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handoutMasterIdLst>
    <p:handoutMasterId r:id="rId90"/>
  </p:handoutMasterIdLst>
  <p:sldIdLst>
    <p:sldId id="348" r:id="rId5"/>
    <p:sldId id="471" r:id="rId6"/>
    <p:sldId id="472" r:id="rId7"/>
    <p:sldId id="473" r:id="rId8"/>
    <p:sldId id="474" r:id="rId9"/>
    <p:sldId id="402" r:id="rId10"/>
    <p:sldId id="347" r:id="rId11"/>
    <p:sldId id="365" r:id="rId12"/>
    <p:sldId id="381" r:id="rId13"/>
    <p:sldId id="388" r:id="rId14"/>
    <p:sldId id="389" r:id="rId15"/>
    <p:sldId id="390" r:id="rId16"/>
    <p:sldId id="387" r:id="rId17"/>
    <p:sldId id="391" r:id="rId18"/>
    <p:sldId id="386" r:id="rId19"/>
    <p:sldId id="403" r:id="rId20"/>
    <p:sldId id="392"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6" r:id="rId63"/>
    <p:sldId id="447" r:id="rId64"/>
    <p:sldId id="448" r:id="rId65"/>
    <p:sldId id="449" r:id="rId66"/>
    <p:sldId id="450" r:id="rId67"/>
    <p:sldId id="451" r:id="rId68"/>
    <p:sldId id="452" r:id="rId69"/>
    <p:sldId id="453" r:id="rId70"/>
    <p:sldId id="454" r:id="rId71"/>
    <p:sldId id="455" r:id="rId72"/>
    <p:sldId id="456" r:id="rId73"/>
    <p:sldId id="457" r:id="rId74"/>
    <p:sldId id="458" r:id="rId75"/>
    <p:sldId id="459" r:id="rId76"/>
    <p:sldId id="460" r:id="rId77"/>
    <p:sldId id="461" r:id="rId78"/>
    <p:sldId id="462" r:id="rId79"/>
    <p:sldId id="463" r:id="rId80"/>
    <p:sldId id="464" r:id="rId81"/>
    <p:sldId id="465" r:id="rId82"/>
    <p:sldId id="466" r:id="rId83"/>
    <p:sldId id="467" r:id="rId84"/>
    <p:sldId id="468" r:id="rId85"/>
    <p:sldId id="469" r:id="rId86"/>
    <p:sldId id="470" r:id="rId87"/>
    <p:sldId id="344" r:id="rId88"/>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94BC"/>
    <a:srgbClr val="3D5192"/>
    <a:srgbClr val="3D5893"/>
    <a:srgbClr val="D0EAFF"/>
    <a:srgbClr val="C2735C"/>
    <a:srgbClr val="C29BD5"/>
    <a:srgbClr val="E4001B"/>
    <a:srgbClr val="606060"/>
    <a:srgbClr val="A5D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891" autoAdjust="0"/>
    <p:restoredTop sz="94660"/>
  </p:normalViewPr>
  <p:slideViewPr>
    <p:cSldViewPr snapToGrid="0">
      <p:cViewPr varScale="1">
        <p:scale>
          <a:sx n="59" d="100"/>
          <a:sy n="59" d="100"/>
        </p:scale>
        <p:origin x="480"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0FD2F952-4FEB-4F88-ACAB-410A783B8856}" type="datetimeFigureOut">
              <a:rPr lang="en-US" smtClean="0"/>
              <a:t>1/26/2022</a:t>
            </a:fld>
            <a:endParaRPr lang="en-US"/>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F57B1805-A72F-43EF-8878-0D24073E640D}" type="slidenum">
              <a:rPr lang="en-US" smtClean="0"/>
              <a:t>‹#›</a:t>
            </a:fld>
            <a:endParaRPr lang="en-US"/>
          </a:p>
        </p:txBody>
      </p:sp>
    </p:spTree>
    <p:extLst>
      <p:ext uri="{BB962C8B-B14F-4D97-AF65-F5344CB8AC3E}">
        <p14:creationId xmlns:p14="http://schemas.microsoft.com/office/powerpoint/2010/main" val="3523271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4"/>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5273004" y="0"/>
            <a:ext cx="4033943" cy="352374"/>
          </a:xfrm>
          <a:prstGeom prst="rect">
            <a:avLst/>
          </a:prstGeom>
        </p:spPr>
        <p:txBody>
          <a:bodyPr vert="horz" lIns="93317" tIns="46659" rIns="93317" bIns="46659" rtlCol="0"/>
          <a:lstStyle>
            <a:lvl1pPr algn="r">
              <a:defRPr sz="1200"/>
            </a:lvl1pPr>
          </a:lstStyle>
          <a:p>
            <a:fld id="{8019D3F5-285D-6241-BC0C-CA7DC9CBA438}" type="datetimeFigureOut">
              <a:rPr lang="en-US" smtClean="0"/>
              <a:t>1/26/2022</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930910" y="3379867"/>
            <a:ext cx="7447280" cy="2765346"/>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70727"/>
            <a:ext cx="4033943" cy="352373"/>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3"/>
          </a:xfrm>
          <a:prstGeom prst="rect">
            <a:avLst/>
          </a:prstGeom>
        </p:spPr>
        <p:txBody>
          <a:bodyPr vert="horz" lIns="93317" tIns="46659" rIns="93317" bIns="46659" rtlCol="0" anchor="b"/>
          <a:lstStyle>
            <a:lvl1pPr algn="r">
              <a:defRPr sz="1200"/>
            </a:lvl1pPr>
          </a:lstStyle>
          <a:p>
            <a:fld id="{F92DA3E1-024E-F241-BF7E-E78CC499898F}" type="slidenum">
              <a:rPr lang="en-US" smtClean="0"/>
              <a:t>‹#›</a:t>
            </a:fld>
            <a:endParaRPr lang="en-US"/>
          </a:p>
        </p:txBody>
      </p:sp>
    </p:spTree>
    <p:extLst>
      <p:ext uri="{BB962C8B-B14F-4D97-AF65-F5344CB8AC3E}">
        <p14:creationId xmlns:p14="http://schemas.microsoft.com/office/powerpoint/2010/main" val="50930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p:cNvSpPr>
          <p:nvPr>
            <p:ph type="sldImg"/>
          </p:nvPr>
        </p:nvSpPr>
        <p:spPr bwMode="auto">
          <a:xfrm>
            <a:off x="2433638" y="544513"/>
            <a:ext cx="4829175" cy="27162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xfrm>
            <a:off x="967944" y="3439690"/>
            <a:ext cx="7760389" cy="32600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4" tIns="47352" rIns="94704" bIns="47352"/>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5009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p:cNvSpPr>
          <p:nvPr>
            <p:ph type="sldImg"/>
          </p:nvPr>
        </p:nvSpPr>
        <p:spPr bwMode="auto">
          <a:xfrm>
            <a:off x="2384425" y="536575"/>
            <a:ext cx="4765675" cy="26812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xfrm>
            <a:off x="952459" y="3395719"/>
            <a:ext cx="7628290" cy="32177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0" tIns="46656" rIns="93310" bIns="46656"/>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8917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p:cNvSpPr>
          <p:nvPr>
            <p:ph type="sldImg"/>
          </p:nvPr>
        </p:nvSpPr>
        <p:spPr bwMode="auto">
          <a:xfrm>
            <a:off x="2433638" y="544513"/>
            <a:ext cx="4829175" cy="27162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xfrm>
            <a:off x="967944" y="3439690"/>
            <a:ext cx="7760389" cy="32600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4" tIns="47352" rIns="94704" bIns="47352"/>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1530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on-line.</a:t>
            </a:r>
            <a:r>
              <a:rPr lang="en-US" baseline="0" dirty="0" smtClean="0"/>
              <a:t> Pledge of Confidentiality form.</a:t>
            </a:r>
            <a:endParaRPr lang="en-US" dirty="0"/>
          </a:p>
        </p:txBody>
      </p:sp>
      <p:sp>
        <p:nvSpPr>
          <p:cNvPr id="4" name="Slide Number Placeholder 3"/>
          <p:cNvSpPr>
            <a:spLocks noGrp="1"/>
          </p:cNvSpPr>
          <p:nvPr>
            <p:ph type="sldNum" sz="quarter" idx="10"/>
          </p:nvPr>
        </p:nvSpPr>
        <p:spPr/>
        <p:txBody>
          <a:bodyPr/>
          <a:lstStyle/>
          <a:p>
            <a:fld id="{EF14C5E3-EE04-4A76-8702-764B6E4B8129}" type="slidenum">
              <a:rPr lang="en-US" smtClean="0"/>
              <a:pPr/>
              <a:t>65</a:t>
            </a:fld>
            <a:endParaRPr lang="en-US"/>
          </a:p>
        </p:txBody>
      </p:sp>
    </p:spTree>
    <p:extLst>
      <p:ext uri="{BB962C8B-B14F-4D97-AF65-F5344CB8AC3E}">
        <p14:creationId xmlns:p14="http://schemas.microsoft.com/office/powerpoint/2010/main" val="2036839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67</a:t>
            </a:fld>
            <a:endParaRPr lang="en-US" dirty="0"/>
          </a:p>
        </p:txBody>
      </p:sp>
    </p:spTree>
    <p:extLst>
      <p:ext uri="{BB962C8B-B14F-4D97-AF65-F5344CB8AC3E}">
        <p14:creationId xmlns:p14="http://schemas.microsoft.com/office/powerpoint/2010/main" val="401184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68</a:t>
            </a:fld>
            <a:endParaRPr lang="en-US" dirty="0"/>
          </a:p>
        </p:txBody>
      </p:sp>
    </p:spTree>
    <p:extLst>
      <p:ext uri="{BB962C8B-B14F-4D97-AF65-F5344CB8AC3E}">
        <p14:creationId xmlns:p14="http://schemas.microsoft.com/office/powerpoint/2010/main" val="56983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Findings</a:t>
            </a:r>
            <a:r>
              <a:rPr lang="en-US" baseline="0" dirty="0" smtClean="0"/>
              <a:t> form.  Rogers County form.</a:t>
            </a:r>
            <a:endParaRPr lang="en-US" dirty="0"/>
          </a:p>
        </p:txBody>
      </p:sp>
      <p:sp>
        <p:nvSpPr>
          <p:cNvPr id="4" name="Slide Number Placeholder 3"/>
          <p:cNvSpPr>
            <a:spLocks noGrp="1"/>
          </p:cNvSpPr>
          <p:nvPr>
            <p:ph type="sldNum" sz="quarter" idx="10"/>
          </p:nvPr>
        </p:nvSpPr>
        <p:spPr/>
        <p:txBody>
          <a:bodyPr/>
          <a:lstStyle/>
          <a:p>
            <a:fld id="{EF14C5E3-EE04-4A76-8702-764B6E4B8129}" type="slidenum">
              <a:rPr lang="en-US" smtClean="0"/>
              <a:pPr/>
              <a:t>77</a:t>
            </a:fld>
            <a:endParaRPr lang="en-US"/>
          </a:p>
        </p:txBody>
      </p:sp>
    </p:spTree>
    <p:extLst>
      <p:ext uri="{BB962C8B-B14F-4D97-AF65-F5344CB8AC3E}">
        <p14:creationId xmlns:p14="http://schemas.microsoft.com/office/powerpoint/2010/main" val="393340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Yearly Meeting</a:t>
            </a:r>
            <a:r>
              <a:rPr lang="en-US" baseline="0" dirty="0" smtClean="0"/>
              <a:t> Notice form. Meeting Agenda forms. </a:t>
            </a:r>
            <a:endParaRPr lang="en-US" dirty="0"/>
          </a:p>
        </p:txBody>
      </p:sp>
      <p:sp>
        <p:nvSpPr>
          <p:cNvPr id="4" name="Slide Number Placeholder 3"/>
          <p:cNvSpPr>
            <a:spLocks noGrp="1"/>
          </p:cNvSpPr>
          <p:nvPr>
            <p:ph type="sldNum" sz="quarter" idx="10"/>
          </p:nvPr>
        </p:nvSpPr>
        <p:spPr/>
        <p:txBody>
          <a:bodyPr/>
          <a:lstStyle/>
          <a:p>
            <a:fld id="{EF14C5E3-EE04-4A76-8702-764B6E4B8129}" type="slidenum">
              <a:rPr lang="en-US" smtClean="0"/>
              <a:pPr/>
              <a:t>79</a:t>
            </a:fld>
            <a:endParaRPr lang="en-US"/>
          </a:p>
        </p:txBody>
      </p:sp>
    </p:spTree>
    <p:extLst>
      <p:ext uri="{BB962C8B-B14F-4D97-AF65-F5344CB8AC3E}">
        <p14:creationId xmlns:p14="http://schemas.microsoft.com/office/powerpoint/2010/main" val="243275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Confidentiality</a:t>
            </a:r>
            <a:r>
              <a:rPr lang="en-US" baseline="0" dirty="0" smtClean="0"/>
              <a:t> statement form. Guest Confidentiality statement form.</a:t>
            </a:r>
            <a:endParaRPr lang="en-US" dirty="0"/>
          </a:p>
        </p:txBody>
      </p:sp>
      <p:sp>
        <p:nvSpPr>
          <p:cNvPr id="4" name="Slide Number Placeholder 3"/>
          <p:cNvSpPr>
            <a:spLocks noGrp="1"/>
          </p:cNvSpPr>
          <p:nvPr>
            <p:ph type="sldNum" sz="quarter" idx="10"/>
          </p:nvPr>
        </p:nvSpPr>
        <p:spPr/>
        <p:txBody>
          <a:bodyPr/>
          <a:lstStyle/>
          <a:p>
            <a:fld id="{EF14C5E3-EE04-4A76-8702-764B6E4B8129}" type="slidenum">
              <a:rPr lang="en-US" smtClean="0"/>
              <a:pPr/>
              <a:t>80</a:t>
            </a:fld>
            <a:endParaRPr lang="en-US"/>
          </a:p>
        </p:txBody>
      </p:sp>
    </p:spTree>
    <p:extLst>
      <p:ext uri="{BB962C8B-B14F-4D97-AF65-F5344CB8AC3E}">
        <p14:creationId xmlns:p14="http://schemas.microsoft.com/office/powerpoint/2010/main" val="282825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THIS IS NOT INTENDED TO OVERWHELM ANYONE.  There will NOT be a quiz.  This presentation is intended to be a training manual of sorts for you to keep and reference when needed.</a:t>
            </a:r>
          </a:p>
        </p:txBody>
      </p:sp>
      <p:sp>
        <p:nvSpPr>
          <p:cNvPr id="4" name="Slide Number Placeholder 3"/>
          <p:cNvSpPr>
            <a:spLocks noGrp="1"/>
          </p:cNvSpPr>
          <p:nvPr>
            <p:ph type="sldNum" sz="quarter" idx="10"/>
          </p:nvPr>
        </p:nvSpPr>
        <p:spPr/>
        <p:txBody>
          <a:bodyPr/>
          <a:lstStyle/>
          <a:p>
            <a:fld id="{CF2FD335-6D8E-486A-8F5F-DFC7325903FF}" type="slidenum">
              <a:rPr lang="en-US" smtClean="0"/>
              <a:t>18</a:t>
            </a:fld>
            <a:endParaRPr lang="en-US" dirty="0"/>
          </a:p>
        </p:txBody>
      </p:sp>
    </p:spTree>
    <p:extLst>
      <p:ext uri="{BB962C8B-B14F-4D97-AF65-F5344CB8AC3E}">
        <p14:creationId xmlns:p14="http://schemas.microsoft.com/office/powerpoint/2010/main" val="217980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THIS IS NOT INTENDED TO OVERWHELM ANYONE.  There will NOT be a quiz.  This presentation is intended to be a training manual of sorts for you to keep and reference when needed.</a:t>
            </a:r>
          </a:p>
        </p:txBody>
      </p:sp>
      <p:sp>
        <p:nvSpPr>
          <p:cNvPr id="4" name="Slide Number Placeholder 3"/>
          <p:cNvSpPr>
            <a:spLocks noGrp="1"/>
          </p:cNvSpPr>
          <p:nvPr>
            <p:ph type="sldNum" sz="quarter" idx="10"/>
          </p:nvPr>
        </p:nvSpPr>
        <p:spPr/>
        <p:txBody>
          <a:bodyPr/>
          <a:lstStyle/>
          <a:p>
            <a:fld id="{CF2FD335-6D8E-486A-8F5F-DFC7325903FF}" type="slidenum">
              <a:rPr lang="en-US" smtClean="0"/>
              <a:t>19</a:t>
            </a:fld>
            <a:endParaRPr lang="en-US" dirty="0"/>
          </a:p>
        </p:txBody>
      </p:sp>
    </p:spTree>
    <p:extLst>
      <p:ext uri="{BB962C8B-B14F-4D97-AF65-F5344CB8AC3E}">
        <p14:creationId xmlns:p14="http://schemas.microsoft.com/office/powerpoint/2010/main" val="399582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THIS IS NOT INTENDED TO OVERWHELM ANYONE.  There will NOT be a quiz.  This presentation is intended to be a training manual of sorts for you to keep and reference when needed.</a:t>
            </a:r>
          </a:p>
        </p:txBody>
      </p:sp>
      <p:sp>
        <p:nvSpPr>
          <p:cNvPr id="4" name="Slide Number Placeholder 3"/>
          <p:cNvSpPr>
            <a:spLocks noGrp="1"/>
          </p:cNvSpPr>
          <p:nvPr>
            <p:ph type="sldNum" sz="quarter" idx="10"/>
          </p:nvPr>
        </p:nvSpPr>
        <p:spPr/>
        <p:txBody>
          <a:bodyPr/>
          <a:lstStyle/>
          <a:p>
            <a:fld id="{CF2FD335-6D8E-486A-8F5F-DFC7325903FF}" type="slidenum">
              <a:rPr lang="en-US" smtClean="0"/>
              <a:t>20</a:t>
            </a:fld>
            <a:endParaRPr lang="en-US" dirty="0"/>
          </a:p>
        </p:txBody>
      </p:sp>
    </p:spTree>
    <p:extLst>
      <p:ext uri="{BB962C8B-B14F-4D97-AF65-F5344CB8AC3E}">
        <p14:creationId xmlns:p14="http://schemas.microsoft.com/office/powerpoint/2010/main" val="359926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21</a:t>
            </a:fld>
            <a:endParaRPr lang="en-US" dirty="0"/>
          </a:p>
        </p:txBody>
      </p:sp>
    </p:spTree>
    <p:extLst>
      <p:ext uri="{BB962C8B-B14F-4D97-AF65-F5344CB8AC3E}">
        <p14:creationId xmlns:p14="http://schemas.microsoft.com/office/powerpoint/2010/main" val="4414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22</a:t>
            </a:fld>
            <a:endParaRPr lang="en-US" dirty="0"/>
          </a:p>
        </p:txBody>
      </p:sp>
    </p:spTree>
    <p:extLst>
      <p:ext uri="{BB962C8B-B14F-4D97-AF65-F5344CB8AC3E}">
        <p14:creationId xmlns:p14="http://schemas.microsoft.com/office/powerpoint/2010/main" val="368841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THIS IS NOT INTENDED TO OVERWHELM ANYONE.  There will NOT be a quiz.  This presentation is intended to be a training manual of sorts for you to keep and reference when needed.</a:t>
            </a:r>
          </a:p>
        </p:txBody>
      </p:sp>
      <p:sp>
        <p:nvSpPr>
          <p:cNvPr id="4" name="Slide Number Placeholder 3"/>
          <p:cNvSpPr>
            <a:spLocks noGrp="1"/>
          </p:cNvSpPr>
          <p:nvPr>
            <p:ph type="sldNum" sz="quarter" idx="10"/>
          </p:nvPr>
        </p:nvSpPr>
        <p:spPr/>
        <p:txBody>
          <a:bodyPr/>
          <a:lstStyle/>
          <a:p>
            <a:fld id="{CF2FD335-6D8E-486A-8F5F-DFC7325903FF}" type="slidenum">
              <a:rPr lang="en-US" smtClean="0"/>
              <a:t>23</a:t>
            </a:fld>
            <a:endParaRPr lang="en-US" dirty="0"/>
          </a:p>
        </p:txBody>
      </p:sp>
    </p:spTree>
    <p:extLst>
      <p:ext uri="{BB962C8B-B14F-4D97-AF65-F5344CB8AC3E}">
        <p14:creationId xmlns:p14="http://schemas.microsoft.com/office/powerpoint/2010/main" val="26989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THIS IS NOT INTENDED TO OVERWHELM ANYONE.  There will NOT be a quiz.  This presentation is intended to be a training manual of sorts for you to keep and reference when needed.</a:t>
            </a:r>
          </a:p>
        </p:txBody>
      </p:sp>
      <p:sp>
        <p:nvSpPr>
          <p:cNvPr id="4" name="Slide Number Placeholder 3"/>
          <p:cNvSpPr>
            <a:spLocks noGrp="1"/>
          </p:cNvSpPr>
          <p:nvPr>
            <p:ph type="sldNum" sz="quarter" idx="10"/>
          </p:nvPr>
        </p:nvSpPr>
        <p:spPr/>
        <p:txBody>
          <a:bodyPr/>
          <a:lstStyle/>
          <a:p>
            <a:fld id="{CF2FD335-6D8E-486A-8F5F-DFC7325903FF}" type="slidenum">
              <a:rPr lang="en-US" smtClean="0"/>
              <a:t>24</a:t>
            </a:fld>
            <a:endParaRPr lang="en-US" dirty="0"/>
          </a:p>
        </p:txBody>
      </p:sp>
    </p:spTree>
    <p:extLst>
      <p:ext uri="{BB962C8B-B14F-4D97-AF65-F5344CB8AC3E}">
        <p14:creationId xmlns:p14="http://schemas.microsoft.com/office/powerpoint/2010/main" val="167384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THIS IS NOT INTENDED TO OVERWHELM ANYONE.  There will NOT be a quiz.  This presentation is intended to be a training manual of sorts for you to keep and reference when needed.</a:t>
            </a:r>
          </a:p>
        </p:txBody>
      </p:sp>
      <p:sp>
        <p:nvSpPr>
          <p:cNvPr id="4" name="Slide Number Placeholder 3"/>
          <p:cNvSpPr>
            <a:spLocks noGrp="1"/>
          </p:cNvSpPr>
          <p:nvPr>
            <p:ph type="sldNum" sz="quarter" idx="10"/>
          </p:nvPr>
        </p:nvSpPr>
        <p:spPr/>
        <p:txBody>
          <a:bodyPr/>
          <a:lstStyle/>
          <a:p>
            <a:fld id="{CF2FD335-6D8E-486A-8F5F-DFC7325903FF}" type="slidenum">
              <a:rPr lang="en-US" smtClean="0"/>
              <a:t>26</a:t>
            </a:fld>
            <a:endParaRPr lang="en-US" dirty="0"/>
          </a:p>
        </p:txBody>
      </p:sp>
    </p:spTree>
    <p:extLst>
      <p:ext uri="{BB962C8B-B14F-4D97-AF65-F5344CB8AC3E}">
        <p14:creationId xmlns:p14="http://schemas.microsoft.com/office/powerpoint/2010/main" val="49727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6B2A6F-7330-473F-9AF9-17E27311895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90744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B2A6F-7330-473F-9AF9-17E27311895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23250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B2A6F-7330-473F-9AF9-17E27311895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175345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B2A6F-7330-473F-9AF9-17E27311895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9084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6B2A6F-7330-473F-9AF9-17E27311895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415896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6B2A6F-7330-473F-9AF9-17E27311895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244419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6B2A6F-7330-473F-9AF9-17E27311895D}"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271244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6B2A6F-7330-473F-9AF9-17E27311895D}"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224739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B2A6F-7330-473F-9AF9-17E27311895D}"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117258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6B2A6F-7330-473F-9AF9-17E27311895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107750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6B2A6F-7330-473F-9AF9-17E27311895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E60C-26B7-4EA4-9F43-1DA1871294ED}" type="slidenum">
              <a:rPr lang="en-US" smtClean="0"/>
              <a:t>‹#›</a:t>
            </a:fld>
            <a:endParaRPr lang="en-US"/>
          </a:p>
        </p:txBody>
      </p:sp>
    </p:spTree>
    <p:extLst>
      <p:ext uri="{BB962C8B-B14F-4D97-AF65-F5344CB8AC3E}">
        <p14:creationId xmlns:p14="http://schemas.microsoft.com/office/powerpoint/2010/main" val="248528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B2A6F-7330-473F-9AF9-17E27311895D}"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E60C-26B7-4EA4-9F43-1DA1871294ED}" type="slidenum">
              <a:rPr lang="en-US" smtClean="0"/>
              <a:t>‹#›</a:t>
            </a:fld>
            <a:endParaRPr lang="en-US"/>
          </a:p>
        </p:txBody>
      </p:sp>
    </p:spTree>
    <p:extLst>
      <p:ext uri="{BB962C8B-B14F-4D97-AF65-F5344CB8AC3E}">
        <p14:creationId xmlns:p14="http://schemas.microsoft.com/office/powerpoint/2010/main" val="322545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ok.gov/occy/Programs/Post_Adjudication_Review_Board" TargetMode="External"/><Relationship Id="rId1" Type="http://schemas.openxmlformats.org/officeDocument/2006/relationships/slideLayout" Target="../slideLayouts/slideLayout2.xml"/><Relationship Id="rId6" Type="http://schemas.openxmlformats.org/officeDocument/2006/relationships/hyperlink" Target="mailto:tulsaparb@gmail.com" TargetMode="External"/><Relationship Id="rId5" Type="http://schemas.openxmlformats.org/officeDocument/2006/relationships/hyperlink" Target="mailto:Christina.Whatley@occy.ok.gov" TargetMode="External"/><Relationship Id="rId4" Type="http://schemas.openxmlformats.org/officeDocument/2006/relationships/hyperlink" Target="mailto:Keith.Pirtle@occy.ok.go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5701" y="2212427"/>
            <a:ext cx="10515600" cy="1350580"/>
          </a:xfrm>
        </p:spPr>
        <p:txBody>
          <a:bodyPr>
            <a:normAutofit fontScale="90000"/>
          </a:bodyPr>
          <a:lstStyle/>
          <a:p>
            <a:pPr algn="ctr"/>
            <a:r>
              <a:rPr lang="en-US" sz="5400" b="1" dirty="0" smtClean="0">
                <a:solidFill>
                  <a:srgbClr val="3D5192"/>
                </a:solidFill>
              </a:rPr>
              <a:t>Oklahoma’s Post Adjudication </a:t>
            </a:r>
            <a:br>
              <a:rPr lang="en-US" sz="5400" b="1" dirty="0" smtClean="0">
                <a:solidFill>
                  <a:srgbClr val="3D5192"/>
                </a:solidFill>
              </a:rPr>
            </a:br>
            <a:r>
              <a:rPr lang="en-US" sz="5400" b="1" dirty="0" smtClean="0">
                <a:solidFill>
                  <a:srgbClr val="3D5192"/>
                </a:solidFill>
              </a:rPr>
              <a:t>Review Boards</a:t>
            </a:r>
            <a:r>
              <a:rPr lang="en-US" sz="5400" dirty="0" smtClean="0">
                <a:solidFill>
                  <a:srgbClr val="3D5192"/>
                </a:solidFill>
              </a:rPr>
              <a:t/>
            </a:r>
            <a:br>
              <a:rPr lang="en-US" sz="5400" dirty="0" smtClean="0">
                <a:solidFill>
                  <a:srgbClr val="3D5192"/>
                </a:solidFill>
              </a:rPr>
            </a:br>
            <a:r>
              <a:rPr lang="en-US" sz="5400" dirty="0" smtClean="0">
                <a:solidFill>
                  <a:srgbClr val="3D5192"/>
                </a:solidFill>
              </a:rPr>
              <a:t/>
            </a:r>
            <a:br>
              <a:rPr lang="en-US" sz="5400" dirty="0" smtClean="0">
                <a:solidFill>
                  <a:srgbClr val="3D5192"/>
                </a:solidFill>
              </a:rPr>
            </a:br>
            <a:r>
              <a:rPr lang="en-US" sz="7300" b="1" dirty="0" smtClean="0">
                <a:solidFill>
                  <a:srgbClr val="3D5192"/>
                </a:solidFill>
              </a:rPr>
              <a:t> PARB</a:t>
            </a:r>
            <a:r>
              <a:rPr lang="en-US" sz="5400" dirty="0" smtClean="0">
                <a:solidFill>
                  <a:srgbClr val="3D5192"/>
                </a:solidFill>
              </a:rPr>
              <a:t/>
            </a:r>
            <a:br>
              <a:rPr lang="en-US" sz="5400" dirty="0" smtClean="0">
                <a:solidFill>
                  <a:srgbClr val="3D5192"/>
                </a:solidFill>
              </a:rPr>
            </a:br>
            <a:r>
              <a:rPr lang="en-US" sz="5400" dirty="0" smtClean="0">
                <a:solidFill>
                  <a:srgbClr val="3D5192"/>
                </a:solidFill>
              </a:rPr>
              <a:t/>
            </a:r>
            <a:br>
              <a:rPr lang="en-US" sz="5400" dirty="0" smtClean="0">
                <a:solidFill>
                  <a:srgbClr val="3D5192"/>
                </a:solidFill>
              </a:rPr>
            </a:br>
            <a:r>
              <a:rPr lang="en-US" sz="5400" dirty="0" smtClean="0">
                <a:solidFill>
                  <a:srgbClr val="3D5192"/>
                </a:solidFill>
              </a:rPr>
              <a:t>			Protect</a:t>
            </a:r>
            <a:r>
              <a:rPr lang="en-US" sz="5400" dirty="0">
                <a:solidFill>
                  <a:srgbClr val="3D5192"/>
                </a:solidFill>
              </a:rPr>
              <a:t>, Support, </a:t>
            </a:r>
            <a:r>
              <a:rPr lang="en-US" sz="5400" dirty="0" smtClean="0">
                <a:solidFill>
                  <a:srgbClr val="3D5192"/>
                </a:solidFill>
              </a:rPr>
              <a:t>Monitor</a:t>
            </a:r>
            <a:endParaRPr lang="en-US" sz="5400" dirty="0">
              <a:solidFill>
                <a:srgbClr val="6194BC"/>
              </a:solidFill>
            </a:endParaRPr>
          </a:p>
        </p:txBody>
      </p:sp>
      <p:sp>
        <p:nvSpPr>
          <p:cNvPr id="12" name="Slide Number Placeholder 6"/>
          <p:cNvSpPr>
            <a:spLocks noGrp="1"/>
          </p:cNvSpPr>
          <p:nvPr>
            <p:ph type="sldNum" sz="quarter" idx="12"/>
          </p:nvPr>
        </p:nvSpPr>
        <p:spPr>
          <a:xfrm>
            <a:off x="11654658" y="6375832"/>
            <a:ext cx="381000" cy="365125"/>
          </a:xfrm>
        </p:spPr>
        <p:txBody>
          <a:bodyPr/>
          <a:lstStyle/>
          <a:p>
            <a:fld id="{E585E60C-26B7-4EA4-9F43-1DA1871294ED}" type="slidenum">
              <a:rPr lang="en-US" smtClean="0">
                <a:solidFill>
                  <a:schemeClr val="bg1"/>
                </a:solidFill>
              </a:rPr>
              <a:t>1</a:t>
            </a:fld>
            <a:endParaRPr lang="en-US" dirty="0">
              <a:solidFill>
                <a:schemeClr val="bg1"/>
              </a:solidFill>
            </a:endParaRPr>
          </a:p>
        </p:txBody>
      </p:sp>
      <p:pic>
        <p:nvPicPr>
          <p:cNvPr id="1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7652" y="4482712"/>
            <a:ext cx="2897943" cy="1355733"/>
          </a:xfrm>
          <a:prstGeom prst="rect">
            <a:avLst/>
          </a:prstGeom>
          <a:noFill/>
          <a:ln w="15875" algn="ctr">
            <a:noFill/>
            <a:miter lim="800000"/>
            <a:headEnd/>
            <a:tailEnd/>
          </a:ln>
        </p:spPr>
      </p:pic>
    </p:spTree>
    <p:extLst>
      <p:ext uri="{BB962C8B-B14F-4D97-AF65-F5344CB8AC3E}">
        <p14:creationId xmlns:p14="http://schemas.microsoft.com/office/powerpoint/2010/main" val="4075359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r>
              <a:rPr lang="en-US" dirty="0">
                <a:solidFill>
                  <a:srgbClr val="6194BC"/>
                </a:solidFill>
              </a:rPr>
              <a:t>Given Authority-Through </a:t>
            </a:r>
            <a:r>
              <a:rPr lang="en-US" dirty="0" smtClean="0">
                <a:solidFill>
                  <a:srgbClr val="6194BC"/>
                </a:solidFill>
              </a:rPr>
              <a:t>Title or Sanction</a:t>
            </a:r>
            <a:endParaRPr lang="en-US" dirty="0">
              <a:solidFill>
                <a:srgbClr val="6194BC"/>
              </a:solidFill>
            </a:endParaRPr>
          </a:p>
        </p:txBody>
      </p:sp>
      <p:sp>
        <p:nvSpPr>
          <p:cNvPr id="10" name="Content Placeholder 9"/>
          <p:cNvSpPr>
            <a:spLocks noGrp="1"/>
          </p:cNvSpPr>
          <p:nvPr>
            <p:ph idx="1"/>
          </p:nvPr>
        </p:nvSpPr>
        <p:spPr/>
        <p:txBody>
          <a:bodyPr/>
          <a:lstStyle/>
          <a:p>
            <a:pPr marL="0" indent="0">
              <a:buNone/>
            </a:pPr>
            <a:endParaRPr lang="en-US" dirty="0">
              <a:solidFill>
                <a:srgbClr val="3D5192"/>
              </a:solidFill>
            </a:endParaRPr>
          </a:p>
          <a:p>
            <a:pPr marL="0" indent="0">
              <a:buNone/>
            </a:pPr>
            <a:r>
              <a:rPr lang="en-US" dirty="0" smtClean="0">
                <a:solidFill>
                  <a:srgbClr val="3D5192"/>
                </a:solidFill>
              </a:rPr>
              <a:t>CEO has more authority than a mail clerk in the same company even if they have the some knowledge and relationships</a:t>
            </a:r>
          </a:p>
          <a:p>
            <a:pPr marL="0" indent="0">
              <a:buNone/>
            </a:pPr>
            <a:endParaRPr lang="en-US" dirty="0">
              <a:solidFill>
                <a:srgbClr val="3D5192"/>
              </a:solidFill>
            </a:endParaRPr>
          </a:p>
          <a:p>
            <a:pPr marL="0" indent="0">
              <a:buNone/>
            </a:pPr>
            <a:r>
              <a:rPr lang="en-US" dirty="0" smtClean="0">
                <a:solidFill>
                  <a:srgbClr val="3D5192"/>
                </a:solidFill>
              </a:rPr>
              <a:t>Sanctioned authority can be granted by the Government</a:t>
            </a:r>
          </a:p>
          <a:p>
            <a:pPr marL="0" indent="0">
              <a:buNone/>
            </a:pPr>
            <a:endParaRPr lang="en-US" dirty="0">
              <a:solidFill>
                <a:srgbClr val="3D5192"/>
              </a:solidFill>
            </a:endParaRPr>
          </a:p>
          <a:p>
            <a:pPr marL="0" indent="0">
              <a:buNone/>
            </a:pPr>
            <a:r>
              <a:rPr lang="en-US" dirty="0" smtClean="0">
                <a:solidFill>
                  <a:srgbClr val="3D5192"/>
                </a:solidFill>
              </a:rPr>
              <a:t>Does PARB have Sanctioned Authority?</a:t>
            </a:r>
          </a:p>
          <a:p>
            <a:pPr marL="0" indent="0">
              <a:buNone/>
            </a:pPr>
            <a:endParaRPr lang="en-US" dirty="0">
              <a:solidFill>
                <a:srgbClr val="3D5192"/>
              </a:solidFill>
            </a:endParaRPr>
          </a:p>
          <a:p>
            <a:pPr marL="0" indent="0">
              <a:buNone/>
            </a:pPr>
            <a:endParaRPr lang="en-US" dirty="0">
              <a:solidFill>
                <a:srgbClr val="3D5192"/>
              </a:solidFill>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137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pPr algn="ctr"/>
            <a:r>
              <a:rPr lang="en-US" dirty="0" smtClean="0">
                <a:solidFill>
                  <a:srgbClr val="3D5192"/>
                </a:solidFill>
              </a:rPr>
              <a:t>PARBs Legislative Authority</a:t>
            </a:r>
            <a:endParaRPr lang="en-US" dirty="0">
              <a:solidFill>
                <a:srgbClr val="3D5192"/>
              </a:solidFill>
            </a:endParaRPr>
          </a:p>
        </p:txBody>
      </p:sp>
      <p:sp>
        <p:nvSpPr>
          <p:cNvPr id="10" name="Content Placeholder 9"/>
          <p:cNvSpPr>
            <a:spLocks noGrp="1"/>
          </p:cNvSpPr>
          <p:nvPr>
            <p:ph idx="1"/>
          </p:nvPr>
        </p:nvSpPr>
        <p:spPr/>
        <p:txBody>
          <a:bodyPr/>
          <a:lstStyle/>
          <a:p>
            <a:r>
              <a:rPr lang="en-US" dirty="0">
                <a:solidFill>
                  <a:srgbClr val="3D5192"/>
                </a:solidFill>
              </a:rPr>
              <a:t>May review juvenile court records and Department of Human Services agency records pertaining to a child. </a:t>
            </a:r>
          </a:p>
          <a:p>
            <a:endParaRPr lang="en-US" dirty="0">
              <a:solidFill>
                <a:srgbClr val="3D5192"/>
              </a:solidFill>
            </a:endParaRPr>
          </a:p>
          <a:p>
            <a:r>
              <a:rPr lang="en-US" dirty="0">
                <a:solidFill>
                  <a:srgbClr val="3D5192"/>
                </a:solidFill>
              </a:rPr>
              <a:t>PARB Boards may conduct interviews or invite to PARB meetings anyone associated with a case they are reviewing. DHS, law enforcement, tribal representatives, CASA, District Attorneys, child’s attorney, parents attorney, foster </a:t>
            </a:r>
            <a:r>
              <a:rPr lang="en-US" dirty="0" smtClean="0">
                <a:solidFill>
                  <a:srgbClr val="3D5192"/>
                </a:solidFill>
              </a:rPr>
              <a:t>parents.</a:t>
            </a:r>
          </a:p>
          <a:p>
            <a:endParaRPr lang="en-US" dirty="0">
              <a:solidFill>
                <a:srgbClr val="3D5192"/>
              </a:solidFill>
            </a:endParaRPr>
          </a:p>
          <a:p>
            <a:r>
              <a:rPr lang="en-US" dirty="0" smtClean="0">
                <a:solidFill>
                  <a:srgbClr val="3D5192"/>
                </a:solidFill>
              </a:rPr>
              <a:t>Serve in an advisory capacity to the judge</a:t>
            </a:r>
            <a:endParaRPr lang="en-US" dirty="0">
              <a:solidFill>
                <a:srgbClr val="3D5192"/>
              </a:solidFill>
            </a:endParaRPr>
          </a:p>
        </p:txBody>
      </p:sp>
    </p:spTree>
    <p:extLst>
      <p:ext uri="{BB962C8B-B14F-4D97-AF65-F5344CB8AC3E}">
        <p14:creationId xmlns:p14="http://schemas.microsoft.com/office/powerpoint/2010/main" val="3179752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r>
              <a:rPr lang="en-US" dirty="0">
                <a:solidFill>
                  <a:srgbClr val="3D5192"/>
                </a:solidFill>
              </a:rPr>
              <a:t>Board Authority </a:t>
            </a:r>
            <a:r>
              <a:rPr lang="en-US" dirty="0" smtClean="0">
                <a:solidFill>
                  <a:srgbClr val="3D5192"/>
                </a:solidFill>
              </a:rPr>
              <a:t>Beyond </a:t>
            </a:r>
            <a:r>
              <a:rPr lang="en-US" dirty="0">
                <a:solidFill>
                  <a:srgbClr val="3D5192"/>
                </a:solidFill>
              </a:rPr>
              <a:t>Case Reviews</a:t>
            </a:r>
          </a:p>
        </p:txBody>
      </p:sp>
      <p:sp>
        <p:nvSpPr>
          <p:cNvPr id="10" name="Content Placeholder 9"/>
          <p:cNvSpPr>
            <a:spLocks noGrp="1"/>
          </p:cNvSpPr>
          <p:nvPr>
            <p:ph idx="1"/>
          </p:nvPr>
        </p:nvSpPr>
        <p:spPr/>
        <p:txBody>
          <a:bodyPr/>
          <a:lstStyle/>
          <a:p>
            <a:r>
              <a:rPr lang="en-US" dirty="0">
                <a:solidFill>
                  <a:srgbClr val="3D5192"/>
                </a:solidFill>
              </a:rPr>
              <a:t>Promote and encourage all child placement agencies to maximize family stability and continuity for a child by discouraging unnecessary changes</a:t>
            </a:r>
          </a:p>
          <a:p>
            <a:r>
              <a:rPr lang="en-US" dirty="0">
                <a:solidFill>
                  <a:srgbClr val="3D5192"/>
                </a:solidFill>
              </a:rPr>
              <a:t>Review the efforts of agencies and institutions to find permanent placement for eligible children and report to the court</a:t>
            </a:r>
          </a:p>
          <a:p>
            <a:r>
              <a:rPr lang="en-US" dirty="0">
                <a:solidFill>
                  <a:srgbClr val="3D5192"/>
                </a:solidFill>
              </a:rPr>
              <a:t>Encourage a meeting between the various responsible public and private agencies</a:t>
            </a:r>
          </a:p>
          <a:p>
            <a:r>
              <a:rPr lang="en-US" dirty="0">
                <a:solidFill>
                  <a:srgbClr val="3D5192"/>
                </a:solidFill>
              </a:rPr>
              <a:t>Assess community resources </a:t>
            </a:r>
            <a:r>
              <a:rPr lang="en-US" dirty="0" smtClean="0">
                <a:solidFill>
                  <a:srgbClr val="3D5192"/>
                </a:solidFill>
              </a:rPr>
              <a:t> </a:t>
            </a:r>
            <a:endParaRPr lang="en-US" dirty="0">
              <a:solidFill>
                <a:srgbClr val="3D5192"/>
              </a:solidFill>
            </a:endParaRPr>
          </a:p>
        </p:txBody>
      </p:sp>
    </p:spTree>
    <p:extLst>
      <p:ext uri="{BB962C8B-B14F-4D97-AF65-F5344CB8AC3E}">
        <p14:creationId xmlns:p14="http://schemas.microsoft.com/office/powerpoint/2010/main" val="3589998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r>
              <a:rPr lang="en-US" dirty="0" smtClean="0">
                <a:solidFill>
                  <a:srgbClr val="6194BC"/>
                </a:solidFill>
              </a:rPr>
              <a:t>Knowledge </a:t>
            </a:r>
            <a:r>
              <a:rPr lang="en-US" dirty="0">
                <a:solidFill>
                  <a:srgbClr val="6194BC"/>
                </a:solidFill>
              </a:rPr>
              <a:t>and </a:t>
            </a:r>
            <a:r>
              <a:rPr lang="en-US" dirty="0" smtClean="0">
                <a:solidFill>
                  <a:srgbClr val="6194BC"/>
                </a:solidFill>
              </a:rPr>
              <a:t>expertise (SME)</a:t>
            </a:r>
            <a:endParaRPr lang="en-US" dirty="0">
              <a:solidFill>
                <a:srgbClr val="6194BC"/>
              </a:solidFill>
            </a:endParaRPr>
          </a:p>
        </p:txBody>
      </p:sp>
      <p:sp>
        <p:nvSpPr>
          <p:cNvPr id="10" name="Content Placeholder 9"/>
          <p:cNvSpPr>
            <a:spLocks noGrp="1"/>
          </p:cNvSpPr>
          <p:nvPr>
            <p:ph idx="1"/>
          </p:nvPr>
        </p:nvSpPr>
        <p:spPr/>
        <p:txBody>
          <a:bodyPr/>
          <a:lstStyle/>
          <a:p>
            <a:pPr marL="0" indent="0">
              <a:buNone/>
            </a:pPr>
            <a:r>
              <a:rPr lang="en-US" dirty="0" smtClean="0">
                <a:solidFill>
                  <a:srgbClr val="3D5192"/>
                </a:solidFill>
              </a:rPr>
              <a:t>You are having guests over for dinner at your house.  A Plumber, Doctor and a professional photographer</a:t>
            </a:r>
          </a:p>
          <a:p>
            <a:pPr marL="0" indent="0">
              <a:buNone/>
            </a:pPr>
            <a:endParaRPr lang="en-US" dirty="0">
              <a:solidFill>
                <a:srgbClr val="3D5192"/>
              </a:solidFill>
            </a:endParaRPr>
          </a:p>
          <a:p>
            <a:pPr marL="0" indent="0">
              <a:buNone/>
            </a:pPr>
            <a:r>
              <a:rPr lang="en-US" dirty="0" smtClean="0">
                <a:solidFill>
                  <a:srgbClr val="3D5192"/>
                </a:solidFill>
              </a:rPr>
              <a:t>Who is the most power if………</a:t>
            </a:r>
          </a:p>
          <a:p>
            <a:pPr marL="0" indent="0">
              <a:buNone/>
            </a:pPr>
            <a:r>
              <a:rPr lang="en-US" dirty="0">
                <a:solidFill>
                  <a:srgbClr val="3D5192"/>
                </a:solidFill>
              </a:rPr>
              <a:t>	</a:t>
            </a:r>
            <a:r>
              <a:rPr lang="en-US" dirty="0" smtClean="0">
                <a:solidFill>
                  <a:srgbClr val="3D5192"/>
                </a:solidFill>
              </a:rPr>
              <a:t>House is has burst pipes</a:t>
            </a:r>
          </a:p>
          <a:p>
            <a:pPr marL="0" indent="0">
              <a:buNone/>
            </a:pPr>
            <a:r>
              <a:rPr lang="en-US" dirty="0">
                <a:solidFill>
                  <a:srgbClr val="3D5192"/>
                </a:solidFill>
              </a:rPr>
              <a:t>	</a:t>
            </a:r>
            <a:r>
              <a:rPr lang="en-US" dirty="0" smtClean="0">
                <a:solidFill>
                  <a:srgbClr val="3D5192"/>
                </a:solidFill>
              </a:rPr>
              <a:t>You are having a heart attack</a:t>
            </a:r>
          </a:p>
          <a:p>
            <a:pPr marL="0" indent="0">
              <a:buNone/>
            </a:pPr>
            <a:r>
              <a:rPr lang="en-US" dirty="0">
                <a:solidFill>
                  <a:srgbClr val="3D5192"/>
                </a:solidFill>
              </a:rPr>
              <a:t>	</a:t>
            </a:r>
            <a:r>
              <a:rPr lang="en-US" dirty="0" smtClean="0">
                <a:solidFill>
                  <a:srgbClr val="3D5192"/>
                </a:solidFill>
              </a:rPr>
              <a:t>Your daughter is getting married in a month and you don’t have a 	photographer</a:t>
            </a:r>
            <a:endParaRPr lang="en-US" dirty="0">
              <a:solidFill>
                <a:srgbClr val="3D5192"/>
              </a:solidFill>
            </a:endParaRPr>
          </a:p>
          <a:p>
            <a:pPr marL="0" indent="0">
              <a:buNone/>
            </a:pPr>
            <a:endParaRPr lang="en-US" dirty="0">
              <a:solidFill>
                <a:srgbClr val="3D5192"/>
              </a:solidFill>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2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r>
              <a:rPr lang="en-US" dirty="0" smtClean="0">
                <a:solidFill>
                  <a:srgbClr val="6194BC"/>
                </a:solidFill>
              </a:rPr>
              <a:t>PARB Influence through knowledge</a:t>
            </a:r>
            <a:endParaRPr lang="en-US" dirty="0">
              <a:solidFill>
                <a:srgbClr val="6194BC"/>
              </a:solidFill>
            </a:endParaRPr>
          </a:p>
        </p:txBody>
      </p:sp>
      <p:sp>
        <p:nvSpPr>
          <p:cNvPr id="10" name="Content Placeholder 9"/>
          <p:cNvSpPr>
            <a:spLocks noGrp="1"/>
          </p:cNvSpPr>
          <p:nvPr>
            <p:ph idx="1"/>
          </p:nvPr>
        </p:nvSpPr>
        <p:spPr/>
        <p:txBody>
          <a:bodyPr>
            <a:normAutofit lnSpcReduction="10000"/>
          </a:bodyPr>
          <a:lstStyle/>
          <a:p>
            <a:pPr marL="0" indent="0">
              <a:buNone/>
            </a:pPr>
            <a:r>
              <a:rPr lang="en-US" dirty="0" smtClean="0">
                <a:solidFill>
                  <a:srgbClr val="3D5192"/>
                </a:solidFill>
              </a:rPr>
              <a:t>Be the go to SME Subject Matter Expert</a:t>
            </a:r>
          </a:p>
          <a:p>
            <a:pPr marL="0" indent="0">
              <a:buNone/>
            </a:pPr>
            <a:endParaRPr lang="en-US" dirty="0">
              <a:solidFill>
                <a:srgbClr val="3D5192"/>
              </a:solidFill>
            </a:endParaRPr>
          </a:p>
          <a:p>
            <a:pPr marL="0" indent="0">
              <a:buNone/>
            </a:pPr>
            <a:r>
              <a:rPr lang="en-US" dirty="0" smtClean="0">
                <a:solidFill>
                  <a:srgbClr val="3D5192"/>
                </a:solidFill>
              </a:rPr>
              <a:t>Know the judicial process</a:t>
            </a:r>
          </a:p>
          <a:p>
            <a:pPr marL="0" indent="0">
              <a:buNone/>
            </a:pPr>
            <a:endParaRPr lang="en-US" dirty="0">
              <a:solidFill>
                <a:srgbClr val="3D5192"/>
              </a:solidFill>
            </a:endParaRPr>
          </a:p>
          <a:p>
            <a:pPr marL="0" indent="0">
              <a:buNone/>
            </a:pPr>
            <a:r>
              <a:rPr lang="en-US" dirty="0" smtClean="0">
                <a:solidFill>
                  <a:srgbClr val="3D5192"/>
                </a:solidFill>
              </a:rPr>
              <a:t>Know best practices in child welfare</a:t>
            </a:r>
          </a:p>
          <a:p>
            <a:pPr marL="0" indent="0">
              <a:buNone/>
            </a:pPr>
            <a:endParaRPr lang="en-US" dirty="0">
              <a:solidFill>
                <a:srgbClr val="3D5192"/>
              </a:solidFill>
            </a:endParaRPr>
          </a:p>
          <a:p>
            <a:pPr marL="0" indent="0">
              <a:buNone/>
            </a:pPr>
            <a:r>
              <a:rPr lang="en-US" dirty="0" smtClean="0">
                <a:solidFill>
                  <a:srgbClr val="3D5192"/>
                </a:solidFill>
              </a:rPr>
              <a:t>Understand foster care </a:t>
            </a:r>
          </a:p>
          <a:p>
            <a:pPr marL="0" indent="0">
              <a:buNone/>
            </a:pPr>
            <a:endParaRPr lang="en-US" dirty="0">
              <a:solidFill>
                <a:srgbClr val="3D5192"/>
              </a:solidFill>
            </a:endParaRPr>
          </a:p>
          <a:p>
            <a:pPr marL="0" indent="0">
              <a:buNone/>
            </a:pPr>
            <a:r>
              <a:rPr lang="en-US" dirty="0" smtClean="0">
                <a:solidFill>
                  <a:srgbClr val="3D5192"/>
                </a:solidFill>
              </a:rPr>
              <a:t>Understand Juvenile law</a:t>
            </a:r>
            <a:endParaRPr lang="en-US" dirty="0">
              <a:solidFill>
                <a:srgbClr val="3D5192"/>
              </a:solidFill>
            </a:endParaRPr>
          </a:p>
          <a:p>
            <a:pPr marL="0" indent="0">
              <a:buNone/>
            </a:pPr>
            <a:endParaRPr lang="en-US" dirty="0">
              <a:solidFill>
                <a:srgbClr val="3D5192"/>
              </a:solidFill>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597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r>
              <a:rPr lang="en-US" dirty="0" smtClean="0">
                <a:solidFill>
                  <a:srgbClr val="6194BC"/>
                </a:solidFill>
              </a:rPr>
              <a:t>Relationships are Everything:  The beginning, Middle and End</a:t>
            </a:r>
            <a:endParaRPr lang="en-US" dirty="0">
              <a:solidFill>
                <a:srgbClr val="6194BC"/>
              </a:solidFill>
            </a:endParaRPr>
          </a:p>
        </p:txBody>
      </p:sp>
      <p:sp>
        <p:nvSpPr>
          <p:cNvPr id="10" name="Content Placeholder 9"/>
          <p:cNvSpPr>
            <a:spLocks noGrp="1"/>
          </p:cNvSpPr>
          <p:nvPr>
            <p:ph idx="1"/>
          </p:nvPr>
        </p:nvSpPr>
        <p:spPr/>
        <p:txBody>
          <a:bodyPr/>
          <a:lstStyle/>
          <a:p>
            <a:pPr marL="0" indent="0">
              <a:buNone/>
            </a:pPr>
            <a:r>
              <a:rPr lang="en-US" dirty="0" smtClean="0">
                <a:solidFill>
                  <a:srgbClr val="3D5192"/>
                </a:solidFill>
              </a:rPr>
              <a:t>Which is better?  A good, bad or no relationship with your Judge?</a:t>
            </a:r>
          </a:p>
          <a:p>
            <a:pPr marL="0" indent="0">
              <a:buNone/>
            </a:pPr>
            <a:endParaRPr lang="en-US" dirty="0">
              <a:solidFill>
                <a:srgbClr val="3D5192"/>
              </a:solidFill>
            </a:endParaRPr>
          </a:p>
          <a:p>
            <a:pPr marL="0" indent="0">
              <a:buNone/>
            </a:pPr>
            <a:r>
              <a:rPr lang="en-US" dirty="0" smtClean="0">
                <a:solidFill>
                  <a:srgbClr val="3D5192"/>
                </a:solidFill>
              </a:rPr>
              <a:t>DHS staff?  Supervisors? </a:t>
            </a:r>
          </a:p>
          <a:p>
            <a:pPr marL="0" indent="0">
              <a:buNone/>
            </a:pPr>
            <a:endParaRPr lang="en-US" dirty="0">
              <a:solidFill>
                <a:srgbClr val="3D5192"/>
              </a:solidFill>
            </a:endParaRPr>
          </a:p>
          <a:p>
            <a:pPr marL="0" indent="0">
              <a:buNone/>
            </a:pPr>
            <a:r>
              <a:rPr lang="en-US" dirty="0" smtClean="0">
                <a:solidFill>
                  <a:srgbClr val="3D5192"/>
                </a:solidFill>
              </a:rPr>
              <a:t>Do relationships help you get things done?  Find resources?  Have influence?</a:t>
            </a:r>
          </a:p>
          <a:p>
            <a:pPr marL="0" indent="0">
              <a:buNone/>
            </a:pPr>
            <a:endParaRPr lang="en-US" dirty="0">
              <a:solidFill>
                <a:srgbClr val="3D5192"/>
              </a:solidFill>
            </a:endParaRPr>
          </a:p>
          <a:p>
            <a:pPr marL="0" indent="0">
              <a:buNone/>
            </a:pPr>
            <a:endParaRPr lang="en-US" dirty="0" smtClean="0">
              <a:solidFill>
                <a:srgbClr val="3D5192"/>
              </a:solidFill>
            </a:endParaRPr>
          </a:p>
          <a:p>
            <a:pPr marL="0" indent="0">
              <a:buNone/>
            </a:pPr>
            <a:endParaRPr lang="en-US" dirty="0">
              <a:solidFill>
                <a:srgbClr val="3D5192"/>
              </a:solidFill>
            </a:endParaRPr>
          </a:p>
          <a:p>
            <a:pPr marL="0" indent="0">
              <a:buNone/>
            </a:pPr>
            <a:endParaRPr lang="en-US" dirty="0">
              <a:solidFill>
                <a:srgbClr val="3D5192"/>
              </a:solidFill>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589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r>
              <a:rPr lang="en-US" dirty="0" smtClean="0">
                <a:solidFill>
                  <a:srgbClr val="6194BC"/>
                </a:solidFill>
              </a:rPr>
              <a:t>How do you improve relationships?</a:t>
            </a:r>
            <a:endParaRPr lang="en-US" dirty="0">
              <a:solidFill>
                <a:srgbClr val="6194BC"/>
              </a:solidFill>
            </a:endParaRPr>
          </a:p>
        </p:txBody>
      </p:sp>
      <p:sp>
        <p:nvSpPr>
          <p:cNvPr id="10" name="Content Placeholder 9"/>
          <p:cNvSpPr>
            <a:spLocks noGrp="1"/>
          </p:cNvSpPr>
          <p:nvPr>
            <p:ph idx="1"/>
          </p:nvPr>
        </p:nvSpPr>
        <p:spPr>
          <a:xfrm>
            <a:off x="838200" y="1466396"/>
            <a:ext cx="10515600" cy="4351338"/>
          </a:xfrm>
        </p:spPr>
        <p:txBody>
          <a:bodyPr>
            <a:normAutofit fontScale="85000" lnSpcReduction="20000"/>
          </a:bodyPr>
          <a:lstStyle/>
          <a:p>
            <a:pPr marL="0" indent="0">
              <a:buNone/>
            </a:pPr>
            <a:r>
              <a:rPr lang="en-US" dirty="0" smtClean="0">
                <a:solidFill>
                  <a:srgbClr val="3D5192"/>
                </a:solidFill>
              </a:rPr>
              <a:t>Do relationships just happen?</a:t>
            </a:r>
          </a:p>
          <a:p>
            <a:pPr marL="0" indent="0">
              <a:buNone/>
            </a:pPr>
            <a:endParaRPr lang="en-US" dirty="0">
              <a:solidFill>
                <a:srgbClr val="3D5192"/>
              </a:solidFill>
            </a:endParaRPr>
          </a:p>
          <a:p>
            <a:pPr marL="0" indent="0">
              <a:buNone/>
            </a:pPr>
            <a:r>
              <a:rPr lang="en-US" dirty="0" smtClean="0">
                <a:solidFill>
                  <a:srgbClr val="3D5192"/>
                </a:solidFill>
              </a:rPr>
              <a:t>Take someone to lunch</a:t>
            </a:r>
          </a:p>
          <a:p>
            <a:pPr marL="0" indent="0">
              <a:buNone/>
            </a:pPr>
            <a:endParaRPr lang="en-US" dirty="0">
              <a:solidFill>
                <a:srgbClr val="3D5192"/>
              </a:solidFill>
            </a:endParaRPr>
          </a:p>
          <a:p>
            <a:pPr marL="0" indent="0">
              <a:buNone/>
            </a:pPr>
            <a:r>
              <a:rPr lang="en-US" dirty="0" smtClean="0">
                <a:solidFill>
                  <a:srgbClr val="3D5192"/>
                </a:solidFill>
              </a:rPr>
              <a:t>Spend time together</a:t>
            </a:r>
          </a:p>
          <a:p>
            <a:pPr marL="0" indent="0">
              <a:buNone/>
            </a:pPr>
            <a:endParaRPr lang="en-US" dirty="0">
              <a:solidFill>
                <a:srgbClr val="3D5192"/>
              </a:solidFill>
            </a:endParaRPr>
          </a:p>
          <a:p>
            <a:pPr marL="0" indent="0">
              <a:buNone/>
            </a:pPr>
            <a:r>
              <a:rPr lang="en-US" dirty="0" smtClean="0">
                <a:solidFill>
                  <a:srgbClr val="3D5192"/>
                </a:solidFill>
              </a:rPr>
              <a:t>Help them</a:t>
            </a:r>
          </a:p>
          <a:p>
            <a:pPr marL="0" indent="0">
              <a:buNone/>
            </a:pPr>
            <a:endParaRPr lang="en-US" dirty="0">
              <a:solidFill>
                <a:srgbClr val="3D5192"/>
              </a:solidFill>
            </a:endParaRPr>
          </a:p>
          <a:p>
            <a:pPr marL="0" indent="0">
              <a:buNone/>
            </a:pPr>
            <a:r>
              <a:rPr lang="en-US" dirty="0" smtClean="0">
                <a:solidFill>
                  <a:srgbClr val="3D5192"/>
                </a:solidFill>
              </a:rPr>
              <a:t>Get their back, be loyal</a:t>
            </a:r>
          </a:p>
          <a:p>
            <a:pPr marL="0" indent="0">
              <a:buNone/>
            </a:pPr>
            <a:endParaRPr lang="en-US" dirty="0">
              <a:solidFill>
                <a:srgbClr val="3D5192"/>
              </a:solidFill>
            </a:endParaRPr>
          </a:p>
          <a:p>
            <a:pPr marL="0" indent="0">
              <a:buNone/>
            </a:pPr>
            <a:r>
              <a:rPr lang="en-US" dirty="0" smtClean="0">
                <a:solidFill>
                  <a:srgbClr val="3D5192"/>
                </a:solidFill>
              </a:rPr>
              <a:t>Invite to a meeting</a:t>
            </a:r>
          </a:p>
          <a:p>
            <a:pPr marL="0" indent="0">
              <a:buNone/>
            </a:pPr>
            <a:endParaRPr lang="en-US" dirty="0">
              <a:solidFill>
                <a:srgbClr val="3D5192"/>
              </a:solidFill>
            </a:endParaRPr>
          </a:p>
          <a:p>
            <a:pPr marL="0" indent="0">
              <a:buNone/>
            </a:pPr>
            <a:endParaRPr lang="en-US" dirty="0" smtClean="0">
              <a:solidFill>
                <a:srgbClr val="3D5192"/>
              </a:solidFill>
            </a:endParaRPr>
          </a:p>
          <a:p>
            <a:pPr marL="0" indent="0">
              <a:buNone/>
            </a:pPr>
            <a:endParaRPr lang="en-US" dirty="0">
              <a:solidFill>
                <a:srgbClr val="3D5192"/>
              </a:solidFill>
            </a:endParaRPr>
          </a:p>
          <a:p>
            <a:pPr marL="0" indent="0">
              <a:buNone/>
            </a:pPr>
            <a:endParaRPr lang="en-US" dirty="0">
              <a:solidFill>
                <a:srgbClr val="3D5192"/>
              </a:solidFill>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290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r>
              <a:rPr lang="en-US" dirty="0" smtClean="0">
                <a:solidFill>
                  <a:srgbClr val="6194BC"/>
                </a:solidFill>
              </a:rPr>
              <a:t>Lets increase our power and influence</a:t>
            </a:r>
            <a:endParaRPr lang="en-US" dirty="0">
              <a:solidFill>
                <a:srgbClr val="6194BC"/>
              </a:solidFill>
            </a:endParaRPr>
          </a:p>
        </p:txBody>
      </p:sp>
      <p:sp>
        <p:nvSpPr>
          <p:cNvPr id="10" name="Content Placeholder 9"/>
          <p:cNvSpPr>
            <a:spLocks noGrp="1"/>
          </p:cNvSpPr>
          <p:nvPr>
            <p:ph idx="1"/>
          </p:nvPr>
        </p:nvSpPr>
        <p:spPr/>
        <p:txBody>
          <a:bodyPr/>
          <a:lstStyle/>
          <a:p>
            <a:pPr marL="0" indent="0">
              <a:buNone/>
            </a:pPr>
            <a:r>
              <a:rPr lang="en-US" dirty="0">
                <a:solidFill>
                  <a:srgbClr val="3D5192"/>
                </a:solidFill>
              </a:rPr>
              <a:t>Given Authority-Through </a:t>
            </a:r>
            <a:r>
              <a:rPr lang="en-US" dirty="0" smtClean="0">
                <a:solidFill>
                  <a:srgbClr val="3D5192"/>
                </a:solidFill>
              </a:rPr>
              <a:t>Title: We have that</a:t>
            </a:r>
            <a:endParaRPr lang="en-US" dirty="0">
              <a:solidFill>
                <a:srgbClr val="3D5192"/>
              </a:solidFill>
            </a:endParaRPr>
          </a:p>
          <a:p>
            <a:pPr marL="0" indent="0">
              <a:buNone/>
            </a:pPr>
            <a:endParaRPr lang="en-US" dirty="0">
              <a:solidFill>
                <a:srgbClr val="3D5192"/>
              </a:solidFill>
            </a:endParaRPr>
          </a:p>
          <a:p>
            <a:pPr marL="0" indent="0">
              <a:buNone/>
            </a:pPr>
            <a:endParaRPr lang="en-US" dirty="0">
              <a:solidFill>
                <a:srgbClr val="3D5192"/>
              </a:solidFill>
            </a:endParaRPr>
          </a:p>
          <a:p>
            <a:pPr marL="0" indent="0">
              <a:buNone/>
            </a:pPr>
            <a:r>
              <a:rPr lang="en-US" dirty="0">
                <a:solidFill>
                  <a:srgbClr val="3D5192"/>
                </a:solidFill>
              </a:rPr>
              <a:t>Knowledge and </a:t>
            </a:r>
            <a:r>
              <a:rPr lang="en-US" dirty="0" smtClean="0">
                <a:solidFill>
                  <a:srgbClr val="3D5192"/>
                </a:solidFill>
              </a:rPr>
              <a:t>expertise: Lets increase our knowledge</a:t>
            </a:r>
            <a:endParaRPr lang="en-US" dirty="0">
              <a:solidFill>
                <a:srgbClr val="3D5192"/>
              </a:solidFill>
            </a:endParaRPr>
          </a:p>
          <a:p>
            <a:pPr marL="0" indent="0">
              <a:buNone/>
            </a:pPr>
            <a:endParaRPr lang="en-US" dirty="0">
              <a:solidFill>
                <a:srgbClr val="3D5192"/>
              </a:solidFill>
            </a:endParaRPr>
          </a:p>
          <a:p>
            <a:pPr marL="0" indent="0">
              <a:buNone/>
            </a:pPr>
            <a:endParaRPr lang="en-US" dirty="0">
              <a:solidFill>
                <a:srgbClr val="3D5192"/>
              </a:solidFill>
            </a:endParaRPr>
          </a:p>
          <a:p>
            <a:pPr marL="0" indent="0">
              <a:buNone/>
            </a:pPr>
            <a:r>
              <a:rPr lang="en-US" dirty="0" smtClean="0">
                <a:solidFill>
                  <a:srgbClr val="3D5192"/>
                </a:solidFill>
              </a:rPr>
              <a:t>Relationships: Let’s improve our existing relationships and make new friends</a:t>
            </a:r>
            <a:endParaRPr lang="en-US" dirty="0">
              <a:solidFill>
                <a:srgbClr val="3D5192"/>
              </a:solidFill>
            </a:endParaRPr>
          </a:p>
          <a:p>
            <a:pPr marL="0" indent="0">
              <a:buNone/>
            </a:pPr>
            <a:endParaRPr lang="en-US" dirty="0">
              <a:solidFill>
                <a:srgbClr val="3D5192"/>
              </a:solidFill>
            </a:endParaRPr>
          </a:p>
          <a:p>
            <a:pPr marL="0" indent="0">
              <a:buNone/>
            </a:pPr>
            <a:endParaRPr lang="en-US" dirty="0" smtClean="0">
              <a:solidFill>
                <a:srgbClr val="3D5192"/>
              </a:solidFill>
            </a:endParaRPr>
          </a:p>
          <a:p>
            <a:pPr marL="0" indent="0">
              <a:buNone/>
            </a:pPr>
            <a:endParaRPr lang="en-US" dirty="0">
              <a:solidFill>
                <a:srgbClr val="3D5192"/>
              </a:solidFill>
            </a:endParaRPr>
          </a:p>
          <a:p>
            <a:pPr marL="0" indent="0">
              <a:buNone/>
            </a:pPr>
            <a:endParaRPr lang="en-US" dirty="0">
              <a:solidFill>
                <a:srgbClr val="3D5192"/>
              </a:solidFill>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941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058"/>
            <a:ext cx="10972800" cy="606972"/>
          </a:xfrm>
        </p:spPr>
        <p:txBody>
          <a:bodyPr>
            <a:normAutofit fontScale="90000"/>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PARB 201</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09600" y="1749972"/>
            <a:ext cx="10715897" cy="4347515"/>
          </a:xfrm>
        </p:spPr>
        <p:txBody>
          <a:bodyPr>
            <a:normAutofit lnSpcReduction="10000"/>
          </a:bodyPr>
          <a:lstStyle/>
          <a:p>
            <a:r>
              <a:rPr lang="en-US" dirty="0" smtClean="0">
                <a:solidFill>
                  <a:srgbClr val="3D5192"/>
                </a:solidFill>
              </a:rPr>
              <a:t>A. </a:t>
            </a:r>
            <a:r>
              <a:rPr lang="en-US" dirty="0">
                <a:solidFill>
                  <a:srgbClr val="3D5192"/>
                </a:solidFill>
              </a:rPr>
              <a:t>G</a:t>
            </a:r>
            <a:r>
              <a:rPr lang="en-US" dirty="0" smtClean="0">
                <a:solidFill>
                  <a:srgbClr val="3D5192"/>
                </a:solidFill>
              </a:rPr>
              <a:t>etting the Case Review list right</a:t>
            </a:r>
          </a:p>
          <a:p>
            <a:pPr marL="0" indent="0">
              <a:buNone/>
            </a:pPr>
            <a:endParaRPr lang="en-US" dirty="0" smtClean="0">
              <a:solidFill>
                <a:srgbClr val="3D5192"/>
              </a:solidFill>
            </a:endParaRPr>
          </a:p>
          <a:p>
            <a:r>
              <a:rPr lang="en-US" dirty="0" smtClean="0">
                <a:solidFill>
                  <a:srgbClr val="3D5192"/>
                </a:solidFill>
              </a:rPr>
              <a:t>B. Gathering information on the case for a good review</a:t>
            </a:r>
          </a:p>
          <a:p>
            <a:endParaRPr lang="en-US" dirty="0">
              <a:solidFill>
                <a:srgbClr val="3D5192"/>
              </a:solidFill>
            </a:endParaRPr>
          </a:p>
          <a:p>
            <a:r>
              <a:rPr lang="en-US" dirty="0" smtClean="0">
                <a:solidFill>
                  <a:srgbClr val="3D5192"/>
                </a:solidFill>
              </a:rPr>
              <a:t>C. A word on time management</a:t>
            </a:r>
          </a:p>
          <a:p>
            <a:endParaRPr lang="en-US" dirty="0">
              <a:solidFill>
                <a:srgbClr val="3D5192"/>
              </a:solidFill>
            </a:endParaRPr>
          </a:p>
          <a:p>
            <a:r>
              <a:rPr lang="en-US" dirty="0" smtClean="0">
                <a:solidFill>
                  <a:srgbClr val="3D5192"/>
                </a:solidFill>
              </a:rPr>
              <a:t>D. What are we looking for and why?</a:t>
            </a:r>
          </a:p>
          <a:p>
            <a:endParaRPr lang="en-US" dirty="0">
              <a:solidFill>
                <a:srgbClr val="3D5192"/>
              </a:solidFill>
            </a:endParaRPr>
          </a:p>
          <a:p>
            <a:r>
              <a:rPr lang="en-US" dirty="0" smtClean="0">
                <a:solidFill>
                  <a:srgbClr val="3D5192"/>
                </a:solidFill>
              </a:rPr>
              <a:t>E. Writing the recommendation</a:t>
            </a:r>
          </a:p>
          <a:p>
            <a:endParaRPr lang="en-US" dirty="0">
              <a:solidFill>
                <a:srgbClr val="3D5192"/>
              </a:solidFill>
            </a:endParaRPr>
          </a:p>
          <a:p>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97847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058"/>
            <a:ext cx="10972800" cy="606972"/>
          </a:xfrm>
        </p:spPr>
        <p:txBody>
          <a:bodyPr>
            <a:normAutofit fontScale="90000"/>
          </a:bodyPr>
          <a:lstStyle/>
          <a:p>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09600" y="1749972"/>
            <a:ext cx="10715897" cy="4347515"/>
          </a:xfrm>
        </p:spPr>
        <p:txBody>
          <a:bodyPr>
            <a:normAutofit/>
          </a:bodyPr>
          <a:lstStyle/>
          <a:p>
            <a:pPr marL="0" indent="0">
              <a:buNone/>
            </a:pPr>
            <a:endParaRPr lang="en-US" sz="6000" dirty="0" smtClean="0">
              <a:solidFill>
                <a:srgbClr val="3D5192"/>
              </a:solidFill>
            </a:endParaRPr>
          </a:p>
          <a:p>
            <a:pPr marL="0" indent="0">
              <a:buNone/>
            </a:pPr>
            <a:r>
              <a:rPr lang="en-US" sz="6000" dirty="0" smtClean="0">
                <a:solidFill>
                  <a:srgbClr val="3D5192"/>
                </a:solidFill>
              </a:rPr>
              <a:t>Getting the Case Review list right</a:t>
            </a:r>
          </a:p>
          <a:p>
            <a:pPr marL="0" indent="0">
              <a:buNone/>
            </a:pPr>
            <a:endParaRPr lang="en-US" dirty="0" smtClean="0">
              <a:solidFill>
                <a:srgbClr val="3D5192"/>
              </a:solidFill>
            </a:endParaRPr>
          </a:p>
          <a:p>
            <a:endParaRPr lang="en-US" dirty="0">
              <a:solidFill>
                <a:srgbClr val="3D5192"/>
              </a:solidFill>
            </a:endParaRPr>
          </a:p>
          <a:p>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8254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endParaRPr lang="en-US" sz="5400" dirty="0">
              <a:solidFill>
                <a:srgbClr val="6194BC"/>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030663" y="1903809"/>
            <a:ext cx="4130675" cy="3098006"/>
          </a:xfrm>
        </p:spPr>
      </p:pic>
      <p:sp>
        <p:nvSpPr>
          <p:cNvPr id="11" name="Slide Number Placeholder 6"/>
          <p:cNvSpPr txBox="1">
            <a:spLocks/>
          </p:cNvSpPr>
          <p:nvPr/>
        </p:nvSpPr>
        <p:spPr>
          <a:xfrm>
            <a:off x="11502258" y="622343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85E60C-26B7-4EA4-9F43-1DA1871294ED}" type="slidenum">
              <a:rPr lang="en-US" smtClean="0">
                <a:solidFill>
                  <a:schemeClr val="bg1"/>
                </a:solidFill>
              </a:rPr>
              <a:pPr/>
              <a:t>2</a:t>
            </a:fld>
            <a:endParaRPr lang="en-US" dirty="0">
              <a:solidFill>
                <a:schemeClr val="bg1"/>
              </a:solidFill>
            </a:endParaRPr>
          </a:p>
        </p:txBody>
      </p:sp>
      <p:sp>
        <p:nvSpPr>
          <p:cNvPr id="12" name="Slide Number Placeholder 1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04808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058"/>
            <a:ext cx="10972800" cy="606972"/>
          </a:xfrm>
        </p:spPr>
        <p:txBody>
          <a:bodyPr>
            <a:normAutofit fontScale="90000"/>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What Cases are you going to review?</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09600" y="1749972"/>
            <a:ext cx="10715897" cy="4347515"/>
          </a:xfrm>
        </p:spPr>
        <p:txBody>
          <a:bodyPr>
            <a:normAutofit/>
          </a:bodyPr>
          <a:lstStyle/>
          <a:p>
            <a:r>
              <a:rPr lang="en-US" dirty="0" smtClean="0">
                <a:solidFill>
                  <a:srgbClr val="3D5192"/>
                </a:solidFill>
              </a:rPr>
              <a:t>Who prepares your PARB case review list?</a:t>
            </a:r>
          </a:p>
          <a:p>
            <a:pPr lvl="1"/>
            <a:r>
              <a:rPr lang="en-US" dirty="0" smtClean="0">
                <a:solidFill>
                  <a:srgbClr val="3D5192"/>
                </a:solidFill>
              </a:rPr>
              <a:t>DHS? Who at DHS? Based on what?</a:t>
            </a:r>
          </a:p>
          <a:p>
            <a:pPr lvl="1"/>
            <a:r>
              <a:rPr lang="en-US" dirty="0" smtClean="0">
                <a:solidFill>
                  <a:srgbClr val="3D5192"/>
                </a:solidFill>
              </a:rPr>
              <a:t>Bailiff?  </a:t>
            </a:r>
          </a:p>
          <a:p>
            <a:pPr lvl="1"/>
            <a:r>
              <a:rPr lang="en-US" dirty="0" smtClean="0">
                <a:solidFill>
                  <a:srgbClr val="3D5192"/>
                </a:solidFill>
              </a:rPr>
              <a:t>Court Clerk?</a:t>
            </a:r>
          </a:p>
          <a:p>
            <a:pPr lvl="1"/>
            <a:r>
              <a:rPr lang="en-US" dirty="0" smtClean="0">
                <a:solidFill>
                  <a:srgbClr val="3D5192"/>
                </a:solidFill>
              </a:rPr>
              <a:t>Your chair?</a:t>
            </a: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65393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6343"/>
            <a:ext cx="10972800" cy="1066800"/>
          </a:xfrm>
        </p:spPr>
        <p:txBody>
          <a:bodyPr>
            <a:normAutofit/>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What are you supposed to review by statute?</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15816" y="1264099"/>
            <a:ext cx="10972800" cy="4738116"/>
          </a:xfrm>
        </p:spPr>
        <p:txBody>
          <a:bodyPr>
            <a:normAutofit fontScale="92500" lnSpcReduction="20000"/>
          </a:bodyPr>
          <a:lstStyle/>
          <a:p>
            <a:pPr marL="109728" indent="0">
              <a:buNone/>
            </a:pPr>
            <a:r>
              <a:rPr lang="en-US" dirty="0" smtClean="0">
                <a:solidFill>
                  <a:srgbClr val="3D5192"/>
                </a:solidFill>
              </a:rPr>
              <a:t>1. PARB must review </a:t>
            </a:r>
            <a:r>
              <a:rPr lang="en-US" dirty="0">
                <a:solidFill>
                  <a:srgbClr val="3D5192"/>
                </a:solidFill>
              </a:rPr>
              <a:t>the case of every adjudicated deprived child at least every six </a:t>
            </a:r>
            <a:r>
              <a:rPr lang="en-US" dirty="0" smtClean="0">
                <a:solidFill>
                  <a:srgbClr val="3D5192"/>
                </a:solidFill>
              </a:rPr>
              <a:t>months.</a:t>
            </a:r>
            <a:r>
              <a:rPr lang="en-US" dirty="0">
                <a:solidFill>
                  <a:srgbClr val="3D5192"/>
                </a:solidFill>
              </a:rPr>
              <a:t> </a:t>
            </a:r>
            <a:endParaRPr lang="en-US" dirty="0" smtClean="0">
              <a:solidFill>
                <a:srgbClr val="3D5192"/>
              </a:solidFill>
            </a:endParaRPr>
          </a:p>
          <a:p>
            <a:pPr marL="109728" indent="0">
              <a:buNone/>
            </a:pPr>
            <a:endParaRPr lang="en-US" dirty="0" smtClean="0">
              <a:solidFill>
                <a:srgbClr val="3D5192"/>
              </a:solidFill>
            </a:endParaRPr>
          </a:p>
          <a:p>
            <a:pPr marL="109728" indent="0">
              <a:buNone/>
            </a:pPr>
            <a:r>
              <a:rPr lang="en-US" dirty="0">
                <a:solidFill>
                  <a:srgbClr val="3D5192"/>
                </a:solidFill>
              </a:rPr>
              <a:t>2. Review the case of every child alleged to be deprived and held in an out-of-home placement six (6) months after removal and every six (6) months thereafter until adjudication occurs or the child is released from out-of-home </a:t>
            </a:r>
            <a:r>
              <a:rPr lang="en-US" dirty="0" smtClean="0">
                <a:solidFill>
                  <a:srgbClr val="3D5192"/>
                </a:solidFill>
              </a:rPr>
              <a:t>placement. </a:t>
            </a:r>
          </a:p>
          <a:p>
            <a:pPr marL="109728" indent="0">
              <a:buNone/>
            </a:pPr>
            <a:endParaRPr lang="en-US" dirty="0" smtClean="0">
              <a:solidFill>
                <a:srgbClr val="3D5192"/>
              </a:solidFill>
            </a:endParaRPr>
          </a:p>
          <a:p>
            <a:pPr marL="109728" indent="0">
              <a:buNone/>
            </a:pPr>
            <a:r>
              <a:rPr lang="en-US" dirty="0" smtClean="0">
                <a:solidFill>
                  <a:srgbClr val="3D5192"/>
                </a:solidFill>
              </a:rPr>
              <a:t>3. Review </a:t>
            </a:r>
            <a:r>
              <a:rPr lang="en-US" dirty="0">
                <a:solidFill>
                  <a:srgbClr val="3D5192"/>
                </a:solidFill>
              </a:rPr>
              <a:t>the case of every child adjudicated deprived pursuant to the laws of another state or territory, when the child is currently residing in Oklahoma and the Department of Human Services has been notified of the change of residence by the other state or territory and has agreed to provide services to the child pursuant to the Interstate Compact on the Placement of Children </a:t>
            </a:r>
            <a:r>
              <a:rPr lang="en-US" dirty="0" smtClean="0">
                <a:solidFill>
                  <a:srgbClr val="3D5192"/>
                </a:solidFill>
              </a:rPr>
              <a:t>(ICPC) or </a:t>
            </a:r>
            <a:r>
              <a:rPr lang="en-US" dirty="0">
                <a:solidFill>
                  <a:srgbClr val="3D5192"/>
                </a:solidFill>
              </a:rPr>
              <a:t>other agreement concerning the child</a:t>
            </a:r>
            <a:r>
              <a:rPr lang="en-US" dirty="0" smtClean="0">
                <a:solidFill>
                  <a:srgbClr val="3D5192"/>
                </a:solidFill>
              </a:rPr>
              <a:t>.</a:t>
            </a:r>
            <a:r>
              <a:rPr lang="en-US" dirty="0"/>
              <a:t> </a:t>
            </a:r>
            <a:endParaRPr lang="en-US" dirty="0" smtClean="0"/>
          </a:p>
          <a:p>
            <a:pPr marL="109728" indent="0">
              <a:buNone/>
            </a:pPr>
            <a:endParaRPr lang="en-US" dirty="0"/>
          </a:p>
          <a:p>
            <a:pPr marL="109728" indent="0">
              <a:buNone/>
            </a:pP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79648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6343"/>
            <a:ext cx="10972800" cy="1066800"/>
          </a:xfrm>
        </p:spPr>
        <p:txBody>
          <a:bodyPr>
            <a:normAutofit/>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What are the statutorial requirements?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15816" y="1661194"/>
            <a:ext cx="10972800" cy="4738116"/>
          </a:xfrm>
        </p:spPr>
        <p:txBody>
          <a:bodyPr>
            <a:normAutofit/>
          </a:bodyPr>
          <a:lstStyle/>
          <a:p>
            <a:pPr marL="109728" indent="0">
              <a:buNone/>
            </a:pPr>
            <a:r>
              <a:rPr lang="en-US" dirty="0" smtClean="0">
                <a:solidFill>
                  <a:srgbClr val="3D5192"/>
                </a:solidFill>
              </a:rPr>
              <a:t>4. Reviews </a:t>
            </a:r>
            <a:r>
              <a:rPr lang="en-US" dirty="0">
                <a:solidFill>
                  <a:srgbClr val="3D5192"/>
                </a:solidFill>
              </a:rPr>
              <a:t>of cases and reports to the court shall be scheduled to ensure that the court receives the findings and recommendations of the review board prior to each regularly scheduled six-month review of the case by the court;</a:t>
            </a:r>
          </a:p>
          <a:p>
            <a:pPr marL="109728" indent="0">
              <a:buNone/>
            </a:pPr>
            <a:endParaRPr lang="en-US" dirty="0" smtClean="0"/>
          </a:p>
          <a:p>
            <a:pPr marL="109728" indent="0">
              <a:buNone/>
            </a:pPr>
            <a:endParaRPr lang="en-US" dirty="0"/>
          </a:p>
          <a:p>
            <a:pPr marL="109728" indent="0">
              <a:buNone/>
            </a:pPr>
            <a:r>
              <a:rPr lang="en-US" dirty="0">
                <a:solidFill>
                  <a:srgbClr val="3D5192"/>
                </a:solidFill>
              </a:rPr>
              <a:t>5</a:t>
            </a:r>
            <a:r>
              <a:rPr lang="en-US" dirty="0" smtClean="0">
                <a:solidFill>
                  <a:srgbClr val="3D5192"/>
                </a:solidFill>
              </a:rPr>
              <a:t>. If </a:t>
            </a:r>
            <a:r>
              <a:rPr lang="en-US" dirty="0">
                <a:solidFill>
                  <a:srgbClr val="3D5192"/>
                </a:solidFill>
              </a:rPr>
              <a:t>approved by the court, review the case of any juvenile adjudicated delinquent or in need of supervision</a:t>
            </a:r>
            <a:r>
              <a:rPr lang="en-US" dirty="0" smtClean="0">
                <a:solidFill>
                  <a:srgbClr val="3D5192"/>
                </a:solidFill>
              </a:rPr>
              <a:t>.</a:t>
            </a: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62718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058"/>
            <a:ext cx="10972800" cy="606972"/>
          </a:xfrm>
        </p:spPr>
        <p:txBody>
          <a:bodyPr>
            <a:normAutofit fontScale="90000"/>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Who else has review requirements and keeps a case list?</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09600" y="1749972"/>
            <a:ext cx="10715897" cy="4347515"/>
          </a:xfrm>
        </p:spPr>
        <p:txBody>
          <a:bodyPr>
            <a:normAutofit/>
          </a:bodyPr>
          <a:lstStyle/>
          <a:p>
            <a:pPr marL="109728" indent="0">
              <a:buNone/>
            </a:pPr>
            <a:r>
              <a:rPr lang="en-US" dirty="0" smtClean="0">
                <a:solidFill>
                  <a:srgbClr val="3D5192"/>
                </a:solidFill>
              </a:rPr>
              <a:t>The Court and DHS</a:t>
            </a:r>
          </a:p>
          <a:p>
            <a:pPr marL="109728" indent="0">
              <a:buNone/>
            </a:pPr>
            <a:endParaRPr lang="en-US" dirty="0">
              <a:solidFill>
                <a:srgbClr val="3D5192"/>
              </a:solidFill>
            </a:endParaRPr>
          </a:p>
          <a:p>
            <a:pPr marL="109728" indent="0">
              <a:buNone/>
            </a:pPr>
            <a:r>
              <a:rPr lang="en-US" dirty="0" smtClean="0">
                <a:solidFill>
                  <a:srgbClr val="3D5192"/>
                </a:solidFill>
              </a:rPr>
              <a:t>Who keeps track of it for the Court?</a:t>
            </a:r>
          </a:p>
          <a:p>
            <a:pPr marL="109728" indent="0">
              <a:buNone/>
            </a:pPr>
            <a:r>
              <a:rPr lang="en-US" dirty="0" smtClean="0">
                <a:solidFill>
                  <a:srgbClr val="3D5192"/>
                </a:solidFill>
              </a:rPr>
              <a:t>Bailiff or Court Clerk?</a:t>
            </a:r>
            <a:endParaRPr lang="en-US" dirty="0">
              <a:solidFill>
                <a:srgbClr val="3D5192"/>
              </a:solidFill>
            </a:endParaRPr>
          </a:p>
          <a:p>
            <a:pPr marL="109728" indent="0">
              <a:buNone/>
            </a:pPr>
            <a:endParaRPr lang="en-US" dirty="0" smtClean="0">
              <a:solidFill>
                <a:srgbClr val="3D5192"/>
              </a:solidFill>
            </a:endParaRPr>
          </a:p>
          <a:p>
            <a:pPr marL="109728" indent="0">
              <a:buNone/>
            </a:pPr>
            <a:r>
              <a:rPr lang="en-US" dirty="0" smtClean="0">
                <a:solidFill>
                  <a:srgbClr val="3D5192"/>
                </a:solidFill>
              </a:rPr>
              <a:t>Who keeps track of it for DHS?</a:t>
            </a:r>
          </a:p>
          <a:p>
            <a:pPr marL="109728" indent="0">
              <a:buNone/>
            </a:pP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59631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058"/>
            <a:ext cx="10972800" cy="606972"/>
          </a:xfrm>
        </p:spPr>
        <p:txBody>
          <a:bodyPr>
            <a:normAutofit fontScale="90000"/>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Some of the Court requirements by statute</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09600" y="1749972"/>
            <a:ext cx="10715897" cy="4347515"/>
          </a:xfrm>
        </p:spPr>
        <p:txBody>
          <a:bodyPr>
            <a:normAutofit/>
          </a:bodyPr>
          <a:lstStyle/>
          <a:p>
            <a:pPr marL="109728" indent="0">
              <a:buNone/>
            </a:pPr>
            <a:r>
              <a:rPr lang="en-US" dirty="0">
                <a:solidFill>
                  <a:srgbClr val="3D5192"/>
                </a:solidFill>
              </a:rPr>
              <a:t>Permanency hearing must take place no later than 6 months after the child has been placed in out of home placement</a:t>
            </a:r>
          </a:p>
          <a:p>
            <a:pPr marL="109728" indent="0">
              <a:buNone/>
            </a:pPr>
            <a:endParaRPr lang="en-US" dirty="0">
              <a:solidFill>
                <a:srgbClr val="3D5192"/>
              </a:solidFill>
            </a:endParaRPr>
          </a:p>
          <a:p>
            <a:pPr marL="109728" indent="0">
              <a:buNone/>
            </a:pPr>
            <a:r>
              <a:rPr lang="en-US" dirty="0">
                <a:solidFill>
                  <a:srgbClr val="3D5192"/>
                </a:solidFill>
              </a:rPr>
              <a:t>Permanency hearing must be conducted every 6 months until closure of the case</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31379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65FE-0787-4D13-8C46-30D51C34C37D}"/>
              </a:ext>
            </a:extLst>
          </p:cNvPr>
          <p:cNvSpPr>
            <a:spLocks noGrp="1"/>
          </p:cNvSpPr>
          <p:nvPr>
            <p:ph type="title"/>
          </p:nvPr>
        </p:nvSpPr>
        <p:spPr>
          <a:xfrm>
            <a:off x="649356" y="568234"/>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Ideal case </a:t>
            </a:r>
            <a:r>
              <a:rPr lang="en-US" dirty="0">
                <a:solidFill>
                  <a:schemeClr val="accent5">
                    <a:lumMod val="60000"/>
                    <a:lumOff val="40000"/>
                  </a:schemeClr>
                </a:solidFill>
                <a:latin typeface="Calibri Light" panose="020F0302020204030204" pitchFamily="34" charset="0"/>
                <a:cs typeface="Calibri Light" panose="020F0302020204030204" pitchFamily="34" charset="0"/>
              </a:rPr>
              <a:t>l</a:t>
            </a:r>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ist development process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0D2FDDE-71B4-400E-8AED-E2F5AB93BAFA}"/>
              </a:ext>
            </a:extLst>
          </p:cNvPr>
          <p:cNvSpPr>
            <a:spLocks noGrp="1"/>
          </p:cNvSpPr>
          <p:nvPr>
            <p:ph sz="half" idx="1"/>
          </p:nvPr>
        </p:nvSpPr>
        <p:spPr>
          <a:xfrm>
            <a:off x="212034" y="1496234"/>
            <a:ext cx="11847443" cy="4903076"/>
          </a:xfrm>
        </p:spPr>
        <p:txBody>
          <a:bodyPr>
            <a:normAutofit/>
          </a:bodyPr>
          <a:lstStyle/>
          <a:p>
            <a:pPr marL="109728" indent="0">
              <a:buNone/>
            </a:pPr>
            <a:r>
              <a:rPr lang="en-US" sz="2800" dirty="0" smtClean="0">
                <a:solidFill>
                  <a:srgbClr val="3D5192"/>
                </a:solidFill>
              </a:rPr>
              <a:t>1. PARB chair or secretary keeps a spreadsheet of all cases reviewed and when they were reviewed.</a:t>
            </a:r>
          </a:p>
          <a:p>
            <a:pPr marL="109728" indent="0">
              <a:buNone/>
            </a:pPr>
            <a:endParaRPr lang="en-US" sz="2800" dirty="0" smtClean="0">
              <a:solidFill>
                <a:srgbClr val="3D5192"/>
              </a:solidFill>
            </a:endParaRPr>
          </a:p>
          <a:p>
            <a:pPr marL="109728" indent="0">
              <a:buNone/>
            </a:pPr>
            <a:r>
              <a:rPr lang="en-US" sz="2800" dirty="0" smtClean="0">
                <a:solidFill>
                  <a:srgbClr val="3D5192"/>
                </a:solidFill>
              </a:rPr>
              <a:t>2. Bailiff sends the docket case list for the following month or next deprived Court date to the PARB Chair or secretary. IE, PARB Board meets on the Wednesday before the 3</a:t>
            </a:r>
            <a:r>
              <a:rPr lang="en-US" sz="2800" baseline="30000" dirty="0" smtClean="0">
                <a:solidFill>
                  <a:srgbClr val="3D5192"/>
                </a:solidFill>
              </a:rPr>
              <a:t>rd</a:t>
            </a:r>
            <a:r>
              <a:rPr lang="en-US" sz="2800" dirty="0" smtClean="0">
                <a:solidFill>
                  <a:srgbClr val="3D5192"/>
                </a:solidFill>
              </a:rPr>
              <a:t> Friday of the month.  The Deprived docket is held on the 3</a:t>
            </a:r>
            <a:r>
              <a:rPr lang="en-US" sz="2800" baseline="30000" dirty="0" smtClean="0">
                <a:solidFill>
                  <a:srgbClr val="3D5192"/>
                </a:solidFill>
              </a:rPr>
              <a:t>rd</a:t>
            </a:r>
            <a:r>
              <a:rPr lang="en-US" sz="2800" dirty="0" smtClean="0">
                <a:solidFill>
                  <a:srgbClr val="3D5192"/>
                </a:solidFill>
              </a:rPr>
              <a:t> Friday of the month.  This docket is reviewed at the PARB Meeting the Wednesday before.</a:t>
            </a:r>
          </a:p>
          <a:p>
            <a:pPr marL="109728" indent="0">
              <a:buNone/>
            </a:pP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58266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sp>
        <p:nvSpPr>
          <p:cNvPr id="12" name="Rectangle 11"/>
          <p:cNvSpPr/>
          <p:nvPr/>
        </p:nvSpPr>
        <p:spPr>
          <a:xfrm>
            <a:off x="2278943" y="422634"/>
            <a:ext cx="4984698" cy="523220"/>
          </a:xfrm>
          <a:prstGeom prst="rect">
            <a:avLst/>
          </a:prstGeom>
        </p:spPr>
        <p:txBody>
          <a:bodyPr wrap="none">
            <a:spAutoFit/>
          </a:bodyPr>
          <a:lstStyle/>
          <a:p>
            <a:pPr marL="109728" lvl="0">
              <a:spcBef>
                <a:spcPts val="300"/>
              </a:spcBef>
              <a:buClr>
                <a:srgbClr val="37A76F">
                  <a:lumMod val="75000"/>
                </a:srgbClr>
              </a:buClr>
            </a:pPr>
            <a:r>
              <a:rPr lang="en-US" sz="2800" dirty="0">
                <a:solidFill>
                  <a:srgbClr val="3D5192"/>
                </a:solidFill>
              </a:rPr>
              <a:t>How are you going to track this?</a:t>
            </a:r>
          </a:p>
        </p:txBody>
      </p:sp>
      <p:graphicFrame>
        <p:nvGraphicFramePr>
          <p:cNvPr id="16" name="Table 15"/>
          <p:cNvGraphicFramePr>
            <a:graphicFrameLocks noGrp="1"/>
          </p:cNvGraphicFramePr>
          <p:nvPr>
            <p:extLst/>
          </p:nvPr>
        </p:nvGraphicFramePr>
        <p:xfrm>
          <a:off x="867507" y="1096764"/>
          <a:ext cx="9976338" cy="4776502"/>
        </p:xfrm>
        <a:graphic>
          <a:graphicData uri="http://schemas.openxmlformats.org/drawingml/2006/table">
            <a:tbl>
              <a:tblPr/>
              <a:tblGrid>
                <a:gridCol w="230167">
                  <a:extLst>
                    <a:ext uri="{9D8B030D-6E8A-4147-A177-3AD203B41FA5}">
                      <a16:colId xmlns:a16="http://schemas.microsoft.com/office/drawing/2014/main" val="3816533859"/>
                    </a:ext>
                  </a:extLst>
                </a:gridCol>
                <a:gridCol w="561035">
                  <a:extLst>
                    <a:ext uri="{9D8B030D-6E8A-4147-A177-3AD203B41FA5}">
                      <a16:colId xmlns:a16="http://schemas.microsoft.com/office/drawing/2014/main" val="298735074"/>
                    </a:ext>
                  </a:extLst>
                </a:gridCol>
                <a:gridCol w="848744">
                  <a:extLst>
                    <a:ext uri="{9D8B030D-6E8A-4147-A177-3AD203B41FA5}">
                      <a16:colId xmlns:a16="http://schemas.microsoft.com/office/drawing/2014/main" val="1446972920"/>
                    </a:ext>
                  </a:extLst>
                </a:gridCol>
                <a:gridCol w="636558">
                  <a:extLst>
                    <a:ext uri="{9D8B030D-6E8A-4147-A177-3AD203B41FA5}">
                      <a16:colId xmlns:a16="http://schemas.microsoft.com/office/drawing/2014/main" val="4260108156"/>
                    </a:ext>
                  </a:extLst>
                </a:gridCol>
                <a:gridCol w="445950">
                  <a:extLst>
                    <a:ext uri="{9D8B030D-6E8A-4147-A177-3AD203B41FA5}">
                      <a16:colId xmlns:a16="http://schemas.microsoft.com/office/drawing/2014/main" val="3371687479"/>
                    </a:ext>
                  </a:extLst>
                </a:gridCol>
                <a:gridCol w="445950">
                  <a:extLst>
                    <a:ext uri="{9D8B030D-6E8A-4147-A177-3AD203B41FA5}">
                      <a16:colId xmlns:a16="http://schemas.microsoft.com/office/drawing/2014/main" val="50524526"/>
                    </a:ext>
                  </a:extLst>
                </a:gridCol>
                <a:gridCol w="445950">
                  <a:extLst>
                    <a:ext uri="{9D8B030D-6E8A-4147-A177-3AD203B41FA5}">
                      <a16:colId xmlns:a16="http://schemas.microsoft.com/office/drawing/2014/main" val="3312093918"/>
                    </a:ext>
                  </a:extLst>
                </a:gridCol>
                <a:gridCol w="445950">
                  <a:extLst>
                    <a:ext uri="{9D8B030D-6E8A-4147-A177-3AD203B41FA5}">
                      <a16:colId xmlns:a16="http://schemas.microsoft.com/office/drawing/2014/main" val="2978063945"/>
                    </a:ext>
                  </a:extLst>
                </a:gridCol>
                <a:gridCol w="445950">
                  <a:extLst>
                    <a:ext uri="{9D8B030D-6E8A-4147-A177-3AD203B41FA5}">
                      <a16:colId xmlns:a16="http://schemas.microsoft.com/office/drawing/2014/main" val="2246594648"/>
                    </a:ext>
                  </a:extLst>
                </a:gridCol>
                <a:gridCol w="445950">
                  <a:extLst>
                    <a:ext uri="{9D8B030D-6E8A-4147-A177-3AD203B41FA5}">
                      <a16:colId xmlns:a16="http://schemas.microsoft.com/office/drawing/2014/main" val="614104630"/>
                    </a:ext>
                  </a:extLst>
                </a:gridCol>
                <a:gridCol w="445950">
                  <a:extLst>
                    <a:ext uri="{9D8B030D-6E8A-4147-A177-3AD203B41FA5}">
                      <a16:colId xmlns:a16="http://schemas.microsoft.com/office/drawing/2014/main" val="1428080223"/>
                    </a:ext>
                  </a:extLst>
                </a:gridCol>
                <a:gridCol w="445950">
                  <a:extLst>
                    <a:ext uri="{9D8B030D-6E8A-4147-A177-3AD203B41FA5}">
                      <a16:colId xmlns:a16="http://schemas.microsoft.com/office/drawing/2014/main" val="434074515"/>
                    </a:ext>
                  </a:extLst>
                </a:gridCol>
                <a:gridCol w="445950">
                  <a:extLst>
                    <a:ext uri="{9D8B030D-6E8A-4147-A177-3AD203B41FA5}">
                      <a16:colId xmlns:a16="http://schemas.microsoft.com/office/drawing/2014/main" val="678553345"/>
                    </a:ext>
                  </a:extLst>
                </a:gridCol>
                <a:gridCol w="517878">
                  <a:extLst>
                    <a:ext uri="{9D8B030D-6E8A-4147-A177-3AD203B41FA5}">
                      <a16:colId xmlns:a16="http://schemas.microsoft.com/office/drawing/2014/main" val="556716928"/>
                    </a:ext>
                  </a:extLst>
                </a:gridCol>
                <a:gridCol w="517878">
                  <a:extLst>
                    <a:ext uri="{9D8B030D-6E8A-4147-A177-3AD203B41FA5}">
                      <a16:colId xmlns:a16="http://schemas.microsoft.com/office/drawing/2014/main" val="1597556041"/>
                    </a:ext>
                  </a:extLst>
                </a:gridCol>
                <a:gridCol w="517878">
                  <a:extLst>
                    <a:ext uri="{9D8B030D-6E8A-4147-A177-3AD203B41FA5}">
                      <a16:colId xmlns:a16="http://schemas.microsoft.com/office/drawing/2014/main" val="1803382009"/>
                    </a:ext>
                  </a:extLst>
                </a:gridCol>
                <a:gridCol w="463932">
                  <a:extLst>
                    <a:ext uri="{9D8B030D-6E8A-4147-A177-3AD203B41FA5}">
                      <a16:colId xmlns:a16="http://schemas.microsoft.com/office/drawing/2014/main" val="2732502947"/>
                    </a:ext>
                  </a:extLst>
                </a:gridCol>
                <a:gridCol w="1668718">
                  <a:extLst>
                    <a:ext uri="{9D8B030D-6E8A-4147-A177-3AD203B41FA5}">
                      <a16:colId xmlns:a16="http://schemas.microsoft.com/office/drawing/2014/main" val="1695301037"/>
                    </a:ext>
                  </a:extLst>
                </a:gridCol>
              </a:tblGrid>
              <a:tr h="148719">
                <a:tc>
                  <a:txBody>
                    <a:bodyPr/>
                    <a:lstStyle/>
                    <a:p>
                      <a:pPr algn="r" fontAlgn="b"/>
                      <a:r>
                        <a:rPr lang="en-US" sz="800" b="0" i="0" u="none" strike="noStrike">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Update: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sng" strike="noStrike">
                          <a:solidFill>
                            <a:srgbClr val="0000FF"/>
                          </a:solidFill>
                          <a:effectLst/>
                          <a:latin typeface="Arial" panose="020B0604020202020204" pitchFamily="34" charset="0"/>
                        </a:rPr>
                        <a:t>10/19/2008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sng"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676712"/>
                  </a:ext>
                </a:extLst>
              </a:tr>
              <a:tr h="148719">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sng"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915094"/>
                  </a:ext>
                </a:extLst>
              </a:tr>
              <a:tr h="148719">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Mtg 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392469"/>
                  </a:ext>
                </a:extLst>
              </a:tr>
              <a:tr h="761089">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Case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0000FF"/>
                          </a:solidFill>
                          <a:effectLst/>
                          <a:latin typeface="Arial" panose="020B060402020202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6/18/2008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8/18/2008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9/18/2008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10/18/2008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11/18/2008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12/18/2008</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490713"/>
                  </a:ext>
                </a:extLst>
              </a:tr>
              <a:tr h="148719">
                <a:tc>
                  <a:txBody>
                    <a:bodyPr/>
                    <a:lstStyle/>
                    <a:p>
                      <a:pPr algn="l" fontAlgn="b"/>
                      <a:r>
                        <a:rPr lang="en-US" sz="800" b="1" i="0" u="none" strike="noStrike">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0" i="0" u="none" strike="noStrike">
                          <a:solidFill>
                            <a:srgbClr val="0000FF"/>
                          </a:solidFill>
                          <a:effectLst/>
                          <a:latin typeface="Arial" panose="020B0604020202020204" pitchFamily="34" charset="0"/>
                        </a:rPr>
                        <a:t>JD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Case name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FF"/>
                          </a:solidFill>
                          <a:effectLst/>
                          <a:latin typeface="Arial" panose="020B0604020202020204" pitchFamily="34" charset="0"/>
                        </a:rPr>
                        <a:t># of kids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FF"/>
                          </a:solidFill>
                          <a:effectLst/>
                          <a:latin typeface="Arial" panose="020B0604020202020204" pitchFamily="34" charset="0"/>
                        </a:rPr>
                        <a:t>Comments: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201538"/>
                  </a:ext>
                </a:extLst>
              </a:tr>
              <a:tr h="148719">
                <a:tc>
                  <a:txBody>
                    <a:bodyPr/>
                    <a:lstStyle/>
                    <a:p>
                      <a:pPr algn="r" fontAlgn="b"/>
                      <a:r>
                        <a:rPr lang="en-US" sz="800" b="1" i="0" u="none" strike="noStrike">
                          <a:effectLst/>
                          <a:latin typeface="Arial" panose="020B0604020202020204" pitchFamily="34" charset="0"/>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Sampson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129896"/>
                  </a:ext>
                </a:extLst>
              </a:tr>
              <a:tr h="148719">
                <a:tc>
                  <a:txBody>
                    <a:bodyPr/>
                    <a:lstStyle/>
                    <a:p>
                      <a:pPr algn="r" fontAlgn="b"/>
                      <a:r>
                        <a:rPr lang="en-US" sz="800" b="1" i="0" u="none" strike="noStrike">
                          <a:effectLst/>
                          <a:latin typeface="Arial" panose="020B0604020202020204" pitchFamily="34" charset="0"/>
                        </a:rPr>
                        <a:t>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Sands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March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88395"/>
                  </a:ext>
                </a:extLst>
              </a:tr>
              <a:tr h="148719">
                <a:tc>
                  <a:txBody>
                    <a:bodyPr/>
                    <a:lstStyle/>
                    <a:p>
                      <a:pPr algn="r" fontAlgn="b"/>
                      <a:r>
                        <a:rPr lang="en-US" sz="800" b="1" i="0" u="none" strike="noStrike">
                          <a:effectLst/>
                          <a:latin typeface="Arial" panose="020B0604020202020204" pitchFamily="34" charset="0"/>
                        </a:rPr>
                        <a:t>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Stevens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518832"/>
                  </a:ext>
                </a:extLst>
              </a:tr>
              <a:tr h="148719">
                <a:tc>
                  <a:txBody>
                    <a:bodyPr/>
                    <a:lstStyle/>
                    <a:p>
                      <a:pPr algn="r" fontAlgn="b"/>
                      <a:r>
                        <a:rPr lang="en-US" sz="800" b="1" i="0" u="none" strike="noStrike">
                          <a:effectLst/>
                          <a:latin typeface="Arial" panose="020B0604020202020204" pitchFamily="34" charset="0"/>
                        </a:rPr>
                        <a:t>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04-102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Calvert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919054"/>
                  </a:ext>
                </a:extLst>
              </a:tr>
              <a:tr h="148719">
                <a:tc>
                  <a:txBody>
                    <a:bodyPr/>
                    <a:lstStyle/>
                    <a:p>
                      <a:pPr algn="r" fontAlgn="b"/>
                      <a:r>
                        <a:rPr lang="en-US" sz="800" b="1" i="0" u="none" strike="noStrike">
                          <a:effectLst/>
                          <a:latin typeface="Arial" panose="020B0604020202020204" pitchFamily="34" charset="0"/>
                        </a:rPr>
                        <a:t>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04-29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Peace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March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37563"/>
                  </a:ext>
                </a:extLst>
              </a:tr>
              <a:tr h="148719">
                <a:tc>
                  <a:txBody>
                    <a:bodyPr/>
                    <a:lstStyle/>
                    <a:p>
                      <a:pPr algn="r" fontAlgn="b"/>
                      <a:r>
                        <a:rPr lang="en-US" sz="800" b="1" i="0" u="none" strike="noStrike">
                          <a:effectLst/>
                          <a:latin typeface="Arial" panose="020B0604020202020204" pitchFamily="34" charset="0"/>
                        </a:rPr>
                        <a:t>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Bundy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March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380985"/>
                  </a:ext>
                </a:extLst>
              </a:tr>
              <a:tr h="148719">
                <a:tc>
                  <a:txBody>
                    <a:bodyPr/>
                    <a:lstStyle/>
                    <a:p>
                      <a:pPr algn="r" fontAlgn="b"/>
                      <a:r>
                        <a:rPr lang="en-US" sz="800" b="1" i="0" u="none" strike="noStrike">
                          <a:effectLst/>
                          <a:latin typeface="Arial" panose="020B0604020202020204" pitchFamily="34" charset="0"/>
                        </a:rPr>
                        <a:t>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Owens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032470"/>
                  </a:ext>
                </a:extLst>
              </a:tr>
              <a:tr h="148719">
                <a:tc>
                  <a:txBody>
                    <a:bodyPr/>
                    <a:lstStyle/>
                    <a:p>
                      <a:pPr algn="r" fontAlgn="b"/>
                      <a:r>
                        <a:rPr lang="en-US" sz="800" b="1" i="0" u="none" strike="noStrike">
                          <a:effectLst/>
                          <a:latin typeface="Arial" panose="020B0604020202020204" pitchFamily="34" charset="0"/>
                        </a:rPr>
                        <a:t>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Martin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5th child aged out in June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51532"/>
                  </a:ext>
                </a:extLst>
              </a:tr>
              <a:tr h="148719">
                <a:tc>
                  <a:txBody>
                    <a:bodyPr/>
                    <a:lstStyle/>
                    <a:p>
                      <a:pPr algn="r" fontAlgn="b"/>
                      <a:r>
                        <a:rPr lang="en-US" sz="800" b="1" i="0" u="none" strike="noStrike">
                          <a:effectLst/>
                          <a:latin typeface="Arial" panose="020B0604020202020204" pitchFamily="34" charset="0"/>
                        </a:rPr>
                        <a:t>20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Cotton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March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523447"/>
                  </a:ext>
                </a:extLst>
              </a:tr>
              <a:tr h="148719">
                <a:tc>
                  <a:txBody>
                    <a:bodyPr/>
                    <a:lstStyle/>
                    <a:p>
                      <a:pPr algn="r" fontAlgn="b"/>
                      <a:r>
                        <a:rPr lang="en-US" sz="800" b="1" i="0" u="none" strike="noStrike">
                          <a:effectLst/>
                          <a:latin typeface="Arial" panose="020B0604020202020204" pitchFamily="34" charset="0"/>
                        </a:rPr>
                        <a:t>21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Johnson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March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5480"/>
                  </a:ext>
                </a:extLst>
              </a:tr>
              <a:tr h="148719">
                <a:tc>
                  <a:txBody>
                    <a:bodyPr/>
                    <a:lstStyle/>
                    <a:p>
                      <a:pPr algn="r" fontAlgn="b"/>
                      <a:r>
                        <a:rPr lang="en-US" sz="800" b="1" i="0" u="none" strike="noStrike">
                          <a:effectLst/>
                          <a:latin typeface="Arial" panose="020B0604020202020204" pitchFamily="34" charset="0"/>
                        </a:rPr>
                        <a:t>22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Porter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April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137045"/>
                  </a:ext>
                </a:extLst>
              </a:tr>
              <a:tr h="148719">
                <a:tc>
                  <a:txBody>
                    <a:bodyPr/>
                    <a:lstStyle/>
                    <a:p>
                      <a:pPr algn="r" fontAlgn="b"/>
                      <a:r>
                        <a:rPr lang="en-US" sz="800" b="1" i="0" u="none" strike="noStrike">
                          <a:effectLst/>
                          <a:latin typeface="Arial" panose="020B0604020202020204" pitchFamily="34" charset="0"/>
                        </a:rPr>
                        <a:t>23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06-101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Marks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Inpatient hospital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113453"/>
                  </a:ext>
                </a:extLst>
              </a:tr>
              <a:tr h="148719">
                <a:tc>
                  <a:txBody>
                    <a:bodyPr/>
                    <a:lstStyle/>
                    <a:p>
                      <a:pPr algn="r" fontAlgn="b"/>
                      <a:r>
                        <a:rPr lang="en-US" sz="800" b="1" i="0" u="none" strike="noStrike">
                          <a:effectLst/>
                          <a:latin typeface="Arial" panose="020B0604020202020204" pitchFamily="34" charset="0"/>
                        </a:rPr>
                        <a:t>24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06-115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Wells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298360"/>
                  </a:ext>
                </a:extLst>
              </a:tr>
              <a:tr h="148719">
                <a:tc>
                  <a:txBody>
                    <a:bodyPr/>
                    <a:lstStyle/>
                    <a:p>
                      <a:pPr algn="r" fontAlgn="b"/>
                      <a:r>
                        <a:rPr lang="en-US" sz="800" b="1" i="0" u="none" strike="noStrike">
                          <a:effectLst/>
                          <a:latin typeface="Arial" panose="020B0604020202020204" pitchFamily="34" charset="0"/>
                        </a:rPr>
                        <a:t>25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06-120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Smith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781165"/>
                  </a:ext>
                </a:extLst>
              </a:tr>
              <a:tr h="148719">
                <a:tc>
                  <a:txBody>
                    <a:bodyPr/>
                    <a:lstStyle/>
                    <a:p>
                      <a:pPr algn="r" fontAlgn="b"/>
                      <a:r>
                        <a:rPr lang="en-US" sz="800" b="1" i="0" u="none" strike="noStrike">
                          <a:effectLst/>
                          <a:latin typeface="Arial" panose="020B0604020202020204" pitchFamily="34" charset="0"/>
                        </a:rPr>
                        <a:t>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Jordan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211752"/>
                  </a:ext>
                </a:extLst>
              </a:tr>
              <a:tr h="148719">
                <a:tc>
                  <a:txBody>
                    <a:bodyPr/>
                    <a:lstStyle/>
                    <a:p>
                      <a:pPr algn="r" fontAlgn="b"/>
                      <a:r>
                        <a:rPr lang="en-US" sz="800" b="1" i="0" u="none" strike="noStrike">
                          <a:effectLst/>
                          <a:latin typeface="Arial" panose="020B0604020202020204" pitchFamily="34" charset="0"/>
                        </a:rPr>
                        <a:t>27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Westin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584198"/>
                  </a:ext>
                </a:extLst>
              </a:tr>
              <a:tr h="148719">
                <a:tc>
                  <a:txBody>
                    <a:bodyPr/>
                    <a:lstStyle/>
                    <a:p>
                      <a:pPr algn="r" fontAlgn="b"/>
                      <a:r>
                        <a:rPr lang="en-US" sz="800" b="1" i="0" u="none" strike="noStrike">
                          <a:effectLst/>
                          <a:latin typeface="Arial" panose="020B0604020202020204" pitchFamily="34" charset="0"/>
                        </a:rPr>
                        <a:t>28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Troy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April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Termination scheduled in Dec.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684034"/>
                  </a:ext>
                </a:extLst>
              </a:tr>
              <a:tr h="148719">
                <a:tc>
                  <a:txBody>
                    <a:bodyPr/>
                    <a:lstStyle/>
                    <a:p>
                      <a:pPr algn="r" fontAlgn="b"/>
                      <a:r>
                        <a:rPr lang="en-US" sz="800" b="1" i="0" u="none" strike="noStrike">
                          <a:effectLst/>
                          <a:latin typeface="Arial" panose="020B0604020202020204" pitchFamily="34" charset="0"/>
                        </a:rPr>
                        <a:t>29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Simmons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262269"/>
                  </a:ext>
                </a:extLst>
              </a:tr>
              <a:tr h="148719">
                <a:tc>
                  <a:txBody>
                    <a:bodyPr/>
                    <a:lstStyle/>
                    <a:p>
                      <a:pPr algn="r" fontAlgn="b"/>
                      <a:r>
                        <a:rPr lang="en-US" sz="800" b="1" i="0" u="none" strike="noStrike">
                          <a:effectLst/>
                          <a:latin typeface="Arial" panose="020B0604020202020204" pitchFamily="34" charset="0"/>
                        </a:rPr>
                        <a:t>30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Martin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March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036663"/>
                  </a:ext>
                </a:extLst>
              </a:tr>
              <a:tr h="148719">
                <a:tc>
                  <a:txBody>
                    <a:bodyPr/>
                    <a:lstStyle/>
                    <a:p>
                      <a:pPr algn="r" fontAlgn="b"/>
                      <a:r>
                        <a:rPr lang="en-US" sz="800" b="1" i="0" u="none" strike="noStrike">
                          <a:effectLst/>
                          <a:latin typeface="Arial" panose="020B0604020202020204" pitchFamily="34" charset="0"/>
                        </a:rPr>
                        <a:t>31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Cotton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April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019853"/>
                  </a:ext>
                </a:extLst>
              </a:tr>
              <a:tr h="148719">
                <a:tc>
                  <a:txBody>
                    <a:bodyPr/>
                    <a:lstStyle/>
                    <a:p>
                      <a:pPr algn="r" fontAlgn="b"/>
                      <a:r>
                        <a:rPr lang="en-US" sz="800" b="1" i="0" u="none" strike="noStrike">
                          <a:effectLst/>
                          <a:latin typeface="Arial" panose="020B0604020202020204" pitchFamily="34" charset="0"/>
                        </a:rPr>
                        <a:t>32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07-20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Johnson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345438"/>
                  </a:ext>
                </a:extLst>
              </a:tr>
              <a:tr h="148719">
                <a:tc>
                  <a:txBody>
                    <a:bodyPr/>
                    <a:lstStyle/>
                    <a:p>
                      <a:pPr algn="l" fontAlgn="b"/>
                      <a:r>
                        <a:rPr lang="en-US" sz="800" b="1" i="0" u="none" strike="noStrike">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668464"/>
                  </a:ext>
                </a:extLst>
              </a:tr>
              <a:tr h="148719">
                <a:tc>
                  <a:txBody>
                    <a:bodyPr/>
                    <a:lstStyle/>
                    <a:p>
                      <a:pPr algn="l" fontAlgn="b"/>
                      <a:r>
                        <a:rPr lang="en-US" sz="800" b="1" i="0" u="none" strike="noStrike">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103255"/>
                  </a:ext>
                </a:extLst>
              </a:tr>
            </a:tbl>
          </a:graphicData>
        </a:graphic>
      </p:graphicFrame>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17479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65FE-0787-4D13-8C46-30D51C34C37D}"/>
              </a:ext>
            </a:extLst>
          </p:cNvPr>
          <p:cNvSpPr>
            <a:spLocks noGrp="1"/>
          </p:cNvSpPr>
          <p:nvPr>
            <p:ph type="title"/>
          </p:nvPr>
        </p:nvSpPr>
        <p:spPr>
          <a:xfrm>
            <a:off x="649356" y="568234"/>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Ideal case </a:t>
            </a:r>
            <a:r>
              <a:rPr lang="en-US" dirty="0">
                <a:solidFill>
                  <a:schemeClr val="accent5">
                    <a:lumMod val="60000"/>
                    <a:lumOff val="40000"/>
                  </a:schemeClr>
                </a:solidFill>
                <a:latin typeface="Calibri Light" panose="020F0302020204030204" pitchFamily="34" charset="0"/>
                <a:cs typeface="Calibri Light" panose="020F0302020204030204" pitchFamily="34" charset="0"/>
              </a:rPr>
              <a:t>l</a:t>
            </a:r>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ist development process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0D2FDDE-71B4-400E-8AED-E2F5AB93BAFA}"/>
              </a:ext>
            </a:extLst>
          </p:cNvPr>
          <p:cNvSpPr>
            <a:spLocks noGrp="1"/>
          </p:cNvSpPr>
          <p:nvPr>
            <p:ph sz="half" idx="1"/>
          </p:nvPr>
        </p:nvSpPr>
        <p:spPr>
          <a:xfrm>
            <a:off x="212034" y="1496233"/>
            <a:ext cx="11979966" cy="4505981"/>
          </a:xfrm>
        </p:spPr>
        <p:txBody>
          <a:bodyPr>
            <a:normAutofit/>
          </a:bodyPr>
          <a:lstStyle/>
          <a:p>
            <a:pPr marL="109728" indent="0">
              <a:buNone/>
            </a:pPr>
            <a:r>
              <a:rPr lang="en-US" sz="2400" dirty="0" smtClean="0">
                <a:solidFill>
                  <a:srgbClr val="3D5192"/>
                </a:solidFill>
              </a:rPr>
              <a:t>3. PARB Chair or Secretary looks over the docket list and edits the list.  </a:t>
            </a:r>
          </a:p>
          <a:p>
            <a:pPr marL="109728" indent="0">
              <a:buNone/>
            </a:pPr>
            <a:r>
              <a:rPr lang="en-US" sz="2400" dirty="0">
                <a:solidFill>
                  <a:srgbClr val="3D5192"/>
                </a:solidFill>
              </a:rPr>
              <a:t>	</a:t>
            </a:r>
            <a:r>
              <a:rPr lang="en-US" sz="2400" dirty="0" smtClean="0">
                <a:solidFill>
                  <a:srgbClr val="3D5192"/>
                </a:solidFill>
              </a:rPr>
              <a:t>Are there cases that are just focused on paternity and don’t need to be reviewed?  Is it 	a 30 or 90 day 	review and your PARB Board already has a high case list to review and 	needs to prioritize?  Is it a brand new case and they have not been out of the home 	for 6 months or adjudicated? Are there any cases that need to be added because they 	came up on the 6 month review but are not on the docket?</a:t>
            </a:r>
          </a:p>
          <a:p>
            <a:pPr marL="109728" indent="0">
              <a:buNone/>
            </a:pPr>
            <a:endParaRPr lang="en-US" sz="2400" dirty="0">
              <a:solidFill>
                <a:srgbClr val="3D5192"/>
              </a:solidFill>
            </a:endParaRPr>
          </a:p>
          <a:p>
            <a:pPr marL="109728" indent="0">
              <a:buNone/>
            </a:pPr>
            <a:r>
              <a:rPr lang="en-US" sz="2400" dirty="0" smtClean="0">
                <a:solidFill>
                  <a:srgbClr val="3D5192"/>
                </a:solidFill>
              </a:rPr>
              <a:t>4. Compare your list to the DHS Custody list.  Did the Court miss any cases?</a:t>
            </a:r>
          </a:p>
          <a:p>
            <a:pPr marL="109728" indent="0">
              <a:buNone/>
            </a:pPr>
            <a:endParaRPr lang="en-US" sz="2400" dirty="0">
              <a:solidFill>
                <a:srgbClr val="3D5192"/>
              </a:solidFill>
            </a:endParaRPr>
          </a:p>
          <a:p>
            <a:pPr marL="109728" indent="0">
              <a:buNone/>
            </a:pPr>
            <a:r>
              <a:rPr lang="en-US" sz="2400" dirty="0" smtClean="0">
                <a:solidFill>
                  <a:srgbClr val="3D5192"/>
                </a:solidFill>
              </a:rPr>
              <a:t>5. Finalize your case list and send to DHS for reports and preparation and send to the Court Clerk for Case File pulling.  No need to post case list on the posted agenda.</a:t>
            </a:r>
            <a:endParaRPr lang="en-US" sz="24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41956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FC0B-2CF8-4B5B-B11C-F4507401F075}"/>
              </a:ext>
            </a:extLst>
          </p:cNvPr>
          <p:cNvSpPr>
            <a:spLocks noGrp="1"/>
          </p:cNvSpPr>
          <p:nvPr>
            <p:ph type="title"/>
          </p:nvPr>
        </p:nvSpPr>
        <p:spPr>
          <a:xfrm>
            <a:off x="609600" y="560637"/>
            <a:ext cx="10972800" cy="670034"/>
          </a:xfrm>
        </p:spPr>
        <p:txBody>
          <a:bodyPr>
            <a:normAutofit fontScale="90000"/>
          </a:bodyPr>
          <a:lstStyle/>
          <a:p>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6" name="Content Placeholder 3">
            <a:extLst>
              <a:ext uri="{FF2B5EF4-FFF2-40B4-BE49-F238E27FC236}">
                <a16:creationId xmlns:a16="http://schemas.microsoft.com/office/drawing/2014/main" id="{F5E164D5-6C6F-4583-9EC6-0846E8836E0C}"/>
              </a:ext>
            </a:extLst>
          </p:cNvPr>
          <p:cNvSpPr>
            <a:spLocks noGrp="1"/>
          </p:cNvSpPr>
          <p:nvPr>
            <p:ph sz="half" idx="1"/>
          </p:nvPr>
        </p:nvSpPr>
        <p:spPr>
          <a:xfrm>
            <a:off x="609600" y="1217053"/>
            <a:ext cx="11317358" cy="5044966"/>
          </a:xfrm>
        </p:spPr>
        <p:txBody>
          <a:bodyPr>
            <a:normAutofit/>
          </a:bodyPr>
          <a:lstStyle/>
          <a:p>
            <a:pPr marL="109728" indent="0" algn="ctr">
              <a:buNone/>
            </a:pPr>
            <a:endParaRPr lang="en-US" sz="5400" b="1" dirty="0" smtClean="0">
              <a:solidFill>
                <a:srgbClr val="3D5192"/>
              </a:solidFill>
              <a:latin typeface="Calibri Light" panose="020F0302020204030204" pitchFamily="34" charset="0"/>
              <a:cs typeface="Calibri Light" panose="020F0302020204030204" pitchFamily="34" charset="0"/>
            </a:endParaRPr>
          </a:p>
          <a:p>
            <a:pPr marL="109728" indent="0" algn="ctr">
              <a:buNone/>
            </a:pPr>
            <a:r>
              <a:rPr lang="en-US" sz="5400" b="1" dirty="0" smtClean="0">
                <a:solidFill>
                  <a:srgbClr val="3D5192"/>
                </a:solidFill>
                <a:latin typeface="Calibri Light" panose="020F0302020204030204" pitchFamily="34" charset="0"/>
                <a:cs typeface="Calibri Light" panose="020F0302020204030204" pitchFamily="34" charset="0"/>
              </a:rPr>
              <a:t>Gathering </a:t>
            </a:r>
            <a:r>
              <a:rPr lang="en-US" sz="5400" b="1" dirty="0">
                <a:solidFill>
                  <a:srgbClr val="3D5192"/>
                </a:solidFill>
                <a:latin typeface="Calibri Light" panose="020F0302020204030204" pitchFamily="34" charset="0"/>
                <a:cs typeface="Calibri Light" panose="020F0302020204030204" pitchFamily="34" charset="0"/>
              </a:rPr>
              <a:t>Information on the Case </a:t>
            </a:r>
            <a:endParaRPr lang="en-US" sz="5400" b="1" dirty="0" smtClean="0">
              <a:solidFill>
                <a:srgbClr val="3D5192"/>
              </a:solidFill>
              <a:latin typeface="Calibri Light" panose="020F0302020204030204" pitchFamily="34" charset="0"/>
              <a:cs typeface="Calibri Light" panose="020F0302020204030204" pitchFamily="34" charset="0"/>
            </a:endParaRPr>
          </a:p>
          <a:p>
            <a:pPr marL="109728" indent="0" algn="ctr">
              <a:buNone/>
            </a:pPr>
            <a:r>
              <a:rPr lang="en-US" sz="5400" b="1" dirty="0" smtClean="0">
                <a:solidFill>
                  <a:srgbClr val="3D5192"/>
                </a:solidFill>
                <a:latin typeface="Calibri Light" panose="020F0302020204030204" pitchFamily="34" charset="0"/>
                <a:cs typeface="Calibri Light" panose="020F0302020204030204" pitchFamily="34" charset="0"/>
              </a:rPr>
              <a:t>for </a:t>
            </a:r>
            <a:r>
              <a:rPr lang="en-US" sz="5400" b="1" dirty="0">
                <a:solidFill>
                  <a:srgbClr val="3D5192"/>
                </a:solidFill>
                <a:latin typeface="Calibri Light" panose="020F0302020204030204" pitchFamily="34" charset="0"/>
                <a:cs typeface="Calibri Light" panose="020F0302020204030204" pitchFamily="34" charset="0"/>
              </a:rPr>
              <a:t>a good review</a:t>
            </a:r>
            <a:endParaRPr lang="en-US" sz="5400" b="1"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9100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FC0B-2CF8-4B5B-B11C-F4507401F075}"/>
              </a:ext>
            </a:extLst>
          </p:cNvPr>
          <p:cNvSpPr>
            <a:spLocks noGrp="1"/>
          </p:cNvSpPr>
          <p:nvPr>
            <p:ph type="title"/>
          </p:nvPr>
        </p:nvSpPr>
        <p:spPr>
          <a:xfrm>
            <a:off x="609600" y="560637"/>
            <a:ext cx="10972800" cy="670034"/>
          </a:xfrm>
        </p:spPr>
        <p:txBody>
          <a:bodyPr>
            <a:normAutofit fontScale="90000"/>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Gathering Information</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6" name="Content Placeholder 3">
            <a:extLst>
              <a:ext uri="{FF2B5EF4-FFF2-40B4-BE49-F238E27FC236}">
                <a16:creationId xmlns:a16="http://schemas.microsoft.com/office/drawing/2014/main" id="{F5E164D5-6C6F-4583-9EC6-0846E8836E0C}"/>
              </a:ext>
            </a:extLst>
          </p:cNvPr>
          <p:cNvSpPr>
            <a:spLocks noGrp="1"/>
          </p:cNvSpPr>
          <p:nvPr>
            <p:ph sz="half" idx="1"/>
          </p:nvPr>
        </p:nvSpPr>
        <p:spPr>
          <a:xfrm>
            <a:off x="609600" y="1217053"/>
            <a:ext cx="11317358" cy="5044966"/>
          </a:xfrm>
        </p:spPr>
        <p:txBody>
          <a:bodyPr>
            <a:normAutofit fontScale="77500" lnSpcReduction="20000"/>
          </a:bodyPr>
          <a:lstStyle/>
          <a:p>
            <a:pPr marL="109728" indent="0">
              <a:buNone/>
            </a:pPr>
            <a:r>
              <a:rPr lang="en-US" dirty="0" smtClean="0">
                <a:solidFill>
                  <a:srgbClr val="3D5192"/>
                </a:solidFill>
              </a:rPr>
              <a:t>Who are you allowed to hear from?</a:t>
            </a:r>
          </a:p>
          <a:p>
            <a:pPr marL="109728" indent="0">
              <a:buNone/>
            </a:pPr>
            <a:endParaRPr lang="en-US" dirty="0">
              <a:solidFill>
                <a:srgbClr val="3D5192"/>
              </a:solidFill>
            </a:endParaRPr>
          </a:p>
          <a:p>
            <a:pPr marL="109728" indent="0">
              <a:buNone/>
            </a:pPr>
            <a:r>
              <a:rPr lang="en-US" dirty="0">
                <a:solidFill>
                  <a:srgbClr val="3D5192"/>
                </a:solidFill>
              </a:rPr>
              <a:t>A review board may solicit the attendance at its meetings of persons known to the board with information concerning the case of any child </a:t>
            </a:r>
            <a:r>
              <a:rPr lang="en-US" dirty="0" smtClean="0">
                <a:solidFill>
                  <a:srgbClr val="3D5192"/>
                </a:solidFill>
              </a:rPr>
              <a:t>subject </a:t>
            </a:r>
            <a:r>
              <a:rPr lang="en-US" dirty="0">
                <a:solidFill>
                  <a:srgbClr val="3D5192"/>
                </a:solidFill>
              </a:rPr>
              <a:t>to its review. </a:t>
            </a:r>
            <a:endParaRPr lang="en-US" dirty="0" smtClean="0">
              <a:solidFill>
                <a:srgbClr val="3D5192"/>
              </a:solidFill>
            </a:endParaRPr>
          </a:p>
          <a:p>
            <a:pPr marL="109728" indent="0">
              <a:buNone/>
            </a:pPr>
            <a:endParaRPr lang="en-US" dirty="0">
              <a:solidFill>
                <a:srgbClr val="3D5192"/>
              </a:solidFill>
            </a:endParaRPr>
          </a:p>
          <a:p>
            <a:pPr marL="109728" indent="0">
              <a:buNone/>
            </a:pPr>
            <a:r>
              <a:rPr lang="en-US" dirty="0" smtClean="0">
                <a:solidFill>
                  <a:srgbClr val="3D5192"/>
                </a:solidFill>
              </a:rPr>
              <a:t>Who do you normally hear from?</a:t>
            </a:r>
          </a:p>
          <a:p>
            <a:pPr marL="109728" indent="0">
              <a:buNone/>
            </a:pPr>
            <a:endParaRPr lang="en-US" dirty="0">
              <a:solidFill>
                <a:srgbClr val="3D5192"/>
              </a:solidFill>
            </a:endParaRPr>
          </a:p>
          <a:p>
            <a:pPr marL="109728" indent="0">
              <a:buNone/>
            </a:pPr>
            <a:r>
              <a:rPr lang="en-US" dirty="0" smtClean="0">
                <a:solidFill>
                  <a:srgbClr val="3D5192"/>
                </a:solidFill>
              </a:rPr>
              <a:t>DHS, CASA, other PARB Members</a:t>
            </a:r>
          </a:p>
          <a:p>
            <a:pPr marL="109728" indent="0">
              <a:buNone/>
            </a:pPr>
            <a:endParaRPr lang="en-US" dirty="0">
              <a:solidFill>
                <a:srgbClr val="3D5192"/>
              </a:solidFill>
            </a:endParaRPr>
          </a:p>
          <a:p>
            <a:pPr marL="109728" indent="0">
              <a:buNone/>
            </a:pPr>
            <a:r>
              <a:rPr lang="en-US" dirty="0" smtClean="0">
                <a:solidFill>
                  <a:srgbClr val="3D5192"/>
                </a:solidFill>
              </a:rPr>
              <a:t>How do you hear from them?  At the meeting?  Do you go to their office?  Phone calls? </a:t>
            </a:r>
          </a:p>
          <a:p>
            <a:pPr marL="109728" indent="0">
              <a:buNone/>
            </a:pPr>
            <a:endParaRPr lang="en-US" dirty="0">
              <a:solidFill>
                <a:srgbClr val="3D5192"/>
              </a:solidFill>
            </a:endParaRPr>
          </a:p>
          <a:p>
            <a:pPr marL="109728" indent="0">
              <a:buNone/>
            </a:pPr>
            <a:r>
              <a:rPr lang="en-US" dirty="0" smtClean="0">
                <a:solidFill>
                  <a:srgbClr val="3D5192"/>
                </a:solidFill>
              </a:rPr>
              <a:t>Who else can you talk to?</a:t>
            </a:r>
          </a:p>
          <a:p>
            <a:pPr marL="109728" indent="0">
              <a:buNone/>
            </a:pPr>
            <a:endParaRPr lang="en-US" dirty="0">
              <a:solidFill>
                <a:srgbClr val="3D5192"/>
              </a:solidFill>
            </a:endParaRPr>
          </a:p>
          <a:p>
            <a:pPr marL="109728" indent="0">
              <a:buNone/>
            </a:pPr>
            <a:r>
              <a:rPr lang="en-US" dirty="0" smtClean="0">
                <a:solidFill>
                  <a:srgbClr val="3D5192"/>
                </a:solidFill>
              </a:rPr>
              <a:t>Foster parents, attorneys, ADA, Judge, who else?</a:t>
            </a: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44575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endParaRPr lang="en-US" sz="5400" dirty="0">
              <a:solidFill>
                <a:srgbClr val="6194BC"/>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030663" y="1903809"/>
            <a:ext cx="4130675" cy="3098006"/>
          </a:xfrm>
        </p:spPr>
      </p:pic>
      <p:sp>
        <p:nvSpPr>
          <p:cNvPr id="11" name="Slide Number Placeholder 6"/>
          <p:cNvSpPr txBox="1">
            <a:spLocks/>
          </p:cNvSpPr>
          <p:nvPr/>
        </p:nvSpPr>
        <p:spPr>
          <a:xfrm>
            <a:off x="11502258" y="622343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85E60C-26B7-4EA4-9F43-1DA1871294ED}" type="slidenum">
              <a:rPr lang="en-US" smtClean="0">
                <a:solidFill>
                  <a:schemeClr val="bg1"/>
                </a:solidFill>
              </a:rPr>
              <a:pPr/>
              <a:t>3</a:t>
            </a:fld>
            <a:endParaRPr lang="en-US" dirty="0">
              <a:solidFill>
                <a:schemeClr val="bg1"/>
              </a:solidFill>
            </a:endParaRPr>
          </a:p>
        </p:txBody>
      </p:sp>
      <p:sp>
        <p:nvSpPr>
          <p:cNvPr id="12" name="Slide Number Placeholder 1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68801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E7D4-DCBA-4130-84D9-E730D38C1508}"/>
              </a:ext>
            </a:extLst>
          </p:cNvPr>
          <p:cNvSpPr>
            <a:spLocks noGrp="1"/>
          </p:cNvSpPr>
          <p:nvPr>
            <p:ph type="title"/>
          </p:nvPr>
        </p:nvSpPr>
        <p:spPr>
          <a:xfrm>
            <a:off x="609600" y="581297"/>
            <a:ext cx="10972800" cy="654269"/>
          </a:xfrm>
        </p:spPr>
        <p:txBody>
          <a:bodyPr>
            <a:normAutofit fontScale="90000"/>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Written Reports-how do you get them</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4307F80A-23ED-46CB-B3C8-3A0DD47E296F}"/>
              </a:ext>
            </a:extLst>
          </p:cNvPr>
          <p:cNvSpPr>
            <a:spLocks noGrp="1"/>
          </p:cNvSpPr>
          <p:nvPr>
            <p:ph sz="half" idx="1"/>
          </p:nvPr>
        </p:nvSpPr>
        <p:spPr>
          <a:xfrm>
            <a:off x="609598" y="1386476"/>
            <a:ext cx="11582402" cy="5060731"/>
          </a:xfrm>
        </p:spPr>
        <p:txBody>
          <a:bodyPr>
            <a:normAutofit/>
          </a:bodyPr>
          <a:lstStyle/>
          <a:p>
            <a:r>
              <a:rPr lang="en-US" sz="2600" dirty="0" smtClean="0">
                <a:solidFill>
                  <a:srgbClr val="3D5192"/>
                </a:solidFill>
              </a:rPr>
              <a:t>DHS PARB Reporting Form Version 1, 2 or 3</a:t>
            </a:r>
          </a:p>
          <a:p>
            <a:r>
              <a:rPr lang="en-US" sz="2600" dirty="0" smtClean="0">
                <a:solidFill>
                  <a:srgbClr val="3D5192"/>
                </a:solidFill>
              </a:rPr>
              <a:t>DHS Court Report-Already created</a:t>
            </a:r>
          </a:p>
          <a:p>
            <a:pPr marL="109728" indent="0">
              <a:buNone/>
            </a:pPr>
            <a:endParaRPr lang="en-US" sz="2600" dirty="0">
              <a:solidFill>
                <a:srgbClr val="3D5192"/>
              </a:solidFill>
            </a:endParaRPr>
          </a:p>
          <a:p>
            <a:r>
              <a:rPr lang="en-US" sz="2600" dirty="0" smtClean="0">
                <a:solidFill>
                  <a:srgbClr val="3D5192"/>
                </a:solidFill>
              </a:rPr>
              <a:t>Foster Parent questionnaire</a:t>
            </a:r>
          </a:p>
          <a:p>
            <a:pPr lvl="1"/>
            <a:r>
              <a:rPr lang="en-US" sz="2500" dirty="0" smtClean="0">
                <a:solidFill>
                  <a:srgbClr val="3D5192"/>
                </a:solidFill>
              </a:rPr>
              <a:t>DHS Will likely have to send these out and collect them</a:t>
            </a:r>
          </a:p>
          <a:p>
            <a:endParaRPr lang="en-US" sz="2600" dirty="0">
              <a:solidFill>
                <a:srgbClr val="3D5192"/>
              </a:solidFill>
            </a:endParaRPr>
          </a:p>
          <a:p>
            <a:r>
              <a:rPr lang="en-US" sz="2600" dirty="0" smtClean="0">
                <a:solidFill>
                  <a:srgbClr val="3D5192"/>
                </a:solidFill>
              </a:rPr>
              <a:t>CASA Report</a:t>
            </a:r>
            <a:endParaRPr lang="en-US" sz="2600" dirty="0">
              <a:solidFill>
                <a:srgbClr val="3D5192"/>
              </a:solidFill>
            </a:endParaRPr>
          </a:p>
          <a:p>
            <a:pPr marL="109728" indent="0">
              <a:buNone/>
            </a:pPr>
            <a:r>
              <a:rPr lang="en-US" sz="2600" dirty="0"/>
              <a:t>	</a:t>
            </a:r>
            <a:r>
              <a:rPr lang="en-US" sz="2600" dirty="0" smtClean="0">
                <a:solidFill>
                  <a:srgbClr val="3D5192"/>
                </a:solidFill>
              </a:rPr>
              <a:t>In the File</a:t>
            </a:r>
          </a:p>
          <a:p>
            <a:pPr marL="109728" indent="0">
              <a:buNone/>
            </a:pPr>
            <a:endParaRPr lang="en-US" sz="2400" dirty="0">
              <a:solidFill>
                <a:srgbClr val="3D5192"/>
              </a:solidFill>
            </a:endParaRPr>
          </a:p>
          <a:p>
            <a:pPr marL="109728" indent="0">
              <a:buNone/>
            </a:pPr>
            <a:r>
              <a:rPr lang="en-US" sz="2600" dirty="0" smtClean="0">
                <a:solidFill>
                  <a:srgbClr val="3D5192"/>
                </a:solidFill>
              </a:rPr>
              <a:t>Other written reports?</a:t>
            </a:r>
          </a:p>
          <a:p>
            <a:pPr marL="109728" indent="0">
              <a:buNone/>
            </a:pPr>
            <a:endParaRPr lang="en-US" sz="24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20771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D1B5-3586-4478-BC30-52C2EF2F9DA7}"/>
              </a:ext>
            </a:extLst>
          </p:cNvPr>
          <p:cNvSpPr>
            <a:spLocks noGrp="1"/>
          </p:cNvSpPr>
          <p:nvPr>
            <p:ph type="title"/>
          </p:nvPr>
        </p:nvSpPr>
        <p:spPr>
          <a:xfrm>
            <a:off x="609600" y="573770"/>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A word on time management		</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457F6E49-5899-44E8-ABFE-E527FA17B5BE}"/>
              </a:ext>
            </a:extLst>
          </p:cNvPr>
          <p:cNvSpPr>
            <a:spLocks noGrp="1"/>
          </p:cNvSpPr>
          <p:nvPr>
            <p:ph sz="half" idx="1"/>
          </p:nvPr>
        </p:nvSpPr>
        <p:spPr>
          <a:xfrm>
            <a:off x="609600" y="1504843"/>
            <a:ext cx="11582400" cy="4341875"/>
          </a:xfrm>
        </p:spPr>
        <p:txBody>
          <a:bodyPr>
            <a:noAutofit/>
          </a:bodyPr>
          <a:lstStyle/>
          <a:p>
            <a:pPr marL="109728" indent="0">
              <a:buNone/>
            </a:pPr>
            <a:r>
              <a:rPr lang="en-US" dirty="0" smtClean="0">
                <a:solidFill>
                  <a:srgbClr val="3D5192"/>
                </a:solidFill>
              </a:rPr>
              <a:t>Can you do a good review and make good recommendations on 45 new cases in two or three hours?</a:t>
            </a:r>
          </a:p>
          <a:p>
            <a:pPr marL="411480" lvl="1" indent="0">
              <a:buNone/>
            </a:pPr>
            <a:endParaRPr lang="en-US" sz="2000" dirty="0" smtClean="0">
              <a:solidFill>
                <a:srgbClr val="3D5192"/>
              </a:solidFill>
            </a:endParaRPr>
          </a:p>
          <a:p>
            <a:pPr marL="411480" lvl="1" indent="0">
              <a:buNone/>
            </a:pPr>
            <a:r>
              <a:rPr lang="en-US" sz="2000" dirty="0" smtClean="0">
                <a:solidFill>
                  <a:srgbClr val="3D5192"/>
                </a:solidFill>
              </a:rPr>
              <a:t>So what are your options?</a:t>
            </a:r>
          </a:p>
          <a:p>
            <a:pPr marL="411480" lvl="1" indent="0">
              <a:buNone/>
            </a:pPr>
            <a:endParaRPr lang="en-US" sz="2000" dirty="0">
              <a:solidFill>
                <a:srgbClr val="3D5192"/>
              </a:solidFill>
            </a:endParaRPr>
          </a:p>
          <a:p>
            <a:pPr marL="411480" lvl="1" indent="0">
              <a:buNone/>
            </a:pPr>
            <a:r>
              <a:rPr lang="en-US" sz="2000" dirty="0" smtClean="0">
                <a:solidFill>
                  <a:srgbClr val="3D5192"/>
                </a:solidFill>
              </a:rPr>
              <a:t>1.	Limit the number of cases reviewed</a:t>
            </a:r>
          </a:p>
          <a:p>
            <a:pPr marL="411480" lvl="1" indent="0">
              <a:buNone/>
            </a:pPr>
            <a:r>
              <a:rPr lang="en-US" sz="2000" dirty="0" smtClean="0">
                <a:solidFill>
                  <a:srgbClr val="3D5192"/>
                </a:solidFill>
              </a:rPr>
              <a:t>		A. 6 month review</a:t>
            </a:r>
          </a:p>
          <a:p>
            <a:pPr marL="411480" lvl="1" indent="0">
              <a:buNone/>
            </a:pPr>
            <a:r>
              <a:rPr lang="en-US" sz="2000" dirty="0" smtClean="0">
                <a:solidFill>
                  <a:srgbClr val="3D5192"/>
                </a:solidFill>
              </a:rPr>
              <a:t>2.	Do some pre-work or work between meetings</a:t>
            </a:r>
          </a:p>
          <a:p>
            <a:pPr marL="411480" lvl="1" indent="0">
              <a:buNone/>
            </a:pPr>
            <a:r>
              <a:rPr lang="en-US" sz="2000" dirty="0" smtClean="0">
                <a:solidFill>
                  <a:srgbClr val="3D5192"/>
                </a:solidFill>
              </a:rPr>
              <a:t>		A. Read the case file ahead of time</a:t>
            </a:r>
          </a:p>
          <a:p>
            <a:pPr marL="411480" lvl="1" indent="0">
              <a:buNone/>
            </a:pPr>
            <a:r>
              <a:rPr lang="en-US" sz="2000" dirty="0" smtClean="0">
                <a:solidFill>
                  <a:srgbClr val="3D5192"/>
                </a:solidFill>
              </a:rPr>
              <a:t>3.	Create more PARB Boards</a:t>
            </a:r>
          </a:p>
          <a:p>
            <a:pPr marL="411480" lvl="1" indent="0">
              <a:buNone/>
            </a:pPr>
            <a:r>
              <a:rPr lang="en-US" sz="2000" dirty="0" smtClean="0">
                <a:solidFill>
                  <a:srgbClr val="3D5192"/>
                </a:solidFill>
              </a:rPr>
              <a:t>4.	Change the format of the meetings </a:t>
            </a:r>
            <a:endParaRPr lang="en-US" sz="20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83915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a:bodyPr>
          <a:lstStyle/>
          <a:p>
            <a:pPr marL="109728" indent="0" algn="ctr">
              <a:buNone/>
            </a:pPr>
            <a:endParaRPr lang="en-US" sz="2800" dirty="0" smtClean="0">
              <a:solidFill>
                <a:srgbClr val="3D5192"/>
              </a:solidFill>
            </a:endParaRPr>
          </a:p>
          <a:p>
            <a:pPr marL="109728" indent="0" algn="ctr">
              <a:buNone/>
            </a:pPr>
            <a:endParaRPr lang="en-US" sz="2800" dirty="0">
              <a:solidFill>
                <a:srgbClr val="3D5192"/>
              </a:solidFill>
            </a:endParaRPr>
          </a:p>
          <a:p>
            <a:pPr marL="109728" indent="0" algn="ctr">
              <a:buNone/>
            </a:pPr>
            <a:r>
              <a:rPr lang="en-US" sz="5400" b="1" dirty="0" smtClean="0">
                <a:solidFill>
                  <a:srgbClr val="3D5192"/>
                </a:solidFill>
              </a:rPr>
              <a:t>What are we looking for and why?</a:t>
            </a:r>
            <a:endParaRPr lang="en-US" sz="5400" b="1"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09760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The Case Review: What do our Statutes say?</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fontScale="85000" lnSpcReduction="20000"/>
          </a:bodyPr>
          <a:lstStyle/>
          <a:p>
            <a:pPr marL="109728" indent="0">
              <a:buNone/>
            </a:pPr>
            <a:r>
              <a:rPr lang="en-US" sz="2800" dirty="0">
                <a:solidFill>
                  <a:srgbClr val="3D5192"/>
                </a:solidFill>
              </a:rPr>
              <a:t>1</a:t>
            </a:r>
            <a:r>
              <a:rPr lang="en-US" sz="3600" dirty="0" smtClean="0">
                <a:solidFill>
                  <a:srgbClr val="3D5192"/>
                </a:solidFill>
              </a:rPr>
              <a:t>. </a:t>
            </a:r>
            <a:r>
              <a:rPr lang="en-US" sz="2800" dirty="0">
                <a:solidFill>
                  <a:srgbClr val="3D5192"/>
                </a:solidFill>
              </a:rPr>
              <a:t>The appropriateness of the goals and objectives of the treatment and service </a:t>
            </a:r>
            <a:r>
              <a:rPr lang="en-US" sz="2800" dirty="0" smtClean="0">
                <a:solidFill>
                  <a:srgbClr val="3D5192"/>
                </a:solidFill>
              </a:rPr>
              <a:t>plan.</a:t>
            </a:r>
          </a:p>
          <a:p>
            <a:pPr marL="109728" indent="0">
              <a:buNone/>
            </a:pPr>
            <a:endParaRPr lang="en-US" sz="2800" dirty="0">
              <a:solidFill>
                <a:srgbClr val="3D5192"/>
              </a:solidFill>
            </a:endParaRPr>
          </a:p>
          <a:p>
            <a:pPr marL="109728" indent="0">
              <a:buNone/>
            </a:pPr>
            <a:r>
              <a:rPr lang="en-US" sz="2800" dirty="0" smtClean="0">
                <a:solidFill>
                  <a:srgbClr val="3D5192"/>
                </a:solidFill>
              </a:rPr>
              <a:t>2. The </a:t>
            </a:r>
            <a:r>
              <a:rPr lang="en-US" sz="2800" dirty="0">
                <a:solidFill>
                  <a:srgbClr val="3D5192"/>
                </a:solidFill>
              </a:rPr>
              <a:t>appropriateness of the goals and objectives of the permanency plan and permanency planning</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3. The </a:t>
            </a:r>
            <a:r>
              <a:rPr lang="en-US" sz="2800" dirty="0">
                <a:solidFill>
                  <a:srgbClr val="3D5192"/>
                </a:solidFill>
              </a:rPr>
              <a:t>appropriateness of the services provided to the child, and to the parent, stepparent, or other adult living in the home of the child, or legal guardian, or custodian</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4. Such </a:t>
            </a:r>
            <a:r>
              <a:rPr lang="en-US" sz="2800" dirty="0">
                <a:solidFill>
                  <a:srgbClr val="3D5192"/>
                </a:solidFill>
              </a:rPr>
              <a:t>review shall include, but not be limited to, consideration and evaluation of: a. whether the continued out-of-home placement is in the best interests of the child in light of the child's need for permanency and recognizing that permanency is in the best interests of the child. </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08524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The Case Review: What do our Statutes say?</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fontScale="92500" lnSpcReduction="10000"/>
          </a:bodyPr>
          <a:lstStyle/>
          <a:p>
            <a:pPr marL="109728" indent="0">
              <a:buNone/>
            </a:pPr>
            <a:r>
              <a:rPr lang="en-US" sz="2800" dirty="0" smtClean="0">
                <a:solidFill>
                  <a:srgbClr val="3D5192"/>
                </a:solidFill>
              </a:rPr>
              <a:t>5. The </a:t>
            </a:r>
            <a:r>
              <a:rPr lang="en-US" sz="2800" dirty="0">
                <a:solidFill>
                  <a:srgbClr val="3D5192"/>
                </a:solidFill>
              </a:rPr>
              <a:t>appropriateness of the continued out-of-home placement, and in the absence of a court-ordered treatment and service plan, the appropriateness of the services provided to the child and any family members or other adult living in the home of the child</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6. Promote </a:t>
            </a:r>
            <a:r>
              <a:rPr lang="en-US" sz="2800" dirty="0">
                <a:solidFill>
                  <a:srgbClr val="3D5192"/>
                </a:solidFill>
              </a:rPr>
              <a:t>and encourage all child placement agencies to maximize family stability and continuity for a child by discouraging unnecessary changes in placement and by recruiting persons to provide placement who may be suitable and willing to adopt</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7. Review </a:t>
            </a:r>
            <a:r>
              <a:rPr lang="en-US" sz="2800" dirty="0">
                <a:solidFill>
                  <a:srgbClr val="3D5192"/>
                </a:solidFill>
              </a:rPr>
              <a:t>the efforts of agencies and institutions to find permanent placement for eligible children and report to the court.</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09444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Goals of the Recommendations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6"/>
            <a:ext cx="10972799" cy="4771521"/>
          </a:xfrm>
        </p:spPr>
        <p:txBody>
          <a:bodyPr>
            <a:normAutofit lnSpcReduction="10000"/>
          </a:bodyPr>
          <a:lstStyle/>
          <a:p>
            <a:pPr marL="109728" indent="0">
              <a:buNone/>
            </a:pPr>
            <a:r>
              <a:rPr lang="en-US" sz="3200" dirty="0" smtClean="0">
                <a:solidFill>
                  <a:srgbClr val="3D5192"/>
                </a:solidFill>
              </a:rPr>
              <a:t>1. Shorten </a:t>
            </a:r>
            <a:r>
              <a:rPr lang="en-US" sz="3200" dirty="0">
                <a:solidFill>
                  <a:srgbClr val="3D5192"/>
                </a:solidFill>
              </a:rPr>
              <a:t>the time to permanence through providing new resources and observations for the Court to </a:t>
            </a:r>
            <a:r>
              <a:rPr lang="en-US" sz="3200" dirty="0" smtClean="0">
                <a:solidFill>
                  <a:srgbClr val="3D5192"/>
                </a:solidFill>
              </a:rPr>
              <a:t>consider</a:t>
            </a:r>
          </a:p>
          <a:p>
            <a:pPr marL="109728" indent="0">
              <a:buNone/>
            </a:pPr>
            <a:endParaRPr lang="en-US" sz="3200" dirty="0">
              <a:solidFill>
                <a:srgbClr val="3D5192"/>
              </a:solidFill>
            </a:endParaRPr>
          </a:p>
          <a:p>
            <a:pPr marL="109728" indent="0">
              <a:buNone/>
            </a:pPr>
            <a:r>
              <a:rPr lang="en-US" sz="3200" dirty="0" smtClean="0">
                <a:solidFill>
                  <a:srgbClr val="3D5192"/>
                </a:solidFill>
              </a:rPr>
              <a:t>2. Highlight </a:t>
            </a:r>
            <a:r>
              <a:rPr lang="en-US" sz="3200" dirty="0">
                <a:solidFill>
                  <a:srgbClr val="3D5192"/>
                </a:solidFill>
              </a:rPr>
              <a:t>timeline issues for the Court to </a:t>
            </a:r>
            <a:r>
              <a:rPr lang="en-US" sz="3200" dirty="0" smtClean="0">
                <a:solidFill>
                  <a:srgbClr val="3D5192"/>
                </a:solidFill>
              </a:rPr>
              <a:t>review</a:t>
            </a:r>
          </a:p>
          <a:p>
            <a:pPr marL="109728" indent="0">
              <a:buNone/>
            </a:pPr>
            <a:endParaRPr lang="en-US" sz="3200" dirty="0">
              <a:solidFill>
                <a:srgbClr val="3D5192"/>
              </a:solidFill>
            </a:endParaRPr>
          </a:p>
          <a:p>
            <a:pPr marL="109728" indent="0">
              <a:buNone/>
            </a:pPr>
            <a:r>
              <a:rPr lang="en-US" sz="3200" dirty="0" smtClean="0">
                <a:solidFill>
                  <a:srgbClr val="3D5192"/>
                </a:solidFill>
              </a:rPr>
              <a:t>3. Identify </a:t>
            </a:r>
            <a:r>
              <a:rPr lang="en-US" sz="3200" dirty="0">
                <a:solidFill>
                  <a:srgbClr val="3D5192"/>
                </a:solidFill>
              </a:rPr>
              <a:t>and bring resources to the table the Court may have not known </a:t>
            </a:r>
            <a:r>
              <a:rPr lang="en-US" sz="3200" dirty="0" smtClean="0">
                <a:solidFill>
                  <a:srgbClr val="3D5192"/>
                </a:solidFill>
              </a:rPr>
              <a:t>about</a:t>
            </a:r>
          </a:p>
          <a:p>
            <a:pPr marL="109728" indent="0">
              <a:buNone/>
            </a:pPr>
            <a:endParaRPr lang="en-US" sz="3200" dirty="0">
              <a:solidFill>
                <a:srgbClr val="3D5192"/>
              </a:solidFill>
            </a:endParaRPr>
          </a:p>
          <a:p>
            <a:pPr marL="109728" indent="0">
              <a:buNone/>
            </a:pPr>
            <a:r>
              <a:rPr lang="en-US" sz="3200" dirty="0" smtClean="0">
                <a:solidFill>
                  <a:srgbClr val="3D5192"/>
                </a:solidFill>
              </a:rPr>
              <a:t>4. Provide </a:t>
            </a:r>
            <a:r>
              <a:rPr lang="en-US" sz="3200" dirty="0">
                <a:solidFill>
                  <a:srgbClr val="3D5192"/>
                </a:solidFill>
              </a:rPr>
              <a:t>insight into the case that the Court may not know about</a:t>
            </a:r>
            <a:r>
              <a:rPr lang="en-US" sz="3200" dirty="0" smtClean="0">
                <a:solidFill>
                  <a:srgbClr val="3D5192"/>
                </a:solidFill>
              </a:rPr>
              <a:t>.</a:t>
            </a:r>
            <a:endParaRPr lang="en-US" sz="32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2936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Goals of the Recommendations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6"/>
            <a:ext cx="10972799" cy="4771521"/>
          </a:xfrm>
        </p:spPr>
        <p:txBody>
          <a:bodyPr>
            <a:noAutofit/>
          </a:bodyPr>
          <a:lstStyle/>
          <a:p>
            <a:pPr marL="109728" indent="0">
              <a:buNone/>
            </a:pPr>
            <a:r>
              <a:rPr lang="en-US" sz="2800" dirty="0" smtClean="0">
                <a:solidFill>
                  <a:srgbClr val="3D5192"/>
                </a:solidFill>
              </a:rPr>
              <a:t>5. Validate </a:t>
            </a:r>
            <a:r>
              <a:rPr lang="en-US" sz="2800" dirty="0">
                <a:solidFill>
                  <a:srgbClr val="3D5192"/>
                </a:solidFill>
              </a:rPr>
              <a:t>the efforts of </a:t>
            </a:r>
            <a:r>
              <a:rPr lang="en-US" sz="2800" dirty="0" smtClean="0">
                <a:solidFill>
                  <a:srgbClr val="3D5192"/>
                </a:solidFill>
              </a:rPr>
              <a:t>DHS</a:t>
            </a:r>
          </a:p>
          <a:p>
            <a:pPr marL="109728" indent="0">
              <a:buNone/>
            </a:pPr>
            <a:endParaRPr lang="en-US" sz="2800" dirty="0">
              <a:solidFill>
                <a:srgbClr val="3D5192"/>
              </a:solidFill>
            </a:endParaRPr>
          </a:p>
          <a:p>
            <a:pPr marL="109728" indent="0">
              <a:buNone/>
            </a:pPr>
            <a:r>
              <a:rPr lang="en-US" sz="2800" dirty="0" smtClean="0">
                <a:solidFill>
                  <a:srgbClr val="3D5192"/>
                </a:solidFill>
              </a:rPr>
              <a:t>6. Validate </a:t>
            </a:r>
            <a:r>
              <a:rPr lang="en-US" sz="2800" dirty="0">
                <a:solidFill>
                  <a:srgbClr val="3D5192"/>
                </a:solidFill>
              </a:rPr>
              <a:t>the efforts of the </a:t>
            </a:r>
            <a:r>
              <a:rPr lang="en-US" sz="2800" dirty="0" smtClean="0">
                <a:solidFill>
                  <a:srgbClr val="3D5192"/>
                </a:solidFill>
              </a:rPr>
              <a:t>Court</a:t>
            </a:r>
          </a:p>
          <a:p>
            <a:pPr marL="109728" indent="0">
              <a:buNone/>
            </a:pPr>
            <a:endParaRPr lang="en-US" sz="2800" dirty="0">
              <a:solidFill>
                <a:srgbClr val="3D5192"/>
              </a:solidFill>
            </a:endParaRPr>
          </a:p>
          <a:p>
            <a:pPr marL="109728" indent="0">
              <a:buNone/>
            </a:pPr>
            <a:r>
              <a:rPr lang="en-US" sz="2800" dirty="0" smtClean="0">
                <a:solidFill>
                  <a:srgbClr val="3D5192"/>
                </a:solidFill>
              </a:rPr>
              <a:t>7. Hold </a:t>
            </a:r>
            <a:r>
              <a:rPr lang="en-US" sz="2800" dirty="0">
                <a:solidFill>
                  <a:srgbClr val="3D5192"/>
                </a:solidFill>
              </a:rPr>
              <a:t>DHS accountable for their decisions and efforts in deprived </a:t>
            </a:r>
            <a:r>
              <a:rPr lang="en-US" sz="2800" dirty="0" smtClean="0">
                <a:solidFill>
                  <a:srgbClr val="3D5192"/>
                </a:solidFill>
              </a:rPr>
              <a:t>cases</a:t>
            </a:r>
          </a:p>
          <a:p>
            <a:pPr marL="109728" indent="0">
              <a:buNone/>
            </a:pPr>
            <a:endParaRPr lang="en-US" sz="2800" dirty="0">
              <a:solidFill>
                <a:srgbClr val="3D5192"/>
              </a:solidFill>
            </a:endParaRPr>
          </a:p>
          <a:p>
            <a:pPr marL="109728" indent="0">
              <a:buNone/>
            </a:pPr>
            <a:r>
              <a:rPr lang="en-US" sz="2800" dirty="0" smtClean="0">
                <a:solidFill>
                  <a:srgbClr val="3D5192"/>
                </a:solidFill>
              </a:rPr>
              <a:t>8. Hold </a:t>
            </a:r>
            <a:r>
              <a:rPr lang="en-US" sz="2800" dirty="0">
                <a:solidFill>
                  <a:srgbClr val="3D5192"/>
                </a:solidFill>
              </a:rPr>
              <a:t>the Court accountable for their decisions and efforts in deprived </a:t>
            </a:r>
            <a:r>
              <a:rPr lang="en-US" sz="2800" dirty="0" smtClean="0">
                <a:solidFill>
                  <a:srgbClr val="3D5192"/>
                </a:solidFill>
              </a:rPr>
              <a:t>cases</a:t>
            </a:r>
          </a:p>
          <a:p>
            <a:pPr marL="109728" indent="0">
              <a:buNone/>
            </a:pPr>
            <a:endParaRPr lang="en-US" sz="2800" dirty="0">
              <a:solidFill>
                <a:srgbClr val="3D5192"/>
              </a:solidFill>
            </a:endParaRPr>
          </a:p>
          <a:p>
            <a:pPr marL="109728" indent="0">
              <a:buNone/>
            </a:pPr>
            <a:r>
              <a:rPr lang="en-US" sz="2800" dirty="0" smtClean="0">
                <a:solidFill>
                  <a:srgbClr val="3D5192"/>
                </a:solidFill>
              </a:rPr>
              <a:t>9. Other goals?</a:t>
            </a:r>
            <a:endParaRPr lang="en-US" sz="28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5756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Timeline Issues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fontScale="62500" lnSpcReduction="20000"/>
          </a:bodyPr>
          <a:lstStyle/>
          <a:p>
            <a:pPr marL="109728" indent="0">
              <a:buNone/>
            </a:pPr>
            <a:r>
              <a:rPr lang="en-US" dirty="0" smtClean="0">
                <a:solidFill>
                  <a:srgbClr val="3D5192"/>
                </a:solidFill>
              </a:rPr>
              <a:t>1. Permanency </a:t>
            </a:r>
            <a:r>
              <a:rPr lang="en-US" dirty="0">
                <a:solidFill>
                  <a:srgbClr val="3D5192"/>
                </a:solidFill>
              </a:rPr>
              <a:t>hearing must take place no later than 6 months after the child has been placed in out of home </a:t>
            </a:r>
            <a:r>
              <a:rPr lang="en-US" dirty="0" smtClean="0">
                <a:solidFill>
                  <a:srgbClr val="3D5192"/>
                </a:solidFill>
              </a:rPr>
              <a:t>placement</a:t>
            </a:r>
          </a:p>
          <a:p>
            <a:pPr marL="109728" indent="0">
              <a:buNone/>
            </a:pPr>
            <a:endParaRPr lang="en-US" dirty="0">
              <a:solidFill>
                <a:srgbClr val="3D5192"/>
              </a:solidFill>
            </a:endParaRPr>
          </a:p>
          <a:p>
            <a:pPr marL="109728" indent="0">
              <a:buNone/>
            </a:pPr>
            <a:r>
              <a:rPr lang="en-US" dirty="0" smtClean="0">
                <a:solidFill>
                  <a:srgbClr val="3D5192"/>
                </a:solidFill>
              </a:rPr>
              <a:t>2. Permanency </a:t>
            </a:r>
            <a:r>
              <a:rPr lang="en-US" dirty="0">
                <a:solidFill>
                  <a:srgbClr val="3D5192"/>
                </a:solidFill>
              </a:rPr>
              <a:t>hearing must be conducted every 6 months until closure of the </a:t>
            </a:r>
            <a:r>
              <a:rPr lang="en-US" dirty="0" smtClean="0">
                <a:solidFill>
                  <a:srgbClr val="3D5192"/>
                </a:solidFill>
              </a:rPr>
              <a:t>case</a:t>
            </a:r>
          </a:p>
          <a:p>
            <a:pPr marL="109728" indent="0">
              <a:buNone/>
            </a:pPr>
            <a:endParaRPr lang="en-US" dirty="0">
              <a:solidFill>
                <a:srgbClr val="3D5192"/>
              </a:solidFill>
            </a:endParaRPr>
          </a:p>
          <a:p>
            <a:pPr marL="109728" indent="0">
              <a:buNone/>
            </a:pPr>
            <a:r>
              <a:rPr lang="en-US" dirty="0" smtClean="0">
                <a:solidFill>
                  <a:srgbClr val="3D5192"/>
                </a:solidFill>
              </a:rPr>
              <a:t>3. Once </a:t>
            </a:r>
            <a:r>
              <a:rPr lang="en-US" dirty="0">
                <a:solidFill>
                  <a:srgbClr val="3D5192"/>
                </a:solidFill>
              </a:rPr>
              <a:t>the first kid is reunified with parents, physical custody, DHS is required to follow the case for 6 </a:t>
            </a:r>
            <a:r>
              <a:rPr lang="en-US" dirty="0" smtClean="0">
                <a:solidFill>
                  <a:srgbClr val="3D5192"/>
                </a:solidFill>
              </a:rPr>
              <a:t>months</a:t>
            </a:r>
          </a:p>
          <a:p>
            <a:pPr marL="109728" indent="0">
              <a:buNone/>
            </a:pPr>
            <a:endParaRPr lang="en-US" dirty="0">
              <a:solidFill>
                <a:srgbClr val="3D5192"/>
              </a:solidFill>
            </a:endParaRPr>
          </a:p>
          <a:p>
            <a:pPr marL="109728" indent="0">
              <a:buNone/>
            </a:pPr>
            <a:r>
              <a:rPr lang="en-US" dirty="0" smtClean="0">
                <a:solidFill>
                  <a:srgbClr val="3D5192"/>
                </a:solidFill>
              </a:rPr>
              <a:t>4. Mandatory </a:t>
            </a:r>
            <a:r>
              <a:rPr lang="en-US" dirty="0">
                <a:solidFill>
                  <a:srgbClr val="3D5192"/>
                </a:solidFill>
              </a:rPr>
              <a:t>termination of parental rights if the child is placed out of the home 15 of the last 22 months. Unless there is a compelling reason.  Look for the reason</a:t>
            </a:r>
            <a:r>
              <a:rPr lang="en-US" dirty="0" smtClean="0">
                <a:solidFill>
                  <a:srgbClr val="3D5192"/>
                </a:solidFill>
              </a:rPr>
              <a:t>.</a:t>
            </a:r>
          </a:p>
          <a:p>
            <a:pPr marL="109728" indent="0">
              <a:buNone/>
            </a:pPr>
            <a:endParaRPr lang="en-US" dirty="0">
              <a:solidFill>
                <a:srgbClr val="3D5192"/>
              </a:solidFill>
            </a:endParaRPr>
          </a:p>
          <a:p>
            <a:pPr marL="109728" indent="0">
              <a:buNone/>
            </a:pPr>
            <a:r>
              <a:rPr lang="en-US" dirty="0" smtClean="0">
                <a:solidFill>
                  <a:srgbClr val="3D5192"/>
                </a:solidFill>
              </a:rPr>
              <a:t>5. Mandatory </a:t>
            </a:r>
            <a:r>
              <a:rPr lang="en-US" dirty="0">
                <a:solidFill>
                  <a:srgbClr val="3D5192"/>
                </a:solidFill>
              </a:rPr>
              <a:t>termination no later than 60 days after a child has been determined to be an abandoned infant</a:t>
            </a:r>
            <a:r>
              <a:rPr lang="en-US" dirty="0" smtClean="0">
                <a:solidFill>
                  <a:srgbClr val="3D5192"/>
                </a:solidFill>
              </a:rPr>
              <a:t>.</a:t>
            </a:r>
          </a:p>
          <a:p>
            <a:pPr marL="109728" indent="0">
              <a:buNone/>
            </a:pPr>
            <a:endParaRPr lang="en-US" dirty="0">
              <a:solidFill>
                <a:srgbClr val="3D5192"/>
              </a:solidFill>
            </a:endParaRPr>
          </a:p>
          <a:p>
            <a:pPr marL="109728" indent="0">
              <a:buNone/>
            </a:pPr>
            <a:r>
              <a:rPr lang="en-US" dirty="0" smtClean="0">
                <a:solidFill>
                  <a:srgbClr val="3D5192"/>
                </a:solidFill>
              </a:rPr>
              <a:t>6. Mandatory </a:t>
            </a:r>
            <a:r>
              <a:rPr lang="en-US" dirty="0">
                <a:solidFill>
                  <a:srgbClr val="3D5192"/>
                </a:solidFill>
              </a:rPr>
              <a:t>termination no later than 90 days after the court has ordered an ISP and the parent has made no measurable Progress</a:t>
            </a:r>
            <a:r>
              <a:rPr lang="en-US" dirty="0" smtClean="0">
                <a:solidFill>
                  <a:srgbClr val="3D5192"/>
                </a:solidFill>
              </a:rPr>
              <a:t>.</a:t>
            </a: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78447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Timeline Issues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Autofit/>
          </a:bodyPr>
          <a:lstStyle/>
          <a:p>
            <a:pPr marL="109728" indent="0">
              <a:buNone/>
            </a:pPr>
            <a:r>
              <a:rPr lang="en-US" dirty="0" smtClean="0">
                <a:solidFill>
                  <a:srgbClr val="3D5192"/>
                </a:solidFill>
              </a:rPr>
              <a:t>7. Mandatory </a:t>
            </a:r>
            <a:r>
              <a:rPr lang="en-US" dirty="0">
                <a:solidFill>
                  <a:srgbClr val="3D5192"/>
                </a:solidFill>
              </a:rPr>
              <a:t>termination no later than 60 days after the court has determined that reasonable efforts to reunite are not required due to a felony conviction of a parent or (See long list</a:t>
            </a:r>
            <a:r>
              <a:rPr lang="en-US" dirty="0" smtClean="0">
                <a:solidFill>
                  <a:srgbClr val="3D5192"/>
                </a:solidFill>
              </a:rPr>
              <a:t>)</a:t>
            </a:r>
          </a:p>
          <a:p>
            <a:pPr marL="109728" indent="0">
              <a:buNone/>
            </a:pPr>
            <a:endParaRPr lang="en-US" dirty="0">
              <a:solidFill>
                <a:srgbClr val="3D5192"/>
              </a:solidFill>
            </a:endParaRPr>
          </a:p>
          <a:p>
            <a:pPr marL="109728" indent="0">
              <a:buNone/>
            </a:pPr>
            <a:r>
              <a:rPr lang="en-US" dirty="0" smtClean="0">
                <a:solidFill>
                  <a:srgbClr val="3D5192"/>
                </a:solidFill>
              </a:rPr>
              <a:t>8. A </a:t>
            </a:r>
            <a:r>
              <a:rPr lang="en-US" dirty="0">
                <a:solidFill>
                  <a:srgbClr val="3D5192"/>
                </a:solidFill>
              </a:rPr>
              <a:t>finding that a child four (4) years of age or older at the time of placement has been placed in foster care by the Department of Human Services for fifteen (15) of the most recent twenty-two (22) months preceding the filing of the petition or motion for termination of parental rights and the child cannot, at the time of the filing of the petition or motion, be safely returned to the home of the parent. </a:t>
            </a:r>
            <a:endParaRPr lang="en-US" dirty="0" smtClean="0">
              <a:solidFill>
                <a:srgbClr val="3D5192"/>
              </a:solidFill>
            </a:endParaRPr>
          </a:p>
          <a:p>
            <a:pPr marL="109728" indent="0">
              <a:buNone/>
            </a:pPr>
            <a:endParaRPr lang="en-US" dirty="0">
              <a:solidFill>
                <a:srgbClr val="3D5192"/>
              </a:solidFill>
            </a:endParaRPr>
          </a:p>
          <a:p>
            <a:pPr marL="109728" indent="0">
              <a:buNone/>
            </a:pPr>
            <a:r>
              <a:rPr lang="en-US" dirty="0" smtClean="0">
                <a:solidFill>
                  <a:srgbClr val="3D5192"/>
                </a:solidFill>
              </a:rPr>
              <a:t>9. A </a:t>
            </a:r>
            <a:r>
              <a:rPr lang="en-US" dirty="0">
                <a:solidFill>
                  <a:srgbClr val="3D5192"/>
                </a:solidFill>
              </a:rPr>
              <a:t>finding that a child younger than four (4) years of age at the time of the filing of the petition or motion has been placed in foster care by the Department of Human Services for at least six (6) of the twelve (12) months preceding the filing of the petition or motion for termination of parental rights and the child cannot be safely returned to the home of the parent.</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26110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General Advice for Reviews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lnSpcReduction="10000"/>
          </a:bodyPr>
          <a:lstStyle/>
          <a:p>
            <a:pPr marL="109728" indent="0">
              <a:buNone/>
            </a:pPr>
            <a:r>
              <a:rPr lang="en-US" sz="2800" dirty="0" smtClean="0">
                <a:solidFill>
                  <a:srgbClr val="3D5192"/>
                </a:solidFill>
              </a:rPr>
              <a:t>1. Look </a:t>
            </a:r>
            <a:r>
              <a:rPr lang="en-US" sz="2800" dirty="0">
                <a:solidFill>
                  <a:srgbClr val="3D5192"/>
                </a:solidFill>
              </a:rPr>
              <a:t>at the Deprived Petition submitted by the DA to understand the conditions that led to removal from the home</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2. Look </a:t>
            </a:r>
            <a:r>
              <a:rPr lang="en-US" sz="2800" dirty="0">
                <a:solidFill>
                  <a:srgbClr val="3D5192"/>
                </a:solidFill>
              </a:rPr>
              <a:t>at the ISP.  Is it doable?  Does it address the deprived conditions? </a:t>
            </a:r>
            <a:endParaRPr lang="en-US" sz="2800" dirty="0" smtClean="0">
              <a:solidFill>
                <a:srgbClr val="3D5192"/>
              </a:solidFill>
            </a:endParaRPr>
          </a:p>
          <a:p>
            <a:pPr marL="109728" indent="0">
              <a:buNone/>
            </a:pPr>
            <a:r>
              <a:rPr lang="en-US" sz="2800" dirty="0" smtClean="0">
                <a:solidFill>
                  <a:srgbClr val="3D5192"/>
                </a:solidFill>
              </a:rPr>
              <a:t> </a:t>
            </a:r>
            <a:endParaRPr lang="en-US" sz="2800" dirty="0">
              <a:solidFill>
                <a:srgbClr val="3D5192"/>
              </a:solidFill>
            </a:endParaRPr>
          </a:p>
          <a:p>
            <a:pPr marL="109728" indent="0">
              <a:buNone/>
            </a:pPr>
            <a:r>
              <a:rPr lang="en-US" sz="2800" dirty="0" smtClean="0">
                <a:solidFill>
                  <a:srgbClr val="3D5192"/>
                </a:solidFill>
              </a:rPr>
              <a:t>3. Does </a:t>
            </a:r>
            <a:r>
              <a:rPr lang="en-US" sz="2800" dirty="0">
                <a:solidFill>
                  <a:srgbClr val="3D5192"/>
                </a:solidFill>
              </a:rPr>
              <a:t>the ISP also state what the kids need or should be doing</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4. Look </a:t>
            </a:r>
            <a:r>
              <a:rPr lang="en-US" sz="2800" dirty="0">
                <a:solidFill>
                  <a:srgbClr val="3D5192"/>
                </a:solidFill>
              </a:rPr>
              <a:t>at the visitation plan.  Is it frequent, with siblings, with other caring adults in the kids life, FaceTime, phone calls and regular contact. Visitation for younger kids should be all the time</a:t>
            </a:r>
            <a:r>
              <a:rPr lang="en-US" sz="2800" dirty="0" smtClean="0">
                <a:solidFill>
                  <a:srgbClr val="3D5192"/>
                </a:solidFill>
              </a:rPr>
              <a:t>.</a:t>
            </a:r>
            <a:endParaRPr lang="en-US" sz="28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23144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endParaRPr lang="en-US" sz="5400" dirty="0">
              <a:solidFill>
                <a:srgbClr val="6194BC"/>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030663" y="1903809"/>
            <a:ext cx="4130675" cy="3098006"/>
          </a:xfrm>
        </p:spPr>
      </p:pic>
      <p:sp>
        <p:nvSpPr>
          <p:cNvPr id="11" name="Slide Number Placeholder 6"/>
          <p:cNvSpPr txBox="1">
            <a:spLocks/>
          </p:cNvSpPr>
          <p:nvPr/>
        </p:nvSpPr>
        <p:spPr>
          <a:xfrm>
            <a:off x="11502258" y="622343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85E60C-26B7-4EA4-9F43-1DA1871294ED}" type="slidenum">
              <a:rPr lang="en-US" smtClean="0">
                <a:solidFill>
                  <a:schemeClr val="bg1"/>
                </a:solidFill>
              </a:rPr>
              <a:pPr/>
              <a:t>4</a:t>
            </a:fld>
            <a:endParaRPr lang="en-US" dirty="0">
              <a:solidFill>
                <a:schemeClr val="bg1"/>
              </a:solidFill>
            </a:endParaRPr>
          </a:p>
        </p:txBody>
      </p:sp>
      <p:sp>
        <p:nvSpPr>
          <p:cNvPr id="12" name="Slide Number Placeholder 1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254722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General Advice for Reviews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lnSpcReduction="10000"/>
          </a:bodyPr>
          <a:lstStyle/>
          <a:p>
            <a:pPr marL="109728" indent="0">
              <a:buNone/>
            </a:pPr>
            <a:r>
              <a:rPr lang="en-US" sz="2400" dirty="0" smtClean="0">
                <a:solidFill>
                  <a:srgbClr val="3D5192"/>
                </a:solidFill>
              </a:rPr>
              <a:t>5. Kinship </a:t>
            </a:r>
            <a:r>
              <a:rPr lang="en-US" sz="2400" dirty="0">
                <a:solidFill>
                  <a:srgbClr val="3D5192"/>
                </a:solidFill>
              </a:rPr>
              <a:t>placement.  Is every effort being made to put that kid with someone they know and love and that loves them</a:t>
            </a:r>
            <a:r>
              <a:rPr lang="en-US" sz="2400" dirty="0" smtClean="0">
                <a:solidFill>
                  <a:srgbClr val="3D5192"/>
                </a:solidFill>
              </a:rPr>
              <a:t>?</a:t>
            </a:r>
          </a:p>
          <a:p>
            <a:pPr marL="109728" indent="0">
              <a:buNone/>
            </a:pPr>
            <a:endParaRPr lang="en-US" sz="2400" dirty="0">
              <a:solidFill>
                <a:srgbClr val="3D5192"/>
              </a:solidFill>
            </a:endParaRPr>
          </a:p>
          <a:p>
            <a:pPr marL="109728" indent="0">
              <a:buNone/>
            </a:pPr>
            <a:r>
              <a:rPr lang="en-US" sz="2400" dirty="0" smtClean="0">
                <a:solidFill>
                  <a:srgbClr val="3D5192"/>
                </a:solidFill>
              </a:rPr>
              <a:t>6. Look </a:t>
            </a:r>
            <a:r>
              <a:rPr lang="en-US" sz="2400" dirty="0">
                <a:solidFill>
                  <a:srgbClr val="3D5192"/>
                </a:solidFill>
              </a:rPr>
              <a:t>and see if it is an ICWA </a:t>
            </a:r>
            <a:r>
              <a:rPr lang="en-US" sz="2400" dirty="0" smtClean="0">
                <a:solidFill>
                  <a:srgbClr val="3D5192"/>
                </a:solidFill>
              </a:rPr>
              <a:t>Case</a:t>
            </a:r>
          </a:p>
          <a:p>
            <a:pPr marL="109728" indent="0">
              <a:buNone/>
            </a:pPr>
            <a:endParaRPr lang="en-US" sz="2400" dirty="0">
              <a:solidFill>
                <a:srgbClr val="3D5192"/>
              </a:solidFill>
            </a:endParaRPr>
          </a:p>
          <a:p>
            <a:pPr marL="109728" indent="0">
              <a:buNone/>
            </a:pPr>
            <a:r>
              <a:rPr lang="en-US" sz="2400" dirty="0" smtClean="0">
                <a:solidFill>
                  <a:srgbClr val="3D5192"/>
                </a:solidFill>
              </a:rPr>
              <a:t>7. </a:t>
            </a:r>
            <a:r>
              <a:rPr lang="en-US" sz="2400" dirty="0">
                <a:solidFill>
                  <a:srgbClr val="3D5192"/>
                </a:solidFill>
              </a:rPr>
              <a:t>I</a:t>
            </a:r>
            <a:r>
              <a:rPr lang="en-US" sz="2400" dirty="0" smtClean="0">
                <a:solidFill>
                  <a:srgbClr val="3D5192"/>
                </a:solidFill>
              </a:rPr>
              <a:t>s </a:t>
            </a:r>
            <a:r>
              <a:rPr lang="en-US" sz="2400" dirty="0">
                <a:solidFill>
                  <a:srgbClr val="3D5192"/>
                </a:solidFill>
              </a:rPr>
              <a:t>disposition (placement) looked at every time</a:t>
            </a:r>
            <a:r>
              <a:rPr lang="en-US" sz="2400" dirty="0" smtClean="0">
                <a:solidFill>
                  <a:srgbClr val="3D5192"/>
                </a:solidFill>
              </a:rPr>
              <a:t>.</a:t>
            </a:r>
          </a:p>
          <a:p>
            <a:pPr marL="109728" indent="0">
              <a:buNone/>
            </a:pPr>
            <a:r>
              <a:rPr lang="en-US" sz="2400" dirty="0" smtClean="0">
                <a:solidFill>
                  <a:srgbClr val="3D5192"/>
                </a:solidFill>
              </a:rPr>
              <a:t> </a:t>
            </a:r>
            <a:endParaRPr lang="en-US" sz="2400" dirty="0">
              <a:solidFill>
                <a:srgbClr val="3D5192"/>
              </a:solidFill>
            </a:endParaRPr>
          </a:p>
          <a:p>
            <a:pPr marL="109728" indent="0">
              <a:buNone/>
            </a:pPr>
            <a:r>
              <a:rPr lang="en-US" sz="2400" dirty="0" smtClean="0">
                <a:solidFill>
                  <a:srgbClr val="3D5192"/>
                </a:solidFill>
              </a:rPr>
              <a:t>8. Incarceration </a:t>
            </a:r>
            <a:r>
              <a:rPr lang="en-US" sz="2400" dirty="0">
                <a:solidFill>
                  <a:srgbClr val="3D5192"/>
                </a:solidFill>
              </a:rPr>
              <a:t>of a parent is not in and of itself sufficient to deprive a parent of parental </a:t>
            </a:r>
            <a:r>
              <a:rPr lang="en-US" sz="2400" dirty="0" smtClean="0">
                <a:solidFill>
                  <a:srgbClr val="3D5192"/>
                </a:solidFill>
              </a:rPr>
              <a:t>rights</a:t>
            </a:r>
          </a:p>
          <a:p>
            <a:pPr marL="109728" indent="0">
              <a:buNone/>
            </a:pPr>
            <a:endParaRPr lang="en-US" sz="2400" dirty="0">
              <a:solidFill>
                <a:srgbClr val="3D5192"/>
              </a:solidFill>
            </a:endParaRPr>
          </a:p>
          <a:p>
            <a:pPr marL="109728" indent="0">
              <a:buNone/>
            </a:pPr>
            <a:r>
              <a:rPr lang="en-US" sz="2400" dirty="0" smtClean="0">
                <a:solidFill>
                  <a:srgbClr val="3D5192"/>
                </a:solidFill>
              </a:rPr>
              <a:t>9. Transition </a:t>
            </a:r>
            <a:r>
              <a:rPr lang="en-US" sz="2400" dirty="0">
                <a:solidFill>
                  <a:srgbClr val="3D5192"/>
                </a:solidFill>
              </a:rPr>
              <a:t>age </a:t>
            </a:r>
            <a:r>
              <a:rPr lang="en-US" sz="2400" dirty="0" smtClean="0">
                <a:solidFill>
                  <a:srgbClr val="3D5192"/>
                </a:solidFill>
              </a:rPr>
              <a:t>youth.  Has lots of implications</a:t>
            </a:r>
            <a:endParaRPr lang="en-US" sz="24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61627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9E08-0932-4D7D-B66A-4C96E68B1B9B}"/>
              </a:ext>
            </a:extLst>
          </p:cNvPr>
          <p:cNvSpPr>
            <a:spLocks noGrp="1"/>
          </p:cNvSpPr>
          <p:nvPr>
            <p:ph type="title"/>
          </p:nvPr>
        </p:nvSpPr>
        <p:spPr>
          <a:xfrm>
            <a:off x="740229" y="573769"/>
            <a:ext cx="10972800" cy="1066800"/>
          </a:xfrm>
        </p:spPr>
        <p:txBody>
          <a:bodyPr>
            <a:normAutofit fontScale="90000"/>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What do I want to know??? Things that make you go hmmm</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005721B-5A13-4BD4-9D95-0804A0EACEFC}"/>
              </a:ext>
            </a:extLst>
          </p:cNvPr>
          <p:cNvSpPr>
            <a:spLocks noGrp="1"/>
          </p:cNvSpPr>
          <p:nvPr>
            <p:ph idx="1"/>
          </p:nvPr>
        </p:nvSpPr>
        <p:spPr>
          <a:xfrm>
            <a:off x="609600" y="2004646"/>
            <a:ext cx="10972800" cy="3825308"/>
          </a:xfrm>
        </p:spPr>
        <p:txBody>
          <a:bodyPr>
            <a:normAutofit/>
          </a:bodyPr>
          <a:lstStyle/>
          <a:p>
            <a:pPr marL="411480" lvl="1" indent="0">
              <a:buNone/>
            </a:pPr>
            <a:endParaRPr lang="en-US" sz="4400" dirty="0" smtClean="0">
              <a:solidFill>
                <a:srgbClr val="3D5192"/>
              </a:solidFill>
            </a:endParaRPr>
          </a:p>
          <a:p>
            <a:pPr marL="411480" lvl="1" indent="0">
              <a:buNone/>
            </a:pPr>
            <a:r>
              <a:rPr lang="en-US" sz="4400" dirty="0" smtClean="0">
                <a:solidFill>
                  <a:srgbClr val="3D5192"/>
                </a:solidFill>
              </a:rPr>
              <a:t>START </a:t>
            </a:r>
            <a:r>
              <a:rPr lang="en-US" sz="4400" dirty="0">
                <a:solidFill>
                  <a:srgbClr val="3D5192"/>
                </a:solidFill>
              </a:rPr>
              <a:t>WITH </a:t>
            </a:r>
            <a:r>
              <a:rPr lang="en-US" sz="4400" dirty="0" smtClean="0">
                <a:solidFill>
                  <a:srgbClr val="3D5192"/>
                </a:solidFill>
              </a:rPr>
              <a:t>QUESTIONS</a:t>
            </a:r>
          </a:p>
          <a:p>
            <a:pPr marL="411480" lvl="1" indent="0">
              <a:buNone/>
            </a:pPr>
            <a:endParaRPr lang="en-US" sz="4400" dirty="0">
              <a:solidFill>
                <a:srgbClr val="3D5192"/>
              </a:solidFill>
            </a:endParaRPr>
          </a:p>
          <a:p>
            <a:pPr marL="411480" lvl="1" indent="0">
              <a:buNone/>
            </a:pPr>
            <a:r>
              <a:rPr lang="en-US" sz="4400" dirty="0">
                <a:solidFill>
                  <a:srgbClr val="3D5192"/>
                </a:solidFill>
              </a:rPr>
              <a:t>FORMULATE CONCERNS</a:t>
            </a:r>
          </a:p>
          <a:p>
            <a:endParaRPr lang="en-US" dirty="0"/>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34473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EE9F-4AE5-425D-9F0F-996DA58B0D21}"/>
              </a:ext>
            </a:extLst>
          </p:cNvPr>
          <p:cNvSpPr>
            <a:spLocks noGrp="1"/>
          </p:cNvSpPr>
          <p:nvPr>
            <p:ph type="title"/>
          </p:nvPr>
        </p:nvSpPr>
        <p:spPr>
          <a:xfrm>
            <a:off x="609600" y="573769"/>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What do I want to know?</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A37057D1-C102-490C-9E3D-48B39B455F3D}"/>
              </a:ext>
            </a:extLst>
          </p:cNvPr>
          <p:cNvSpPr>
            <a:spLocks noGrp="1"/>
          </p:cNvSpPr>
          <p:nvPr>
            <p:ph idx="1"/>
          </p:nvPr>
        </p:nvSpPr>
        <p:spPr>
          <a:xfrm>
            <a:off x="609600" y="1640569"/>
            <a:ext cx="10972800" cy="4325112"/>
          </a:xfrm>
        </p:spPr>
        <p:txBody>
          <a:bodyPr>
            <a:normAutofit/>
          </a:bodyPr>
          <a:lstStyle/>
          <a:p>
            <a:pPr marL="109728" indent="0">
              <a:buNone/>
            </a:pPr>
            <a:r>
              <a:rPr lang="en-US" b="1" dirty="0" smtClean="0">
                <a:solidFill>
                  <a:srgbClr val="3D5192"/>
                </a:solidFill>
              </a:rPr>
              <a:t>START </a:t>
            </a:r>
            <a:r>
              <a:rPr lang="en-US" b="1" dirty="0">
                <a:solidFill>
                  <a:srgbClr val="3D5192"/>
                </a:solidFill>
              </a:rPr>
              <a:t>WITH QUESTIONS</a:t>
            </a:r>
          </a:p>
          <a:p>
            <a:pPr marL="411480" lvl="1" indent="0">
              <a:buNone/>
            </a:pPr>
            <a:r>
              <a:rPr lang="en-US" dirty="0" smtClean="0">
                <a:solidFill>
                  <a:srgbClr val="3D5192"/>
                </a:solidFill>
              </a:rPr>
              <a:t>Case </a:t>
            </a:r>
            <a:r>
              <a:rPr lang="en-US" dirty="0">
                <a:solidFill>
                  <a:srgbClr val="3D5192"/>
                </a:solidFill>
              </a:rPr>
              <a:t>Review: </a:t>
            </a:r>
          </a:p>
          <a:p>
            <a:pPr marL="704088" lvl="2" indent="0">
              <a:buNone/>
            </a:pPr>
            <a:r>
              <a:rPr lang="en-US" dirty="0">
                <a:solidFill>
                  <a:srgbClr val="3D5192"/>
                </a:solidFill>
              </a:rPr>
              <a:t>Has the court reviewed the case within six months?  If not, this needs to be brought to the court’s attention ASAP. </a:t>
            </a:r>
          </a:p>
          <a:p>
            <a:pPr marL="704088" lvl="2" indent="0">
              <a:buNone/>
            </a:pPr>
            <a:r>
              <a:rPr lang="en-US" dirty="0">
                <a:solidFill>
                  <a:srgbClr val="3D5192"/>
                </a:solidFill>
              </a:rPr>
              <a:t>Has ICWA been addressed?</a:t>
            </a:r>
          </a:p>
          <a:p>
            <a:pPr marL="704088" lvl="2" indent="0">
              <a:buNone/>
            </a:pPr>
            <a:r>
              <a:rPr lang="en-US" dirty="0" smtClean="0">
                <a:solidFill>
                  <a:srgbClr val="3D5192"/>
                </a:solidFill>
              </a:rPr>
              <a:t>Has </a:t>
            </a:r>
            <a:r>
              <a:rPr lang="en-US" dirty="0">
                <a:solidFill>
                  <a:srgbClr val="3D5192"/>
                </a:solidFill>
              </a:rPr>
              <a:t>paternity been established?  Is it documented?</a:t>
            </a:r>
          </a:p>
          <a:p>
            <a:pPr marL="704088" lvl="2" indent="0">
              <a:buNone/>
            </a:pPr>
            <a:r>
              <a:rPr lang="en-US" dirty="0" smtClean="0">
                <a:solidFill>
                  <a:srgbClr val="3D5192"/>
                </a:solidFill>
              </a:rPr>
              <a:t>Is </a:t>
            </a:r>
            <a:r>
              <a:rPr lang="en-US" dirty="0">
                <a:solidFill>
                  <a:srgbClr val="3D5192"/>
                </a:solidFill>
              </a:rPr>
              <a:t>placement indicated? Is it in compliance with statutes?</a:t>
            </a:r>
          </a:p>
          <a:p>
            <a:pPr marL="704088" lvl="2" indent="0">
              <a:buNone/>
            </a:pPr>
            <a:r>
              <a:rPr lang="en-US" dirty="0">
                <a:solidFill>
                  <a:srgbClr val="3D5192"/>
                </a:solidFill>
              </a:rPr>
              <a:t>When appropriate, are compelling reasons documented?</a:t>
            </a:r>
          </a:p>
          <a:p>
            <a:endParaRPr lang="en-US" b="1" dirty="0"/>
          </a:p>
          <a:p>
            <a:endParaRPr lang="en-US" b="1" dirty="0"/>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4064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F8AD-B8B4-41EC-BCA4-4ED34A6221A3}"/>
              </a:ext>
            </a:extLst>
          </p:cNvPr>
          <p:cNvSpPr>
            <a:spLocks noGrp="1"/>
          </p:cNvSpPr>
          <p:nvPr>
            <p:ph type="title"/>
          </p:nvPr>
        </p:nvSpPr>
        <p:spPr>
          <a:xfrm>
            <a:off x="609600" y="573769"/>
            <a:ext cx="10972800" cy="1066800"/>
          </a:xfrm>
        </p:spPr>
        <p:txBody>
          <a:bodyPr/>
          <a:lstStyle/>
          <a:p>
            <a:r>
              <a:rPr lang="en-US" dirty="0">
                <a:solidFill>
                  <a:schemeClr val="accent5">
                    <a:lumMod val="60000"/>
                    <a:lumOff val="40000"/>
                  </a:schemeClr>
                </a:solidFill>
                <a:latin typeface="Calibri Light" panose="020F0302020204030204" pitchFamily="34" charset="0"/>
                <a:cs typeface="Calibri Light" panose="020F0302020204030204" pitchFamily="34" charset="0"/>
              </a:rPr>
              <a:t>What do I want to know?</a:t>
            </a:r>
          </a:p>
        </p:txBody>
      </p:sp>
      <p:sp>
        <p:nvSpPr>
          <p:cNvPr id="3" name="Content Placeholder 2">
            <a:extLst>
              <a:ext uri="{FF2B5EF4-FFF2-40B4-BE49-F238E27FC236}">
                <a16:creationId xmlns:a16="http://schemas.microsoft.com/office/drawing/2014/main" id="{0B4BD32C-1CB2-44DE-9A7C-64B164CE0916}"/>
              </a:ext>
            </a:extLst>
          </p:cNvPr>
          <p:cNvSpPr>
            <a:spLocks noGrp="1"/>
          </p:cNvSpPr>
          <p:nvPr>
            <p:ph idx="1"/>
          </p:nvPr>
        </p:nvSpPr>
        <p:spPr>
          <a:xfrm>
            <a:off x="609600" y="1564369"/>
            <a:ext cx="11343861" cy="4608576"/>
          </a:xfrm>
        </p:spPr>
        <p:txBody>
          <a:bodyPr>
            <a:normAutofit/>
          </a:bodyPr>
          <a:lstStyle/>
          <a:p>
            <a:pPr marL="411480" lvl="1" indent="0">
              <a:buNone/>
            </a:pPr>
            <a:r>
              <a:rPr lang="en-US" dirty="0" smtClean="0">
                <a:solidFill>
                  <a:srgbClr val="3D5192"/>
                </a:solidFill>
              </a:rPr>
              <a:t>Visitation</a:t>
            </a:r>
            <a:r>
              <a:rPr lang="en-US" dirty="0">
                <a:solidFill>
                  <a:srgbClr val="3D5192"/>
                </a:solidFill>
              </a:rPr>
              <a:t>: </a:t>
            </a:r>
          </a:p>
          <a:p>
            <a:pPr marL="704088" lvl="2" indent="0">
              <a:buNone/>
            </a:pPr>
            <a:r>
              <a:rPr lang="en-US" dirty="0">
                <a:solidFill>
                  <a:srgbClr val="3D5192"/>
                </a:solidFill>
              </a:rPr>
              <a:t>Is a visitation plan for each parent filed?</a:t>
            </a:r>
          </a:p>
          <a:p>
            <a:pPr marL="704088" lvl="2" indent="0">
              <a:buNone/>
            </a:pPr>
            <a:r>
              <a:rPr lang="en-US" dirty="0">
                <a:solidFill>
                  <a:srgbClr val="3D5192"/>
                </a:solidFill>
              </a:rPr>
              <a:t>How often has visitation occurred between the child and parent(s)?   </a:t>
            </a:r>
          </a:p>
          <a:p>
            <a:pPr marL="704088" lvl="2" indent="0">
              <a:buNone/>
            </a:pPr>
            <a:r>
              <a:rPr lang="en-US" dirty="0">
                <a:solidFill>
                  <a:srgbClr val="3D5192"/>
                </a:solidFill>
              </a:rPr>
              <a:t>Is this sufficient for a child this age?   </a:t>
            </a:r>
          </a:p>
          <a:p>
            <a:pPr marL="704088" lvl="2" indent="0">
              <a:buNone/>
            </a:pPr>
            <a:r>
              <a:rPr lang="en-US" dirty="0">
                <a:solidFill>
                  <a:srgbClr val="3D5192"/>
                </a:solidFill>
              </a:rPr>
              <a:t>Is the setting for these visits appropriate considering the charges in the petition as well as the cooperation exercised by the parents? </a:t>
            </a:r>
          </a:p>
          <a:p>
            <a:pPr marL="411480" lvl="1" indent="0">
              <a:buNone/>
            </a:pPr>
            <a:r>
              <a:rPr lang="en-US" dirty="0">
                <a:solidFill>
                  <a:srgbClr val="3D5192"/>
                </a:solidFill>
              </a:rPr>
              <a:t>Timeframes: </a:t>
            </a:r>
          </a:p>
          <a:p>
            <a:pPr marL="704088" lvl="2" indent="0">
              <a:buNone/>
            </a:pPr>
            <a:r>
              <a:rPr lang="en-US" dirty="0">
                <a:solidFill>
                  <a:srgbClr val="3D5192"/>
                </a:solidFill>
              </a:rPr>
              <a:t>Are timeframes realistic?   </a:t>
            </a:r>
          </a:p>
          <a:p>
            <a:pPr marL="704088" lvl="2" indent="0">
              <a:buNone/>
            </a:pPr>
            <a:r>
              <a:rPr lang="en-US" dirty="0">
                <a:solidFill>
                  <a:srgbClr val="3D5192"/>
                </a:solidFill>
              </a:rPr>
              <a:t>Are they being adhered to?   </a:t>
            </a:r>
          </a:p>
          <a:p>
            <a:pPr marL="704088" lvl="2" indent="0">
              <a:buNone/>
            </a:pPr>
            <a:r>
              <a:rPr lang="en-US" dirty="0">
                <a:solidFill>
                  <a:srgbClr val="3D5192"/>
                </a:solidFill>
              </a:rPr>
              <a:t>Are the services noted on the plan available in the community?  </a:t>
            </a:r>
          </a:p>
          <a:p>
            <a:pPr marL="704088" lvl="2" indent="0">
              <a:buNone/>
            </a:pPr>
            <a:r>
              <a:rPr lang="en-US" dirty="0">
                <a:solidFill>
                  <a:srgbClr val="3D5192"/>
                </a:solidFill>
              </a:rPr>
              <a:t>If not, how will OKDHS provide them?   </a:t>
            </a:r>
          </a:p>
          <a:p>
            <a:pPr marL="704088" lvl="2" indent="0">
              <a:buNone/>
            </a:pPr>
            <a:r>
              <a:rPr lang="en-US" dirty="0">
                <a:solidFill>
                  <a:srgbClr val="3D5192"/>
                </a:solidFill>
              </a:rPr>
              <a:t>Is the agency assisting with transportation to obtain these services? </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1272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C8D7-E419-4D12-B10D-DD4DF99370CC}"/>
              </a:ext>
            </a:extLst>
          </p:cNvPr>
          <p:cNvSpPr>
            <a:spLocks noGrp="1"/>
          </p:cNvSpPr>
          <p:nvPr>
            <p:ph type="title"/>
          </p:nvPr>
        </p:nvSpPr>
        <p:spPr>
          <a:xfrm>
            <a:off x="609600" y="573769"/>
            <a:ext cx="10972800" cy="1066800"/>
          </a:xfrm>
        </p:spPr>
        <p:txBody>
          <a:bodyPr/>
          <a:lstStyle/>
          <a:p>
            <a:r>
              <a:rPr lang="en-US" dirty="0">
                <a:solidFill>
                  <a:schemeClr val="accent5">
                    <a:lumMod val="60000"/>
                    <a:lumOff val="40000"/>
                  </a:schemeClr>
                </a:solidFill>
                <a:latin typeface="Calibri Light" panose="020F0302020204030204" pitchFamily="34" charset="0"/>
                <a:cs typeface="Calibri Light" panose="020F0302020204030204" pitchFamily="34" charset="0"/>
              </a:rPr>
              <a:t>What do I want to know?</a:t>
            </a:r>
            <a:r>
              <a:rPr lang="en-US" dirty="0"/>
              <a:t>	</a:t>
            </a:r>
          </a:p>
        </p:txBody>
      </p:sp>
      <p:sp>
        <p:nvSpPr>
          <p:cNvPr id="3" name="Content Placeholder 2">
            <a:extLst>
              <a:ext uri="{FF2B5EF4-FFF2-40B4-BE49-F238E27FC236}">
                <a16:creationId xmlns:a16="http://schemas.microsoft.com/office/drawing/2014/main" id="{94C10ACC-11A4-4046-BDD5-A9009A85DBF2}"/>
              </a:ext>
            </a:extLst>
          </p:cNvPr>
          <p:cNvSpPr>
            <a:spLocks noGrp="1"/>
          </p:cNvSpPr>
          <p:nvPr>
            <p:ph idx="1"/>
          </p:nvPr>
        </p:nvSpPr>
        <p:spPr>
          <a:xfrm>
            <a:off x="609600" y="1640569"/>
            <a:ext cx="10972800" cy="4325112"/>
          </a:xfrm>
        </p:spPr>
        <p:txBody>
          <a:bodyPr>
            <a:normAutofit/>
          </a:bodyPr>
          <a:lstStyle/>
          <a:p>
            <a:pPr marL="109728" indent="0">
              <a:buNone/>
            </a:pPr>
            <a:r>
              <a:rPr lang="en-US" dirty="0" smtClean="0">
                <a:solidFill>
                  <a:srgbClr val="3D5192"/>
                </a:solidFill>
              </a:rPr>
              <a:t>TREATMENT </a:t>
            </a:r>
            <a:r>
              <a:rPr lang="en-US" dirty="0">
                <a:solidFill>
                  <a:srgbClr val="3D5192"/>
                </a:solidFill>
              </a:rPr>
              <a:t>PLAN</a:t>
            </a:r>
          </a:p>
          <a:p>
            <a:pPr marL="411480" lvl="1" indent="0">
              <a:buNone/>
            </a:pPr>
            <a:r>
              <a:rPr lang="en-US" dirty="0">
                <a:solidFill>
                  <a:srgbClr val="3D5192"/>
                </a:solidFill>
              </a:rPr>
              <a:t>Services Ordered:  </a:t>
            </a:r>
          </a:p>
          <a:p>
            <a:pPr marL="704088" lvl="2" indent="0">
              <a:buNone/>
            </a:pPr>
            <a:r>
              <a:rPr lang="en-US" dirty="0">
                <a:solidFill>
                  <a:srgbClr val="3D5192"/>
                </a:solidFill>
              </a:rPr>
              <a:t>Do the services ordered really address the problems as stated in the petition?   </a:t>
            </a:r>
          </a:p>
          <a:p>
            <a:pPr marL="704088" lvl="2" indent="0">
              <a:buNone/>
            </a:pPr>
            <a:r>
              <a:rPr lang="en-US" dirty="0">
                <a:solidFill>
                  <a:srgbClr val="3D5192"/>
                </a:solidFill>
              </a:rPr>
              <a:t>Are additional services needed? </a:t>
            </a:r>
            <a:endParaRPr lang="en-US" dirty="0" smtClean="0">
              <a:solidFill>
                <a:srgbClr val="3D5192"/>
              </a:solidFill>
            </a:endParaRPr>
          </a:p>
          <a:p>
            <a:pPr marL="704088" lvl="2" indent="0">
              <a:buNone/>
            </a:pPr>
            <a:endParaRPr lang="en-US" dirty="0">
              <a:solidFill>
                <a:srgbClr val="3D5192"/>
              </a:solidFill>
            </a:endParaRPr>
          </a:p>
          <a:p>
            <a:pPr marL="109728" indent="0">
              <a:buNone/>
            </a:pPr>
            <a:r>
              <a:rPr lang="en-US" dirty="0">
                <a:solidFill>
                  <a:srgbClr val="3D5192"/>
                </a:solidFill>
              </a:rPr>
              <a:t>FOSTER PARENTS</a:t>
            </a:r>
          </a:p>
          <a:p>
            <a:pPr marL="411480" lvl="1" indent="0">
              <a:buNone/>
            </a:pPr>
            <a:r>
              <a:rPr lang="en-US" dirty="0" smtClean="0">
                <a:solidFill>
                  <a:srgbClr val="3D5192"/>
                </a:solidFill>
              </a:rPr>
              <a:t>Are </a:t>
            </a:r>
            <a:r>
              <a:rPr lang="en-US" dirty="0">
                <a:solidFill>
                  <a:srgbClr val="3D5192"/>
                </a:solidFill>
              </a:rPr>
              <a:t>FP’S satisfied with the services offered to the child?  </a:t>
            </a:r>
          </a:p>
          <a:p>
            <a:pPr marL="411480" lvl="1" indent="0">
              <a:buNone/>
            </a:pPr>
            <a:r>
              <a:rPr lang="en-US" dirty="0" smtClean="0">
                <a:solidFill>
                  <a:srgbClr val="3D5192"/>
                </a:solidFill>
              </a:rPr>
              <a:t>Has </a:t>
            </a:r>
            <a:r>
              <a:rPr lang="en-US" dirty="0">
                <a:solidFill>
                  <a:srgbClr val="3D5192"/>
                </a:solidFill>
              </a:rPr>
              <a:t>their input been considered by the court, agency and your review board? </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895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E557-FAA4-4251-AC94-9363C431F506}"/>
              </a:ext>
            </a:extLst>
          </p:cNvPr>
          <p:cNvSpPr>
            <a:spLocks noGrp="1"/>
          </p:cNvSpPr>
          <p:nvPr>
            <p:ph type="title"/>
          </p:nvPr>
        </p:nvSpPr>
        <p:spPr>
          <a:xfrm>
            <a:off x="714102" y="573769"/>
            <a:ext cx="10972800" cy="1066800"/>
          </a:xfrm>
        </p:spPr>
        <p:txBody>
          <a:bodyPr/>
          <a:lstStyle/>
          <a:p>
            <a:r>
              <a:rPr lang="en-US" dirty="0">
                <a:solidFill>
                  <a:schemeClr val="accent5">
                    <a:lumMod val="60000"/>
                    <a:lumOff val="40000"/>
                  </a:schemeClr>
                </a:solidFill>
                <a:latin typeface="Calibri Light" panose="020F0302020204030204" pitchFamily="34" charset="0"/>
                <a:cs typeface="Calibri Light" panose="020F0302020204030204" pitchFamily="34" charset="0"/>
              </a:rPr>
              <a:t>What do I want to know?</a:t>
            </a:r>
            <a:r>
              <a:rPr lang="en-US" dirty="0"/>
              <a:t>	</a:t>
            </a:r>
          </a:p>
        </p:txBody>
      </p:sp>
      <p:sp>
        <p:nvSpPr>
          <p:cNvPr id="3" name="Content Placeholder 2">
            <a:extLst>
              <a:ext uri="{FF2B5EF4-FFF2-40B4-BE49-F238E27FC236}">
                <a16:creationId xmlns:a16="http://schemas.microsoft.com/office/drawing/2014/main" id="{81D36596-AD25-4C0E-85E3-C51DF51E750F}"/>
              </a:ext>
            </a:extLst>
          </p:cNvPr>
          <p:cNvSpPr>
            <a:spLocks noGrp="1"/>
          </p:cNvSpPr>
          <p:nvPr>
            <p:ph idx="1"/>
          </p:nvPr>
        </p:nvSpPr>
        <p:spPr>
          <a:xfrm>
            <a:off x="609600" y="1640569"/>
            <a:ext cx="10972800" cy="4325112"/>
          </a:xfrm>
        </p:spPr>
        <p:txBody>
          <a:bodyPr>
            <a:normAutofit/>
          </a:bodyPr>
          <a:lstStyle/>
          <a:p>
            <a:pPr marL="109728" indent="0">
              <a:buNone/>
            </a:pPr>
            <a:r>
              <a:rPr lang="en-US" dirty="0" smtClean="0">
                <a:solidFill>
                  <a:srgbClr val="3D5192"/>
                </a:solidFill>
              </a:rPr>
              <a:t>TERMINATION </a:t>
            </a:r>
            <a:r>
              <a:rPr lang="en-US" dirty="0">
                <a:solidFill>
                  <a:srgbClr val="3D5192"/>
                </a:solidFill>
              </a:rPr>
              <a:t>OF PARENTAL RIGHTS</a:t>
            </a:r>
          </a:p>
          <a:p>
            <a:pPr marL="411480" lvl="1" indent="0">
              <a:buNone/>
            </a:pPr>
            <a:r>
              <a:rPr lang="en-US" dirty="0">
                <a:solidFill>
                  <a:srgbClr val="3D5192"/>
                </a:solidFill>
              </a:rPr>
              <a:t>Has child been out of the home for the last 15 out of 22 months? If yes, Is the child being properly cared for by a relative? </a:t>
            </a:r>
          </a:p>
          <a:p>
            <a:pPr marL="411480" lvl="1" indent="0">
              <a:buNone/>
            </a:pPr>
            <a:r>
              <a:rPr lang="en-US" dirty="0">
                <a:solidFill>
                  <a:srgbClr val="3D5192"/>
                </a:solidFill>
              </a:rPr>
              <a:t>Has DHS documented a compelling reason for determining that filing a petition to terminate parental rights would not serve the best interests of the child? </a:t>
            </a:r>
          </a:p>
          <a:p>
            <a:pPr marL="411480" lvl="1" indent="0">
              <a:buNone/>
            </a:pPr>
            <a:r>
              <a:rPr lang="en-US" dirty="0">
                <a:solidFill>
                  <a:srgbClr val="3D5192"/>
                </a:solidFill>
              </a:rPr>
              <a:t>Has the State provided the family such services as the State deems necessary for the safe return of the child to the child’s home (reasonable efforts)? </a:t>
            </a:r>
          </a:p>
          <a:p>
            <a:pPr marL="411480" lvl="1" indent="0">
              <a:buNone/>
            </a:pPr>
            <a:r>
              <a:rPr lang="en-US" dirty="0">
                <a:solidFill>
                  <a:srgbClr val="3D5192"/>
                </a:solidFill>
              </a:rPr>
              <a:t>Has the State made “active efforts” to prevent the break-up of the Indian family (ICWA case) and have those efforts proved unsuccessful? </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90947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78E0-5F23-49A0-BCF7-FD07EB68EA24}"/>
              </a:ext>
            </a:extLst>
          </p:cNvPr>
          <p:cNvSpPr>
            <a:spLocks noGrp="1"/>
          </p:cNvSpPr>
          <p:nvPr>
            <p:ph type="title"/>
          </p:nvPr>
        </p:nvSpPr>
        <p:spPr>
          <a:xfrm>
            <a:off x="609600" y="573769"/>
            <a:ext cx="10972800" cy="1066800"/>
          </a:xfrm>
        </p:spPr>
        <p:txBody>
          <a:bodyPr/>
          <a:lstStyle/>
          <a:p>
            <a:r>
              <a:rPr lang="en-US" dirty="0">
                <a:solidFill>
                  <a:schemeClr val="accent5">
                    <a:lumMod val="60000"/>
                    <a:lumOff val="40000"/>
                  </a:schemeClr>
                </a:solidFill>
                <a:latin typeface="Calibri Light" panose="020F0302020204030204" pitchFamily="34" charset="0"/>
                <a:cs typeface="Calibri Light" panose="020F0302020204030204" pitchFamily="34" charset="0"/>
              </a:rPr>
              <a:t>What do I want to know?</a:t>
            </a:r>
            <a:endParaRPr lang="en-US" dirty="0"/>
          </a:p>
        </p:txBody>
      </p:sp>
      <p:sp>
        <p:nvSpPr>
          <p:cNvPr id="3" name="Content Placeholder 2">
            <a:extLst>
              <a:ext uri="{FF2B5EF4-FFF2-40B4-BE49-F238E27FC236}">
                <a16:creationId xmlns:a16="http://schemas.microsoft.com/office/drawing/2014/main" id="{DDC71824-B074-45A2-ACB4-04BC2E51F8B3}"/>
              </a:ext>
            </a:extLst>
          </p:cNvPr>
          <p:cNvSpPr>
            <a:spLocks noGrp="1"/>
          </p:cNvSpPr>
          <p:nvPr>
            <p:ph idx="1"/>
          </p:nvPr>
        </p:nvSpPr>
        <p:spPr>
          <a:xfrm>
            <a:off x="609600" y="1517904"/>
            <a:ext cx="10972800" cy="4325112"/>
          </a:xfrm>
        </p:spPr>
        <p:txBody>
          <a:bodyPr/>
          <a:lstStyle/>
          <a:p>
            <a:pPr marL="109728" indent="0">
              <a:buNone/>
            </a:pPr>
            <a:r>
              <a:rPr lang="en-US" dirty="0" smtClean="0">
                <a:solidFill>
                  <a:srgbClr val="3D5192"/>
                </a:solidFill>
              </a:rPr>
              <a:t>PLACEMENT </a:t>
            </a:r>
            <a:r>
              <a:rPr lang="en-US" dirty="0">
                <a:solidFill>
                  <a:srgbClr val="3D5192"/>
                </a:solidFill>
              </a:rPr>
              <a:t>AND PERMANENCY PLANNING</a:t>
            </a:r>
          </a:p>
          <a:p>
            <a:pPr marL="411480" lvl="1" indent="0">
              <a:buNone/>
            </a:pPr>
            <a:r>
              <a:rPr lang="en-US" dirty="0">
                <a:solidFill>
                  <a:srgbClr val="3D5192"/>
                </a:solidFill>
              </a:rPr>
              <a:t>Placement:  </a:t>
            </a:r>
          </a:p>
          <a:p>
            <a:pPr marL="704088" lvl="2" indent="0">
              <a:buNone/>
            </a:pPr>
            <a:r>
              <a:rPr lang="en-US" dirty="0">
                <a:solidFill>
                  <a:srgbClr val="3D5192"/>
                </a:solidFill>
              </a:rPr>
              <a:t>Is the child safe in the current placement? </a:t>
            </a:r>
          </a:p>
          <a:p>
            <a:pPr marL="704088" lvl="2" indent="0">
              <a:buNone/>
            </a:pPr>
            <a:r>
              <a:rPr lang="en-US" dirty="0">
                <a:solidFill>
                  <a:srgbClr val="3D5192"/>
                </a:solidFill>
              </a:rPr>
              <a:t>Has placement changed since the last board review?  If yes, why? </a:t>
            </a:r>
          </a:p>
          <a:p>
            <a:pPr marL="704088" lvl="2" indent="0">
              <a:buNone/>
            </a:pPr>
            <a:r>
              <a:rPr lang="en-US" dirty="0">
                <a:solidFill>
                  <a:srgbClr val="3D5192"/>
                </a:solidFill>
              </a:rPr>
              <a:t>Are siblings placed together?  If not, why?   </a:t>
            </a:r>
          </a:p>
          <a:p>
            <a:pPr marL="704088" lvl="2" indent="0">
              <a:buNone/>
            </a:pPr>
            <a:r>
              <a:rPr lang="en-US" dirty="0">
                <a:solidFill>
                  <a:srgbClr val="3D5192"/>
                </a:solidFill>
              </a:rPr>
              <a:t>Do the children receive regular visitation with one another if placed separately?</a:t>
            </a:r>
          </a:p>
          <a:p>
            <a:pPr marL="704088" lvl="2" indent="0">
              <a:buNone/>
            </a:pPr>
            <a:r>
              <a:rPr lang="en-US" dirty="0">
                <a:solidFill>
                  <a:srgbClr val="3D5192"/>
                </a:solidFill>
              </a:rPr>
              <a:t>If the children are adopted by different families, can a plan be designed so they will still have contact with one another?  If not, why? </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1923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DD65-D846-4A99-B680-F7534BF564AC}"/>
              </a:ext>
            </a:extLst>
          </p:cNvPr>
          <p:cNvSpPr>
            <a:spLocks noGrp="1"/>
          </p:cNvSpPr>
          <p:nvPr>
            <p:ph type="title"/>
          </p:nvPr>
        </p:nvSpPr>
        <p:spPr>
          <a:xfrm>
            <a:off x="609600" y="359228"/>
            <a:ext cx="10972800" cy="1066800"/>
          </a:xfrm>
        </p:spPr>
        <p:txBody>
          <a:bodyPr/>
          <a:lstStyle/>
          <a:p>
            <a:r>
              <a:rPr lang="en-US" dirty="0">
                <a:solidFill>
                  <a:schemeClr val="accent5">
                    <a:lumMod val="60000"/>
                    <a:lumOff val="40000"/>
                  </a:schemeClr>
                </a:solidFill>
                <a:latin typeface="Calibri Light" panose="020F0302020204030204" pitchFamily="34" charset="0"/>
                <a:cs typeface="Calibri Light" panose="020F0302020204030204" pitchFamily="34" charset="0"/>
              </a:rPr>
              <a:t>What do I want to know?</a:t>
            </a:r>
            <a:r>
              <a:rPr lang="en-US" dirty="0"/>
              <a:t>	</a:t>
            </a:r>
          </a:p>
        </p:txBody>
      </p:sp>
      <p:sp>
        <p:nvSpPr>
          <p:cNvPr id="3" name="Content Placeholder 2">
            <a:extLst>
              <a:ext uri="{FF2B5EF4-FFF2-40B4-BE49-F238E27FC236}">
                <a16:creationId xmlns:a16="http://schemas.microsoft.com/office/drawing/2014/main" id="{8BE1F85D-7193-4F68-B316-31A0BD8B1933}"/>
              </a:ext>
            </a:extLst>
          </p:cNvPr>
          <p:cNvSpPr>
            <a:spLocks noGrp="1"/>
          </p:cNvSpPr>
          <p:nvPr>
            <p:ph idx="1"/>
          </p:nvPr>
        </p:nvSpPr>
        <p:spPr>
          <a:xfrm>
            <a:off x="609600" y="1277815"/>
            <a:ext cx="10972800" cy="4624235"/>
          </a:xfrm>
        </p:spPr>
        <p:txBody>
          <a:bodyPr>
            <a:normAutofit/>
          </a:bodyPr>
          <a:lstStyle/>
          <a:p>
            <a:pPr marL="109728" indent="0">
              <a:buNone/>
            </a:pPr>
            <a:r>
              <a:rPr lang="en-US" dirty="0" smtClean="0">
                <a:solidFill>
                  <a:srgbClr val="3D5192"/>
                </a:solidFill>
              </a:rPr>
              <a:t>PERMANENCY </a:t>
            </a:r>
            <a:r>
              <a:rPr lang="en-US" dirty="0">
                <a:solidFill>
                  <a:srgbClr val="3D5192"/>
                </a:solidFill>
              </a:rPr>
              <a:t>PLANNING</a:t>
            </a:r>
          </a:p>
          <a:p>
            <a:pPr marL="704088" lvl="2" indent="0">
              <a:buNone/>
            </a:pPr>
            <a:r>
              <a:rPr lang="en-US" dirty="0" smtClean="0">
                <a:solidFill>
                  <a:srgbClr val="3D5192"/>
                </a:solidFill>
              </a:rPr>
              <a:t>Can </a:t>
            </a:r>
            <a:r>
              <a:rPr lang="en-US" dirty="0">
                <a:solidFill>
                  <a:srgbClr val="3D5192"/>
                </a:solidFill>
              </a:rPr>
              <a:t>we expect this family to be reunited within six months?  If not, why and when</a:t>
            </a:r>
            <a:r>
              <a:rPr lang="en-US" dirty="0" smtClean="0">
                <a:solidFill>
                  <a:srgbClr val="3D5192"/>
                </a:solidFill>
              </a:rPr>
              <a:t>?</a:t>
            </a:r>
          </a:p>
          <a:p>
            <a:pPr marL="704088" lvl="2" indent="0">
              <a:buNone/>
            </a:pPr>
            <a:endParaRPr lang="en-US" dirty="0">
              <a:solidFill>
                <a:srgbClr val="3D5192"/>
              </a:solidFill>
            </a:endParaRPr>
          </a:p>
          <a:p>
            <a:pPr marL="704088" lvl="2" indent="0">
              <a:buNone/>
            </a:pPr>
            <a:r>
              <a:rPr lang="en-US" dirty="0">
                <a:solidFill>
                  <a:srgbClr val="3D5192"/>
                </a:solidFill>
              </a:rPr>
              <a:t>Will the child be at risk if returned to the home at this point?  If yes, why</a:t>
            </a:r>
            <a:r>
              <a:rPr lang="en-US" dirty="0" smtClean="0">
                <a:solidFill>
                  <a:srgbClr val="3D5192"/>
                </a:solidFill>
              </a:rPr>
              <a:t>?</a:t>
            </a:r>
          </a:p>
          <a:p>
            <a:pPr marL="704088" lvl="2" indent="0">
              <a:buNone/>
            </a:pPr>
            <a:endParaRPr lang="en-US" dirty="0">
              <a:solidFill>
                <a:srgbClr val="3D5192"/>
              </a:solidFill>
            </a:endParaRPr>
          </a:p>
          <a:p>
            <a:pPr marL="704088" lvl="2" indent="0">
              <a:buNone/>
            </a:pPr>
            <a:r>
              <a:rPr lang="en-US" dirty="0">
                <a:solidFill>
                  <a:srgbClr val="3D5192"/>
                </a:solidFill>
              </a:rPr>
              <a:t>What obstacles prevent the child from returning home? </a:t>
            </a:r>
            <a:endParaRPr lang="en-US" dirty="0" smtClean="0">
              <a:solidFill>
                <a:srgbClr val="3D5192"/>
              </a:solidFill>
            </a:endParaRPr>
          </a:p>
          <a:p>
            <a:pPr marL="704088" lvl="2" indent="0">
              <a:buNone/>
            </a:pPr>
            <a:endParaRPr lang="en-US" dirty="0">
              <a:solidFill>
                <a:srgbClr val="3D5192"/>
              </a:solidFill>
            </a:endParaRPr>
          </a:p>
          <a:p>
            <a:pPr marL="704088" lvl="2" indent="0">
              <a:buNone/>
            </a:pPr>
            <a:r>
              <a:rPr lang="en-US" dirty="0">
                <a:solidFill>
                  <a:srgbClr val="3D5192"/>
                </a:solidFill>
              </a:rPr>
              <a:t>If reunification is not likely or required, what alternate plan has been devised</a:t>
            </a:r>
            <a:r>
              <a:rPr lang="en-US" dirty="0" smtClean="0">
                <a:solidFill>
                  <a:srgbClr val="3D5192"/>
                </a:solidFill>
              </a:rPr>
              <a:t>?</a:t>
            </a:r>
          </a:p>
          <a:p>
            <a:pPr marL="704088" lvl="2" indent="0">
              <a:buNone/>
            </a:pPr>
            <a:r>
              <a:rPr lang="en-US" dirty="0" smtClean="0">
                <a:solidFill>
                  <a:srgbClr val="3D5192"/>
                </a:solidFill>
              </a:rPr>
              <a:t> </a:t>
            </a:r>
            <a:endParaRPr lang="en-US" dirty="0">
              <a:solidFill>
                <a:srgbClr val="3D5192"/>
              </a:solidFill>
            </a:endParaRPr>
          </a:p>
          <a:p>
            <a:pPr marL="704088" lvl="2" indent="0">
              <a:buNone/>
            </a:pPr>
            <a:r>
              <a:rPr lang="en-US" dirty="0" smtClean="0">
                <a:solidFill>
                  <a:srgbClr val="3D5192"/>
                </a:solidFill>
              </a:rPr>
              <a:t>If </a:t>
            </a:r>
            <a:r>
              <a:rPr lang="en-US" dirty="0">
                <a:solidFill>
                  <a:srgbClr val="3D5192"/>
                </a:solidFill>
              </a:rPr>
              <a:t>the child has been placed with a relative or kinship and unlikely to return to the parent’s home, what efforts have been made to achieve permanency in this placement by adoption or guardianship? </a:t>
            </a:r>
          </a:p>
          <a:p>
            <a:endParaRPr lang="en-US" b="1" dirty="0"/>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70061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7355-4667-4AD0-93C1-6F78AA0832D9}"/>
              </a:ext>
            </a:extLst>
          </p:cNvPr>
          <p:cNvSpPr>
            <a:spLocks noGrp="1"/>
          </p:cNvSpPr>
          <p:nvPr>
            <p:ph type="title"/>
          </p:nvPr>
        </p:nvSpPr>
        <p:spPr>
          <a:xfrm>
            <a:off x="609600" y="573769"/>
            <a:ext cx="10972800" cy="1066800"/>
          </a:xfrm>
        </p:spPr>
        <p:txBody>
          <a:bodyPr>
            <a:normAutofit/>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Beyond this case</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828E3B73-935D-425D-9E11-BF7CA5734D35}"/>
              </a:ext>
            </a:extLst>
          </p:cNvPr>
          <p:cNvSpPr>
            <a:spLocks noGrp="1"/>
          </p:cNvSpPr>
          <p:nvPr>
            <p:ph idx="1"/>
          </p:nvPr>
        </p:nvSpPr>
        <p:spPr/>
        <p:txBody>
          <a:bodyPr/>
          <a:lstStyle/>
          <a:p>
            <a:pPr marL="109728" indent="0">
              <a:buNone/>
            </a:pPr>
            <a:r>
              <a:rPr lang="en-US" dirty="0" smtClean="0">
                <a:solidFill>
                  <a:srgbClr val="3D5192"/>
                </a:solidFill>
              </a:rPr>
              <a:t>COMMUNITY</a:t>
            </a:r>
            <a:endParaRPr lang="en-US" dirty="0">
              <a:solidFill>
                <a:srgbClr val="3D5192"/>
              </a:solidFill>
            </a:endParaRPr>
          </a:p>
          <a:p>
            <a:pPr marL="411480" lvl="1" indent="0">
              <a:buNone/>
            </a:pPr>
            <a:r>
              <a:rPr lang="en-US" dirty="0">
                <a:solidFill>
                  <a:srgbClr val="3D5192"/>
                </a:solidFill>
              </a:rPr>
              <a:t>Is there a lack of particular services available?</a:t>
            </a:r>
          </a:p>
          <a:p>
            <a:pPr marL="411480" lvl="1" indent="0">
              <a:buNone/>
            </a:pPr>
            <a:r>
              <a:rPr lang="en-US" dirty="0">
                <a:solidFill>
                  <a:srgbClr val="3D5192"/>
                </a:solidFill>
              </a:rPr>
              <a:t>Is there case specific communication between agencies?</a:t>
            </a:r>
          </a:p>
          <a:p>
            <a:pPr marL="411480" lvl="1" indent="0">
              <a:buNone/>
            </a:pPr>
            <a:r>
              <a:rPr lang="en-US" dirty="0">
                <a:solidFill>
                  <a:srgbClr val="3D5192"/>
                </a:solidFill>
              </a:rPr>
              <a:t>Are there overarching areas of concern in the court process?</a:t>
            </a:r>
          </a:p>
          <a:p>
            <a:pPr marL="704088" lvl="2" indent="0">
              <a:buNone/>
            </a:pPr>
            <a:r>
              <a:rPr lang="en-US" dirty="0">
                <a:solidFill>
                  <a:srgbClr val="3D5192"/>
                </a:solidFill>
              </a:rPr>
              <a:t>EX:  are terminations not occurring?  Why?</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6606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1928"/>
            <a:ext cx="10972800" cy="1066800"/>
          </a:xfrm>
        </p:spPr>
        <p:txBody>
          <a:bodyPr/>
          <a:lstStyle/>
          <a:p>
            <a:r>
              <a:rPr lang="en-US" dirty="0">
                <a:solidFill>
                  <a:schemeClr val="accent5">
                    <a:lumMod val="60000"/>
                    <a:lumOff val="40000"/>
                  </a:schemeClr>
                </a:solidFill>
                <a:latin typeface="Calibri Light" panose="020F0302020204030204" pitchFamily="34" charset="0"/>
                <a:cs typeface="Calibri Light" panose="020F0302020204030204" pitchFamily="34" charset="0"/>
              </a:rPr>
              <a:t>Writing the Recommendation</a:t>
            </a:r>
          </a:p>
        </p:txBody>
      </p:sp>
      <p:sp>
        <p:nvSpPr>
          <p:cNvPr id="3" name="Text Placeholder 2"/>
          <p:cNvSpPr>
            <a:spLocks noGrp="1"/>
          </p:cNvSpPr>
          <p:nvPr>
            <p:ph idx="1"/>
          </p:nvPr>
        </p:nvSpPr>
        <p:spPr>
          <a:xfrm>
            <a:off x="609600" y="1305337"/>
            <a:ext cx="11317357" cy="4943060"/>
          </a:xfrm>
        </p:spPr>
        <p:txBody>
          <a:bodyPr>
            <a:normAutofit/>
          </a:bodyPr>
          <a:lstStyle/>
          <a:p>
            <a:pPr marL="411480" lvl="1" indent="0">
              <a:buNone/>
            </a:pPr>
            <a:r>
              <a:rPr lang="en-US" dirty="0" smtClean="0">
                <a:solidFill>
                  <a:srgbClr val="3D5192"/>
                </a:solidFill>
              </a:rPr>
              <a:t>Little </a:t>
            </a:r>
            <a:r>
              <a:rPr lang="en-US" dirty="0">
                <a:solidFill>
                  <a:srgbClr val="3D5192"/>
                </a:solidFill>
              </a:rPr>
              <a:t>things matter!  Big issues are often addressed (placement, permanency, etc.) at the court hearing.  EX:  IEP</a:t>
            </a:r>
          </a:p>
          <a:p>
            <a:pPr marL="411480" lvl="1" indent="0">
              <a:buNone/>
            </a:pPr>
            <a:endParaRPr lang="en-US" dirty="0">
              <a:solidFill>
                <a:srgbClr val="3D5192"/>
              </a:solidFill>
            </a:endParaRPr>
          </a:p>
          <a:p>
            <a:pPr marL="411480" lvl="1" indent="0">
              <a:buNone/>
            </a:pPr>
            <a:r>
              <a:rPr lang="en-US" dirty="0">
                <a:solidFill>
                  <a:srgbClr val="3D5192"/>
                </a:solidFill>
              </a:rPr>
              <a:t>I</a:t>
            </a:r>
            <a:r>
              <a:rPr lang="en-US" dirty="0" smtClean="0">
                <a:solidFill>
                  <a:srgbClr val="3D5192"/>
                </a:solidFill>
              </a:rPr>
              <a:t>t </a:t>
            </a:r>
            <a:r>
              <a:rPr lang="en-US" dirty="0">
                <a:solidFill>
                  <a:srgbClr val="3D5192"/>
                </a:solidFill>
              </a:rPr>
              <a:t>is important to know the background of the case but it is NOT PARB’s role to re-investigate the case.</a:t>
            </a:r>
          </a:p>
          <a:p>
            <a:pPr marL="411480" lvl="1" indent="0">
              <a:buNone/>
            </a:pPr>
            <a:endParaRPr lang="en-US" dirty="0">
              <a:solidFill>
                <a:srgbClr val="3D5192"/>
              </a:solidFill>
            </a:endParaRPr>
          </a:p>
          <a:p>
            <a:pPr marL="411480" lvl="1" indent="0">
              <a:buNone/>
            </a:pPr>
            <a:r>
              <a:rPr lang="en-US" dirty="0" smtClean="0">
                <a:solidFill>
                  <a:srgbClr val="3D5192"/>
                </a:solidFill>
              </a:rPr>
              <a:t>DO NOT </a:t>
            </a:r>
            <a:r>
              <a:rPr lang="en-US" dirty="0">
                <a:solidFill>
                  <a:srgbClr val="3D5192"/>
                </a:solidFill>
              </a:rPr>
              <a:t>expend time looking for error/fault in prior decisions.  LOOK FOR SOLUTIONS to move the case forward.</a:t>
            </a:r>
          </a:p>
          <a:p>
            <a:endParaRPr lang="en-US" dirty="0"/>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9918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endParaRPr lang="en-US" sz="5400" dirty="0">
              <a:solidFill>
                <a:srgbClr val="6194BC"/>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030663" y="1903809"/>
            <a:ext cx="4130675" cy="3098006"/>
          </a:xfrm>
        </p:spPr>
      </p:pic>
      <p:sp>
        <p:nvSpPr>
          <p:cNvPr id="11" name="Slide Number Placeholder 6"/>
          <p:cNvSpPr txBox="1">
            <a:spLocks/>
          </p:cNvSpPr>
          <p:nvPr/>
        </p:nvSpPr>
        <p:spPr>
          <a:xfrm>
            <a:off x="11502258" y="622343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85E60C-26B7-4EA4-9F43-1DA1871294ED}" type="slidenum">
              <a:rPr lang="en-US" smtClean="0">
                <a:solidFill>
                  <a:schemeClr val="bg1"/>
                </a:solidFill>
              </a:rPr>
              <a:pPr/>
              <a:t>5</a:t>
            </a:fld>
            <a:endParaRPr lang="en-US" dirty="0">
              <a:solidFill>
                <a:schemeClr val="bg1"/>
              </a:solidFill>
            </a:endParaRPr>
          </a:p>
        </p:txBody>
      </p:sp>
      <p:sp>
        <p:nvSpPr>
          <p:cNvPr id="12" name="Slide Number Placeholder 1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03187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6E7B-4560-41AF-A2A2-8DB6B9FBDBB3}"/>
              </a:ext>
            </a:extLst>
          </p:cNvPr>
          <p:cNvSpPr>
            <a:spLocks noGrp="1"/>
          </p:cNvSpPr>
          <p:nvPr>
            <p:ph type="title"/>
          </p:nvPr>
        </p:nvSpPr>
        <p:spPr>
          <a:xfrm>
            <a:off x="609600" y="573769"/>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Writing the Recommendation</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FABCE8DF-C471-4F34-914F-CFEE49C8A97B}"/>
              </a:ext>
            </a:extLst>
          </p:cNvPr>
          <p:cNvSpPr>
            <a:spLocks noGrp="1"/>
          </p:cNvSpPr>
          <p:nvPr>
            <p:ph idx="1"/>
          </p:nvPr>
        </p:nvSpPr>
        <p:spPr>
          <a:xfrm>
            <a:off x="609600" y="1640569"/>
            <a:ext cx="10972800" cy="4325112"/>
          </a:xfrm>
        </p:spPr>
        <p:txBody>
          <a:bodyPr>
            <a:normAutofit fontScale="92500" lnSpcReduction="10000"/>
          </a:bodyPr>
          <a:lstStyle/>
          <a:p>
            <a:pPr marL="411480" lvl="1" indent="0">
              <a:buNone/>
            </a:pPr>
            <a:r>
              <a:rPr lang="en-US" dirty="0" smtClean="0">
                <a:solidFill>
                  <a:srgbClr val="3D5192"/>
                </a:solidFill>
              </a:rPr>
              <a:t>Be legible/type</a:t>
            </a:r>
          </a:p>
          <a:p>
            <a:pPr lvl="1"/>
            <a:endParaRPr lang="en-US" dirty="0">
              <a:solidFill>
                <a:srgbClr val="3D5192"/>
              </a:solidFill>
            </a:endParaRPr>
          </a:p>
          <a:p>
            <a:pPr marL="411480" lvl="1" indent="0">
              <a:buNone/>
            </a:pPr>
            <a:r>
              <a:rPr lang="en-US" dirty="0" smtClean="0">
                <a:solidFill>
                  <a:srgbClr val="3D5192"/>
                </a:solidFill>
              </a:rPr>
              <a:t>Clearly </a:t>
            </a:r>
            <a:r>
              <a:rPr lang="en-US" dirty="0">
                <a:solidFill>
                  <a:srgbClr val="3D5192"/>
                </a:solidFill>
              </a:rPr>
              <a:t>document the findings/rationale for the </a:t>
            </a:r>
            <a:r>
              <a:rPr lang="en-US" dirty="0" smtClean="0">
                <a:solidFill>
                  <a:srgbClr val="3D5192"/>
                </a:solidFill>
              </a:rPr>
              <a:t>recommendations</a:t>
            </a:r>
          </a:p>
          <a:p>
            <a:pPr marL="411480" lvl="1" indent="0">
              <a:buNone/>
            </a:pPr>
            <a:endParaRPr lang="en-US" dirty="0">
              <a:solidFill>
                <a:srgbClr val="3D5192"/>
              </a:solidFill>
            </a:endParaRPr>
          </a:p>
          <a:p>
            <a:pPr marL="411480" lvl="1" indent="0">
              <a:buNone/>
            </a:pPr>
            <a:r>
              <a:rPr lang="en-US" dirty="0" smtClean="0">
                <a:solidFill>
                  <a:srgbClr val="3D5192"/>
                </a:solidFill>
              </a:rPr>
              <a:t>Clearly </a:t>
            </a:r>
            <a:r>
              <a:rPr lang="en-US" dirty="0">
                <a:solidFill>
                  <a:srgbClr val="3D5192"/>
                </a:solidFill>
              </a:rPr>
              <a:t>correlate the recommendations and the findings/rationale for the </a:t>
            </a:r>
            <a:r>
              <a:rPr lang="en-US" dirty="0" smtClean="0">
                <a:solidFill>
                  <a:srgbClr val="3D5192"/>
                </a:solidFill>
              </a:rPr>
              <a:t>recommendations</a:t>
            </a:r>
          </a:p>
          <a:p>
            <a:pPr marL="411480" lvl="1" indent="0">
              <a:buNone/>
            </a:pPr>
            <a:endParaRPr lang="en-US" dirty="0" smtClean="0">
              <a:solidFill>
                <a:srgbClr val="3D5192"/>
              </a:solidFill>
            </a:endParaRPr>
          </a:p>
          <a:p>
            <a:pPr marL="411480" lvl="1" indent="0">
              <a:buNone/>
            </a:pPr>
            <a:r>
              <a:rPr lang="en-US" dirty="0" smtClean="0">
                <a:solidFill>
                  <a:srgbClr val="3D5192"/>
                </a:solidFill>
              </a:rPr>
              <a:t>Be accurate</a:t>
            </a:r>
          </a:p>
          <a:p>
            <a:pPr marL="411480" lvl="1" indent="0">
              <a:buNone/>
            </a:pPr>
            <a:endParaRPr lang="en-US" dirty="0">
              <a:solidFill>
                <a:srgbClr val="3D5192"/>
              </a:solidFill>
            </a:endParaRPr>
          </a:p>
          <a:p>
            <a:pPr marL="411480" lvl="1" indent="0">
              <a:buNone/>
            </a:pPr>
            <a:r>
              <a:rPr lang="en-US" dirty="0">
                <a:solidFill>
                  <a:srgbClr val="3D5192"/>
                </a:solidFill>
              </a:rPr>
              <a:t>Be professional (watch spelling and punctuation</a:t>
            </a:r>
            <a:r>
              <a:rPr lang="en-US" dirty="0" smtClean="0">
                <a:solidFill>
                  <a:srgbClr val="3D5192"/>
                </a:solidFill>
              </a:rPr>
              <a:t>)</a:t>
            </a:r>
          </a:p>
          <a:p>
            <a:pPr marL="411480" lvl="1" indent="0">
              <a:buNone/>
            </a:pPr>
            <a:endParaRPr lang="en-US" dirty="0">
              <a:solidFill>
                <a:srgbClr val="3D5192"/>
              </a:solidFill>
            </a:endParaRPr>
          </a:p>
          <a:p>
            <a:pPr marL="411480" lvl="1" indent="0">
              <a:buNone/>
            </a:pPr>
            <a:r>
              <a:rPr lang="en-US" b="1" dirty="0">
                <a:solidFill>
                  <a:srgbClr val="3D5192"/>
                </a:solidFill>
              </a:rPr>
              <a:t>Be ADVISORY AND DO NOT DICTATE</a:t>
            </a:r>
          </a:p>
          <a:p>
            <a:pPr lvl="1"/>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41545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r>
              <a:rPr lang="en-US" dirty="0">
                <a:solidFill>
                  <a:srgbClr val="6194BC"/>
                </a:solidFill>
              </a:rPr>
              <a:t>Where we are</a:t>
            </a:r>
          </a:p>
        </p:txBody>
      </p:sp>
      <p:sp>
        <p:nvSpPr>
          <p:cNvPr id="10" name="Content Placeholder 9"/>
          <p:cNvSpPr>
            <a:spLocks noGrp="1"/>
          </p:cNvSpPr>
          <p:nvPr>
            <p:ph idx="1"/>
          </p:nvPr>
        </p:nvSpPr>
        <p:spPr/>
        <p:txBody>
          <a:bodyPr/>
          <a:lstStyle/>
          <a:p>
            <a:r>
              <a:rPr lang="en-US" dirty="0" smtClean="0">
                <a:solidFill>
                  <a:srgbClr val="3D5192"/>
                </a:solidFill>
              </a:rPr>
              <a:t>325 </a:t>
            </a:r>
            <a:r>
              <a:rPr lang="en-US" dirty="0">
                <a:solidFill>
                  <a:srgbClr val="3D5192"/>
                </a:solidFill>
              </a:rPr>
              <a:t>State and Local PARB Volunteers </a:t>
            </a:r>
          </a:p>
          <a:p>
            <a:r>
              <a:rPr lang="en-US" dirty="0" smtClean="0">
                <a:solidFill>
                  <a:srgbClr val="3D5192"/>
                </a:solidFill>
              </a:rPr>
              <a:t>10,139 </a:t>
            </a:r>
            <a:r>
              <a:rPr lang="en-US" dirty="0">
                <a:solidFill>
                  <a:srgbClr val="3D5192"/>
                </a:solidFill>
              </a:rPr>
              <a:t>Volunteer Hours Reported in </a:t>
            </a:r>
            <a:r>
              <a:rPr lang="en-US" dirty="0" smtClean="0">
                <a:solidFill>
                  <a:srgbClr val="3D5192"/>
                </a:solidFill>
              </a:rPr>
              <a:t>CY 2018</a:t>
            </a:r>
            <a:endParaRPr lang="en-US" dirty="0">
              <a:solidFill>
                <a:srgbClr val="3D5192"/>
              </a:solidFill>
            </a:endParaRPr>
          </a:p>
          <a:p>
            <a:r>
              <a:rPr lang="en-US" dirty="0">
                <a:solidFill>
                  <a:srgbClr val="3D5192"/>
                </a:solidFill>
              </a:rPr>
              <a:t>6,599 Case reviews completed in </a:t>
            </a:r>
            <a:r>
              <a:rPr lang="en-US" dirty="0" smtClean="0">
                <a:solidFill>
                  <a:srgbClr val="3D5192"/>
                </a:solidFill>
              </a:rPr>
              <a:t>CY 2018</a:t>
            </a:r>
            <a:endParaRPr lang="en-US" dirty="0">
              <a:solidFill>
                <a:srgbClr val="3D5192"/>
              </a:solidFill>
            </a:endParaRPr>
          </a:p>
          <a:p>
            <a:r>
              <a:rPr lang="en-US" dirty="0">
                <a:solidFill>
                  <a:srgbClr val="3D5192"/>
                </a:solidFill>
              </a:rPr>
              <a:t>7,782 Children Involved in reviews in </a:t>
            </a:r>
            <a:r>
              <a:rPr lang="en-US" dirty="0" smtClean="0">
                <a:solidFill>
                  <a:srgbClr val="3D5192"/>
                </a:solidFill>
              </a:rPr>
              <a:t>CY 2018</a:t>
            </a:r>
            <a:endParaRPr lang="en-US" dirty="0">
              <a:solidFill>
                <a:srgbClr val="3D5192"/>
              </a:solidFill>
            </a:endParaRPr>
          </a:p>
          <a:p>
            <a:r>
              <a:rPr lang="en-US" dirty="0" smtClean="0">
                <a:solidFill>
                  <a:srgbClr val="3D5192"/>
                </a:solidFill>
              </a:rPr>
              <a:t>24 </a:t>
            </a:r>
            <a:r>
              <a:rPr lang="en-US" dirty="0">
                <a:solidFill>
                  <a:srgbClr val="3D5192"/>
                </a:solidFill>
              </a:rPr>
              <a:t>Districts Served</a:t>
            </a:r>
          </a:p>
          <a:p>
            <a:r>
              <a:rPr lang="en-US" dirty="0" smtClean="0">
                <a:solidFill>
                  <a:srgbClr val="3D5192"/>
                </a:solidFill>
              </a:rPr>
              <a:t>47 </a:t>
            </a:r>
            <a:r>
              <a:rPr lang="en-US" dirty="0">
                <a:solidFill>
                  <a:srgbClr val="3D5192"/>
                </a:solidFill>
              </a:rPr>
              <a:t>active Boards</a:t>
            </a:r>
          </a:p>
          <a:p>
            <a:r>
              <a:rPr lang="en-US" dirty="0">
                <a:solidFill>
                  <a:srgbClr val="3D5192"/>
                </a:solidFill>
              </a:rPr>
              <a:t>Champions and dedicated experienced people </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516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178"/>
          <p:cNvSpPr>
            <a:spLocks/>
          </p:cNvSpPr>
          <p:nvPr/>
        </p:nvSpPr>
        <p:spPr bwMode="auto">
          <a:xfrm>
            <a:off x="2757488" y="1460500"/>
            <a:ext cx="1066800" cy="598488"/>
          </a:xfrm>
          <a:custGeom>
            <a:avLst/>
            <a:gdLst>
              <a:gd name="T0" fmla="*/ 2147483646 w 739"/>
              <a:gd name="T1" fmla="*/ 0 h 427"/>
              <a:gd name="T2" fmla="*/ 2147483646 w 739"/>
              <a:gd name="T3" fmla="*/ 0 h 427"/>
              <a:gd name="T4" fmla="*/ 2147483646 w 739"/>
              <a:gd name="T5" fmla="*/ 2147483646 h 427"/>
              <a:gd name="T6" fmla="*/ 2147483646 w 739"/>
              <a:gd name="T7" fmla="*/ 2147483646 h 427"/>
              <a:gd name="T8" fmla="*/ 2147483646 w 739"/>
              <a:gd name="T9" fmla="*/ 2147483646 h 427"/>
              <a:gd name="T10" fmla="*/ 2147483646 w 739"/>
              <a:gd name="T11" fmla="*/ 2147483646 h 427"/>
              <a:gd name="T12" fmla="*/ 2147483646 w 739"/>
              <a:gd name="T13" fmla="*/ 2147483646 h 427"/>
              <a:gd name="T14" fmla="*/ 2147483646 w 739"/>
              <a:gd name="T15" fmla="*/ 2147483646 h 427"/>
              <a:gd name="T16" fmla="*/ 2147483646 w 739"/>
              <a:gd name="T17" fmla="*/ 2147483646 h 427"/>
              <a:gd name="T18" fmla="*/ 2147483646 w 739"/>
              <a:gd name="T19" fmla="*/ 2147483646 h 427"/>
              <a:gd name="T20" fmla="*/ 2147483646 w 739"/>
              <a:gd name="T21" fmla="*/ 2147483646 h 427"/>
              <a:gd name="T22" fmla="*/ 2147483646 w 739"/>
              <a:gd name="T23" fmla="*/ 2147483646 h 427"/>
              <a:gd name="T24" fmla="*/ 2147483646 w 739"/>
              <a:gd name="T25" fmla="*/ 2147483646 h 427"/>
              <a:gd name="T26" fmla="*/ 2147483646 w 739"/>
              <a:gd name="T27" fmla="*/ 2147483646 h 427"/>
              <a:gd name="T28" fmla="*/ 2147483646 w 739"/>
              <a:gd name="T29" fmla="*/ 2147483646 h 427"/>
              <a:gd name="T30" fmla="*/ 2147483646 w 739"/>
              <a:gd name="T31" fmla="*/ 2147483646 h 427"/>
              <a:gd name="T32" fmla="*/ 2147483646 w 739"/>
              <a:gd name="T33" fmla="*/ 2147483646 h 427"/>
              <a:gd name="T34" fmla="*/ 2147483646 w 739"/>
              <a:gd name="T35" fmla="*/ 2147483646 h 427"/>
              <a:gd name="T36" fmla="*/ 2147483646 w 739"/>
              <a:gd name="T37" fmla="*/ 2147483646 h 427"/>
              <a:gd name="T38" fmla="*/ 2147483646 w 739"/>
              <a:gd name="T39" fmla="*/ 2147483646 h 427"/>
              <a:gd name="T40" fmla="*/ 2147483646 w 739"/>
              <a:gd name="T41" fmla="*/ 2147483646 h 427"/>
              <a:gd name="T42" fmla="*/ 2147483646 w 739"/>
              <a:gd name="T43" fmla="*/ 2147483646 h 427"/>
              <a:gd name="T44" fmla="*/ 2147483646 w 739"/>
              <a:gd name="T45" fmla="*/ 2147483646 h 427"/>
              <a:gd name="T46" fmla="*/ 2147483646 w 739"/>
              <a:gd name="T47" fmla="*/ 2147483646 h 427"/>
              <a:gd name="T48" fmla="*/ 2147483646 w 739"/>
              <a:gd name="T49" fmla="*/ 2147483646 h 427"/>
              <a:gd name="T50" fmla="*/ 0 w 739"/>
              <a:gd name="T51" fmla="*/ 2147483646 h 427"/>
              <a:gd name="T52" fmla="*/ 0 w 739"/>
              <a:gd name="T53" fmla="*/ 2147483646 h 427"/>
              <a:gd name="T54" fmla="*/ 0 w 739"/>
              <a:gd name="T55" fmla="*/ 2147483646 h 427"/>
              <a:gd name="T56" fmla="*/ 0 w 739"/>
              <a:gd name="T57" fmla="*/ 2147483646 h 427"/>
              <a:gd name="T58" fmla="*/ 0 w 739"/>
              <a:gd name="T59" fmla="*/ 2147483646 h 427"/>
              <a:gd name="T60" fmla="*/ 0 w 739"/>
              <a:gd name="T61" fmla="*/ 2147483646 h 427"/>
              <a:gd name="T62" fmla="*/ 0 w 739"/>
              <a:gd name="T63" fmla="*/ 2147483646 h 427"/>
              <a:gd name="T64" fmla="*/ 0 w 739"/>
              <a:gd name="T65" fmla="*/ 2147483646 h 427"/>
              <a:gd name="T66" fmla="*/ 2147483646 w 739"/>
              <a:gd name="T67" fmla="*/ 2147483646 h 427"/>
              <a:gd name="T68" fmla="*/ 2147483646 w 739"/>
              <a:gd name="T69" fmla="*/ 2147483646 h 427"/>
              <a:gd name="T70" fmla="*/ 2147483646 w 739"/>
              <a:gd name="T71" fmla="*/ 2147483646 h 427"/>
              <a:gd name="T72" fmla="*/ 2147483646 w 739"/>
              <a:gd name="T73" fmla="*/ 2147483646 h 427"/>
              <a:gd name="T74" fmla="*/ 2147483646 w 739"/>
              <a:gd name="T75" fmla="*/ 2147483646 h 427"/>
              <a:gd name="T76" fmla="*/ 2147483646 w 739"/>
              <a:gd name="T77" fmla="*/ 2147483646 h 427"/>
              <a:gd name="T78" fmla="*/ 2147483646 w 739"/>
              <a:gd name="T79" fmla="*/ 2147483646 h 427"/>
              <a:gd name="T80" fmla="*/ 2147483646 w 739"/>
              <a:gd name="T81" fmla="*/ 2147483646 h 427"/>
              <a:gd name="T82" fmla="*/ 2147483646 w 739"/>
              <a:gd name="T83" fmla="*/ 2147483646 h 427"/>
              <a:gd name="T84" fmla="*/ 2147483646 w 739"/>
              <a:gd name="T85" fmla="*/ 2147483646 h 427"/>
              <a:gd name="T86" fmla="*/ 2147483646 w 739"/>
              <a:gd name="T87" fmla="*/ 2147483646 h 427"/>
              <a:gd name="T88" fmla="*/ 2147483646 w 739"/>
              <a:gd name="T89" fmla="*/ 2147483646 h 427"/>
              <a:gd name="T90" fmla="*/ 2147483646 w 739"/>
              <a:gd name="T91" fmla="*/ 2147483646 h 427"/>
              <a:gd name="T92" fmla="*/ 2147483646 w 739"/>
              <a:gd name="T93" fmla="*/ 2147483646 h 427"/>
              <a:gd name="T94" fmla="*/ 2147483646 w 739"/>
              <a:gd name="T95" fmla="*/ 2147483646 h 427"/>
              <a:gd name="T96" fmla="*/ 2147483646 w 739"/>
              <a:gd name="T97" fmla="*/ 2147483646 h 427"/>
              <a:gd name="T98" fmla="*/ 2147483646 w 739"/>
              <a:gd name="T99" fmla="*/ 2147483646 h 427"/>
              <a:gd name="T100" fmla="*/ 2147483646 w 739"/>
              <a:gd name="T101" fmla="*/ 2147483646 h 427"/>
              <a:gd name="T102" fmla="*/ 2147483646 w 739"/>
              <a:gd name="T103" fmla="*/ 2147483646 h 427"/>
              <a:gd name="T104" fmla="*/ 2147483646 w 739"/>
              <a:gd name="T105" fmla="*/ 2147483646 h 427"/>
              <a:gd name="T106" fmla="*/ 2147483646 w 739"/>
              <a:gd name="T107" fmla="*/ 2147483646 h 427"/>
              <a:gd name="T108" fmla="*/ 2147483646 w 739"/>
              <a:gd name="T109" fmla="*/ 2147483646 h 427"/>
              <a:gd name="T110" fmla="*/ 2147483646 w 739"/>
              <a:gd name="T111" fmla="*/ 2147483646 h 427"/>
              <a:gd name="T112" fmla="*/ 2147483646 w 739"/>
              <a:gd name="T113" fmla="*/ 2147483646 h 427"/>
              <a:gd name="T114" fmla="*/ 2147483646 w 739"/>
              <a:gd name="T115" fmla="*/ 2147483646 h 427"/>
              <a:gd name="T116" fmla="*/ 2147483646 w 739"/>
              <a:gd name="T117" fmla="*/ 0 h 4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9"/>
              <a:gd name="T178" fmla="*/ 0 h 427"/>
              <a:gd name="T179" fmla="*/ 739 w 739"/>
              <a:gd name="T180" fmla="*/ 427 h 4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9" h="427">
                <a:moveTo>
                  <a:pt x="654" y="0"/>
                </a:moveTo>
                <a:lnTo>
                  <a:pt x="663" y="0"/>
                </a:lnTo>
                <a:lnTo>
                  <a:pt x="667" y="0"/>
                </a:lnTo>
                <a:lnTo>
                  <a:pt x="675" y="0"/>
                </a:lnTo>
                <a:lnTo>
                  <a:pt x="678" y="0"/>
                </a:lnTo>
                <a:lnTo>
                  <a:pt x="681" y="0"/>
                </a:lnTo>
                <a:lnTo>
                  <a:pt x="685" y="0"/>
                </a:lnTo>
                <a:lnTo>
                  <a:pt x="687" y="0"/>
                </a:lnTo>
                <a:lnTo>
                  <a:pt x="690" y="0"/>
                </a:lnTo>
                <a:lnTo>
                  <a:pt x="699" y="0"/>
                </a:lnTo>
                <a:lnTo>
                  <a:pt x="701" y="0"/>
                </a:lnTo>
                <a:lnTo>
                  <a:pt x="724" y="0"/>
                </a:lnTo>
                <a:lnTo>
                  <a:pt x="727" y="0"/>
                </a:lnTo>
                <a:lnTo>
                  <a:pt x="728" y="0"/>
                </a:lnTo>
                <a:lnTo>
                  <a:pt x="732" y="0"/>
                </a:lnTo>
                <a:lnTo>
                  <a:pt x="738" y="0"/>
                </a:lnTo>
                <a:lnTo>
                  <a:pt x="738" y="6"/>
                </a:lnTo>
                <a:lnTo>
                  <a:pt x="738" y="16"/>
                </a:lnTo>
                <a:lnTo>
                  <a:pt x="738" y="29"/>
                </a:lnTo>
                <a:lnTo>
                  <a:pt x="738" y="35"/>
                </a:lnTo>
                <a:lnTo>
                  <a:pt x="738" y="40"/>
                </a:lnTo>
                <a:lnTo>
                  <a:pt x="738" y="53"/>
                </a:lnTo>
                <a:lnTo>
                  <a:pt x="738" y="65"/>
                </a:lnTo>
                <a:lnTo>
                  <a:pt x="738" y="69"/>
                </a:lnTo>
                <a:lnTo>
                  <a:pt x="738" y="78"/>
                </a:lnTo>
                <a:lnTo>
                  <a:pt x="738" y="90"/>
                </a:lnTo>
                <a:lnTo>
                  <a:pt x="738" y="103"/>
                </a:lnTo>
                <a:lnTo>
                  <a:pt x="738" y="105"/>
                </a:lnTo>
                <a:lnTo>
                  <a:pt x="738" y="109"/>
                </a:lnTo>
                <a:lnTo>
                  <a:pt x="738" y="115"/>
                </a:lnTo>
                <a:lnTo>
                  <a:pt x="738" y="128"/>
                </a:lnTo>
                <a:lnTo>
                  <a:pt x="731" y="128"/>
                </a:lnTo>
                <a:lnTo>
                  <a:pt x="731" y="140"/>
                </a:lnTo>
                <a:lnTo>
                  <a:pt x="731" y="152"/>
                </a:lnTo>
                <a:lnTo>
                  <a:pt x="731" y="164"/>
                </a:lnTo>
                <a:lnTo>
                  <a:pt x="731" y="176"/>
                </a:lnTo>
                <a:lnTo>
                  <a:pt x="731" y="184"/>
                </a:lnTo>
                <a:lnTo>
                  <a:pt x="731" y="190"/>
                </a:lnTo>
                <a:lnTo>
                  <a:pt x="731" y="202"/>
                </a:lnTo>
                <a:lnTo>
                  <a:pt x="731" y="211"/>
                </a:lnTo>
                <a:lnTo>
                  <a:pt x="731" y="215"/>
                </a:lnTo>
                <a:lnTo>
                  <a:pt x="731" y="226"/>
                </a:lnTo>
                <a:lnTo>
                  <a:pt x="731" y="233"/>
                </a:lnTo>
                <a:lnTo>
                  <a:pt x="731" y="239"/>
                </a:lnTo>
                <a:lnTo>
                  <a:pt x="731" y="273"/>
                </a:lnTo>
                <a:lnTo>
                  <a:pt x="731" y="279"/>
                </a:lnTo>
                <a:lnTo>
                  <a:pt x="731" y="282"/>
                </a:lnTo>
                <a:lnTo>
                  <a:pt x="731" y="287"/>
                </a:lnTo>
                <a:lnTo>
                  <a:pt x="731" y="293"/>
                </a:lnTo>
                <a:lnTo>
                  <a:pt x="731" y="308"/>
                </a:lnTo>
                <a:lnTo>
                  <a:pt x="731" y="310"/>
                </a:lnTo>
                <a:lnTo>
                  <a:pt x="731" y="313"/>
                </a:lnTo>
                <a:lnTo>
                  <a:pt x="731" y="318"/>
                </a:lnTo>
                <a:lnTo>
                  <a:pt x="731" y="326"/>
                </a:lnTo>
                <a:lnTo>
                  <a:pt x="731" y="330"/>
                </a:lnTo>
                <a:lnTo>
                  <a:pt x="731" y="333"/>
                </a:lnTo>
                <a:lnTo>
                  <a:pt x="731" y="335"/>
                </a:lnTo>
                <a:lnTo>
                  <a:pt x="731" y="350"/>
                </a:lnTo>
                <a:lnTo>
                  <a:pt x="731" y="355"/>
                </a:lnTo>
                <a:lnTo>
                  <a:pt x="731" y="363"/>
                </a:lnTo>
                <a:lnTo>
                  <a:pt x="731" y="376"/>
                </a:lnTo>
                <a:lnTo>
                  <a:pt x="731" y="385"/>
                </a:lnTo>
                <a:lnTo>
                  <a:pt x="731" y="388"/>
                </a:lnTo>
                <a:lnTo>
                  <a:pt x="731" y="401"/>
                </a:lnTo>
                <a:lnTo>
                  <a:pt x="731" y="405"/>
                </a:lnTo>
                <a:lnTo>
                  <a:pt x="731" y="412"/>
                </a:lnTo>
                <a:lnTo>
                  <a:pt x="731" y="420"/>
                </a:lnTo>
                <a:lnTo>
                  <a:pt x="731" y="426"/>
                </a:lnTo>
                <a:lnTo>
                  <a:pt x="717" y="426"/>
                </a:lnTo>
                <a:lnTo>
                  <a:pt x="716" y="426"/>
                </a:lnTo>
                <a:lnTo>
                  <a:pt x="702" y="426"/>
                </a:lnTo>
                <a:lnTo>
                  <a:pt x="690" y="426"/>
                </a:lnTo>
                <a:lnTo>
                  <a:pt x="672" y="426"/>
                </a:lnTo>
                <a:lnTo>
                  <a:pt x="669" y="426"/>
                </a:lnTo>
                <a:lnTo>
                  <a:pt x="663" y="426"/>
                </a:lnTo>
                <a:lnTo>
                  <a:pt x="661" y="426"/>
                </a:lnTo>
                <a:lnTo>
                  <a:pt x="657" y="426"/>
                </a:lnTo>
                <a:lnTo>
                  <a:pt x="643" y="426"/>
                </a:lnTo>
                <a:lnTo>
                  <a:pt x="637" y="426"/>
                </a:lnTo>
                <a:lnTo>
                  <a:pt x="632" y="426"/>
                </a:lnTo>
                <a:lnTo>
                  <a:pt x="608" y="426"/>
                </a:lnTo>
                <a:lnTo>
                  <a:pt x="603" y="426"/>
                </a:lnTo>
                <a:lnTo>
                  <a:pt x="601" y="426"/>
                </a:lnTo>
                <a:lnTo>
                  <a:pt x="585" y="426"/>
                </a:lnTo>
                <a:lnTo>
                  <a:pt x="573" y="426"/>
                </a:lnTo>
                <a:lnTo>
                  <a:pt x="564" y="426"/>
                </a:lnTo>
                <a:lnTo>
                  <a:pt x="556" y="426"/>
                </a:lnTo>
                <a:lnTo>
                  <a:pt x="554" y="426"/>
                </a:lnTo>
                <a:lnTo>
                  <a:pt x="551" y="426"/>
                </a:lnTo>
                <a:lnTo>
                  <a:pt x="529" y="426"/>
                </a:lnTo>
                <a:lnTo>
                  <a:pt x="516" y="426"/>
                </a:lnTo>
                <a:lnTo>
                  <a:pt x="502" y="426"/>
                </a:lnTo>
                <a:lnTo>
                  <a:pt x="493" y="426"/>
                </a:lnTo>
                <a:lnTo>
                  <a:pt x="483" y="426"/>
                </a:lnTo>
                <a:lnTo>
                  <a:pt x="482" y="426"/>
                </a:lnTo>
                <a:lnTo>
                  <a:pt x="469" y="426"/>
                </a:lnTo>
                <a:lnTo>
                  <a:pt x="459" y="426"/>
                </a:lnTo>
                <a:lnTo>
                  <a:pt x="456" y="426"/>
                </a:lnTo>
                <a:lnTo>
                  <a:pt x="453" y="426"/>
                </a:lnTo>
                <a:lnTo>
                  <a:pt x="445" y="426"/>
                </a:lnTo>
                <a:lnTo>
                  <a:pt x="432" y="426"/>
                </a:lnTo>
                <a:lnTo>
                  <a:pt x="422" y="426"/>
                </a:lnTo>
                <a:lnTo>
                  <a:pt x="416" y="426"/>
                </a:lnTo>
                <a:lnTo>
                  <a:pt x="384" y="426"/>
                </a:lnTo>
                <a:lnTo>
                  <a:pt x="382" y="426"/>
                </a:lnTo>
                <a:lnTo>
                  <a:pt x="379" y="426"/>
                </a:lnTo>
                <a:lnTo>
                  <a:pt x="376" y="426"/>
                </a:lnTo>
                <a:lnTo>
                  <a:pt x="368" y="426"/>
                </a:lnTo>
                <a:lnTo>
                  <a:pt x="365" y="426"/>
                </a:lnTo>
                <a:lnTo>
                  <a:pt x="362" y="426"/>
                </a:lnTo>
                <a:lnTo>
                  <a:pt x="355" y="426"/>
                </a:lnTo>
                <a:lnTo>
                  <a:pt x="328" y="426"/>
                </a:lnTo>
                <a:lnTo>
                  <a:pt x="325" y="426"/>
                </a:lnTo>
                <a:lnTo>
                  <a:pt x="314" y="426"/>
                </a:lnTo>
                <a:lnTo>
                  <a:pt x="307" y="426"/>
                </a:lnTo>
                <a:lnTo>
                  <a:pt x="294" y="426"/>
                </a:lnTo>
                <a:lnTo>
                  <a:pt x="277" y="426"/>
                </a:lnTo>
                <a:lnTo>
                  <a:pt x="263" y="426"/>
                </a:lnTo>
                <a:lnTo>
                  <a:pt x="258" y="426"/>
                </a:lnTo>
                <a:lnTo>
                  <a:pt x="256" y="426"/>
                </a:lnTo>
                <a:lnTo>
                  <a:pt x="247" y="426"/>
                </a:lnTo>
                <a:lnTo>
                  <a:pt x="243" y="426"/>
                </a:lnTo>
                <a:lnTo>
                  <a:pt x="233" y="426"/>
                </a:lnTo>
                <a:lnTo>
                  <a:pt x="225" y="426"/>
                </a:lnTo>
                <a:lnTo>
                  <a:pt x="218" y="426"/>
                </a:lnTo>
                <a:lnTo>
                  <a:pt x="212" y="426"/>
                </a:lnTo>
                <a:lnTo>
                  <a:pt x="204" y="426"/>
                </a:lnTo>
                <a:lnTo>
                  <a:pt x="194" y="426"/>
                </a:lnTo>
                <a:lnTo>
                  <a:pt x="190" y="426"/>
                </a:lnTo>
                <a:lnTo>
                  <a:pt x="181" y="426"/>
                </a:lnTo>
                <a:lnTo>
                  <a:pt x="174" y="426"/>
                </a:lnTo>
                <a:lnTo>
                  <a:pt x="173" y="426"/>
                </a:lnTo>
                <a:lnTo>
                  <a:pt x="170" y="426"/>
                </a:lnTo>
                <a:lnTo>
                  <a:pt x="168" y="426"/>
                </a:lnTo>
                <a:lnTo>
                  <a:pt x="164" y="426"/>
                </a:lnTo>
                <a:lnTo>
                  <a:pt x="163" y="426"/>
                </a:lnTo>
                <a:lnTo>
                  <a:pt x="151" y="426"/>
                </a:lnTo>
                <a:lnTo>
                  <a:pt x="147" y="426"/>
                </a:lnTo>
                <a:lnTo>
                  <a:pt x="138" y="426"/>
                </a:lnTo>
                <a:lnTo>
                  <a:pt x="130" y="426"/>
                </a:lnTo>
                <a:lnTo>
                  <a:pt x="129" y="426"/>
                </a:lnTo>
                <a:lnTo>
                  <a:pt x="119" y="426"/>
                </a:lnTo>
                <a:lnTo>
                  <a:pt x="105" y="426"/>
                </a:lnTo>
                <a:lnTo>
                  <a:pt x="102" y="426"/>
                </a:lnTo>
                <a:lnTo>
                  <a:pt x="92" y="424"/>
                </a:lnTo>
                <a:lnTo>
                  <a:pt x="79" y="424"/>
                </a:lnTo>
                <a:lnTo>
                  <a:pt x="73" y="424"/>
                </a:lnTo>
                <a:lnTo>
                  <a:pt x="69" y="424"/>
                </a:lnTo>
                <a:lnTo>
                  <a:pt x="56" y="424"/>
                </a:lnTo>
                <a:lnTo>
                  <a:pt x="47" y="424"/>
                </a:lnTo>
                <a:lnTo>
                  <a:pt x="38" y="424"/>
                </a:lnTo>
                <a:lnTo>
                  <a:pt x="25" y="424"/>
                </a:lnTo>
                <a:lnTo>
                  <a:pt x="20" y="424"/>
                </a:lnTo>
                <a:lnTo>
                  <a:pt x="12" y="424"/>
                </a:lnTo>
                <a:lnTo>
                  <a:pt x="0" y="424"/>
                </a:lnTo>
                <a:lnTo>
                  <a:pt x="0" y="412"/>
                </a:lnTo>
                <a:lnTo>
                  <a:pt x="0" y="407"/>
                </a:lnTo>
                <a:lnTo>
                  <a:pt x="0" y="404"/>
                </a:lnTo>
                <a:lnTo>
                  <a:pt x="0" y="399"/>
                </a:lnTo>
                <a:lnTo>
                  <a:pt x="0" y="395"/>
                </a:lnTo>
                <a:lnTo>
                  <a:pt x="0" y="392"/>
                </a:lnTo>
                <a:lnTo>
                  <a:pt x="0" y="386"/>
                </a:lnTo>
                <a:lnTo>
                  <a:pt x="0" y="384"/>
                </a:lnTo>
                <a:lnTo>
                  <a:pt x="0" y="373"/>
                </a:lnTo>
                <a:lnTo>
                  <a:pt x="0" y="370"/>
                </a:lnTo>
                <a:lnTo>
                  <a:pt x="0" y="362"/>
                </a:lnTo>
                <a:lnTo>
                  <a:pt x="0" y="360"/>
                </a:lnTo>
                <a:lnTo>
                  <a:pt x="0" y="356"/>
                </a:lnTo>
                <a:lnTo>
                  <a:pt x="0" y="350"/>
                </a:lnTo>
                <a:lnTo>
                  <a:pt x="0" y="348"/>
                </a:lnTo>
                <a:lnTo>
                  <a:pt x="0" y="344"/>
                </a:lnTo>
                <a:lnTo>
                  <a:pt x="0" y="338"/>
                </a:lnTo>
                <a:lnTo>
                  <a:pt x="0" y="326"/>
                </a:lnTo>
                <a:lnTo>
                  <a:pt x="0" y="318"/>
                </a:lnTo>
                <a:lnTo>
                  <a:pt x="0" y="310"/>
                </a:lnTo>
                <a:lnTo>
                  <a:pt x="0" y="303"/>
                </a:lnTo>
                <a:lnTo>
                  <a:pt x="0" y="291"/>
                </a:lnTo>
                <a:lnTo>
                  <a:pt x="0" y="287"/>
                </a:lnTo>
                <a:lnTo>
                  <a:pt x="0" y="263"/>
                </a:lnTo>
                <a:lnTo>
                  <a:pt x="0" y="251"/>
                </a:lnTo>
                <a:lnTo>
                  <a:pt x="0" y="239"/>
                </a:lnTo>
                <a:lnTo>
                  <a:pt x="0" y="233"/>
                </a:lnTo>
                <a:lnTo>
                  <a:pt x="0" y="232"/>
                </a:lnTo>
                <a:lnTo>
                  <a:pt x="0" y="226"/>
                </a:lnTo>
                <a:lnTo>
                  <a:pt x="0" y="222"/>
                </a:lnTo>
                <a:lnTo>
                  <a:pt x="0" y="211"/>
                </a:lnTo>
                <a:lnTo>
                  <a:pt x="0" y="207"/>
                </a:lnTo>
                <a:lnTo>
                  <a:pt x="0" y="201"/>
                </a:lnTo>
                <a:lnTo>
                  <a:pt x="0" y="194"/>
                </a:lnTo>
                <a:lnTo>
                  <a:pt x="0" y="192"/>
                </a:lnTo>
                <a:lnTo>
                  <a:pt x="0" y="189"/>
                </a:lnTo>
                <a:lnTo>
                  <a:pt x="0" y="176"/>
                </a:lnTo>
                <a:lnTo>
                  <a:pt x="0" y="171"/>
                </a:lnTo>
                <a:lnTo>
                  <a:pt x="0" y="167"/>
                </a:lnTo>
                <a:lnTo>
                  <a:pt x="0" y="164"/>
                </a:lnTo>
                <a:lnTo>
                  <a:pt x="0" y="152"/>
                </a:lnTo>
                <a:lnTo>
                  <a:pt x="0" y="140"/>
                </a:lnTo>
                <a:lnTo>
                  <a:pt x="0" y="130"/>
                </a:lnTo>
                <a:lnTo>
                  <a:pt x="0" y="126"/>
                </a:lnTo>
                <a:lnTo>
                  <a:pt x="2" y="126"/>
                </a:lnTo>
                <a:lnTo>
                  <a:pt x="2" y="124"/>
                </a:lnTo>
                <a:lnTo>
                  <a:pt x="2" y="112"/>
                </a:lnTo>
                <a:lnTo>
                  <a:pt x="2" y="109"/>
                </a:lnTo>
                <a:lnTo>
                  <a:pt x="2" y="106"/>
                </a:lnTo>
                <a:lnTo>
                  <a:pt x="2" y="101"/>
                </a:lnTo>
                <a:lnTo>
                  <a:pt x="2" y="96"/>
                </a:lnTo>
                <a:lnTo>
                  <a:pt x="2" y="90"/>
                </a:lnTo>
                <a:lnTo>
                  <a:pt x="2" y="83"/>
                </a:lnTo>
                <a:lnTo>
                  <a:pt x="2" y="78"/>
                </a:lnTo>
                <a:lnTo>
                  <a:pt x="2" y="72"/>
                </a:lnTo>
                <a:lnTo>
                  <a:pt x="2" y="65"/>
                </a:lnTo>
                <a:lnTo>
                  <a:pt x="2" y="58"/>
                </a:lnTo>
                <a:lnTo>
                  <a:pt x="2" y="52"/>
                </a:lnTo>
                <a:lnTo>
                  <a:pt x="2" y="46"/>
                </a:lnTo>
                <a:lnTo>
                  <a:pt x="2" y="39"/>
                </a:lnTo>
                <a:lnTo>
                  <a:pt x="2" y="32"/>
                </a:lnTo>
                <a:lnTo>
                  <a:pt x="2" y="28"/>
                </a:lnTo>
                <a:lnTo>
                  <a:pt x="2" y="20"/>
                </a:lnTo>
                <a:lnTo>
                  <a:pt x="2" y="9"/>
                </a:lnTo>
                <a:lnTo>
                  <a:pt x="2" y="4"/>
                </a:lnTo>
                <a:lnTo>
                  <a:pt x="3" y="4"/>
                </a:lnTo>
                <a:lnTo>
                  <a:pt x="9" y="4"/>
                </a:lnTo>
                <a:lnTo>
                  <a:pt x="14" y="4"/>
                </a:lnTo>
                <a:lnTo>
                  <a:pt x="16" y="4"/>
                </a:lnTo>
                <a:lnTo>
                  <a:pt x="19" y="4"/>
                </a:lnTo>
                <a:lnTo>
                  <a:pt x="26" y="4"/>
                </a:lnTo>
                <a:lnTo>
                  <a:pt x="28" y="4"/>
                </a:lnTo>
                <a:lnTo>
                  <a:pt x="36" y="4"/>
                </a:lnTo>
                <a:lnTo>
                  <a:pt x="38" y="4"/>
                </a:lnTo>
                <a:lnTo>
                  <a:pt x="39" y="4"/>
                </a:lnTo>
                <a:lnTo>
                  <a:pt x="43" y="4"/>
                </a:lnTo>
                <a:lnTo>
                  <a:pt x="50" y="4"/>
                </a:lnTo>
                <a:lnTo>
                  <a:pt x="52" y="4"/>
                </a:lnTo>
                <a:lnTo>
                  <a:pt x="62" y="4"/>
                </a:lnTo>
                <a:lnTo>
                  <a:pt x="65" y="4"/>
                </a:lnTo>
                <a:lnTo>
                  <a:pt x="75" y="4"/>
                </a:lnTo>
                <a:lnTo>
                  <a:pt x="76" y="3"/>
                </a:lnTo>
                <a:lnTo>
                  <a:pt x="80" y="3"/>
                </a:lnTo>
                <a:lnTo>
                  <a:pt x="81" y="3"/>
                </a:lnTo>
                <a:lnTo>
                  <a:pt x="84" y="3"/>
                </a:lnTo>
                <a:lnTo>
                  <a:pt x="87" y="3"/>
                </a:lnTo>
                <a:lnTo>
                  <a:pt x="89" y="3"/>
                </a:lnTo>
                <a:lnTo>
                  <a:pt x="94" y="3"/>
                </a:lnTo>
                <a:lnTo>
                  <a:pt x="95" y="3"/>
                </a:lnTo>
                <a:lnTo>
                  <a:pt x="98" y="3"/>
                </a:lnTo>
                <a:lnTo>
                  <a:pt x="102" y="3"/>
                </a:lnTo>
                <a:lnTo>
                  <a:pt x="105" y="3"/>
                </a:lnTo>
                <a:lnTo>
                  <a:pt x="109" y="3"/>
                </a:lnTo>
                <a:lnTo>
                  <a:pt x="112" y="3"/>
                </a:lnTo>
                <a:lnTo>
                  <a:pt x="113" y="3"/>
                </a:lnTo>
                <a:lnTo>
                  <a:pt x="124" y="3"/>
                </a:lnTo>
                <a:lnTo>
                  <a:pt x="126" y="3"/>
                </a:lnTo>
                <a:lnTo>
                  <a:pt x="130" y="3"/>
                </a:lnTo>
                <a:lnTo>
                  <a:pt x="135" y="3"/>
                </a:lnTo>
                <a:lnTo>
                  <a:pt x="136" y="3"/>
                </a:lnTo>
                <a:lnTo>
                  <a:pt x="138" y="3"/>
                </a:lnTo>
                <a:lnTo>
                  <a:pt x="141" y="3"/>
                </a:lnTo>
                <a:lnTo>
                  <a:pt x="145" y="3"/>
                </a:lnTo>
                <a:lnTo>
                  <a:pt x="148" y="3"/>
                </a:lnTo>
                <a:lnTo>
                  <a:pt x="150" y="3"/>
                </a:lnTo>
                <a:lnTo>
                  <a:pt x="160" y="3"/>
                </a:lnTo>
                <a:lnTo>
                  <a:pt x="162" y="3"/>
                </a:lnTo>
                <a:lnTo>
                  <a:pt x="166" y="3"/>
                </a:lnTo>
                <a:lnTo>
                  <a:pt x="173" y="3"/>
                </a:lnTo>
                <a:lnTo>
                  <a:pt x="175" y="3"/>
                </a:lnTo>
                <a:lnTo>
                  <a:pt x="179" y="3"/>
                </a:lnTo>
                <a:lnTo>
                  <a:pt x="184" y="3"/>
                </a:lnTo>
                <a:lnTo>
                  <a:pt x="188" y="3"/>
                </a:lnTo>
                <a:lnTo>
                  <a:pt x="190" y="3"/>
                </a:lnTo>
                <a:lnTo>
                  <a:pt x="196" y="3"/>
                </a:lnTo>
                <a:lnTo>
                  <a:pt x="199" y="3"/>
                </a:lnTo>
                <a:lnTo>
                  <a:pt x="210" y="3"/>
                </a:lnTo>
                <a:lnTo>
                  <a:pt x="212" y="3"/>
                </a:lnTo>
                <a:lnTo>
                  <a:pt x="216" y="3"/>
                </a:lnTo>
                <a:lnTo>
                  <a:pt x="222" y="3"/>
                </a:lnTo>
                <a:lnTo>
                  <a:pt x="224" y="3"/>
                </a:lnTo>
                <a:lnTo>
                  <a:pt x="227" y="3"/>
                </a:lnTo>
                <a:lnTo>
                  <a:pt x="234" y="3"/>
                </a:lnTo>
                <a:lnTo>
                  <a:pt x="236" y="3"/>
                </a:lnTo>
                <a:lnTo>
                  <a:pt x="243" y="3"/>
                </a:lnTo>
                <a:lnTo>
                  <a:pt x="247" y="3"/>
                </a:lnTo>
                <a:lnTo>
                  <a:pt x="249" y="3"/>
                </a:lnTo>
                <a:lnTo>
                  <a:pt x="255" y="3"/>
                </a:lnTo>
                <a:lnTo>
                  <a:pt x="258" y="3"/>
                </a:lnTo>
                <a:lnTo>
                  <a:pt x="261" y="3"/>
                </a:lnTo>
                <a:lnTo>
                  <a:pt x="265" y="3"/>
                </a:lnTo>
                <a:lnTo>
                  <a:pt x="266" y="3"/>
                </a:lnTo>
                <a:lnTo>
                  <a:pt x="270" y="3"/>
                </a:lnTo>
                <a:lnTo>
                  <a:pt x="274" y="3"/>
                </a:lnTo>
                <a:lnTo>
                  <a:pt x="283" y="3"/>
                </a:lnTo>
                <a:lnTo>
                  <a:pt x="285" y="3"/>
                </a:lnTo>
                <a:lnTo>
                  <a:pt x="290" y="3"/>
                </a:lnTo>
                <a:lnTo>
                  <a:pt x="292" y="2"/>
                </a:lnTo>
                <a:lnTo>
                  <a:pt x="295" y="2"/>
                </a:lnTo>
                <a:lnTo>
                  <a:pt x="298" y="2"/>
                </a:lnTo>
                <a:lnTo>
                  <a:pt x="304" y="2"/>
                </a:lnTo>
                <a:lnTo>
                  <a:pt x="307" y="2"/>
                </a:lnTo>
                <a:lnTo>
                  <a:pt x="310" y="2"/>
                </a:lnTo>
                <a:lnTo>
                  <a:pt x="316" y="2"/>
                </a:lnTo>
                <a:lnTo>
                  <a:pt x="320" y="2"/>
                </a:lnTo>
                <a:lnTo>
                  <a:pt x="323" y="2"/>
                </a:lnTo>
                <a:lnTo>
                  <a:pt x="328" y="2"/>
                </a:lnTo>
                <a:lnTo>
                  <a:pt x="331" y="2"/>
                </a:lnTo>
                <a:lnTo>
                  <a:pt x="333" y="2"/>
                </a:lnTo>
                <a:lnTo>
                  <a:pt x="335" y="2"/>
                </a:lnTo>
                <a:lnTo>
                  <a:pt x="344" y="2"/>
                </a:lnTo>
                <a:lnTo>
                  <a:pt x="347" y="2"/>
                </a:lnTo>
                <a:lnTo>
                  <a:pt x="350" y="2"/>
                </a:lnTo>
                <a:lnTo>
                  <a:pt x="353" y="2"/>
                </a:lnTo>
                <a:lnTo>
                  <a:pt x="356" y="2"/>
                </a:lnTo>
                <a:lnTo>
                  <a:pt x="359" y="2"/>
                </a:lnTo>
                <a:lnTo>
                  <a:pt x="369" y="2"/>
                </a:lnTo>
                <a:lnTo>
                  <a:pt x="371" y="2"/>
                </a:lnTo>
                <a:lnTo>
                  <a:pt x="378" y="2"/>
                </a:lnTo>
                <a:lnTo>
                  <a:pt x="381" y="2"/>
                </a:lnTo>
                <a:lnTo>
                  <a:pt x="390" y="2"/>
                </a:lnTo>
                <a:lnTo>
                  <a:pt x="397" y="2"/>
                </a:lnTo>
                <a:lnTo>
                  <a:pt x="409" y="2"/>
                </a:lnTo>
                <a:lnTo>
                  <a:pt x="417" y="2"/>
                </a:lnTo>
                <a:lnTo>
                  <a:pt x="421" y="2"/>
                </a:lnTo>
                <a:lnTo>
                  <a:pt x="423" y="2"/>
                </a:lnTo>
                <a:lnTo>
                  <a:pt x="426" y="2"/>
                </a:lnTo>
                <a:lnTo>
                  <a:pt x="430" y="2"/>
                </a:lnTo>
                <a:lnTo>
                  <a:pt x="434" y="2"/>
                </a:lnTo>
                <a:lnTo>
                  <a:pt x="442" y="2"/>
                </a:lnTo>
                <a:lnTo>
                  <a:pt x="445" y="2"/>
                </a:lnTo>
                <a:lnTo>
                  <a:pt x="452" y="2"/>
                </a:lnTo>
                <a:lnTo>
                  <a:pt x="456" y="2"/>
                </a:lnTo>
                <a:lnTo>
                  <a:pt x="481" y="1"/>
                </a:lnTo>
                <a:lnTo>
                  <a:pt x="498" y="1"/>
                </a:lnTo>
                <a:lnTo>
                  <a:pt x="508" y="1"/>
                </a:lnTo>
                <a:lnTo>
                  <a:pt x="519" y="1"/>
                </a:lnTo>
                <a:lnTo>
                  <a:pt x="529" y="1"/>
                </a:lnTo>
                <a:lnTo>
                  <a:pt x="531" y="1"/>
                </a:lnTo>
                <a:lnTo>
                  <a:pt x="537" y="1"/>
                </a:lnTo>
                <a:lnTo>
                  <a:pt x="554" y="1"/>
                </a:lnTo>
                <a:lnTo>
                  <a:pt x="556" y="1"/>
                </a:lnTo>
                <a:lnTo>
                  <a:pt x="562" y="1"/>
                </a:lnTo>
                <a:lnTo>
                  <a:pt x="570" y="1"/>
                </a:lnTo>
                <a:lnTo>
                  <a:pt x="577" y="1"/>
                </a:lnTo>
                <a:lnTo>
                  <a:pt x="580" y="1"/>
                </a:lnTo>
                <a:lnTo>
                  <a:pt x="589" y="1"/>
                </a:lnTo>
                <a:lnTo>
                  <a:pt x="601" y="1"/>
                </a:lnTo>
                <a:lnTo>
                  <a:pt x="604" y="1"/>
                </a:lnTo>
                <a:lnTo>
                  <a:pt x="614" y="1"/>
                </a:lnTo>
                <a:lnTo>
                  <a:pt x="618" y="1"/>
                </a:lnTo>
                <a:lnTo>
                  <a:pt x="620" y="1"/>
                </a:lnTo>
                <a:lnTo>
                  <a:pt x="624" y="1"/>
                </a:lnTo>
                <a:lnTo>
                  <a:pt x="626" y="1"/>
                </a:lnTo>
                <a:lnTo>
                  <a:pt x="630" y="1"/>
                </a:lnTo>
                <a:lnTo>
                  <a:pt x="636" y="1"/>
                </a:lnTo>
                <a:lnTo>
                  <a:pt x="639" y="1"/>
                </a:lnTo>
                <a:lnTo>
                  <a:pt x="642" y="1"/>
                </a:lnTo>
                <a:lnTo>
                  <a:pt x="652" y="0"/>
                </a:lnTo>
                <a:lnTo>
                  <a:pt x="654"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5" name="Freeform 179"/>
          <p:cNvSpPr>
            <a:spLocks/>
          </p:cNvSpPr>
          <p:nvPr/>
        </p:nvSpPr>
        <p:spPr bwMode="auto">
          <a:xfrm>
            <a:off x="3813175" y="1454150"/>
            <a:ext cx="935038" cy="604838"/>
          </a:xfrm>
          <a:custGeom>
            <a:avLst/>
            <a:gdLst>
              <a:gd name="T0" fmla="*/ 2147483646 w 648"/>
              <a:gd name="T1" fmla="*/ 2147483646 h 432"/>
              <a:gd name="T2" fmla="*/ 2147483646 w 648"/>
              <a:gd name="T3" fmla="*/ 2147483646 h 432"/>
              <a:gd name="T4" fmla="*/ 2147483646 w 648"/>
              <a:gd name="T5" fmla="*/ 2147483646 h 432"/>
              <a:gd name="T6" fmla="*/ 2147483646 w 648"/>
              <a:gd name="T7" fmla="*/ 2147483646 h 432"/>
              <a:gd name="T8" fmla="*/ 2147483646 w 648"/>
              <a:gd name="T9" fmla="*/ 2147483646 h 432"/>
              <a:gd name="T10" fmla="*/ 2147483646 w 648"/>
              <a:gd name="T11" fmla="*/ 2147483646 h 432"/>
              <a:gd name="T12" fmla="*/ 2147483646 w 648"/>
              <a:gd name="T13" fmla="*/ 2147483646 h 432"/>
              <a:gd name="T14" fmla="*/ 2147483646 w 648"/>
              <a:gd name="T15" fmla="*/ 2147483646 h 432"/>
              <a:gd name="T16" fmla="*/ 2147483646 w 648"/>
              <a:gd name="T17" fmla="*/ 2147483646 h 432"/>
              <a:gd name="T18" fmla="*/ 2147483646 w 648"/>
              <a:gd name="T19" fmla="*/ 2147483646 h 432"/>
              <a:gd name="T20" fmla="*/ 2147483646 w 648"/>
              <a:gd name="T21" fmla="*/ 2147483646 h 432"/>
              <a:gd name="T22" fmla="*/ 2147483646 w 648"/>
              <a:gd name="T23" fmla="*/ 2147483646 h 432"/>
              <a:gd name="T24" fmla="*/ 2147483646 w 648"/>
              <a:gd name="T25" fmla="*/ 2147483646 h 432"/>
              <a:gd name="T26" fmla="*/ 2147483646 w 648"/>
              <a:gd name="T27" fmla="*/ 2147483646 h 432"/>
              <a:gd name="T28" fmla="*/ 2147483646 w 648"/>
              <a:gd name="T29" fmla="*/ 2147483646 h 432"/>
              <a:gd name="T30" fmla="*/ 2147483646 w 648"/>
              <a:gd name="T31" fmla="*/ 2147483646 h 432"/>
              <a:gd name="T32" fmla="*/ 2147483646 w 648"/>
              <a:gd name="T33" fmla="*/ 2147483646 h 432"/>
              <a:gd name="T34" fmla="*/ 2147483646 w 648"/>
              <a:gd name="T35" fmla="*/ 2147483646 h 432"/>
              <a:gd name="T36" fmla="*/ 2147483646 w 648"/>
              <a:gd name="T37" fmla="*/ 2147483646 h 432"/>
              <a:gd name="T38" fmla="*/ 2147483646 w 648"/>
              <a:gd name="T39" fmla="*/ 2147483646 h 432"/>
              <a:gd name="T40" fmla="*/ 2147483646 w 648"/>
              <a:gd name="T41" fmla="*/ 2147483646 h 432"/>
              <a:gd name="T42" fmla="*/ 2147483646 w 648"/>
              <a:gd name="T43" fmla="*/ 2147483646 h 432"/>
              <a:gd name="T44" fmla="*/ 2147483646 w 648"/>
              <a:gd name="T45" fmla="*/ 2147483646 h 432"/>
              <a:gd name="T46" fmla="*/ 2147483646 w 648"/>
              <a:gd name="T47" fmla="*/ 2147483646 h 432"/>
              <a:gd name="T48" fmla="*/ 2147483646 w 648"/>
              <a:gd name="T49" fmla="*/ 2147483646 h 432"/>
              <a:gd name="T50" fmla="*/ 2147483646 w 648"/>
              <a:gd name="T51" fmla="*/ 2147483646 h 432"/>
              <a:gd name="T52" fmla="*/ 2147483646 w 648"/>
              <a:gd name="T53" fmla="*/ 2147483646 h 432"/>
              <a:gd name="T54" fmla="*/ 2147483646 w 648"/>
              <a:gd name="T55" fmla="*/ 2147483646 h 432"/>
              <a:gd name="T56" fmla="*/ 2147483646 w 648"/>
              <a:gd name="T57" fmla="*/ 2147483646 h 432"/>
              <a:gd name="T58" fmla="*/ 2147483646 w 648"/>
              <a:gd name="T59" fmla="*/ 2147483646 h 432"/>
              <a:gd name="T60" fmla="*/ 0 w 648"/>
              <a:gd name="T61" fmla="*/ 2147483646 h 432"/>
              <a:gd name="T62" fmla="*/ 0 w 648"/>
              <a:gd name="T63" fmla="*/ 2147483646 h 432"/>
              <a:gd name="T64" fmla="*/ 0 w 648"/>
              <a:gd name="T65" fmla="*/ 2147483646 h 432"/>
              <a:gd name="T66" fmla="*/ 0 w 648"/>
              <a:gd name="T67" fmla="*/ 2147483646 h 432"/>
              <a:gd name="T68" fmla="*/ 0 w 648"/>
              <a:gd name="T69" fmla="*/ 2147483646 h 432"/>
              <a:gd name="T70" fmla="*/ 0 w 648"/>
              <a:gd name="T71" fmla="*/ 2147483646 h 432"/>
              <a:gd name="T72" fmla="*/ 2147483646 w 648"/>
              <a:gd name="T73" fmla="*/ 2147483646 h 432"/>
              <a:gd name="T74" fmla="*/ 2147483646 w 648"/>
              <a:gd name="T75" fmla="*/ 2147483646 h 432"/>
              <a:gd name="T76" fmla="*/ 2147483646 w 648"/>
              <a:gd name="T77" fmla="*/ 2147483646 h 432"/>
              <a:gd name="T78" fmla="*/ 2147483646 w 648"/>
              <a:gd name="T79" fmla="*/ 2147483646 h 432"/>
              <a:gd name="T80" fmla="*/ 2147483646 w 648"/>
              <a:gd name="T81" fmla="*/ 2147483646 h 432"/>
              <a:gd name="T82" fmla="*/ 2147483646 w 648"/>
              <a:gd name="T83" fmla="*/ 2147483646 h 432"/>
              <a:gd name="T84" fmla="*/ 2147483646 w 648"/>
              <a:gd name="T85" fmla="*/ 2147483646 h 432"/>
              <a:gd name="T86" fmla="*/ 2147483646 w 648"/>
              <a:gd name="T87" fmla="*/ 2147483646 h 432"/>
              <a:gd name="T88" fmla="*/ 2147483646 w 648"/>
              <a:gd name="T89" fmla="*/ 2147483646 h 432"/>
              <a:gd name="T90" fmla="*/ 2147483646 w 648"/>
              <a:gd name="T91" fmla="*/ 2147483646 h 432"/>
              <a:gd name="T92" fmla="*/ 2147483646 w 648"/>
              <a:gd name="T93" fmla="*/ 2147483646 h 432"/>
              <a:gd name="T94" fmla="*/ 2147483646 w 648"/>
              <a:gd name="T95" fmla="*/ 2147483646 h 432"/>
              <a:gd name="T96" fmla="*/ 2147483646 w 648"/>
              <a:gd name="T97" fmla="*/ 2147483646 h 432"/>
              <a:gd name="T98" fmla="*/ 2147483646 w 648"/>
              <a:gd name="T99" fmla="*/ 2147483646 h 432"/>
              <a:gd name="T100" fmla="*/ 2147483646 w 648"/>
              <a:gd name="T101" fmla="*/ 2147483646 h 432"/>
              <a:gd name="T102" fmla="*/ 2147483646 w 648"/>
              <a:gd name="T103" fmla="*/ 2147483646 h 432"/>
              <a:gd name="T104" fmla="*/ 2147483646 w 648"/>
              <a:gd name="T105" fmla="*/ 2147483646 h 432"/>
              <a:gd name="T106" fmla="*/ 2147483646 w 648"/>
              <a:gd name="T107" fmla="*/ 0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432"/>
              <a:gd name="T164" fmla="*/ 648 w 648"/>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432">
                <a:moveTo>
                  <a:pt x="587" y="0"/>
                </a:moveTo>
                <a:lnTo>
                  <a:pt x="611" y="2"/>
                </a:lnTo>
                <a:lnTo>
                  <a:pt x="618" y="2"/>
                </a:lnTo>
                <a:lnTo>
                  <a:pt x="621" y="2"/>
                </a:lnTo>
                <a:lnTo>
                  <a:pt x="626" y="2"/>
                </a:lnTo>
                <a:lnTo>
                  <a:pt x="633" y="2"/>
                </a:lnTo>
                <a:lnTo>
                  <a:pt x="638" y="2"/>
                </a:lnTo>
                <a:lnTo>
                  <a:pt x="640" y="2"/>
                </a:lnTo>
                <a:lnTo>
                  <a:pt x="644" y="2"/>
                </a:lnTo>
                <a:lnTo>
                  <a:pt x="647" y="2"/>
                </a:lnTo>
                <a:lnTo>
                  <a:pt x="645" y="5"/>
                </a:lnTo>
                <a:lnTo>
                  <a:pt x="647" y="19"/>
                </a:lnTo>
                <a:lnTo>
                  <a:pt x="647" y="26"/>
                </a:lnTo>
                <a:lnTo>
                  <a:pt x="645" y="32"/>
                </a:lnTo>
                <a:lnTo>
                  <a:pt x="647" y="36"/>
                </a:lnTo>
                <a:lnTo>
                  <a:pt x="647" y="38"/>
                </a:lnTo>
                <a:lnTo>
                  <a:pt x="647" y="51"/>
                </a:lnTo>
                <a:lnTo>
                  <a:pt x="647" y="54"/>
                </a:lnTo>
                <a:lnTo>
                  <a:pt x="645" y="64"/>
                </a:lnTo>
                <a:lnTo>
                  <a:pt x="645" y="66"/>
                </a:lnTo>
                <a:lnTo>
                  <a:pt x="645" y="71"/>
                </a:lnTo>
                <a:lnTo>
                  <a:pt x="645" y="75"/>
                </a:lnTo>
                <a:lnTo>
                  <a:pt x="645" y="83"/>
                </a:lnTo>
                <a:lnTo>
                  <a:pt x="645" y="88"/>
                </a:lnTo>
                <a:lnTo>
                  <a:pt x="645" y="96"/>
                </a:lnTo>
                <a:lnTo>
                  <a:pt x="645" y="102"/>
                </a:lnTo>
                <a:lnTo>
                  <a:pt x="645" y="105"/>
                </a:lnTo>
                <a:lnTo>
                  <a:pt x="645" y="114"/>
                </a:lnTo>
                <a:lnTo>
                  <a:pt x="645" y="127"/>
                </a:lnTo>
                <a:lnTo>
                  <a:pt x="645" y="141"/>
                </a:lnTo>
                <a:lnTo>
                  <a:pt x="645" y="154"/>
                </a:lnTo>
                <a:lnTo>
                  <a:pt x="645" y="172"/>
                </a:lnTo>
                <a:lnTo>
                  <a:pt x="645" y="176"/>
                </a:lnTo>
                <a:lnTo>
                  <a:pt x="645" y="184"/>
                </a:lnTo>
                <a:lnTo>
                  <a:pt x="645" y="195"/>
                </a:lnTo>
                <a:lnTo>
                  <a:pt x="645" y="200"/>
                </a:lnTo>
                <a:lnTo>
                  <a:pt x="645" y="207"/>
                </a:lnTo>
                <a:lnTo>
                  <a:pt x="645" y="213"/>
                </a:lnTo>
                <a:lnTo>
                  <a:pt x="645" y="220"/>
                </a:lnTo>
                <a:lnTo>
                  <a:pt x="645" y="226"/>
                </a:lnTo>
                <a:lnTo>
                  <a:pt x="645" y="229"/>
                </a:lnTo>
                <a:lnTo>
                  <a:pt x="645" y="240"/>
                </a:lnTo>
                <a:lnTo>
                  <a:pt x="645" y="246"/>
                </a:lnTo>
                <a:lnTo>
                  <a:pt x="645" y="251"/>
                </a:lnTo>
                <a:lnTo>
                  <a:pt x="645" y="254"/>
                </a:lnTo>
                <a:lnTo>
                  <a:pt x="645" y="262"/>
                </a:lnTo>
                <a:lnTo>
                  <a:pt x="645" y="271"/>
                </a:lnTo>
                <a:lnTo>
                  <a:pt x="645" y="275"/>
                </a:lnTo>
                <a:lnTo>
                  <a:pt x="645" y="282"/>
                </a:lnTo>
                <a:lnTo>
                  <a:pt x="645" y="289"/>
                </a:lnTo>
                <a:lnTo>
                  <a:pt x="645" y="307"/>
                </a:lnTo>
                <a:lnTo>
                  <a:pt x="645" y="313"/>
                </a:lnTo>
                <a:lnTo>
                  <a:pt x="645" y="330"/>
                </a:lnTo>
                <a:lnTo>
                  <a:pt x="645" y="332"/>
                </a:lnTo>
                <a:lnTo>
                  <a:pt x="645" y="337"/>
                </a:lnTo>
                <a:lnTo>
                  <a:pt x="645" y="342"/>
                </a:lnTo>
                <a:lnTo>
                  <a:pt x="645" y="344"/>
                </a:lnTo>
                <a:lnTo>
                  <a:pt x="645" y="350"/>
                </a:lnTo>
                <a:lnTo>
                  <a:pt x="645" y="355"/>
                </a:lnTo>
                <a:lnTo>
                  <a:pt x="645" y="361"/>
                </a:lnTo>
                <a:lnTo>
                  <a:pt x="645" y="374"/>
                </a:lnTo>
                <a:lnTo>
                  <a:pt x="645" y="378"/>
                </a:lnTo>
                <a:lnTo>
                  <a:pt x="645" y="390"/>
                </a:lnTo>
                <a:lnTo>
                  <a:pt x="645" y="393"/>
                </a:lnTo>
                <a:lnTo>
                  <a:pt x="645" y="399"/>
                </a:lnTo>
                <a:lnTo>
                  <a:pt x="645" y="401"/>
                </a:lnTo>
                <a:lnTo>
                  <a:pt x="645" y="406"/>
                </a:lnTo>
                <a:lnTo>
                  <a:pt x="645" y="411"/>
                </a:lnTo>
                <a:lnTo>
                  <a:pt x="645" y="416"/>
                </a:lnTo>
                <a:lnTo>
                  <a:pt x="645" y="418"/>
                </a:lnTo>
                <a:lnTo>
                  <a:pt x="645" y="424"/>
                </a:lnTo>
                <a:lnTo>
                  <a:pt x="645" y="431"/>
                </a:lnTo>
                <a:lnTo>
                  <a:pt x="638" y="431"/>
                </a:lnTo>
                <a:lnTo>
                  <a:pt x="632" y="431"/>
                </a:lnTo>
                <a:lnTo>
                  <a:pt x="631" y="431"/>
                </a:lnTo>
                <a:lnTo>
                  <a:pt x="626" y="431"/>
                </a:lnTo>
                <a:lnTo>
                  <a:pt x="623" y="431"/>
                </a:lnTo>
                <a:lnTo>
                  <a:pt x="620" y="431"/>
                </a:lnTo>
                <a:lnTo>
                  <a:pt x="618" y="431"/>
                </a:lnTo>
                <a:lnTo>
                  <a:pt x="615" y="431"/>
                </a:lnTo>
                <a:lnTo>
                  <a:pt x="610" y="431"/>
                </a:lnTo>
                <a:lnTo>
                  <a:pt x="606" y="431"/>
                </a:lnTo>
                <a:lnTo>
                  <a:pt x="604" y="431"/>
                </a:lnTo>
                <a:lnTo>
                  <a:pt x="601" y="431"/>
                </a:lnTo>
                <a:lnTo>
                  <a:pt x="589" y="431"/>
                </a:lnTo>
                <a:lnTo>
                  <a:pt x="587" y="431"/>
                </a:lnTo>
                <a:lnTo>
                  <a:pt x="582" y="431"/>
                </a:lnTo>
                <a:lnTo>
                  <a:pt x="579" y="431"/>
                </a:lnTo>
                <a:lnTo>
                  <a:pt x="574" y="431"/>
                </a:lnTo>
                <a:lnTo>
                  <a:pt x="569" y="431"/>
                </a:lnTo>
                <a:lnTo>
                  <a:pt x="568" y="431"/>
                </a:lnTo>
                <a:lnTo>
                  <a:pt x="561" y="431"/>
                </a:lnTo>
                <a:lnTo>
                  <a:pt x="557" y="431"/>
                </a:lnTo>
                <a:lnTo>
                  <a:pt x="549" y="431"/>
                </a:lnTo>
                <a:lnTo>
                  <a:pt x="547" y="431"/>
                </a:lnTo>
                <a:lnTo>
                  <a:pt x="544" y="431"/>
                </a:lnTo>
                <a:lnTo>
                  <a:pt x="542" y="431"/>
                </a:lnTo>
                <a:lnTo>
                  <a:pt x="540" y="431"/>
                </a:lnTo>
                <a:lnTo>
                  <a:pt x="536" y="431"/>
                </a:lnTo>
                <a:lnTo>
                  <a:pt x="534" y="431"/>
                </a:lnTo>
                <a:lnTo>
                  <a:pt x="532" y="431"/>
                </a:lnTo>
                <a:lnTo>
                  <a:pt x="531" y="431"/>
                </a:lnTo>
                <a:lnTo>
                  <a:pt x="528" y="431"/>
                </a:lnTo>
                <a:lnTo>
                  <a:pt x="524" y="431"/>
                </a:lnTo>
                <a:lnTo>
                  <a:pt x="514" y="431"/>
                </a:lnTo>
                <a:lnTo>
                  <a:pt x="511" y="431"/>
                </a:lnTo>
                <a:lnTo>
                  <a:pt x="508" y="431"/>
                </a:lnTo>
                <a:lnTo>
                  <a:pt x="500" y="431"/>
                </a:lnTo>
                <a:lnTo>
                  <a:pt x="486" y="431"/>
                </a:lnTo>
                <a:lnTo>
                  <a:pt x="479" y="431"/>
                </a:lnTo>
                <a:lnTo>
                  <a:pt x="475" y="431"/>
                </a:lnTo>
                <a:lnTo>
                  <a:pt x="458" y="431"/>
                </a:lnTo>
                <a:lnTo>
                  <a:pt x="453" y="431"/>
                </a:lnTo>
                <a:lnTo>
                  <a:pt x="448" y="431"/>
                </a:lnTo>
                <a:lnTo>
                  <a:pt x="437" y="431"/>
                </a:lnTo>
                <a:lnTo>
                  <a:pt x="436" y="431"/>
                </a:lnTo>
                <a:lnTo>
                  <a:pt x="434" y="431"/>
                </a:lnTo>
                <a:lnTo>
                  <a:pt x="428" y="431"/>
                </a:lnTo>
                <a:lnTo>
                  <a:pt x="420" y="431"/>
                </a:lnTo>
                <a:lnTo>
                  <a:pt x="415" y="431"/>
                </a:lnTo>
                <a:lnTo>
                  <a:pt x="413" y="431"/>
                </a:lnTo>
                <a:lnTo>
                  <a:pt x="410" y="431"/>
                </a:lnTo>
                <a:lnTo>
                  <a:pt x="408" y="431"/>
                </a:lnTo>
                <a:lnTo>
                  <a:pt x="406" y="431"/>
                </a:lnTo>
                <a:lnTo>
                  <a:pt x="390" y="431"/>
                </a:lnTo>
                <a:lnTo>
                  <a:pt x="369" y="431"/>
                </a:lnTo>
                <a:lnTo>
                  <a:pt x="366" y="431"/>
                </a:lnTo>
                <a:lnTo>
                  <a:pt x="362" y="431"/>
                </a:lnTo>
                <a:lnTo>
                  <a:pt x="347" y="431"/>
                </a:lnTo>
                <a:lnTo>
                  <a:pt x="343" y="431"/>
                </a:lnTo>
                <a:lnTo>
                  <a:pt x="330" y="431"/>
                </a:lnTo>
                <a:lnTo>
                  <a:pt x="323" y="431"/>
                </a:lnTo>
                <a:lnTo>
                  <a:pt x="315" y="431"/>
                </a:lnTo>
                <a:lnTo>
                  <a:pt x="312" y="431"/>
                </a:lnTo>
                <a:lnTo>
                  <a:pt x="299" y="431"/>
                </a:lnTo>
                <a:lnTo>
                  <a:pt x="292" y="431"/>
                </a:lnTo>
                <a:lnTo>
                  <a:pt x="288" y="431"/>
                </a:lnTo>
                <a:lnTo>
                  <a:pt x="276" y="431"/>
                </a:lnTo>
                <a:lnTo>
                  <a:pt x="275" y="431"/>
                </a:lnTo>
                <a:lnTo>
                  <a:pt x="271" y="431"/>
                </a:lnTo>
                <a:lnTo>
                  <a:pt x="255" y="431"/>
                </a:lnTo>
                <a:lnTo>
                  <a:pt x="250" y="431"/>
                </a:lnTo>
                <a:lnTo>
                  <a:pt x="245" y="431"/>
                </a:lnTo>
                <a:lnTo>
                  <a:pt x="229" y="431"/>
                </a:lnTo>
                <a:lnTo>
                  <a:pt x="213" y="431"/>
                </a:lnTo>
                <a:lnTo>
                  <a:pt x="206" y="431"/>
                </a:lnTo>
                <a:lnTo>
                  <a:pt x="201" y="431"/>
                </a:lnTo>
                <a:lnTo>
                  <a:pt x="189" y="431"/>
                </a:lnTo>
                <a:lnTo>
                  <a:pt x="182" y="431"/>
                </a:lnTo>
                <a:lnTo>
                  <a:pt x="167" y="431"/>
                </a:lnTo>
                <a:lnTo>
                  <a:pt x="166" y="431"/>
                </a:lnTo>
                <a:lnTo>
                  <a:pt x="156" y="431"/>
                </a:lnTo>
                <a:lnTo>
                  <a:pt x="129" y="431"/>
                </a:lnTo>
                <a:lnTo>
                  <a:pt x="126" y="431"/>
                </a:lnTo>
                <a:lnTo>
                  <a:pt x="102" y="431"/>
                </a:lnTo>
                <a:lnTo>
                  <a:pt x="100" y="431"/>
                </a:lnTo>
                <a:lnTo>
                  <a:pt x="88" y="431"/>
                </a:lnTo>
                <a:lnTo>
                  <a:pt x="84" y="431"/>
                </a:lnTo>
                <a:lnTo>
                  <a:pt x="73" y="431"/>
                </a:lnTo>
                <a:lnTo>
                  <a:pt x="70" y="431"/>
                </a:lnTo>
                <a:lnTo>
                  <a:pt x="68" y="431"/>
                </a:lnTo>
                <a:lnTo>
                  <a:pt x="66" y="431"/>
                </a:lnTo>
                <a:lnTo>
                  <a:pt x="64" y="431"/>
                </a:lnTo>
                <a:lnTo>
                  <a:pt x="61" y="431"/>
                </a:lnTo>
                <a:lnTo>
                  <a:pt x="60" y="431"/>
                </a:lnTo>
                <a:lnTo>
                  <a:pt x="55" y="431"/>
                </a:lnTo>
                <a:lnTo>
                  <a:pt x="53" y="431"/>
                </a:lnTo>
                <a:lnTo>
                  <a:pt x="50" y="431"/>
                </a:lnTo>
                <a:lnTo>
                  <a:pt x="47" y="431"/>
                </a:lnTo>
                <a:lnTo>
                  <a:pt x="44" y="431"/>
                </a:lnTo>
                <a:lnTo>
                  <a:pt x="40" y="431"/>
                </a:lnTo>
                <a:lnTo>
                  <a:pt x="39" y="431"/>
                </a:lnTo>
                <a:lnTo>
                  <a:pt x="34" y="431"/>
                </a:lnTo>
                <a:lnTo>
                  <a:pt x="33" y="431"/>
                </a:lnTo>
                <a:lnTo>
                  <a:pt x="30" y="431"/>
                </a:lnTo>
                <a:lnTo>
                  <a:pt x="28" y="431"/>
                </a:lnTo>
                <a:lnTo>
                  <a:pt x="24" y="431"/>
                </a:lnTo>
                <a:lnTo>
                  <a:pt x="22" y="431"/>
                </a:lnTo>
                <a:lnTo>
                  <a:pt x="13" y="431"/>
                </a:lnTo>
                <a:lnTo>
                  <a:pt x="8" y="431"/>
                </a:lnTo>
                <a:lnTo>
                  <a:pt x="3" y="431"/>
                </a:lnTo>
                <a:lnTo>
                  <a:pt x="0" y="431"/>
                </a:lnTo>
                <a:lnTo>
                  <a:pt x="0" y="425"/>
                </a:lnTo>
                <a:lnTo>
                  <a:pt x="0" y="417"/>
                </a:lnTo>
                <a:lnTo>
                  <a:pt x="0" y="410"/>
                </a:lnTo>
                <a:lnTo>
                  <a:pt x="0" y="406"/>
                </a:lnTo>
                <a:lnTo>
                  <a:pt x="0" y="393"/>
                </a:lnTo>
                <a:lnTo>
                  <a:pt x="0" y="390"/>
                </a:lnTo>
                <a:lnTo>
                  <a:pt x="0" y="381"/>
                </a:lnTo>
                <a:lnTo>
                  <a:pt x="0" y="368"/>
                </a:lnTo>
                <a:lnTo>
                  <a:pt x="0" y="360"/>
                </a:lnTo>
                <a:lnTo>
                  <a:pt x="0" y="355"/>
                </a:lnTo>
                <a:lnTo>
                  <a:pt x="0" y="340"/>
                </a:lnTo>
                <a:lnTo>
                  <a:pt x="0" y="337"/>
                </a:lnTo>
                <a:lnTo>
                  <a:pt x="0" y="335"/>
                </a:lnTo>
                <a:lnTo>
                  <a:pt x="0" y="331"/>
                </a:lnTo>
                <a:lnTo>
                  <a:pt x="0" y="323"/>
                </a:lnTo>
                <a:lnTo>
                  <a:pt x="0" y="318"/>
                </a:lnTo>
                <a:lnTo>
                  <a:pt x="0" y="315"/>
                </a:lnTo>
                <a:lnTo>
                  <a:pt x="0" y="313"/>
                </a:lnTo>
                <a:lnTo>
                  <a:pt x="0" y="298"/>
                </a:lnTo>
                <a:lnTo>
                  <a:pt x="0" y="292"/>
                </a:lnTo>
                <a:lnTo>
                  <a:pt x="0" y="286"/>
                </a:lnTo>
                <a:lnTo>
                  <a:pt x="0" y="284"/>
                </a:lnTo>
                <a:lnTo>
                  <a:pt x="0" y="277"/>
                </a:lnTo>
                <a:lnTo>
                  <a:pt x="0" y="243"/>
                </a:lnTo>
                <a:lnTo>
                  <a:pt x="0" y="238"/>
                </a:lnTo>
                <a:lnTo>
                  <a:pt x="0" y="231"/>
                </a:lnTo>
                <a:lnTo>
                  <a:pt x="0" y="220"/>
                </a:lnTo>
                <a:lnTo>
                  <a:pt x="0" y="216"/>
                </a:lnTo>
                <a:lnTo>
                  <a:pt x="0" y="207"/>
                </a:lnTo>
                <a:lnTo>
                  <a:pt x="0" y="195"/>
                </a:lnTo>
                <a:lnTo>
                  <a:pt x="0" y="189"/>
                </a:lnTo>
                <a:lnTo>
                  <a:pt x="0" y="181"/>
                </a:lnTo>
                <a:lnTo>
                  <a:pt x="0" y="168"/>
                </a:lnTo>
                <a:lnTo>
                  <a:pt x="0" y="157"/>
                </a:lnTo>
                <a:lnTo>
                  <a:pt x="0" y="145"/>
                </a:lnTo>
                <a:lnTo>
                  <a:pt x="0" y="132"/>
                </a:lnTo>
                <a:lnTo>
                  <a:pt x="6" y="132"/>
                </a:lnTo>
                <a:lnTo>
                  <a:pt x="6" y="120"/>
                </a:lnTo>
                <a:lnTo>
                  <a:pt x="6" y="114"/>
                </a:lnTo>
                <a:lnTo>
                  <a:pt x="6" y="110"/>
                </a:lnTo>
                <a:lnTo>
                  <a:pt x="6" y="107"/>
                </a:lnTo>
                <a:lnTo>
                  <a:pt x="6" y="95"/>
                </a:lnTo>
                <a:lnTo>
                  <a:pt x="6" y="82"/>
                </a:lnTo>
                <a:lnTo>
                  <a:pt x="6" y="73"/>
                </a:lnTo>
                <a:lnTo>
                  <a:pt x="6" y="70"/>
                </a:lnTo>
                <a:lnTo>
                  <a:pt x="6" y="57"/>
                </a:lnTo>
                <a:lnTo>
                  <a:pt x="6" y="45"/>
                </a:lnTo>
                <a:lnTo>
                  <a:pt x="6" y="39"/>
                </a:lnTo>
                <a:lnTo>
                  <a:pt x="6" y="34"/>
                </a:lnTo>
                <a:lnTo>
                  <a:pt x="6" y="21"/>
                </a:lnTo>
                <a:lnTo>
                  <a:pt x="6" y="11"/>
                </a:lnTo>
                <a:lnTo>
                  <a:pt x="6" y="4"/>
                </a:lnTo>
                <a:lnTo>
                  <a:pt x="17" y="4"/>
                </a:lnTo>
                <a:lnTo>
                  <a:pt x="22" y="4"/>
                </a:lnTo>
                <a:lnTo>
                  <a:pt x="25" y="4"/>
                </a:lnTo>
                <a:lnTo>
                  <a:pt x="29" y="4"/>
                </a:lnTo>
                <a:lnTo>
                  <a:pt x="33" y="4"/>
                </a:lnTo>
                <a:lnTo>
                  <a:pt x="41" y="4"/>
                </a:lnTo>
                <a:lnTo>
                  <a:pt x="47" y="4"/>
                </a:lnTo>
                <a:lnTo>
                  <a:pt x="55" y="4"/>
                </a:lnTo>
                <a:lnTo>
                  <a:pt x="58" y="4"/>
                </a:lnTo>
                <a:lnTo>
                  <a:pt x="62" y="4"/>
                </a:lnTo>
                <a:lnTo>
                  <a:pt x="67" y="4"/>
                </a:lnTo>
                <a:lnTo>
                  <a:pt x="71" y="4"/>
                </a:lnTo>
                <a:lnTo>
                  <a:pt x="89" y="4"/>
                </a:lnTo>
                <a:lnTo>
                  <a:pt x="95" y="4"/>
                </a:lnTo>
                <a:lnTo>
                  <a:pt x="100" y="4"/>
                </a:lnTo>
                <a:lnTo>
                  <a:pt x="128" y="3"/>
                </a:lnTo>
                <a:lnTo>
                  <a:pt x="132" y="3"/>
                </a:lnTo>
                <a:lnTo>
                  <a:pt x="133" y="3"/>
                </a:lnTo>
                <a:lnTo>
                  <a:pt x="148" y="4"/>
                </a:lnTo>
                <a:lnTo>
                  <a:pt x="176" y="3"/>
                </a:lnTo>
                <a:lnTo>
                  <a:pt x="189" y="3"/>
                </a:lnTo>
                <a:lnTo>
                  <a:pt x="192" y="3"/>
                </a:lnTo>
                <a:lnTo>
                  <a:pt x="201" y="3"/>
                </a:lnTo>
                <a:lnTo>
                  <a:pt x="213" y="3"/>
                </a:lnTo>
                <a:lnTo>
                  <a:pt x="217" y="3"/>
                </a:lnTo>
                <a:lnTo>
                  <a:pt x="218" y="3"/>
                </a:lnTo>
                <a:lnTo>
                  <a:pt x="222" y="3"/>
                </a:lnTo>
                <a:lnTo>
                  <a:pt x="225" y="3"/>
                </a:lnTo>
                <a:lnTo>
                  <a:pt x="228" y="3"/>
                </a:lnTo>
                <a:lnTo>
                  <a:pt x="236" y="3"/>
                </a:lnTo>
                <a:lnTo>
                  <a:pt x="242" y="3"/>
                </a:lnTo>
                <a:lnTo>
                  <a:pt x="246" y="3"/>
                </a:lnTo>
                <a:lnTo>
                  <a:pt x="255" y="3"/>
                </a:lnTo>
                <a:lnTo>
                  <a:pt x="265" y="3"/>
                </a:lnTo>
                <a:lnTo>
                  <a:pt x="272" y="3"/>
                </a:lnTo>
                <a:lnTo>
                  <a:pt x="275" y="3"/>
                </a:lnTo>
                <a:lnTo>
                  <a:pt x="277" y="3"/>
                </a:lnTo>
                <a:lnTo>
                  <a:pt x="281" y="3"/>
                </a:lnTo>
                <a:lnTo>
                  <a:pt x="284" y="3"/>
                </a:lnTo>
                <a:lnTo>
                  <a:pt x="289" y="3"/>
                </a:lnTo>
                <a:lnTo>
                  <a:pt x="292" y="2"/>
                </a:lnTo>
                <a:lnTo>
                  <a:pt x="293" y="2"/>
                </a:lnTo>
                <a:lnTo>
                  <a:pt x="298" y="2"/>
                </a:lnTo>
                <a:lnTo>
                  <a:pt x="303" y="2"/>
                </a:lnTo>
                <a:lnTo>
                  <a:pt x="306" y="2"/>
                </a:lnTo>
                <a:lnTo>
                  <a:pt x="308" y="2"/>
                </a:lnTo>
                <a:lnTo>
                  <a:pt x="312" y="2"/>
                </a:lnTo>
                <a:lnTo>
                  <a:pt x="313" y="2"/>
                </a:lnTo>
                <a:lnTo>
                  <a:pt x="315" y="2"/>
                </a:lnTo>
                <a:lnTo>
                  <a:pt x="317" y="2"/>
                </a:lnTo>
                <a:lnTo>
                  <a:pt x="325" y="2"/>
                </a:lnTo>
                <a:lnTo>
                  <a:pt x="332" y="2"/>
                </a:lnTo>
                <a:lnTo>
                  <a:pt x="334" y="2"/>
                </a:lnTo>
                <a:lnTo>
                  <a:pt x="340" y="2"/>
                </a:lnTo>
                <a:lnTo>
                  <a:pt x="341" y="2"/>
                </a:lnTo>
                <a:lnTo>
                  <a:pt x="343" y="2"/>
                </a:lnTo>
                <a:lnTo>
                  <a:pt x="346" y="2"/>
                </a:lnTo>
                <a:lnTo>
                  <a:pt x="347" y="2"/>
                </a:lnTo>
                <a:lnTo>
                  <a:pt x="351" y="2"/>
                </a:lnTo>
                <a:lnTo>
                  <a:pt x="352" y="2"/>
                </a:lnTo>
                <a:lnTo>
                  <a:pt x="356" y="2"/>
                </a:lnTo>
                <a:lnTo>
                  <a:pt x="360" y="2"/>
                </a:lnTo>
                <a:lnTo>
                  <a:pt x="364" y="2"/>
                </a:lnTo>
                <a:lnTo>
                  <a:pt x="368" y="2"/>
                </a:lnTo>
                <a:lnTo>
                  <a:pt x="373" y="2"/>
                </a:lnTo>
                <a:lnTo>
                  <a:pt x="378" y="2"/>
                </a:lnTo>
                <a:lnTo>
                  <a:pt x="384" y="2"/>
                </a:lnTo>
                <a:lnTo>
                  <a:pt x="426" y="2"/>
                </a:lnTo>
                <a:lnTo>
                  <a:pt x="434" y="2"/>
                </a:lnTo>
                <a:lnTo>
                  <a:pt x="437" y="2"/>
                </a:lnTo>
                <a:lnTo>
                  <a:pt x="441" y="2"/>
                </a:lnTo>
                <a:lnTo>
                  <a:pt x="445" y="2"/>
                </a:lnTo>
                <a:lnTo>
                  <a:pt x="446" y="2"/>
                </a:lnTo>
                <a:lnTo>
                  <a:pt x="447" y="2"/>
                </a:lnTo>
                <a:lnTo>
                  <a:pt x="457" y="2"/>
                </a:lnTo>
                <a:lnTo>
                  <a:pt x="464" y="2"/>
                </a:lnTo>
                <a:lnTo>
                  <a:pt x="475" y="2"/>
                </a:lnTo>
                <a:lnTo>
                  <a:pt x="477" y="2"/>
                </a:lnTo>
                <a:lnTo>
                  <a:pt x="499" y="2"/>
                </a:lnTo>
                <a:lnTo>
                  <a:pt x="500" y="2"/>
                </a:lnTo>
                <a:lnTo>
                  <a:pt x="507" y="2"/>
                </a:lnTo>
                <a:lnTo>
                  <a:pt x="510" y="2"/>
                </a:lnTo>
                <a:lnTo>
                  <a:pt x="517" y="2"/>
                </a:lnTo>
                <a:lnTo>
                  <a:pt x="520" y="2"/>
                </a:lnTo>
                <a:lnTo>
                  <a:pt x="530" y="2"/>
                </a:lnTo>
                <a:lnTo>
                  <a:pt x="550" y="0"/>
                </a:lnTo>
                <a:lnTo>
                  <a:pt x="552" y="0"/>
                </a:lnTo>
                <a:lnTo>
                  <a:pt x="561" y="0"/>
                </a:lnTo>
                <a:lnTo>
                  <a:pt x="566" y="2"/>
                </a:lnTo>
                <a:lnTo>
                  <a:pt x="569" y="0"/>
                </a:lnTo>
                <a:lnTo>
                  <a:pt x="575" y="0"/>
                </a:lnTo>
                <a:lnTo>
                  <a:pt x="580" y="0"/>
                </a:lnTo>
                <a:lnTo>
                  <a:pt x="58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6" name="Freeform 180"/>
          <p:cNvSpPr>
            <a:spLocks/>
          </p:cNvSpPr>
          <p:nvPr/>
        </p:nvSpPr>
        <p:spPr bwMode="auto">
          <a:xfrm>
            <a:off x="4745038" y="1457325"/>
            <a:ext cx="696912" cy="488950"/>
          </a:xfrm>
          <a:custGeom>
            <a:avLst/>
            <a:gdLst>
              <a:gd name="T0" fmla="*/ 2147483646 w 483"/>
              <a:gd name="T1" fmla="*/ 2147483646 h 350"/>
              <a:gd name="T2" fmla="*/ 2147483646 w 483"/>
              <a:gd name="T3" fmla="*/ 2147483646 h 350"/>
              <a:gd name="T4" fmla="*/ 2147483646 w 483"/>
              <a:gd name="T5" fmla="*/ 2147483646 h 350"/>
              <a:gd name="T6" fmla="*/ 2147483646 w 483"/>
              <a:gd name="T7" fmla="*/ 2147483646 h 350"/>
              <a:gd name="T8" fmla="*/ 2147483646 w 483"/>
              <a:gd name="T9" fmla="*/ 2147483646 h 350"/>
              <a:gd name="T10" fmla="*/ 2147483646 w 483"/>
              <a:gd name="T11" fmla="*/ 2147483646 h 350"/>
              <a:gd name="T12" fmla="*/ 2147483646 w 483"/>
              <a:gd name="T13" fmla="*/ 2147483646 h 350"/>
              <a:gd name="T14" fmla="*/ 2147483646 w 483"/>
              <a:gd name="T15" fmla="*/ 2147483646 h 350"/>
              <a:gd name="T16" fmla="*/ 2147483646 w 483"/>
              <a:gd name="T17" fmla="*/ 2147483646 h 350"/>
              <a:gd name="T18" fmla="*/ 2147483646 w 483"/>
              <a:gd name="T19" fmla="*/ 2147483646 h 350"/>
              <a:gd name="T20" fmla="*/ 2147483646 w 483"/>
              <a:gd name="T21" fmla="*/ 2147483646 h 350"/>
              <a:gd name="T22" fmla="*/ 2147483646 w 483"/>
              <a:gd name="T23" fmla="*/ 2147483646 h 350"/>
              <a:gd name="T24" fmla="*/ 2147483646 w 483"/>
              <a:gd name="T25" fmla="*/ 2147483646 h 350"/>
              <a:gd name="T26" fmla="*/ 2147483646 w 483"/>
              <a:gd name="T27" fmla="*/ 2147483646 h 350"/>
              <a:gd name="T28" fmla="*/ 2147483646 w 483"/>
              <a:gd name="T29" fmla="*/ 2147483646 h 350"/>
              <a:gd name="T30" fmla="*/ 2147483646 w 483"/>
              <a:gd name="T31" fmla="*/ 2147483646 h 350"/>
              <a:gd name="T32" fmla="*/ 2147483646 w 483"/>
              <a:gd name="T33" fmla="*/ 2147483646 h 350"/>
              <a:gd name="T34" fmla="*/ 2147483646 w 483"/>
              <a:gd name="T35" fmla="*/ 2147483646 h 350"/>
              <a:gd name="T36" fmla="*/ 2147483646 w 483"/>
              <a:gd name="T37" fmla="*/ 2147483646 h 350"/>
              <a:gd name="T38" fmla="*/ 2147483646 w 483"/>
              <a:gd name="T39" fmla="*/ 2147483646 h 350"/>
              <a:gd name="T40" fmla="*/ 2147483646 w 483"/>
              <a:gd name="T41" fmla="*/ 2147483646 h 350"/>
              <a:gd name="T42" fmla="*/ 2147483646 w 483"/>
              <a:gd name="T43" fmla="*/ 2147483646 h 350"/>
              <a:gd name="T44" fmla="*/ 2147483646 w 483"/>
              <a:gd name="T45" fmla="*/ 2147483646 h 350"/>
              <a:gd name="T46" fmla="*/ 2147483646 w 483"/>
              <a:gd name="T47" fmla="*/ 2147483646 h 350"/>
              <a:gd name="T48" fmla="*/ 2147483646 w 483"/>
              <a:gd name="T49" fmla="*/ 2147483646 h 350"/>
              <a:gd name="T50" fmla="*/ 2147483646 w 483"/>
              <a:gd name="T51" fmla="*/ 2147483646 h 350"/>
              <a:gd name="T52" fmla="*/ 2147483646 w 483"/>
              <a:gd name="T53" fmla="*/ 2147483646 h 350"/>
              <a:gd name="T54" fmla="*/ 2147483646 w 483"/>
              <a:gd name="T55" fmla="*/ 2147483646 h 350"/>
              <a:gd name="T56" fmla="*/ 2147483646 w 483"/>
              <a:gd name="T57" fmla="*/ 2147483646 h 350"/>
              <a:gd name="T58" fmla="*/ 2147483646 w 483"/>
              <a:gd name="T59" fmla="*/ 2147483646 h 350"/>
              <a:gd name="T60" fmla="*/ 2147483646 w 483"/>
              <a:gd name="T61" fmla="*/ 2147483646 h 350"/>
              <a:gd name="T62" fmla="*/ 2147483646 w 483"/>
              <a:gd name="T63" fmla="*/ 2147483646 h 350"/>
              <a:gd name="T64" fmla="*/ 2147483646 w 483"/>
              <a:gd name="T65" fmla="*/ 2147483646 h 350"/>
              <a:gd name="T66" fmla="*/ 2147483646 w 483"/>
              <a:gd name="T67" fmla="*/ 2147483646 h 350"/>
              <a:gd name="T68" fmla="*/ 2147483646 w 483"/>
              <a:gd name="T69" fmla="*/ 2147483646 h 350"/>
              <a:gd name="T70" fmla="*/ 0 w 483"/>
              <a:gd name="T71" fmla="*/ 2147483646 h 350"/>
              <a:gd name="T72" fmla="*/ 0 w 483"/>
              <a:gd name="T73" fmla="*/ 2147483646 h 350"/>
              <a:gd name="T74" fmla="*/ 0 w 483"/>
              <a:gd name="T75" fmla="*/ 2147483646 h 350"/>
              <a:gd name="T76" fmla="*/ 0 w 483"/>
              <a:gd name="T77" fmla="*/ 2147483646 h 350"/>
              <a:gd name="T78" fmla="*/ 0 w 483"/>
              <a:gd name="T79" fmla="*/ 2147483646 h 350"/>
              <a:gd name="T80" fmla="*/ 0 w 483"/>
              <a:gd name="T81" fmla="*/ 2147483646 h 350"/>
              <a:gd name="T82" fmla="*/ 0 w 483"/>
              <a:gd name="T83" fmla="*/ 2147483646 h 350"/>
              <a:gd name="T84" fmla="*/ 0 w 483"/>
              <a:gd name="T85" fmla="*/ 2147483646 h 350"/>
              <a:gd name="T86" fmla="*/ 0 w 483"/>
              <a:gd name="T87" fmla="*/ 2147483646 h 350"/>
              <a:gd name="T88" fmla="*/ 0 w 483"/>
              <a:gd name="T89" fmla="*/ 2147483646 h 350"/>
              <a:gd name="T90" fmla="*/ 2147483646 w 483"/>
              <a:gd name="T91" fmla="*/ 2147483646 h 350"/>
              <a:gd name="T92" fmla="*/ 0 w 483"/>
              <a:gd name="T93" fmla="*/ 2147483646 h 350"/>
              <a:gd name="T94" fmla="*/ 2147483646 w 483"/>
              <a:gd name="T95" fmla="*/ 0 h 350"/>
              <a:gd name="T96" fmla="*/ 2147483646 w 483"/>
              <a:gd name="T97" fmla="*/ 0 h 350"/>
              <a:gd name="T98" fmla="*/ 2147483646 w 483"/>
              <a:gd name="T99" fmla="*/ 0 h 350"/>
              <a:gd name="T100" fmla="*/ 2147483646 w 483"/>
              <a:gd name="T101" fmla="*/ 0 h 350"/>
              <a:gd name="T102" fmla="*/ 2147483646 w 483"/>
              <a:gd name="T103" fmla="*/ 0 h 350"/>
              <a:gd name="T104" fmla="*/ 2147483646 w 483"/>
              <a:gd name="T105" fmla="*/ 2147483646 h 350"/>
              <a:gd name="T106" fmla="*/ 2147483646 w 483"/>
              <a:gd name="T107" fmla="*/ 2147483646 h 350"/>
              <a:gd name="T108" fmla="*/ 2147483646 w 483"/>
              <a:gd name="T109" fmla="*/ 2147483646 h 350"/>
              <a:gd name="T110" fmla="*/ 2147483646 w 483"/>
              <a:gd name="T111" fmla="*/ 2147483646 h 350"/>
              <a:gd name="T112" fmla="*/ 2147483646 w 483"/>
              <a:gd name="T113" fmla="*/ 2147483646 h 350"/>
              <a:gd name="T114" fmla="*/ 2147483646 w 483"/>
              <a:gd name="T115" fmla="*/ 2147483646 h 350"/>
              <a:gd name="T116" fmla="*/ 2147483646 w 483"/>
              <a:gd name="T117" fmla="*/ 2147483646 h 350"/>
              <a:gd name="T118" fmla="*/ 2147483646 w 483"/>
              <a:gd name="T119" fmla="*/ 2147483646 h 3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3"/>
              <a:gd name="T181" fmla="*/ 0 h 350"/>
              <a:gd name="T182" fmla="*/ 483 w 483"/>
              <a:gd name="T183" fmla="*/ 350 h 3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3" h="350">
                <a:moveTo>
                  <a:pt x="308" y="1"/>
                </a:moveTo>
                <a:lnTo>
                  <a:pt x="313" y="1"/>
                </a:lnTo>
                <a:lnTo>
                  <a:pt x="314" y="1"/>
                </a:lnTo>
                <a:lnTo>
                  <a:pt x="318" y="1"/>
                </a:lnTo>
                <a:lnTo>
                  <a:pt x="331" y="1"/>
                </a:lnTo>
                <a:lnTo>
                  <a:pt x="335" y="1"/>
                </a:lnTo>
                <a:lnTo>
                  <a:pt x="340" y="1"/>
                </a:lnTo>
                <a:lnTo>
                  <a:pt x="341" y="1"/>
                </a:lnTo>
                <a:lnTo>
                  <a:pt x="349" y="1"/>
                </a:lnTo>
                <a:lnTo>
                  <a:pt x="352" y="1"/>
                </a:lnTo>
                <a:lnTo>
                  <a:pt x="353" y="1"/>
                </a:lnTo>
                <a:lnTo>
                  <a:pt x="358" y="1"/>
                </a:lnTo>
                <a:lnTo>
                  <a:pt x="362" y="1"/>
                </a:lnTo>
                <a:lnTo>
                  <a:pt x="365" y="1"/>
                </a:lnTo>
                <a:lnTo>
                  <a:pt x="370" y="1"/>
                </a:lnTo>
                <a:lnTo>
                  <a:pt x="371" y="1"/>
                </a:lnTo>
                <a:lnTo>
                  <a:pt x="382" y="7"/>
                </a:lnTo>
                <a:lnTo>
                  <a:pt x="382" y="15"/>
                </a:lnTo>
                <a:lnTo>
                  <a:pt x="418" y="80"/>
                </a:lnTo>
                <a:lnTo>
                  <a:pt x="467" y="126"/>
                </a:lnTo>
                <a:lnTo>
                  <a:pt x="480" y="155"/>
                </a:lnTo>
                <a:lnTo>
                  <a:pt x="480" y="157"/>
                </a:lnTo>
                <a:lnTo>
                  <a:pt x="480" y="160"/>
                </a:lnTo>
                <a:lnTo>
                  <a:pt x="482" y="162"/>
                </a:lnTo>
                <a:lnTo>
                  <a:pt x="482" y="164"/>
                </a:lnTo>
                <a:lnTo>
                  <a:pt x="482" y="166"/>
                </a:lnTo>
                <a:lnTo>
                  <a:pt x="480" y="172"/>
                </a:lnTo>
                <a:lnTo>
                  <a:pt x="480" y="186"/>
                </a:lnTo>
                <a:lnTo>
                  <a:pt x="480" y="190"/>
                </a:lnTo>
                <a:lnTo>
                  <a:pt x="480" y="193"/>
                </a:lnTo>
                <a:lnTo>
                  <a:pt x="480" y="198"/>
                </a:lnTo>
                <a:lnTo>
                  <a:pt x="480" y="206"/>
                </a:lnTo>
                <a:lnTo>
                  <a:pt x="480" y="210"/>
                </a:lnTo>
                <a:lnTo>
                  <a:pt x="480" y="214"/>
                </a:lnTo>
                <a:lnTo>
                  <a:pt x="480" y="217"/>
                </a:lnTo>
                <a:lnTo>
                  <a:pt x="480" y="223"/>
                </a:lnTo>
                <a:lnTo>
                  <a:pt x="480" y="226"/>
                </a:lnTo>
                <a:lnTo>
                  <a:pt x="480" y="235"/>
                </a:lnTo>
                <a:lnTo>
                  <a:pt x="480" y="242"/>
                </a:lnTo>
                <a:lnTo>
                  <a:pt x="480" y="244"/>
                </a:lnTo>
                <a:lnTo>
                  <a:pt x="480" y="248"/>
                </a:lnTo>
                <a:lnTo>
                  <a:pt x="480" y="266"/>
                </a:lnTo>
                <a:lnTo>
                  <a:pt x="480" y="269"/>
                </a:lnTo>
                <a:lnTo>
                  <a:pt x="480" y="273"/>
                </a:lnTo>
                <a:lnTo>
                  <a:pt x="480" y="282"/>
                </a:lnTo>
                <a:lnTo>
                  <a:pt x="480" y="285"/>
                </a:lnTo>
                <a:lnTo>
                  <a:pt x="480" y="288"/>
                </a:lnTo>
                <a:lnTo>
                  <a:pt x="480" y="298"/>
                </a:lnTo>
                <a:lnTo>
                  <a:pt x="480" y="303"/>
                </a:lnTo>
                <a:lnTo>
                  <a:pt x="480" y="310"/>
                </a:lnTo>
                <a:lnTo>
                  <a:pt x="480" y="315"/>
                </a:lnTo>
                <a:lnTo>
                  <a:pt x="480" y="320"/>
                </a:lnTo>
                <a:lnTo>
                  <a:pt x="480" y="328"/>
                </a:lnTo>
                <a:lnTo>
                  <a:pt x="480" y="336"/>
                </a:lnTo>
                <a:lnTo>
                  <a:pt x="480" y="341"/>
                </a:lnTo>
                <a:lnTo>
                  <a:pt x="480" y="344"/>
                </a:lnTo>
                <a:lnTo>
                  <a:pt x="480" y="345"/>
                </a:lnTo>
                <a:lnTo>
                  <a:pt x="477" y="346"/>
                </a:lnTo>
                <a:lnTo>
                  <a:pt x="473" y="346"/>
                </a:lnTo>
                <a:lnTo>
                  <a:pt x="468" y="346"/>
                </a:lnTo>
                <a:lnTo>
                  <a:pt x="465" y="346"/>
                </a:lnTo>
                <a:lnTo>
                  <a:pt x="455" y="346"/>
                </a:lnTo>
                <a:lnTo>
                  <a:pt x="450" y="346"/>
                </a:lnTo>
                <a:lnTo>
                  <a:pt x="441" y="346"/>
                </a:lnTo>
                <a:lnTo>
                  <a:pt x="439" y="347"/>
                </a:lnTo>
                <a:lnTo>
                  <a:pt x="430" y="347"/>
                </a:lnTo>
                <a:lnTo>
                  <a:pt x="428" y="347"/>
                </a:lnTo>
                <a:lnTo>
                  <a:pt x="419" y="347"/>
                </a:lnTo>
                <a:lnTo>
                  <a:pt x="414" y="347"/>
                </a:lnTo>
                <a:lnTo>
                  <a:pt x="407" y="347"/>
                </a:lnTo>
                <a:lnTo>
                  <a:pt x="404" y="347"/>
                </a:lnTo>
                <a:lnTo>
                  <a:pt x="395" y="347"/>
                </a:lnTo>
                <a:lnTo>
                  <a:pt x="392" y="347"/>
                </a:lnTo>
                <a:lnTo>
                  <a:pt x="386" y="347"/>
                </a:lnTo>
                <a:lnTo>
                  <a:pt x="381" y="347"/>
                </a:lnTo>
                <a:lnTo>
                  <a:pt x="377" y="347"/>
                </a:lnTo>
                <a:lnTo>
                  <a:pt x="360" y="347"/>
                </a:lnTo>
                <a:lnTo>
                  <a:pt x="357" y="347"/>
                </a:lnTo>
                <a:lnTo>
                  <a:pt x="341" y="347"/>
                </a:lnTo>
                <a:lnTo>
                  <a:pt x="338" y="347"/>
                </a:lnTo>
                <a:lnTo>
                  <a:pt x="316" y="349"/>
                </a:lnTo>
                <a:lnTo>
                  <a:pt x="312" y="349"/>
                </a:lnTo>
                <a:lnTo>
                  <a:pt x="309" y="349"/>
                </a:lnTo>
                <a:lnTo>
                  <a:pt x="307" y="349"/>
                </a:lnTo>
                <a:lnTo>
                  <a:pt x="305" y="349"/>
                </a:lnTo>
                <a:lnTo>
                  <a:pt x="294" y="349"/>
                </a:lnTo>
                <a:lnTo>
                  <a:pt x="292" y="349"/>
                </a:lnTo>
                <a:lnTo>
                  <a:pt x="283" y="349"/>
                </a:lnTo>
                <a:lnTo>
                  <a:pt x="279" y="349"/>
                </a:lnTo>
                <a:lnTo>
                  <a:pt x="274" y="349"/>
                </a:lnTo>
                <a:lnTo>
                  <a:pt x="269" y="349"/>
                </a:lnTo>
                <a:lnTo>
                  <a:pt x="250" y="347"/>
                </a:lnTo>
                <a:lnTo>
                  <a:pt x="248" y="347"/>
                </a:lnTo>
                <a:lnTo>
                  <a:pt x="246" y="347"/>
                </a:lnTo>
                <a:lnTo>
                  <a:pt x="242" y="347"/>
                </a:lnTo>
                <a:lnTo>
                  <a:pt x="233" y="347"/>
                </a:lnTo>
                <a:lnTo>
                  <a:pt x="226" y="347"/>
                </a:lnTo>
                <a:lnTo>
                  <a:pt x="225" y="347"/>
                </a:lnTo>
                <a:lnTo>
                  <a:pt x="223" y="347"/>
                </a:lnTo>
                <a:lnTo>
                  <a:pt x="221" y="349"/>
                </a:lnTo>
                <a:lnTo>
                  <a:pt x="213" y="349"/>
                </a:lnTo>
                <a:lnTo>
                  <a:pt x="211" y="347"/>
                </a:lnTo>
                <a:lnTo>
                  <a:pt x="209" y="349"/>
                </a:lnTo>
                <a:lnTo>
                  <a:pt x="203" y="349"/>
                </a:lnTo>
                <a:lnTo>
                  <a:pt x="194" y="349"/>
                </a:lnTo>
                <a:lnTo>
                  <a:pt x="189" y="349"/>
                </a:lnTo>
                <a:lnTo>
                  <a:pt x="187" y="349"/>
                </a:lnTo>
                <a:lnTo>
                  <a:pt x="184" y="349"/>
                </a:lnTo>
                <a:lnTo>
                  <a:pt x="179" y="347"/>
                </a:lnTo>
                <a:lnTo>
                  <a:pt x="174" y="347"/>
                </a:lnTo>
                <a:lnTo>
                  <a:pt x="168" y="349"/>
                </a:lnTo>
                <a:lnTo>
                  <a:pt x="165" y="349"/>
                </a:lnTo>
                <a:lnTo>
                  <a:pt x="158" y="347"/>
                </a:lnTo>
                <a:lnTo>
                  <a:pt x="155" y="347"/>
                </a:lnTo>
                <a:lnTo>
                  <a:pt x="149" y="347"/>
                </a:lnTo>
                <a:lnTo>
                  <a:pt x="148" y="347"/>
                </a:lnTo>
                <a:lnTo>
                  <a:pt x="137" y="347"/>
                </a:lnTo>
                <a:lnTo>
                  <a:pt x="136" y="347"/>
                </a:lnTo>
                <a:lnTo>
                  <a:pt x="134" y="347"/>
                </a:lnTo>
                <a:lnTo>
                  <a:pt x="124" y="347"/>
                </a:lnTo>
                <a:lnTo>
                  <a:pt x="121" y="347"/>
                </a:lnTo>
                <a:lnTo>
                  <a:pt x="112" y="347"/>
                </a:lnTo>
                <a:lnTo>
                  <a:pt x="104" y="347"/>
                </a:lnTo>
                <a:lnTo>
                  <a:pt x="101" y="347"/>
                </a:lnTo>
                <a:lnTo>
                  <a:pt x="94" y="347"/>
                </a:lnTo>
                <a:lnTo>
                  <a:pt x="93" y="347"/>
                </a:lnTo>
                <a:lnTo>
                  <a:pt x="88" y="347"/>
                </a:lnTo>
                <a:lnTo>
                  <a:pt x="83" y="347"/>
                </a:lnTo>
                <a:lnTo>
                  <a:pt x="79" y="347"/>
                </a:lnTo>
                <a:lnTo>
                  <a:pt x="77" y="347"/>
                </a:lnTo>
                <a:lnTo>
                  <a:pt x="72" y="347"/>
                </a:lnTo>
                <a:lnTo>
                  <a:pt x="68" y="347"/>
                </a:lnTo>
                <a:lnTo>
                  <a:pt x="62" y="347"/>
                </a:lnTo>
                <a:lnTo>
                  <a:pt x="61" y="347"/>
                </a:lnTo>
                <a:lnTo>
                  <a:pt x="59" y="347"/>
                </a:lnTo>
                <a:lnTo>
                  <a:pt x="51" y="347"/>
                </a:lnTo>
                <a:lnTo>
                  <a:pt x="47" y="347"/>
                </a:lnTo>
                <a:lnTo>
                  <a:pt x="39" y="347"/>
                </a:lnTo>
                <a:lnTo>
                  <a:pt x="35" y="347"/>
                </a:lnTo>
                <a:lnTo>
                  <a:pt x="31" y="347"/>
                </a:lnTo>
                <a:lnTo>
                  <a:pt x="27" y="347"/>
                </a:lnTo>
                <a:lnTo>
                  <a:pt x="20" y="347"/>
                </a:lnTo>
                <a:lnTo>
                  <a:pt x="15" y="347"/>
                </a:lnTo>
                <a:lnTo>
                  <a:pt x="0" y="347"/>
                </a:lnTo>
                <a:lnTo>
                  <a:pt x="0" y="342"/>
                </a:lnTo>
                <a:lnTo>
                  <a:pt x="0" y="339"/>
                </a:lnTo>
                <a:lnTo>
                  <a:pt x="0" y="335"/>
                </a:lnTo>
                <a:lnTo>
                  <a:pt x="0" y="329"/>
                </a:lnTo>
                <a:lnTo>
                  <a:pt x="0" y="327"/>
                </a:lnTo>
                <a:lnTo>
                  <a:pt x="0" y="310"/>
                </a:lnTo>
                <a:lnTo>
                  <a:pt x="0" y="304"/>
                </a:lnTo>
                <a:lnTo>
                  <a:pt x="0" y="286"/>
                </a:lnTo>
                <a:lnTo>
                  <a:pt x="0" y="279"/>
                </a:lnTo>
                <a:lnTo>
                  <a:pt x="0" y="273"/>
                </a:lnTo>
                <a:lnTo>
                  <a:pt x="0" y="268"/>
                </a:lnTo>
                <a:lnTo>
                  <a:pt x="0" y="259"/>
                </a:lnTo>
                <a:lnTo>
                  <a:pt x="0" y="251"/>
                </a:lnTo>
                <a:lnTo>
                  <a:pt x="0" y="249"/>
                </a:lnTo>
                <a:lnTo>
                  <a:pt x="0" y="243"/>
                </a:lnTo>
                <a:lnTo>
                  <a:pt x="0" y="237"/>
                </a:lnTo>
                <a:lnTo>
                  <a:pt x="0" y="226"/>
                </a:lnTo>
                <a:lnTo>
                  <a:pt x="0" y="224"/>
                </a:lnTo>
                <a:lnTo>
                  <a:pt x="0" y="217"/>
                </a:lnTo>
                <a:lnTo>
                  <a:pt x="0" y="210"/>
                </a:lnTo>
                <a:lnTo>
                  <a:pt x="0" y="205"/>
                </a:lnTo>
                <a:lnTo>
                  <a:pt x="0" y="198"/>
                </a:lnTo>
                <a:lnTo>
                  <a:pt x="0" y="192"/>
                </a:lnTo>
                <a:lnTo>
                  <a:pt x="0" y="182"/>
                </a:lnTo>
                <a:lnTo>
                  <a:pt x="0" y="174"/>
                </a:lnTo>
                <a:lnTo>
                  <a:pt x="0" y="169"/>
                </a:lnTo>
                <a:lnTo>
                  <a:pt x="0" y="151"/>
                </a:lnTo>
                <a:lnTo>
                  <a:pt x="0" y="139"/>
                </a:lnTo>
                <a:lnTo>
                  <a:pt x="0" y="124"/>
                </a:lnTo>
                <a:lnTo>
                  <a:pt x="0" y="112"/>
                </a:lnTo>
                <a:lnTo>
                  <a:pt x="0" y="103"/>
                </a:lnTo>
                <a:lnTo>
                  <a:pt x="0" y="99"/>
                </a:lnTo>
                <a:lnTo>
                  <a:pt x="0" y="94"/>
                </a:lnTo>
                <a:lnTo>
                  <a:pt x="0" y="86"/>
                </a:lnTo>
                <a:lnTo>
                  <a:pt x="0" y="81"/>
                </a:lnTo>
                <a:lnTo>
                  <a:pt x="0" y="73"/>
                </a:lnTo>
                <a:lnTo>
                  <a:pt x="0" y="69"/>
                </a:lnTo>
                <a:lnTo>
                  <a:pt x="0" y="64"/>
                </a:lnTo>
                <a:lnTo>
                  <a:pt x="0" y="62"/>
                </a:lnTo>
                <a:lnTo>
                  <a:pt x="1" y="52"/>
                </a:lnTo>
                <a:lnTo>
                  <a:pt x="1" y="48"/>
                </a:lnTo>
                <a:lnTo>
                  <a:pt x="1" y="36"/>
                </a:lnTo>
                <a:lnTo>
                  <a:pt x="1" y="33"/>
                </a:lnTo>
                <a:lnTo>
                  <a:pt x="0" y="30"/>
                </a:lnTo>
                <a:lnTo>
                  <a:pt x="1" y="23"/>
                </a:lnTo>
                <a:lnTo>
                  <a:pt x="1" y="16"/>
                </a:lnTo>
                <a:lnTo>
                  <a:pt x="0" y="3"/>
                </a:lnTo>
                <a:lnTo>
                  <a:pt x="1" y="0"/>
                </a:lnTo>
                <a:lnTo>
                  <a:pt x="2" y="0"/>
                </a:lnTo>
                <a:lnTo>
                  <a:pt x="3" y="0"/>
                </a:lnTo>
                <a:lnTo>
                  <a:pt x="5" y="0"/>
                </a:lnTo>
                <a:lnTo>
                  <a:pt x="6" y="0"/>
                </a:lnTo>
                <a:lnTo>
                  <a:pt x="16" y="0"/>
                </a:lnTo>
                <a:lnTo>
                  <a:pt x="19" y="0"/>
                </a:lnTo>
                <a:lnTo>
                  <a:pt x="66" y="0"/>
                </a:lnTo>
                <a:lnTo>
                  <a:pt x="78" y="0"/>
                </a:lnTo>
                <a:lnTo>
                  <a:pt x="112" y="0"/>
                </a:lnTo>
                <a:lnTo>
                  <a:pt x="116" y="0"/>
                </a:lnTo>
                <a:lnTo>
                  <a:pt x="119" y="0"/>
                </a:lnTo>
                <a:lnTo>
                  <a:pt x="133" y="0"/>
                </a:lnTo>
                <a:lnTo>
                  <a:pt x="147" y="0"/>
                </a:lnTo>
                <a:lnTo>
                  <a:pt x="155" y="0"/>
                </a:lnTo>
                <a:lnTo>
                  <a:pt x="157" y="0"/>
                </a:lnTo>
                <a:lnTo>
                  <a:pt x="159" y="0"/>
                </a:lnTo>
                <a:lnTo>
                  <a:pt x="166" y="0"/>
                </a:lnTo>
                <a:lnTo>
                  <a:pt x="167" y="0"/>
                </a:lnTo>
                <a:lnTo>
                  <a:pt x="182" y="1"/>
                </a:lnTo>
                <a:lnTo>
                  <a:pt x="190" y="1"/>
                </a:lnTo>
                <a:lnTo>
                  <a:pt x="192" y="1"/>
                </a:lnTo>
                <a:lnTo>
                  <a:pt x="195" y="1"/>
                </a:lnTo>
                <a:lnTo>
                  <a:pt x="198" y="1"/>
                </a:lnTo>
                <a:lnTo>
                  <a:pt x="204" y="1"/>
                </a:lnTo>
                <a:lnTo>
                  <a:pt x="207" y="1"/>
                </a:lnTo>
                <a:lnTo>
                  <a:pt x="215" y="1"/>
                </a:lnTo>
                <a:lnTo>
                  <a:pt x="218" y="1"/>
                </a:lnTo>
                <a:lnTo>
                  <a:pt x="223" y="1"/>
                </a:lnTo>
                <a:lnTo>
                  <a:pt x="225" y="1"/>
                </a:lnTo>
                <a:lnTo>
                  <a:pt x="231" y="1"/>
                </a:lnTo>
                <a:lnTo>
                  <a:pt x="232" y="1"/>
                </a:lnTo>
                <a:lnTo>
                  <a:pt x="234" y="1"/>
                </a:lnTo>
                <a:lnTo>
                  <a:pt x="237" y="1"/>
                </a:lnTo>
                <a:lnTo>
                  <a:pt x="241" y="1"/>
                </a:lnTo>
                <a:lnTo>
                  <a:pt x="244" y="1"/>
                </a:lnTo>
                <a:lnTo>
                  <a:pt x="246" y="1"/>
                </a:lnTo>
                <a:lnTo>
                  <a:pt x="250" y="1"/>
                </a:lnTo>
                <a:lnTo>
                  <a:pt x="253" y="1"/>
                </a:lnTo>
                <a:lnTo>
                  <a:pt x="256" y="1"/>
                </a:lnTo>
                <a:lnTo>
                  <a:pt x="259" y="1"/>
                </a:lnTo>
                <a:lnTo>
                  <a:pt x="277" y="1"/>
                </a:lnTo>
                <a:lnTo>
                  <a:pt x="279" y="1"/>
                </a:lnTo>
                <a:lnTo>
                  <a:pt x="285" y="1"/>
                </a:lnTo>
                <a:lnTo>
                  <a:pt x="290" y="1"/>
                </a:lnTo>
                <a:lnTo>
                  <a:pt x="293" y="1"/>
                </a:lnTo>
                <a:lnTo>
                  <a:pt x="302" y="1"/>
                </a:lnTo>
                <a:lnTo>
                  <a:pt x="305" y="1"/>
                </a:lnTo>
                <a:lnTo>
                  <a:pt x="308"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7" name="Freeform 181"/>
          <p:cNvSpPr>
            <a:spLocks/>
          </p:cNvSpPr>
          <p:nvPr/>
        </p:nvSpPr>
        <p:spPr bwMode="auto">
          <a:xfrm>
            <a:off x="1797051" y="1458914"/>
            <a:ext cx="957263" cy="598487"/>
          </a:xfrm>
          <a:custGeom>
            <a:avLst/>
            <a:gdLst>
              <a:gd name="T0" fmla="*/ 2147483646 w 663"/>
              <a:gd name="T1" fmla="*/ 2147483646 h 428"/>
              <a:gd name="T2" fmla="*/ 2147483646 w 663"/>
              <a:gd name="T3" fmla="*/ 2147483646 h 428"/>
              <a:gd name="T4" fmla="*/ 2147483646 w 663"/>
              <a:gd name="T5" fmla="*/ 2147483646 h 428"/>
              <a:gd name="T6" fmla="*/ 2147483646 w 663"/>
              <a:gd name="T7" fmla="*/ 2147483646 h 428"/>
              <a:gd name="T8" fmla="*/ 2147483646 w 663"/>
              <a:gd name="T9" fmla="*/ 2147483646 h 428"/>
              <a:gd name="T10" fmla="*/ 2147483646 w 663"/>
              <a:gd name="T11" fmla="*/ 2147483646 h 428"/>
              <a:gd name="T12" fmla="*/ 2147483646 w 663"/>
              <a:gd name="T13" fmla="*/ 2147483646 h 428"/>
              <a:gd name="T14" fmla="*/ 2147483646 w 663"/>
              <a:gd name="T15" fmla="*/ 2147483646 h 428"/>
              <a:gd name="T16" fmla="*/ 2147483646 w 663"/>
              <a:gd name="T17" fmla="*/ 2147483646 h 428"/>
              <a:gd name="T18" fmla="*/ 2147483646 w 663"/>
              <a:gd name="T19" fmla="*/ 2147483646 h 428"/>
              <a:gd name="T20" fmla="*/ 2147483646 w 663"/>
              <a:gd name="T21" fmla="*/ 2147483646 h 428"/>
              <a:gd name="T22" fmla="*/ 2147483646 w 663"/>
              <a:gd name="T23" fmla="*/ 2147483646 h 428"/>
              <a:gd name="T24" fmla="*/ 2147483646 w 663"/>
              <a:gd name="T25" fmla="*/ 2147483646 h 428"/>
              <a:gd name="T26" fmla="*/ 2147483646 w 663"/>
              <a:gd name="T27" fmla="*/ 2147483646 h 428"/>
              <a:gd name="T28" fmla="*/ 2147483646 w 663"/>
              <a:gd name="T29" fmla="*/ 2147483646 h 428"/>
              <a:gd name="T30" fmla="*/ 2147483646 w 663"/>
              <a:gd name="T31" fmla="*/ 2147483646 h 428"/>
              <a:gd name="T32" fmla="*/ 2147483646 w 663"/>
              <a:gd name="T33" fmla="*/ 2147483646 h 428"/>
              <a:gd name="T34" fmla="*/ 2147483646 w 663"/>
              <a:gd name="T35" fmla="*/ 2147483646 h 428"/>
              <a:gd name="T36" fmla="*/ 2147483646 w 663"/>
              <a:gd name="T37" fmla="*/ 2147483646 h 428"/>
              <a:gd name="T38" fmla="*/ 2147483646 w 663"/>
              <a:gd name="T39" fmla="*/ 2147483646 h 428"/>
              <a:gd name="T40" fmla="*/ 2147483646 w 663"/>
              <a:gd name="T41" fmla="*/ 2147483646 h 428"/>
              <a:gd name="T42" fmla="*/ 2147483646 w 663"/>
              <a:gd name="T43" fmla="*/ 2147483646 h 428"/>
              <a:gd name="T44" fmla="*/ 2147483646 w 663"/>
              <a:gd name="T45" fmla="*/ 2147483646 h 428"/>
              <a:gd name="T46" fmla="*/ 2147483646 w 663"/>
              <a:gd name="T47" fmla="*/ 2147483646 h 428"/>
              <a:gd name="T48" fmla="*/ 2147483646 w 663"/>
              <a:gd name="T49" fmla="*/ 2147483646 h 428"/>
              <a:gd name="T50" fmla="*/ 2147483646 w 663"/>
              <a:gd name="T51" fmla="*/ 2147483646 h 428"/>
              <a:gd name="T52" fmla="*/ 2147483646 w 663"/>
              <a:gd name="T53" fmla="*/ 2147483646 h 428"/>
              <a:gd name="T54" fmla="*/ 0 w 663"/>
              <a:gd name="T55" fmla="*/ 2147483646 h 428"/>
              <a:gd name="T56" fmla="*/ 0 w 663"/>
              <a:gd name="T57" fmla="*/ 2147483646 h 428"/>
              <a:gd name="T58" fmla="*/ 0 w 663"/>
              <a:gd name="T59" fmla="*/ 2147483646 h 428"/>
              <a:gd name="T60" fmla="*/ 0 w 663"/>
              <a:gd name="T61" fmla="*/ 2147483646 h 428"/>
              <a:gd name="T62" fmla="*/ 0 w 663"/>
              <a:gd name="T63" fmla="*/ 2147483646 h 428"/>
              <a:gd name="T64" fmla="*/ 0 w 663"/>
              <a:gd name="T65" fmla="*/ 2147483646 h 428"/>
              <a:gd name="T66" fmla="*/ 0 w 663"/>
              <a:gd name="T67" fmla="*/ 2147483646 h 428"/>
              <a:gd name="T68" fmla="*/ 0 w 663"/>
              <a:gd name="T69" fmla="*/ 2147483646 h 428"/>
              <a:gd name="T70" fmla="*/ 0 w 663"/>
              <a:gd name="T71" fmla="*/ 2147483646 h 428"/>
              <a:gd name="T72" fmla="*/ 0 w 663"/>
              <a:gd name="T73" fmla="*/ 2147483646 h 428"/>
              <a:gd name="T74" fmla="*/ 0 w 663"/>
              <a:gd name="T75" fmla="*/ 2147483646 h 428"/>
              <a:gd name="T76" fmla="*/ 0 w 663"/>
              <a:gd name="T77" fmla="*/ 2147483646 h 428"/>
              <a:gd name="T78" fmla="*/ 0 w 663"/>
              <a:gd name="T79" fmla="*/ 2147483646 h 428"/>
              <a:gd name="T80" fmla="*/ 0 w 663"/>
              <a:gd name="T81" fmla="*/ 2147483646 h 428"/>
              <a:gd name="T82" fmla="*/ 0 w 663"/>
              <a:gd name="T83" fmla="*/ 0 h 428"/>
              <a:gd name="T84" fmla="*/ 2147483646 w 663"/>
              <a:gd name="T85" fmla="*/ 2147483646 h 428"/>
              <a:gd name="T86" fmla="*/ 2147483646 w 663"/>
              <a:gd name="T87" fmla="*/ 2147483646 h 428"/>
              <a:gd name="T88" fmla="*/ 2147483646 w 663"/>
              <a:gd name="T89" fmla="*/ 0 h 428"/>
              <a:gd name="T90" fmla="*/ 2147483646 w 663"/>
              <a:gd name="T91" fmla="*/ 0 h 428"/>
              <a:gd name="T92" fmla="*/ 2147483646 w 663"/>
              <a:gd name="T93" fmla="*/ 2147483646 h 428"/>
              <a:gd name="T94" fmla="*/ 2147483646 w 663"/>
              <a:gd name="T95" fmla="*/ 2147483646 h 428"/>
              <a:gd name="T96" fmla="*/ 2147483646 w 663"/>
              <a:gd name="T97" fmla="*/ 2147483646 h 428"/>
              <a:gd name="T98" fmla="*/ 2147483646 w 663"/>
              <a:gd name="T99" fmla="*/ 2147483646 h 428"/>
              <a:gd name="T100" fmla="*/ 2147483646 w 663"/>
              <a:gd name="T101" fmla="*/ 2147483646 h 428"/>
              <a:gd name="T102" fmla="*/ 2147483646 w 663"/>
              <a:gd name="T103" fmla="*/ 2147483646 h 428"/>
              <a:gd name="T104" fmla="*/ 2147483646 w 663"/>
              <a:gd name="T105" fmla="*/ 2147483646 h 428"/>
              <a:gd name="T106" fmla="*/ 2147483646 w 663"/>
              <a:gd name="T107" fmla="*/ 2147483646 h 428"/>
              <a:gd name="T108" fmla="*/ 2147483646 w 663"/>
              <a:gd name="T109" fmla="*/ 2147483646 h 428"/>
              <a:gd name="T110" fmla="*/ 2147483646 w 663"/>
              <a:gd name="T111" fmla="*/ 2147483646 h 428"/>
              <a:gd name="T112" fmla="*/ 2147483646 w 663"/>
              <a:gd name="T113" fmla="*/ 2147483646 h 428"/>
              <a:gd name="T114" fmla="*/ 2147483646 w 663"/>
              <a:gd name="T115" fmla="*/ 2147483646 h 428"/>
              <a:gd name="T116" fmla="*/ 2147483646 w 663"/>
              <a:gd name="T117" fmla="*/ 2147483646 h 428"/>
              <a:gd name="T118" fmla="*/ 2147483646 w 663"/>
              <a:gd name="T119" fmla="*/ 2147483646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3"/>
              <a:gd name="T181" fmla="*/ 0 h 428"/>
              <a:gd name="T182" fmla="*/ 663 w 663"/>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3" h="428">
                <a:moveTo>
                  <a:pt x="652" y="5"/>
                </a:moveTo>
                <a:lnTo>
                  <a:pt x="662" y="5"/>
                </a:lnTo>
                <a:lnTo>
                  <a:pt x="662" y="10"/>
                </a:lnTo>
                <a:lnTo>
                  <a:pt x="662" y="21"/>
                </a:lnTo>
                <a:lnTo>
                  <a:pt x="662" y="29"/>
                </a:lnTo>
                <a:lnTo>
                  <a:pt x="662" y="34"/>
                </a:lnTo>
                <a:lnTo>
                  <a:pt x="662" y="40"/>
                </a:lnTo>
                <a:lnTo>
                  <a:pt x="662" y="47"/>
                </a:lnTo>
                <a:lnTo>
                  <a:pt x="662" y="53"/>
                </a:lnTo>
                <a:lnTo>
                  <a:pt x="662" y="60"/>
                </a:lnTo>
                <a:lnTo>
                  <a:pt x="662" y="67"/>
                </a:lnTo>
                <a:lnTo>
                  <a:pt x="662" y="73"/>
                </a:lnTo>
                <a:lnTo>
                  <a:pt x="662" y="79"/>
                </a:lnTo>
                <a:lnTo>
                  <a:pt x="662" y="85"/>
                </a:lnTo>
                <a:lnTo>
                  <a:pt x="662" y="91"/>
                </a:lnTo>
                <a:lnTo>
                  <a:pt x="662" y="97"/>
                </a:lnTo>
                <a:lnTo>
                  <a:pt x="662" y="103"/>
                </a:lnTo>
                <a:lnTo>
                  <a:pt x="662" y="107"/>
                </a:lnTo>
                <a:lnTo>
                  <a:pt x="662" y="111"/>
                </a:lnTo>
                <a:lnTo>
                  <a:pt x="662" y="113"/>
                </a:lnTo>
                <a:lnTo>
                  <a:pt x="662" y="126"/>
                </a:lnTo>
                <a:lnTo>
                  <a:pt x="662" y="128"/>
                </a:lnTo>
                <a:lnTo>
                  <a:pt x="659" y="128"/>
                </a:lnTo>
                <a:lnTo>
                  <a:pt x="659" y="131"/>
                </a:lnTo>
                <a:lnTo>
                  <a:pt x="659" y="141"/>
                </a:lnTo>
                <a:lnTo>
                  <a:pt x="659" y="154"/>
                </a:lnTo>
                <a:lnTo>
                  <a:pt x="659" y="165"/>
                </a:lnTo>
                <a:lnTo>
                  <a:pt x="659" y="169"/>
                </a:lnTo>
                <a:lnTo>
                  <a:pt x="659" y="172"/>
                </a:lnTo>
                <a:lnTo>
                  <a:pt x="659" y="178"/>
                </a:lnTo>
                <a:lnTo>
                  <a:pt x="659" y="190"/>
                </a:lnTo>
                <a:lnTo>
                  <a:pt x="659" y="194"/>
                </a:lnTo>
                <a:lnTo>
                  <a:pt x="659" y="196"/>
                </a:lnTo>
                <a:lnTo>
                  <a:pt x="659" y="203"/>
                </a:lnTo>
                <a:lnTo>
                  <a:pt x="659" y="208"/>
                </a:lnTo>
                <a:lnTo>
                  <a:pt x="659" y="213"/>
                </a:lnTo>
                <a:lnTo>
                  <a:pt x="659" y="223"/>
                </a:lnTo>
                <a:lnTo>
                  <a:pt x="659" y="228"/>
                </a:lnTo>
                <a:lnTo>
                  <a:pt x="659" y="233"/>
                </a:lnTo>
                <a:lnTo>
                  <a:pt x="659" y="235"/>
                </a:lnTo>
                <a:lnTo>
                  <a:pt x="659" y="240"/>
                </a:lnTo>
                <a:lnTo>
                  <a:pt x="659" y="253"/>
                </a:lnTo>
                <a:lnTo>
                  <a:pt x="659" y="265"/>
                </a:lnTo>
                <a:lnTo>
                  <a:pt x="659" y="289"/>
                </a:lnTo>
                <a:lnTo>
                  <a:pt x="659" y="292"/>
                </a:lnTo>
                <a:lnTo>
                  <a:pt x="659" y="305"/>
                </a:lnTo>
                <a:lnTo>
                  <a:pt x="659" y="312"/>
                </a:lnTo>
                <a:lnTo>
                  <a:pt x="659" y="320"/>
                </a:lnTo>
                <a:lnTo>
                  <a:pt x="659" y="328"/>
                </a:lnTo>
                <a:lnTo>
                  <a:pt x="659" y="340"/>
                </a:lnTo>
                <a:lnTo>
                  <a:pt x="659" y="346"/>
                </a:lnTo>
                <a:lnTo>
                  <a:pt x="659" y="350"/>
                </a:lnTo>
                <a:lnTo>
                  <a:pt x="659" y="352"/>
                </a:lnTo>
                <a:lnTo>
                  <a:pt x="659" y="358"/>
                </a:lnTo>
                <a:lnTo>
                  <a:pt x="659" y="362"/>
                </a:lnTo>
                <a:lnTo>
                  <a:pt x="659" y="364"/>
                </a:lnTo>
                <a:lnTo>
                  <a:pt x="659" y="372"/>
                </a:lnTo>
                <a:lnTo>
                  <a:pt x="659" y="375"/>
                </a:lnTo>
                <a:lnTo>
                  <a:pt x="659" y="386"/>
                </a:lnTo>
                <a:lnTo>
                  <a:pt x="659" y="388"/>
                </a:lnTo>
                <a:lnTo>
                  <a:pt x="659" y="394"/>
                </a:lnTo>
                <a:lnTo>
                  <a:pt x="659" y="397"/>
                </a:lnTo>
                <a:lnTo>
                  <a:pt x="659" y="402"/>
                </a:lnTo>
                <a:lnTo>
                  <a:pt x="659" y="406"/>
                </a:lnTo>
                <a:lnTo>
                  <a:pt x="659" y="409"/>
                </a:lnTo>
                <a:lnTo>
                  <a:pt x="659" y="414"/>
                </a:lnTo>
                <a:lnTo>
                  <a:pt x="659" y="427"/>
                </a:lnTo>
                <a:lnTo>
                  <a:pt x="637" y="427"/>
                </a:lnTo>
                <a:lnTo>
                  <a:pt x="632" y="427"/>
                </a:lnTo>
                <a:lnTo>
                  <a:pt x="627" y="427"/>
                </a:lnTo>
                <a:lnTo>
                  <a:pt x="607" y="427"/>
                </a:lnTo>
                <a:lnTo>
                  <a:pt x="597" y="427"/>
                </a:lnTo>
                <a:lnTo>
                  <a:pt x="583" y="427"/>
                </a:lnTo>
                <a:lnTo>
                  <a:pt x="577" y="427"/>
                </a:lnTo>
                <a:lnTo>
                  <a:pt x="569" y="427"/>
                </a:lnTo>
                <a:lnTo>
                  <a:pt x="534" y="427"/>
                </a:lnTo>
                <a:lnTo>
                  <a:pt x="514" y="427"/>
                </a:lnTo>
                <a:lnTo>
                  <a:pt x="503" y="427"/>
                </a:lnTo>
                <a:lnTo>
                  <a:pt x="492" y="427"/>
                </a:lnTo>
                <a:lnTo>
                  <a:pt x="489" y="427"/>
                </a:lnTo>
                <a:lnTo>
                  <a:pt x="464" y="427"/>
                </a:lnTo>
                <a:lnTo>
                  <a:pt x="445" y="427"/>
                </a:lnTo>
                <a:lnTo>
                  <a:pt x="432" y="427"/>
                </a:lnTo>
                <a:lnTo>
                  <a:pt x="421" y="427"/>
                </a:lnTo>
                <a:lnTo>
                  <a:pt x="390" y="427"/>
                </a:lnTo>
                <a:lnTo>
                  <a:pt x="366" y="427"/>
                </a:lnTo>
                <a:lnTo>
                  <a:pt x="329" y="427"/>
                </a:lnTo>
                <a:lnTo>
                  <a:pt x="324" y="427"/>
                </a:lnTo>
                <a:lnTo>
                  <a:pt x="317" y="427"/>
                </a:lnTo>
                <a:lnTo>
                  <a:pt x="287" y="427"/>
                </a:lnTo>
                <a:lnTo>
                  <a:pt x="244" y="427"/>
                </a:lnTo>
                <a:lnTo>
                  <a:pt x="206" y="427"/>
                </a:lnTo>
                <a:lnTo>
                  <a:pt x="185" y="427"/>
                </a:lnTo>
                <a:lnTo>
                  <a:pt x="149" y="427"/>
                </a:lnTo>
                <a:lnTo>
                  <a:pt x="146" y="427"/>
                </a:lnTo>
                <a:lnTo>
                  <a:pt x="142" y="427"/>
                </a:lnTo>
                <a:lnTo>
                  <a:pt x="140" y="427"/>
                </a:lnTo>
                <a:lnTo>
                  <a:pt x="131" y="427"/>
                </a:lnTo>
                <a:lnTo>
                  <a:pt x="124" y="427"/>
                </a:lnTo>
                <a:lnTo>
                  <a:pt x="109" y="427"/>
                </a:lnTo>
                <a:lnTo>
                  <a:pt x="106" y="427"/>
                </a:lnTo>
                <a:lnTo>
                  <a:pt x="91" y="427"/>
                </a:lnTo>
                <a:lnTo>
                  <a:pt x="76" y="427"/>
                </a:lnTo>
                <a:lnTo>
                  <a:pt x="73" y="427"/>
                </a:lnTo>
                <a:lnTo>
                  <a:pt x="67" y="427"/>
                </a:lnTo>
                <a:lnTo>
                  <a:pt x="60" y="427"/>
                </a:lnTo>
                <a:lnTo>
                  <a:pt x="54" y="427"/>
                </a:lnTo>
                <a:lnTo>
                  <a:pt x="49" y="427"/>
                </a:lnTo>
                <a:lnTo>
                  <a:pt x="28" y="427"/>
                </a:lnTo>
                <a:lnTo>
                  <a:pt x="13" y="427"/>
                </a:lnTo>
                <a:lnTo>
                  <a:pt x="0" y="427"/>
                </a:lnTo>
                <a:lnTo>
                  <a:pt x="0" y="419"/>
                </a:lnTo>
                <a:lnTo>
                  <a:pt x="0" y="414"/>
                </a:lnTo>
                <a:lnTo>
                  <a:pt x="0" y="413"/>
                </a:lnTo>
                <a:lnTo>
                  <a:pt x="0" y="408"/>
                </a:lnTo>
                <a:lnTo>
                  <a:pt x="0" y="405"/>
                </a:lnTo>
                <a:lnTo>
                  <a:pt x="0" y="392"/>
                </a:lnTo>
                <a:lnTo>
                  <a:pt x="0" y="387"/>
                </a:lnTo>
                <a:lnTo>
                  <a:pt x="0" y="380"/>
                </a:lnTo>
                <a:lnTo>
                  <a:pt x="0" y="373"/>
                </a:lnTo>
                <a:lnTo>
                  <a:pt x="0" y="367"/>
                </a:lnTo>
                <a:lnTo>
                  <a:pt x="0" y="356"/>
                </a:lnTo>
                <a:lnTo>
                  <a:pt x="0" y="348"/>
                </a:lnTo>
                <a:lnTo>
                  <a:pt x="0" y="344"/>
                </a:lnTo>
                <a:lnTo>
                  <a:pt x="0" y="339"/>
                </a:lnTo>
                <a:lnTo>
                  <a:pt x="0" y="328"/>
                </a:lnTo>
                <a:lnTo>
                  <a:pt x="0" y="320"/>
                </a:lnTo>
                <a:lnTo>
                  <a:pt x="0" y="317"/>
                </a:lnTo>
                <a:lnTo>
                  <a:pt x="0" y="315"/>
                </a:lnTo>
                <a:lnTo>
                  <a:pt x="0" y="310"/>
                </a:lnTo>
                <a:lnTo>
                  <a:pt x="0" y="299"/>
                </a:lnTo>
                <a:lnTo>
                  <a:pt x="0" y="288"/>
                </a:lnTo>
                <a:lnTo>
                  <a:pt x="0" y="286"/>
                </a:lnTo>
                <a:lnTo>
                  <a:pt x="0" y="278"/>
                </a:lnTo>
                <a:lnTo>
                  <a:pt x="0" y="269"/>
                </a:lnTo>
                <a:lnTo>
                  <a:pt x="0" y="265"/>
                </a:lnTo>
                <a:lnTo>
                  <a:pt x="0" y="252"/>
                </a:lnTo>
                <a:lnTo>
                  <a:pt x="0" y="244"/>
                </a:lnTo>
                <a:lnTo>
                  <a:pt x="0" y="241"/>
                </a:lnTo>
                <a:lnTo>
                  <a:pt x="0" y="239"/>
                </a:lnTo>
                <a:lnTo>
                  <a:pt x="0" y="228"/>
                </a:lnTo>
                <a:lnTo>
                  <a:pt x="0" y="215"/>
                </a:lnTo>
                <a:lnTo>
                  <a:pt x="0" y="212"/>
                </a:lnTo>
                <a:lnTo>
                  <a:pt x="0" y="197"/>
                </a:lnTo>
                <a:lnTo>
                  <a:pt x="0" y="188"/>
                </a:lnTo>
                <a:lnTo>
                  <a:pt x="0" y="180"/>
                </a:lnTo>
                <a:lnTo>
                  <a:pt x="0" y="170"/>
                </a:lnTo>
                <a:lnTo>
                  <a:pt x="0" y="155"/>
                </a:lnTo>
                <a:lnTo>
                  <a:pt x="0" y="136"/>
                </a:lnTo>
                <a:lnTo>
                  <a:pt x="0" y="119"/>
                </a:lnTo>
                <a:lnTo>
                  <a:pt x="0" y="111"/>
                </a:lnTo>
                <a:lnTo>
                  <a:pt x="0" y="102"/>
                </a:lnTo>
                <a:lnTo>
                  <a:pt x="0" y="89"/>
                </a:lnTo>
                <a:lnTo>
                  <a:pt x="0" y="87"/>
                </a:lnTo>
                <a:lnTo>
                  <a:pt x="0" y="82"/>
                </a:lnTo>
                <a:lnTo>
                  <a:pt x="0" y="79"/>
                </a:lnTo>
                <a:lnTo>
                  <a:pt x="0" y="77"/>
                </a:lnTo>
                <a:lnTo>
                  <a:pt x="0" y="76"/>
                </a:lnTo>
                <a:lnTo>
                  <a:pt x="0" y="72"/>
                </a:lnTo>
                <a:lnTo>
                  <a:pt x="0" y="67"/>
                </a:lnTo>
                <a:lnTo>
                  <a:pt x="0" y="60"/>
                </a:lnTo>
                <a:lnTo>
                  <a:pt x="0" y="55"/>
                </a:lnTo>
                <a:lnTo>
                  <a:pt x="0" y="40"/>
                </a:lnTo>
                <a:lnTo>
                  <a:pt x="0" y="29"/>
                </a:lnTo>
                <a:lnTo>
                  <a:pt x="0" y="26"/>
                </a:lnTo>
                <a:lnTo>
                  <a:pt x="0" y="23"/>
                </a:lnTo>
                <a:lnTo>
                  <a:pt x="0" y="4"/>
                </a:lnTo>
                <a:lnTo>
                  <a:pt x="0" y="0"/>
                </a:lnTo>
                <a:lnTo>
                  <a:pt x="10" y="1"/>
                </a:lnTo>
                <a:lnTo>
                  <a:pt x="13" y="1"/>
                </a:lnTo>
                <a:lnTo>
                  <a:pt x="15" y="1"/>
                </a:lnTo>
                <a:lnTo>
                  <a:pt x="17" y="1"/>
                </a:lnTo>
                <a:lnTo>
                  <a:pt x="26" y="1"/>
                </a:lnTo>
                <a:lnTo>
                  <a:pt x="45" y="1"/>
                </a:lnTo>
                <a:lnTo>
                  <a:pt x="51" y="1"/>
                </a:lnTo>
                <a:lnTo>
                  <a:pt x="54" y="1"/>
                </a:lnTo>
                <a:lnTo>
                  <a:pt x="65" y="1"/>
                </a:lnTo>
                <a:lnTo>
                  <a:pt x="67" y="0"/>
                </a:lnTo>
                <a:lnTo>
                  <a:pt x="73" y="0"/>
                </a:lnTo>
                <a:lnTo>
                  <a:pt x="92" y="0"/>
                </a:lnTo>
                <a:lnTo>
                  <a:pt x="109" y="0"/>
                </a:lnTo>
                <a:lnTo>
                  <a:pt x="117" y="0"/>
                </a:lnTo>
                <a:lnTo>
                  <a:pt x="124" y="0"/>
                </a:lnTo>
                <a:lnTo>
                  <a:pt x="133" y="0"/>
                </a:lnTo>
                <a:lnTo>
                  <a:pt x="140" y="0"/>
                </a:lnTo>
                <a:lnTo>
                  <a:pt x="142" y="0"/>
                </a:lnTo>
                <a:lnTo>
                  <a:pt x="149" y="0"/>
                </a:lnTo>
                <a:lnTo>
                  <a:pt x="152" y="1"/>
                </a:lnTo>
                <a:lnTo>
                  <a:pt x="156" y="0"/>
                </a:lnTo>
                <a:lnTo>
                  <a:pt x="163" y="0"/>
                </a:lnTo>
                <a:lnTo>
                  <a:pt x="170" y="1"/>
                </a:lnTo>
                <a:lnTo>
                  <a:pt x="177" y="2"/>
                </a:lnTo>
                <a:lnTo>
                  <a:pt x="190" y="2"/>
                </a:lnTo>
                <a:lnTo>
                  <a:pt x="201" y="3"/>
                </a:lnTo>
                <a:lnTo>
                  <a:pt x="203" y="3"/>
                </a:lnTo>
                <a:lnTo>
                  <a:pt x="206" y="3"/>
                </a:lnTo>
                <a:lnTo>
                  <a:pt x="216" y="3"/>
                </a:lnTo>
                <a:lnTo>
                  <a:pt x="230" y="3"/>
                </a:lnTo>
                <a:lnTo>
                  <a:pt x="235" y="3"/>
                </a:lnTo>
                <a:lnTo>
                  <a:pt x="237" y="3"/>
                </a:lnTo>
                <a:lnTo>
                  <a:pt x="248" y="3"/>
                </a:lnTo>
                <a:lnTo>
                  <a:pt x="272" y="3"/>
                </a:lnTo>
                <a:lnTo>
                  <a:pt x="278" y="3"/>
                </a:lnTo>
                <a:lnTo>
                  <a:pt x="288" y="3"/>
                </a:lnTo>
                <a:lnTo>
                  <a:pt x="292" y="3"/>
                </a:lnTo>
                <a:lnTo>
                  <a:pt x="313" y="4"/>
                </a:lnTo>
                <a:lnTo>
                  <a:pt x="315" y="4"/>
                </a:lnTo>
                <a:lnTo>
                  <a:pt x="320" y="4"/>
                </a:lnTo>
                <a:lnTo>
                  <a:pt x="324" y="4"/>
                </a:lnTo>
                <a:lnTo>
                  <a:pt x="343" y="4"/>
                </a:lnTo>
                <a:lnTo>
                  <a:pt x="345" y="4"/>
                </a:lnTo>
                <a:lnTo>
                  <a:pt x="361" y="4"/>
                </a:lnTo>
                <a:lnTo>
                  <a:pt x="377" y="4"/>
                </a:lnTo>
                <a:lnTo>
                  <a:pt x="385" y="4"/>
                </a:lnTo>
                <a:lnTo>
                  <a:pt x="406" y="4"/>
                </a:lnTo>
                <a:lnTo>
                  <a:pt x="415" y="4"/>
                </a:lnTo>
                <a:lnTo>
                  <a:pt x="425" y="4"/>
                </a:lnTo>
                <a:lnTo>
                  <a:pt x="438" y="4"/>
                </a:lnTo>
                <a:lnTo>
                  <a:pt x="447" y="4"/>
                </a:lnTo>
                <a:lnTo>
                  <a:pt x="472" y="4"/>
                </a:lnTo>
                <a:lnTo>
                  <a:pt x="477" y="4"/>
                </a:lnTo>
                <a:lnTo>
                  <a:pt x="487" y="4"/>
                </a:lnTo>
                <a:lnTo>
                  <a:pt x="497" y="4"/>
                </a:lnTo>
                <a:lnTo>
                  <a:pt x="506" y="4"/>
                </a:lnTo>
                <a:lnTo>
                  <a:pt x="509" y="4"/>
                </a:lnTo>
                <a:lnTo>
                  <a:pt x="511" y="4"/>
                </a:lnTo>
                <a:lnTo>
                  <a:pt x="521" y="4"/>
                </a:lnTo>
                <a:lnTo>
                  <a:pt x="531" y="4"/>
                </a:lnTo>
                <a:lnTo>
                  <a:pt x="538" y="4"/>
                </a:lnTo>
                <a:lnTo>
                  <a:pt x="546" y="4"/>
                </a:lnTo>
                <a:lnTo>
                  <a:pt x="552" y="4"/>
                </a:lnTo>
                <a:lnTo>
                  <a:pt x="555" y="4"/>
                </a:lnTo>
                <a:lnTo>
                  <a:pt x="561" y="5"/>
                </a:lnTo>
                <a:lnTo>
                  <a:pt x="576" y="5"/>
                </a:lnTo>
                <a:lnTo>
                  <a:pt x="579" y="5"/>
                </a:lnTo>
                <a:lnTo>
                  <a:pt x="607" y="5"/>
                </a:lnTo>
                <a:lnTo>
                  <a:pt x="623" y="5"/>
                </a:lnTo>
                <a:lnTo>
                  <a:pt x="627" y="5"/>
                </a:lnTo>
                <a:lnTo>
                  <a:pt x="629" y="5"/>
                </a:lnTo>
                <a:lnTo>
                  <a:pt x="643" y="5"/>
                </a:lnTo>
                <a:lnTo>
                  <a:pt x="649" y="5"/>
                </a:lnTo>
                <a:lnTo>
                  <a:pt x="652" y="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8" name="Freeform 182"/>
          <p:cNvSpPr>
            <a:spLocks/>
          </p:cNvSpPr>
          <p:nvPr/>
        </p:nvSpPr>
        <p:spPr bwMode="auto">
          <a:xfrm>
            <a:off x="5281613" y="1458913"/>
            <a:ext cx="906462" cy="728662"/>
          </a:xfrm>
          <a:custGeom>
            <a:avLst/>
            <a:gdLst>
              <a:gd name="T0" fmla="*/ 2147483646 w 628"/>
              <a:gd name="T1" fmla="*/ 0 h 521"/>
              <a:gd name="T2" fmla="*/ 2147483646 w 628"/>
              <a:gd name="T3" fmla="*/ 0 h 521"/>
              <a:gd name="T4" fmla="*/ 2147483646 w 628"/>
              <a:gd name="T5" fmla="*/ 0 h 521"/>
              <a:gd name="T6" fmla="*/ 2147483646 w 628"/>
              <a:gd name="T7" fmla="*/ 2147483646 h 521"/>
              <a:gd name="T8" fmla="*/ 2147483646 w 628"/>
              <a:gd name="T9" fmla="*/ 0 h 521"/>
              <a:gd name="T10" fmla="*/ 2147483646 w 628"/>
              <a:gd name="T11" fmla="*/ 2147483646 h 521"/>
              <a:gd name="T12" fmla="*/ 2147483646 w 628"/>
              <a:gd name="T13" fmla="*/ 2147483646 h 521"/>
              <a:gd name="T14" fmla="*/ 2147483646 w 628"/>
              <a:gd name="T15" fmla="*/ 2147483646 h 521"/>
              <a:gd name="T16" fmla="*/ 2147483646 w 628"/>
              <a:gd name="T17" fmla="*/ 2147483646 h 521"/>
              <a:gd name="T18" fmla="*/ 2147483646 w 628"/>
              <a:gd name="T19" fmla="*/ 2147483646 h 521"/>
              <a:gd name="T20" fmla="*/ 2147483646 w 628"/>
              <a:gd name="T21" fmla="*/ 2147483646 h 521"/>
              <a:gd name="T22" fmla="*/ 2147483646 w 628"/>
              <a:gd name="T23" fmla="*/ 2147483646 h 521"/>
              <a:gd name="T24" fmla="*/ 2147483646 w 628"/>
              <a:gd name="T25" fmla="*/ 2147483646 h 521"/>
              <a:gd name="T26" fmla="*/ 2147483646 w 628"/>
              <a:gd name="T27" fmla="*/ 2147483646 h 521"/>
              <a:gd name="T28" fmla="*/ 2147483646 w 628"/>
              <a:gd name="T29" fmla="*/ 2147483646 h 521"/>
              <a:gd name="T30" fmla="*/ 2147483646 w 628"/>
              <a:gd name="T31" fmla="*/ 2147483646 h 521"/>
              <a:gd name="T32" fmla="*/ 2147483646 w 628"/>
              <a:gd name="T33" fmla="*/ 2147483646 h 521"/>
              <a:gd name="T34" fmla="*/ 2147483646 w 628"/>
              <a:gd name="T35" fmla="*/ 2147483646 h 521"/>
              <a:gd name="T36" fmla="*/ 2147483646 w 628"/>
              <a:gd name="T37" fmla="*/ 2147483646 h 521"/>
              <a:gd name="T38" fmla="*/ 2147483646 w 628"/>
              <a:gd name="T39" fmla="*/ 2147483646 h 521"/>
              <a:gd name="T40" fmla="*/ 2147483646 w 628"/>
              <a:gd name="T41" fmla="*/ 2147483646 h 521"/>
              <a:gd name="T42" fmla="*/ 2147483646 w 628"/>
              <a:gd name="T43" fmla="*/ 2147483646 h 521"/>
              <a:gd name="T44" fmla="*/ 2147483646 w 628"/>
              <a:gd name="T45" fmla="*/ 2147483646 h 521"/>
              <a:gd name="T46" fmla="*/ 2147483646 w 628"/>
              <a:gd name="T47" fmla="*/ 2147483646 h 521"/>
              <a:gd name="T48" fmla="*/ 2147483646 w 628"/>
              <a:gd name="T49" fmla="*/ 2147483646 h 521"/>
              <a:gd name="T50" fmla="*/ 2147483646 w 628"/>
              <a:gd name="T51" fmla="*/ 2147483646 h 521"/>
              <a:gd name="T52" fmla="*/ 2147483646 w 628"/>
              <a:gd name="T53" fmla="*/ 2147483646 h 521"/>
              <a:gd name="T54" fmla="*/ 2147483646 w 628"/>
              <a:gd name="T55" fmla="*/ 2147483646 h 521"/>
              <a:gd name="T56" fmla="*/ 2147483646 w 628"/>
              <a:gd name="T57" fmla="*/ 2147483646 h 521"/>
              <a:gd name="T58" fmla="*/ 2147483646 w 628"/>
              <a:gd name="T59" fmla="*/ 2147483646 h 521"/>
              <a:gd name="T60" fmla="*/ 2147483646 w 628"/>
              <a:gd name="T61" fmla="*/ 2147483646 h 521"/>
              <a:gd name="T62" fmla="*/ 2147483646 w 628"/>
              <a:gd name="T63" fmla="*/ 2147483646 h 521"/>
              <a:gd name="T64" fmla="*/ 2147483646 w 628"/>
              <a:gd name="T65" fmla="*/ 2147483646 h 521"/>
              <a:gd name="T66" fmla="*/ 2147483646 w 628"/>
              <a:gd name="T67" fmla="*/ 2147483646 h 521"/>
              <a:gd name="T68" fmla="*/ 2147483646 w 628"/>
              <a:gd name="T69" fmla="*/ 2147483646 h 521"/>
              <a:gd name="T70" fmla="*/ 2147483646 w 628"/>
              <a:gd name="T71" fmla="*/ 2147483646 h 521"/>
              <a:gd name="T72" fmla="*/ 2147483646 w 628"/>
              <a:gd name="T73" fmla="*/ 2147483646 h 521"/>
              <a:gd name="T74" fmla="*/ 2147483646 w 628"/>
              <a:gd name="T75" fmla="*/ 2147483646 h 521"/>
              <a:gd name="T76" fmla="*/ 2147483646 w 628"/>
              <a:gd name="T77" fmla="*/ 2147483646 h 521"/>
              <a:gd name="T78" fmla="*/ 2147483646 w 628"/>
              <a:gd name="T79" fmla="*/ 2147483646 h 521"/>
              <a:gd name="T80" fmla="*/ 2147483646 w 628"/>
              <a:gd name="T81" fmla="*/ 2147483646 h 521"/>
              <a:gd name="T82" fmla="*/ 2147483646 w 628"/>
              <a:gd name="T83" fmla="*/ 2147483646 h 521"/>
              <a:gd name="T84" fmla="*/ 2147483646 w 628"/>
              <a:gd name="T85" fmla="*/ 2147483646 h 521"/>
              <a:gd name="T86" fmla="*/ 2147483646 w 628"/>
              <a:gd name="T87" fmla="*/ 2147483646 h 521"/>
              <a:gd name="T88" fmla="*/ 2147483646 w 628"/>
              <a:gd name="T89" fmla="*/ 2147483646 h 521"/>
              <a:gd name="T90" fmla="*/ 2147483646 w 628"/>
              <a:gd name="T91" fmla="*/ 2147483646 h 521"/>
              <a:gd name="T92" fmla="*/ 2147483646 w 628"/>
              <a:gd name="T93" fmla="*/ 2147483646 h 521"/>
              <a:gd name="T94" fmla="*/ 2147483646 w 628"/>
              <a:gd name="T95" fmla="*/ 0 h 521"/>
              <a:gd name="T96" fmla="*/ 2147483646 w 628"/>
              <a:gd name="T97" fmla="*/ 0 h 521"/>
              <a:gd name="T98" fmla="*/ 2147483646 w 628"/>
              <a:gd name="T99" fmla="*/ 0 h 521"/>
              <a:gd name="T100" fmla="*/ 2147483646 w 628"/>
              <a:gd name="T101" fmla="*/ 0 h 521"/>
              <a:gd name="T102" fmla="*/ 2147483646 w 628"/>
              <a:gd name="T103" fmla="*/ 0 h 521"/>
              <a:gd name="T104" fmla="*/ 2147483646 w 628"/>
              <a:gd name="T105" fmla="*/ 0 h 521"/>
              <a:gd name="T106" fmla="*/ 2147483646 w 628"/>
              <a:gd name="T107" fmla="*/ 0 h 521"/>
              <a:gd name="T108" fmla="*/ 2147483646 w 628"/>
              <a:gd name="T109" fmla="*/ 0 h 521"/>
              <a:gd name="T110" fmla="*/ 2147483646 w 628"/>
              <a:gd name="T111" fmla="*/ 0 h 521"/>
              <a:gd name="T112" fmla="*/ 2147483646 w 628"/>
              <a:gd name="T113" fmla="*/ 0 h 521"/>
              <a:gd name="T114" fmla="*/ 2147483646 w 628"/>
              <a:gd name="T115" fmla="*/ 0 h 521"/>
              <a:gd name="T116" fmla="*/ 2147483646 w 628"/>
              <a:gd name="T117" fmla="*/ 2147483646 h 521"/>
              <a:gd name="T118" fmla="*/ 2147483646 w 628"/>
              <a:gd name="T119" fmla="*/ 0 h 521"/>
              <a:gd name="T120" fmla="*/ 2147483646 w 628"/>
              <a:gd name="T121" fmla="*/ 0 h 5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8"/>
              <a:gd name="T184" fmla="*/ 0 h 521"/>
              <a:gd name="T185" fmla="*/ 628 w 628"/>
              <a:gd name="T186" fmla="*/ 521 h 5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8" h="521">
                <a:moveTo>
                  <a:pt x="300" y="0"/>
                </a:moveTo>
                <a:lnTo>
                  <a:pt x="309" y="0"/>
                </a:lnTo>
                <a:lnTo>
                  <a:pt x="313" y="0"/>
                </a:lnTo>
                <a:lnTo>
                  <a:pt x="337" y="0"/>
                </a:lnTo>
                <a:lnTo>
                  <a:pt x="346" y="0"/>
                </a:lnTo>
                <a:lnTo>
                  <a:pt x="354" y="0"/>
                </a:lnTo>
                <a:lnTo>
                  <a:pt x="360" y="0"/>
                </a:lnTo>
                <a:lnTo>
                  <a:pt x="371" y="0"/>
                </a:lnTo>
                <a:lnTo>
                  <a:pt x="390" y="1"/>
                </a:lnTo>
                <a:lnTo>
                  <a:pt x="398" y="1"/>
                </a:lnTo>
                <a:lnTo>
                  <a:pt x="410" y="0"/>
                </a:lnTo>
                <a:lnTo>
                  <a:pt x="413" y="0"/>
                </a:lnTo>
                <a:lnTo>
                  <a:pt x="421" y="0"/>
                </a:lnTo>
                <a:lnTo>
                  <a:pt x="433" y="0"/>
                </a:lnTo>
                <a:lnTo>
                  <a:pt x="437" y="1"/>
                </a:lnTo>
                <a:lnTo>
                  <a:pt x="446" y="1"/>
                </a:lnTo>
                <a:lnTo>
                  <a:pt x="449" y="1"/>
                </a:lnTo>
                <a:lnTo>
                  <a:pt x="464" y="0"/>
                </a:lnTo>
                <a:lnTo>
                  <a:pt x="471" y="0"/>
                </a:lnTo>
                <a:lnTo>
                  <a:pt x="478" y="0"/>
                </a:lnTo>
                <a:lnTo>
                  <a:pt x="484" y="1"/>
                </a:lnTo>
                <a:lnTo>
                  <a:pt x="496" y="1"/>
                </a:lnTo>
                <a:lnTo>
                  <a:pt x="499" y="1"/>
                </a:lnTo>
                <a:lnTo>
                  <a:pt x="500" y="1"/>
                </a:lnTo>
                <a:lnTo>
                  <a:pt x="502" y="1"/>
                </a:lnTo>
                <a:lnTo>
                  <a:pt x="508" y="1"/>
                </a:lnTo>
                <a:lnTo>
                  <a:pt x="517" y="1"/>
                </a:lnTo>
                <a:lnTo>
                  <a:pt x="519" y="1"/>
                </a:lnTo>
                <a:lnTo>
                  <a:pt x="520" y="1"/>
                </a:lnTo>
                <a:lnTo>
                  <a:pt x="524" y="1"/>
                </a:lnTo>
                <a:lnTo>
                  <a:pt x="532" y="1"/>
                </a:lnTo>
                <a:lnTo>
                  <a:pt x="534" y="1"/>
                </a:lnTo>
                <a:lnTo>
                  <a:pt x="541" y="1"/>
                </a:lnTo>
                <a:lnTo>
                  <a:pt x="545" y="1"/>
                </a:lnTo>
                <a:lnTo>
                  <a:pt x="547" y="1"/>
                </a:lnTo>
                <a:lnTo>
                  <a:pt x="556" y="1"/>
                </a:lnTo>
                <a:lnTo>
                  <a:pt x="562" y="1"/>
                </a:lnTo>
                <a:lnTo>
                  <a:pt x="565" y="1"/>
                </a:lnTo>
                <a:lnTo>
                  <a:pt x="569" y="1"/>
                </a:lnTo>
                <a:lnTo>
                  <a:pt x="572" y="1"/>
                </a:lnTo>
                <a:lnTo>
                  <a:pt x="577" y="1"/>
                </a:lnTo>
                <a:lnTo>
                  <a:pt x="581" y="1"/>
                </a:lnTo>
                <a:lnTo>
                  <a:pt x="584" y="1"/>
                </a:lnTo>
                <a:lnTo>
                  <a:pt x="589" y="1"/>
                </a:lnTo>
                <a:lnTo>
                  <a:pt x="592" y="1"/>
                </a:lnTo>
                <a:lnTo>
                  <a:pt x="602" y="1"/>
                </a:lnTo>
                <a:lnTo>
                  <a:pt x="606" y="1"/>
                </a:lnTo>
                <a:lnTo>
                  <a:pt x="618" y="1"/>
                </a:lnTo>
                <a:lnTo>
                  <a:pt x="618" y="11"/>
                </a:lnTo>
                <a:lnTo>
                  <a:pt x="618" y="23"/>
                </a:lnTo>
                <a:lnTo>
                  <a:pt x="618" y="26"/>
                </a:lnTo>
                <a:lnTo>
                  <a:pt x="618" y="36"/>
                </a:lnTo>
                <a:lnTo>
                  <a:pt x="618" y="39"/>
                </a:lnTo>
                <a:lnTo>
                  <a:pt x="618" y="48"/>
                </a:lnTo>
                <a:lnTo>
                  <a:pt x="621" y="48"/>
                </a:lnTo>
                <a:lnTo>
                  <a:pt x="621" y="60"/>
                </a:lnTo>
                <a:lnTo>
                  <a:pt x="621" y="61"/>
                </a:lnTo>
                <a:lnTo>
                  <a:pt x="621" y="73"/>
                </a:lnTo>
                <a:lnTo>
                  <a:pt x="621" y="77"/>
                </a:lnTo>
                <a:lnTo>
                  <a:pt x="621" y="86"/>
                </a:lnTo>
                <a:lnTo>
                  <a:pt x="621" y="98"/>
                </a:lnTo>
                <a:lnTo>
                  <a:pt x="621" y="111"/>
                </a:lnTo>
                <a:lnTo>
                  <a:pt x="621" y="116"/>
                </a:lnTo>
                <a:lnTo>
                  <a:pt x="621" y="123"/>
                </a:lnTo>
                <a:lnTo>
                  <a:pt x="621" y="129"/>
                </a:lnTo>
                <a:lnTo>
                  <a:pt x="621" y="135"/>
                </a:lnTo>
                <a:lnTo>
                  <a:pt x="621" y="141"/>
                </a:lnTo>
                <a:lnTo>
                  <a:pt x="621" y="153"/>
                </a:lnTo>
                <a:lnTo>
                  <a:pt x="621" y="155"/>
                </a:lnTo>
                <a:lnTo>
                  <a:pt x="621" y="161"/>
                </a:lnTo>
                <a:lnTo>
                  <a:pt x="621" y="162"/>
                </a:lnTo>
                <a:lnTo>
                  <a:pt x="621" y="166"/>
                </a:lnTo>
                <a:lnTo>
                  <a:pt x="621" y="173"/>
                </a:lnTo>
                <a:lnTo>
                  <a:pt x="621" y="186"/>
                </a:lnTo>
                <a:lnTo>
                  <a:pt x="621" y="197"/>
                </a:lnTo>
                <a:lnTo>
                  <a:pt x="621" y="202"/>
                </a:lnTo>
                <a:lnTo>
                  <a:pt x="621" y="204"/>
                </a:lnTo>
                <a:lnTo>
                  <a:pt x="621" y="210"/>
                </a:lnTo>
                <a:lnTo>
                  <a:pt x="621" y="215"/>
                </a:lnTo>
                <a:lnTo>
                  <a:pt x="621" y="222"/>
                </a:lnTo>
                <a:lnTo>
                  <a:pt x="621" y="236"/>
                </a:lnTo>
                <a:lnTo>
                  <a:pt x="621" y="239"/>
                </a:lnTo>
                <a:lnTo>
                  <a:pt x="621" y="248"/>
                </a:lnTo>
                <a:lnTo>
                  <a:pt x="621" y="260"/>
                </a:lnTo>
                <a:lnTo>
                  <a:pt x="621" y="266"/>
                </a:lnTo>
                <a:lnTo>
                  <a:pt x="621" y="272"/>
                </a:lnTo>
                <a:lnTo>
                  <a:pt x="621" y="284"/>
                </a:lnTo>
                <a:lnTo>
                  <a:pt x="621" y="297"/>
                </a:lnTo>
                <a:lnTo>
                  <a:pt x="621" y="309"/>
                </a:lnTo>
                <a:lnTo>
                  <a:pt x="621" y="322"/>
                </a:lnTo>
                <a:lnTo>
                  <a:pt x="621" y="325"/>
                </a:lnTo>
                <a:lnTo>
                  <a:pt x="621" y="328"/>
                </a:lnTo>
                <a:lnTo>
                  <a:pt x="621" y="331"/>
                </a:lnTo>
                <a:lnTo>
                  <a:pt x="621" y="334"/>
                </a:lnTo>
                <a:lnTo>
                  <a:pt x="621" y="347"/>
                </a:lnTo>
                <a:lnTo>
                  <a:pt x="627" y="347"/>
                </a:lnTo>
                <a:lnTo>
                  <a:pt x="627" y="351"/>
                </a:lnTo>
                <a:lnTo>
                  <a:pt x="627" y="359"/>
                </a:lnTo>
                <a:lnTo>
                  <a:pt x="627" y="371"/>
                </a:lnTo>
                <a:lnTo>
                  <a:pt x="627" y="372"/>
                </a:lnTo>
                <a:lnTo>
                  <a:pt x="627" y="386"/>
                </a:lnTo>
                <a:lnTo>
                  <a:pt x="627" y="397"/>
                </a:lnTo>
                <a:lnTo>
                  <a:pt x="627" y="409"/>
                </a:lnTo>
                <a:lnTo>
                  <a:pt x="627" y="422"/>
                </a:lnTo>
                <a:lnTo>
                  <a:pt x="627" y="428"/>
                </a:lnTo>
                <a:lnTo>
                  <a:pt x="627" y="434"/>
                </a:lnTo>
                <a:lnTo>
                  <a:pt x="627" y="440"/>
                </a:lnTo>
                <a:lnTo>
                  <a:pt x="627" y="446"/>
                </a:lnTo>
                <a:lnTo>
                  <a:pt x="627" y="458"/>
                </a:lnTo>
                <a:lnTo>
                  <a:pt x="627" y="471"/>
                </a:lnTo>
                <a:lnTo>
                  <a:pt x="627" y="482"/>
                </a:lnTo>
                <a:lnTo>
                  <a:pt x="627" y="484"/>
                </a:lnTo>
                <a:lnTo>
                  <a:pt x="627" y="506"/>
                </a:lnTo>
                <a:lnTo>
                  <a:pt x="627" y="515"/>
                </a:lnTo>
                <a:lnTo>
                  <a:pt x="609" y="512"/>
                </a:lnTo>
                <a:lnTo>
                  <a:pt x="603" y="514"/>
                </a:lnTo>
                <a:lnTo>
                  <a:pt x="589" y="518"/>
                </a:lnTo>
                <a:lnTo>
                  <a:pt x="587" y="520"/>
                </a:lnTo>
                <a:lnTo>
                  <a:pt x="575" y="520"/>
                </a:lnTo>
                <a:lnTo>
                  <a:pt x="574" y="520"/>
                </a:lnTo>
                <a:lnTo>
                  <a:pt x="569" y="520"/>
                </a:lnTo>
                <a:lnTo>
                  <a:pt x="563" y="520"/>
                </a:lnTo>
                <a:lnTo>
                  <a:pt x="558" y="517"/>
                </a:lnTo>
                <a:lnTo>
                  <a:pt x="547" y="514"/>
                </a:lnTo>
                <a:lnTo>
                  <a:pt x="539" y="508"/>
                </a:lnTo>
                <a:lnTo>
                  <a:pt x="533" y="507"/>
                </a:lnTo>
                <a:lnTo>
                  <a:pt x="529" y="505"/>
                </a:lnTo>
                <a:lnTo>
                  <a:pt x="520" y="502"/>
                </a:lnTo>
                <a:lnTo>
                  <a:pt x="514" y="500"/>
                </a:lnTo>
                <a:lnTo>
                  <a:pt x="500" y="481"/>
                </a:lnTo>
                <a:lnTo>
                  <a:pt x="492" y="473"/>
                </a:lnTo>
                <a:lnTo>
                  <a:pt x="491" y="473"/>
                </a:lnTo>
                <a:lnTo>
                  <a:pt x="484" y="472"/>
                </a:lnTo>
                <a:lnTo>
                  <a:pt x="474" y="472"/>
                </a:lnTo>
                <a:lnTo>
                  <a:pt x="470" y="473"/>
                </a:lnTo>
                <a:lnTo>
                  <a:pt x="446" y="465"/>
                </a:lnTo>
                <a:lnTo>
                  <a:pt x="423" y="438"/>
                </a:lnTo>
                <a:lnTo>
                  <a:pt x="419" y="428"/>
                </a:lnTo>
                <a:lnTo>
                  <a:pt x="410" y="422"/>
                </a:lnTo>
                <a:lnTo>
                  <a:pt x="397" y="422"/>
                </a:lnTo>
                <a:lnTo>
                  <a:pt x="390" y="422"/>
                </a:lnTo>
                <a:lnTo>
                  <a:pt x="377" y="422"/>
                </a:lnTo>
                <a:lnTo>
                  <a:pt x="359" y="422"/>
                </a:lnTo>
                <a:lnTo>
                  <a:pt x="353" y="422"/>
                </a:lnTo>
                <a:lnTo>
                  <a:pt x="347" y="422"/>
                </a:lnTo>
                <a:lnTo>
                  <a:pt x="336" y="422"/>
                </a:lnTo>
                <a:lnTo>
                  <a:pt x="336" y="383"/>
                </a:lnTo>
                <a:lnTo>
                  <a:pt x="336" y="359"/>
                </a:lnTo>
                <a:lnTo>
                  <a:pt x="336" y="356"/>
                </a:lnTo>
                <a:lnTo>
                  <a:pt x="336" y="353"/>
                </a:lnTo>
                <a:lnTo>
                  <a:pt x="336" y="342"/>
                </a:lnTo>
                <a:lnTo>
                  <a:pt x="330" y="342"/>
                </a:lnTo>
                <a:lnTo>
                  <a:pt x="321" y="333"/>
                </a:lnTo>
                <a:lnTo>
                  <a:pt x="316" y="328"/>
                </a:lnTo>
                <a:lnTo>
                  <a:pt x="312" y="320"/>
                </a:lnTo>
                <a:lnTo>
                  <a:pt x="308" y="316"/>
                </a:lnTo>
                <a:lnTo>
                  <a:pt x="306" y="315"/>
                </a:lnTo>
                <a:lnTo>
                  <a:pt x="302" y="313"/>
                </a:lnTo>
                <a:lnTo>
                  <a:pt x="294" y="304"/>
                </a:lnTo>
                <a:lnTo>
                  <a:pt x="292" y="298"/>
                </a:lnTo>
                <a:lnTo>
                  <a:pt x="293" y="289"/>
                </a:lnTo>
                <a:lnTo>
                  <a:pt x="289" y="286"/>
                </a:lnTo>
                <a:lnTo>
                  <a:pt x="287" y="286"/>
                </a:lnTo>
                <a:lnTo>
                  <a:pt x="284" y="282"/>
                </a:lnTo>
                <a:lnTo>
                  <a:pt x="282" y="279"/>
                </a:lnTo>
                <a:lnTo>
                  <a:pt x="282" y="273"/>
                </a:lnTo>
                <a:lnTo>
                  <a:pt x="278" y="269"/>
                </a:lnTo>
                <a:lnTo>
                  <a:pt x="279" y="263"/>
                </a:lnTo>
                <a:lnTo>
                  <a:pt x="273" y="252"/>
                </a:lnTo>
                <a:lnTo>
                  <a:pt x="268" y="244"/>
                </a:lnTo>
                <a:lnTo>
                  <a:pt x="259" y="241"/>
                </a:lnTo>
                <a:lnTo>
                  <a:pt x="251" y="237"/>
                </a:lnTo>
                <a:lnTo>
                  <a:pt x="244" y="225"/>
                </a:lnTo>
                <a:lnTo>
                  <a:pt x="229" y="207"/>
                </a:lnTo>
                <a:lnTo>
                  <a:pt x="224" y="203"/>
                </a:lnTo>
                <a:lnTo>
                  <a:pt x="169" y="178"/>
                </a:lnTo>
                <a:lnTo>
                  <a:pt x="139" y="182"/>
                </a:lnTo>
                <a:lnTo>
                  <a:pt x="124" y="177"/>
                </a:lnTo>
                <a:lnTo>
                  <a:pt x="121" y="173"/>
                </a:lnTo>
                <a:lnTo>
                  <a:pt x="110" y="165"/>
                </a:lnTo>
                <a:lnTo>
                  <a:pt x="110" y="163"/>
                </a:lnTo>
                <a:lnTo>
                  <a:pt x="110" y="161"/>
                </a:lnTo>
                <a:lnTo>
                  <a:pt x="108" y="160"/>
                </a:lnTo>
                <a:lnTo>
                  <a:pt x="108" y="156"/>
                </a:lnTo>
                <a:lnTo>
                  <a:pt x="108" y="154"/>
                </a:lnTo>
                <a:lnTo>
                  <a:pt x="95" y="126"/>
                </a:lnTo>
                <a:lnTo>
                  <a:pt x="46" y="79"/>
                </a:lnTo>
                <a:lnTo>
                  <a:pt x="11" y="14"/>
                </a:lnTo>
                <a:lnTo>
                  <a:pt x="11" y="6"/>
                </a:lnTo>
                <a:lnTo>
                  <a:pt x="0" y="0"/>
                </a:lnTo>
                <a:lnTo>
                  <a:pt x="8" y="0"/>
                </a:lnTo>
                <a:lnTo>
                  <a:pt x="25" y="0"/>
                </a:lnTo>
                <a:lnTo>
                  <a:pt x="39" y="0"/>
                </a:lnTo>
                <a:lnTo>
                  <a:pt x="44" y="0"/>
                </a:lnTo>
                <a:lnTo>
                  <a:pt x="47" y="0"/>
                </a:lnTo>
                <a:lnTo>
                  <a:pt x="51" y="0"/>
                </a:lnTo>
                <a:lnTo>
                  <a:pt x="53" y="0"/>
                </a:lnTo>
                <a:lnTo>
                  <a:pt x="63" y="0"/>
                </a:lnTo>
                <a:lnTo>
                  <a:pt x="64" y="0"/>
                </a:lnTo>
                <a:lnTo>
                  <a:pt x="67" y="0"/>
                </a:lnTo>
                <a:lnTo>
                  <a:pt x="73" y="0"/>
                </a:lnTo>
                <a:lnTo>
                  <a:pt x="78" y="0"/>
                </a:lnTo>
                <a:lnTo>
                  <a:pt x="80" y="0"/>
                </a:lnTo>
                <a:lnTo>
                  <a:pt x="82" y="0"/>
                </a:lnTo>
                <a:lnTo>
                  <a:pt x="86" y="0"/>
                </a:lnTo>
                <a:lnTo>
                  <a:pt x="92" y="0"/>
                </a:lnTo>
                <a:lnTo>
                  <a:pt x="97" y="0"/>
                </a:lnTo>
                <a:lnTo>
                  <a:pt x="104" y="0"/>
                </a:lnTo>
                <a:lnTo>
                  <a:pt x="110" y="0"/>
                </a:lnTo>
                <a:lnTo>
                  <a:pt x="113" y="0"/>
                </a:lnTo>
                <a:lnTo>
                  <a:pt x="115" y="0"/>
                </a:lnTo>
                <a:lnTo>
                  <a:pt x="121" y="0"/>
                </a:lnTo>
                <a:lnTo>
                  <a:pt x="128" y="0"/>
                </a:lnTo>
                <a:lnTo>
                  <a:pt x="140" y="0"/>
                </a:lnTo>
                <a:lnTo>
                  <a:pt x="155" y="0"/>
                </a:lnTo>
                <a:lnTo>
                  <a:pt x="157" y="0"/>
                </a:lnTo>
                <a:lnTo>
                  <a:pt x="158" y="0"/>
                </a:lnTo>
                <a:lnTo>
                  <a:pt x="159" y="0"/>
                </a:lnTo>
                <a:lnTo>
                  <a:pt x="163" y="0"/>
                </a:lnTo>
                <a:lnTo>
                  <a:pt x="168" y="0"/>
                </a:lnTo>
                <a:lnTo>
                  <a:pt x="169" y="0"/>
                </a:lnTo>
                <a:lnTo>
                  <a:pt x="185" y="0"/>
                </a:lnTo>
                <a:lnTo>
                  <a:pt x="193" y="0"/>
                </a:lnTo>
                <a:lnTo>
                  <a:pt x="199" y="0"/>
                </a:lnTo>
                <a:lnTo>
                  <a:pt x="203" y="0"/>
                </a:lnTo>
                <a:lnTo>
                  <a:pt x="214" y="0"/>
                </a:lnTo>
                <a:lnTo>
                  <a:pt x="222" y="0"/>
                </a:lnTo>
                <a:lnTo>
                  <a:pt x="224" y="0"/>
                </a:lnTo>
                <a:lnTo>
                  <a:pt x="227" y="0"/>
                </a:lnTo>
                <a:lnTo>
                  <a:pt x="234" y="0"/>
                </a:lnTo>
                <a:lnTo>
                  <a:pt x="236" y="0"/>
                </a:lnTo>
                <a:lnTo>
                  <a:pt x="237" y="0"/>
                </a:lnTo>
                <a:lnTo>
                  <a:pt x="246" y="0"/>
                </a:lnTo>
                <a:lnTo>
                  <a:pt x="258" y="1"/>
                </a:lnTo>
                <a:lnTo>
                  <a:pt x="259" y="1"/>
                </a:lnTo>
                <a:lnTo>
                  <a:pt x="272" y="1"/>
                </a:lnTo>
                <a:lnTo>
                  <a:pt x="275" y="1"/>
                </a:lnTo>
                <a:lnTo>
                  <a:pt x="278" y="1"/>
                </a:lnTo>
                <a:lnTo>
                  <a:pt x="279" y="1"/>
                </a:lnTo>
                <a:lnTo>
                  <a:pt x="284" y="0"/>
                </a:lnTo>
                <a:lnTo>
                  <a:pt x="289" y="0"/>
                </a:lnTo>
                <a:lnTo>
                  <a:pt x="294" y="0"/>
                </a:lnTo>
                <a:lnTo>
                  <a:pt x="297" y="0"/>
                </a:lnTo>
                <a:lnTo>
                  <a:pt x="30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9" name="Freeform 183"/>
          <p:cNvSpPr>
            <a:spLocks/>
          </p:cNvSpPr>
          <p:nvPr/>
        </p:nvSpPr>
        <p:spPr bwMode="auto">
          <a:xfrm>
            <a:off x="6173789" y="1460500"/>
            <a:ext cx="434975" cy="641350"/>
          </a:xfrm>
          <a:custGeom>
            <a:avLst/>
            <a:gdLst>
              <a:gd name="T0" fmla="*/ 2147483646 w 301"/>
              <a:gd name="T1" fmla="*/ 0 h 458"/>
              <a:gd name="T2" fmla="*/ 2147483646 w 301"/>
              <a:gd name="T3" fmla="*/ 0 h 458"/>
              <a:gd name="T4" fmla="*/ 2147483646 w 301"/>
              <a:gd name="T5" fmla="*/ 0 h 458"/>
              <a:gd name="T6" fmla="*/ 2147483646 w 301"/>
              <a:gd name="T7" fmla="*/ 0 h 458"/>
              <a:gd name="T8" fmla="*/ 2147483646 w 301"/>
              <a:gd name="T9" fmla="*/ 0 h 458"/>
              <a:gd name="T10" fmla="*/ 2147483646 w 301"/>
              <a:gd name="T11" fmla="*/ 0 h 458"/>
              <a:gd name="T12" fmla="*/ 2147483646 w 301"/>
              <a:gd name="T13" fmla="*/ 0 h 458"/>
              <a:gd name="T14" fmla="*/ 2147483646 w 301"/>
              <a:gd name="T15" fmla="*/ 2147483646 h 458"/>
              <a:gd name="T16" fmla="*/ 2147483646 w 301"/>
              <a:gd name="T17" fmla="*/ 0 h 458"/>
              <a:gd name="T18" fmla="*/ 2147483646 w 301"/>
              <a:gd name="T19" fmla="*/ 0 h 458"/>
              <a:gd name="T20" fmla="*/ 2147483646 w 301"/>
              <a:gd name="T21" fmla="*/ 0 h 458"/>
              <a:gd name="T22" fmla="*/ 2147483646 w 301"/>
              <a:gd name="T23" fmla="*/ 0 h 458"/>
              <a:gd name="T24" fmla="*/ 2147483646 w 301"/>
              <a:gd name="T25" fmla="*/ 2147483646 h 458"/>
              <a:gd name="T26" fmla="*/ 2147483646 w 301"/>
              <a:gd name="T27" fmla="*/ 2147483646 h 458"/>
              <a:gd name="T28" fmla="*/ 2147483646 w 301"/>
              <a:gd name="T29" fmla="*/ 2147483646 h 458"/>
              <a:gd name="T30" fmla="*/ 2147483646 w 301"/>
              <a:gd name="T31" fmla="*/ 2147483646 h 458"/>
              <a:gd name="T32" fmla="*/ 2147483646 w 301"/>
              <a:gd name="T33" fmla="*/ 2147483646 h 458"/>
              <a:gd name="T34" fmla="*/ 2147483646 w 301"/>
              <a:gd name="T35" fmla="*/ 2147483646 h 458"/>
              <a:gd name="T36" fmla="*/ 2147483646 w 301"/>
              <a:gd name="T37" fmla="*/ 2147483646 h 458"/>
              <a:gd name="T38" fmla="*/ 2147483646 w 301"/>
              <a:gd name="T39" fmla="*/ 2147483646 h 458"/>
              <a:gd name="T40" fmla="*/ 2147483646 w 301"/>
              <a:gd name="T41" fmla="*/ 2147483646 h 458"/>
              <a:gd name="T42" fmla="*/ 2147483646 w 301"/>
              <a:gd name="T43" fmla="*/ 2147483646 h 458"/>
              <a:gd name="T44" fmla="*/ 2147483646 w 301"/>
              <a:gd name="T45" fmla="*/ 2147483646 h 458"/>
              <a:gd name="T46" fmla="*/ 2147483646 w 301"/>
              <a:gd name="T47" fmla="*/ 2147483646 h 458"/>
              <a:gd name="T48" fmla="*/ 2147483646 w 301"/>
              <a:gd name="T49" fmla="*/ 2147483646 h 458"/>
              <a:gd name="T50" fmla="*/ 2147483646 w 301"/>
              <a:gd name="T51" fmla="*/ 2147483646 h 458"/>
              <a:gd name="T52" fmla="*/ 2147483646 w 301"/>
              <a:gd name="T53" fmla="*/ 2147483646 h 458"/>
              <a:gd name="T54" fmla="*/ 2147483646 w 301"/>
              <a:gd name="T55" fmla="*/ 2147483646 h 458"/>
              <a:gd name="T56" fmla="*/ 2147483646 w 301"/>
              <a:gd name="T57" fmla="*/ 2147483646 h 458"/>
              <a:gd name="T58" fmla="*/ 2147483646 w 301"/>
              <a:gd name="T59" fmla="*/ 2147483646 h 458"/>
              <a:gd name="T60" fmla="*/ 2147483646 w 301"/>
              <a:gd name="T61" fmla="*/ 2147483646 h 458"/>
              <a:gd name="T62" fmla="*/ 2147483646 w 301"/>
              <a:gd name="T63" fmla="*/ 2147483646 h 458"/>
              <a:gd name="T64" fmla="*/ 2147483646 w 301"/>
              <a:gd name="T65" fmla="*/ 2147483646 h 458"/>
              <a:gd name="T66" fmla="*/ 2147483646 w 301"/>
              <a:gd name="T67" fmla="*/ 2147483646 h 458"/>
              <a:gd name="T68" fmla="*/ 2147483646 w 301"/>
              <a:gd name="T69" fmla="*/ 2147483646 h 458"/>
              <a:gd name="T70" fmla="*/ 2147483646 w 301"/>
              <a:gd name="T71" fmla="*/ 2147483646 h 458"/>
              <a:gd name="T72" fmla="*/ 2147483646 w 301"/>
              <a:gd name="T73" fmla="*/ 2147483646 h 458"/>
              <a:gd name="T74" fmla="*/ 2147483646 w 301"/>
              <a:gd name="T75" fmla="*/ 2147483646 h 458"/>
              <a:gd name="T76" fmla="*/ 2147483646 w 301"/>
              <a:gd name="T77" fmla="*/ 2147483646 h 458"/>
              <a:gd name="T78" fmla="*/ 2147483646 w 301"/>
              <a:gd name="T79" fmla="*/ 2147483646 h 458"/>
              <a:gd name="T80" fmla="*/ 2147483646 w 301"/>
              <a:gd name="T81" fmla="*/ 2147483646 h 458"/>
              <a:gd name="T82" fmla="*/ 2147483646 w 301"/>
              <a:gd name="T83" fmla="*/ 2147483646 h 458"/>
              <a:gd name="T84" fmla="*/ 2147483646 w 301"/>
              <a:gd name="T85" fmla="*/ 2147483646 h 458"/>
              <a:gd name="T86" fmla="*/ 2147483646 w 301"/>
              <a:gd name="T87" fmla="*/ 2147483646 h 458"/>
              <a:gd name="T88" fmla="*/ 2147483646 w 301"/>
              <a:gd name="T89" fmla="*/ 2147483646 h 458"/>
              <a:gd name="T90" fmla="*/ 2147483646 w 301"/>
              <a:gd name="T91" fmla="*/ 2147483646 h 458"/>
              <a:gd name="T92" fmla="*/ 2147483646 w 301"/>
              <a:gd name="T93" fmla="*/ 2147483646 h 458"/>
              <a:gd name="T94" fmla="*/ 2147483646 w 301"/>
              <a:gd name="T95" fmla="*/ 2147483646 h 458"/>
              <a:gd name="T96" fmla="*/ 2147483646 w 301"/>
              <a:gd name="T97" fmla="*/ 2147483646 h 458"/>
              <a:gd name="T98" fmla="*/ 2147483646 w 301"/>
              <a:gd name="T99" fmla="*/ 2147483646 h 458"/>
              <a:gd name="T100" fmla="*/ 2147483646 w 301"/>
              <a:gd name="T101" fmla="*/ 2147483646 h 458"/>
              <a:gd name="T102" fmla="*/ 2147483646 w 301"/>
              <a:gd name="T103" fmla="*/ 2147483646 h 458"/>
              <a:gd name="T104" fmla="*/ 2147483646 w 301"/>
              <a:gd name="T105" fmla="*/ 2147483646 h 458"/>
              <a:gd name="T106" fmla="*/ 2147483646 w 301"/>
              <a:gd name="T107" fmla="*/ 2147483646 h 458"/>
              <a:gd name="T108" fmla="*/ 2147483646 w 301"/>
              <a:gd name="T109" fmla="*/ 2147483646 h 458"/>
              <a:gd name="T110" fmla="*/ 2147483646 w 301"/>
              <a:gd name="T111" fmla="*/ 2147483646 h 458"/>
              <a:gd name="T112" fmla="*/ 0 w 301"/>
              <a:gd name="T113" fmla="*/ 2147483646 h 458"/>
              <a:gd name="T114" fmla="*/ 0 w 301"/>
              <a:gd name="T115" fmla="*/ 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
              <a:gd name="T175" fmla="*/ 0 h 458"/>
              <a:gd name="T176" fmla="*/ 301 w 301"/>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 h="458">
                <a:moveTo>
                  <a:pt x="0" y="0"/>
                </a:moveTo>
                <a:lnTo>
                  <a:pt x="13" y="0"/>
                </a:lnTo>
                <a:lnTo>
                  <a:pt x="15" y="0"/>
                </a:lnTo>
                <a:lnTo>
                  <a:pt x="24" y="0"/>
                </a:lnTo>
                <a:lnTo>
                  <a:pt x="25" y="0"/>
                </a:lnTo>
                <a:lnTo>
                  <a:pt x="28" y="0"/>
                </a:lnTo>
                <a:lnTo>
                  <a:pt x="29" y="0"/>
                </a:lnTo>
                <a:lnTo>
                  <a:pt x="37" y="0"/>
                </a:lnTo>
                <a:lnTo>
                  <a:pt x="40" y="0"/>
                </a:lnTo>
                <a:lnTo>
                  <a:pt x="42" y="0"/>
                </a:lnTo>
                <a:lnTo>
                  <a:pt x="46" y="0"/>
                </a:lnTo>
                <a:lnTo>
                  <a:pt x="48" y="0"/>
                </a:lnTo>
                <a:lnTo>
                  <a:pt x="52" y="0"/>
                </a:lnTo>
                <a:lnTo>
                  <a:pt x="54" y="0"/>
                </a:lnTo>
                <a:lnTo>
                  <a:pt x="59" y="0"/>
                </a:lnTo>
                <a:lnTo>
                  <a:pt x="61" y="0"/>
                </a:lnTo>
                <a:lnTo>
                  <a:pt x="63" y="0"/>
                </a:lnTo>
                <a:lnTo>
                  <a:pt x="72" y="0"/>
                </a:lnTo>
                <a:lnTo>
                  <a:pt x="73" y="0"/>
                </a:lnTo>
                <a:lnTo>
                  <a:pt x="76" y="0"/>
                </a:lnTo>
                <a:lnTo>
                  <a:pt x="85" y="0"/>
                </a:lnTo>
                <a:lnTo>
                  <a:pt x="92" y="0"/>
                </a:lnTo>
                <a:lnTo>
                  <a:pt x="94" y="0"/>
                </a:lnTo>
                <a:lnTo>
                  <a:pt x="124" y="0"/>
                </a:lnTo>
                <a:lnTo>
                  <a:pt x="125" y="0"/>
                </a:lnTo>
                <a:lnTo>
                  <a:pt x="129" y="0"/>
                </a:lnTo>
                <a:lnTo>
                  <a:pt x="134" y="0"/>
                </a:lnTo>
                <a:lnTo>
                  <a:pt x="142" y="0"/>
                </a:lnTo>
                <a:lnTo>
                  <a:pt x="147" y="1"/>
                </a:lnTo>
                <a:lnTo>
                  <a:pt x="159" y="1"/>
                </a:lnTo>
                <a:lnTo>
                  <a:pt x="169" y="1"/>
                </a:lnTo>
                <a:lnTo>
                  <a:pt x="172" y="1"/>
                </a:lnTo>
                <a:lnTo>
                  <a:pt x="184" y="1"/>
                </a:lnTo>
                <a:lnTo>
                  <a:pt x="207" y="0"/>
                </a:lnTo>
                <a:lnTo>
                  <a:pt x="220" y="1"/>
                </a:lnTo>
                <a:lnTo>
                  <a:pt x="228" y="0"/>
                </a:lnTo>
                <a:lnTo>
                  <a:pt x="232" y="0"/>
                </a:lnTo>
                <a:lnTo>
                  <a:pt x="240" y="0"/>
                </a:lnTo>
                <a:lnTo>
                  <a:pt x="242" y="0"/>
                </a:lnTo>
                <a:lnTo>
                  <a:pt x="245" y="0"/>
                </a:lnTo>
                <a:lnTo>
                  <a:pt x="249" y="0"/>
                </a:lnTo>
                <a:lnTo>
                  <a:pt x="260" y="0"/>
                </a:lnTo>
                <a:lnTo>
                  <a:pt x="263" y="0"/>
                </a:lnTo>
                <a:lnTo>
                  <a:pt x="265" y="0"/>
                </a:lnTo>
                <a:lnTo>
                  <a:pt x="270" y="0"/>
                </a:lnTo>
                <a:lnTo>
                  <a:pt x="273" y="0"/>
                </a:lnTo>
                <a:lnTo>
                  <a:pt x="282" y="0"/>
                </a:lnTo>
                <a:lnTo>
                  <a:pt x="289" y="0"/>
                </a:lnTo>
                <a:lnTo>
                  <a:pt x="293" y="0"/>
                </a:lnTo>
                <a:lnTo>
                  <a:pt x="293" y="4"/>
                </a:lnTo>
                <a:lnTo>
                  <a:pt x="293" y="10"/>
                </a:lnTo>
                <a:lnTo>
                  <a:pt x="293" y="22"/>
                </a:lnTo>
                <a:lnTo>
                  <a:pt x="293" y="35"/>
                </a:lnTo>
                <a:lnTo>
                  <a:pt x="293" y="37"/>
                </a:lnTo>
                <a:lnTo>
                  <a:pt x="294" y="48"/>
                </a:lnTo>
                <a:lnTo>
                  <a:pt x="296" y="48"/>
                </a:lnTo>
                <a:lnTo>
                  <a:pt x="296" y="52"/>
                </a:lnTo>
                <a:lnTo>
                  <a:pt x="296" y="61"/>
                </a:lnTo>
                <a:lnTo>
                  <a:pt x="296" y="63"/>
                </a:lnTo>
                <a:lnTo>
                  <a:pt x="296" y="66"/>
                </a:lnTo>
                <a:lnTo>
                  <a:pt x="296" y="71"/>
                </a:lnTo>
                <a:lnTo>
                  <a:pt x="296" y="84"/>
                </a:lnTo>
                <a:lnTo>
                  <a:pt x="294" y="99"/>
                </a:lnTo>
                <a:lnTo>
                  <a:pt x="296" y="115"/>
                </a:lnTo>
                <a:lnTo>
                  <a:pt x="296" y="123"/>
                </a:lnTo>
                <a:lnTo>
                  <a:pt x="294" y="131"/>
                </a:lnTo>
                <a:lnTo>
                  <a:pt x="294" y="159"/>
                </a:lnTo>
                <a:lnTo>
                  <a:pt x="294" y="164"/>
                </a:lnTo>
                <a:lnTo>
                  <a:pt x="294" y="171"/>
                </a:lnTo>
                <a:lnTo>
                  <a:pt x="294" y="184"/>
                </a:lnTo>
                <a:lnTo>
                  <a:pt x="294" y="191"/>
                </a:lnTo>
                <a:lnTo>
                  <a:pt x="294" y="195"/>
                </a:lnTo>
                <a:lnTo>
                  <a:pt x="294" y="199"/>
                </a:lnTo>
                <a:lnTo>
                  <a:pt x="294" y="209"/>
                </a:lnTo>
                <a:lnTo>
                  <a:pt x="294" y="221"/>
                </a:lnTo>
                <a:lnTo>
                  <a:pt x="294" y="223"/>
                </a:lnTo>
                <a:lnTo>
                  <a:pt x="294" y="234"/>
                </a:lnTo>
                <a:lnTo>
                  <a:pt x="294" y="245"/>
                </a:lnTo>
                <a:lnTo>
                  <a:pt x="294" y="248"/>
                </a:lnTo>
                <a:lnTo>
                  <a:pt x="296" y="257"/>
                </a:lnTo>
                <a:lnTo>
                  <a:pt x="296" y="266"/>
                </a:lnTo>
                <a:lnTo>
                  <a:pt x="296" y="270"/>
                </a:lnTo>
                <a:lnTo>
                  <a:pt x="296" y="282"/>
                </a:lnTo>
                <a:lnTo>
                  <a:pt x="296" y="296"/>
                </a:lnTo>
                <a:lnTo>
                  <a:pt x="296" y="308"/>
                </a:lnTo>
                <a:lnTo>
                  <a:pt x="296" y="314"/>
                </a:lnTo>
                <a:lnTo>
                  <a:pt x="296" y="320"/>
                </a:lnTo>
                <a:lnTo>
                  <a:pt x="296" y="324"/>
                </a:lnTo>
                <a:lnTo>
                  <a:pt x="296" y="330"/>
                </a:lnTo>
                <a:lnTo>
                  <a:pt x="296" y="332"/>
                </a:lnTo>
                <a:lnTo>
                  <a:pt x="296" y="345"/>
                </a:lnTo>
                <a:lnTo>
                  <a:pt x="300" y="345"/>
                </a:lnTo>
                <a:lnTo>
                  <a:pt x="300" y="357"/>
                </a:lnTo>
                <a:lnTo>
                  <a:pt x="300" y="363"/>
                </a:lnTo>
                <a:lnTo>
                  <a:pt x="300" y="371"/>
                </a:lnTo>
                <a:lnTo>
                  <a:pt x="300" y="372"/>
                </a:lnTo>
                <a:lnTo>
                  <a:pt x="300" y="383"/>
                </a:lnTo>
                <a:lnTo>
                  <a:pt x="300" y="389"/>
                </a:lnTo>
                <a:lnTo>
                  <a:pt x="300" y="392"/>
                </a:lnTo>
                <a:lnTo>
                  <a:pt x="300" y="394"/>
                </a:lnTo>
                <a:lnTo>
                  <a:pt x="300" y="407"/>
                </a:lnTo>
                <a:lnTo>
                  <a:pt x="300" y="409"/>
                </a:lnTo>
                <a:lnTo>
                  <a:pt x="300" y="416"/>
                </a:lnTo>
                <a:lnTo>
                  <a:pt x="300" y="417"/>
                </a:lnTo>
                <a:lnTo>
                  <a:pt x="300" y="419"/>
                </a:lnTo>
                <a:lnTo>
                  <a:pt x="298" y="430"/>
                </a:lnTo>
                <a:lnTo>
                  <a:pt x="298" y="433"/>
                </a:lnTo>
                <a:lnTo>
                  <a:pt x="298" y="443"/>
                </a:lnTo>
                <a:lnTo>
                  <a:pt x="298" y="455"/>
                </a:lnTo>
                <a:lnTo>
                  <a:pt x="296" y="455"/>
                </a:lnTo>
                <a:lnTo>
                  <a:pt x="292" y="455"/>
                </a:lnTo>
                <a:lnTo>
                  <a:pt x="290" y="455"/>
                </a:lnTo>
                <a:lnTo>
                  <a:pt x="286" y="455"/>
                </a:lnTo>
                <a:lnTo>
                  <a:pt x="285" y="455"/>
                </a:lnTo>
                <a:lnTo>
                  <a:pt x="282" y="455"/>
                </a:lnTo>
                <a:lnTo>
                  <a:pt x="280" y="455"/>
                </a:lnTo>
                <a:lnTo>
                  <a:pt x="274" y="455"/>
                </a:lnTo>
                <a:lnTo>
                  <a:pt x="265" y="455"/>
                </a:lnTo>
                <a:lnTo>
                  <a:pt x="262" y="455"/>
                </a:lnTo>
                <a:lnTo>
                  <a:pt x="259" y="455"/>
                </a:lnTo>
                <a:lnTo>
                  <a:pt x="257" y="455"/>
                </a:lnTo>
                <a:lnTo>
                  <a:pt x="250" y="455"/>
                </a:lnTo>
                <a:lnTo>
                  <a:pt x="245" y="455"/>
                </a:lnTo>
                <a:lnTo>
                  <a:pt x="242" y="455"/>
                </a:lnTo>
                <a:lnTo>
                  <a:pt x="237" y="455"/>
                </a:lnTo>
                <a:lnTo>
                  <a:pt x="231" y="455"/>
                </a:lnTo>
                <a:lnTo>
                  <a:pt x="226" y="455"/>
                </a:lnTo>
                <a:lnTo>
                  <a:pt x="218" y="455"/>
                </a:lnTo>
                <a:lnTo>
                  <a:pt x="214" y="455"/>
                </a:lnTo>
                <a:lnTo>
                  <a:pt x="202" y="455"/>
                </a:lnTo>
                <a:lnTo>
                  <a:pt x="201" y="455"/>
                </a:lnTo>
                <a:lnTo>
                  <a:pt x="196" y="455"/>
                </a:lnTo>
                <a:lnTo>
                  <a:pt x="195" y="455"/>
                </a:lnTo>
                <a:lnTo>
                  <a:pt x="191" y="455"/>
                </a:lnTo>
                <a:lnTo>
                  <a:pt x="190" y="455"/>
                </a:lnTo>
                <a:lnTo>
                  <a:pt x="184" y="455"/>
                </a:lnTo>
                <a:lnTo>
                  <a:pt x="179" y="455"/>
                </a:lnTo>
                <a:lnTo>
                  <a:pt x="176" y="455"/>
                </a:lnTo>
                <a:lnTo>
                  <a:pt x="173" y="455"/>
                </a:lnTo>
                <a:lnTo>
                  <a:pt x="170" y="455"/>
                </a:lnTo>
                <a:lnTo>
                  <a:pt x="168" y="455"/>
                </a:lnTo>
                <a:lnTo>
                  <a:pt x="163" y="455"/>
                </a:lnTo>
                <a:lnTo>
                  <a:pt x="162" y="455"/>
                </a:lnTo>
                <a:lnTo>
                  <a:pt x="159" y="455"/>
                </a:lnTo>
                <a:lnTo>
                  <a:pt x="153" y="455"/>
                </a:lnTo>
                <a:lnTo>
                  <a:pt x="147" y="455"/>
                </a:lnTo>
                <a:lnTo>
                  <a:pt x="141" y="455"/>
                </a:lnTo>
                <a:lnTo>
                  <a:pt x="138" y="455"/>
                </a:lnTo>
                <a:lnTo>
                  <a:pt x="134" y="455"/>
                </a:lnTo>
                <a:lnTo>
                  <a:pt x="129" y="455"/>
                </a:lnTo>
                <a:lnTo>
                  <a:pt x="125" y="455"/>
                </a:lnTo>
                <a:lnTo>
                  <a:pt x="124" y="455"/>
                </a:lnTo>
                <a:lnTo>
                  <a:pt x="117" y="455"/>
                </a:lnTo>
                <a:lnTo>
                  <a:pt x="110" y="455"/>
                </a:lnTo>
                <a:lnTo>
                  <a:pt x="104" y="455"/>
                </a:lnTo>
                <a:lnTo>
                  <a:pt x="97" y="455"/>
                </a:lnTo>
                <a:lnTo>
                  <a:pt x="92" y="455"/>
                </a:lnTo>
                <a:lnTo>
                  <a:pt x="81" y="457"/>
                </a:lnTo>
                <a:lnTo>
                  <a:pt x="69" y="455"/>
                </a:lnTo>
                <a:lnTo>
                  <a:pt x="62" y="455"/>
                </a:lnTo>
                <a:lnTo>
                  <a:pt x="58" y="455"/>
                </a:lnTo>
                <a:lnTo>
                  <a:pt x="56" y="455"/>
                </a:lnTo>
                <a:lnTo>
                  <a:pt x="50" y="455"/>
                </a:lnTo>
                <a:lnTo>
                  <a:pt x="43" y="455"/>
                </a:lnTo>
                <a:lnTo>
                  <a:pt x="38" y="455"/>
                </a:lnTo>
                <a:lnTo>
                  <a:pt x="36" y="455"/>
                </a:lnTo>
                <a:lnTo>
                  <a:pt x="31" y="455"/>
                </a:lnTo>
                <a:lnTo>
                  <a:pt x="30" y="455"/>
                </a:lnTo>
                <a:lnTo>
                  <a:pt x="24" y="455"/>
                </a:lnTo>
                <a:lnTo>
                  <a:pt x="19" y="455"/>
                </a:lnTo>
                <a:lnTo>
                  <a:pt x="8" y="455"/>
                </a:lnTo>
                <a:lnTo>
                  <a:pt x="8" y="443"/>
                </a:lnTo>
                <a:lnTo>
                  <a:pt x="8" y="437"/>
                </a:lnTo>
                <a:lnTo>
                  <a:pt x="8" y="432"/>
                </a:lnTo>
                <a:lnTo>
                  <a:pt x="8" y="425"/>
                </a:lnTo>
                <a:lnTo>
                  <a:pt x="8" y="419"/>
                </a:lnTo>
                <a:lnTo>
                  <a:pt x="8" y="407"/>
                </a:lnTo>
                <a:lnTo>
                  <a:pt x="8" y="394"/>
                </a:lnTo>
                <a:lnTo>
                  <a:pt x="8" y="383"/>
                </a:lnTo>
                <a:lnTo>
                  <a:pt x="8" y="369"/>
                </a:lnTo>
                <a:lnTo>
                  <a:pt x="8" y="368"/>
                </a:lnTo>
                <a:lnTo>
                  <a:pt x="8" y="357"/>
                </a:lnTo>
                <a:lnTo>
                  <a:pt x="8" y="349"/>
                </a:lnTo>
                <a:lnTo>
                  <a:pt x="8" y="345"/>
                </a:lnTo>
                <a:lnTo>
                  <a:pt x="3" y="345"/>
                </a:lnTo>
                <a:lnTo>
                  <a:pt x="3" y="332"/>
                </a:lnTo>
                <a:lnTo>
                  <a:pt x="3" y="329"/>
                </a:lnTo>
                <a:lnTo>
                  <a:pt x="3" y="325"/>
                </a:lnTo>
                <a:lnTo>
                  <a:pt x="3" y="323"/>
                </a:lnTo>
                <a:lnTo>
                  <a:pt x="3" y="320"/>
                </a:lnTo>
                <a:lnTo>
                  <a:pt x="3" y="307"/>
                </a:lnTo>
                <a:lnTo>
                  <a:pt x="3" y="295"/>
                </a:lnTo>
                <a:lnTo>
                  <a:pt x="3" y="282"/>
                </a:lnTo>
                <a:lnTo>
                  <a:pt x="3" y="270"/>
                </a:lnTo>
                <a:lnTo>
                  <a:pt x="3" y="264"/>
                </a:lnTo>
                <a:lnTo>
                  <a:pt x="3" y="257"/>
                </a:lnTo>
                <a:lnTo>
                  <a:pt x="3" y="246"/>
                </a:lnTo>
                <a:lnTo>
                  <a:pt x="3" y="237"/>
                </a:lnTo>
                <a:lnTo>
                  <a:pt x="3" y="234"/>
                </a:lnTo>
                <a:lnTo>
                  <a:pt x="3" y="220"/>
                </a:lnTo>
                <a:lnTo>
                  <a:pt x="3" y="213"/>
                </a:lnTo>
                <a:lnTo>
                  <a:pt x="3" y="208"/>
                </a:lnTo>
                <a:lnTo>
                  <a:pt x="3" y="202"/>
                </a:lnTo>
                <a:lnTo>
                  <a:pt x="3" y="200"/>
                </a:lnTo>
                <a:lnTo>
                  <a:pt x="3" y="195"/>
                </a:lnTo>
                <a:lnTo>
                  <a:pt x="3" y="184"/>
                </a:lnTo>
                <a:lnTo>
                  <a:pt x="3" y="171"/>
                </a:lnTo>
                <a:lnTo>
                  <a:pt x="3" y="165"/>
                </a:lnTo>
                <a:lnTo>
                  <a:pt x="3" y="160"/>
                </a:lnTo>
                <a:lnTo>
                  <a:pt x="3" y="159"/>
                </a:lnTo>
                <a:lnTo>
                  <a:pt x="3" y="153"/>
                </a:lnTo>
                <a:lnTo>
                  <a:pt x="3" y="151"/>
                </a:lnTo>
                <a:lnTo>
                  <a:pt x="3" y="140"/>
                </a:lnTo>
                <a:lnTo>
                  <a:pt x="3" y="133"/>
                </a:lnTo>
                <a:lnTo>
                  <a:pt x="3" y="127"/>
                </a:lnTo>
                <a:lnTo>
                  <a:pt x="3" y="122"/>
                </a:lnTo>
                <a:lnTo>
                  <a:pt x="3" y="115"/>
                </a:lnTo>
                <a:lnTo>
                  <a:pt x="3" y="109"/>
                </a:lnTo>
                <a:lnTo>
                  <a:pt x="3" y="97"/>
                </a:lnTo>
                <a:lnTo>
                  <a:pt x="3" y="84"/>
                </a:lnTo>
                <a:lnTo>
                  <a:pt x="3" y="75"/>
                </a:lnTo>
                <a:lnTo>
                  <a:pt x="3" y="72"/>
                </a:lnTo>
                <a:lnTo>
                  <a:pt x="3" y="59"/>
                </a:lnTo>
                <a:lnTo>
                  <a:pt x="3" y="58"/>
                </a:lnTo>
                <a:lnTo>
                  <a:pt x="3" y="47"/>
                </a:lnTo>
                <a:lnTo>
                  <a:pt x="0" y="47"/>
                </a:lnTo>
                <a:lnTo>
                  <a:pt x="0" y="38"/>
                </a:lnTo>
                <a:lnTo>
                  <a:pt x="0" y="35"/>
                </a:lnTo>
                <a:lnTo>
                  <a:pt x="0" y="24"/>
                </a:lnTo>
                <a:lnTo>
                  <a:pt x="0" y="22"/>
                </a:lnTo>
                <a:lnTo>
                  <a:pt x="0" y="10"/>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0" name="Freeform 184"/>
          <p:cNvSpPr>
            <a:spLocks/>
          </p:cNvSpPr>
          <p:nvPr/>
        </p:nvSpPr>
        <p:spPr bwMode="auto">
          <a:xfrm>
            <a:off x="5135564" y="1690688"/>
            <a:ext cx="636587" cy="773112"/>
          </a:xfrm>
          <a:custGeom>
            <a:avLst/>
            <a:gdLst>
              <a:gd name="T0" fmla="*/ 2147483646 w 442"/>
              <a:gd name="T1" fmla="*/ 2147483646 h 552"/>
              <a:gd name="T2" fmla="*/ 2147483646 w 442"/>
              <a:gd name="T3" fmla="*/ 2147483646 h 552"/>
              <a:gd name="T4" fmla="*/ 2147483646 w 442"/>
              <a:gd name="T5" fmla="*/ 2147483646 h 552"/>
              <a:gd name="T6" fmla="*/ 2147483646 w 442"/>
              <a:gd name="T7" fmla="*/ 2147483646 h 552"/>
              <a:gd name="T8" fmla="*/ 2147483646 w 442"/>
              <a:gd name="T9" fmla="*/ 2147483646 h 552"/>
              <a:gd name="T10" fmla="*/ 2147483646 w 442"/>
              <a:gd name="T11" fmla="*/ 2147483646 h 552"/>
              <a:gd name="T12" fmla="*/ 2147483646 w 442"/>
              <a:gd name="T13" fmla="*/ 2147483646 h 552"/>
              <a:gd name="T14" fmla="*/ 2147483646 w 442"/>
              <a:gd name="T15" fmla="*/ 2147483646 h 552"/>
              <a:gd name="T16" fmla="*/ 2147483646 w 442"/>
              <a:gd name="T17" fmla="*/ 2147483646 h 552"/>
              <a:gd name="T18" fmla="*/ 2147483646 w 442"/>
              <a:gd name="T19" fmla="*/ 2147483646 h 552"/>
              <a:gd name="T20" fmla="*/ 2147483646 w 442"/>
              <a:gd name="T21" fmla="*/ 2147483646 h 552"/>
              <a:gd name="T22" fmla="*/ 2147483646 w 442"/>
              <a:gd name="T23" fmla="*/ 2147483646 h 552"/>
              <a:gd name="T24" fmla="*/ 2147483646 w 442"/>
              <a:gd name="T25" fmla="*/ 2147483646 h 552"/>
              <a:gd name="T26" fmla="*/ 2147483646 w 442"/>
              <a:gd name="T27" fmla="*/ 2147483646 h 552"/>
              <a:gd name="T28" fmla="*/ 2147483646 w 442"/>
              <a:gd name="T29" fmla="*/ 2147483646 h 552"/>
              <a:gd name="T30" fmla="*/ 2147483646 w 442"/>
              <a:gd name="T31" fmla="*/ 2147483646 h 552"/>
              <a:gd name="T32" fmla="*/ 2147483646 w 442"/>
              <a:gd name="T33" fmla="*/ 2147483646 h 552"/>
              <a:gd name="T34" fmla="*/ 2147483646 w 442"/>
              <a:gd name="T35" fmla="*/ 2147483646 h 552"/>
              <a:gd name="T36" fmla="*/ 2147483646 w 442"/>
              <a:gd name="T37" fmla="*/ 2147483646 h 552"/>
              <a:gd name="T38" fmla="*/ 2147483646 w 442"/>
              <a:gd name="T39" fmla="*/ 2147483646 h 552"/>
              <a:gd name="T40" fmla="*/ 2147483646 w 442"/>
              <a:gd name="T41" fmla="*/ 2147483646 h 552"/>
              <a:gd name="T42" fmla="*/ 2147483646 w 442"/>
              <a:gd name="T43" fmla="*/ 2147483646 h 552"/>
              <a:gd name="T44" fmla="*/ 2147483646 w 442"/>
              <a:gd name="T45" fmla="*/ 2147483646 h 552"/>
              <a:gd name="T46" fmla="*/ 2147483646 w 442"/>
              <a:gd name="T47" fmla="*/ 2147483646 h 552"/>
              <a:gd name="T48" fmla="*/ 2147483646 w 442"/>
              <a:gd name="T49" fmla="*/ 2147483646 h 552"/>
              <a:gd name="T50" fmla="*/ 2147483646 w 442"/>
              <a:gd name="T51" fmla="*/ 2147483646 h 552"/>
              <a:gd name="T52" fmla="*/ 2147483646 w 442"/>
              <a:gd name="T53" fmla="*/ 2147483646 h 552"/>
              <a:gd name="T54" fmla="*/ 2147483646 w 442"/>
              <a:gd name="T55" fmla="*/ 2147483646 h 552"/>
              <a:gd name="T56" fmla="*/ 2147483646 w 442"/>
              <a:gd name="T57" fmla="*/ 2147483646 h 552"/>
              <a:gd name="T58" fmla="*/ 2147483646 w 442"/>
              <a:gd name="T59" fmla="*/ 2147483646 h 552"/>
              <a:gd name="T60" fmla="*/ 2147483646 w 442"/>
              <a:gd name="T61" fmla="*/ 2147483646 h 552"/>
              <a:gd name="T62" fmla="*/ 2147483646 w 442"/>
              <a:gd name="T63" fmla="*/ 2147483646 h 552"/>
              <a:gd name="T64" fmla="*/ 2147483646 w 442"/>
              <a:gd name="T65" fmla="*/ 2147483646 h 552"/>
              <a:gd name="T66" fmla="*/ 2147483646 w 442"/>
              <a:gd name="T67" fmla="*/ 2147483646 h 552"/>
              <a:gd name="T68" fmla="*/ 2147483646 w 442"/>
              <a:gd name="T69" fmla="*/ 2147483646 h 552"/>
              <a:gd name="T70" fmla="*/ 2147483646 w 442"/>
              <a:gd name="T71" fmla="*/ 2147483646 h 552"/>
              <a:gd name="T72" fmla="*/ 2147483646 w 442"/>
              <a:gd name="T73" fmla="*/ 2147483646 h 552"/>
              <a:gd name="T74" fmla="*/ 2147483646 w 442"/>
              <a:gd name="T75" fmla="*/ 2147483646 h 552"/>
              <a:gd name="T76" fmla="*/ 2147483646 w 442"/>
              <a:gd name="T77" fmla="*/ 2147483646 h 552"/>
              <a:gd name="T78" fmla="*/ 2147483646 w 442"/>
              <a:gd name="T79" fmla="*/ 2147483646 h 552"/>
              <a:gd name="T80" fmla="*/ 2147483646 w 442"/>
              <a:gd name="T81" fmla="*/ 2147483646 h 552"/>
              <a:gd name="T82" fmla="*/ 2147483646 w 442"/>
              <a:gd name="T83" fmla="*/ 2147483646 h 552"/>
              <a:gd name="T84" fmla="*/ 2147483646 w 442"/>
              <a:gd name="T85" fmla="*/ 2147483646 h 552"/>
              <a:gd name="T86" fmla="*/ 2147483646 w 442"/>
              <a:gd name="T87" fmla="*/ 2147483646 h 552"/>
              <a:gd name="T88" fmla="*/ 2147483646 w 442"/>
              <a:gd name="T89" fmla="*/ 2147483646 h 552"/>
              <a:gd name="T90" fmla="*/ 2147483646 w 442"/>
              <a:gd name="T91" fmla="*/ 2147483646 h 552"/>
              <a:gd name="T92" fmla="*/ 2147483646 w 442"/>
              <a:gd name="T93" fmla="*/ 2147483646 h 552"/>
              <a:gd name="T94" fmla="*/ 2147483646 w 442"/>
              <a:gd name="T95" fmla="*/ 2147483646 h 552"/>
              <a:gd name="T96" fmla="*/ 0 w 442"/>
              <a:gd name="T97" fmla="*/ 2147483646 h 552"/>
              <a:gd name="T98" fmla="*/ 0 w 442"/>
              <a:gd name="T99" fmla="*/ 2147483646 h 552"/>
              <a:gd name="T100" fmla="*/ 0 w 442"/>
              <a:gd name="T101" fmla="*/ 2147483646 h 552"/>
              <a:gd name="T102" fmla="*/ 0 w 442"/>
              <a:gd name="T103" fmla="*/ 2147483646 h 552"/>
              <a:gd name="T104" fmla="*/ 0 w 442"/>
              <a:gd name="T105" fmla="*/ 2147483646 h 552"/>
              <a:gd name="T106" fmla="*/ 0 w 442"/>
              <a:gd name="T107" fmla="*/ 2147483646 h 552"/>
              <a:gd name="T108" fmla="*/ 0 w 442"/>
              <a:gd name="T109" fmla="*/ 2147483646 h 552"/>
              <a:gd name="T110" fmla="*/ 0 w 442"/>
              <a:gd name="T111" fmla="*/ 2147483646 h 552"/>
              <a:gd name="T112" fmla="*/ 0 w 442"/>
              <a:gd name="T113" fmla="*/ 2147483646 h 552"/>
              <a:gd name="T114" fmla="*/ 0 w 442"/>
              <a:gd name="T115" fmla="*/ 2147483646 h 552"/>
              <a:gd name="T116" fmla="*/ 0 w 442"/>
              <a:gd name="T117" fmla="*/ 2147483646 h 552"/>
              <a:gd name="T118" fmla="*/ 0 w 442"/>
              <a:gd name="T119" fmla="*/ 2147483646 h 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2"/>
              <a:gd name="T181" fmla="*/ 0 h 552"/>
              <a:gd name="T182" fmla="*/ 442 w 442"/>
              <a:gd name="T183" fmla="*/ 552 h 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2" h="552">
                <a:moveTo>
                  <a:pt x="0" y="182"/>
                </a:moveTo>
                <a:lnTo>
                  <a:pt x="4" y="182"/>
                </a:lnTo>
                <a:lnTo>
                  <a:pt x="9" y="182"/>
                </a:lnTo>
                <a:lnTo>
                  <a:pt x="14" y="182"/>
                </a:lnTo>
                <a:lnTo>
                  <a:pt x="23" y="182"/>
                </a:lnTo>
                <a:lnTo>
                  <a:pt x="25" y="182"/>
                </a:lnTo>
                <a:lnTo>
                  <a:pt x="36" y="182"/>
                </a:lnTo>
                <a:lnTo>
                  <a:pt x="37" y="182"/>
                </a:lnTo>
                <a:lnTo>
                  <a:pt x="39" y="182"/>
                </a:lnTo>
                <a:lnTo>
                  <a:pt x="42" y="182"/>
                </a:lnTo>
                <a:lnTo>
                  <a:pt x="47" y="182"/>
                </a:lnTo>
                <a:lnTo>
                  <a:pt x="69" y="181"/>
                </a:lnTo>
                <a:lnTo>
                  <a:pt x="71" y="181"/>
                </a:lnTo>
                <a:lnTo>
                  <a:pt x="87" y="181"/>
                </a:lnTo>
                <a:lnTo>
                  <a:pt x="91" y="181"/>
                </a:lnTo>
                <a:lnTo>
                  <a:pt x="107" y="181"/>
                </a:lnTo>
                <a:lnTo>
                  <a:pt x="111" y="181"/>
                </a:lnTo>
                <a:lnTo>
                  <a:pt x="116" y="181"/>
                </a:lnTo>
                <a:lnTo>
                  <a:pt x="122" y="181"/>
                </a:lnTo>
                <a:lnTo>
                  <a:pt x="125" y="181"/>
                </a:lnTo>
                <a:lnTo>
                  <a:pt x="134" y="181"/>
                </a:lnTo>
                <a:lnTo>
                  <a:pt x="137" y="181"/>
                </a:lnTo>
                <a:lnTo>
                  <a:pt x="144" y="181"/>
                </a:lnTo>
                <a:lnTo>
                  <a:pt x="149" y="181"/>
                </a:lnTo>
                <a:lnTo>
                  <a:pt x="157" y="181"/>
                </a:lnTo>
                <a:lnTo>
                  <a:pt x="160" y="181"/>
                </a:lnTo>
                <a:lnTo>
                  <a:pt x="168" y="181"/>
                </a:lnTo>
                <a:lnTo>
                  <a:pt x="171" y="180"/>
                </a:lnTo>
                <a:lnTo>
                  <a:pt x="179" y="180"/>
                </a:lnTo>
                <a:lnTo>
                  <a:pt x="185" y="180"/>
                </a:lnTo>
                <a:lnTo>
                  <a:pt x="195" y="180"/>
                </a:lnTo>
                <a:lnTo>
                  <a:pt x="198" y="180"/>
                </a:lnTo>
                <a:lnTo>
                  <a:pt x="202" y="180"/>
                </a:lnTo>
                <a:lnTo>
                  <a:pt x="207" y="180"/>
                </a:lnTo>
                <a:lnTo>
                  <a:pt x="210" y="179"/>
                </a:lnTo>
                <a:lnTo>
                  <a:pt x="210" y="177"/>
                </a:lnTo>
                <a:lnTo>
                  <a:pt x="210" y="174"/>
                </a:lnTo>
                <a:lnTo>
                  <a:pt x="210" y="170"/>
                </a:lnTo>
                <a:lnTo>
                  <a:pt x="210" y="162"/>
                </a:lnTo>
                <a:lnTo>
                  <a:pt x="210" y="154"/>
                </a:lnTo>
                <a:lnTo>
                  <a:pt x="210" y="148"/>
                </a:lnTo>
                <a:lnTo>
                  <a:pt x="210" y="143"/>
                </a:lnTo>
                <a:lnTo>
                  <a:pt x="210" y="137"/>
                </a:lnTo>
                <a:lnTo>
                  <a:pt x="210" y="131"/>
                </a:lnTo>
                <a:lnTo>
                  <a:pt x="210" y="122"/>
                </a:lnTo>
                <a:lnTo>
                  <a:pt x="210" y="119"/>
                </a:lnTo>
                <a:lnTo>
                  <a:pt x="210" y="115"/>
                </a:lnTo>
                <a:lnTo>
                  <a:pt x="210" y="106"/>
                </a:lnTo>
                <a:lnTo>
                  <a:pt x="210" y="103"/>
                </a:lnTo>
                <a:lnTo>
                  <a:pt x="210" y="99"/>
                </a:lnTo>
                <a:lnTo>
                  <a:pt x="210" y="81"/>
                </a:lnTo>
                <a:lnTo>
                  <a:pt x="210" y="78"/>
                </a:lnTo>
                <a:lnTo>
                  <a:pt x="210" y="75"/>
                </a:lnTo>
                <a:lnTo>
                  <a:pt x="210" y="69"/>
                </a:lnTo>
                <a:lnTo>
                  <a:pt x="210" y="60"/>
                </a:lnTo>
                <a:lnTo>
                  <a:pt x="210" y="56"/>
                </a:lnTo>
                <a:lnTo>
                  <a:pt x="210" y="51"/>
                </a:lnTo>
                <a:lnTo>
                  <a:pt x="210" y="47"/>
                </a:lnTo>
                <a:lnTo>
                  <a:pt x="210" y="44"/>
                </a:lnTo>
                <a:lnTo>
                  <a:pt x="210" y="39"/>
                </a:lnTo>
                <a:lnTo>
                  <a:pt x="210" y="31"/>
                </a:lnTo>
                <a:lnTo>
                  <a:pt x="210" y="27"/>
                </a:lnTo>
                <a:lnTo>
                  <a:pt x="210" y="23"/>
                </a:lnTo>
                <a:lnTo>
                  <a:pt x="210" y="20"/>
                </a:lnTo>
                <a:lnTo>
                  <a:pt x="210" y="5"/>
                </a:lnTo>
                <a:lnTo>
                  <a:pt x="211" y="0"/>
                </a:lnTo>
                <a:lnTo>
                  <a:pt x="222" y="7"/>
                </a:lnTo>
                <a:lnTo>
                  <a:pt x="225" y="11"/>
                </a:lnTo>
                <a:lnTo>
                  <a:pt x="241" y="17"/>
                </a:lnTo>
                <a:lnTo>
                  <a:pt x="270" y="12"/>
                </a:lnTo>
                <a:lnTo>
                  <a:pt x="325" y="37"/>
                </a:lnTo>
                <a:lnTo>
                  <a:pt x="331" y="41"/>
                </a:lnTo>
                <a:lnTo>
                  <a:pt x="345" y="60"/>
                </a:lnTo>
                <a:lnTo>
                  <a:pt x="353" y="71"/>
                </a:lnTo>
                <a:lnTo>
                  <a:pt x="360" y="75"/>
                </a:lnTo>
                <a:lnTo>
                  <a:pt x="369" y="78"/>
                </a:lnTo>
                <a:lnTo>
                  <a:pt x="375" y="86"/>
                </a:lnTo>
                <a:lnTo>
                  <a:pt x="380" y="97"/>
                </a:lnTo>
                <a:lnTo>
                  <a:pt x="379" y="103"/>
                </a:lnTo>
                <a:lnTo>
                  <a:pt x="383" y="107"/>
                </a:lnTo>
                <a:lnTo>
                  <a:pt x="383" y="113"/>
                </a:lnTo>
                <a:lnTo>
                  <a:pt x="386" y="116"/>
                </a:lnTo>
                <a:lnTo>
                  <a:pt x="388" y="120"/>
                </a:lnTo>
                <a:lnTo>
                  <a:pt x="390" y="120"/>
                </a:lnTo>
                <a:lnTo>
                  <a:pt x="394" y="123"/>
                </a:lnTo>
                <a:lnTo>
                  <a:pt x="393" y="132"/>
                </a:lnTo>
                <a:lnTo>
                  <a:pt x="396" y="138"/>
                </a:lnTo>
                <a:lnTo>
                  <a:pt x="403" y="147"/>
                </a:lnTo>
                <a:lnTo>
                  <a:pt x="408" y="149"/>
                </a:lnTo>
                <a:lnTo>
                  <a:pt x="409" y="150"/>
                </a:lnTo>
                <a:lnTo>
                  <a:pt x="413" y="154"/>
                </a:lnTo>
                <a:lnTo>
                  <a:pt x="417" y="162"/>
                </a:lnTo>
                <a:lnTo>
                  <a:pt x="422" y="167"/>
                </a:lnTo>
                <a:lnTo>
                  <a:pt x="431" y="176"/>
                </a:lnTo>
                <a:lnTo>
                  <a:pt x="437" y="176"/>
                </a:lnTo>
                <a:lnTo>
                  <a:pt x="437" y="187"/>
                </a:lnTo>
                <a:lnTo>
                  <a:pt x="437" y="190"/>
                </a:lnTo>
                <a:lnTo>
                  <a:pt x="437" y="193"/>
                </a:lnTo>
                <a:lnTo>
                  <a:pt x="437" y="217"/>
                </a:lnTo>
                <a:lnTo>
                  <a:pt x="437" y="256"/>
                </a:lnTo>
                <a:lnTo>
                  <a:pt x="437" y="264"/>
                </a:lnTo>
                <a:lnTo>
                  <a:pt x="437" y="267"/>
                </a:lnTo>
                <a:lnTo>
                  <a:pt x="437" y="269"/>
                </a:lnTo>
                <a:lnTo>
                  <a:pt x="437" y="285"/>
                </a:lnTo>
                <a:lnTo>
                  <a:pt x="437" y="287"/>
                </a:lnTo>
                <a:lnTo>
                  <a:pt x="437" y="308"/>
                </a:lnTo>
                <a:lnTo>
                  <a:pt x="437" y="329"/>
                </a:lnTo>
                <a:lnTo>
                  <a:pt x="437" y="345"/>
                </a:lnTo>
                <a:lnTo>
                  <a:pt x="437" y="354"/>
                </a:lnTo>
                <a:lnTo>
                  <a:pt x="437" y="367"/>
                </a:lnTo>
                <a:lnTo>
                  <a:pt x="437" y="373"/>
                </a:lnTo>
                <a:lnTo>
                  <a:pt x="437" y="376"/>
                </a:lnTo>
                <a:lnTo>
                  <a:pt x="437" y="379"/>
                </a:lnTo>
                <a:lnTo>
                  <a:pt x="437" y="416"/>
                </a:lnTo>
                <a:lnTo>
                  <a:pt x="437" y="421"/>
                </a:lnTo>
                <a:lnTo>
                  <a:pt x="437" y="429"/>
                </a:lnTo>
                <a:lnTo>
                  <a:pt x="437" y="431"/>
                </a:lnTo>
                <a:lnTo>
                  <a:pt x="437" y="441"/>
                </a:lnTo>
                <a:lnTo>
                  <a:pt x="437" y="446"/>
                </a:lnTo>
                <a:lnTo>
                  <a:pt x="437" y="453"/>
                </a:lnTo>
                <a:lnTo>
                  <a:pt x="437" y="465"/>
                </a:lnTo>
                <a:lnTo>
                  <a:pt x="437" y="478"/>
                </a:lnTo>
                <a:lnTo>
                  <a:pt x="439" y="478"/>
                </a:lnTo>
                <a:lnTo>
                  <a:pt x="441" y="484"/>
                </a:lnTo>
                <a:lnTo>
                  <a:pt x="441" y="492"/>
                </a:lnTo>
                <a:lnTo>
                  <a:pt x="441" y="504"/>
                </a:lnTo>
                <a:lnTo>
                  <a:pt x="441" y="511"/>
                </a:lnTo>
                <a:lnTo>
                  <a:pt x="441" y="516"/>
                </a:lnTo>
                <a:lnTo>
                  <a:pt x="441" y="527"/>
                </a:lnTo>
                <a:lnTo>
                  <a:pt x="441" y="540"/>
                </a:lnTo>
                <a:lnTo>
                  <a:pt x="441" y="545"/>
                </a:lnTo>
                <a:lnTo>
                  <a:pt x="441" y="551"/>
                </a:lnTo>
                <a:lnTo>
                  <a:pt x="428" y="551"/>
                </a:lnTo>
                <a:lnTo>
                  <a:pt x="420" y="551"/>
                </a:lnTo>
                <a:lnTo>
                  <a:pt x="415" y="551"/>
                </a:lnTo>
                <a:lnTo>
                  <a:pt x="403" y="551"/>
                </a:lnTo>
                <a:lnTo>
                  <a:pt x="399" y="551"/>
                </a:lnTo>
                <a:lnTo>
                  <a:pt x="394" y="551"/>
                </a:lnTo>
                <a:lnTo>
                  <a:pt x="391" y="551"/>
                </a:lnTo>
                <a:lnTo>
                  <a:pt x="385" y="551"/>
                </a:lnTo>
                <a:lnTo>
                  <a:pt x="380" y="551"/>
                </a:lnTo>
                <a:lnTo>
                  <a:pt x="377" y="551"/>
                </a:lnTo>
                <a:lnTo>
                  <a:pt x="368" y="551"/>
                </a:lnTo>
                <a:lnTo>
                  <a:pt x="356" y="551"/>
                </a:lnTo>
                <a:lnTo>
                  <a:pt x="343" y="549"/>
                </a:lnTo>
                <a:lnTo>
                  <a:pt x="338" y="549"/>
                </a:lnTo>
                <a:lnTo>
                  <a:pt x="337" y="549"/>
                </a:lnTo>
                <a:lnTo>
                  <a:pt x="331" y="549"/>
                </a:lnTo>
                <a:lnTo>
                  <a:pt x="321" y="551"/>
                </a:lnTo>
                <a:lnTo>
                  <a:pt x="308" y="551"/>
                </a:lnTo>
                <a:lnTo>
                  <a:pt x="300" y="549"/>
                </a:lnTo>
                <a:lnTo>
                  <a:pt x="299" y="549"/>
                </a:lnTo>
                <a:lnTo>
                  <a:pt x="295" y="551"/>
                </a:lnTo>
                <a:lnTo>
                  <a:pt x="292" y="549"/>
                </a:lnTo>
                <a:lnTo>
                  <a:pt x="284" y="549"/>
                </a:lnTo>
                <a:lnTo>
                  <a:pt x="276" y="549"/>
                </a:lnTo>
                <a:lnTo>
                  <a:pt x="273" y="549"/>
                </a:lnTo>
                <a:lnTo>
                  <a:pt x="272" y="549"/>
                </a:lnTo>
                <a:lnTo>
                  <a:pt x="259" y="549"/>
                </a:lnTo>
                <a:lnTo>
                  <a:pt x="257" y="549"/>
                </a:lnTo>
                <a:lnTo>
                  <a:pt x="250" y="549"/>
                </a:lnTo>
                <a:lnTo>
                  <a:pt x="249" y="549"/>
                </a:lnTo>
                <a:lnTo>
                  <a:pt x="243" y="549"/>
                </a:lnTo>
                <a:lnTo>
                  <a:pt x="224" y="548"/>
                </a:lnTo>
                <a:lnTo>
                  <a:pt x="220" y="548"/>
                </a:lnTo>
                <a:lnTo>
                  <a:pt x="216" y="548"/>
                </a:lnTo>
                <a:lnTo>
                  <a:pt x="211" y="548"/>
                </a:lnTo>
                <a:lnTo>
                  <a:pt x="208" y="548"/>
                </a:lnTo>
                <a:lnTo>
                  <a:pt x="207" y="548"/>
                </a:lnTo>
                <a:lnTo>
                  <a:pt x="197" y="548"/>
                </a:lnTo>
                <a:lnTo>
                  <a:pt x="187" y="548"/>
                </a:lnTo>
                <a:lnTo>
                  <a:pt x="182" y="548"/>
                </a:lnTo>
                <a:lnTo>
                  <a:pt x="175" y="548"/>
                </a:lnTo>
                <a:lnTo>
                  <a:pt x="173" y="548"/>
                </a:lnTo>
                <a:lnTo>
                  <a:pt x="164" y="548"/>
                </a:lnTo>
                <a:lnTo>
                  <a:pt x="152" y="548"/>
                </a:lnTo>
                <a:lnTo>
                  <a:pt x="142" y="548"/>
                </a:lnTo>
                <a:lnTo>
                  <a:pt x="139" y="548"/>
                </a:lnTo>
                <a:lnTo>
                  <a:pt x="127" y="549"/>
                </a:lnTo>
                <a:lnTo>
                  <a:pt x="115" y="549"/>
                </a:lnTo>
                <a:lnTo>
                  <a:pt x="103" y="549"/>
                </a:lnTo>
                <a:lnTo>
                  <a:pt x="87" y="548"/>
                </a:lnTo>
                <a:lnTo>
                  <a:pt x="80" y="548"/>
                </a:lnTo>
                <a:lnTo>
                  <a:pt x="54" y="548"/>
                </a:lnTo>
                <a:lnTo>
                  <a:pt x="52" y="548"/>
                </a:lnTo>
                <a:lnTo>
                  <a:pt x="37" y="548"/>
                </a:lnTo>
                <a:lnTo>
                  <a:pt x="30" y="548"/>
                </a:lnTo>
                <a:lnTo>
                  <a:pt x="19" y="548"/>
                </a:lnTo>
                <a:lnTo>
                  <a:pt x="7" y="548"/>
                </a:lnTo>
                <a:lnTo>
                  <a:pt x="7" y="540"/>
                </a:lnTo>
                <a:lnTo>
                  <a:pt x="7" y="533"/>
                </a:lnTo>
                <a:lnTo>
                  <a:pt x="7" y="529"/>
                </a:lnTo>
                <a:lnTo>
                  <a:pt x="7" y="490"/>
                </a:lnTo>
                <a:lnTo>
                  <a:pt x="7" y="478"/>
                </a:lnTo>
                <a:lnTo>
                  <a:pt x="1" y="478"/>
                </a:lnTo>
                <a:lnTo>
                  <a:pt x="0" y="465"/>
                </a:lnTo>
                <a:lnTo>
                  <a:pt x="0" y="459"/>
                </a:lnTo>
                <a:lnTo>
                  <a:pt x="0" y="453"/>
                </a:lnTo>
                <a:lnTo>
                  <a:pt x="0" y="441"/>
                </a:lnTo>
                <a:lnTo>
                  <a:pt x="0" y="428"/>
                </a:lnTo>
                <a:lnTo>
                  <a:pt x="0" y="419"/>
                </a:lnTo>
                <a:lnTo>
                  <a:pt x="0" y="416"/>
                </a:lnTo>
                <a:lnTo>
                  <a:pt x="0" y="403"/>
                </a:lnTo>
                <a:lnTo>
                  <a:pt x="0" y="392"/>
                </a:lnTo>
                <a:lnTo>
                  <a:pt x="0" y="377"/>
                </a:lnTo>
                <a:lnTo>
                  <a:pt x="0" y="369"/>
                </a:lnTo>
                <a:lnTo>
                  <a:pt x="0" y="366"/>
                </a:lnTo>
                <a:lnTo>
                  <a:pt x="0" y="362"/>
                </a:lnTo>
                <a:lnTo>
                  <a:pt x="0" y="359"/>
                </a:lnTo>
                <a:lnTo>
                  <a:pt x="0" y="353"/>
                </a:lnTo>
                <a:lnTo>
                  <a:pt x="0" y="348"/>
                </a:lnTo>
                <a:lnTo>
                  <a:pt x="0" y="345"/>
                </a:lnTo>
                <a:lnTo>
                  <a:pt x="0" y="341"/>
                </a:lnTo>
                <a:lnTo>
                  <a:pt x="0" y="338"/>
                </a:lnTo>
                <a:lnTo>
                  <a:pt x="0" y="329"/>
                </a:lnTo>
                <a:lnTo>
                  <a:pt x="0" y="326"/>
                </a:lnTo>
                <a:lnTo>
                  <a:pt x="0" y="321"/>
                </a:lnTo>
                <a:lnTo>
                  <a:pt x="0" y="320"/>
                </a:lnTo>
                <a:lnTo>
                  <a:pt x="0" y="314"/>
                </a:lnTo>
                <a:lnTo>
                  <a:pt x="0" y="312"/>
                </a:lnTo>
                <a:lnTo>
                  <a:pt x="0" y="308"/>
                </a:lnTo>
                <a:lnTo>
                  <a:pt x="0" y="304"/>
                </a:lnTo>
                <a:lnTo>
                  <a:pt x="0" y="292"/>
                </a:lnTo>
                <a:lnTo>
                  <a:pt x="0" y="287"/>
                </a:lnTo>
                <a:lnTo>
                  <a:pt x="0" y="280"/>
                </a:lnTo>
                <a:lnTo>
                  <a:pt x="0" y="277"/>
                </a:lnTo>
                <a:lnTo>
                  <a:pt x="0" y="275"/>
                </a:lnTo>
                <a:lnTo>
                  <a:pt x="0" y="268"/>
                </a:lnTo>
                <a:lnTo>
                  <a:pt x="0" y="263"/>
                </a:lnTo>
                <a:lnTo>
                  <a:pt x="0" y="261"/>
                </a:lnTo>
                <a:lnTo>
                  <a:pt x="0" y="256"/>
                </a:lnTo>
                <a:lnTo>
                  <a:pt x="0" y="249"/>
                </a:lnTo>
                <a:lnTo>
                  <a:pt x="0" y="246"/>
                </a:lnTo>
                <a:lnTo>
                  <a:pt x="0" y="242"/>
                </a:lnTo>
                <a:lnTo>
                  <a:pt x="0" y="235"/>
                </a:lnTo>
                <a:lnTo>
                  <a:pt x="0" y="206"/>
                </a:lnTo>
                <a:lnTo>
                  <a:pt x="0" y="202"/>
                </a:lnTo>
                <a:lnTo>
                  <a:pt x="0" y="200"/>
                </a:lnTo>
                <a:lnTo>
                  <a:pt x="0" y="193"/>
                </a:lnTo>
                <a:lnTo>
                  <a:pt x="0" y="189"/>
                </a:lnTo>
                <a:lnTo>
                  <a:pt x="0" y="184"/>
                </a:lnTo>
                <a:lnTo>
                  <a:pt x="0" y="18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1" name="Freeform 185"/>
          <p:cNvSpPr>
            <a:spLocks/>
          </p:cNvSpPr>
          <p:nvPr/>
        </p:nvSpPr>
        <p:spPr bwMode="auto">
          <a:xfrm>
            <a:off x="4745038" y="1944689"/>
            <a:ext cx="609600" cy="898525"/>
          </a:xfrm>
          <a:custGeom>
            <a:avLst/>
            <a:gdLst>
              <a:gd name="T0" fmla="*/ 2147483646 w 423"/>
              <a:gd name="T1" fmla="*/ 0 h 642"/>
              <a:gd name="T2" fmla="*/ 2147483646 w 423"/>
              <a:gd name="T3" fmla="*/ 0 h 642"/>
              <a:gd name="T4" fmla="*/ 2147483646 w 423"/>
              <a:gd name="T5" fmla="*/ 0 h 642"/>
              <a:gd name="T6" fmla="*/ 2147483646 w 423"/>
              <a:gd name="T7" fmla="*/ 0 h 642"/>
              <a:gd name="T8" fmla="*/ 2147483646 w 423"/>
              <a:gd name="T9" fmla="*/ 0 h 642"/>
              <a:gd name="T10" fmla="*/ 2147483646 w 423"/>
              <a:gd name="T11" fmla="*/ 0 h 642"/>
              <a:gd name="T12" fmla="*/ 2147483646 w 423"/>
              <a:gd name="T13" fmla="*/ 0 h 642"/>
              <a:gd name="T14" fmla="*/ 2147483646 w 423"/>
              <a:gd name="T15" fmla="*/ 0 h 642"/>
              <a:gd name="T16" fmla="*/ 2147483646 w 423"/>
              <a:gd name="T17" fmla="*/ 0 h 642"/>
              <a:gd name="T18" fmla="*/ 2147483646 w 423"/>
              <a:gd name="T19" fmla="*/ 2147483646 h 642"/>
              <a:gd name="T20" fmla="*/ 2147483646 w 423"/>
              <a:gd name="T21" fmla="*/ 2147483646 h 642"/>
              <a:gd name="T22" fmla="*/ 2147483646 w 423"/>
              <a:gd name="T23" fmla="*/ 0 h 642"/>
              <a:gd name="T24" fmla="*/ 2147483646 w 423"/>
              <a:gd name="T25" fmla="*/ 0 h 642"/>
              <a:gd name="T26" fmla="*/ 2147483646 w 423"/>
              <a:gd name="T27" fmla="*/ 2147483646 h 642"/>
              <a:gd name="T28" fmla="*/ 2147483646 w 423"/>
              <a:gd name="T29" fmla="*/ 2147483646 h 642"/>
              <a:gd name="T30" fmla="*/ 2147483646 w 423"/>
              <a:gd name="T31" fmla="*/ 2147483646 h 642"/>
              <a:gd name="T32" fmla="*/ 2147483646 w 423"/>
              <a:gd name="T33" fmla="*/ 2147483646 h 642"/>
              <a:gd name="T34" fmla="*/ 2147483646 w 423"/>
              <a:gd name="T35" fmla="*/ 2147483646 h 642"/>
              <a:gd name="T36" fmla="*/ 2147483646 w 423"/>
              <a:gd name="T37" fmla="*/ 2147483646 h 642"/>
              <a:gd name="T38" fmla="*/ 2147483646 w 423"/>
              <a:gd name="T39" fmla="*/ 2147483646 h 642"/>
              <a:gd name="T40" fmla="*/ 2147483646 w 423"/>
              <a:gd name="T41" fmla="*/ 2147483646 h 642"/>
              <a:gd name="T42" fmla="*/ 2147483646 w 423"/>
              <a:gd name="T43" fmla="*/ 2147483646 h 642"/>
              <a:gd name="T44" fmla="*/ 2147483646 w 423"/>
              <a:gd name="T45" fmla="*/ 2147483646 h 642"/>
              <a:gd name="T46" fmla="*/ 2147483646 w 423"/>
              <a:gd name="T47" fmla="*/ 2147483646 h 642"/>
              <a:gd name="T48" fmla="*/ 2147483646 w 423"/>
              <a:gd name="T49" fmla="*/ 2147483646 h 642"/>
              <a:gd name="T50" fmla="*/ 2147483646 w 423"/>
              <a:gd name="T51" fmla="*/ 2147483646 h 642"/>
              <a:gd name="T52" fmla="*/ 2147483646 w 423"/>
              <a:gd name="T53" fmla="*/ 2147483646 h 642"/>
              <a:gd name="T54" fmla="*/ 2147483646 w 423"/>
              <a:gd name="T55" fmla="*/ 2147483646 h 642"/>
              <a:gd name="T56" fmla="*/ 2147483646 w 423"/>
              <a:gd name="T57" fmla="*/ 2147483646 h 642"/>
              <a:gd name="T58" fmla="*/ 2147483646 w 423"/>
              <a:gd name="T59" fmla="*/ 2147483646 h 642"/>
              <a:gd name="T60" fmla="*/ 2147483646 w 423"/>
              <a:gd name="T61" fmla="*/ 2147483646 h 642"/>
              <a:gd name="T62" fmla="*/ 2147483646 w 423"/>
              <a:gd name="T63" fmla="*/ 2147483646 h 642"/>
              <a:gd name="T64" fmla="*/ 2147483646 w 423"/>
              <a:gd name="T65" fmla="*/ 2147483646 h 642"/>
              <a:gd name="T66" fmla="*/ 2147483646 w 423"/>
              <a:gd name="T67" fmla="*/ 2147483646 h 642"/>
              <a:gd name="T68" fmla="*/ 2147483646 w 423"/>
              <a:gd name="T69" fmla="*/ 2147483646 h 642"/>
              <a:gd name="T70" fmla="*/ 2147483646 w 423"/>
              <a:gd name="T71" fmla="*/ 2147483646 h 642"/>
              <a:gd name="T72" fmla="*/ 2147483646 w 423"/>
              <a:gd name="T73" fmla="*/ 2147483646 h 642"/>
              <a:gd name="T74" fmla="*/ 2147483646 w 423"/>
              <a:gd name="T75" fmla="*/ 2147483646 h 642"/>
              <a:gd name="T76" fmla="*/ 2147483646 w 423"/>
              <a:gd name="T77" fmla="*/ 2147483646 h 642"/>
              <a:gd name="T78" fmla="*/ 2147483646 w 423"/>
              <a:gd name="T79" fmla="*/ 2147483646 h 642"/>
              <a:gd name="T80" fmla="*/ 2147483646 w 423"/>
              <a:gd name="T81" fmla="*/ 2147483646 h 642"/>
              <a:gd name="T82" fmla="*/ 2147483646 w 423"/>
              <a:gd name="T83" fmla="*/ 2147483646 h 642"/>
              <a:gd name="T84" fmla="*/ 2147483646 w 423"/>
              <a:gd name="T85" fmla="*/ 2147483646 h 642"/>
              <a:gd name="T86" fmla="*/ 2147483646 w 423"/>
              <a:gd name="T87" fmla="*/ 2147483646 h 642"/>
              <a:gd name="T88" fmla="*/ 2147483646 w 423"/>
              <a:gd name="T89" fmla="*/ 2147483646 h 642"/>
              <a:gd name="T90" fmla="*/ 2147483646 w 423"/>
              <a:gd name="T91" fmla="*/ 2147483646 h 642"/>
              <a:gd name="T92" fmla="*/ 2147483646 w 423"/>
              <a:gd name="T93" fmla="*/ 2147483646 h 642"/>
              <a:gd name="T94" fmla="*/ 2147483646 w 423"/>
              <a:gd name="T95" fmla="*/ 2147483646 h 642"/>
              <a:gd name="T96" fmla="*/ 2147483646 w 423"/>
              <a:gd name="T97" fmla="*/ 2147483646 h 642"/>
              <a:gd name="T98" fmla="*/ 2147483646 w 423"/>
              <a:gd name="T99" fmla="*/ 2147483646 h 642"/>
              <a:gd name="T100" fmla="*/ 2147483646 w 423"/>
              <a:gd name="T101" fmla="*/ 2147483646 h 642"/>
              <a:gd name="T102" fmla="*/ 2147483646 w 423"/>
              <a:gd name="T103" fmla="*/ 2147483646 h 642"/>
              <a:gd name="T104" fmla="*/ 2147483646 w 423"/>
              <a:gd name="T105" fmla="*/ 2147483646 h 642"/>
              <a:gd name="T106" fmla="*/ 2147483646 w 423"/>
              <a:gd name="T107" fmla="*/ 2147483646 h 642"/>
              <a:gd name="T108" fmla="*/ 2147483646 w 423"/>
              <a:gd name="T109" fmla="*/ 2147483646 h 642"/>
              <a:gd name="T110" fmla="*/ 2147483646 w 423"/>
              <a:gd name="T111" fmla="*/ 2147483646 h 642"/>
              <a:gd name="T112" fmla="*/ 2147483646 w 423"/>
              <a:gd name="T113" fmla="*/ 2147483646 h 642"/>
              <a:gd name="T114" fmla="*/ 2147483646 w 423"/>
              <a:gd name="T115" fmla="*/ 2147483646 h 642"/>
              <a:gd name="T116" fmla="*/ 0 w 423"/>
              <a:gd name="T117" fmla="*/ 2147483646 h 642"/>
              <a:gd name="T118" fmla="*/ 0 w 423"/>
              <a:gd name="T119" fmla="*/ 2147483646 h 642"/>
              <a:gd name="T120" fmla="*/ 0 w 423"/>
              <a:gd name="T121" fmla="*/ 2147483646 h 642"/>
              <a:gd name="T122" fmla="*/ 0 w 423"/>
              <a:gd name="T123" fmla="*/ 2147483646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
              <a:gd name="T187" fmla="*/ 0 h 642"/>
              <a:gd name="T188" fmla="*/ 423 w 42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 h="642">
                <a:moveTo>
                  <a:pt x="0" y="0"/>
                </a:moveTo>
                <a:lnTo>
                  <a:pt x="15" y="0"/>
                </a:lnTo>
                <a:lnTo>
                  <a:pt x="20" y="0"/>
                </a:lnTo>
                <a:lnTo>
                  <a:pt x="27" y="0"/>
                </a:lnTo>
                <a:lnTo>
                  <a:pt x="31" y="0"/>
                </a:lnTo>
                <a:lnTo>
                  <a:pt x="35" y="0"/>
                </a:lnTo>
                <a:lnTo>
                  <a:pt x="39" y="0"/>
                </a:lnTo>
                <a:lnTo>
                  <a:pt x="47" y="0"/>
                </a:lnTo>
                <a:lnTo>
                  <a:pt x="51" y="0"/>
                </a:lnTo>
                <a:lnTo>
                  <a:pt x="59" y="0"/>
                </a:lnTo>
                <a:lnTo>
                  <a:pt x="61" y="0"/>
                </a:lnTo>
                <a:lnTo>
                  <a:pt x="62" y="0"/>
                </a:lnTo>
                <a:lnTo>
                  <a:pt x="68" y="0"/>
                </a:lnTo>
                <a:lnTo>
                  <a:pt x="72" y="0"/>
                </a:lnTo>
                <a:lnTo>
                  <a:pt x="76" y="0"/>
                </a:lnTo>
                <a:lnTo>
                  <a:pt x="79" y="0"/>
                </a:lnTo>
                <a:lnTo>
                  <a:pt x="83" y="0"/>
                </a:lnTo>
                <a:lnTo>
                  <a:pt x="87" y="0"/>
                </a:lnTo>
                <a:lnTo>
                  <a:pt x="93" y="0"/>
                </a:lnTo>
                <a:lnTo>
                  <a:pt x="94" y="0"/>
                </a:lnTo>
                <a:lnTo>
                  <a:pt x="101" y="0"/>
                </a:lnTo>
                <a:lnTo>
                  <a:pt x="104" y="0"/>
                </a:lnTo>
                <a:lnTo>
                  <a:pt x="112" y="0"/>
                </a:lnTo>
                <a:lnTo>
                  <a:pt x="120" y="0"/>
                </a:lnTo>
                <a:lnTo>
                  <a:pt x="124" y="0"/>
                </a:lnTo>
                <a:lnTo>
                  <a:pt x="134" y="0"/>
                </a:lnTo>
                <a:lnTo>
                  <a:pt x="136" y="0"/>
                </a:lnTo>
                <a:lnTo>
                  <a:pt x="137" y="0"/>
                </a:lnTo>
                <a:lnTo>
                  <a:pt x="148" y="0"/>
                </a:lnTo>
                <a:lnTo>
                  <a:pt x="149" y="0"/>
                </a:lnTo>
                <a:lnTo>
                  <a:pt x="154" y="0"/>
                </a:lnTo>
                <a:lnTo>
                  <a:pt x="158" y="0"/>
                </a:lnTo>
                <a:lnTo>
                  <a:pt x="164" y="1"/>
                </a:lnTo>
                <a:lnTo>
                  <a:pt x="168" y="1"/>
                </a:lnTo>
                <a:lnTo>
                  <a:pt x="174" y="0"/>
                </a:lnTo>
                <a:lnTo>
                  <a:pt x="179" y="0"/>
                </a:lnTo>
                <a:lnTo>
                  <a:pt x="184" y="1"/>
                </a:lnTo>
                <a:lnTo>
                  <a:pt x="186" y="1"/>
                </a:lnTo>
                <a:lnTo>
                  <a:pt x="189" y="1"/>
                </a:lnTo>
                <a:lnTo>
                  <a:pt x="194" y="1"/>
                </a:lnTo>
                <a:lnTo>
                  <a:pt x="203" y="1"/>
                </a:lnTo>
                <a:lnTo>
                  <a:pt x="208" y="1"/>
                </a:lnTo>
                <a:lnTo>
                  <a:pt x="211" y="0"/>
                </a:lnTo>
                <a:lnTo>
                  <a:pt x="213" y="1"/>
                </a:lnTo>
                <a:lnTo>
                  <a:pt x="220" y="1"/>
                </a:lnTo>
                <a:lnTo>
                  <a:pt x="223" y="0"/>
                </a:lnTo>
                <a:lnTo>
                  <a:pt x="225" y="0"/>
                </a:lnTo>
                <a:lnTo>
                  <a:pt x="226" y="0"/>
                </a:lnTo>
                <a:lnTo>
                  <a:pt x="232" y="0"/>
                </a:lnTo>
                <a:lnTo>
                  <a:pt x="241" y="0"/>
                </a:lnTo>
                <a:lnTo>
                  <a:pt x="246" y="0"/>
                </a:lnTo>
                <a:lnTo>
                  <a:pt x="248" y="0"/>
                </a:lnTo>
                <a:lnTo>
                  <a:pt x="250" y="0"/>
                </a:lnTo>
                <a:lnTo>
                  <a:pt x="269" y="1"/>
                </a:lnTo>
                <a:lnTo>
                  <a:pt x="269" y="3"/>
                </a:lnTo>
                <a:lnTo>
                  <a:pt x="269" y="7"/>
                </a:lnTo>
                <a:lnTo>
                  <a:pt x="269" y="12"/>
                </a:lnTo>
                <a:lnTo>
                  <a:pt x="269" y="19"/>
                </a:lnTo>
                <a:lnTo>
                  <a:pt x="269" y="21"/>
                </a:lnTo>
                <a:lnTo>
                  <a:pt x="269" y="24"/>
                </a:lnTo>
                <a:lnTo>
                  <a:pt x="269" y="54"/>
                </a:lnTo>
                <a:lnTo>
                  <a:pt x="269" y="61"/>
                </a:lnTo>
                <a:lnTo>
                  <a:pt x="269" y="64"/>
                </a:lnTo>
                <a:lnTo>
                  <a:pt x="269" y="68"/>
                </a:lnTo>
                <a:lnTo>
                  <a:pt x="269" y="74"/>
                </a:lnTo>
                <a:lnTo>
                  <a:pt x="269" y="80"/>
                </a:lnTo>
                <a:lnTo>
                  <a:pt x="269" y="81"/>
                </a:lnTo>
                <a:lnTo>
                  <a:pt x="269" y="87"/>
                </a:lnTo>
                <a:lnTo>
                  <a:pt x="269" y="94"/>
                </a:lnTo>
                <a:lnTo>
                  <a:pt x="269" y="96"/>
                </a:lnTo>
                <a:lnTo>
                  <a:pt x="269" y="98"/>
                </a:lnTo>
                <a:lnTo>
                  <a:pt x="269" y="106"/>
                </a:lnTo>
                <a:lnTo>
                  <a:pt x="269" y="111"/>
                </a:lnTo>
                <a:lnTo>
                  <a:pt x="269" y="123"/>
                </a:lnTo>
                <a:lnTo>
                  <a:pt x="269" y="127"/>
                </a:lnTo>
                <a:lnTo>
                  <a:pt x="269" y="131"/>
                </a:lnTo>
                <a:lnTo>
                  <a:pt x="269" y="132"/>
                </a:lnTo>
                <a:lnTo>
                  <a:pt x="269" y="139"/>
                </a:lnTo>
                <a:lnTo>
                  <a:pt x="269" y="140"/>
                </a:lnTo>
                <a:lnTo>
                  <a:pt x="269" y="145"/>
                </a:lnTo>
                <a:lnTo>
                  <a:pt x="269" y="148"/>
                </a:lnTo>
                <a:lnTo>
                  <a:pt x="269" y="157"/>
                </a:lnTo>
                <a:lnTo>
                  <a:pt x="269" y="159"/>
                </a:lnTo>
                <a:lnTo>
                  <a:pt x="269" y="164"/>
                </a:lnTo>
                <a:lnTo>
                  <a:pt x="269" y="166"/>
                </a:lnTo>
                <a:lnTo>
                  <a:pt x="269" y="172"/>
                </a:lnTo>
                <a:lnTo>
                  <a:pt x="269" y="178"/>
                </a:lnTo>
                <a:lnTo>
                  <a:pt x="269" y="181"/>
                </a:lnTo>
                <a:lnTo>
                  <a:pt x="269" y="184"/>
                </a:lnTo>
                <a:lnTo>
                  <a:pt x="269" y="188"/>
                </a:lnTo>
                <a:lnTo>
                  <a:pt x="269" y="196"/>
                </a:lnTo>
                <a:lnTo>
                  <a:pt x="269" y="211"/>
                </a:lnTo>
                <a:lnTo>
                  <a:pt x="269" y="222"/>
                </a:lnTo>
                <a:lnTo>
                  <a:pt x="269" y="234"/>
                </a:lnTo>
                <a:lnTo>
                  <a:pt x="269" y="238"/>
                </a:lnTo>
                <a:lnTo>
                  <a:pt x="269" y="247"/>
                </a:lnTo>
                <a:lnTo>
                  <a:pt x="269" y="259"/>
                </a:lnTo>
                <a:lnTo>
                  <a:pt x="269" y="272"/>
                </a:lnTo>
                <a:lnTo>
                  <a:pt x="269" y="277"/>
                </a:lnTo>
                <a:lnTo>
                  <a:pt x="269" y="284"/>
                </a:lnTo>
                <a:lnTo>
                  <a:pt x="270" y="297"/>
                </a:lnTo>
                <a:lnTo>
                  <a:pt x="276" y="297"/>
                </a:lnTo>
                <a:lnTo>
                  <a:pt x="276" y="309"/>
                </a:lnTo>
                <a:lnTo>
                  <a:pt x="276" y="348"/>
                </a:lnTo>
                <a:lnTo>
                  <a:pt x="276" y="352"/>
                </a:lnTo>
                <a:lnTo>
                  <a:pt x="276" y="359"/>
                </a:lnTo>
                <a:lnTo>
                  <a:pt x="276" y="367"/>
                </a:lnTo>
                <a:lnTo>
                  <a:pt x="289" y="367"/>
                </a:lnTo>
                <a:lnTo>
                  <a:pt x="300" y="367"/>
                </a:lnTo>
                <a:lnTo>
                  <a:pt x="306" y="367"/>
                </a:lnTo>
                <a:lnTo>
                  <a:pt x="321" y="367"/>
                </a:lnTo>
                <a:lnTo>
                  <a:pt x="324" y="367"/>
                </a:lnTo>
                <a:lnTo>
                  <a:pt x="349" y="367"/>
                </a:lnTo>
                <a:lnTo>
                  <a:pt x="357" y="367"/>
                </a:lnTo>
                <a:lnTo>
                  <a:pt x="372" y="368"/>
                </a:lnTo>
                <a:lnTo>
                  <a:pt x="384" y="368"/>
                </a:lnTo>
                <a:lnTo>
                  <a:pt x="396" y="368"/>
                </a:lnTo>
                <a:lnTo>
                  <a:pt x="408" y="367"/>
                </a:lnTo>
                <a:lnTo>
                  <a:pt x="412" y="367"/>
                </a:lnTo>
                <a:lnTo>
                  <a:pt x="422" y="367"/>
                </a:lnTo>
                <a:lnTo>
                  <a:pt x="422" y="372"/>
                </a:lnTo>
                <a:lnTo>
                  <a:pt x="422" y="384"/>
                </a:lnTo>
                <a:lnTo>
                  <a:pt x="422" y="391"/>
                </a:lnTo>
                <a:lnTo>
                  <a:pt x="422" y="397"/>
                </a:lnTo>
                <a:lnTo>
                  <a:pt x="422" y="400"/>
                </a:lnTo>
                <a:lnTo>
                  <a:pt x="422" y="420"/>
                </a:lnTo>
                <a:lnTo>
                  <a:pt x="422" y="423"/>
                </a:lnTo>
                <a:lnTo>
                  <a:pt x="422" y="432"/>
                </a:lnTo>
                <a:lnTo>
                  <a:pt x="422" y="435"/>
                </a:lnTo>
                <a:lnTo>
                  <a:pt x="422" y="439"/>
                </a:lnTo>
                <a:lnTo>
                  <a:pt x="422" y="446"/>
                </a:lnTo>
                <a:lnTo>
                  <a:pt x="422" y="452"/>
                </a:lnTo>
                <a:lnTo>
                  <a:pt x="422" y="462"/>
                </a:lnTo>
                <a:lnTo>
                  <a:pt x="422" y="466"/>
                </a:lnTo>
                <a:lnTo>
                  <a:pt x="422" y="473"/>
                </a:lnTo>
                <a:lnTo>
                  <a:pt x="422" y="475"/>
                </a:lnTo>
                <a:lnTo>
                  <a:pt x="422" y="488"/>
                </a:lnTo>
                <a:lnTo>
                  <a:pt x="422" y="496"/>
                </a:lnTo>
                <a:lnTo>
                  <a:pt x="419" y="496"/>
                </a:lnTo>
                <a:lnTo>
                  <a:pt x="418" y="496"/>
                </a:lnTo>
                <a:lnTo>
                  <a:pt x="411" y="496"/>
                </a:lnTo>
                <a:lnTo>
                  <a:pt x="404" y="496"/>
                </a:lnTo>
                <a:lnTo>
                  <a:pt x="400" y="498"/>
                </a:lnTo>
                <a:lnTo>
                  <a:pt x="398" y="498"/>
                </a:lnTo>
                <a:lnTo>
                  <a:pt x="395" y="498"/>
                </a:lnTo>
                <a:lnTo>
                  <a:pt x="384" y="500"/>
                </a:lnTo>
                <a:lnTo>
                  <a:pt x="380" y="501"/>
                </a:lnTo>
                <a:lnTo>
                  <a:pt x="379" y="501"/>
                </a:lnTo>
                <a:lnTo>
                  <a:pt x="371" y="504"/>
                </a:lnTo>
                <a:lnTo>
                  <a:pt x="369" y="505"/>
                </a:lnTo>
                <a:lnTo>
                  <a:pt x="365" y="508"/>
                </a:lnTo>
                <a:lnTo>
                  <a:pt x="340" y="536"/>
                </a:lnTo>
                <a:lnTo>
                  <a:pt x="265" y="638"/>
                </a:lnTo>
                <a:lnTo>
                  <a:pt x="263" y="641"/>
                </a:lnTo>
                <a:lnTo>
                  <a:pt x="186" y="619"/>
                </a:lnTo>
                <a:lnTo>
                  <a:pt x="143" y="589"/>
                </a:lnTo>
                <a:lnTo>
                  <a:pt x="131" y="510"/>
                </a:lnTo>
                <a:lnTo>
                  <a:pt x="130" y="508"/>
                </a:lnTo>
                <a:lnTo>
                  <a:pt x="124" y="504"/>
                </a:lnTo>
                <a:lnTo>
                  <a:pt x="120" y="503"/>
                </a:lnTo>
                <a:lnTo>
                  <a:pt x="110" y="501"/>
                </a:lnTo>
                <a:lnTo>
                  <a:pt x="105" y="503"/>
                </a:lnTo>
                <a:lnTo>
                  <a:pt x="97" y="507"/>
                </a:lnTo>
                <a:lnTo>
                  <a:pt x="97" y="508"/>
                </a:lnTo>
                <a:lnTo>
                  <a:pt x="86" y="519"/>
                </a:lnTo>
                <a:lnTo>
                  <a:pt x="85" y="519"/>
                </a:lnTo>
                <a:lnTo>
                  <a:pt x="73" y="526"/>
                </a:lnTo>
                <a:lnTo>
                  <a:pt x="70" y="530"/>
                </a:lnTo>
                <a:lnTo>
                  <a:pt x="68" y="532"/>
                </a:lnTo>
                <a:lnTo>
                  <a:pt x="61" y="547"/>
                </a:lnTo>
                <a:lnTo>
                  <a:pt x="63" y="557"/>
                </a:lnTo>
                <a:lnTo>
                  <a:pt x="59" y="574"/>
                </a:lnTo>
                <a:lnTo>
                  <a:pt x="41" y="587"/>
                </a:lnTo>
                <a:lnTo>
                  <a:pt x="30" y="592"/>
                </a:lnTo>
                <a:lnTo>
                  <a:pt x="29" y="593"/>
                </a:lnTo>
                <a:lnTo>
                  <a:pt x="25" y="599"/>
                </a:lnTo>
                <a:lnTo>
                  <a:pt x="10" y="606"/>
                </a:lnTo>
                <a:lnTo>
                  <a:pt x="2" y="609"/>
                </a:lnTo>
                <a:lnTo>
                  <a:pt x="2" y="606"/>
                </a:lnTo>
                <a:lnTo>
                  <a:pt x="2" y="574"/>
                </a:lnTo>
                <a:lnTo>
                  <a:pt x="2" y="570"/>
                </a:lnTo>
                <a:lnTo>
                  <a:pt x="2" y="552"/>
                </a:lnTo>
                <a:lnTo>
                  <a:pt x="2" y="545"/>
                </a:lnTo>
                <a:lnTo>
                  <a:pt x="2" y="536"/>
                </a:lnTo>
                <a:lnTo>
                  <a:pt x="2" y="516"/>
                </a:lnTo>
                <a:lnTo>
                  <a:pt x="2" y="513"/>
                </a:lnTo>
                <a:lnTo>
                  <a:pt x="2" y="511"/>
                </a:lnTo>
                <a:lnTo>
                  <a:pt x="2" y="508"/>
                </a:lnTo>
                <a:lnTo>
                  <a:pt x="2" y="501"/>
                </a:lnTo>
                <a:lnTo>
                  <a:pt x="2" y="496"/>
                </a:lnTo>
                <a:lnTo>
                  <a:pt x="2" y="483"/>
                </a:lnTo>
                <a:lnTo>
                  <a:pt x="2" y="466"/>
                </a:lnTo>
                <a:lnTo>
                  <a:pt x="2" y="460"/>
                </a:lnTo>
                <a:lnTo>
                  <a:pt x="2" y="451"/>
                </a:lnTo>
                <a:lnTo>
                  <a:pt x="2" y="450"/>
                </a:lnTo>
                <a:lnTo>
                  <a:pt x="2" y="433"/>
                </a:lnTo>
                <a:lnTo>
                  <a:pt x="2" y="432"/>
                </a:lnTo>
                <a:lnTo>
                  <a:pt x="2" y="422"/>
                </a:lnTo>
                <a:lnTo>
                  <a:pt x="2" y="400"/>
                </a:lnTo>
                <a:lnTo>
                  <a:pt x="2" y="397"/>
                </a:lnTo>
                <a:lnTo>
                  <a:pt x="2" y="368"/>
                </a:lnTo>
                <a:lnTo>
                  <a:pt x="2" y="348"/>
                </a:lnTo>
                <a:lnTo>
                  <a:pt x="2" y="342"/>
                </a:lnTo>
                <a:lnTo>
                  <a:pt x="2" y="339"/>
                </a:lnTo>
                <a:lnTo>
                  <a:pt x="2" y="335"/>
                </a:lnTo>
                <a:lnTo>
                  <a:pt x="2" y="331"/>
                </a:lnTo>
                <a:lnTo>
                  <a:pt x="2" y="327"/>
                </a:lnTo>
                <a:lnTo>
                  <a:pt x="2" y="323"/>
                </a:lnTo>
                <a:lnTo>
                  <a:pt x="2" y="321"/>
                </a:lnTo>
                <a:lnTo>
                  <a:pt x="2" y="314"/>
                </a:lnTo>
                <a:lnTo>
                  <a:pt x="2" y="305"/>
                </a:lnTo>
                <a:lnTo>
                  <a:pt x="2" y="302"/>
                </a:lnTo>
                <a:lnTo>
                  <a:pt x="2" y="299"/>
                </a:lnTo>
                <a:lnTo>
                  <a:pt x="2" y="284"/>
                </a:lnTo>
                <a:lnTo>
                  <a:pt x="2" y="271"/>
                </a:lnTo>
                <a:lnTo>
                  <a:pt x="2" y="248"/>
                </a:lnTo>
                <a:lnTo>
                  <a:pt x="2" y="228"/>
                </a:lnTo>
                <a:lnTo>
                  <a:pt x="2" y="222"/>
                </a:lnTo>
                <a:lnTo>
                  <a:pt x="2" y="215"/>
                </a:lnTo>
                <a:lnTo>
                  <a:pt x="2" y="207"/>
                </a:lnTo>
                <a:lnTo>
                  <a:pt x="2" y="203"/>
                </a:lnTo>
                <a:lnTo>
                  <a:pt x="2" y="199"/>
                </a:lnTo>
                <a:lnTo>
                  <a:pt x="2" y="194"/>
                </a:lnTo>
                <a:lnTo>
                  <a:pt x="2" y="189"/>
                </a:lnTo>
                <a:lnTo>
                  <a:pt x="2" y="187"/>
                </a:lnTo>
                <a:lnTo>
                  <a:pt x="2" y="172"/>
                </a:lnTo>
                <a:lnTo>
                  <a:pt x="2" y="167"/>
                </a:lnTo>
                <a:lnTo>
                  <a:pt x="2" y="158"/>
                </a:lnTo>
                <a:lnTo>
                  <a:pt x="2" y="148"/>
                </a:lnTo>
                <a:lnTo>
                  <a:pt x="2" y="137"/>
                </a:lnTo>
                <a:lnTo>
                  <a:pt x="2" y="131"/>
                </a:lnTo>
                <a:lnTo>
                  <a:pt x="2" y="104"/>
                </a:lnTo>
                <a:lnTo>
                  <a:pt x="2" y="97"/>
                </a:lnTo>
                <a:lnTo>
                  <a:pt x="2" y="86"/>
                </a:lnTo>
                <a:lnTo>
                  <a:pt x="2" y="80"/>
                </a:lnTo>
                <a:lnTo>
                  <a:pt x="0" y="80"/>
                </a:lnTo>
                <a:lnTo>
                  <a:pt x="0" y="73"/>
                </a:lnTo>
                <a:lnTo>
                  <a:pt x="0" y="68"/>
                </a:lnTo>
                <a:lnTo>
                  <a:pt x="0" y="65"/>
                </a:lnTo>
                <a:lnTo>
                  <a:pt x="0" y="61"/>
                </a:lnTo>
                <a:lnTo>
                  <a:pt x="0" y="55"/>
                </a:lnTo>
                <a:lnTo>
                  <a:pt x="0" y="51"/>
                </a:lnTo>
                <a:lnTo>
                  <a:pt x="0" y="48"/>
                </a:lnTo>
                <a:lnTo>
                  <a:pt x="0" y="43"/>
                </a:lnTo>
                <a:lnTo>
                  <a:pt x="0" y="39"/>
                </a:lnTo>
                <a:lnTo>
                  <a:pt x="0" y="28"/>
                </a:lnTo>
                <a:lnTo>
                  <a:pt x="0" y="23"/>
                </a:lnTo>
                <a:lnTo>
                  <a:pt x="0" y="11"/>
                </a:lnTo>
                <a:lnTo>
                  <a:pt x="0" y="4"/>
                </a:lnTo>
                <a:lnTo>
                  <a:pt x="0" y="0"/>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2" name="Freeform 186"/>
          <p:cNvSpPr>
            <a:spLocks/>
          </p:cNvSpPr>
          <p:nvPr/>
        </p:nvSpPr>
        <p:spPr bwMode="auto">
          <a:xfrm>
            <a:off x="5767389" y="2049464"/>
            <a:ext cx="841375" cy="414337"/>
          </a:xfrm>
          <a:custGeom>
            <a:avLst/>
            <a:gdLst>
              <a:gd name="T0" fmla="*/ 2147483646 w 583"/>
              <a:gd name="T1" fmla="*/ 2147483646 h 296"/>
              <a:gd name="T2" fmla="*/ 2147483646 w 583"/>
              <a:gd name="T3" fmla="*/ 2147483646 h 296"/>
              <a:gd name="T4" fmla="*/ 2147483646 w 583"/>
              <a:gd name="T5" fmla="*/ 2147483646 h 296"/>
              <a:gd name="T6" fmla="*/ 2147483646 w 583"/>
              <a:gd name="T7" fmla="*/ 2147483646 h 296"/>
              <a:gd name="T8" fmla="*/ 2147483646 w 583"/>
              <a:gd name="T9" fmla="*/ 2147483646 h 296"/>
              <a:gd name="T10" fmla="*/ 2147483646 w 583"/>
              <a:gd name="T11" fmla="*/ 2147483646 h 296"/>
              <a:gd name="T12" fmla="*/ 2147483646 w 583"/>
              <a:gd name="T13" fmla="*/ 2147483646 h 296"/>
              <a:gd name="T14" fmla="*/ 2147483646 w 583"/>
              <a:gd name="T15" fmla="*/ 2147483646 h 296"/>
              <a:gd name="T16" fmla="*/ 2147483646 w 583"/>
              <a:gd name="T17" fmla="*/ 2147483646 h 296"/>
              <a:gd name="T18" fmla="*/ 2147483646 w 583"/>
              <a:gd name="T19" fmla="*/ 2147483646 h 296"/>
              <a:gd name="T20" fmla="*/ 2147483646 w 583"/>
              <a:gd name="T21" fmla="*/ 2147483646 h 296"/>
              <a:gd name="T22" fmla="*/ 2147483646 w 583"/>
              <a:gd name="T23" fmla="*/ 2147483646 h 296"/>
              <a:gd name="T24" fmla="*/ 2147483646 w 583"/>
              <a:gd name="T25" fmla="*/ 2147483646 h 296"/>
              <a:gd name="T26" fmla="*/ 2147483646 w 583"/>
              <a:gd name="T27" fmla="*/ 2147483646 h 296"/>
              <a:gd name="T28" fmla="*/ 2147483646 w 583"/>
              <a:gd name="T29" fmla="*/ 2147483646 h 296"/>
              <a:gd name="T30" fmla="*/ 2147483646 w 583"/>
              <a:gd name="T31" fmla="*/ 2147483646 h 296"/>
              <a:gd name="T32" fmla="*/ 2147483646 w 583"/>
              <a:gd name="T33" fmla="*/ 2147483646 h 296"/>
              <a:gd name="T34" fmla="*/ 2147483646 w 583"/>
              <a:gd name="T35" fmla="*/ 2147483646 h 296"/>
              <a:gd name="T36" fmla="*/ 2147483646 w 583"/>
              <a:gd name="T37" fmla="*/ 2147483646 h 296"/>
              <a:gd name="T38" fmla="*/ 2147483646 w 583"/>
              <a:gd name="T39" fmla="*/ 2147483646 h 296"/>
              <a:gd name="T40" fmla="*/ 2147483646 w 583"/>
              <a:gd name="T41" fmla="*/ 2147483646 h 296"/>
              <a:gd name="T42" fmla="*/ 2147483646 w 583"/>
              <a:gd name="T43" fmla="*/ 2147483646 h 296"/>
              <a:gd name="T44" fmla="*/ 2147483646 w 583"/>
              <a:gd name="T45" fmla="*/ 2147483646 h 296"/>
              <a:gd name="T46" fmla="*/ 2147483646 w 583"/>
              <a:gd name="T47" fmla="*/ 2147483646 h 296"/>
              <a:gd name="T48" fmla="*/ 2147483646 w 583"/>
              <a:gd name="T49" fmla="*/ 2147483646 h 296"/>
              <a:gd name="T50" fmla="*/ 2147483646 w 583"/>
              <a:gd name="T51" fmla="*/ 2147483646 h 296"/>
              <a:gd name="T52" fmla="*/ 2147483646 w 583"/>
              <a:gd name="T53" fmla="*/ 2147483646 h 296"/>
              <a:gd name="T54" fmla="*/ 2147483646 w 583"/>
              <a:gd name="T55" fmla="*/ 2147483646 h 296"/>
              <a:gd name="T56" fmla="*/ 2147483646 w 583"/>
              <a:gd name="T57" fmla="*/ 2147483646 h 296"/>
              <a:gd name="T58" fmla="*/ 2147483646 w 583"/>
              <a:gd name="T59" fmla="*/ 2147483646 h 296"/>
              <a:gd name="T60" fmla="*/ 2147483646 w 583"/>
              <a:gd name="T61" fmla="*/ 2147483646 h 296"/>
              <a:gd name="T62" fmla="*/ 2147483646 w 583"/>
              <a:gd name="T63" fmla="*/ 2147483646 h 296"/>
              <a:gd name="T64" fmla="*/ 2147483646 w 583"/>
              <a:gd name="T65" fmla="*/ 2147483646 h 296"/>
              <a:gd name="T66" fmla="*/ 2147483646 w 583"/>
              <a:gd name="T67" fmla="*/ 2147483646 h 296"/>
              <a:gd name="T68" fmla="*/ 2147483646 w 583"/>
              <a:gd name="T69" fmla="*/ 2147483646 h 296"/>
              <a:gd name="T70" fmla="*/ 2147483646 w 583"/>
              <a:gd name="T71" fmla="*/ 2147483646 h 296"/>
              <a:gd name="T72" fmla="*/ 2147483646 w 583"/>
              <a:gd name="T73" fmla="*/ 2147483646 h 296"/>
              <a:gd name="T74" fmla="*/ 2147483646 w 583"/>
              <a:gd name="T75" fmla="*/ 2147483646 h 296"/>
              <a:gd name="T76" fmla="*/ 2147483646 w 583"/>
              <a:gd name="T77" fmla="*/ 2147483646 h 296"/>
              <a:gd name="T78" fmla="*/ 2147483646 w 583"/>
              <a:gd name="T79" fmla="*/ 2147483646 h 296"/>
              <a:gd name="T80" fmla="*/ 2147483646 w 583"/>
              <a:gd name="T81" fmla="*/ 2147483646 h 296"/>
              <a:gd name="T82" fmla="*/ 2147483646 w 583"/>
              <a:gd name="T83" fmla="*/ 2147483646 h 296"/>
              <a:gd name="T84" fmla="*/ 2147483646 w 583"/>
              <a:gd name="T85" fmla="*/ 2147483646 h 296"/>
              <a:gd name="T86" fmla="*/ 2147483646 w 583"/>
              <a:gd name="T87" fmla="*/ 2147483646 h 296"/>
              <a:gd name="T88" fmla="*/ 2147483646 w 583"/>
              <a:gd name="T89" fmla="*/ 2147483646 h 296"/>
              <a:gd name="T90" fmla="*/ 2147483646 w 583"/>
              <a:gd name="T91" fmla="*/ 2147483646 h 296"/>
              <a:gd name="T92" fmla="*/ 0 w 583"/>
              <a:gd name="T93" fmla="*/ 2147483646 h 296"/>
              <a:gd name="T94" fmla="*/ 0 w 583"/>
              <a:gd name="T95" fmla="*/ 2147483646 h 296"/>
              <a:gd name="T96" fmla="*/ 0 w 583"/>
              <a:gd name="T97" fmla="*/ 2147483646 h 296"/>
              <a:gd name="T98" fmla="*/ 0 w 583"/>
              <a:gd name="T99" fmla="*/ 2147483646 h 296"/>
              <a:gd name="T100" fmla="*/ 0 w 583"/>
              <a:gd name="T101" fmla="*/ 2147483646 h 296"/>
              <a:gd name="T102" fmla="*/ 2147483646 w 583"/>
              <a:gd name="T103" fmla="*/ 0 h 296"/>
              <a:gd name="T104" fmla="*/ 2147483646 w 583"/>
              <a:gd name="T105" fmla="*/ 0 h 296"/>
              <a:gd name="T106" fmla="*/ 2147483646 w 583"/>
              <a:gd name="T107" fmla="*/ 2147483646 h 296"/>
              <a:gd name="T108" fmla="*/ 2147483646 w 583"/>
              <a:gd name="T109" fmla="*/ 2147483646 h 296"/>
              <a:gd name="T110" fmla="*/ 2147483646 w 583"/>
              <a:gd name="T111" fmla="*/ 2147483646 h 296"/>
              <a:gd name="T112" fmla="*/ 2147483646 w 583"/>
              <a:gd name="T113" fmla="*/ 2147483646 h 296"/>
              <a:gd name="T114" fmla="*/ 2147483646 w 583"/>
              <a:gd name="T115" fmla="*/ 2147483646 h 296"/>
              <a:gd name="T116" fmla="*/ 2147483646 w 583"/>
              <a:gd name="T117" fmla="*/ 2147483646 h 296"/>
              <a:gd name="T118" fmla="*/ 2147483646 w 583"/>
              <a:gd name="T119" fmla="*/ 2147483646 h 296"/>
              <a:gd name="T120" fmla="*/ 2147483646 w 583"/>
              <a:gd name="T121" fmla="*/ 2147483646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3"/>
              <a:gd name="T184" fmla="*/ 0 h 296"/>
              <a:gd name="T185" fmla="*/ 583 w 583"/>
              <a:gd name="T186" fmla="*/ 296 h 2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3" h="296">
                <a:moveTo>
                  <a:pt x="290" y="36"/>
                </a:moveTo>
                <a:lnTo>
                  <a:pt x="301" y="36"/>
                </a:lnTo>
                <a:lnTo>
                  <a:pt x="305" y="36"/>
                </a:lnTo>
                <a:lnTo>
                  <a:pt x="312" y="36"/>
                </a:lnTo>
                <a:lnTo>
                  <a:pt x="313" y="36"/>
                </a:lnTo>
                <a:lnTo>
                  <a:pt x="317" y="36"/>
                </a:lnTo>
                <a:lnTo>
                  <a:pt x="320" y="36"/>
                </a:lnTo>
                <a:lnTo>
                  <a:pt x="325" y="36"/>
                </a:lnTo>
                <a:lnTo>
                  <a:pt x="332" y="36"/>
                </a:lnTo>
                <a:lnTo>
                  <a:pt x="337" y="36"/>
                </a:lnTo>
                <a:lnTo>
                  <a:pt x="339" y="36"/>
                </a:lnTo>
                <a:lnTo>
                  <a:pt x="344" y="36"/>
                </a:lnTo>
                <a:lnTo>
                  <a:pt x="350" y="36"/>
                </a:lnTo>
                <a:lnTo>
                  <a:pt x="363" y="37"/>
                </a:lnTo>
                <a:lnTo>
                  <a:pt x="374" y="36"/>
                </a:lnTo>
                <a:lnTo>
                  <a:pt x="379" y="36"/>
                </a:lnTo>
                <a:lnTo>
                  <a:pt x="386" y="36"/>
                </a:lnTo>
                <a:lnTo>
                  <a:pt x="392" y="36"/>
                </a:lnTo>
                <a:lnTo>
                  <a:pt x="399" y="36"/>
                </a:lnTo>
                <a:lnTo>
                  <a:pt x="405" y="36"/>
                </a:lnTo>
                <a:lnTo>
                  <a:pt x="407" y="36"/>
                </a:lnTo>
                <a:lnTo>
                  <a:pt x="411" y="36"/>
                </a:lnTo>
                <a:lnTo>
                  <a:pt x="415" y="36"/>
                </a:lnTo>
                <a:lnTo>
                  <a:pt x="420" y="36"/>
                </a:lnTo>
                <a:lnTo>
                  <a:pt x="423" y="36"/>
                </a:lnTo>
                <a:lnTo>
                  <a:pt x="429" y="36"/>
                </a:lnTo>
                <a:lnTo>
                  <a:pt x="435" y="36"/>
                </a:lnTo>
                <a:lnTo>
                  <a:pt x="441" y="36"/>
                </a:lnTo>
                <a:lnTo>
                  <a:pt x="444" y="36"/>
                </a:lnTo>
                <a:lnTo>
                  <a:pt x="445" y="36"/>
                </a:lnTo>
                <a:lnTo>
                  <a:pt x="449" y="36"/>
                </a:lnTo>
                <a:lnTo>
                  <a:pt x="452" y="36"/>
                </a:lnTo>
                <a:lnTo>
                  <a:pt x="455" y="36"/>
                </a:lnTo>
                <a:lnTo>
                  <a:pt x="458" y="36"/>
                </a:lnTo>
                <a:lnTo>
                  <a:pt x="460" y="36"/>
                </a:lnTo>
                <a:lnTo>
                  <a:pt x="466" y="36"/>
                </a:lnTo>
                <a:lnTo>
                  <a:pt x="471" y="36"/>
                </a:lnTo>
                <a:lnTo>
                  <a:pt x="473" y="36"/>
                </a:lnTo>
                <a:lnTo>
                  <a:pt x="477" y="36"/>
                </a:lnTo>
                <a:lnTo>
                  <a:pt x="478" y="36"/>
                </a:lnTo>
                <a:lnTo>
                  <a:pt x="482" y="36"/>
                </a:lnTo>
                <a:lnTo>
                  <a:pt x="484" y="36"/>
                </a:lnTo>
                <a:lnTo>
                  <a:pt x="496" y="36"/>
                </a:lnTo>
                <a:lnTo>
                  <a:pt x="500" y="36"/>
                </a:lnTo>
                <a:lnTo>
                  <a:pt x="508" y="36"/>
                </a:lnTo>
                <a:lnTo>
                  <a:pt x="513" y="36"/>
                </a:lnTo>
                <a:lnTo>
                  <a:pt x="519" y="36"/>
                </a:lnTo>
                <a:lnTo>
                  <a:pt x="524" y="36"/>
                </a:lnTo>
                <a:lnTo>
                  <a:pt x="526" y="36"/>
                </a:lnTo>
                <a:lnTo>
                  <a:pt x="532" y="36"/>
                </a:lnTo>
                <a:lnTo>
                  <a:pt x="539" y="36"/>
                </a:lnTo>
                <a:lnTo>
                  <a:pt x="541" y="36"/>
                </a:lnTo>
                <a:lnTo>
                  <a:pt x="544" y="36"/>
                </a:lnTo>
                <a:lnTo>
                  <a:pt x="547" y="36"/>
                </a:lnTo>
                <a:lnTo>
                  <a:pt x="556" y="36"/>
                </a:lnTo>
                <a:lnTo>
                  <a:pt x="562" y="36"/>
                </a:lnTo>
                <a:lnTo>
                  <a:pt x="564" y="36"/>
                </a:lnTo>
                <a:lnTo>
                  <a:pt x="567" y="36"/>
                </a:lnTo>
                <a:lnTo>
                  <a:pt x="568" y="36"/>
                </a:lnTo>
                <a:lnTo>
                  <a:pt x="572" y="36"/>
                </a:lnTo>
                <a:lnTo>
                  <a:pt x="574" y="36"/>
                </a:lnTo>
                <a:lnTo>
                  <a:pt x="578" y="36"/>
                </a:lnTo>
                <a:lnTo>
                  <a:pt x="580" y="36"/>
                </a:lnTo>
                <a:lnTo>
                  <a:pt x="580" y="43"/>
                </a:lnTo>
                <a:lnTo>
                  <a:pt x="580" y="49"/>
                </a:lnTo>
                <a:lnTo>
                  <a:pt x="580" y="62"/>
                </a:lnTo>
                <a:lnTo>
                  <a:pt x="580" y="74"/>
                </a:lnTo>
                <a:lnTo>
                  <a:pt x="580" y="80"/>
                </a:lnTo>
                <a:lnTo>
                  <a:pt x="580" y="86"/>
                </a:lnTo>
                <a:lnTo>
                  <a:pt x="582" y="98"/>
                </a:lnTo>
                <a:lnTo>
                  <a:pt x="582" y="105"/>
                </a:lnTo>
                <a:lnTo>
                  <a:pt x="580" y="111"/>
                </a:lnTo>
                <a:lnTo>
                  <a:pt x="582" y="114"/>
                </a:lnTo>
                <a:lnTo>
                  <a:pt x="582" y="116"/>
                </a:lnTo>
                <a:lnTo>
                  <a:pt x="580" y="123"/>
                </a:lnTo>
                <a:lnTo>
                  <a:pt x="580" y="136"/>
                </a:lnTo>
                <a:lnTo>
                  <a:pt x="580" y="141"/>
                </a:lnTo>
                <a:lnTo>
                  <a:pt x="580" y="147"/>
                </a:lnTo>
                <a:lnTo>
                  <a:pt x="580" y="153"/>
                </a:lnTo>
                <a:lnTo>
                  <a:pt x="580" y="157"/>
                </a:lnTo>
                <a:lnTo>
                  <a:pt x="580" y="161"/>
                </a:lnTo>
                <a:lnTo>
                  <a:pt x="580" y="171"/>
                </a:lnTo>
                <a:lnTo>
                  <a:pt x="580" y="180"/>
                </a:lnTo>
                <a:lnTo>
                  <a:pt x="580" y="186"/>
                </a:lnTo>
                <a:lnTo>
                  <a:pt x="580" y="192"/>
                </a:lnTo>
                <a:lnTo>
                  <a:pt x="580" y="198"/>
                </a:lnTo>
                <a:lnTo>
                  <a:pt x="582" y="200"/>
                </a:lnTo>
                <a:lnTo>
                  <a:pt x="580" y="205"/>
                </a:lnTo>
                <a:lnTo>
                  <a:pt x="580" y="209"/>
                </a:lnTo>
                <a:lnTo>
                  <a:pt x="580" y="216"/>
                </a:lnTo>
                <a:lnTo>
                  <a:pt x="580" y="218"/>
                </a:lnTo>
                <a:lnTo>
                  <a:pt x="580" y="221"/>
                </a:lnTo>
                <a:lnTo>
                  <a:pt x="582" y="234"/>
                </a:lnTo>
                <a:lnTo>
                  <a:pt x="582" y="245"/>
                </a:lnTo>
                <a:lnTo>
                  <a:pt x="582" y="248"/>
                </a:lnTo>
                <a:lnTo>
                  <a:pt x="582" y="260"/>
                </a:lnTo>
                <a:lnTo>
                  <a:pt x="582" y="270"/>
                </a:lnTo>
                <a:lnTo>
                  <a:pt x="582" y="277"/>
                </a:lnTo>
                <a:lnTo>
                  <a:pt x="582" y="280"/>
                </a:lnTo>
                <a:lnTo>
                  <a:pt x="582" y="284"/>
                </a:lnTo>
                <a:lnTo>
                  <a:pt x="582" y="292"/>
                </a:lnTo>
                <a:lnTo>
                  <a:pt x="569" y="292"/>
                </a:lnTo>
                <a:lnTo>
                  <a:pt x="556" y="292"/>
                </a:lnTo>
                <a:lnTo>
                  <a:pt x="555" y="292"/>
                </a:lnTo>
                <a:lnTo>
                  <a:pt x="550" y="292"/>
                </a:lnTo>
                <a:lnTo>
                  <a:pt x="544" y="292"/>
                </a:lnTo>
                <a:lnTo>
                  <a:pt x="539" y="292"/>
                </a:lnTo>
                <a:lnTo>
                  <a:pt x="536" y="292"/>
                </a:lnTo>
                <a:lnTo>
                  <a:pt x="524" y="292"/>
                </a:lnTo>
                <a:lnTo>
                  <a:pt x="517" y="292"/>
                </a:lnTo>
                <a:lnTo>
                  <a:pt x="514" y="292"/>
                </a:lnTo>
                <a:lnTo>
                  <a:pt x="509" y="292"/>
                </a:lnTo>
                <a:lnTo>
                  <a:pt x="507" y="292"/>
                </a:lnTo>
                <a:lnTo>
                  <a:pt x="502" y="292"/>
                </a:lnTo>
                <a:lnTo>
                  <a:pt x="498" y="292"/>
                </a:lnTo>
                <a:lnTo>
                  <a:pt x="496" y="292"/>
                </a:lnTo>
                <a:lnTo>
                  <a:pt x="492" y="292"/>
                </a:lnTo>
                <a:lnTo>
                  <a:pt x="484" y="292"/>
                </a:lnTo>
                <a:lnTo>
                  <a:pt x="481" y="292"/>
                </a:lnTo>
                <a:lnTo>
                  <a:pt x="479" y="292"/>
                </a:lnTo>
                <a:lnTo>
                  <a:pt x="475" y="292"/>
                </a:lnTo>
                <a:lnTo>
                  <a:pt x="471" y="292"/>
                </a:lnTo>
                <a:lnTo>
                  <a:pt x="465" y="292"/>
                </a:lnTo>
                <a:lnTo>
                  <a:pt x="459" y="292"/>
                </a:lnTo>
                <a:lnTo>
                  <a:pt x="455" y="292"/>
                </a:lnTo>
                <a:lnTo>
                  <a:pt x="452" y="292"/>
                </a:lnTo>
                <a:lnTo>
                  <a:pt x="448" y="292"/>
                </a:lnTo>
                <a:lnTo>
                  <a:pt x="436" y="292"/>
                </a:lnTo>
                <a:lnTo>
                  <a:pt x="424" y="292"/>
                </a:lnTo>
                <a:lnTo>
                  <a:pt x="421" y="292"/>
                </a:lnTo>
                <a:lnTo>
                  <a:pt x="412" y="292"/>
                </a:lnTo>
                <a:lnTo>
                  <a:pt x="399" y="292"/>
                </a:lnTo>
                <a:lnTo>
                  <a:pt x="387" y="292"/>
                </a:lnTo>
                <a:lnTo>
                  <a:pt x="376" y="292"/>
                </a:lnTo>
                <a:lnTo>
                  <a:pt x="368" y="292"/>
                </a:lnTo>
                <a:lnTo>
                  <a:pt x="352" y="292"/>
                </a:lnTo>
                <a:lnTo>
                  <a:pt x="345" y="292"/>
                </a:lnTo>
                <a:lnTo>
                  <a:pt x="339" y="292"/>
                </a:lnTo>
                <a:lnTo>
                  <a:pt x="327" y="292"/>
                </a:lnTo>
                <a:lnTo>
                  <a:pt x="322" y="292"/>
                </a:lnTo>
                <a:lnTo>
                  <a:pt x="306" y="292"/>
                </a:lnTo>
                <a:lnTo>
                  <a:pt x="300" y="292"/>
                </a:lnTo>
                <a:lnTo>
                  <a:pt x="293" y="292"/>
                </a:lnTo>
                <a:lnTo>
                  <a:pt x="290" y="292"/>
                </a:lnTo>
                <a:lnTo>
                  <a:pt x="286" y="292"/>
                </a:lnTo>
                <a:lnTo>
                  <a:pt x="280" y="292"/>
                </a:lnTo>
                <a:lnTo>
                  <a:pt x="267" y="291"/>
                </a:lnTo>
                <a:lnTo>
                  <a:pt x="255" y="291"/>
                </a:lnTo>
                <a:lnTo>
                  <a:pt x="232" y="292"/>
                </a:lnTo>
                <a:lnTo>
                  <a:pt x="220" y="292"/>
                </a:lnTo>
                <a:lnTo>
                  <a:pt x="207" y="292"/>
                </a:lnTo>
                <a:lnTo>
                  <a:pt x="195" y="292"/>
                </a:lnTo>
                <a:lnTo>
                  <a:pt x="182" y="292"/>
                </a:lnTo>
                <a:lnTo>
                  <a:pt x="159" y="293"/>
                </a:lnTo>
                <a:lnTo>
                  <a:pt x="135" y="293"/>
                </a:lnTo>
                <a:lnTo>
                  <a:pt x="125" y="293"/>
                </a:lnTo>
                <a:lnTo>
                  <a:pt x="111" y="295"/>
                </a:lnTo>
                <a:lnTo>
                  <a:pt x="103" y="295"/>
                </a:lnTo>
                <a:lnTo>
                  <a:pt x="101" y="295"/>
                </a:lnTo>
                <a:lnTo>
                  <a:pt x="96" y="295"/>
                </a:lnTo>
                <a:lnTo>
                  <a:pt x="88" y="295"/>
                </a:lnTo>
                <a:lnTo>
                  <a:pt x="72" y="295"/>
                </a:lnTo>
                <a:lnTo>
                  <a:pt x="69" y="295"/>
                </a:lnTo>
                <a:lnTo>
                  <a:pt x="68" y="295"/>
                </a:lnTo>
                <a:lnTo>
                  <a:pt x="62" y="295"/>
                </a:lnTo>
                <a:lnTo>
                  <a:pt x="58" y="295"/>
                </a:lnTo>
                <a:lnTo>
                  <a:pt x="44" y="295"/>
                </a:lnTo>
                <a:lnTo>
                  <a:pt x="39" y="295"/>
                </a:lnTo>
                <a:lnTo>
                  <a:pt x="30" y="295"/>
                </a:lnTo>
                <a:lnTo>
                  <a:pt x="29" y="295"/>
                </a:lnTo>
                <a:lnTo>
                  <a:pt x="26" y="295"/>
                </a:lnTo>
                <a:lnTo>
                  <a:pt x="22" y="295"/>
                </a:lnTo>
                <a:lnTo>
                  <a:pt x="17" y="295"/>
                </a:lnTo>
                <a:lnTo>
                  <a:pt x="14" y="295"/>
                </a:lnTo>
                <a:lnTo>
                  <a:pt x="3" y="295"/>
                </a:lnTo>
                <a:lnTo>
                  <a:pt x="3" y="289"/>
                </a:lnTo>
                <a:lnTo>
                  <a:pt x="3" y="284"/>
                </a:lnTo>
                <a:lnTo>
                  <a:pt x="3" y="271"/>
                </a:lnTo>
                <a:lnTo>
                  <a:pt x="3" y="260"/>
                </a:lnTo>
                <a:lnTo>
                  <a:pt x="3" y="255"/>
                </a:lnTo>
                <a:lnTo>
                  <a:pt x="3" y="248"/>
                </a:lnTo>
                <a:lnTo>
                  <a:pt x="3" y="236"/>
                </a:lnTo>
                <a:lnTo>
                  <a:pt x="3" y="228"/>
                </a:lnTo>
                <a:lnTo>
                  <a:pt x="2" y="222"/>
                </a:lnTo>
                <a:lnTo>
                  <a:pt x="0" y="222"/>
                </a:lnTo>
                <a:lnTo>
                  <a:pt x="0" y="209"/>
                </a:lnTo>
                <a:lnTo>
                  <a:pt x="0" y="197"/>
                </a:lnTo>
                <a:lnTo>
                  <a:pt x="0" y="190"/>
                </a:lnTo>
                <a:lnTo>
                  <a:pt x="0" y="184"/>
                </a:lnTo>
                <a:lnTo>
                  <a:pt x="0" y="175"/>
                </a:lnTo>
                <a:lnTo>
                  <a:pt x="0" y="173"/>
                </a:lnTo>
                <a:lnTo>
                  <a:pt x="0" y="165"/>
                </a:lnTo>
                <a:lnTo>
                  <a:pt x="0" y="159"/>
                </a:lnTo>
                <a:lnTo>
                  <a:pt x="0" y="123"/>
                </a:lnTo>
                <a:lnTo>
                  <a:pt x="0" y="120"/>
                </a:lnTo>
                <a:lnTo>
                  <a:pt x="0" y="116"/>
                </a:lnTo>
                <a:lnTo>
                  <a:pt x="0" y="111"/>
                </a:lnTo>
                <a:lnTo>
                  <a:pt x="0" y="98"/>
                </a:lnTo>
                <a:lnTo>
                  <a:pt x="0" y="89"/>
                </a:lnTo>
                <a:lnTo>
                  <a:pt x="0" y="73"/>
                </a:lnTo>
                <a:lnTo>
                  <a:pt x="0" y="52"/>
                </a:lnTo>
                <a:lnTo>
                  <a:pt x="0" y="31"/>
                </a:lnTo>
                <a:lnTo>
                  <a:pt x="0" y="29"/>
                </a:lnTo>
                <a:lnTo>
                  <a:pt x="0" y="13"/>
                </a:lnTo>
                <a:lnTo>
                  <a:pt x="0" y="11"/>
                </a:lnTo>
                <a:lnTo>
                  <a:pt x="0" y="7"/>
                </a:lnTo>
                <a:lnTo>
                  <a:pt x="0" y="0"/>
                </a:lnTo>
                <a:lnTo>
                  <a:pt x="11" y="0"/>
                </a:lnTo>
                <a:lnTo>
                  <a:pt x="16" y="0"/>
                </a:lnTo>
                <a:lnTo>
                  <a:pt x="23" y="0"/>
                </a:lnTo>
                <a:lnTo>
                  <a:pt x="40" y="0"/>
                </a:lnTo>
                <a:lnTo>
                  <a:pt x="53" y="0"/>
                </a:lnTo>
                <a:lnTo>
                  <a:pt x="60" y="0"/>
                </a:lnTo>
                <a:lnTo>
                  <a:pt x="73" y="0"/>
                </a:lnTo>
                <a:lnTo>
                  <a:pt x="82" y="5"/>
                </a:lnTo>
                <a:lnTo>
                  <a:pt x="86" y="15"/>
                </a:lnTo>
                <a:lnTo>
                  <a:pt x="110" y="43"/>
                </a:lnTo>
                <a:lnTo>
                  <a:pt x="134" y="51"/>
                </a:lnTo>
                <a:lnTo>
                  <a:pt x="137" y="49"/>
                </a:lnTo>
                <a:lnTo>
                  <a:pt x="147" y="49"/>
                </a:lnTo>
                <a:lnTo>
                  <a:pt x="155" y="51"/>
                </a:lnTo>
                <a:lnTo>
                  <a:pt x="156" y="51"/>
                </a:lnTo>
                <a:lnTo>
                  <a:pt x="163" y="59"/>
                </a:lnTo>
                <a:lnTo>
                  <a:pt x="178" y="78"/>
                </a:lnTo>
                <a:lnTo>
                  <a:pt x="183" y="80"/>
                </a:lnTo>
                <a:lnTo>
                  <a:pt x="192" y="82"/>
                </a:lnTo>
                <a:lnTo>
                  <a:pt x="196" y="85"/>
                </a:lnTo>
                <a:lnTo>
                  <a:pt x="202" y="86"/>
                </a:lnTo>
                <a:lnTo>
                  <a:pt x="211" y="91"/>
                </a:lnTo>
                <a:lnTo>
                  <a:pt x="222" y="95"/>
                </a:lnTo>
                <a:lnTo>
                  <a:pt x="226" y="97"/>
                </a:lnTo>
                <a:lnTo>
                  <a:pt x="233" y="97"/>
                </a:lnTo>
                <a:lnTo>
                  <a:pt x="237" y="97"/>
                </a:lnTo>
                <a:lnTo>
                  <a:pt x="238" y="97"/>
                </a:lnTo>
                <a:lnTo>
                  <a:pt x="250" y="97"/>
                </a:lnTo>
                <a:lnTo>
                  <a:pt x="253" y="96"/>
                </a:lnTo>
                <a:lnTo>
                  <a:pt x="267" y="91"/>
                </a:lnTo>
                <a:lnTo>
                  <a:pt x="272" y="89"/>
                </a:lnTo>
                <a:lnTo>
                  <a:pt x="290" y="93"/>
                </a:lnTo>
                <a:lnTo>
                  <a:pt x="290" y="83"/>
                </a:lnTo>
                <a:lnTo>
                  <a:pt x="290" y="62"/>
                </a:lnTo>
                <a:lnTo>
                  <a:pt x="290" y="60"/>
                </a:lnTo>
                <a:lnTo>
                  <a:pt x="290" y="48"/>
                </a:lnTo>
                <a:lnTo>
                  <a:pt x="290"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3" name="Freeform 187"/>
          <p:cNvSpPr>
            <a:spLocks/>
          </p:cNvSpPr>
          <p:nvPr/>
        </p:nvSpPr>
        <p:spPr bwMode="auto">
          <a:xfrm>
            <a:off x="6084889" y="2457450"/>
            <a:ext cx="422275" cy="738188"/>
          </a:xfrm>
          <a:custGeom>
            <a:avLst/>
            <a:gdLst>
              <a:gd name="T0" fmla="*/ 2147483646 w 293"/>
              <a:gd name="T1" fmla="*/ 0 h 527"/>
              <a:gd name="T2" fmla="*/ 2147483646 w 293"/>
              <a:gd name="T3" fmla="*/ 2147483646 h 527"/>
              <a:gd name="T4" fmla="*/ 2147483646 w 293"/>
              <a:gd name="T5" fmla="*/ 2147483646 h 527"/>
              <a:gd name="T6" fmla="*/ 2147483646 w 293"/>
              <a:gd name="T7" fmla="*/ 2147483646 h 527"/>
              <a:gd name="T8" fmla="*/ 2147483646 w 293"/>
              <a:gd name="T9" fmla="*/ 2147483646 h 527"/>
              <a:gd name="T10" fmla="*/ 2147483646 w 293"/>
              <a:gd name="T11" fmla="*/ 2147483646 h 527"/>
              <a:gd name="T12" fmla="*/ 2147483646 w 293"/>
              <a:gd name="T13" fmla="*/ 2147483646 h 527"/>
              <a:gd name="T14" fmla="*/ 2147483646 w 293"/>
              <a:gd name="T15" fmla="*/ 2147483646 h 527"/>
              <a:gd name="T16" fmla="*/ 2147483646 w 293"/>
              <a:gd name="T17" fmla="*/ 2147483646 h 527"/>
              <a:gd name="T18" fmla="*/ 2147483646 w 293"/>
              <a:gd name="T19" fmla="*/ 2147483646 h 527"/>
              <a:gd name="T20" fmla="*/ 2147483646 w 293"/>
              <a:gd name="T21" fmla="*/ 2147483646 h 527"/>
              <a:gd name="T22" fmla="*/ 2147483646 w 293"/>
              <a:gd name="T23" fmla="*/ 2147483646 h 527"/>
              <a:gd name="T24" fmla="*/ 2147483646 w 293"/>
              <a:gd name="T25" fmla="*/ 2147483646 h 527"/>
              <a:gd name="T26" fmla="*/ 2147483646 w 293"/>
              <a:gd name="T27" fmla="*/ 2147483646 h 527"/>
              <a:gd name="T28" fmla="*/ 2147483646 w 293"/>
              <a:gd name="T29" fmla="*/ 2147483646 h 527"/>
              <a:gd name="T30" fmla="*/ 2147483646 w 293"/>
              <a:gd name="T31" fmla="*/ 2147483646 h 527"/>
              <a:gd name="T32" fmla="*/ 2147483646 w 293"/>
              <a:gd name="T33" fmla="*/ 2147483646 h 527"/>
              <a:gd name="T34" fmla="*/ 2147483646 w 293"/>
              <a:gd name="T35" fmla="*/ 2147483646 h 527"/>
              <a:gd name="T36" fmla="*/ 2147483646 w 293"/>
              <a:gd name="T37" fmla="*/ 2147483646 h 527"/>
              <a:gd name="T38" fmla="*/ 2147483646 w 293"/>
              <a:gd name="T39" fmla="*/ 2147483646 h 527"/>
              <a:gd name="T40" fmla="*/ 2147483646 w 293"/>
              <a:gd name="T41" fmla="*/ 2147483646 h 527"/>
              <a:gd name="T42" fmla="*/ 2147483646 w 293"/>
              <a:gd name="T43" fmla="*/ 2147483646 h 527"/>
              <a:gd name="T44" fmla="*/ 2147483646 w 293"/>
              <a:gd name="T45" fmla="*/ 2147483646 h 527"/>
              <a:gd name="T46" fmla="*/ 2147483646 w 293"/>
              <a:gd name="T47" fmla="*/ 2147483646 h 527"/>
              <a:gd name="T48" fmla="*/ 2147483646 w 293"/>
              <a:gd name="T49" fmla="*/ 2147483646 h 527"/>
              <a:gd name="T50" fmla="*/ 2147483646 w 293"/>
              <a:gd name="T51" fmla="*/ 2147483646 h 527"/>
              <a:gd name="T52" fmla="*/ 2147483646 w 293"/>
              <a:gd name="T53" fmla="*/ 2147483646 h 527"/>
              <a:gd name="T54" fmla="*/ 2147483646 w 293"/>
              <a:gd name="T55" fmla="*/ 2147483646 h 527"/>
              <a:gd name="T56" fmla="*/ 2147483646 w 293"/>
              <a:gd name="T57" fmla="*/ 2147483646 h 527"/>
              <a:gd name="T58" fmla="*/ 2147483646 w 293"/>
              <a:gd name="T59" fmla="*/ 2147483646 h 527"/>
              <a:gd name="T60" fmla="*/ 2147483646 w 293"/>
              <a:gd name="T61" fmla="*/ 2147483646 h 527"/>
              <a:gd name="T62" fmla="*/ 2147483646 w 293"/>
              <a:gd name="T63" fmla="*/ 2147483646 h 527"/>
              <a:gd name="T64" fmla="*/ 2147483646 w 293"/>
              <a:gd name="T65" fmla="*/ 2147483646 h 527"/>
              <a:gd name="T66" fmla="*/ 2147483646 w 293"/>
              <a:gd name="T67" fmla="*/ 2147483646 h 527"/>
              <a:gd name="T68" fmla="*/ 2147483646 w 293"/>
              <a:gd name="T69" fmla="*/ 2147483646 h 527"/>
              <a:gd name="T70" fmla="*/ 2147483646 w 293"/>
              <a:gd name="T71" fmla="*/ 2147483646 h 527"/>
              <a:gd name="T72" fmla="*/ 2147483646 w 293"/>
              <a:gd name="T73" fmla="*/ 2147483646 h 527"/>
              <a:gd name="T74" fmla="*/ 2147483646 w 293"/>
              <a:gd name="T75" fmla="*/ 2147483646 h 527"/>
              <a:gd name="T76" fmla="*/ 2147483646 w 293"/>
              <a:gd name="T77" fmla="*/ 2147483646 h 527"/>
              <a:gd name="T78" fmla="*/ 2147483646 w 293"/>
              <a:gd name="T79" fmla="*/ 2147483646 h 527"/>
              <a:gd name="T80" fmla="*/ 2147483646 w 293"/>
              <a:gd name="T81" fmla="*/ 2147483646 h 527"/>
              <a:gd name="T82" fmla="*/ 2147483646 w 293"/>
              <a:gd name="T83" fmla="*/ 2147483646 h 527"/>
              <a:gd name="T84" fmla="*/ 2147483646 w 293"/>
              <a:gd name="T85" fmla="*/ 2147483646 h 527"/>
              <a:gd name="T86" fmla="*/ 2147483646 w 293"/>
              <a:gd name="T87" fmla="*/ 2147483646 h 527"/>
              <a:gd name="T88" fmla="*/ 2147483646 w 293"/>
              <a:gd name="T89" fmla="*/ 2147483646 h 527"/>
              <a:gd name="T90" fmla="*/ 2147483646 w 293"/>
              <a:gd name="T91" fmla="*/ 2147483646 h 527"/>
              <a:gd name="T92" fmla="*/ 2147483646 w 293"/>
              <a:gd name="T93" fmla="*/ 2147483646 h 527"/>
              <a:gd name="T94" fmla="*/ 2147483646 w 293"/>
              <a:gd name="T95" fmla="*/ 2147483646 h 527"/>
              <a:gd name="T96" fmla="*/ 2147483646 w 293"/>
              <a:gd name="T97" fmla="*/ 2147483646 h 527"/>
              <a:gd name="T98" fmla="*/ 2147483646 w 293"/>
              <a:gd name="T99" fmla="*/ 2147483646 h 527"/>
              <a:gd name="T100" fmla="*/ 2147483646 w 293"/>
              <a:gd name="T101" fmla="*/ 2147483646 h 527"/>
              <a:gd name="T102" fmla="*/ 2147483646 w 293"/>
              <a:gd name="T103" fmla="*/ 2147483646 h 527"/>
              <a:gd name="T104" fmla="*/ 2147483646 w 293"/>
              <a:gd name="T105" fmla="*/ 2147483646 h 527"/>
              <a:gd name="T106" fmla="*/ 0 w 293"/>
              <a:gd name="T107" fmla="*/ 2147483646 h 527"/>
              <a:gd name="T108" fmla="*/ 0 w 293"/>
              <a:gd name="T109" fmla="*/ 2147483646 h 527"/>
              <a:gd name="T110" fmla="*/ 0 w 293"/>
              <a:gd name="T111" fmla="*/ 2147483646 h 527"/>
              <a:gd name="T112" fmla="*/ 0 w 293"/>
              <a:gd name="T113" fmla="*/ 2147483646 h 527"/>
              <a:gd name="T114" fmla="*/ 0 w 293"/>
              <a:gd name="T115" fmla="*/ 2147483646 h 527"/>
              <a:gd name="T116" fmla="*/ 0 w 293"/>
              <a:gd name="T117" fmla="*/ 2147483646 h 527"/>
              <a:gd name="T118" fmla="*/ 0 w 293"/>
              <a:gd name="T119" fmla="*/ 2147483646 h 527"/>
              <a:gd name="T120" fmla="*/ 0 w 293"/>
              <a:gd name="T121" fmla="*/ 2147483646 h 527"/>
              <a:gd name="T122" fmla="*/ 0 w 293"/>
              <a:gd name="T123" fmla="*/ 2147483646 h 527"/>
              <a:gd name="T124" fmla="*/ 0 w 293"/>
              <a:gd name="T125" fmla="*/ 2147483646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3"/>
              <a:gd name="T190" fmla="*/ 0 h 527"/>
              <a:gd name="T191" fmla="*/ 293 w 293"/>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3" h="527">
                <a:moveTo>
                  <a:pt x="0" y="1"/>
                </a:moveTo>
                <a:lnTo>
                  <a:pt x="12" y="1"/>
                </a:lnTo>
                <a:lnTo>
                  <a:pt x="35" y="0"/>
                </a:lnTo>
                <a:lnTo>
                  <a:pt x="47" y="0"/>
                </a:lnTo>
                <a:lnTo>
                  <a:pt x="60" y="1"/>
                </a:lnTo>
                <a:lnTo>
                  <a:pt x="66" y="1"/>
                </a:lnTo>
                <a:lnTo>
                  <a:pt x="70" y="1"/>
                </a:lnTo>
                <a:lnTo>
                  <a:pt x="73" y="1"/>
                </a:lnTo>
                <a:lnTo>
                  <a:pt x="80" y="1"/>
                </a:lnTo>
                <a:lnTo>
                  <a:pt x="87" y="1"/>
                </a:lnTo>
                <a:lnTo>
                  <a:pt x="102" y="1"/>
                </a:lnTo>
                <a:lnTo>
                  <a:pt x="107" y="1"/>
                </a:lnTo>
                <a:lnTo>
                  <a:pt x="120" y="1"/>
                </a:lnTo>
                <a:lnTo>
                  <a:pt x="125" y="1"/>
                </a:lnTo>
                <a:lnTo>
                  <a:pt x="132" y="1"/>
                </a:lnTo>
                <a:lnTo>
                  <a:pt x="148" y="1"/>
                </a:lnTo>
                <a:lnTo>
                  <a:pt x="156" y="1"/>
                </a:lnTo>
                <a:lnTo>
                  <a:pt x="167" y="1"/>
                </a:lnTo>
                <a:lnTo>
                  <a:pt x="179" y="1"/>
                </a:lnTo>
                <a:lnTo>
                  <a:pt x="192" y="1"/>
                </a:lnTo>
                <a:lnTo>
                  <a:pt x="201" y="1"/>
                </a:lnTo>
                <a:lnTo>
                  <a:pt x="204" y="1"/>
                </a:lnTo>
                <a:lnTo>
                  <a:pt x="217" y="1"/>
                </a:lnTo>
                <a:lnTo>
                  <a:pt x="229" y="1"/>
                </a:lnTo>
                <a:lnTo>
                  <a:pt x="232" y="1"/>
                </a:lnTo>
                <a:lnTo>
                  <a:pt x="235" y="1"/>
                </a:lnTo>
                <a:lnTo>
                  <a:pt x="240" y="1"/>
                </a:lnTo>
                <a:lnTo>
                  <a:pt x="245" y="1"/>
                </a:lnTo>
                <a:lnTo>
                  <a:pt x="252" y="1"/>
                </a:lnTo>
                <a:lnTo>
                  <a:pt x="255" y="1"/>
                </a:lnTo>
                <a:lnTo>
                  <a:pt x="260" y="1"/>
                </a:lnTo>
                <a:lnTo>
                  <a:pt x="262" y="1"/>
                </a:lnTo>
                <a:lnTo>
                  <a:pt x="264" y="1"/>
                </a:lnTo>
                <a:lnTo>
                  <a:pt x="273" y="1"/>
                </a:lnTo>
                <a:lnTo>
                  <a:pt x="276" y="1"/>
                </a:lnTo>
                <a:lnTo>
                  <a:pt x="278" y="1"/>
                </a:lnTo>
                <a:lnTo>
                  <a:pt x="283" y="1"/>
                </a:lnTo>
                <a:lnTo>
                  <a:pt x="287" y="1"/>
                </a:lnTo>
                <a:lnTo>
                  <a:pt x="289" y="1"/>
                </a:lnTo>
                <a:lnTo>
                  <a:pt x="289" y="6"/>
                </a:lnTo>
                <a:lnTo>
                  <a:pt x="289" y="14"/>
                </a:lnTo>
                <a:lnTo>
                  <a:pt x="289" y="15"/>
                </a:lnTo>
                <a:lnTo>
                  <a:pt x="289" y="20"/>
                </a:lnTo>
                <a:lnTo>
                  <a:pt x="289" y="22"/>
                </a:lnTo>
                <a:lnTo>
                  <a:pt x="289" y="30"/>
                </a:lnTo>
                <a:lnTo>
                  <a:pt x="289" y="35"/>
                </a:lnTo>
                <a:lnTo>
                  <a:pt x="289" y="41"/>
                </a:lnTo>
                <a:lnTo>
                  <a:pt x="289" y="54"/>
                </a:lnTo>
                <a:lnTo>
                  <a:pt x="289" y="61"/>
                </a:lnTo>
                <a:lnTo>
                  <a:pt x="289" y="66"/>
                </a:lnTo>
                <a:lnTo>
                  <a:pt x="289" y="80"/>
                </a:lnTo>
                <a:lnTo>
                  <a:pt x="289" y="92"/>
                </a:lnTo>
                <a:lnTo>
                  <a:pt x="289" y="98"/>
                </a:lnTo>
                <a:lnTo>
                  <a:pt x="289" y="103"/>
                </a:lnTo>
                <a:lnTo>
                  <a:pt x="289" y="116"/>
                </a:lnTo>
                <a:lnTo>
                  <a:pt x="289" y="124"/>
                </a:lnTo>
                <a:lnTo>
                  <a:pt x="289" y="129"/>
                </a:lnTo>
                <a:lnTo>
                  <a:pt x="289" y="141"/>
                </a:lnTo>
                <a:lnTo>
                  <a:pt x="289" y="146"/>
                </a:lnTo>
                <a:lnTo>
                  <a:pt x="289" y="154"/>
                </a:lnTo>
                <a:lnTo>
                  <a:pt x="289" y="159"/>
                </a:lnTo>
                <a:lnTo>
                  <a:pt x="289" y="163"/>
                </a:lnTo>
                <a:lnTo>
                  <a:pt x="289" y="165"/>
                </a:lnTo>
                <a:lnTo>
                  <a:pt x="289" y="174"/>
                </a:lnTo>
                <a:lnTo>
                  <a:pt x="289" y="179"/>
                </a:lnTo>
                <a:lnTo>
                  <a:pt x="289" y="191"/>
                </a:lnTo>
                <a:lnTo>
                  <a:pt x="289" y="197"/>
                </a:lnTo>
                <a:lnTo>
                  <a:pt x="289" y="204"/>
                </a:lnTo>
                <a:lnTo>
                  <a:pt x="289" y="216"/>
                </a:lnTo>
                <a:lnTo>
                  <a:pt x="289" y="223"/>
                </a:lnTo>
                <a:lnTo>
                  <a:pt x="289" y="227"/>
                </a:lnTo>
                <a:lnTo>
                  <a:pt x="292" y="227"/>
                </a:lnTo>
                <a:lnTo>
                  <a:pt x="292" y="240"/>
                </a:lnTo>
                <a:lnTo>
                  <a:pt x="292" y="251"/>
                </a:lnTo>
                <a:lnTo>
                  <a:pt x="292" y="255"/>
                </a:lnTo>
                <a:lnTo>
                  <a:pt x="292" y="260"/>
                </a:lnTo>
                <a:lnTo>
                  <a:pt x="292" y="265"/>
                </a:lnTo>
                <a:lnTo>
                  <a:pt x="292" y="270"/>
                </a:lnTo>
                <a:lnTo>
                  <a:pt x="292" y="277"/>
                </a:lnTo>
                <a:lnTo>
                  <a:pt x="292" y="283"/>
                </a:lnTo>
                <a:lnTo>
                  <a:pt x="292" y="289"/>
                </a:lnTo>
                <a:lnTo>
                  <a:pt x="292" y="292"/>
                </a:lnTo>
                <a:lnTo>
                  <a:pt x="292" y="302"/>
                </a:lnTo>
                <a:lnTo>
                  <a:pt x="292" y="308"/>
                </a:lnTo>
                <a:lnTo>
                  <a:pt x="292" y="315"/>
                </a:lnTo>
                <a:lnTo>
                  <a:pt x="292" y="325"/>
                </a:lnTo>
                <a:lnTo>
                  <a:pt x="292" y="327"/>
                </a:lnTo>
                <a:lnTo>
                  <a:pt x="292" y="340"/>
                </a:lnTo>
                <a:lnTo>
                  <a:pt x="292" y="343"/>
                </a:lnTo>
                <a:lnTo>
                  <a:pt x="292" y="355"/>
                </a:lnTo>
                <a:lnTo>
                  <a:pt x="292" y="366"/>
                </a:lnTo>
                <a:lnTo>
                  <a:pt x="292" y="369"/>
                </a:lnTo>
                <a:lnTo>
                  <a:pt x="292" y="371"/>
                </a:lnTo>
                <a:lnTo>
                  <a:pt x="292" y="376"/>
                </a:lnTo>
                <a:lnTo>
                  <a:pt x="282" y="376"/>
                </a:lnTo>
                <a:lnTo>
                  <a:pt x="279" y="376"/>
                </a:lnTo>
                <a:lnTo>
                  <a:pt x="267" y="376"/>
                </a:lnTo>
                <a:lnTo>
                  <a:pt x="263" y="376"/>
                </a:lnTo>
                <a:lnTo>
                  <a:pt x="255" y="376"/>
                </a:lnTo>
                <a:lnTo>
                  <a:pt x="243" y="376"/>
                </a:lnTo>
                <a:lnTo>
                  <a:pt x="239" y="376"/>
                </a:lnTo>
                <a:lnTo>
                  <a:pt x="234" y="376"/>
                </a:lnTo>
                <a:lnTo>
                  <a:pt x="219" y="376"/>
                </a:lnTo>
                <a:lnTo>
                  <a:pt x="219" y="382"/>
                </a:lnTo>
                <a:lnTo>
                  <a:pt x="219" y="388"/>
                </a:lnTo>
                <a:lnTo>
                  <a:pt x="219" y="402"/>
                </a:lnTo>
                <a:lnTo>
                  <a:pt x="219" y="410"/>
                </a:lnTo>
                <a:lnTo>
                  <a:pt x="219" y="413"/>
                </a:lnTo>
                <a:lnTo>
                  <a:pt x="219" y="420"/>
                </a:lnTo>
                <a:lnTo>
                  <a:pt x="219" y="426"/>
                </a:lnTo>
                <a:lnTo>
                  <a:pt x="219" y="435"/>
                </a:lnTo>
                <a:lnTo>
                  <a:pt x="219" y="438"/>
                </a:lnTo>
                <a:lnTo>
                  <a:pt x="219" y="447"/>
                </a:lnTo>
                <a:lnTo>
                  <a:pt x="219" y="451"/>
                </a:lnTo>
                <a:lnTo>
                  <a:pt x="219" y="454"/>
                </a:lnTo>
                <a:lnTo>
                  <a:pt x="219" y="455"/>
                </a:lnTo>
                <a:lnTo>
                  <a:pt x="219" y="457"/>
                </a:lnTo>
                <a:lnTo>
                  <a:pt x="219" y="460"/>
                </a:lnTo>
                <a:lnTo>
                  <a:pt x="219" y="463"/>
                </a:lnTo>
                <a:lnTo>
                  <a:pt x="219" y="465"/>
                </a:lnTo>
                <a:lnTo>
                  <a:pt x="219" y="470"/>
                </a:lnTo>
                <a:lnTo>
                  <a:pt x="219" y="482"/>
                </a:lnTo>
                <a:lnTo>
                  <a:pt x="219" y="487"/>
                </a:lnTo>
                <a:lnTo>
                  <a:pt x="219" y="490"/>
                </a:lnTo>
                <a:lnTo>
                  <a:pt x="219" y="520"/>
                </a:lnTo>
                <a:lnTo>
                  <a:pt x="219" y="524"/>
                </a:lnTo>
                <a:lnTo>
                  <a:pt x="201" y="526"/>
                </a:lnTo>
                <a:lnTo>
                  <a:pt x="189" y="526"/>
                </a:lnTo>
                <a:lnTo>
                  <a:pt x="180" y="526"/>
                </a:lnTo>
                <a:lnTo>
                  <a:pt x="177" y="526"/>
                </a:lnTo>
                <a:lnTo>
                  <a:pt x="175" y="526"/>
                </a:lnTo>
                <a:lnTo>
                  <a:pt x="171" y="526"/>
                </a:lnTo>
                <a:lnTo>
                  <a:pt x="168" y="526"/>
                </a:lnTo>
                <a:lnTo>
                  <a:pt x="148" y="526"/>
                </a:lnTo>
                <a:lnTo>
                  <a:pt x="139" y="526"/>
                </a:lnTo>
                <a:lnTo>
                  <a:pt x="137" y="526"/>
                </a:lnTo>
                <a:lnTo>
                  <a:pt x="135" y="526"/>
                </a:lnTo>
                <a:lnTo>
                  <a:pt x="127" y="526"/>
                </a:lnTo>
                <a:lnTo>
                  <a:pt x="123" y="526"/>
                </a:lnTo>
                <a:lnTo>
                  <a:pt x="116" y="526"/>
                </a:lnTo>
                <a:lnTo>
                  <a:pt x="107" y="526"/>
                </a:lnTo>
                <a:lnTo>
                  <a:pt x="104" y="526"/>
                </a:lnTo>
                <a:lnTo>
                  <a:pt x="102" y="526"/>
                </a:lnTo>
                <a:lnTo>
                  <a:pt x="99" y="526"/>
                </a:lnTo>
                <a:lnTo>
                  <a:pt x="95" y="526"/>
                </a:lnTo>
                <a:lnTo>
                  <a:pt x="94" y="526"/>
                </a:lnTo>
                <a:lnTo>
                  <a:pt x="92" y="526"/>
                </a:lnTo>
                <a:lnTo>
                  <a:pt x="87" y="526"/>
                </a:lnTo>
                <a:lnTo>
                  <a:pt x="80" y="526"/>
                </a:lnTo>
                <a:lnTo>
                  <a:pt x="74" y="526"/>
                </a:lnTo>
                <a:lnTo>
                  <a:pt x="70" y="526"/>
                </a:lnTo>
                <a:lnTo>
                  <a:pt x="65" y="526"/>
                </a:lnTo>
                <a:lnTo>
                  <a:pt x="59" y="526"/>
                </a:lnTo>
                <a:lnTo>
                  <a:pt x="56" y="526"/>
                </a:lnTo>
                <a:lnTo>
                  <a:pt x="50" y="526"/>
                </a:lnTo>
                <a:lnTo>
                  <a:pt x="47" y="526"/>
                </a:lnTo>
                <a:lnTo>
                  <a:pt x="44" y="526"/>
                </a:lnTo>
                <a:lnTo>
                  <a:pt x="42" y="526"/>
                </a:lnTo>
                <a:lnTo>
                  <a:pt x="41" y="526"/>
                </a:lnTo>
                <a:lnTo>
                  <a:pt x="38" y="526"/>
                </a:lnTo>
                <a:lnTo>
                  <a:pt x="35" y="526"/>
                </a:lnTo>
                <a:lnTo>
                  <a:pt x="31" y="526"/>
                </a:lnTo>
                <a:lnTo>
                  <a:pt x="26" y="526"/>
                </a:lnTo>
                <a:lnTo>
                  <a:pt x="19" y="526"/>
                </a:lnTo>
                <a:lnTo>
                  <a:pt x="17" y="526"/>
                </a:lnTo>
                <a:lnTo>
                  <a:pt x="14" y="526"/>
                </a:lnTo>
                <a:lnTo>
                  <a:pt x="12" y="526"/>
                </a:lnTo>
                <a:lnTo>
                  <a:pt x="7" y="526"/>
                </a:lnTo>
                <a:lnTo>
                  <a:pt x="3" y="524"/>
                </a:lnTo>
                <a:lnTo>
                  <a:pt x="2" y="522"/>
                </a:lnTo>
                <a:lnTo>
                  <a:pt x="2" y="513"/>
                </a:lnTo>
                <a:lnTo>
                  <a:pt x="2" y="503"/>
                </a:lnTo>
                <a:lnTo>
                  <a:pt x="2" y="499"/>
                </a:lnTo>
                <a:lnTo>
                  <a:pt x="2" y="487"/>
                </a:lnTo>
                <a:lnTo>
                  <a:pt x="2" y="474"/>
                </a:lnTo>
                <a:lnTo>
                  <a:pt x="2" y="463"/>
                </a:lnTo>
                <a:lnTo>
                  <a:pt x="2" y="451"/>
                </a:lnTo>
                <a:lnTo>
                  <a:pt x="2" y="442"/>
                </a:lnTo>
                <a:lnTo>
                  <a:pt x="2" y="438"/>
                </a:lnTo>
                <a:lnTo>
                  <a:pt x="2" y="431"/>
                </a:lnTo>
                <a:lnTo>
                  <a:pt x="2" y="428"/>
                </a:lnTo>
                <a:lnTo>
                  <a:pt x="2" y="426"/>
                </a:lnTo>
                <a:lnTo>
                  <a:pt x="3" y="417"/>
                </a:lnTo>
                <a:lnTo>
                  <a:pt x="3" y="416"/>
                </a:lnTo>
                <a:lnTo>
                  <a:pt x="3" y="403"/>
                </a:lnTo>
                <a:lnTo>
                  <a:pt x="2" y="395"/>
                </a:lnTo>
                <a:lnTo>
                  <a:pt x="2" y="388"/>
                </a:lnTo>
                <a:lnTo>
                  <a:pt x="2" y="382"/>
                </a:lnTo>
                <a:lnTo>
                  <a:pt x="3" y="374"/>
                </a:lnTo>
                <a:lnTo>
                  <a:pt x="3" y="359"/>
                </a:lnTo>
                <a:lnTo>
                  <a:pt x="2" y="346"/>
                </a:lnTo>
                <a:lnTo>
                  <a:pt x="2" y="345"/>
                </a:lnTo>
                <a:lnTo>
                  <a:pt x="2" y="340"/>
                </a:lnTo>
                <a:lnTo>
                  <a:pt x="2" y="331"/>
                </a:lnTo>
                <a:lnTo>
                  <a:pt x="2" y="327"/>
                </a:lnTo>
                <a:lnTo>
                  <a:pt x="2" y="324"/>
                </a:lnTo>
                <a:lnTo>
                  <a:pt x="2" y="320"/>
                </a:lnTo>
                <a:lnTo>
                  <a:pt x="2" y="317"/>
                </a:lnTo>
                <a:lnTo>
                  <a:pt x="2" y="315"/>
                </a:lnTo>
                <a:lnTo>
                  <a:pt x="2" y="308"/>
                </a:lnTo>
                <a:lnTo>
                  <a:pt x="2" y="301"/>
                </a:lnTo>
                <a:lnTo>
                  <a:pt x="3" y="292"/>
                </a:lnTo>
                <a:lnTo>
                  <a:pt x="3" y="289"/>
                </a:lnTo>
                <a:lnTo>
                  <a:pt x="3" y="287"/>
                </a:lnTo>
                <a:lnTo>
                  <a:pt x="2" y="277"/>
                </a:lnTo>
                <a:lnTo>
                  <a:pt x="2" y="276"/>
                </a:lnTo>
                <a:lnTo>
                  <a:pt x="3" y="265"/>
                </a:lnTo>
                <a:lnTo>
                  <a:pt x="2" y="252"/>
                </a:lnTo>
                <a:lnTo>
                  <a:pt x="2" y="249"/>
                </a:lnTo>
                <a:lnTo>
                  <a:pt x="2" y="240"/>
                </a:lnTo>
                <a:lnTo>
                  <a:pt x="2" y="236"/>
                </a:lnTo>
                <a:lnTo>
                  <a:pt x="2" y="227"/>
                </a:lnTo>
                <a:lnTo>
                  <a:pt x="0" y="227"/>
                </a:lnTo>
                <a:lnTo>
                  <a:pt x="0" y="218"/>
                </a:lnTo>
                <a:lnTo>
                  <a:pt x="0" y="216"/>
                </a:lnTo>
                <a:lnTo>
                  <a:pt x="0" y="209"/>
                </a:lnTo>
                <a:lnTo>
                  <a:pt x="0" y="206"/>
                </a:lnTo>
                <a:lnTo>
                  <a:pt x="0" y="204"/>
                </a:lnTo>
                <a:lnTo>
                  <a:pt x="0" y="201"/>
                </a:lnTo>
                <a:lnTo>
                  <a:pt x="0" y="191"/>
                </a:lnTo>
                <a:lnTo>
                  <a:pt x="0" y="185"/>
                </a:lnTo>
                <a:lnTo>
                  <a:pt x="0" y="181"/>
                </a:lnTo>
                <a:lnTo>
                  <a:pt x="0" y="176"/>
                </a:lnTo>
                <a:lnTo>
                  <a:pt x="0" y="174"/>
                </a:lnTo>
                <a:lnTo>
                  <a:pt x="0" y="171"/>
                </a:lnTo>
                <a:lnTo>
                  <a:pt x="0" y="165"/>
                </a:lnTo>
                <a:lnTo>
                  <a:pt x="0" y="163"/>
                </a:lnTo>
                <a:lnTo>
                  <a:pt x="0" y="158"/>
                </a:lnTo>
                <a:lnTo>
                  <a:pt x="0" y="154"/>
                </a:lnTo>
                <a:lnTo>
                  <a:pt x="0" y="149"/>
                </a:lnTo>
                <a:lnTo>
                  <a:pt x="0" y="141"/>
                </a:lnTo>
                <a:lnTo>
                  <a:pt x="0" y="134"/>
                </a:lnTo>
                <a:lnTo>
                  <a:pt x="0" y="129"/>
                </a:lnTo>
                <a:lnTo>
                  <a:pt x="0" y="124"/>
                </a:lnTo>
                <a:lnTo>
                  <a:pt x="0" y="121"/>
                </a:lnTo>
                <a:lnTo>
                  <a:pt x="0" y="117"/>
                </a:lnTo>
                <a:lnTo>
                  <a:pt x="0" y="116"/>
                </a:lnTo>
                <a:lnTo>
                  <a:pt x="0" y="112"/>
                </a:lnTo>
                <a:lnTo>
                  <a:pt x="0" y="108"/>
                </a:lnTo>
                <a:lnTo>
                  <a:pt x="0" y="104"/>
                </a:lnTo>
                <a:lnTo>
                  <a:pt x="0" y="92"/>
                </a:lnTo>
                <a:lnTo>
                  <a:pt x="0" y="86"/>
                </a:lnTo>
                <a:lnTo>
                  <a:pt x="0" y="80"/>
                </a:lnTo>
                <a:lnTo>
                  <a:pt x="0" y="70"/>
                </a:lnTo>
                <a:lnTo>
                  <a:pt x="0" y="66"/>
                </a:lnTo>
                <a:lnTo>
                  <a:pt x="0" y="56"/>
                </a:lnTo>
                <a:lnTo>
                  <a:pt x="0" y="54"/>
                </a:lnTo>
                <a:lnTo>
                  <a:pt x="0" y="41"/>
                </a:lnTo>
                <a:lnTo>
                  <a:pt x="0" y="36"/>
                </a:lnTo>
                <a:lnTo>
                  <a:pt x="0" y="30"/>
                </a:lnTo>
                <a:lnTo>
                  <a:pt x="0" y="19"/>
                </a:lnTo>
                <a:lnTo>
                  <a:pt x="0" y="11"/>
                </a:lnTo>
                <a:lnTo>
                  <a:pt x="0" y="9"/>
                </a:lnTo>
                <a:lnTo>
                  <a:pt x="0" y="5"/>
                </a:lnTo>
                <a:lnTo>
                  <a:pt x="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4" name="Freeform 188"/>
          <p:cNvSpPr>
            <a:spLocks/>
          </p:cNvSpPr>
          <p:nvPr/>
        </p:nvSpPr>
        <p:spPr bwMode="auto">
          <a:xfrm>
            <a:off x="5354638" y="2459038"/>
            <a:ext cx="735012" cy="423862"/>
          </a:xfrm>
          <a:custGeom>
            <a:avLst/>
            <a:gdLst>
              <a:gd name="T0" fmla="*/ 2147483646 w 510"/>
              <a:gd name="T1" fmla="*/ 0 h 303"/>
              <a:gd name="T2" fmla="*/ 2147483646 w 510"/>
              <a:gd name="T3" fmla="*/ 0 h 303"/>
              <a:gd name="T4" fmla="*/ 2147483646 w 510"/>
              <a:gd name="T5" fmla="*/ 2147483646 h 303"/>
              <a:gd name="T6" fmla="*/ 2147483646 w 510"/>
              <a:gd name="T7" fmla="*/ 2147483646 h 303"/>
              <a:gd name="T8" fmla="*/ 2147483646 w 510"/>
              <a:gd name="T9" fmla="*/ 2147483646 h 303"/>
              <a:gd name="T10" fmla="*/ 2147483646 w 510"/>
              <a:gd name="T11" fmla="*/ 2147483646 h 303"/>
              <a:gd name="T12" fmla="*/ 2147483646 w 510"/>
              <a:gd name="T13" fmla="*/ 2147483646 h 303"/>
              <a:gd name="T14" fmla="*/ 2147483646 w 510"/>
              <a:gd name="T15" fmla="*/ 2147483646 h 303"/>
              <a:gd name="T16" fmla="*/ 2147483646 w 510"/>
              <a:gd name="T17" fmla="*/ 2147483646 h 303"/>
              <a:gd name="T18" fmla="*/ 2147483646 w 510"/>
              <a:gd name="T19" fmla="*/ 2147483646 h 303"/>
              <a:gd name="T20" fmla="*/ 2147483646 w 510"/>
              <a:gd name="T21" fmla="*/ 2147483646 h 303"/>
              <a:gd name="T22" fmla="*/ 2147483646 w 510"/>
              <a:gd name="T23" fmla="*/ 2147483646 h 303"/>
              <a:gd name="T24" fmla="*/ 2147483646 w 510"/>
              <a:gd name="T25" fmla="*/ 2147483646 h 303"/>
              <a:gd name="T26" fmla="*/ 2147483646 w 510"/>
              <a:gd name="T27" fmla="*/ 0 h 303"/>
              <a:gd name="T28" fmla="*/ 2147483646 w 510"/>
              <a:gd name="T29" fmla="*/ 2147483646 h 303"/>
              <a:gd name="T30" fmla="*/ 2147483646 w 510"/>
              <a:gd name="T31" fmla="*/ 2147483646 h 303"/>
              <a:gd name="T32" fmla="*/ 2147483646 w 510"/>
              <a:gd name="T33" fmla="*/ 2147483646 h 303"/>
              <a:gd name="T34" fmla="*/ 2147483646 w 510"/>
              <a:gd name="T35" fmla="*/ 2147483646 h 303"/>
              <a:gd name="T36" fmla="*/ 2147483646 w 510"/>
              <a:gd name="T37" fmla="*/ 2147483646 h 303"/>
              <a:gd name="T38" fmla="*/ 2147483646 w 510"/>
              <a:gd name="T39" fmla="*/ 2147483646 h 303"/>
              <a:gd name="T40" fmla="*/ 2147483646 w 510"/>
              <a:gd name="T41" fmla="*/ 2147483646 h 303"/>
              <a:gd name="T42" fmla="*/ 2147483646 w 510"/>
              <a:gd name="T43" fmla="*/ 2147483646 h 303"/>
              <a:gd name="T44" fmla="*/ 2147483646 w 510"/>
              <a:gd name="T45" fmla="*/ 2147483646 h 303"/>
              <a:gd name="T46" fmla="*/ 2147483646 w 510"/>
              <a:gd name="T47" fmla="*/ 2147483646 h 303"/>
              <a:gd name="T48" fmla="*/ 2147483646 w 510"/>
              <a:gd name="T49" fmla="*/ 2147483646 h 303"/>
              <a:gd name="T50" fmla="*/ 2147483646 w 510"/>
              <a:gd name="T51" fmla="*/ 2147483646 h 303"/>
              <a:gd name="T52" fmla="*/ 2147483646 w 510"/>
              <a:gd name="T53" fmla="*/ 2147483646 h 303"/>
              <a:gd name="T54" fmla="*/ 2147483646 w 510"/>
              <a:gd name="T55" fmla="*/ 2147483646 h 303"/>
              <a:gd name="T56" fmla="*/ 2147483646 w 510"/>
              <a:gd name="T57" fmla="*/ 2147483646 h 303"/>
              <a:gd name="T58" fmla="*/ 2147483646 w 510"/>
              <a:gd name="T59" fmla="*/ 2147483646 h 303"/>
              <a:gd name="T60" fmla="*/ 2147483646 w 510"/>
              <a:gd name="T61" fmla="*/ 2147483646 h 303"/>
              <a:gd name="T62" fmla="*/ 2147483646 w 510"/>
              <a:gd name="T63" fmla="*/ 2147483646 h 303"/>
              <a:gd name="T64" fmla="*/ 2147483646 w 510"/>
              <a:gd name="T65" fmla="*/ 2147483646 h 303"/>
              <a:gd name="T66" fmla="*/ 2147483646 w 510"/>
              <a:gd name="T67" fmla="*/ 2147483646 h 303"/>
              <a:gd name="T68" fmla="*/ 2147483646 w 510"/>
              <a:gd name="T69" fmla="*/ 2147483646 h 303"/>
              <a:gd name="T70" fmla="*/ 2147483646 w 510"/>
              <a:gd name="T71" fmla="*/ 2147483646 h 303"/>
              <a:gd name="T72" fmla="*/ 2147483646 w 510"/>
              <a:gd name="T73" fmla="*/ 2147483646 h 303"/>
              <a:gd name="T74" fmla="*/ 2147483646 w 510"/>
              <a:gd name="T75" fmla="*/ 2147483646 h 303"/>
              <a:gd name="T76" fmla="*/ 2147483646 w 510"/>
              <a:gd name="T77" fmla="*/ 2147483646 h 303"/>
              <a:gd name="T78" fmla="*/ 2147483646 w 510"/>
              <a:gd name="T79" fmla="*/ 2147483646 h 303"/>
              <a:gd name="T80" fmla="*/ 2147483646 w 510"/>
              <a:gd name="T81" fmla="*/ 2147483646 h 303"/>
              <a:gd name="T82" fmla="*/ 2147483646 w 510"/>
              <a:gd name="T83" fmla="*/ 2147483646 h 303"/>
              <a:gd name="T84" fmla="*/ 2147483646 w 510"/>
              <a:gd name="T85" fmla="*/ 2147483646 h 303"/>
              <a:gd name="T86" fmla="*/ 2147483646 w 510"/>
              <a:gd name="T87" fmla="*/ 2147483646 h 303"/>
              <a:gd name="T88" fmla="*/ 2147483646 w 510"/>
              <a:gd name="T89" fmla="*/ 2147483646 h 303"/>
              <a:gd name="T90" fmla="*/ 2147483646 w 510"/>
              <a:gd name="T91" fmla="*/ 2147483646 h 303"/>
              <a:gd name="T92" fmla="*/ 0 w 510"/>
              <a:gd name="T93" fmla="*/ 2147483646 h 303"/>
              <a:gd name="T94" fmla="*/ 0 w 510"/>
              <a:gd name="T95" fmla="*/ 2147483646 h 303"/>
              <a:gd name="T96" fmla="*/ 0 w 510"/>
              <a:gd name="T97" fmla="*/ 2147483646 h 303"/>
              <a:gd name="T98" fmla="*/ 0 w 510"/>
              <a:gd name="T99" fmla="*/ 2147483646 h 303"/>
              <a:gd name="T100" fmla="*/ 0 w 510"/>
              <a:gd name="T101" fmla="*/ 2147483646 h 303"/>
              <a:gd name="T102" fmla="*/ 0 w 510"/>
              <a:gd name="T103" fmla="*/ 2147483646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303"/>
              <a:gd name="T158" fmla="*/ 510 w 510"/>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303">
                <a:moveTo>
                  <a:pt x="0" y="0"/>
                </a:moveTo>
                <a:lnTo>
                  <a:pt x="12" y="0"/>
                </a:lnTo>
                <a:lnTo>
                  <a:pt x="20" y="0"/>
                </a:lnTo>
                <a:lnTo>
                  <a:pt x="23" y="0"/>
                </a:lnTo>
                <a:lnTo>
                  <a:pt x="29" y="0"/>
                </a:lnTo>
                <a:lnTo>
                  <a:pt x="35" y="0"/>
                </a:lnTo>
                <a:lnTo>
                  <a:pt x="45" y="0"/>
                </a:lnTo>
                <a:lnTo>
                  <a:pt x="54" y="0"/>
                </a:lnTo>
                <a:lnTo>
                  <a:pt x="56" y="0"/>
                </a:lnTo>
                <a:lnTo>
                  <a:pt x="59" y="0"/>
                </a:lnTo>
                <a:lnTo>
                  <a:pt x="63" y="0"/>
                </a:lnTo>
                <a:lnTo>
                  <a:pt x="68" y="0"/>
                </a:lnTo>
                <a:lnTo>
                  <a:pt x="72" y="0"/>
                </a:lnTo>
                <a:lnTo>
                  <a:pt x="91" y="1"/>
                </a:lnTo>
                <a:lnTo>
                  <a:pt x="96" y="1"/>
                </a:lnTo>
                <a:lnTo>
                  <a:pt x="97" y="1"/>
                </a:lnTo>
                <a:lnTo>
                  <a:pt x="105" y="1"/>
                </a:lnTo>
                <a:lnTo>
                  <a:pt x="107" y="1"/>
                </a:lnTo>
                <a:lnTo>
                  <a:pt x="119" y="1"/>
                </a:lnTo>
                <a:lnTo>
                  <a:pt x="120" y="1"/>
                </a:lnTo>
                <a:lnTo>
                  <a:pt x="124" y="1"/>
                </a:lnTo>
                <a:lnTo>
                  <a:pt x="131" y="1"/>
                </a:lnTo>
                <a:lnTo>
                  <a:pt x="140" y="1"/>
                </a:lnTo>
                <a:lnTo>
                  <a:pt x="142" y="2"/>
                </a:lnTo>
                <a:lnTo>
                  <a:pt x="147" y="1"/>
                </a:lnTo>
                <a:lnTo>
                  <a:pt x="148" y="1"/>
                </a:lnTo>
                <a:lnTo>
                  <a:pt x="156" y="2"/>
                </a:lnTo>
                <a:lnTo>
                  <a:pt x="169" y="2"/>
                </a:lnTo>
                <a:lnTo>
                  <a:pt x="179" y="1"/>
                </a:lnTo>
                <a:lnTo>
                  <a:pt x="185" y="1"/>
                </a:lnTo>
                <a:lnTo>
                  <a:pt x="186" y="1"/>
                </a:lnTo>
                <a:lnTo>
                  <a:pt x="191" y="1"/>
                </a:lnTo>
                <a:lnTo>
                  <a:pt x="204" y="2"/>
                </a:lnTo>
                <a:lnTo>
                  <a:pt x="216" y="2"/>
                </a:lnTo>
                <a:lnTo>
                  <a:pt x="225" y="2"/>
                </a:lnTo>
                <a:lnTo>
                  <a:pt x="228" y="2"/>
                </a:lnTo>
                <a:lnTo>
                  <a:pt x="233" y="2"/>
                </a:lnTo>
                <a:lnTo>
                  <a:pt x="239" y="2"/>
                </a:lnTo>
                <a:lnTo>
                  <a:pt x="242" y="2"/>
                </a:lnTo>
                <a:lnTo>
                  <a:pt x="247" y="2"/>
                </a:lnTo>
                <a:lnTo>
                  <a:pt x="251" y="2"/>
                </a:lnTo>
                <a:lnTo>
                  <a:pt x="263" y="2"/>
                </a:lnTo>
                <a:lnTo>
                  <a:pt x="268" y="2"/>
                </a:lnTo>
                <a:lnTo>
                  <a:pt x="277" y="2"/>
                </a:lnTo>
                <a:lnTo>
                  <a:pt x="289" y="2"/>
                </a:lnTo>
                <a:lnTo>
                  <a:pt x="300" y="2"/>
                </a:lnTo>
                <a:lnTo>
                  <a:pt x="303" y="2"/>
                </a:lnTo>
                <a:lnTo>
                  <a:pt x="307" y="2"/>
                </a:lnTo>
                <a:lnTo>
                  <a:pt x="312" y="2"/>
                </a:lnTo>
                <a:lnTo>
                  <a:pt x="315" y="2"/>
                </a:lnTo>
                <a:lnTo>
                  <a:pt x="316" y="2"/>
                </a:lnTo>
                <a:lnTo>
                  <a:pt x="325" y="2"/>
                </a:lnTo>
                <a:lnTo>
                  <a:pt x="329" y="2"/>
                </a:lnTo>
                <a:lnTo>
                  <a:pt x="344" y="2"/>
                </a:lnTo>
                <a:lnTo>
                  <a:pt x="348" y="2"/>
                </a:lnTo>
                <a:lnTo>
                  <a:pt x="353" y="2"/>
                </a:lnTo>
                <a:lnTo>
                  <a:pt x="355" y="2"/>
                </a:lnTo>
                <a:lnTo>
                  <a:pt x="358" y="2"/>
                </a:lnTo>
                <a:lnTo>
                  <a:pt x="373" y="2"/>
                </a:lnTo>
                <a:lnTo>
                  <a:pt x="382" y="2"/>
                </a:lnTo>
                <a:lnTo>
                  <a:pt x="386" y="2"/>
                </a:lnTo>
                <a:lnTo>
                  <a:pt x="389" y="2"/>
                </a:lnTo>
                <a:lnTo>
                  <a:pt x="396" y="2"/>
                </a:lnTo>
                <a:lnTo>
                  <a:pt x="411" y="1"/>
                </a:lnTo>
                <a:lnTo>
                  <a:pt x="421" y="1"/>
                </a:lnTo>
                <a:lnTo>
                  <a:pt x="445" y="1"/>
                </a:lnTo>
                <a:lnTo>
                  <a:pt x="468" y="0"/>
                </a:lnTo>
                <a:lnTo>
                  <a:pt x="481" y="0"/>
                </a:lnTo>
                <a:lnTo>
                  <a:pt x="493" y="0"/>
                </a:lnTo>
                <a:lnTo>
                  <a:pt x="505" y="0"/>
                </a:lnTo>
                <a:lnTo>
                  <a:pt x="505" y="4"/>
                </a:lnTo>
                <a:lnTo>
                  <a:pt x="505" y="7"/>
                </a:lnTo>
                <a:lnTo>
                  <a:pt x="505" y="10"/>
                </a:lnTo>
                <a:lnTo>
                  <a:pt x="505" y="18"/>
                </a:lnTo>
                <a:lnTo>
                  <a:pt x="505" y="29"/>
                </a:lnTo>
                <a:lnTo>
                  <a:pt x="505" y="35"/>
                </a:lnTo>
                <a:lnTo>
                  <a:pt x="505" y="40"/>
                </a:lnTo>
                <a:lnTo>
                  <a:pt x="505" y="53"/>
                </a:lnTo>
                <a:lnTo>
                  <a:pt x="505" y="55"/>
                </a:lnTo>
                <a:lnTo>
                  <a:pt x="505" y="65"/>
                </a:lnTo>
                <a:lnTo>
                  <a:pt x="505" y="69"/>
                </a:lnTo>
                <a:lnTo>
                  <a:pt x="505" y="79"/>
                </a:lnTo>
                <a:lnTo>
                  <a:pt x="505" y="85"/>
                </a:lnTo>
                <a:lnTo>
                  <a:pt x="505" y="91"/>
                </a:lnTo>
                <a:lnTo>
                  <a:pt x="505" y="103"/>
                </a:lnTo>
                <a:lnTo>
                  <a:pt x="505" y="107"/>
                </a:lnTo>
                <a:lnTo>
                  <a:pt x="505" y="111"/>
                </a:lnTo>
                <a:lnTo>
                  <a:pt x="505" y="115"/>
                </a:lnTo>
                <a:lnTo>
                  <a:pt x="505" y="116"/>
                </a:lnTo>
                <a:lnTo>
                  <a:pt x="505" y="120"/>
                </a:lnTo>
                <a:lnTo>
                  <a:pt x="505" y="123"/>
                </a:lnTo>
                <a:lnTo>
                  <a:pt x="505" y="128"/>
                </a:lnTo>
                <a:lnTo>
                  <a:pt x="505" y="133"/>
                </a:lnTo>
                <a:lnTo>
                  <a:pt x="505" y="140"/>
                </a:lnTo>
                <a:lnTo>
                  <a:pt x="505" y="148"/>
                </a:lnTo>
                <a:lnTo>
                  <a:pt x="505" y="153"/>
                </a:lnTo>
                <a:lnTo>
                  <a:pt x="505" y="157"/>
                </a:lnTo>
                <a:lnTo>
                  <a:pt x="505" y="162"/>
                </a:lnTo>
                <a:lnTo>
                  <a:pt x="505" y="164"/>
                </a:lnTo>
                <a:lnTo>
                  <a:pt x="505" y="170"/>
                </a:lnTo>
                <a:lnTo>
                  <a:pt x="505" y="173"/>
                </a:lnTo>
                <a:lnTo>
                  <a:pt x="505" y="175"/>
                </a:lnTo>
                <a:lnTo>
                  <a:pt x="505" y="180"/>
                </a:lnTo>
                <a:lnTo>
                  <a:pt x="505" y="185"/>
                </a:lnTo>
                <a:lnTo>
                  <a:pt x="505" y="190"/>
                </a:lnTo>
                <a:lnTo>
                  <a:pt x="505" y="200"/>
                </a:lnTo>
                <a:lnTo>
                  <a:pt x="505" y="203"/>
                </a:lnTo>
                <a:lnTo>
                  <a:pt x="505" y="205"/>
                </a:lnTo>
                <a:lnTo>
                  <a:pt x="505" y="208"/>
                </a:lnTo>
                <a:lnTo>
                  <a:pt x="505" y="215"/>
                </a:lnTo>
                <a:lnTo>
                  <a:pt x="505" y="217"/>
                </a:lnTo>
                <a:lnTo>
                  <a:pt x="505" y="227"/>
                </a:lnTo>
                <a:lnTo>
                  <a:pt x="507" y="227"/>
                </a:lnTo>
                <a:lnTo>
                  <a:pt x="507" y="236"/>
                </a:lnTo>
                <a:lnTo>
                  <a:pt x="507" y="239"/>
                </a:lnTo>
                <a:lnTo>
                  <a:pt x="507" y="248"/>
                </a:lnTo>
                <a:lnTo>
                  <a:pt x="507" y="252"/>
                </a:lnTo>
                <a:lnTo>
                  <a:pt x="509" y="264"/>
                </a:lnTo>
                <a:lnTo>
                  <a:pt x="507" y="275"/>
                </a:lnTo>
                <a:lnTo>
                  <a:pt x="507" y="277"/>
                </a:lnTo>
                <a:lnTo>
                  <a:pt x="509" y="287"/>
                </a:lnTo>
                <a:lnTo>
                  <a:pt x="509" y="288"/>
                </a:lnTo>
                <a:lnTo>
                  <a:pt x="509" y="291"/>
                </a:lnTo>
                <a:lnTo>
                  <a:pt x="507" y="300"/>
                </a:lnTo>
                <a:lnTo>
                  <a:pt x="502" y="300"/>
                </a:lnTo>
                <a:lnTo>
                  <a:pt x="495" y="300"/>
                </a:lnTo>
                <a:lnTo>
                  <a:pt x="492" y="300"/>
                </a:lnTo>
                <a:lnTo>
                  <a:pt x="490" y="300"/>
                </a:lnTo>
                <a:lnTo>
                  <a:pt x="483" y="300"/>
                </a:lnTo>
                <a:lnTo>
                  <a:pt x="478" y="300"/>
                </a:lnTo>
                <a:lnTo>
                  <a:pt x="473" y="300"/>
                </a:lnTo>
                <a:lnTo>
                  <a:pt x="471" y="300"/>
                </a:lnTo>
                <a:lnTo>
                  <a:pt x="468" y="300"/>
                </a:lnTo>
                <a:lnTo>
                  <a:pt x="466" y="300"/>
                </a:lnTo>
                <a:lnTo>
                  <a:pt x="462" y="300"/>
                </a:lnTo>
                <a:lnTo>
                  <a:pt x="460" y="300"/>
                </a:lnTo>
                <a:lnTo>
                  <a:pt x="447" y="302"/>
                </a:lnTo>
                <a:lnTo>
                  <a:pt x="441" y="302"/>
                </a:lnTo>
                <a:lnTo>
                  <a:pt x="435" y="302"/>
                </a:lnTo>
                <a:lnTo>
                  <a:pt x="433" y="302"/>
                </a:lnTo>
                <a:lnTo>
                  <a:pt x="425" y="300"/>
                </a:lnTo>
                <a:lnTo>
                  <a:pt x="423" y="300"/>
                </a:lnTo>
                <a:lnTo>
                  <a:pt x="418" y="300"/>
                </a:lnTo>
                <a:lnTo>
                  <a:pt x="410" y="300"/>
                </a:lnTo>
                <a:lnTo>
                  <a:pt x="406" y="300"/>
                </a:lnTo>
                <a:lnTo>
                  <a:pt x="399" y="300"/>
                </a:lnTo>
                <a:lnTo>
                  <a:pt x="391" y="300"/>
                </a:lnTo>
                <a:lnTo>
                  <a:pt x="386" y="300"/>
                </a:lnTo>
                <a:lnTo>
                  <a:pt x="383" y="300"/>
                </a:lnTo>
                <a:lnTo>
                  <a:pt x="382" y="300"/>
                </a:lnTo>
                <a:lnTo>
                  <a:pt x="378" y="300"/>
                </a:lnTo>
                <a:lnTo>
                  <a:pt x="372" y="300"/>
                </a:lnTo>
                <a:lnTo>
                  <a:pt x="369" y="300"/>
                </a:lnTo>
                <a:lnTo>
                  <a:pt x="363" y="300"/>
                </a:lnTo>
                <a:lnTo>
                  <a:pt x="358" y="300"/>
                </a:lnTo>
                <a:lnTo>
                  <a:pt x="351" y="300"/>
                </a:lnTo>
                <a:lnTo>
                  <a:pt x="339" y="300"/>
                </a:lnTo>
                <a:lnTo>
                  <a:pt x="338" y="300"/>
                </a:lnTo>
                <a:lnTo>
                  <a:pt x="329" y="300"/>
                </a:lnTo>
                <a:lnTo>
                  <a:pt x="328" y="300"/>
                </a:lnTo>
                <a:lnTo>
                  <a:pt x="318" y="300"/>
                </a:lnTo>
                <a:lnTo>
                  <a:pt x="316" y="300"/>
                </a:lnTo>
                <a:lnTo>
                  <a:pt x="304" y="300"/>
                </a:lnTo>
                <a:lnTo>
                  <a:pt x="300" y="300"/>
                </a:lnTo>
                <a:lnTo>
                  <a:pt x="292" y="300"/>
                </a:lnTo>
                <a:lnTo>
                  <a:pt x="279" y="300"/>
                </a:lnTo>
                <a:lnTo>
                  <a:pt x="272" y="300"/>
                </a:lnTo>
                <a:lnTo>
                  <a:pt x="270" y="300"/>
                </a:lnTo>
                <a:lnTo>
                  <a:pt x="267" y="300"/>
                </a:lnTo>
                <a:lnTo>
                  <a:pt x="256" y="300"/>
                </a:lnTo>
                <a:lnTo>
                  <a:pt x="251" y="300"/>
                </a:lnTo>
                <a:lnTo>
                  <a:pt x="245" y="300"/>
                </a:lnTo>
                <a:lnTo>
                  <a:pt x="238" y="300"/>
                </a:lnTo>
                <a:lnTo>
                  <a:pt x="236" y="300"/>
                </a:lnTo>
                <a:lnTo>
                  <a:pt x="231" y="300"/>
                </a:lnTo>
                <a:lnTo>
                  <a:pt x="227" y="300"/>
                </a:lnTo>
                <a:lnTo>
                  <a:pt x="220" y="300"/>
                </a:lnTo>
                <a:lnTo>
                  <a:pt x="219" y="300"/>
                </a:lnTo>
                <a:lnTo>
                  <a:pt x="215" y="300"/>
                </a:lnTo>
                <a:lnTo>
                  <a:pt x="207" y="300"/>
                </a:lnTo>
                <a:lnTo>
                  <a:pt x="203" y="300"/>
                </a:lnTo>
                <a:lnTo>
                  <a:pt x="192" y="300"/>
                </a:lnTo>
                <a:lnTo>
                  <a:pt x="190" y="300"/>
                </a:lnTo>
                <a:lnTo>
                  <a:pt x="183" y="300"/>
                </a:lnTo>
                <a:lnTo>
                  <a:pt x="173" y="300"/>
                </a:lnTo>
                <a:lnTo>
                  <a:pt x="171" y="300"/>
                </a:lnTo>
                <a:lnTo>
                  <a:pt x="170" y="300"/>
                </a:lnTo>
                <a:lnTo>
                  <a:pt x="167" y="300"/>
                </a:lnTo>
                <a:lnTo>
                  <a:pt x="164" y="300"/>
                </a:lnTo>
                <a:lnTo>
                  <a:pt x="159" y="300"/>
                </a:lnTo>
                <a:lnTo>
                  <a:pt x="156" y="300"/>
                </a:lnTo>
                <a:lnTo>
                  <a:pt x="155" y="300"/>
                </a:lnTo>
                <a:lnTo>
                  <a:pt x="150" y="300"/>
                </a:lnTo>
                <a:lnTo>
                  <a:pt x="147" y="300"/>
                </a:lnTo>
                <a:lnTo>
                  <a:pt x="140" y="300"/>
                </a:lnTo>
                <a:lnTo>
                  <a:pt x="135" y="300"/>
                </a:lnTo>
                <a:lnTo>
                  <a:pt x="130" y="300"/>
                </a:lnTo>
                <a:lnTo>
                  <a:pt x="123" y="300"/>
                </a:lnTo>
                <a:lnTo>
                  <a:pt x="120" y="300"/>
                </a:lnTo>
                <a:lnTo>
                  <a:pt x="119" y="300"/>
                </a:lnTo>
                <a:lnTo>
                  <a:pt x="115" y="300"/>
                </a:lnTo>
                <a:lnTo>
                  <a:pt x="114" y="300"/>
                </a:lnTo>
                <a:lnTo>
                  <a:pt x="112" y="300"/>
                </a:lnTo>
                <a:lnTo>
                  <a:pt x="107" y="300"/>
                </a:lnTo>
                <a:lnTo>
                  <a:pt x="101" y="300"/>
                </a:lnTo>
                <a:lnTo>
                  <a:pt x="100" y="300"/>
                </a:lnTo>
                <a:lnTo>
                  <a:pt x="96" y="300"/>
                </a:lnTo>
                <a:lnTo>
                  <a:pt x="92" y="300"/>
                </a:lnTo>
                <a:lnTo>
                  <a:pt x="87" y="300"/>
                </a:lnTo>
                <a:lnTo>
                  <a:pt x="85" y="300"/>
                </a:lnTo>
                <a:lnTo>
                  <a:pt x="80" y="300"/>
                </a:lnTo>
                <a:lnTo>
                  <a:pt x="72" y="300"/>
                </a:lnTo>
                <a:lnTo>
                  <a:pt x="61" y="300"/>
                </a:lnTo>
                <a:lnTo>
                  <a:pt x="50" y="300"/>
                </a:lnTo>
                <a:lnTo>
                  <a:pt x="39" y="300"/>
                </a:lnTo>
                <a:lnTo>
                  <a:pt x="31" y="300"/>
                </a:lnTo>
                <a:lnTo>
                  <a:pt x="27" y="300"/>
                </a:lnTo>
                <a:lnTo>
                  <a:pt x="19" y="300"/>
                </a:lnTo>
                <a:lnTo>
                  <a:pt x="16" y="302"/>
                </a:lnTo>
                <a:lnTo>
                  <a:pt x="5" y="302"/>
                </a:lnTo>
                <a:lnTo>
                  <a:pt x="3" y="302"/>
                </a:lnTo>
                <a:lnTo>
                  <a:pt x="3" y="291"/>
                </a:lnTo>
                <a:lnTo>
                  <a:pt x="3" y="288"/>
                </a:lnTo>
                <a:lnTo>
                  <a:pt x="3" y="283"/>
                </a:lnTo>
                <a:lnTo>
                  <a:pt x="3" y="277"/>
                </a:lnTo>
                <a:lnTo>
                  <a:pt x="3" y="273"/>
                </a:lnTo>
                <a:lnTo>
                  <a:pt x="3" y="264"/>
                </a:lnTo>
                <a:lnTo>
                  <a:pt x="3" y="257"/>
                </a:lnTo>
                <a:lnTo>
                  <a:pt x="3" y="252"/>
                </a:lnTo>
                <a:lnTo>
                  <a:pt x="3" y="236"/>
                </a:lnTo>
                <a:lnTo>
                  <a:pt x="3" y="233"/>
                </a:lnTo>
                <a:lnTo>
                  <a:pt x="0" y="215"/>
                </a:lnTo>
                <a:lnTo>
                  <a:pt x="0" y="208"/>
                </a:lnTo>
                <a:lnTo>
                  <a:pt x="0" y="203"/>
                </a:lnTo>
                <a:lnTo>
                  <a:pt x="0" y="186"/>
                </a:lnTo>
                <a:lnTo>
                  <a:pt x="0" y="177"/>
                </a:lnTo>
                <a:lnTo>
                  <a:pt x="0" y="174"/>
                </a:lnTo>
                <a:lnTo>
                  <a:pt x="0" y="169"/>
                </a:lnTo>
                <a:lnTo>
                  <a:pt x="0" y="164"/>
                </a:lnTo>
                <a:lnTo>
                  <a:pt x="0" y="160"/>
                </a:lnTo>
                <a:lnTo>
                  <a:pt x="0" y="140"/>
                </a:lnTo>
                <a:lnTo>
                  <a:pt x="0" y="133"/>
                </a:lnTo>
                <a:lnTo>
                  <a:pt x="0" y="129"/>
                </a:lnTo>
                <a:lnTo>
                  <a:pt x="0" y="121"/>
                </a:lnTo>
                <a:lnTo>
                  <a:pt x="0" y="107"/>
                </a:lnTo>
                <a:lnTo>
                  <a:pt x="0" y="105"/>
                </a:lnTo>
                <a:lnTo>
                  <a:pt x="0" y="98"/>
                </a:lnTo>
                <a:lnTo>
                  <a:pt x="0" y="95"/>
                </a:lnTo>
                <a:lnTo>
                  <a:pt x="0" y="85"/>
                </a:lnTo>
                <a:lnTo>
                  <a:pt x="0" y="79"/>
                </a:lnTo>
                <a:lnTo>
                  <a:pt x="0" y="71"/>
                </a:lnTo>
                <a:lnTo>
                  <a:pt x="0" y="68"/>
                </a:lnTo>
                <a:lnTo>
                  <a:pt x="0" y="64"/>
                </a:lnTo>
                <a:lnTo>
                  <a:pt x="0" y="55"/>
                </a:lnTo>
                <a:lnTo>
                  <a:pt x="0" y="53"/>
                </a:lnTo>
                <a:lnTo>
                  <a:pt x="0" y="32"/>
                </a:lnTo>
                <a:lnTo>
                  <a:pt x="0" y="29"/>
                </a:lnTo>
                <a:lnTo>
                  <a:pt x="0" y="23"/>
                </a:lnTo>
                <a:lnTo>
                  <a:pt x="0" y="17"/>
                </a:lnTo>
                <a:lnTo>
                  <a:pt x="0" y="4"/>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5" name="Freeform 189"/>
          <p:cNvSpPr>
            <a:spLocks/>
          </p:cNvSpPr>
          <p:nvPr/>
        </p:nvSpPr>
        <p:spPr bwMode="auto">
          <a:xfrm>
            <a:off x="5326064" y="3714751"/>
            <a:ext cx="777875" cy="627063"/>
          </a:xfrm>
          <a:custGeom>
            <a:avLst/>
            <a:gdLst>
              <a:gd name="T0" fmla="*/ 2147483646 w 539"/>
              <a:gd name="T1" fmla="*/ 0 h 446"/>
              <a:gd name="T2" fmla="*/ 2147483646 w 539"/>
              <a:gd name="T3" fmla="*/ 0 h 446"/>
              <a:gd name="T4" fmla="*/ 2147483646 w 539"/>
              <a:gd name="T5" fmla="*/ 0 h 446"/>
              <a:gd name="T6" fmla="*/ 2147483646 w 539"/>
              <a:gd name="T7" fmla="*/ 0 h 446"/>
              <a:gd name="T8" fmla="*/ 2147483646 w 539"/>
              <a:gd name="T9" fmla="*/ 0 h 446"/>
              <a:gd name="T10" fmla="*/ 2147483646 w 539"/>
              <a:gd name="T11" fmla="*/ 0 h 446"/>
              <a:gd name="T12" fmla="*/ 2147483646 w 539"/>
              <a:gd name="T13" fmla="*/ 0 h 446"/>
              <a:gd name="T14" fmla="*/ 2147483646 w 539"/>
              <a:gd name="T15" fmla="*/ 0 h 446"/>
              <a:gd name="T16" fmla="*/ 2147483646 w 539"/>
              <a:gd name="T17" fmla="*/ 0 h 446"/>
              <a:gd name="T18" fmla="*/ 2147483646 w 539"/>
              <a:gd name="T19" fmla="*/ 0 h 446"/>
              <a:gd name="T20" fmla="*/ 2147483646 w 539"/>
              <a:gd name="T21" fmla="*/ 0 h 446"/>
              <a:gd name="T22" fmla="*/ 2147483646 w 539"/>
              <a:gd name="T23" fmla="*/ 0 h 446"/>
              <a:gd name="T24" fmla="*/ 2147483646 w 539"/>
              <a:gd name="T25" fmla="*/ 0 h 446"/>
              <a:gd name="T26" fmla="*/ 2147483646 w 539"/>
              <a:gd name="T27" fmla="*/ 2147483646 h 446"/>
              <a:gd name="T28" fmla="*/ 2147483646 w 539"/>
              <a:gd name="T29" fmla="*/ 2147483646 h 446"/>
              <a:gd name="T30" fmla="*/ 2147483646 w 539"/>
              <a:gd name="T31" fmla="*/ 2147483646 h 446"/>
              <a:gd name="T32" fmla="*/ 2147483646 w 539"/>
              <a:gd name="T33" fmla="*/ 2147483646 h 446"/>
              <a:gd name="T34" fmla="*/ 2147483646 w 539"/>
              <a:gd name="T35" fmla="*/ 2147483646 h 446"/>
              <a:gd name="T36" fmla="*/ 2147483646 w 539"/>
              <a:gd name="T37" fmla="*/ 2147483646 h 446"/>
              <a:gd name="T38" fmla="*/ 2147483646 w 539"/>
              <a:gd name="T39" fmla="*/ 2147483646 h 446"/>
              <a:gd name="T40" fmla="*/ 2147483646 w 539"/>
              <a:gd name="T41" fmla="*/ 2147483646 h 446"/>
              <a:gd name="T42" fmla="*/ 2147483646 w 539"/>
              <a:gd name="T43" fmla="*/ 2147483646 h 446"/>
              <a:gd name="T44" fmla="*/ 2147483646 w 539"/>
              <a:gd name="T45" fmla="*/ 2147483646 h 446"/>
              <a:gd name="T46" fmla="*/ 2147483646 w 539"/>
              <a:gd name="T47" fmla="*/ 2147483646 h 446"/>
              <a:gd name="T48" fmla="*/ 2147483646 w 539"/>
              <a:gd name="T49" fmla="*/ 2147483646 h 446"/>
              <a:gd name="T50" fmla="*/ 2147483646 w 539"/>
              <a:gd name="T51" fmla="*/ 2147483646 h 446"/>
              <a:gd name="T52" fmla="*/ 2147483646 w 539"/>
              <a:gd name="T53" fmla="*/ 2147483646 h 446"/>
              <a:gd name="T54" fmla="*/ 2147483646 w 539"/>
              <a:gd name="T55" fmla="*/ 2147483646 h 446"/>
              <a:gd name="T56" fmla="*/ 2147483646 w 539"/>
              <a:gd name="T57" fmla="*/ 2147483646 h 446"/>
              <a:gd name="T58" fmla="*/ 2147483646 w 539"/>
              <a:gd name="T59" fmla="*/ 2147483646 h 446"/>
              <a:gd name="T60" fmla="*/ 2147483646 w 539"/>
              <a:gd name="T61" fmla="*/ 2147483646 h 446"/>
              <a:gd name="T62" fmla="*/ 2147483646 w 539"/>
              <a:gd name="T63" fmla="*/ 2147483646 h 446"/>
              <a:gd name="T64" fmla="*/ 2147483646 w 539"/>
              <a:gd name="T65" fmla="*/ 2147483646 h 446"/>
              <a:gd name="T66" fmla="*/ 2147483646 w 539"/>
              <a:gd name="T67" fmla="*/ 2147483646 h 446"/>
              <a:gd name="T68" fmla="*/ 2147483646 w 539"/>
              <a:gd name="T69" fmla="*/ 2147483646 h 446"/>
              <a:gd name="T70" fmla="*/ 2147483646 w 539"/>
              <a:gd name="T71" fmla="*/ 2147483646 h 446"/>
              <a:gd name="T72" fmla="*/ 2147483646 w 539"/>
              <a:gd name="T73" fmla="*/ 2147483646 h 446"/>
              <a:gd name="T74" fmla="*/ 2147483646 w 539"/>
              <a:gd name="T75" fmla="*/ 2147483646 h 446"/>
              <a:gd name="T76" fmla="*/ 2147483646 w 539"/>
              <a:gd name="T77" fmla="*/ 2147483646 h 446"/>
              <a:gd name="T78" fmla="*/ 2147483646 w 539"/>
              <a:gd name="T79" fmla="*/ 2147483646 h 446"/>
              <a:gd name="T80" fmla="*/ 2147483646 w 539"/>
              <a:gd name="T81" fmla="*/ 2147483646 h 446"/>
              <a:gd name="T82" fmla="*/ 2147483646 w 539"/>
              <a:gd name="T83" fmla="*/ 2147483646 h 446"/>
              <a:gd name="T84" fmla="*/ 2147483646 w 539"/>
              <a:gd name="T85" fmla="*/ 2147483646 h 446"/>
              <a:gd name="T86" fmla="*/ 2147483646 w 539"/>
              <a:gd name="T87" fmla="*/ 2147483646 h 446"/>
              <a:gd name="T88" fmla="*/ 2147483646 w 539"/>
              <a:gd name="T89" fmla="*/ 2147483646 h 446"/>
              <a:gd name="T90" fmla="*/ 2147483646 w 539"/>
              <a:gd name="T91" fmla="*/ 2147483646 h 446"/>
              <a:gd name="T92" fmla="*/ 2147483646 w 539"/>
              <a:gd name="T93" fmla="*/ 2147483646 h 446"/>
              <a:gd name="T94" fmla="*/ 2147483646 w 539"/>
              <a:gd name="T95" fmla="*/ 2147483646 h 446"/>
              <a:gd name="T96" fmla="*/ 2147483646 w 539"/>
              <a:gd name="T97" fmla="*/ 2147483646 h 446"/>
              <a:gd name="T98" fmla="*/ 2147483646 w 539"/>
              <a:gd name="T99" fmla="*/ 2147483646 h 446"/>
              <a:gd name="T100" fmla="*/ 2147483646 w 539"/>
              <a:gd name="T101" fmla="*/ 2147483646 h 446"/>
              <a:gd name="T102" fmla="*/ 0 w 539"/>
              <a:gd name="T103" fmla="*/ 2147483646 h 4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9"/>
              <a:gd name="T157" fmla="*/ 0 h 446"/>
              <a:gd name="T158" fmla="*/ 539 w 539"/>
              <a:gd name="T159" fmla="*/ 446 h 4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9" h="446">
                <a:moveTo>
                  <a:pt x="0" y="1"/>
                </a:moveTo>
                <a:lnTo>
                  <a:pt x="14" y="0"/>
                </a:lnTo>
                <a:lnTo>
                  <a:pt x="28" y="0"/>
                </a:lnTo>
                <a:lnTo>
                  <a:pt x="33" y="0"/>
                </a:lnTo>
                <a:lnTo>
                  <a:pt x="36" y="0"/>
                </a:lnTo>
                <a:lnTo>
                  <a:pt x="39" y="0"/>
                </a:lnTo>
                <a:lnTo>
                  <a:pt x="45" y="0"/>
                </a:lnTo>
                <a:lnTo>
                  <a:pt x="47" y="0"/>
                </a:lnTo>
                <a:lnTo>
                  <a:pt x="56" y="0"/>
                </a:lnTo>
                <a:lnTo>
                  <a:pt x="60" y="0"/>
                </a:lnTo>
                <a:lnTo>
                  <a:pt x="68" y="0"/>
                </a:lnTo>
                <a:lnTo>
                  <a:pt x="80" y="0"/>
                </a:lnTo>
                <a:lnTo>
                  <a:pt x="92" y="0"/>
                </a:lnTo>
                <a:lnTo>
                  <a:pt x="104" y="0"/>
                </a:lnTo>
                <a:lnTo>
                  <a:pt x="109" y="0"/>
                </a:lnTo>
                <a:lnTo>
                  <a:pt x="112" y="0"/>
                </a:lnTo>
                <a:lnTo>
                  <a:pt x="116" y="0"/>
                </a:lnTo>
                <a:lnTo>
                  <a:pt x="127" y="0"/>
                </a:lnTo>
                <a:lnTo>
                  <a:pt x="141" y="0"/>
                </a:lnTo>
                <a:lnTo>
                  <a:pt x="147" y="0"/>
                </a:lnTo>
                <a:lnTo>
                  <a:pt x="151" y="0"/>
                </a:lnTo>
                <a:lnTo>
                  <a:pt x="153" y="0"/>
                </a:lnTo>
                <a:lnTo>
                  <a:pt x="156" y="0"/>
                </a:lnTo>
                <a:lnTo>
                  <a:pt x="159" y="0"/>
                </a:lnTo>
                <a:lnTo>
                  <a:pt x="165" y="0"/>
                </a:lnTo>
                <a:lnTo>
                  <a:pt x="177" y="0"/>
                </a:lnTo>
                <a:lnTo>
                  <a:pt x="189" y="0"/>
                </a:lnTo>
                <a:lnTo>
                  <a:pt x="194" y="0"/>
                </a:lnTo>
                <a:lnTo>
                  <a:pt x="200" y="0"/>
                </a:lnTo>
                <a:lnTo>
                  <a:pt x="203" y="0"/>
                </a:lnTo>
                <a:lnTo>
                  <a:pt x="210" y="0"/>
                </a:lnTo>
                <a:lnTo>
                  <a:pt x="212" y="0"/>
                </a:lnTo>
                <a:lnTo>
                  <a:pt x="221" y="0"/>
                </a:lnTo>
                <a:lnTo>
                  <a:pt x="224" y="0"/>
                </a:lnTo>
                <a:lnTo>
                  <a:pt x="232" y="0"/>
                </a:lnTo>
                <a:lnTo>
                  <a:pt x="237" y="0"/>
                </a:lnTo>
                <a:lnTo>
                  <a:pt x="249" y="0"/>
                </a:lnTo>
                <a:lnTo>
                  <a:pt x="252" y="0"/>
                </a:lnTo>
                <a:lnTo>
                  <a:pt x="261" y="0"/>
                </a:lnTo>
                <a:lnTo>
                  <a:pt x="266" y="0"/>
                </a:lnTo>
                <a:lnTo>
                  <a:pt x="272" y="0"/>
                </a:lnTo>
                <a:lnTo>
                  <a:pt x="276" y="0"/>
                </a:lnTo>
                <a:lnTo>
                  <a:pt x="284" y="0"/>
                </a:lnTo>
                <a:lnTo>
                  <a:pt x="296" y="0"/>
                </a:lnTo>
                <a:lnTo>
                  <a:pt x="298" y="0"/>
                </a:lnTo>
                <a:lnTo>
                  <a:pt x="300" y="0"/>
                </a:lnTo>
                <a:lnTo>
                  <a:pt x="308" y="0"/>
                </a:lnTo>
                <a:lnTo>
                  <a:pt x="313" y="0"/>
                </a:lnTo>
                <a:lnTo>
                  <a:pt x="314" y="0"/>
                </a:lnTo>
                <a:lnTo>
                  <a:pt x="319" y="0"/>
                </a:lnTo>
                <a:lnTo>
                  <a:pt x="326" y="0"/>
                </a:lnTo>
                <a:lnTo>
                  <a:pt x="331" y="0"/>
                </a:lnTo>
                <a:lnTo>
                  <a:pt x="339" y="0"/>
                </a:lnTo>
                <a:lnTo>
                  <a:pt x="343" y="0"/>
                </a:lnTo>
                <a:lnTo>
                  <a:pt x="352" y="0"/>
                </a:lnTo>
                <a:lnTo>
                  <a:pt x="356" y="0"/>
                </a:lnTo>
                <a:lnTo>
                  <a:pt x="368" y="0"/>
                </a:lnTo>
                <a:lnTo>
                  <a:pt x="380" y="0"/>
                </a:lnTo>
                <a:lnTo>
                  <a:pt x="385" y="0"/>
                </a:lnTo>
                <a:lnTo>
                  <a:pt x="392" y="0"/>
                </a:lnTo>
                <a:lnTo>
                  <a:pt x="403" y="0"/>
                </a:lnTo>
                <a:lnTo>
                  <a:pt x="415" y="0"/>
                </a:lnTo>
                <a:lnTo>
                  <a:pt x="428" y="0"/>
                </a:lnTo>
                <a:lnTo>
                  <a:pt x="429" y="0"/>
                </a:lnTo>
                <a:lnTo>
                  <a:pt x="436" y="0"/>
                </a:lnTo>
                <a:lnTo>
                  <a:pt x="440" y="0"/>
                </a:lnTo>
                <a:lnTo>
                  <a:pt x="443" y="0"/>
                </a:lnTo>
                <a:lnTo>
                  <a:pt x="449" y="0"/>
                </a:lnTo>
                <a:lnTo>
                  <a:pt x="452" y="3"/>
                </a:lnTo>
                <a:lnTo>
                  <a:pt x="453" y="4"/>
                </a:lnTo>
                <a:lnTo>
                  <a:pt x="465" y="3"/>
                </a:lnTo>
                <a:lnTo>
                  <a:pt x="466" y="3"/>
                </a:lnTo>
                <a:lnTo>
                  <a:pt x="470" y="2"/>
                </a:lnTo>
                <a:lnTo>
                  <a:pt x="469" y="6"/>
                </a:lnTo>
                <a:lnTo>
                  <a:pt x="490" y="5"/>
                </a:lnTo>
                <a:lnTo>
                  <a:pt x="500" y="1"/>
                </a:lnTo>
                <a:lnTo>
                  <a:pt x="517" y="0"/>
                </a:lnTo>
                <a:lnTo>
                  <a:pt x="533" y="7"/>
                </a:lnTo>
                <a:lnTo>
                  <a:pt x="532" y="10"/>
                </a:lnTo>
                <a:lnTo>
                  <a:pt x="536" y="15"/>
                </a:lnTo>
                <a:lnTo>
                  <a:pt x="536" y="20"/>
                </a:lnTo>
                <a:lnTo>
                  <a:pt x="536" y="23"/>
                </a:lnTo>
                <a:lnTo>
                  <a:pt x="536" y="30"/>
                </a:lnTo>
                <a:lnTo>
                  <a:pt x="536" y="33"/>
                </a:lnTo>
                <a:lnTo>
                  <a:pt x="536" y="37"/>
                </a:lnTo>
                <a:lnTo>
                  <a:pt x="536" y="41"/>
                </a:lnTo>
                <a:lnTo>
                  <a:pt x="536" y="49"/>
                </a:lnTo>
                <a:lnTo>
                  <a:pt x="536" y="62"/>
                </a:lnTo>
                <a:lnTo>
                  <a:pt x="536" y="63"/>
                </a:lnTo>
                <a:lnTo>
                  <a:pt x="536" y="72"/>
                </a:lnTo>
                <a:lnTo>
                  <a:pt x="536" y="86"/>
                </a:lnTo>
                <a:lnTo>
                  <a:pt x="536" y="88"/>
                </a:lnTo>
                <a:lnTo>
                  <a:pt x="536" y="98"/>
                </a:lnTo>
                <a:lnTo>
                  <a:pt x="536" y="110"/>
                </a:lnTo>
                <a:lnTo>
                  <a:pt x="536" y="116"/>
                </a:lnTo>
                <a:lnTo>
                  <a:pt x="536" y="120"/>
                </a:lnTo>
                <a:lnTo>
                  <a:pt x="536" y="123"/>
                </a:lnTo>
                <a:lnTo>
                  <a:pt x="536" y="126"/>
                </a:lnTo>
                <a:lnTo>
                  <a:pt x="536" y="131"/>
                </a:lnTo>
                <a:lnTo>
                  <a:pt x="536" y="134"/>
                </a:lnTo>
                <a:lnTo>
                  <a:pt x="536" y="146"/>
                </a:lnTo>
                <a:lnTo>
                  <a:pt x="536" y="148"/>
                </a:lnTo>
                <a:lnTo>
                  <a:pt x="536" y="158"/>
                </a:lnTo>
                <a:lnTo>
                  <a:pt x="536" y="160"/>
                </a:lnTo>
                <a:lnTo>
                  <a:pt x="536" y="163"/>
                </a:lnTo>
                <a:lnTo>
                  <a:pt x="536" y="166"/>
                </a:lnTo>
                <a:lnTo>
                  <a:pt x="536" y="172"/>
                </a:lnTo>
                <a:lnTo>
                  <a:pt x="536" y="174"/>
                </a:lnTo>
                <a:lnTo>
                  <a:pt x="536" y="177"/>
                </a:lnTo>
                <a:lnTo>
                  <a:pt x="536" y="185"/>
                </a:lnTo>
                <a:lnTo>
                  <a:pt x="536" y="190"/>
                </a:lnTo>
                <a:lnTo>
                  <a:pt x="536" y="200"/>
                </a:lnTo>
                <a:lnTo>
                  <a:pt x="538" y="208"/>
                </a:lnTo>
                <a:lnTo>
                  <a:pt x="536" y="223"/>
                </a:lnTo>
                <a:lnTo>
                  <a:pt x="532" y="223"/>
                </a:lnTo>
                <a:lnTo>
                  <a:pt x="525" y="223"/>
                </a:lnTo>
                <a:lnTo>
                  <a:pt x="520" y="223"/>
                </a:lnTo>
                <a:lnTo>
                  <a:pt x="518" y="223"/>
                </a:lnTo>
                <a:lnTo>
                  <a:pt x="513" y="223"/>
                </a:lnTo>
                <a:lnTo>
                  <a:pt x="510" y="223"/>
                </a:lnTo>
                <a:lnTo>
                  <a:pt x="506" y="223"/>
                </a:lnTo>
                <a:lnTo>
                  <a:pt x="503" y="221"/>
                </a:lnTo>
                <a:lnTo>
                  <a:pt x="502" y="221"/>
                </a:lnTo>
                <a:lnTo>
                  <a:pt x="500" y="221"/>
                </a:lnTo>
                <a:lnTo>
                  <a:pt x="498" y="221"/>
                </a:lnTo>
                <a:lnTo>
                  <a:pt x="491" y="221"/>
                </a:lnTo>
                <a:lnTo>
                  <a:pt x="488" y="221"/>
                </a:lnTo>
                <a:lnTo>
                  <a:pt x="486" y="221"/>
                </a:lnTo>
                <a:lnTo>
                  <a:pt x="474" y="223"/>
                </a:lnTo>
                <a:lnTo>
                  <a:pt x="455" y="223"/>
                </a:lnTo>
                <a:lnTo>
                  <a:pt x="435" y="221"/>
                </a:lnTo>
                <a:lnTo>
                  <a:pt x="428" y="221"/>
                </a:lnTo>
                <a:lnTo>
                  <a:pt x="423" y="221"/>
                </a:lnTo>
                <a:lnTo>
                  <a:pt x="415" y="221"/>
                </a:lnTo>
                <a:lnTo>
                  <a:pt x="396" y="221"/>
                </a:lnTo>
                <a:lnTo>
                  <a:pt x="396" y="233"/>
                </a:lnTo>
                <a:lnTo>
                  <a:pt x="396" y="235"/>
                </a:lnTo>
                <a:lnTo>
                  <a:pt x="396" y="246"/>
                </a:lnTo>
                <a:lnTo>
                  <a:pt x="396" y="251"/>
                </a:lnTo>
                <a:lnTo>
                  <a:pt x="396" y="261"/>
                </a:lnTo>
                <a:lnTo>
                  <a:pt x="396" y="263"/>
                </a:lnTo>
                <a:lnTo>
                  <a:pt x="396" y="270"/>
                </a:lnTo>
                <a:lnTo>
                  <a:pt x="396" y="274"/>
                </a:lnTo>
                <a:lnTo>
                  <a:pt x="396" y="284"/>
                </a:lnTo>
                <a:lnTo>
                  <a:pt x="396" y="294"/>
                </a:lnTo>
                <a:lnTo>
                  <a:pt x="396" y="301"/>
                </a:lnTo>
                <a:lnTo>
                  <a:pt x="396" y="318"/>
                </a:lnTo>
                <a:lnTo>
                  <a:pt x="396" y="320"/>
                </a:lnTo>
                <a:lnTo>
                  <a:pt x="396" y="339"/>
                </a:lnTo>
                <a:lnTo>
                  <a:pt x="396" y="358"/>
                </a:lnTo>
                <a:lnTo>
                  <a:pt x="396" y="371"/>
                </a:lnTo>
                <a:lnTo>
                  <a:pt x="396" y="382"/>
                </a:lnTo>
                <a:lnTo>
                  <a:pt x="396" y="386"/>
                </a:lnTo>
                <a:lnTo>
                  <a:pt x="396" y="395"/>
                </a:lnTo>
                <a:lnTo>
                  <a:pt x="396" y="408"/>
                </a:lnTo>
                <a:lnTo>
                  <a:pt x="396" y="415"/>
                </a:lnTo>
                <a:lnTo>
                  <a:pt x="396" y="421"/>
                </a:lnTo>
                <a:lnTo>
                  <a:pt x="396" y="426"/>
                </a:lnTo>
                <a:lnTo>
                  <a:pt x="396" y="433"/>
                </a:lnTo>
                <a:lnTo>
                  <a:pt x="396" y="438"/>
                </a:lnTo>
                <a:lnTo>
                  <a:pt x="396" y="445"/>
                </a:lnTo>
                <a:lnTo>
                  <a:pt x="390" y="445"/>
                </a:lnTo>
                <a:lnTo>
                  <a:pt x="384" y="445"/>
                </a:lnTo>
                <a:lnTo>
                  <a:pt x="379" y="445"/>
                </a:lnTo>
                <a:lnTo>
                  <a:pt x="374" y="445"/>
                </a:lnTo>
                <a:lnTo>
                  <a:pt x="372" y="445"/>
                </a:lnTo>
                <a:lnTo>
                  <a:pt x="364" y="445"/>
                </a:lnTo>
                <a:lnTo>
                  <a:pt x="360" y="445"/>
                </a:lnTo>
                <a:lnTo>
                  <a:pt x="356" y="445"/>
                </a:lnTo>
                <a:lnTo>
                  <a:pt x="351" y="445"/>
                </a:lnTo>
                <a:lnTo>
                  <a:pt x="349" y="445"/>
                </a:lnTo>
                <a:lnTo>
                  <a:pt x="343" y="445"/>
                </a:lnTo>
                <a:lnTo>
                  <a:pt x="340" y="445"/>
                </a:lnTo>
                <a:lnTo>
                  <a:pt x="334" y="445"/>
                </a:lnTo>
                <a:lnTo>
                  <a:pt x="327" y="445"/>
                </a:lnTo>
                <a:lnTo>
                  <a:pt x="325" y="445"/>
                </a:lnTo>
                <a:lnTo>
                  <a:pt x="321" y="445"/>
                </a:lnTo>
                <a:lnTo>
                  <a:pt x="313" y="445"/>
                </a:lnTo>
                <a:lnTo>
                  <a:pt x="307" y="445"/>
                </a:lnTo>
                <a:lnTo>
                  <a:pt x="300" y="445"/>
                </a:lnTo>
                <a:lnTo>
                  <a:pt x="296" y="445"/>
                </a:lnTo>
                <a:lnTo>
                  <a:pt x="289" y="445"/>
                </a:lnTo>
                <a:lnTo>
                  <a:pt x="286" y="445"/>
                </a:lnTo>
                <a:lnTo>
                  <a:pt x="277" y="445"/>
                </a:lnTo>
                <a:lnTo>
                  <a:pt x="277" y="439"/>
                </a:lnTo>
                <a:lnTo>
                  <a:pt x="277" y="432"/>
                </a:lnTo>
                <a:lnTo>
                  <a:pt x="277" y="424"/>
                </a:lnTo>
                <a:lnTo>
                  <a:pt x="277" y="421"/>
                </a:lnTo>
                <a:lnTo>
                  <a:pt x="277" y="416"/>
                </a:lnTo>
                <a:lnTo>
                  <a:pt x="277" y="409"/>
                </a:lnTo>
                <a:lnTo>
                  <a:pt x="277" y="408"/>
                </a:lnTo>
                <a:lnTo>
                  <a:pt x="265" y="408"/>
                </a:lnTo>
                <a:lnTo>
                  <a:pt x="262" y="408"/>
                </a:lnTo>
                <a:lnTo>
                  <a:pt x="257" y="408"/>
                </a:lnTo>
                <a:lnTo>
                  <a:pt x="256" y="408"/>
                </a:lnTo>
                <a:lnTo>
                  <a:pt x="253" y="408"/>
                </a:lnTo>
                <a:lnTo>
                  <a:pt x="252" y="408"/>
                </a:lnTo>
                <a:lnTo>
                  <a:pt x="248" y="408"/>
                </a:lnTo>
                <a:lnTo>
                  <a:pt x="235" y="408"/>
                </a:lnTo>
                <a:lnTo>
                  <a:pt x="229" y="408"/>
                </a:lnTo>
                <a:lnTo>
                  <a:pt x="221" y="408"/>
                </a:lnTo>
                <a:lnTo>
                  <a:pt x="218" y="408"/>
                </a:lnTo>
                <a:lnTo>
                  <a:pt x="208" y="407"/>
                </a:lnTo>
                <a:lnTo>
                  <a:pt x="212" y="384"/>
                </a:lnTo>
                <a:lnTo>
                  <a:pt x="241" y="375"/>
                </a:lnTo>
                <a:lnTo>
                  <a:pt x="248" y="371"/>
                </a:lnTo>
                <a:lnTo>
                  <a:pt x="252" y="363"/>
                </a:lnTo>
                <a:lnTo>
                  <a:pt x="241" y="354"/>
                </a:lnTo>
                <a:lnTo>
                  <a:pt x="220" y="357"/>
                </a:lnTo>
                <a:lnTo>
                  <a:pt x="210" y="358"/>
                </a:lnTo>
                <a:lnTo>
                  <a:pt x="202" y="356"/>
                </a:lnTo>
                <a:lnTo>
                  <a:pt x="194" y="354"/>
                </a:lnTo>
                <a:lnTo>
                  <a:pt x="174" y="336"/>
                </a:lnTo>
                <a:lnTo>
                  <a:pt x="168" y="328"/>
                </a:lnTo>
                <a:lnTo>
                  <a:pt x="166" y="304"/>
                </a:lnTo>
                <a:lnTo>
                  <a:pt x="176" y="302"/>
                </a:lnTo>
                <a:lnTo>
                  <a:pt x="166" y="284"/>
                </a:lnTo>
                <a:lnTo>
                  <a:pt x="176" y="274"/>
                </a:lnTo>
                <a:lnTo>
                  <a:pt x="177" y="270"/>
                </a:lnTo>
                <a:lnTo>
                  <a:pt x="179" y="245"/>
                </a:lnTo>
                <a:lnTo>
                  <a:pt x="176" y="226"/>
                </a:lnTo>
                <a:lnTo>
                  <a:pt x="146" y="221"/>
                </a:lnTo>
                <a:lnTo>
                  <a:pt x="142" y="235"/>
                </a:lnTo>
                <a:lnTo>
                  <a:pt x="133" y="247"/>
                </a:lnTo>
                <a:lnTo>
                  <a:pt x="120" y="254"/>
                </a:lnTo>
                <a:lnTo>
                  <a:pt x="111" y="253"/>
                </a:lnTo>
                <a:lnTo>
                  <a:pt x="110" y="250"/>
                </a:lnTo>
                <a:lnTo>
                  <a:pt x="108" y="243"/>
                </a:lnTo>
                <a:lnTo>
                  <a:pt x="104" y="238"/>
                </a:lnTo>
                <a:lnTo>
                  <a:pt x="99" y="236"/>
                </a:lnTo>
                <a:lnTo>
                  <a:pt x="93" y="234"/>
                </a:lnTo>
                <a:lnTo>
                  <a:pt x="82" y="225"/>
                </a:lnTo>
                <a:lnTo>
                  <a:pt x="67" y="216"/>
                </a:lnTo>
                <a:lnTo>
                  <a:pt x="66" y="212"/>
                </a:lnTo>
                <a:lnTo>
                  <a:pt x="62" y="208"/>
                </a:lnTo>
                <a:lnTo>
                  <a:pt x="61" y="206"/>
                </a:lnTo>
                <a:lnTo>
                  <a:pt x="65" y="194"/>
                </a:lnTo>
                <a:lnTo>
                  <a:pt x="66" y="193"/>
                </a:lnTo>
                <a:lnTo>
                  <a:pt x="68" y="193"/>
                </a:lnTo>
                <a:lnTo>
                  <a:pt x="76" y="194"/>
                </a:lnTo>
                <a:lnTo>
                  <a:pt x="77" y="195"/>
                </a:lnTo>
                <a:lnTo>
                  <a:pt x="78" y="183"/>
                </a:lnTo>
                <a:lnTo>
                  <a:pt x="80" y="181"/>
                </a:lnTo>
                <a:lnTo>
                  <a:pt x="63" y="153"/>
                </a:lnTo>
                <a:lnTo>
                  <a:pt x="49" y="122"/>
                </a:lnTo>
                <a:lnTo>
                  <a:pt x="46" y="123"/>
                </a:lnTo>
                <a:lnTo>
                  <a:pt x="41" y="116"/>
                </a:lnTo>
                <a:lnTo>
                  <a:pt x="40" y="113"/>
                </a:lnTo>
                <a:lnTo>
                  <a:pt x="49" y="109"/>
                </a:lnTo>
                <a:lnTo>
                  <a:pt x="49" y="98"/>
                </a:lnTo>
                <a:lnTo>
                  <a:pt x="55" y="84"/>
                </a:lnTo>
                <a:lnTo>
                  <a:pt x="54" y="80"/>
                </a:lnTo>
                <a:lnTo>
                  <a:pt x="25" y="47"/>
                </a:lnTo>
                <a:lnTo>
                  <a:pt x="29" y="41"/>
                </a:lnTo>
                <a:lnTo>
                  <a:pt x="26" y="36"/>
                </a:lnTo>
                <a:lnTo>
                  <a:pt x="26" y="30"/>
                </a:lnTo>
                <a:lnTo>
                  <a:pt x="26" y="26"/>
                </a:lnTo>
                <a:lnTo>
                  <a:pt x="26" y="23"/>
                </a:lnTo>
                <a:lnTo>
                  <a:pt x="19" y="19"/>
                </a:lnTo>
                <a:lnTo>
                  <a:pt x="0"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6" name="Freeform 190"/>
          <p:cNvSpPr>
            <a:spLocks/>
          </p:cNvSpPr>
          <p:nvPr/>
        </p:nvSpPr>
        <p:spPr bwMode="auto">
          <a:xfrm>
            <a:off x="4748214" y="2640013"/>
            <a:ext cx="625475" cy="711200"/>
          </a:xfrm>
          <a:custGeom>
            <a:avLst/>
            <a:gdLst>
              <a:gd name="T0" fmla="*/ 2147483646 w 434"/>
              <a:gd name="T1" fmla="*/ 2147483646 h 507"/>
              <a:gd name="T2" fmla="*/ 2147483646 w 434"/>
              <a:gd name="T3" fmla="*/ 2147483646 h 507"/>
              <a:gd name="T4" fmla="*/ 2147483646 w 434"/>
              <a:gd name="T5" fmla="*/ 2147483646 h 507"/>
              <a:gd name="T6" fmla="*/ 2147483646 w 434"/>
              <a:gd name="T7" fmla="*/ 2147483646 h 507"/>
              <a:gd name="T8" fmla="*/ 2147483646 w 434"/>
              <a:gd name="T9" fmla="*/ 2147483646 h 507"/>
              <a:gd name="T10" fmla="*/ 2147483646 w 434"/>
              <a:gd name="T11" fmla="*/ 2147483646 h 507"/>
              <a:gd name="T12" fmla="*/ 2147483646 w 434"/>
              <a:gd name="T13" fmla="*/ 2147483646 h 507"/>
              <a:gd name="T14" fmla="*/ 2147483646 w 434"/>
              <a:gd name="T15" fmla="*/ 2147483646 h 507"/>
              <a:gd name="T16" fmla="*/ 2147483646 w 434"/>
              <a:gd name="T17" fmla="*/ 2147483646 h 507"/>
              <a:gd name="T18" fmla="*/ 2147483646 w 434"/>
              <a:gd name="T19" fmla="*/ 0 h 507"/>
              <a:gd name="T20" fmla="*/ 2147483646 w 434"/>
              <a:gd name="T21" fmla="*/ 2147483646 h 507"/>
              <a:gd name="T22" fmla="*/ 2147483646 w 434"/>
              <a:gd name="T23" fmla="*/ 2147483646 h 507"/>
              <a:gd name="T24" fmla="*/ 2147483646 w 434"/>
              <a:gd name="T25" fmla="*/ 2147483646 h 507"/>
              <a:gd name="T26" fmla="*/ 2147483646 w 434"/>
              <a:gd name="T27" fmla="*/ 2147483646 h 507"/>
              <a:gd name="T28" fmla="*/ 2147483646 w 434"/>
              <a:gd name="T29" fmla="*/ 2147483646 h 507"/>
              <a:gd name="T30" fmla="*/ 2147483646 w 434"/>
              <a:gd name="T31" fmla="*/ 2147483646 h 507"/>
              <a:gd name="T32" fmla="*/ 2147483646 w 434"/>
              <a:gd name="T33" fmla="*/ 2147483646 h 507"/>
              <a:gd name="T34" fmla="*/ 2147483646 w 434"/>
              <a:gd name="T35" fmla="*/ 2147483646 h 507"/>
              <a:gd name="T36" fmla="*/ 2147483646 w 434"/>
              <a:gd name="T37" fmla="*/ 2147483646 h 507"/>
              <a:gd name="T38" fmla="*/ 2147483646 w 434"/>
              <a:gd name="T39" fmla="*/ 2147483646 h 507"/>
              <a:gd name="T40" fmla="*/ 2147483646 w 434"/>
              <a:gd name="T41" fmla="*/ 2147483646 h 507"/>
              <a:gd name="T42" fmla="*/ 2147483646 w 434"/>
              <a:gd name="T43" fmla="*/ 2147483646 h 507"/>
              <a:gd name="T44" fmla="*/ 2147483646 w 434"/>
              <a:gd name="T45" fmla="*/ 2147483646 h 507"/>
              <a:gd name="T46" fmla="*/ 2147483646 w 434"/>
              <a:gd name="T47" fmla="*/ 2147483646 h 507"/>
              <a:gd name="T48" fmla="*/ 2147483646 w 434"/>
              <a:gd name="T49" fmla="*/ 2147483646 h 507"/>
              <a:gd name="T50" fmla="*/ 2147483646 w 434"/>
              <a:gd name="T51" fmla="*/ 2147483646 h 507"/>
              <a:gd name="T52" fmla="*/ 2147483646 w 434"/>
              <a:gd name="T53" fmla="*/ 2147483646 h 507"/>
              <a:gd name="T54" fmla="*/ 2147483646 w 434"/>
              <a:gd name="T55" fmla="*/ 2147483646 h 507"/>
              <a:gd name="T56" fmla="*/ 2147483646 w 434"/>
              <a:gd name="T57" fmla="*/ 2147483646 h 507"/>
              <a:gd name="T58" fmla="*/ 2147483646 w 434"/>
              <a:gd name="T59" fmla="*/ 2147483646 h 507"/>
              <a:gd name="T60" fmla="*/ 2147483646 w 434"/>
              <a:gd name="T61" fmla="*/ 2147483646 h 507"/>
              <a:gd name="T62" fmla="*/ 2147483646 w 434"/>
              <a:gd name="T63" fmla="*/ 2147483646 h 507"/>
              <a:gd name="T64" fmla="*/ 2147483646 w 434"/>
              <a:gd name="T65" fmla="*/ 2147483646 h 507"/>
              <a:gd name="T66" fmla="*/ 2147483646 w 434"/>
              <a:gd name="T67" fmla="*/ 2147483646 h 507"/>
              <a:gd name="T68" fmla="*/ 2147483646 w 434"/>
              <a:gd name="T69" fmla="*/ 2147483646 h 507"/>
              <a:gd name="T70" fmla="*/ 2147483646 w 434"/>
              <a:gd name="T71" fmla="*/ 2147483646 h 507"/>
              <a:gd name="T72" fmla="*/ 2147483646 w 434"/>
              <a:gd name="T73" fmla="*/ 2147483646 h 507"/>
              <a:gd name="T74" fmla="*/ 2147483646 w 434"/>
              <a:gd name="T75" fmla="*/ 2147483646 h 507"/>
              <a:gd name="T76" fmla="*/ 2147483646 w 434"/>
              <a:gd name="T77" fmla="*/ 2147483646 h 507"/>
              <a:gd name="T78" fmla="*/ 2147483646 w 434"/>
              <a:gd name="T79" fmla="*/ 2147483646 h 507"/>
              <a:gd name="T80" fmla="*/ 2147483646 w 434"/>
              <a:gd name="T81" fmla="*/ 2147483646 h 507"/>
              <a:gd name="T82" fmla="*/ 2147483646 w 434"/>
              <a:gd name="T83" fmla="*/ 2147483646 h 507"/>
              <a:gd name="T84" fmla="*/ 2147483646 w 434"/>
              <a:gd name="T85" fmla="*/ 2147483646 h 507"/>
              <a:gd name="T86" fmla="*/ 2147483646 w 434"/>
              <a:gd name="T87" fmla="*/ 2147483646 h 507"/>
              <a:gd name="T88" fmla="*/ 2147483646 w 434"/>
              <a:gd name="T89" fmla="*/ 2147483646 h 507"/>
              <a:gd name="T90" fmla="*/ 2147483646 w 434"/>
              <a:gd name="T91" fmla="*/ 2147483646 h 507"/>
              <a:gd name="T92" fmla="*/ 2147483646 w 434"/>
              <a:gd name="T93" fmla="*/ 2147483646 h 507"/>
              <a:gd name="T94" fmla="*/ 0 w 434"/>
              <a:gd name="T95" fmla="*/ 2147483646 h 507"/>
              <a:gd name="T96" fmla="*/ 0 w 434"/>
              <a:gd name="T97" fmla="*/ 2147483646 h 507"/>
              <a:gd name="T98" fmla="*/ 0 w 434"/>
              <a:gd name="T99" fmla="*/ 2147483646 h 507"/>
              <a:gd name="T100" fmla="*/ 0 w 434"/>
              <a:gd name="T101" fmla="*/ 2147483646 h 507"/>
              <a:gd name="T102" fmla="*/ 0 w 434"/>
              <a:gd name="T103" fmla="*/ 2147483646 h 507"/>
              <a:gd name="T104" fmla="*/ 0 w 434"/>
              <a:gd name="T105" fmla="*/ 2147483646 h 507"/>
              <a:gd name="T106" fmla="*/ 0 w 434"/>
              <a:gd name="T107" fmla="*/ 2147483646 h 507"/>
              <a:gd name="T108" fmla="*/ 0 w 434"/>
              <a:gd name="T109" fmla="*/ 2147483646 h 5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4"/>
              <a:gd name="T166" fmla="*/ 0 h 507"/>
              <a:gd name="T167" fmla="*/ 434 w 434"/>
              <a:gd name="T168" fmla="*/ 507 h 5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4" h="507">
                <a:moveTo>
                  <a:pt x="0" y="112"/>
                </a:moveTo>
                <a:lnTo>
                  <a:pt x="8" y="109"/>
                </a:lnTo>
                <a:lnTo>
                  <a:pt x="23" y="101"/>
                </a:lnTo>
                <a:lnTo>
                  <a:pt x="27" y="96"/>
                </a:lnTo>
                <a:lnTo>
                  <a:pt x="28" y="95"/>
                </a:lnTo>
                <a:lnTo>
                  <a:pt x="39" y="90"/>
                </a:lnTo>
                <a:lnTo>
                  <a:pt x="57" y="76"/>
                </a:lnTo>
                <a:lnTo>
                  <a:pt x="61" y="59"/>
                </a:lnTo>
                <a:lnTo>
                  <a:pt x="59" y="50"/>
                </a:lnTo>
                <a:lnTo>
                  <a:pt x="66" y="35"/>
                </a:lnTo>
                <a:lnTo>
                  <a:pt x="68" y="33"/>
                </a:lnTo>
                <a:lnTo>
                  <a:pt x="71" y="29"/>
                </a:lnTo>
                <a:lnTo>
                  <a:pt x="83" y="22"/>
                </a:lnTo>
                <a:lnTo>
                  <a:pt x="84" y="22"/>
                </a:lnTo>
                <a:lnTo>
                  <a:pt x="95" y="11"/>
                </a:lnTo>
                <a:lnTo>
                  <a:pt x="95" y="10"/>
                </a:lnTo>
                <a:lnTo>
                  <a:pt x="103" y="6"/>
                </a:lnTo>
                <a:lnTo>
                  <a:pt x="109" y="4"/>
                </a:lnTo>
                <a:lnTo>
                  <a:pt x="118" y="6"/>
                </a:lnTo>
                <a:lnTo>
                  <a:pt x="122" y="7"/>
                </a:lnTo>
                <a:lnTo>
                  <a:pt x="128" y="11"/>
                </a:lnTo>
                <a:lnTo>
                  <a:pt x="130" y="13"/>
                </a:lnTo>
                <a:lnTo>
                  <a:pt x="142" y="92"/>
                </a:lnTo>
                <a:lnTo>
                  <a:pt x="185" y="122"/>
                </a:lnTo>
                <a:lnTo>
                  <a:pt x="262" y="143"/>
                </a:lnTo>
                <a:lnTo>
                  <a:pt x="264" y="141"/>
                </a:lnTo>
                <a:lnTo>
                  <a:pt x="339" y="39"/>
                </a:lnTo>
                <a:lnTo>
                  <a:pt x="364" y="11"/>
                </a:lnTo>
                <a:lnTo>
                  <a:pt x="367" y="9"/>
                </a:lnTo>
                <a:lnTo>
                  <a:pt x="370" y="7"/>
                </a:lnTo>
                <a:lnTo>
                  <a:pt x="377" y="4"/>
                </a:lnTo>
                <a:lnTo>
                  <a:pt x="379" y="4"/>
                </a:lnTo>
                <a:lnTo>
                  <a:pt x="383" y="3"/>
                </a:lnTo>
                <a:lnTo>
                  <a:pt x="394" y="1"/>
                </a:lnTo>
                <a:lnTo>
                  <a:pt x="397" y="1"/>
                </a:lnTo>
                <a:lnTo>
                  <a:pt x="398" y="1"/>
                </a:lnTo>
                <a:lnTo>
                  <a:pt x="403" y="0"/>
                </a:lnTo>
                <a:lnTo>
                  <a:pt x="409" y="0"/>
                </a:lnTo>
                <a:lnTo>
                  <a:pt x="417" y="0"/>
                </a:lnTo>
                <a:lnTo>
                  <a:pt x="418" y="0"/>
                </a:lnTo>
                <a:lnTo>
                  <a:pt x="420" y="0"/>
                </a:lnTo>
                <a:lnTo>
                  <a:pt x="420" y="4"/>
                </a:lnTo>
                <a:lnTo>
                  <a:pt x="420" y="11"/>
                </a:lnTo>
                <a:lnTo>
                  <a:pt x="420" y="30"/>
                </a:lnTo>
                <a:lnTo>
                  <a:pt x="420" y="35"/>
                </a:lnTo>
                <a:lnTo>
                  <a:pt x="420" y="39"/>
                </a:lnTo>
                <a:lnTo>
                  <a:pt x="420" y="45"/>
                </a:lnTo>
                <a:lnTo>
                  <a:pt x="420" y="47"/>
                </a:lnTo>
                <a:lnTo>
                  <a:pt x="420" y="56"/>
                </a:lnTo>
                <a:lnTo>
                  <a:pt x="420" y="73"/>
                </a:lnTo>
                <a:lnTo>
                  <a:pt x="420" y="79"/>
                </a:lnTo>
                <a:lnTo>
                  <a:pt x="420" y="86"/>
                </a:lnTo>
                <a:lnTo>
                  <a:pt x="424" y="104"/>
                </a:lnTo>
                <a:lnTo>
                  <a:pt x="424" y="106"/>
                </a:lnTo>
                <a:lnTo>
                  <a:pt x="424" y="122"/>
                </a:lnTo>
                <a:lnTo>
                  <a:pt x="424" y="127"/>
                </a:lnTo>
                <a:lnTo>
                  <a:pt x="424" y="134"/>
                </a:lnTo>
                <a:lnTo>
                  <a:pt x="424" y="143"/>
                </a:lnTo>
                <a:lnTo>
                  <a:pt x="424" y="147"/>
                </a:lnTo>
                <a:lnTo>
                  <a:pt x="424" y="153"/>
                </a:lnTo>
                <a:lnTo>
                  <a:pt x="424" y="158"/>
                </a:lnTo>
                <a:lnTo>
                  <a:pt x="424" y="161"/>
                </a:lnTo>
                <a:lnTo>
                  <a:pt x="424" y="172"/>
                </a:lnTo>
                <a:lnTo>
                  <a:pt x="424" y="184"/>
                </a:lnTo>
                <a:lnTo>
                  <a:pt x="424" y="194"/>
                </a:lnTo>
                <a:lnTo>
                  <a:pt x="424" y="199"/>
                </a:lnTo>
                <a:lnTo>
                  <a:pt x="424" y="209"/>
                </a:lnTo>
                <a:lnTo>
                  <a:pt x="424" y="217"/>
                </a:lnTo>
                <a:lnTo>
                  <a:pt x="424" y="220"/>
                </a:lnTo>
                <a:lnTo>
                  <a:pt x="424" y="233"/>
                </a:lnTo>
                <a:lnTo>
                  <a:pt x="424" y="245"/>
                </a:lnTo>
                <a:lnTo>
                  <a:pt x="424" y="261"/>
                </a:lnTo>
                <a:lnTo>
                  <a:pt x="424" y="263"/>
                </a:lnTo>
                <a:lnTo>
                  <a:pt x="424" y="270"/>
                </a:lnTo>
                <a:lnTo>
                  <a:pt x="424" y="272"/>
                </a:lnTo>
                <a:lnTo>
                  <a:pt x="424" y="281"/>
                </a:lnTo>
                <a:lnTo>
                  <a:pt x="424" y="286"/>
                </a:lnTo>
                <a:lnTo>
                  <a:pt x="424" y="292"/>
                </a:lnTo>
                <a:lnTo>
                  <a:pt x="424" y="294"/>
                </a:lnTo>
                <a:lnTo>
                  <a:pt x="424" y="301"/>
                </a:lnTo>
                <a:lnTo>
                  <a:pt x="424" y="304"/>
                </a:lnTo>
                <a:lnTo>
                  <a:pt x="424" y="307"/>
                </a:lnTo>
                <a:lnTo>
                  <a:pt x="424" y="319"/>
                </a:lnTo>
                <a:lnTo>
                  <a:pt x="424" y="322"/>
                </a:lnTo>
                <a:lnTo>
                  <a:pt x="424" y="324"/>
                </a:lnTo>
                <a:lnTo>
                  <a:pt x="424" y="326"/>
                </a:lnTo>
                <a:lnTo>
                  <a:pt x="424" y="328"/>
                </a:lnTo>
                <a:lnTo>
                  <a:pt x="424" y="332"/>
                </a:lnTo>
                <a:lnTo>
                  <a:pt x="424" y="342"/>
                </a:lnTo>
                <a:lnTo>
                  <a:pt x="424" y="356"/>
                </a:lnTo>
                <a:lnTo>
                  <a:pt x="424" y="369"/>
                </a:lnTo>
                <a:lnTo>
                  <a:pt x="424" y="381"/>
                </a:lnTo>
                <a:lnTo>
                  <a:pt x="424" y="390"/>
                </a:lnTo>
                <a:lnTo>
                  <a:pt x="424" y="395"/>
                </a:lnTo>
                <a:lnTo>
                  <a:pt x="430" y="395"/>
                </a:lnTo>
                <a:lnTo>
                  <a:pt x="433" y="395"/>
                </a:lnTo>
                <a:lnTo>
                  <a:pt x="433" y="415"/>
                </a:lnTo>
                <a:lnTo>
                  <a:pt x="433" y="417"/>
                </a:lnTo>
                <a:lnTo>
                  <a:pt x="433" y="431"/>
                </a:lnTo>
                <a:lnTo>
                  <a:pt x="426" y="431"/>
                </a:lnTo>
                <a:lnTo>
                  <a:pt x="421" y="431"/>
                </a:lnTo>
                <a:lnTo>
                  <a:pt x="420" y="431"/>
                </a:lnTo>
                <a:lnTo>
                  <a:pt x="418" y="431"/>
                </a:lnTo>
                <a:lnTo>
                  <a:pt x="408" y="430"/>
                </a:lnTo>
                <a:lnTo>
                  <a:pt x="395" y="430"/>
                </a:lnTo>
                <a:lnTo>
                  <a:pt x="388" y="430"/>
                </a:lnTo>
                <a:lnTo>
                  <a:pt x="377" y="430"/>
                </a:lnTo>
                <a:lnTo>
                  <a:pt x="374" y="430"/>
                </a:lnTo>
                <a:lnTo>
                  <a:pt x="371" y="431"/>
                </a:lnTo>
                <a:lnTo>
                  <a:pt x="369" y="431"/>
                </a:lnTo>
                <a:lnTo>
                  <a:pt x="361" y="430"/>
                </a:lnTo>
                <a:lnTo>
                  <a:pt x="347" y="430"/>
                </a:lnTo>
                <a:lnTo>
                  <a:pt x="344" y="430"/>
                </a:lnTo>
                <a:lnTo>
                  <a:pt x="340" y="430"/>
                </a:lnTo>
                <a:lnTo>
                  <a:pt x="336" y="431"/>
                </a:lnTo>
                <a:lnTo>
                  <a:pt x="331" y="431"/>
                </a:lnTo>
                <a:lnTo>
                  <a:pt x="329" y="431"/>
                </a:lnTo>
                <a:lnTo>
                  <a:pt x="327" y="431"/>
                </a:lnTo>
                <a:lnTo>
                  <a:pt x="325" y="431"/>
                </a:lnTo>
                <a:lnTo>
                  <a:pt x="318" y="431"/>
                </a:lnTo>
                <a:lnTo>
                  <a:pt x="310" y="431"/>
                </a:lnTo>
                <a:lnTo>
                  <a:pt x="306" y="431"/>
                </a:lnTo>
                <a:lnTo>
                  <a:pt x="304" y="431"/>
                </a:lnTo>
                <a:lnTo>
                  <a:pt x="302" y="431"/>
                </a:lnTo>
                <a:lnTo>
                  <a:pt x="300" y="431"/>
                </a:lnTo>
                <a:lnTo>
                  <a:pt x="288" y="431"/>
                </a:lnTo>
                <a:lnTo>
                  <a:pt x="288" y="432"/>
                </a:lnTo>
                <a:lnTo>
                  <a:pt x="288" y="440"/>
                </a:lnTo>
                <a:lnTo>
                  <a:pt x="288" y="464"/>
                </a:lnTo>
                <a:lnTo>
                  <a:pt x="288" y="467"/>
                </a:lnTo>
                <a:lnTo>
                  <a:pt x="288" y="479"/>
                </a:lnTo>
                <a:lnTo>
                  <a:pt x="288" y="492"/>
                </a:lnTo>
                <a:lnTo>
                  <a:pt x="288" y="506"/>
                </a:lnTo>
                <a:lnTo>
                  <a:pt x="282" y="506"/>
                </a:lnTo>
                <a:lnTo>
                  <a:pt x="276" y="506"/>
                </a:lnTo>
                <a:lnTo>
                  <a:pt x="269" y="506"/>
                </a:lnTo>
                <a:lnTo>
                  <a:pt x="264" y="506"/>
                </a:lnTo>
                <a:lnTo>
                  <a:pt x="261" y="506"/>
                </a:lnTo>
                <a:lnTo>
                  <a:pt x="258" y="506"/>
                </a:lnTo>
                <a:lnTo>
                  <a:pt x="252" y="504"/>
                </a:lnTo>
                <a:lnTo>
                  <a:pt x="249" y="504"/>
                </a:lnTo>
                <a:lnTo>
                  <a:pt x="244" y="506"/>
                </a:lnTo>
                <a:lnTo>
                  <a:pt x="243" y="504"/>
                </a:lnTo>
                <a:lnTo>
                  <a:pt x="240" y="504"/>
                </a:lnTo>
                <a:lnTo>
                  <a:pt x="233" y="504"/>
                </a:lnTo>
                <a:lnTo>
                  <a:pt x="232" y="504"/>
                </a:lnTo>
                <a:lnTo>
                  <a:pt x="231" y="504"/>
                </a:lnTo>
                <a:lnTo>
                  <a:pt x="229" y="504"/>
                </a:lnTo>
                <a:lnTo>
                  <a:pt x="215" y="504"/>
                </a:lnTo>
                <a:lnTo>
                  <a:pt x="213" y="504"/>
                </a:lnTo>
                <a:lnTo>
                  <a:pt x="203" y="506"/>
                </a:lnTo>
                <a:lnTo>
                  <a:pt x="193" y="504"/>
                </a:lnTo>
                <a:lnTo>
                  <a:pt x="191" y="504"/>
                </a:lnTo>
                <a:lnTo>
                  <a:pt x="181" y="504"/>
                </a:lnTo>
                <a:lnTo>
                  <a:pt x="179" y="504"/>
                </a:lnTo>
                <a:lnTo>
                  <a:pt x="168" y="504"/>
                </a:lnTo>
                <a:lnTo>
                  <a:pt x="164" y="504"/>
                </a:lnTo>
                <a:lnTo>
                  <a:pt x="160" y="504"/>
                </a:lnTo>
                <a:lnTo>
                  <a:pt x="159" y="504"/>
                </a:lnTo>
                <a:lnTo>
                  <a:pt x="146" y="504"/>
                </a:lnTo>
                <a:lnTo>
                  <a:pt x="144" y="504"/>
                </a:lnTo>
                <a:lnTo>
                  <a:pt x="141" y="504"/>
                </a:lnTo>
                <a:lnTo>
                  <a:pt x="136" y="504"/>
                </a:lnTo>
                <a:lnTo>
                  <a:pt x="131" y="504"/>
                </a:lnTo>
                <a:lnTo>
                  <a:pt x="126" y="504"/>
                </a:lnTo>
                <a:lnTo>
                  <a:pt x="120" y="504"/>
                </a:lnTo>
                <a:lnTo>
                  <a:pt x="110" y="504"/>
                </a:lnTo>
                <a:lnTo>
                  <a:pt x="107" y="504"/>
                </a:lnTo>
                <a:lnTo>
                  <a:pt x="105" y="504"/>
                </a:lnTo>
                <a:lnTo>
                  <a:pt x="102" y="504"/>
                </a:lnTo>
                <a:lnTo>
                  <a:pt x="95" y="504"/>
                </a:lnTo>
                <a:lnTo>
                  <a:pt x="90" y="504"/>
                </a:lnTo>
                <a:lnTo>
                  <a:pt x="83" y="504"/>
                </a:lnTo>
                <a:lnTo>
                  <a:pt x="71" y="504"/>
                </a:lnTo>
                <a:lnTo>
                  <a:pt x="69" y="504"/>
                </a:lnTo>
                <a:lnTo>
                  <a:pt x="61" y="504"/>
                </a:lnTo>
                <a:lnTo>
                  <a:pt x="59" y="504"/>
                </a:lnTo>
                <a:lnTo>
                  <a:pt x="51" y="504"/>
                </a:lnTo>
                <a:lnTo>
                  <a:pt x="47" y="504"/>
                </a:lnTo>
                <a:lnTo>
                  <a:pt x="45" y="504"/>
                </a:lnTo>
                <a:lnTo>
                  <a:pt x="42" y="504"/>
                </a:lnTo>
                <a:lnTo>
                  <a:pt x="40" y="504"/>
                </a:lnTo>
                <a:lnTo>
                  <a:pt x="35" y="504"/>
                </a:lnTo>
                <a:lnTo>
                  <a:pt x="30" y="504"/>
                </a:lnTo>
                <a:lnTo>
                  <a:pt x="23" y="504"/>
                </a:lnTo>
                <a:lnTo>
                  <a:pt x="19" y="504"/>
                </a:lnTo>
                <a:lnTo>
                  <a:pt x="17" y="504"/>
                </a:lnTo>
                <a:lnTo>
                  <a:pt x="13" y="504"/>
                </a:lnTo>
                <a:lnTo>
                  <a:pt x="12" y="504"/>
                </a:lnTo>
                <a:lnTo>
                  <a:pt x="0" y="504"/>
                </a:lnTo>
                <a:lnTo>
                  <a:pt x="0" y="498"/>
                </a:lnTo>
                <a:lnTo>
                  <a:pt x="0" y="483"/>
                </a:lnTo>
                <a:lnTo>
                  <a:pt x="0" y="467"/>
                </a:lnTo>
                <a:lnTo>
                  <a:pt x="0" y="446"/>
                </a:lnTo>
                <a:lnTo>
                  <a:pt x="0" y="443"/>
                </a:lnTo>
                <a:lnTo>
                  <a:pt x="0" y="421"/>
                </a:lnTo>
                <a:lnTo>
                  <a:pt x="0" y="397"/>
                </a:lnTo>
                <a:lnTo>
                  <a:pt x="0" y="363"/>
                </a:lnTo>
                <a:lnTo>
                  <a:pt x="0" y="358"/>
                </a:lnTo>
                <a:lnTo>
                  <a:pt x="0" y="336"/>
                </a:lnTo>
                <a:lnTo>
                  <a:pt x="0" y="331"/>
                </a:lnTo>
                <a:lnTo>
                  <a:pt x="0" y="319"/>
                </a:lnTo>
                <a:lnTo>
                  <a:pt x="0" y="306"/>
                </a:lnTo>
                <a:lnTo>
                  <a:pt x="0" y="293"/>
                </a:lnTo>
                <a:lnTo>
                  <a:pt x="0" y="281"/>
                </a:lnTo>
                <a:lnTo>
                  <a:pt x="0" y="273"/>
                </a:lnTo>
                <a:lnTo>
                  <a:pt x="0" y="260"/>
                </a:lnTo>
                <a:lnTo>
                  <a:pt x="0" y="244"/>
                </a:lnTo>
                <a:lnTo>
                  <a:pt x="0" y="228"/>
                </a:lnTo>
                <a:lnTo>
                  <a:pt x="0" y="218"/>
                </a:lnTo>
                <a:lnTo>
                  <a:pt x="0" y="215"/>
                </a:lnTo>
                <a:lnTo>
                  <a:pt x="0" y="208"/>
                </a:lnTo>
                <a:lnTo>
                  <a:pt x="0" y="195"/>
                </a:lnTo>
                <a:lnTo>
                  <a:pt x="0" y="186"/>
                </a:lnTo>
                <a:lnTo>
                  <a:pt x="0" y="170"/>
                </a:lnTo>
                <a:lnTo>
                  <a:pt x="0" y="157"/>
                </a:lnTo>
                <a:lnTo>
                  <a:pt x="0" y="150"/>
                </a:lnTo>
                <a:lnTo>
                  <a:pt x="0" y="147"/>
                </a:lnTo>
                <a:lnTo>
                  <a:pt x="0" y="142"/>
                </a:lnTo>
                <a:lnTo>
                  <a:pt x="0" y="136"/>
                </a:lnTo>
                <a:lnTo>
                  <a:pt x="0" y="133"/>
                </a:lnTo>
                <a:lnTo>
                  <a:pt x="0" y="131"/>
                </a:lnTo>
                <a:lnTo>
                  <a:pt x="0" y="112"/>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7" name="Freeform 191"/>
          <p:cNvSpPr>
            <a:spLocks/>
          </p:cNvSpPr>
          <p:nvPr/>
        </p:nvSpPr>
        <p:spPr bwMode="auto">
          <a:xfrm>
            <a:off x="5357813" y="2879725"/>
            <a:ext cx="741362" cy="419100"/>
          </a:xfrm>
          <a:custGeom>
            <a:avLst/>
            <a:gdLst>
              <a:gd name="T0" fmla="*/ 2147483646 w 513"/>
              <a:gd name="T1" fmla="*/ 0 h 299"/>
              <a:gd name="T2" fmla="*/ 2147483646 w 513"/>
              <a:gd name="T3" fmla="*/ 0 h 299"/>
              <a:gd name="T4" fmla="*/ 2147483646 w 513"/>
              <a:gd name="T5" fmla="*/ 0 h 299"/>
              <a:gd name="T6" fmla="*/ 2147483646 w 513"/>
              <a:gd name="T7" fmla="*/ 0 h 299"/>
              <a:gd name="T8" fmla="*/ 2147483646 w 513"/>
              <a:gd name="T9" fmla="*/ 0 h 299"/>
              <a:gd name="T10" fmla="*/ 2147483646 w 513"/>
              <a:gd name="T11" fmla="*/ 0 h 299"/>
              <a:gd name="T12" fmla="*/ 2147483646 w 513"/>
              <a:gd name="T13" fmla="*/ 0 h 299"/>
              <a:gd name="T14" fmla="*/ 2147483646 w 513"/>
              <a:gd name="T15" fmla="*/ 0 h 299"/>
              <a:gd name="T16" fmla="*/ 2147483646 w 513"/>
              <a:gd name="T17" fmla="*/ 0 h 299"/>
              <a:gd name="T18" fmla="*/ 2147483646 w 513"/>
              <a:gd name="T19" fmla="*/ 0 h 299"/>
              <a:gd name="T20" fmla="*/ 2147483646 w 513"/>
              <a:gd name="T21" fmla="*/ 0 h 299"/>
              <a:gd name="T22" fmla="*/ 2147483646 w 513"/>
              <a:gd name="T23" fmla="*/ 0 h 299"/>
              <a:gd name="T24" fmla="*/ 2147483646 w 513"/>
              <a:gd name="T25" fmla="*/ 0 h 299"/>
              <a:gd name="T26" fmla="*/ 2147483646 w 513"/>
              <a:gd name="T27" fmla="*/ 0 h 299"/>
              <a:gd name="T28" fmla="*/ 2147483646 w 513"/>
              <a:gd name="T29" fmla="*/ 0 h 299"/>
              <a:gd name="T30" fmla="*/ 2147483646 w 513"/>
              <a:gd name="T31" fmla="*/ 0 h 299"/>
              <a:gd name="T32" fmla="*/ 2147483646 w 513"/>
              <a:gd name="T33" fmla="*/ 2147483646 h 299"/>
              <a:gd name="T34" fmla="*/ 2147483646 w 513"/>
              <a:gd name="T35" fmla="*/ 0 h 299"/>
              <a:gd name="T36" fmla="*/ 2147483646 w 513"/>
              <a:gd name="T37" fmla="*/ 0 h 299"/>
              <a:gd name="T38" fmla="*/ 2147483646 w 513"/>
              <a:gd name="T39" fmla="*/ 2147483646 h 299"/>
              <a:gd name="T40" fmla="*/ 2147483646 w 513"/>
              <a:gd name="T41" fmla="*/ 2147483646 h 299"/>
              <a:gd name="T42" fmla="*/ 2147483646 w 513"/>
              <a:gd name="T43" fmla="*/ 2147483646 h 299"/>
              <a:gd name="T44" fmla="*/ 2147483646 w 513"/>
              <a:gd name="T45" fmla="*/ 2147483646 h 299"/>
              <a:gd name="T46" fmla="*/ 2147483646 w 513"/>
              <a:gd name="T47" fmla="*/ 2147483646 h 299"/>
              <a:gd name="T48" fmla="*/ 2147483646 w 513"/>
              <a:gd name="T49" fmla="*/ 2147483646 h 299"/>
              <a:gd name="T50" fmla="*/ 2147483646 w 513"/>
              <a:gd name="T51" fmla="*/ 2147483646 h 299"/>
              <a:gd name="T52" fmla="*/ 2147483646 w 513"/>
              <a:gd name="T53" fmla="*/ 2147483646 h 299"/>
              <a:gd name="T54" fmla="*/ 2147483646 w 513"/>
              <a:gd name="T55" fmla="*/ 2147483646 h 299"/>
              <a:gd name="T56" fmla="*/ 2147483646 w 513"/>
              <a:gd name="T57" fmla="*/ 2147483646 h 299"/>
              <a:gd name="T58" fmla="*/ 2147483646 w 513"/>
              <a:gd name="T59" fmla="*/ 2147483646 h 299"/>
              <a:gd name="T60" fmla="*/ 2147483646 w 513"/>
              <a:gd name="T61" fmla="*/ 2147483646 h 299"/>
              <a:gd name="T62" fmla="*/ 2147483646 w 513"/>
              <a:gd name="T63" fmla="*/ 2147483646 h 299"/>
              <a:gd name="T64" fmla="*/ 2147483646 w 513"/>
              <a:gd name="T65" fmla="*/ 2147483646 h 299"/>
              <a:gd name="T66" fmla="*/ 2147483646 w 513"/>
              <a:gd name="T67" fmla="*/ 2147483646 h 299"/>
              <a:gd name="T68" fmla="*/ 2147483646 w 513"/>
              <a:gd name="T69" fmla="*/ 2147483646 h 299"/>
              <a:gd name="T70" fmla="*/ 2147483646 w 513"/>
              <a:gd name="T71" fmla="*/ 2147483646 h 299"/>
              <a:gd name="T72" fmla="*/ 2147483646 w 513"/>
              <a:gd name="T73" fmla="*/ 2147483646 h 299"/>
              <a:gd name="T74" fmla="*/ 2147483646 w 513"/>
              <a:gd name="T75" fmla="*/ 2147483646 h 299"/>
              <a:gd name="T76" fmla="*/ 2147483646 w 513"/>
              <a:gd name="T77" fmla="*/ 2147483646 h 299"/>
              <a:gd name="T78" fmla="*/ 2147483646 w 513"/>
              <a:gd name="T79" fmla="*/ 2147483646 h 299"/>
              <a:gd name="T80" fmla="*/ 2147483646 w 513"/>
              <a:gd name="T81" fmla="*/ 2147483646 h 299"/>
              <a:gd name="T82" fmla="*/ 2147483646 w 513"/>
              <a:gd name="T83" fmla="*/ 2147483646 h 299"/>
              <a:gd name="T84" fmla="*/ 2147483646 w 513"/>
              <a:gd name="T85" fmla="*/ 2147483646 h 299"/>
              <a:gd name="T86" fmla="*/ 2147483646 w 513"/>
              <a:gd name="T87" fmla="*/ 2147483646 h 299"/>
              <a:gd name="T88" fmla="*/ 2147483646 w 513"/>
              <a:gd name="T89" fmla="*/ 2147483646 h 299"/>
              <a:gd name="T90" fmla="*/ 2147483646 w 513"/>
              <a:gd name="T91" fmla="*/ 2147483646 h 299"/>
              <a:gd name="T92" fmla="*/ 2147483646 w 513"/>
              <a:gd name="T93" fmla="*/ 2147483646 h 299"/>
              <a:gd name="T94" fmla="*/ 2147483646 w 513"/>
              <a:gd name="T95" fmla="*/ 2147483646 h 299"/>
              <a:gd name="T96" fmla="*/ 0 w 513"/>
              <a:gd name="T97" fmla="*/ 2147483646 h 299"/>
              <a:gd name="T98" fmla="*/ 0 w 513"/>
              <a:gd name="T99" fmla="*/ 2147483646 h 299"/>
              <a:gd name="T100" fmla="*/ 0 w 513"/>
              <a:gd name="T101" fmla="*/ 2147483646 h 299"/>
              <a:gd name="T102" fmla="*/ 0 w 513"/>
              <a:gd name="T103" fmla="*/ 2147483646 h 299"/>
              <a:gd name="T104" fmla="*/ 0 w 513"/>
              <a:gd name="T105" fmla="*/ 2147483646 h 299"/>
              <a:gd name="T106" fmla="*/ 0 w 513"/>
              <a:gd name="T107" fmla="*/ 2147483646 h 299"/>
              <a:gd name="T108" fmla="*/ 0 w 513"/>
              <a:gd name="T109" fmla="*/ 2147483646 h 2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3"/>
              <a:gd name="T166" fmla="*/ 0 h 299"/>
              <a:gd name="T167" fmla="*/ 513 w 513"/>
              <a:gd name="T168" fmla="*/ 299 h 2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3" h="299">
                <a:moveTo>
                  <a:pt x="0" y="1"/>
                </a:moveTo>
                <a:lnTo>
                  <a:pt x="2" y="1"/>
                </a:lnTo>
                <a:lnTo>
                  <a:pt x="13" y="1"/>
                </a:lnTo>
                <a:lnTo>
                  <a:pt x="16" y="0"/>
                </a:lnTo>
                <a:lnTo>
                  <a:pt x="24" y="0"/>
                </a:lnTo>
                <a:lnTo>
                  <a:pt x="28" y="0"/>
                </a:lnTo>
                <a:lnTo>
                  <a:pt x="36" y="0"/>
                </a:lnTo>
                <a:lnTo>
                  <a:pt x="47" y="0"/>
                </a:lnTo>
                <a:lnTo>
                  <a:pt x="58" y="0"/>
                </a:lnTo>
                <a:lnTo>
                  <a:pt x="69" y="0"/>
                </a:lnTo>
                <a:lnTo>
                  <a:pt x="77" y="0"/>
                </a:lnTo>
                <a:lnTo>
                  <a:pt x="82" y="0"/>
                </a:lnTo>
                <a:lnTo>
                  <a:pt x="84" y="0"/>
                </a:lnTo>
                <a:lnTo>
                  <a:pt x="89" y="0"/>
                </a:lnTo>
                <a:lnTo>
                  <a:pt x="93" y="0"/>
                </a:lnTo>
                <a:lnTo>
                  <a:pt x="96" y="0"/>
                </a:lnTo>
                <a:lnTo>
                  <a:pt x="97" y="0"/>
                </a:lnTo>
                <a:lnTo>
                  <a:pt x="104" y="0"/>
                </a:lnTo>
                <a:lnTo>
                  <a:pt x="109" y="0"/>
                </a:lnTo>
                <a:lnTo>
                  <a:pt x="111" y="0"/>
                </a:lnTo>
                <a:lnTo>
                  <a:pt x="112" y="0"/>
                </a:lnTo>
                <a:lnTo>
                  <a:pt x="116" y="0"/>
                </a:lnTo>
                <a:lnTo>
                  <a:pt x="117" y="0"/>
                </a:lnTo>
                <a:lnTo>
                  <a:pt x="120" y="0"/>
                </a:lnTo>
                <a:lnTo>
                  <a:pt x="127" y="0"/>
                </a:lnTo>
                <a:lnTo>
                  <a:pt x="132" y="0"/>
                </a:lnTo>
                <a:lnTo>
                  <a:pt x="137" y="0"/>
                </a:lnTo>
                <a:lnTo>
                  <a:pt x="144" y="0"/>
                </a:lnTo>
                <a:lnTo>
                  <a:pt x="147" y="0"/>
                </a:lnTo>
                <a:lnTo>
                  <a:pt x="151" y="0"/>
                </a:lnTo>
                <a:lnTo>
                  <a:pt x="153" y="0"/>
                </a:lnTo>
                <a:lnTo>
                  <a:pt x="156" y="0"/>
                </a:lnTo>
                <a:lnTo>
                  <a:pt x="161" y="0"/>
                </a:lnTo>
                <a:lnTo>
                  <a:pt x="164" y="0"/>
                </a:lnTo>
                <a:lnTo>
                  <a:pt x="167" y="0"/>
                </a:lnTo>
                <a:lnTo>
                  <a:pt x="168" y="0"/>
                </a:lnTo>
                <a:lnTo>
                  <a:pt x="170" y="0"/>
                </a:lnTo>
                <a:lnTo>
                  <a:pt x="180" y="0"/>
                </a:lnTo>
                <a:lnTo>
                  <a:pt x="187" y="0"/>
                </a:lnTo>
                <a:lnTo>
                  <a:pt x="189" y="0"/>
                </a:lnTo>
                <a:lnTo>
                  <a:pt x="200" y="0"/>
                </a:lnTo>
                <a:lnTo>
                  <a:pt x="204" y="0"/>
                </a:lnTo>
                <a:lnTo>
                  <a:pt x="212" y="0"/>
                </a:lnTo>
                <a:lnTo>
                  <a:pt x="216" y="0"/>
                </a:lnTo>
                <a:lnTo>
                  <a:pt x="218" y="0"/>
                </a:lnTo>
                <a:lnTo>
                  <a:pt x="224" y="0"/>
                </a:lnTo>
                <a:lnTo>
                  <a:pt x="229" y="0"/>
                </a:lnTo>
                <a:lnTo>
                  <a:pt x="233" y="0"/>
                </a:lnTo>
                <a:lnTo>
                  <a:pt x="235" y="0"/>
                </a:lnTo>
                <a:lnTo>
                  <a:pt x="242" y="0"/>
                </a:lnTo>
                <a:lnTo>
                  <a:pt x="248" y="0"/>
                </a:lnTo>
                <a:lnTo>
                  <a:pt x="253" y="0"/>
                </a:lnTo>
                <a:lnTo>
                  <a:pt x="264" y="0"/>
                </a:lnTo>
                <a:lnTo>
                  <a:pt x="267" y="0"/>
                </a:lnTo>
                <a:lnTo>
                  <a:pt x="269" y="0"/>
                </a:lnTo>
                <a:lnTo>
                  <a:pt x="276" y="0"/>
                </a:lnTo>
                <a:lnTo>
                  <a:pt x="289" y="0"/>
                </a:lnTo>
                <a:lnTo>
                  <a:pt x="297" y="0"/>
                </a:lnTo>
                <a:lnTo>
                  <a:pt x="301" y="0"/>
                </a:lnTo>
                <a:lnTo>
                  <a:pt x="313" y="0"/>
                </a:lnTo>
                <a:lnTo>
                  <a:pt x="316" y="0"/>
                </a:lnTo>
                <a:lnTo>
                  <a:pt x="325" y="0"/>
                </a:lnTo>
                <a:lnTo>
                  <a:pt x="327" y="0"/>
                </a:lnTo>
                <a:lnTo>
                  <a:pt x="335" y="0"/>
                </a:lnTo>
                <a:lnTo>
                  <a:pt x="336" y="0"/>
                </a:lnTo>
                <a:lnTo>
                  <a:pt x="349" y="0"/>
                </a:lnTo>
                <a:lnTo>
                  <a:pt x="355" y="0"/>
                </a:lnTo>
                <a:lnTo>
                  <a:pt x="361" y="0"/>
                </a:lnTo>
                <a:lnTo>
                  <a:pt x="366" y="0"/>
                </a:lnTo>
                <a:lnTo>
                  <a:pt x="369" y="0"/>
                </a:lnTo>
                <a:lnTo>
                  <a:pt x="375" y="0"/>
                </a:lnTo>
                <a:lnTo>
                  <a:pt x="379" y="0"/>
                </a:lnTo>
                <a:lnTo>
                  <a:pt x="380" y="0"/>
                </a:lnTo>
                <a:lnTo>
                  <a:pt x="384" y="0"/>
                </a:lnTo>
                <a:lnTo>
                  <a:pt x="388" y="0"/>
                </a:lnTo>
                <a:lnTo>
                  <a:pt x="396" y="0"/>
                </a:lnTo>
                <a:lnTo>
                  <a:pt x="404" y="0"/>
                </a:lnTo>
                <a:lnTo>
                  <a:pt x="407" y="0"/>
                </a:lnTo>
                <a:lnTo>
                  <a:pt x="416" y="0"/>
                </a:lnTo>
                <a:lnTo>
                  <a:pt x="420" y="0"/>
                </a:lnTo>
                <a:lnTo>
                  <a:pt x="422" y="0"/>
                </a:lnTo>
                <a:lnTo>
                  <a:pt x="430" y="1"/>
                </a:lnTo>
                <a:lnTo>
                  <a:pt x="432" y="1"/>
                </a:lnTo>
                <a:lnTo>
                  <a:pt x="439" y="1"/>
                </a:lnTo>
                <a:lnTo>
                  <a:pt x="444" y="1"/>
                </a:lnTo>
                <a:lnTo>
                  <a:pt x="458" y="0"/>
                </a:lnTo>
                <a:lnTo>
                  <a:pt x="460" y="0"/>
                </a:lnTo>
                <a:lnTo>
                  <a:pt x="463" y="0"/>
                </a:lnTo>
                <a:lnTo>
                  <a:pt x="465" y="0"/>
                </a:lnTo>
                <a:lnTo>
                  <a:pt x="469" y="0"/>
                </a:lnTo>
                <a:lnTo>
                  <a:pt x="471" y="0"/>
                </a:lnTo>
                <a:lnTo>
                  <a:pt x="475" y="0"/>
                </a:lnTo>
                <a:lnTo>
                  <a:pt x="481" y="0"/>
                </a:lnTo>
                <a:lnTo>
                  <a:pt x="487" y="0"/>
                </a:lnTo>
                <a:lnTo>
                  <a:pt x="489" y="0"/>
                </a:lnTo>
                <a:lnTo>
                  <a:pt x="493" y="0"/>
                </a:lnTo>
                <a:lnTo>
                  <a:pt x="499" y="0"/>
                </a:lnTo>
                <a:lnTo>
                  <a:pt x="505" y="0"/>
                </a:lnTo>
                <a:lnTo>
                  <a:pt x="505" y="6"/>
                </a:lnTo>
                <a:lnTo>
                  <a:pt x="505" y="13"/>
                </a:lnTo>
                <a:lnTo>
                  <a:pt x="505" y="15"/>
                </a:lnTo>
                <a:lnTo>
                  <a:pt x="505" y="19"/>
                </a:lnTo>
                <a:lnTo>
                  <a:pt x="505" y="22"/>
                </a:lnTo>
                <a:lnTo>
                  <a:pt x="505" y="26"/>
                </a:lnTo>
                <a:lnTo>
                  <a:pt x="505" y="29"/>
                </a:lnTo>
                <a:lnTo>
                  <a:pt x="505" y="38"/>
                </a:lnTo>
                <a:lnTo>
                  <a:pt x="505" y="44"/>
                </a:lnTo>
                <a:lnTo>
                  <a:pt x="505" y="45"/>
                </a:lnTo>
                <a:lnTo>
                  <a:pt x="506" y="57"/>
                </a:lnTo>
                <a:lnTo>
                  <a:pt x="506" y="72"/>
                </a:lnTo>
                <a:lnTo>
                  <a:pt x="505" y="80"/>
                </a:lnTo>
                <a:lnTo>
                  <a:pt x="505" y="87"/>
                </a:lnTo>
                <a:lnTo>
                  <a:pt x="505" y="94"/>
                </a:lnTo>
                <a:lnTo>
                  <a:pt x="506" y="101"/>
                </a:lnTo>
                <a:lnTo>
                  <a:pt x="506" y="114"/>
                </a:lnTo>
                <a:lnTo>
                  <a:pt x="506" y="115"/>
                </a:lnTo>
                <a:lnTo>
                  <a:pt x="505" y="124"/>
                </a:lnTo>
                <a:lnTo>
                  <a:pt x="505" y="126"/>
                </a:lnTo>
                <a:lnTo>
                  <a:pt x="505" y="130"/>
                </a:lnTo>
                <a:lnTo>
                  <a:pt x="505" y="137"/>
                </a:lnTo>
                <a:lnTo>
                  <a:pt x="505" y="140"/>
                </a:lnTo>
                <a:lnTo>
                  <a:pt x="505" y="149"/>
                </a:lnTo>
                <a:lnTo>
                  <a:pt x="505" y="162"/>
                </a:lnTo>
                <a:lnTo>
                  <a:pt x="505" y="173"/>
                </a:lnTo>
                <a:lnTo>
                  <a:pt x="505" y="185"/>
                </a:lnTo>
                <a:lnTo>
                  <a:pt x="505" y="198"/>
                </a:lnTo>
                <a:lnTo>
                  <a:pt x="505" y="201"/>
                </a:lnTo>
                <a:lnTo>
                  <a:pt x="505" y="211"/>
                </a:lnTo>
                <a:lnTo>
                  <a:pt x="505" y="220"/>
                </a:lnTo>
                <a:lnTo>
                  <a:pt x="506" y="223"/>
                </a:lnTo>
                <a:lnTo>
                  <a:pt x="510" y="224"/>
                </a:lnTo>
                <a:lnTo>
                  <a:pt x="512" y="226"/>
                </a:lnTo>
                <a:lnTo>
                  <a:pt x="512" y="230"/>
                </a:lnTo>
                <a:lnTo>
                  <a:pt x="510" y="235"/>
                </a:lnTo>
                <a:lnTo>
                  <a:pt x="510" y="248"/>
                </a:lnTo>
                <a:lnTo>
                  <a:pt x="510" y="260"/>
                </a:lnTo>
                <a:lnTo>
                  <a:pt x="510" y="273"/>
                </a:lnTo>
                <a:lnTo>
                  <a:pt x="512" y="278"/>
                </a:lnTo>
                <a:lnTo>
                  <a:pt x="512" y="285"/>
                </a:lnTo>
                <a:lnTo>
                  <a:pt x="512" y="292"/>
                </a:lnTo>
                <a:lnTo>
                  <a:pt x="512" y="294"/>
                </a:lnTo>
                <a:lnTo>
                  <a:pt x="512" y="296"/>
                </a:lnTo>
                <a:lnTo>
                  <a:pt x="504" y="298"/>
                </a:lnTo>
                <a:lnTo>
                  <a:pt x="499" y="298"/>
                </a:lnTo>
                <a:lnTo>
                  <a:pt x="494" y="298"/>
                </a:lnTo>
                <a:lnTo>
                  <a:pt x="487" y="298"/>
                </a:lnTo>
                <a:lnTo>
                  <a:pt x="485" y="298"/>
                </a:lnTo>
                <a:lnTo>
                  <a:pt x="482" y="298"/>
                </a:lnTo>
                <a:lnTo>
                  <a:pt x="478" y="298"/>
                </a:lnTo>
                <a:lnTo>
                  <a:pt x="475" y="298"/>
                </a:lnTo>
                <a:lnTo>
                  <a:pt x="463" y="298"/>
                </a:lnTo>
                <a:lnTo>
                  <a:pt x="460" y="298"/>
                </a:lnTo>
                <a:lnTo>
                  <a:pt x="451" y="298"/>
                </a:lnTo>
                <a:lnTo>
                  <a:pt x="447" y="298"/>
                </a:lnTo>
                <a:lnTo>
                  <a:pt x="445" y="298"/>
                </a:lnTo>
                <a:lnTo>
                  <a:pt x="439" y="298"/>
                </a:lnTo>
                <a:lnTo>
                  <a:pt x="437" y="298"/>
                </a:lnTo>
                <a:lnTo>
                  <a:pt x="434" y="298"/>
                </a:lnTo>
                <a:lnTo>
                  <a:pt x="433" y="298"/>
                </a:lnTo>
                <a:lnTo>
                  <a:pt x="431" y="298"/>
                </a:lnTo>
                <a:lnTo>
                  <a:pt x="428" y="298"/>
                </a:lnTo>
                <a:lnTo>
                  <a:pt x="416" y="298"/>
                </a:lnTo>
                <a:lnTo>
                  <a:pt x="409" y="298"/>
                </a:lnTo>
                <a:lnTo>
                  <a:pt x="404" y="296"/>
                </a:lnTo>
                <a:lnTo>
                  <a:pt x="391" y="296"/>
                </a:lnTo>
                <a:lnTo>
                  <a:pt x="389" y="296"/>
                </a:lnTo>
                <a:lnTo>
                  <a:pt x="387" y="296"/>
                </a:lnTo>
                <a:lnTo>
                  <a:pt x="378" y="296"/>
                </a:lnTo>
                <a:lnTo>
                  <a:pt x="372" y="296"/>
                </a:lnTo>
                <a:lnTo>
                  <a:pt x="367" y="296"/>
                </a:lnTo>
                <a:lnTo>
                  <a:pt x="363" y="296"/>
                </a:lnTo>
                <a:lnTo>
                  <a:pt x="362" y="296"/>
                </a:lnTo>
                <a:lnTo>
                  <a:pt x="355" y="296"/>
                </a:lnTo>
                <a:lnTo>
                  <a:pt x="350" y="296"/>
                </a:lnTo>
                <a:lnTo>
                  <a:pt x="343" y="296"/>
                </a:lnTo>
                <a:lnTo>
                  <a:pt x="342" y="296"/>
                </a:lnTo>
                <a:lnTo>
                  <a:pt x="338" y="296"/>
                </a:lnTo>
                <a:lnTo>
                  <a:pt x="331" y="296"/>
                </a:lnTo>
                <a:lnTo>
                  <a:pt x="329" y="296"/>
                </a:lnTo>
                <a:lnTo>
                  <a:pt x="325" y="296"/>
                </a:lnTo>
                <a:lnTo>
                  <a:pt x="321" y="296"/>
                </a:lnTo>
                <a:lnTo>
                  <a:pt x="316" y="296"/>
                </a:lnTo>
                <a:lnTo>
                  <a:pt x="313" y="296"/>
                </a:lnTo>
                <a:lnTo>
                  <a:pt x="307" y="296"/>
                </a:lnTo>
                <a:lnTo>
                  <a:pt x="301" y="296"/>
                </a:lnTo>
                <a:lnTo>
                  <a:pt x="299" y="296"/>
                </a:lnTo>
                <a:lnTo>
                  <a:pt x="295" y="296"/>
                </a:lnTo>
                <a:lnTo>
                  <a:pt x="289" y="296"/>
                </a:lnTo>
                <a:lnTo>
                  <a:pt x="286" y="296"/>
                </a:lnTo>
                <a:lnTo>
                  <a:pt x="284" y="296"/>
                </a:lnTo>
                <a:lnTo>
                  <a:pt x="277" y="296"/>
                </a:lnTo>
                <a:lnTo>
                  <a:pt x="271" y="296"/>
                </a:lnTo>
                <a:lnTo>
                  <a:pt x="259" y="296"/>
                </a:lnTo>
                <a:lnTo>
                  <a:pt x="255" y="296"/>
                </a:lnTo>
                <a:lnTo>
                  <a:pt x="247" y="296"/>
                </a:lnTo>
                <a:lnTo>
                  <a:pt x="245" y="296"/>
                </a:lnTo>
                <a:lnTo>
                  <a:pt x="241" y="296"/>
                </a:lnTo>
                <a:lnTo>
                  <a:pt x="240" y="296"/>
                </a:lnTo>
                <a:lnTo>
                  <a:pt x="235" y="296"/>
                </a:lnTo>
                <a:lnTo>
                  <a:pt x="232" y="296"/>
                </a:lnTo>
                <a:lnTo>
                  <a:pt x="227" y="296"/>
                </a:lnTo>
                <a:lnTo>
                  <a:pt x="225" y="296"/>
                </a:lnTo>
                <a:lnTo>
                  <a:pt x="224" y="296"/>
                </a:lnTo>
                <a:lnTo>
                  <a:pt x="220" y="296"/>
                </a:lnTo>
                <a:lnTo>
                  <a:pt x="216" y="296"/>
                </a:lnTo>
                <a:lnTo>
                  <a:pt x="212" y="296"/>
                </a:lnTo>
                <a:lnTo>
                  <a:pt x="200" y="296"/>
                </a:lnTo>
                <a:lnTo>
                  <a:pt x="188" y="296"/>
                </a:lnTo>
                <a:lnTo>
                  <a:pt x="186" y="296"/>
                </a:lnTo>
                <a:lnTo>
                  <a:pt x="181" y="296"/>
                </a:lnTo>
                <a:lnTo>
                  <a:pt x="178" y="296"/>
                </a:lnTo>
                <a:lnTo>
                  <a:pt x="175" y="296"/>
                </a:lnTo>
                <a:lnTo>
                  <a:pt x="171" y="296"/>
                </a:lnTo>
                <a:lnTo>
                  <a:pt x="161" y="296"/>
                </a:lnTo>
                <a:lnTo>
                  <a:pt x="157" y="296"/>
                </a:lnTo>
                <a:lnTo>
                  <a:pt x="154" y="296"/>
                </a:lnTo>
                <a:lnTo>
                  <a:pt x="149" y="296"/>
                </a:lnTo>
                <a:lnTo>
                  <a:pt x="145" y="296"/>
                </a:lnTo>
                <a:lnTo>
                  <a:pt x="140" y="296"/>
                </a:lnTo>
                <a:lnTo>
                  <a:pt x="127" y="296"/>
                </a:lnTo>
                <a:lnTo>
                  <a:pt x="115" y="296"/>
                </a:lnTo>
                <a:lnTo>
                  <a:pt x="106" y="296"/>
                </a:lnTo>
                <a:lnTo>
                  <a:pt x="103" y="296"/>
                </a:lnTo>
                <a:lnTo>
                  <a:pt x="91" y="296"/>
                </a:lnTo>
                <a:lnTo>
                  <a:pt x="88" y="296"/>
                </a:lnTo>
                <a:lnTo>
                  <a:pt x="85" y="296"/>
                </a:lnTo>
                <a:lnTo>
                  <a:pt x="80" y="296"/>
                </a:lnTo>
                <a:lnTo>
                  <a:pt x="71" y="296"/>
                </a:lnTo>
                <a:lnTo>
                  <a:pt x="68" y="296"/>
                </a:lnTo>
                <a:lnTo>
                  <a:pt x="57" y="296"/>
                </a:lnTo>
                <a:lnTo>
                  <a:pt x="44" y="296"/>
                </a:lnTo>
                <a:lnTo>
                  <a:pt x="31" y="296"/>
                </a:lnTo>
                <a:lnTo>
                  <a:pt x="24" y="296"/>
                </a:lnTo>
                <a:lnTo>
                  <a:pt x="19" y="296"/>
                </a:lnTo>
                <a:lnTo>
                  <a:pt x="12" y="296"/>
                </a:lnTo>
                <a:lnTo>
                  <a:pt x="8" y="296"/>
                </a:lnTo>
                <a:lnTo>
                  <a:pt x="8" y="291"/>
                </a:lnTo>
                <a:lnTo>
                  <a:pt x="8" y="285"/>
                </a:lnTo>
                <a:lnTo>
                  <a:pt x="8" y="273"/>
                </a:lnTo>
                <a:lnTo>
                  <a:pt x="8" y="260"/>
                </a:lnTo>
                <a:lnTo>
                  <a:pt x="8" y="247"/>
                </a:lnTo>
                <a:lnTo>
                  <a:pt x="8" y="244"/>
                </a:lnTo>
                <a:lnTo>
                  <a:pt x="8" y="224"/>
                </a:lnTo>
                <a:lnTo>
                  <a:pt x="6" y="224"/>
                </a:lnTo>
                <a:lnTo>
                  <a:pt x="0" y="224"/>
                </a:lnTo>
                <a:lnTo>
                  <a:pt x="0" y="219"/>
                </a:lnTo>
                <a:lnTo>
                  <a:pt x="0" y="210"/>
                </a:lnTo>
                <a:lnTo>
                  <a:pt x="0" y="198"/>
                </a:lnTo>
                <a:lnTo>
                  <a:pt x="0" y="185"/>
                </a:lnTo>
                <a:lnTo>
                  <a:pt x="0" y="172"/>
                </a:lnTo>
                <a:lnTo>
                  <a:pt x="0" y="162"/>
                </a:lnTo>
                <a:lnTo>
                  <a:pt x="0" y="157"/>
                </a:lnTo>
                <a:lnTo>
                  <a:pt x="0" y="155"/>
                </a:lnTo>
                <a:lnTo>
                  <a:pt x="0" y="154"/>
                </a:lnTo>
                <a:lnTo>
                  <a:pt x="0" y="151"/>
                </a:lnTo>
                <a:lnTo>
                  <a:pt x="0" y="148"/>
                </a:lnTo>
                <a:lnTo>
                  <a:pt x="0" y="137"/>
                </a:lnTo>
                <a:lnTo>
                  <a:pt x="0" y="133"/>
                </a:lnTo>
                <a:lnTo>
                  <a:pt x="0" y="130"/>
                </a:lnTo>
                <a:lnTo>
                  <a:pt x="0" y="123"/>
                </a:lnTo>
                <a:lnTo>
                  <a:pt x="0" y="121"/>
                </a:lnTo>
                <a:lnTo>
                  <a:pt x="0" y="115"/>
                </a:lnTo>
                <a:lnTo>
                  <a:pt x="0" y="111"/>
                </a:lnTo>
                <a:lnTo>
                  <a:pt x="0" y="101"/>
                </a:lnTo>
                <a:lnTo>
                  <a:pt x="0" y="99"/>
                </a:lnTo>
                <a:lnTo>
                  <a:pt x="0" y="92"/>
                </a:lnTo>
                <a:lnTo>
                  <a:pt x="0" y="90"/>
                </a:lnTo>
                <a:lnTo>
                  <a:pt x="0" y="74"/>
                </a:lnTo>
                <a:lnTo>
                  <a:pt x="0" y="62"/>
                </a:lnTo>
                <a:lnTo>
                  <a:pt x="0" y="49"/>
                </a:lnTo>
                <a:lnTo>
                  <a:pt x="0" y="46"/>
                </a:lnTo>
                <a:lnTo>
                  <a:pt x="0" y="38"/>
                </a:lnTo>
                <a:lnTo>
                  <a:pt x="0" y="28"/>
                </a:lnTo>
                <a:lnTo>
                  <a:pt x="0" y="23"/>
                </a:lnTo>
                <a:lnTo>
                  <a:pt x="0" y="13"/>
                </a:lnTo>
                <a:lnTo>
                  <a:pt x="0" y="1"/>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8" name="Freeform 192" descr="Dashed downward diagonal"/>
          <p:cNvSpPr>
            <a:spLocks/>
          </p:cNvSpPr>
          <p:nvPr/>
        </p:nvSpPr>
        <p:spPr bwMode="auto">
          <a:xfrm>
            <a:off x="6097589" y="3192463"/>
            <a:ext cx="522287" cy="836612"/>
          </a:xfrm>
          <a:custGeom>
            <a:avLst/>
            <a:gdLst>
              <a:gd name="T0" fmla="*/ 2147483646 w 363"/>
              <a:gd name="T1" fmla="*/ 2147483646 h 597"/>
              <a:gd name="T2" fmla="*/ 2147483646 w 363"/>
              <a:gd name="T3" fmla="*/ 2147483646 h 597"/>
              <a:gd name="T4" fmla="*/ 2147483646 w 363"/>
              <a:gd name="T5" fmla="*/ 2147483646 h 597"/>
              <a:gd name="T6" fmla="*/ 2147483646 w 363"/>
              <a:gd name="T7" fmla="*/ 2147483646 h 597"/>
              <a:gd name="T8" fmla="*/ 2147483646 w 363"/>
              <a:gd name="T9" fmla="*/ 2147483646 h 597"/>
              <a:gd name="T10" fmla="*/ 2147483646 w 363"/>
              <a:gd name="T11" fmla="*/ 2147483646 h 597"/>
              <a:gd name="T12" fmla="*/ 2147483646 w 363"/>
              <a:gd name="T13" fmla="*/ 2147483646 h 597"/>
              <a:gd name="T14" fmla="*/ 2147483646 w 363"/>
              <a:gd name="T15" fmla="*/ 2147483646 h 597"/>
              <a:gd name="T16" fmla="*/ 2147483646 w 363"/>
              <a:gd name="T17" fmla="*/ 2147483646 h 597"/>
              <a:gd name="T18" fmla="*/ 2147483646 w 363"/>
              <a:gd name="T19" fmla="*/ 2147483646 h 597"/>
              <a:gd name="T20" fmla="*/ 2147483646 w 363"/>
              <a:gd name="T21" fmla="*/ 2147483646 h 597"/>
              <a:gd name="T22" fmla="*/ 2147483646 w 363"/>
              <a:gd name="T23" fmla="*/ 2147483646 h 597"/>
              <a:gd name="T24" fmla="*/ 2147483646 w 363"/>
              <a:gd name="T25" fmla="*/ 2147483646 h 597"/>
              <a:gd name="T26" fmla="*/ 2147483646 w 363"/>
              <a:gd name="T27" fmla="*/ 2147483646 h 597"/>
              <a:gd name="T28" fmla="*/ 2147483646 w 363"/>
              <a:gd name="T29" fmla="*/ 2147483646 h 597"/>
              <a:gd name="T30" fmla="*/ 2147483646 w 363"/>
              <a:gd name="T31" fmla="*/ 2147483646 h 597"/>
              <a:gd name="T32" fmla="*/ 2147483646 w 363"/>
              <a:gd name="T33" fmla="*/ 2147483646 h 597"/>
              <a:gd name="T34" fmla="*/ 2147483646 w 363"/>
              <a:gd name="T35" fmla="*/ 2147483646 h 597"/>
              <a:gd name="T36" fmla="*/ 2147483646 w 363"/>
              <a:gd name="T37" fmla="*/ 2147483646 h 597"/>
              <a:gd name="T38" fmla="*/ 2147483646 w 363"/>
              <a:gd name="T39" fmla="*/ 2147483646 h 597"/>
              <a:gd name="T40" fmla="*/ 2147483646 w 363"/>
              <a:gd name="T41" fmla="*/ 2147483646 h 597"/>
              <a:gd name="T42" fmla="*/ 2147483646 w 363"/>
              <a:gd name="T43" fmla="*/ 2147483646 h 597"/>
              <a:gd name="T44" fmla="*/ 2147483646 w 363"/>
              <a:gd name="T45" fmla="*/ 2147483646 h 597"/>
              <a:gd name="T46" fmla="*/ 2147483646 w 363"/>
              <a:gd name="T47" fmla="*/ 2147483646 h 597"/>
              <a:gd name="T48" fmla="*/ 2147483646 w 363"/>
              <a:gd name="T49" fmla="*/ 2147483646 h 597"/>
              <a:gd name="T50" fmla="*/ 2147483646 w 363"/>
              <a:gd name="T51" fmla="*/ 2147483646 h 597"/>
              <a:gd name="T52" fmla="*/ 2147483646 w 363"/>
              <a:gd name="T53" fmla="*/ 2147483646 h 597"/>
              <a:gd name="T54" fmla="*/ 2147483646 w 363"/>
              <a:gd name="T55" fmla="*/ 2147483646 h 597"/>
              <a:gd name="T56" fmla="*/ 2147483646 w 363"/>
              <a:gd name="T57" fmla="*/ 2147483646 h 597"/>
              <a:gd name="T58" fmla="*/ 2147483646 w 363"/>
              <a:gd name="T59" fmla="*/ 2147483646 h 597"/>
              <a:gd name="T60" fmla="*/ 2147483646 w 363"/>
              <a:gd name="T61" fmla="*/ 2147483646 h 597"/>
              <a:gd name="T62" fmla="*/ 2147483646 w 363"/>
              <a:gd name="T63" fmla="*/ 2147483646 h 597"/>
              <a:gd name="T64" fmla="*/ 2147483646 w 363"/>
              <a:gd name="T65" fmla="*/ 2147483646 h 597"/>
              <a:gd name="T66" fmla="*/ 2147483646 w 363"/>
              <a:gd name="T67" fmla="*/ 2147483646 h 597"/>
              <a:gd name="T68" fmla="*/ 2147483646 w 363"/>
              <a:gd name="T69" fmla="*/ 2147483646 h 597"/>
              <a:gd name="T70" fmla="*/ 2147483646 w 363"/>
              <a:gd name="T71" fmla="*/ 2147483646 h 597"/>
              <a:gd name="T72" fmla="*/ 2147483646 w 363"/>
              <a:gd name="T73" fmla="*/ 2147483646 h 597"/>
              <a:gd name="T74" fmla="*/ 2147483646 w 363"/>
              <a:gd name="T75" fmla="*/ 2147483646 h 597"/>
              <a:gd name="T76" fmla="*/ 2147483646 w 363"/>
              <a:gd name="T77" fmla="*/ 2147483646 h 597"/>
              <a:gd name="T78" fmla="*/ 2147483646 w 363"/>
              <a:gd name="T79" fmla="*/ 2147483646 h 597"/>
              <a:gd name="T80" fmla="*/ 2147483646 w 363"/>
              <a:gd name="T81" fmla="*/ 2147483646 h 597"/>
              <a:gd name="T82" fmla="*/ 2147483646 w 363"/>
              <a:gd name="T83" fmla="*/ 2147483646 h 597"/>
              <a:gd name="T84" fmla="*/ 2147483646 w 363"/>
              <a:gd name="T85" fmla="*/ 2147483646 h 597"/>
              <a:gd name="T86" fmla="*/ 2147483646 w 363"/>
              <a:gd name="T87" fmla="*/ 2147483646 h 597"/>
              <a:gd name="T88" fmla="*/ 2147483646 w 363"/>
              <a:gd name="T89" fmla="*/ 2147483646 h 597"/>
              <a:gd name="T90" fmla="*/ 2147483646 w 363"/>
              <a:gd name="T91" fmla="*/ 2147483646 h 597"/>
              <a:gd name="T92" fmla="*/ 2147483646 w 363"/>
              <a:gd name="T93" fmla="*/ 2147483646 h 597"/>
              <a:gd name="T94" fmla="*/ 0 w 363"/>
              <a:gd name="T95" fmla="*/ 2147483646 h 597"/>
              <a:gd name="T96" fmla="*/ 0 w 363"/>
              <a:gd name="T97" fmla="*/ 2147483646 h 597"/>
              <a:gd name="T98" fmla="*/ 2147483646 w 363"/>
              <a:gd name="T99" fmla="*/ 2147483646 h 597"/>
              <a:gd name="T100" fmla="*/ 2147483646 w 363"/>
              <a:gd name="T101" fmla="*/ 2147483646 h 597"/>
              <a:gd name="T102" fmla="*/ 2147483646 w 363"/>
              <a:gd name="T103" fmla="*/ 2147483646 h 597"/>
              <a:gd name="T104" fmla="*/ 2147483646 w 363"/>
              <a:gd name="T105" fmla="*/ 2147483646 h 597"/>
              <a:gd name="T106" fmla="*/ 2147483646 w 363"/>
              <a:gd name="T107" fmla="*/ 2147483646 h 5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597"/>
              <a:gd name="T164" fmla="*/ 363 w 363"/>
              <a:gd name="T165" fmla="*/ 597 h 5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597">
                <a:moveTo>
                  <a:pt x="0" y="1"/>
                </a:moveTo>
                <a:lnTo>
                  <a:pt x="4" y="1"/>
                </a:lnTo>
                <a:lnTo>
                  <a:pt x="6" y="1"/>
                </a:lnTo>
                <a:lnTo>
                  <a:pt x="9" y="1"/>
                </a:lnTo>
                <a:lnTo>
                  <a:pt x="12" y="1"/>
                </a:lnTo>
                <a:lnTo>
                  <a:pt x="18" y="1"/>
                </a:lnTo>
                <a:lnTo>
                  <a:pt x="24" y="1"/>
                </a:lnTo>
                <a:lnTo>
                  <a:pt x="27" y="1"/>
                </a:lnTo>
                <a:lnTo>
                  <a:pt x="30" y="1"/>
                </a:lnTo>
                <a:lnTo>
                  <a:pt x="34" y="1"/>
                </a:lnTo>
                <a:lnTo>
                  <a:pt x="35" y="1"/>
                </a:lnTo>
                <a:lnTo>
                  <a:pt x="36" y="1"/>
                </a:lnTo>
                <a:lnTo>
                  <a:pt x="39" y="1"/>
                </a:lnTo>
                <a:lnTo>
                  <a:pt x="42" y="1"/>
                </a:lnTo>
                <a:lnTo>
                  <a:pt x="48" y="1"/>
                </a:lnTo>
                <a:lnTo>
                  <a:pt x="51" y="1"/>
                </a:lnTo>
                <a:lnTo>
                  <a:pt x="57" y="1"/>
                </a:lnTo>
                <a:lnTo>
                  <a:pt x="62" y="1"/>
                </a:lnTo>
                <a:lnTo>
                  <a:pt x="67" y="1"/>
                </a:lnTo>
                <a:lnTo>
                  <a:pt x="72" y="1"/>
                </a:lnTo>
                <a:lnTo>
                  <a:pt x="79" y="1"/>
                </a:lnTo>
                <a:lnTo>
                  <a:pt x="84" y="1"/>
                </a:lnTo>
                <a:lnTo>
                  <a:pt x="86" y="1"/>
                </a:lnTo>
                <a:lnTo>
                  <a:pt x="88" y="1"/>
                </a:lnTo>
                <a:lnTo>
                  <a:pt x="91" y="1"/>
                </a:lnTo>
                <a:lnTo>
                  <a:pt x="94" y="1"/>
                </a:lnTo>
                <a:lnTo>
                  <a:pt x="96" y="1"/>
                </a:lnTo>
                <a:lnTo>
                  <a:pt x="100" y="1"/>
                </a:lnTo>
                <a:lnTo>
                  <a:pt x="108" y="1"/>
                </a:lnTo>
                <a:lnTo>
                  <a:pt x="115" y="1"/>
                </a:lnTo>
                <a:lnTo>
                  <a:pt x="119" y="1"/>
                </a:lnTo>
                <a:lnTo>
                  <a:pt x="127" y="1"/>
                </a:lnTo>
                <a:lnTo>
                  <a:pt x="129" y="1"/>
                </a:lnTo>
                <a:lnTo>
                  <a:pt x="132" y="1"/>
                </a:lnTo>
                <a:lnTo>
                  <a:pt x="140" y="1"/>
                </a:lnTo>
                <a:lnTo>
                  <a:pt x="160" y="1"/>
                </a:lnTo>
                <a:lnTo>
                  <a:pt x="163" y="1"/>
                </a:lnTo>
                <a:lnTo>
                  <a:pt x="167" y="1"/>
                </a:lnTo>
                <a:lnTo>
                  <a:pt x="169" y="1"/>
                </a:lnTo>
                <a:lnTo>
                  <a:pt x="172" y="1"/>
                </a:lnTo>
                <a:lnTo>
                  <a:pt x="181" y="1"/>
                </a:lnTo>
                <a:lnTo>
                  <a:pt x="193" y="1"/>
                </a:lnTo>
                <a:lnTo>
                  <a:pt x="211" y="0"/>
                </a:lnTo>
                <a:lnTo>
                  <a:pt x="214" y="1"/>
                </a:lnTo>
                <a:lnTo>
                  <a:pt x="214" y="9"/>
                </a:lnTo>
                <a:lnTo>
                  <a:pt x="215" y="16"/>
                </a:lnTo>
                <a:lnTo>
                  <a:pt x="215" y="23"/>
                </a:lnTo>
                <a:lnTo>
                  <a:pt x="215" y="27"/>
                </a:lnTo>
                <a:lnTo>
                  <a:pt x="215" y="32"/>
                </a:lnTo>
                <a:lnTo>
                  <a:pt x="215" y="38"/>
                </a:lnTo>
                <a:lnTo>
                  <a:pt x="215" y="43"/>
                </a:lnTo>
                <a:lnTo>
                  <a:pt x="215" y="50"/>
                </a:lnTo>
                <a:lnTo>
                  <a:pt x="215" y="56"/>
                </a:lnTo>
                <a:lnTo>
                  <a:pt x="215" y="61"/>
                </a:lnTo>
                <a:lnTo>
                  <a:pt x="215" y="74"/>
                </a:lnTo>
                <a:lnTo>
                  <a:pt x="215" y="80"/>
                </a:lnTo>
                <a:lnTo>
                  <a:pt x="215" y="81"/>
                </a:lnTo>
                <a:lnTo>
                  <a:pt x="215" y="87"/>
                </a:lnTo>
                <a:lnTo>
                  <a:pt x="215" y="98"/>
                </a:lnTo>
                <a:lnTo>
                  <a:pt x="215" y="107"/>
                </a:lnTo>
                <a:lnTo>
                  <a:pt x="215" y="114"/>
                </a:lnTo>
                <a:lnTo>
                  <a:pt x="215" y="120"/>
                </a:lnTo>
                <a:lnTo>
                  <a:pt x="215" y="125"/>
                </a:lnTo>
                <a:lnTo>
                  <a:pt x="215" y="130"/>
                </a:lnTo>
                <a:lnTo>
                  <a:pt x="215" y="137"/>
                </a:lnTo>
                <a:lnTo>
                  <a:pt x="215" y="149"/>
                </a:lnTo>
                <a:lnTo>
                  <a:pt x="217" y="149"/>
                </a:lnTo>
                <a:lnTo>
                  <a:pt x="227" y="149"/>
                </a:lnTo>
                <a:lnTo>
                  <a:pt x="233" y="149"/>
                </a:lnTo>
                <a:lnTo>
                  <a:pt x="239" y="149"/>
                </a:lnTo>
                <a:lnTo>
                  <a:pt x="243" y="149"/>
                </a:lnTo>
                <a:lnTo>
                  <a:pt x="251" y="149"/>
                </a:lnTo>
                <a:lnTo>
                  <a:pt x="258" y="149"/>
                </a:lnTo>
                <a:lnTo>
                  <a:pt x="264" y="149"/>
                </a:lnTo>
                <a:lnTo>
                  <a:pt x="275" y="149"/>
                </a:lnTo>
                <a:lnTo>
                  <a:pt x="287" y="149"/>
                </a:lnTo>
                <a:lnTo>
                  <a:pt x="299" y="149"/>
                </a:lnTo>
                <a:lnTo>
                  <a:pt x="310" y="149"/>
                </a:lnTo>
                <a:lnTo>
                  <a:pt x="311" y="149"/>
                </a:lnTo>
                <a:lnTo>
                  <a:pt x="328" y="149"/>
                </a:lnTo>
                <a:lnTo>
                  <a:pt x="334" y="148"/>
                </a:lnTo>
                <a:lnTo>
                  <a:pt x="346" y="148"/>
                </a:lnTo>
                <a:lnTo>
                  <a:pt x="353" y="148"/>
                </a:lnTo>
                <a:lnTo>
                  <a:pt x="355" y="148"/>
                </a:lnTo>
                <a:lnTo>
                  <a:pt x="358" y="148"/>
                </a:lnTo>
                <a:lnTo>
                  <a:pt x="358" y="160"/>
                </a:lnTo>
                <a:lnTo>
                  <a:pt x="359" y="174"/>
                </a:lnTo>
                <a:lnTo>
                  <a:pt x="359" y="179"/>
                </a:lnTo>
                <a:lnTo>
                  <a:pt x="359" y="186"/>
                </a:lnTo>
                <a:lnTo>
                  <a:pt x="359" y="198"/>
                </a:lnTo>
                <a:lnTo>
                  <a:pt x="359" y="210"/>
                </a:lnTo>
                <a:lnTo>
                  <a:pt x="359" y="226"/>
                </a:lnTo>
                <a:lnTo>
                  <a:pt x="359" y="228"/>
                </a:lnTo>
                <a:lnTo>
                  <a:pt x="359" y="233"/>
                </a:lnTo>
                <a:lnTo>
                  <a:pt x="359" y="235"/>
                </a:lnTo>
                <a:lnTo>
                  <a:pt x="359" y="247"/>
                </a:lnTo>
                <a:lnTo>
                  <a:pt x="359" y="248"/>
                </a:lnTo>
                <a:lnTo>
                  <a:pt x="359" y="257"/>
                </a:lnTo>
                <a:lnTo>
                  <a:pt x="359" y="259"/>
                </a:lnTo>
                <a:lnTo>
                  <a:pt x="359" y="273"/>
                </a:lnTo>
                <a:lnTo>
                  <a:pt x="359" y="285"/>
                </a:lnTo>
                <a:lnTo>
                  <a:pt x="359" y="298"/>
                </a:lnTo>
                <a:lnTo>
                  <a:pt x="362" y="298"/>
                </a:lnTo>
                <a:lnTo>
                  <a:pt x="362" y="304"/>
                </a:lnTo>
                <a:lnTo>
                  <a:pt x="362" y="310"/>
                </a:lnTo>
                <a:lnTo>
                  <a:pt x="362" y="319"/>
                </a:lnTo>
                <a:lnTo>
                  <a:pt x="362" y="321"/>
                </a:lnTo>
                <a:lnTo>
                  <a:pt x="362" y="347"/>
                </a:lnTo>
                <a:lnTo>
                  <a:pt x="362" y="360"/>
                </a:lnTo>
                <a:lnTo>
                  <a:pt x="362" y="372"/>
                </a:lnTo>
                <a:lnTo>
                  <a:pt x="362" y="384"/>
                </a:lnTo>
                <a:lnTo>
                  <a:pt x="362" y="387"/>
                </a:lnTo>
                <a:lnTo>
                  <a:pt x="362" y="395"/>
                </a:lnTo>
                <a:lnTo>
                  <a:pt x="360" y="397"/>
                </a:lnTo>
                <a:lnTo>
                  <a:pt x="360" y="398"/>
                </a:lnTo>
                <a:lnTo>
                  <a:pt x="360" y="402"/>
                </a:lnTo>
                <a:lnTo>
                  <a:pt x="360" y="404"/>
                </a:lnTo>
                <a:lnTo>
                  <a:pt x="360" y="405"/>
                </a:lnTo>
                <a:lnTo>
                  <a:pt x="360" y="410"/>
                </a:lnTo>
                <a:lnTo>
                  <a:pt x="360" y="412"/>
                </a:lnTo>
                <a:lnTo>
                  <a:pt x="360" y="416"/>
                </a:lnTo>
                <a:lnTo>
                  <a:pt x="360" y="422"/>
                </a:lnTo>
                <a:lnTo>
                  <a:pt x="360" y="433"/>
                </a:lnTo>
                <a:lnTo>
                  <a:pt x="360" y="435"/>
                </a:lnTo>
                <a:lnTo>
                  <a:pt x="360" y="444"/>
                </a:lnTo>
                <a:lnTo>
                  <a:pt x="360" y="446"/>
                </a:lnTo>
                <a:lnTo>
                  <a:pt x="360" y="460"/>
                </a:lnTo>
                <a:lnTo>
                  <a:pt x="360" y="463"/>
                </a:lnTo>
                <a:lnTo>
                  <a:pt x="360" y="464"/>
                </a:lnTo>
                <a:lnTo>
                  <a:pt x="360" y="471"/>
                </a:lnTo>
                <a:lnTo>
                  <a:pt x="360" y="474"/>
                </a:lnTo>
                <a:lnTo>
                  <a:pt x="360" y="480"/>
                </a:lnTo>
                <a:lnTo>
                  <a:pt x="360" y="484"/>
                </a:lnTo>
                <a:lnTo>
                  <a:pt x="360" y="487"/>
                </a:lnTo>
                <a:lnTo>
                  <a:pt x="360" y="491"/>
                </a:lnTo>
                <a:lnTo>
                  <a:pt x="360" y="495"/>
                </a:lnTo>
                <a:lnTo>
                  <a:pt x="360" y="497"/>
                </a:lnTo>
                <a:lnTo>
                  <a:pt x="360" y="509"/>
                </a:lnTo>
                <a:lnTo>
                  <a:pt x="360" y="512"/>
                </a:lnTo>
                <a:lnTo>
                  <a:pt x="360" y="518"/>
                </a:lnTo>
                <a:lnTo>
                  <a:pt x="360" y="521"/>
                </a:lnTo>
                <a:lnTo>
                  <a:pt x="360" y="525"/>
                </a:lnTo>
                <a:lnTo>
                  <a:pt x="360" y="526"/>
                </a:lnTo>
                <a:lnTo>
                  <a:pt x="360" y="530"/>
                </a:lnTo>
                <a:lnTo>
                  <a:pt x="360" y="533"/>
                </a:lnTo>
                <a:lnTo>
                  <a:pt x="360" y="535"/>
                </a:lnTo>
                <a:lnTo>
                  <a:pt x="360" y="539"/>
                </a:lnTo>
                <a:lnTo>
                  <a:pt x="360" y="543"/>
                </a:lnTo>
                <a:lnTo>
                  <a:pt x="360" y="546"/>
                </a:lnTo>
                <a:lnTo>
                  <a:pt x="360" y="549"/>
                </a:lnTo>
                <a:lnTo>
                  <a:pt x="360" y="556"/>
                </a:lnTo>
                <a:lnTo>
                  <a:pt x="360" y="565"/>
                </a:lnTo>
                <a:lnTo>
                  <a:pt x="360" y="569"/>
                </a:lnTo>
                <a:lnTo>
                  <a:pt x="360" y="577"/>
                </a:lnTo>
                <a:lnTo>
                  <a:pt x="360" y="588"/>
                </a:lnTo>
                <a:lnTo>
                  <a:pt x="360" y="589"/>
                </a:lnTo>
                <a:lnTo>
                  <a:pt x="360" y="594"/>
                </a:lnTo>
                <a:lnTo>
                  <a:pt x="357" y="596"/>
                </a:lnTo>
                <a:lnTo>
                  <a:pt x="352" y="596"/>
                </a:lnTo>
                <a:lnTo>
                  <a:pt x="348" y="596"/>
                </a:lnTo>
                <a:lnTo>
                  <a:pt x="343" y="596"/>
                </a:lnTo>
                <a:lnTo>
                  <a:pt x="342" y="596"/>
                </a:lnTo>
                <a:lnTo>
                  <a:pt x="339" y="596"/>
                </a:lnTo>
                <a:lnTo>
                  <a:pt x="337" y="596"/>
                </a:lnTo>
                <a:lnTo>
                  <a:pt x="330" y="596"/>
                </a:lnTo>
                <a:lnTo>
                  <a:pt x="328" y="596"/>
                </a:lnTo>
                <a:lnTo>
                  <a:pt x="325" y="596"/>
                </a:lnTo>
                <a:lnTo>
                  <a:pt x="324" y="596"/>
                </a:lnTo>
                <a:lnTo>
                  <a:pt x="323" y="596"/>
                </a:lnTo>
                <a:lnTo>
                  <a:pt x="317" y="596"/>
                </a:lnTo>
                <a:lnTo>
                  <a:pt x="315" y="596"/>
                </a:lnTo>
                <a:lnTo>
                  <a:pt x="314" y="596"/>
                </a:lnTo>
                <a:lnTo>
                  <a:pt x="312" y="596"/>
                </a:lnTo>
                <a:lnTo>
                  <a:pt x="305" y="596"/>
                </a:lnTo>
                <a:lnTo>
                  <a:pt x="303" y="596"/>
                </a:lnTo>
                <a:lnTo>
                  <a:pt x="301" y="596"/>
                </a:lnTo>
                <a:lnTo>
                  <a:pt x="298" y="596"/>
                </a:lnTo>
                <a:lnTo>
                  <a:pt x="294" y="596"/>
                </a:lnTo>
                <a:lnTo>
                  <a:pt x="291" y="596"/>
                </a:lnTo>
                <a:lnTo>
                  <a:pt x="289" y="596"/>
                </a:lnTo>
                <a:lnTo>
                  <a:pt x="287" y="596"/>
                </a:lnTo>
                <a:lnTo>
                  <a:pt x="283" y="596"/>
                </a:lnTo>
                <a:lnTo>
                  <a:pt x="280" y="596"/>
                </a:lnTo>
                <a:lnTo>
                  <a:pt x="278" y="596"/>
                </a:lnTo>
                <a:lnTo>
                  <a:pt x="272" y="596"/>
                </a:lnTo>
                <a:lnTo>
                  <a:pt x="270" y="596"/>
                </a:lnTo>
                <a:lnTo>
                  <a:pt x="268" y="596"/>
                </a:lnTo>
                <a:lnTo>
                  <a:pt x="265" y="596"/>
                </a:lnTo>
                <a:lnTo>
                  <a:pt x="256" y="596"/>
                </a:lnTo>
                <a:lnTo>
                  <a:pt x="254" y="596"/>
                </a:lnTo>
                <a:lnTo>
                  <a:pt x="247" y="596"/>
                </a:lnTo>
                <a:lnTo>
                  <a:pt x="244" y="596"/>
                </a:lnTo>
                <a:lnTo>
                  <a:pt x="242" y="596"/>
                </a:lnTo>
                <a:lnTo>
                  <a:pt x="235" y="596"/>
                </a:lnTo>
                <a:lnTo>
                  <a:pt x="232" y="596"/>
                </a:lnTo>
                <a:lnTo>
                  <a:pt x="229" y="596"/>
                </a:lnTo>
                <a:lnTo>
                  <a:pt x="224" y="596"/>
                </a:lnTo>
                <a:lnTo>
                  <a:pt x="222" y="596"/>
                </a:lnTo>
                <a:lnTo>
                  <a:pt x="218" y="596"/>
                </a:lnTo>
                <a:lnTo>
                  <a:pt x="217" y="596"/>
                </a:lnTo>
                <a:lnTo>
                  <a:pt x="213" y="596"/>
                </a:lnTo>
                <a:lnTo>
                  <a:pt x="209" y="596"/>
                </a:lnTo>
                <a:lnTo>
                  <a:pt x="206" y="596"/>
                </a:lnTo>
                <a:lnTo>
                  <a:pt x="200" y="596"/>
                </a:lnTo>
                <a:lnTo>
                  <a:pt x="196" y="596"/>
                </a:lnTo>
                <a:lnTo>
                  <a:pt x="194" y="596"/>
                </a:lnTo>
                <a:lnTo>
                  <a:pt x="187" y="596"/>
                </a:lnTo>
                <a:lnTo>
                  <a:pt x="184" y="596"/>
                </a:lnTo>
                <a:lnTo>
                  <a:pt x="183" y="596"/>
                </a:lnTo>
                <a:lnTo>
                  <a:pt x="173" y="596"/>
                </a:lnTo>
                <a:lnTo>
                  <a:pt x="171" y="596"/>
                </a:lnTo>
                <a:lnTo>
                  <a:pt x="170" y="596"/>
                </a:lnTo>
                <a:lnTo>
                  <a:pt x="168" y="596"/>
                </a:lnTo>
                <a:lnTo>
                  <a:pt x="160" y="596"/>
                </a:lnTo>
                <a:lnTo>
                  <a:pt x="158" y="596"/>
                </a:lnTo>
                <a:lnTo>
                  <a:pt x="156" y="596"/>
                </a:lnTo>
                <a:lnTo>
                  <a:pt x="150" y="596"/>
                </a:lnTo>
                <a:lnTo>
                  <a:pt x="146" y="596"/>
                </a:lnTo>
                <a:lnTo>
                  <a:pt x="141" y="596"/>
                </a:lnTo>
                <a:lnTo>
                  <a:pt x="137" y="596"/>
                </a:lnTo>
                <a:lnTo>
                  <a:pt x="135" y="596"/>
                </a:lnTo>
                <a:lnTo>
                  <a:pt x="125" y="596"/>
                </a:lnTo>
                <a:lnTo>
                  <a:pt x="123" y="596"/>
                </a:lnTo>
                <a:lnTo>
                  <a:pt x="119" y="596"/>
                </a:lnTo>
                <a:lnTo>
                  <a:pt x="113" y="596"/>
                </a:lnTo>
                <a:lnTo>
                  <a:pt x="111" y="596"/>
                </a:lnTo>
                <a:lnTo>
                  <a:pt x="90" y="596"/>
                </a:lnTo>
                <a:lnTo>
                  <a:pt x="70" y="596"/>
                </a:lnTo>
                <a:lnTo>
                  <a:pt x="66" y="596"/>
                </a:lnTo>
                <a:lnTo>
                  <a:pt x="62" y="596"/>
                </a:lnTo>
                <a:lnTo>
                  <a:pt x="53" y="596"/>
                </a:lnTo>
                <a:lnTo>
                  <a:pt x="42" y="596"/>
                </a:lnTo>
                <a:lnTo>
                  <a:pt x="40" y="596"/>
                </a:lnTo>
                <a:lnTo>
                  <a:pt x="33" y="596"/>
                </a:lnTo>
                <a:lnTo>
                  <a:pt x="25" y="596"/>
                </a:lnTo>
                <a:lnTo>
                  <a:pt x="17" y="596"/>
                </a:lnTo>
                <a:lnTo>
                  <a:pt x="14" y="596"/>
                </a:lnTo>
                <a:lnTo>
                  <a:pt x="9" y="596"/>
                </a:lnTo>
                <a:lnTo>
                  <a:pt x="3" y="596"/>
                </a:lnTo>
                <a:lnTo>
                  <a:pt x="4" y="581"/>
                </a:lnTo>
                <a:lnTo>
                  <a:pt x="3" y="573"/>
                </a:lnTo>
                <a:lnTo>
                  <a:pt x="3" y="563"/>
                </a:lnTo>
                <a:lnTo>
                  <a:pt x="3" y="558"/>
                </a:lnTo>
                <a:lnTo>
                  <a:pt x="3" y="550"/>
                </a:lnTo>
                <a:lnTo>
                  <a:pt x="3" y="547"/>
                </a:lnTo>
                <a:lnTo>
                  <a:pt x="3" y="545"/>
                </a:lnTo>
                <a:lnTo>
                  <a:pt x="3" y="539"/>
                </a:lnTo>
                <a:lnTo>
                  <a:pt x="3" y="535"/>
                </a:lnTo>
                <a:lnTo>
                  <a:pt x="3" y="533"/>
                </a:lnTo>
                <a:lnTo>
                  <a:pt x="3" y="531"/>
                </a:lnTo>
                <a:lnTo>
                  <a:pt x="3" y="521"/>
                </a:lnTo>
                <a:lnTo>
                  <a:pt x="3" y="518"/>
                </a:lnTo>
                <a:lnTo>
                  <a:pt x="3" y="507"/>
                </a:lnTo>
                <a:lnTo>
                  <a:pt x="3" y="504"/>
                </a:lnTo>
                <a:lnTo>
                  <a:pt x="3" y="499"/>
                </a:lnTo>
                <a:lnTo>
                  <a:pt x="3" y="496"/>
                </a:lnTo>
                <a:lnTo>
                  <a:pt x="3" y="492"/>
                </a:lnTo>
                <a:lnTo>
                  <a:pt x="3" y="489"/>
                </a:lnTo>
                <a:lnTo>
                  <a:pt x="3" y="483"/>
                </a:lnTo>
                <a:lnTo>
                  <a:pt x="3" y="471"/>
                </a:lnTo>
                <a:lnTo>
                  <a:pt x="3" y="461"/>
                </a:lnTo>
                <a:lnTo>
                  <a:pt x="3" y="458"/>
                </a:lnTo>
                <a:lnTo>
                  <a:pt x="3" y="445"/>
                </a:lnTo>
                <a:lnTo>
                  <a:pt x="3" y="436"/>
                </a:lnTo>
                <a:lnTo>
                  <a:pt x="3" y="435"/>
                </a:lnTo>
                <a:lnTo>
                  <a:pt x="3" y="422"/>
                </a:lnTo>
                <a:lnTo>
                  <a:pt x="3" y="414"/>
                </a:lnTo>
                <a:lnTo>
                  <a:pt x="3" y="410"/>
                </a:lnTo>
                <a:lnTo>
                  <a:pt x="3" y="406"/>
                </a:lnTo>
                <a:lnTo>
                  <a:pt x="3" y="403"/>
                </a:lnTo>
                <a:lnTo>
                  <a:pt x="3" y="396"/>
                </a:lnTo>
                <a:lnTo>
                  <a:pt x="3" y="393"/>
                </a:lnTo>
                <a:lnTo>
                  <a:pt x="3" y="388"/>
                </a:lnTo>
                <a:lnTo>
                  <a:pt x="5" y="384"/>
                </a:lnTo>
                <a:lnTo>
                  <a:pt x="5" y="380"/>
                </a:lnTo>
                <a:lnTo>
                  <a:pt x="4" y="378"/>
                </a:lnTo>
                <a:lnTo>
                  <a:pt x="4" y="371"/>
                </a:lnTo>
                <a:lnTo>
                  <a:pt x="4" y="359"/>
                </a:lnTo>
                <a:lnTo>
                  <a:pt x="5" y="351"/>
                </a:lnTo>
                <a:lnTo>
                  <a:pt x="5" y="345"/>
                </a:lnTo>
                <a:lnTo>
                  <a:pt x="5" y="343"/>
                </a:lnTo>
                <a:lnTo>
                  <a:pt x="5" y="334"/>
                </a:lnTo>
                <a:lnTo>
                  <a:pt x="5" y="314"/>
                </a:lnTo>
                <a:lnTo>
                  <a:pt x="5" y="310"/>
                </a:lnTo>
                <a:lnTo>
                  <a:pt x="5" y="298"/>
                </a:lnTo>
                <a:lnTo>
                  <a:pt x="0" y="284"/>
                </a:lnTo>
                <a:lnTo>
                  <a:pt x="0" y="274"/>
                </a:lnTo>
                <a:lnTo>
                  <a:pt x="0" y="271"/>
                </a:lnTo>
                <a:lnTo>
                  <a:pt x="0" y="259"/>
                </a:lnTo>
                <a:lnTo>
                  <a:pt x="0" y="247"/>
                </a:lnTo>
                <a:lnTo>
                  <a:pt x="0" y="235"/>
                </a:lnTo>
                <a:lnTo>
                  <a:pt x="0" y="226"/>
                </a:lnTo>
                <a:lnTo>
                  <a:pt x="0" y="223"/>
                </a:lnTo>
                <a:lnTo>
                  <a:pt x="0" y="217"/>
                </a:lnTo>
                <a:lnTo>
                  <a:pt x="0" y="211"/>
                </a:lnTo>
                <a:lnTo>
                  <a:pt x="0" y="209"/>
                </a:lnTo>
                <a:lnTo>
                  <a:pt x="0" y="198"/>
                </a:lnTo>
                <a:lnTo>
                  <a:pt x="1" y="186"/>
                </a:lnTo>
                <a:lnTo>
                  <a:pt x="0" y="174"/>
                </a:lnTo>
                <a:lnTo>
                  <a:pt x="1" y="162"/>
                </a:lnTo>
                <a:lnTo>
                  <a:pt x="0" y="149"/>
                </a:lnTo>
                <a:lnTo>
                  <a:pt x="0" y="147"/>
                </a:lnTo>
                <a:lnTo>
                  <a:pt x="1" y="137"/>
                </a:lnTo>
                <a:lnTo>
                  <a:pt x="1" y="134"/>
                </a:lnTo>
                <a:lnTo>
                  <a:pt x="1" y="124"/>
                </a:lnTo>
                <a:lnTo>
                  <a:pt x="1" y="117"/>
                </a:lnTo>
                <a:lnTo>
                  <a:pt x="1" y="115"/>
                </a:lnTo>
                <a:lnTo>
                  <a:pt x="1" y="112"/>
                </a:lnTo>
                <a:lnTo>
                  <a:pt x="1" y="108"/>
                </a:lnTo>
                <a:lnTo>
                  <a:pt x="1" y="99"/>
                </a:lnTo>
                <a:lnTo>
                  <a:pt x="1" y="94"/>
                </a:lnTo>
                <a:lnTo>
                  <a:pt x="1" y="88"/>
                </a:lnTo>
                <a:lnTo>
                  <a:pt x="1" y="87"/>
                </a:lnTo>
                <a:lnTo>
                  <a:pt x="1" y="81"/>
                </a:lnTo>
                <a:lnTo>
                  <a:pt x="1" y="73"/>
                </a:lnTo>
                <a:lnTo>
                  <a:pt x="1" y="71"/>
                </a:lnTo>
                <a:lnTo>
                  <a:pt x="1" y="69"/>
                </a:lnTo>
                <a:lnTo>
                  <a:pt x="1" y="62"/>
                </a:lnTo>
                <a:lnTo>
                  <a:pt x="1" y="55"/>
                </a:lnTo>
                <a:lnTo>
                  <a:pt x="0" y="49"/>
                </a:lnTo>
                <a:lnTo>
                  <a:pt x="0" y="37"/>
                </a:lnTo>
                <a:lnTo>
                  <a:pt x="0" y="24"/>
                </a:lnTo>
                <a:lnTo>
                  <a:pt x="0" y="12"/>
                </a:lnTo>
                <a:lnTo>
                  <a:pt x="1" y="6"/>
                </a:lnTo>
                <a:lnTo>
                  <a:pt x="1" y="3"/>
                </a:lnTo>
                <a:lnTo>
                  <a:pt x="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9" name="Freeform 193"/>
          <p:cNvSpPr>
            <a:spLocks/>
          </p:cNvSpPr>
          <p:nvPr/>
        </p:nvSpPr>
        <p:spPr bwMode="auto">
          <a:xfrm>
            <a:off x="4748213" y="3243263"/>
            <a:ext cx="627062" cy="576262"/>
          </a:xfrm>
          <a:custGeom>
            <a:avLst/>
            <a:gdLst>
              <a:gd name="T0" fmla="*/ 2147483646 w 435"/>
              <a:gd name="T1" fmla="*/ 2147483646 h 412"/>
              <a:gd name="T2" fmla="*/ 2147483646 w 435"/>
              <a:gd name="T3" fmla="*/ 2147483646 h 412"/>
              <a:gd name="T4" fmla="*/ 2147483646 w 435"/>
              <a:gd name="T5" fmla="*/ 2147483646 h 412"/>
              <a:gd name="T6" fmla="*/ 2147483646 w 435"/>
              <a:gd name="T7" fmla="*/ 2147483646 h 412"/>
              <a:gd name="T8" fmla="*/ 2147483646 w 435"/>
              <a:gd name="T9" fmla="*/ 2147483646 h 412"/>
              <a:gd name="T10" fmla="*/ 2147483646 w 435"/>
              <a:gd name="T11" fmla="*/ 2147483646 h 412"/>
              <a:gd name="T12" fmla="*/ 2147483646 w 435"/>
              <a:gd name="T13" fmla="*/ 2147483646 h 412"/>
              <a:gd name="T14" fmla="*/ 2147483646 w 435"/>
              <a:gd name="T15" fmla="*/ 2147483646 h 412"/>
              <a:gd name="T16" fmla="*/ 2147483646 w 435"/>
              <a:gd name="T17" fmla="*/ 2147483646 h 412"/>
              <a:gd name="T18" fmla="*/ 2147483646 w 435"/>
              <a:gd name="T19" fmla="*/ 2147483646 h 412"/>
              <a:gd name="T20" fmla="*/ 2147483646 w 435"/>
              <a:gd name="T21" fmla="*/ 2147483646 h 412"/>
              <a:gd name="T22" fmla="*/ 2147483646 w 435"/>
              <a:gd name="T23" fmla="*/ 2147483646 h 412"/>
              <a:gd name="T24" fmla="*/ 2147483646 w 435"/>
              <a:gd name="T25" fmla="*/ 2147483646 h 412"/>
              <a:gd name="T26" fmla="*/ 2147483646 w 435"/>
              <a:gd name="T27" fmla="*/ 2147483646 h 412"/>
              <a:gd name="T28" fmla="*/ 2147483646 w 435"/>
              <a:gd name="T29" fmla="*/ 2147483646 h 412"/>
              <a:gd name="T30" fmla="*/ 2147483646 w 435"/>
              <a:gd name="T31" fmla="*/ 2147483646 h 412"/>
              <a:gd name="T32" fmla="*/ 2147483646 w 435"/>
              <a:gd name="T33" fmla="*/ 2147483646 h 412"/>
              <a:gd name="T34" fmla="*/ 2147483646 w 435"/>
              <a:gd name="T35" fmla="*/ 2147483646 h 412"/>
              <a:gd name="T36" fmla="*/ 2147483646 w 435"/>
              <a:gd name="T37" fmla="*/ 2147483646 h 412"/>
              <a:gd name="T38" fmla="*/ 2147483646 w 435"/>
              <a:gd name="T39" fmla="*/ 2147483646 h 412"/>
              <a:gd name="T40" fmla="*/ 2147483646 w 435"/>
              <a:gd name="T41" fmla="*/ 2147483646 h 412"/>
              <a:gd name="T42" fmla="*/ 2147483646 w 435"/>
              <a:gd name="T43" fmla="*/ 2147483646 h 412"/>
              <a:gd name="T44" fmla="*/ 2147483646 w 435"/>
              <a:gd name="T45" fmla="*/ 2147483646 h 412"/>
              <a:gd name="T46" fmla="*/ 2147483646 w 435"/>
              <a:gd name="T47" fmla="*/ 2147483646 h 412"/>
              <a:gd name="T48" fmla="*/ 2147483646 w 435"/>
              <a:gd name="T49" fmla="*/ 2147483646 h 412"/>
              <a:gd name="T50" fmla="*/ 2147483646 w 435"/>
              <a:gd name="T51" fmla="*/ 2147483646 h 412"/>
              <a:gd name="T52" fmla="*/ 0 w 435"/>
              <a:gd name="T53" fmla="*/ 2147483646 h 412"/>
              <a:gd name="T54" fmla="*/ 0 w 435"/>
              <a:gd name="T55" fmla="*/ 2147483646 h 412"/>
              <a:gd name="T56" fmla="*/ 0 w 435"/>
              <a:gd name="T57" fmla="*/ 2147483646 h 412"/>
              <a:gd name="T58" fmla="*/ 0 w 435"/>
              <a:gd name="T59" fmla="*/ 2147483646 h 412"/>
              <a:gd name="T60" fmla="*/ 0 w 435"/>
              <a:gd name="T61" fmla="*/ 2147483646 h 412"/>
              <a:gd name="T62" fmla="*/ 0 w 435"/>
              <a:gd name="T63" fmla="*/ 2147483646 h 412"/>
              <a:gd name="T64" fmla="*/ 0 w 435"/>
              <a:gd name="T65" fmla="*/ 2147483646 h 412"/>
              <a:gd name="T66" fmla="*/ 0 w 435"/>
              <a:gd name="T67" fmla="*/ 2147483646 h 412"/>
              <a:gd name="T68" fmla="*/ 0 w 435"/>
              <a:gd name="T69" fmla="*/ 2147483646 h 412"/>
              <a:gd name="T70" fmla="*/ 2147483646 w 435"/>
              <a:gd name="T71" fmla="*/ 2147483646 h 412"/>
              <a:gd name="T72" fmla="*/ 2147483646 w 435"/>
              <a:gd name="T73" fmla="*/ 2147483646 h 412"/>
              <a:gd name="T74" fmla="*/ 2147483646 w 435"/>
              <a:gd name="T75" fmla="*/ 2147483646 h 412"/>
              <a:gd name="T76" fmla="*/ 2147483646 w 435"/>
              <a:gd name="T77" fmla="*/ 2147483646 h 412"/>
              <a:gd name="T78" fmla="*/ 2147483646 w 435"/>
              <a:gd name="T79" fmla="*/ 2147483646 h 412"/>
              <a:gd name="T80" fmla="*/ 2147483646 w 435"/>
              <a:gd name="T81" fmla="*/ 2147483646 h 412"/>
              <a:gd name="T82" fmla="*/ 2147483646 w 435"/>
              <a:gd name="T83" fmla="*/ 2147483646 h 412"/>
              <a:gd name="T84" fmla="*/ 2147483646 w 435"/>
              <a:gd name="T85" fmla="*/ 2147483646 h 412"/>
              <a:gd name="T86" fmla="*/ 2147483646 w 435"/>
              <a:gd name="T87" fmla="*/ 2147483646 h 412"/>
              <a:gd name="T88" fmla="*/ 2147483646 w 435"/>
              <a:gd name="T89" fmla="*/ 2147483646 h 412"/>
              <a:gd name="T90" fmla="*/ 2147483646 w 435"/>
              <a:gd name="T91" fmla="*/ 2147483646 h 412"/>
              <a:gd name="T92" fmla="*/ 2147483646 w 435"/>
              <a:gd name="T93" fmla="*/ 2147483646 h 412"/>
              <a:gd name="T94" fmla="*/ 2147483646 w 435"/>
              <a:gd name="T95" fmla="*/ 2147483646 h 412"/>
              <a:gd name="T96" fmla="*/ 2147483646 w 435"/>
              <a:gd name="T97" fmla="*/ 2147483646 h 412"/>
              <a:gd name="T98" fmla="*/ 2147483646 w 435"/>
              <a:gd name="T99" fmla="*/ 2147483646 h 412"/>
              <a:gd name="T100" fmla="*/ 2147483646 w 435"/>
              <a:gd name="T101" fmla="*/ 0 h 412"/>
              <a:gd name="T102" fmla="*/ 2147483646 w 435"/>
              <a:gd name="T103" fmla="*/ 0 h 412"/>
              <a:gd name="T104" fmla="*/ 2147483646 w 435"/>
              <a:gd name="T105" fmla="*/ 214748364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5"/>
              <a:gd name="T160" fmla="*/ 0 h 412"/>
              <a:gd name="T161" fmla="*/ 435 w 435"/>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5" h="412">
                <a:moveTo>
                  <a:pt x="431" y="1"/>
                </a:moveTo>
                <a:lnTo>
                  <a:pt x="431" y="13"/>
                </a:lnTo>
                <a:lnTo>
                  <a:pt x="431" y="26"/>
                </a:lnTo>
                <a:lnTo>
                  <a:pt x="431" y="31"/>
                </a:lnTo>
                <a:lnTo>
                  <a:pt x="431" y="37"/>
                </a:lnTo>
                <a:lnTo>
                  <a:pt x="431" y="49"/>
                </a:lnTo>
                <a:lnTo>
                  <a:pt x="431" y="52"/>
                </a:lnTo>
                <a:lnTo>
                  <a:pt x="431" y="62"/>
                </a:lnTo>
                <a:lnTo>
                  <a:pt x="431" y="74"/>
                </a:lnTo>
                <a:lnTo>
                  <a:pt x="431" y="77"/>
                </a:lnTo>
                <a:lnTo>
                  <a:pt x="431" y="88"/>
                </a:lnTo>
                <a:lnTo>
                  <a:pt x="431" y="96"/>
                </a:lnTo>
                <a:lnTo>
                  <a:pt x="431" y="99"/>
                </a:lnTo>
                <a:lnTo>
                  <a:pt x="431" y="112"/>
                </a:lnTo>
                <a:lnTo>
                  <a:pt x="431" y="118"/>
                </a:lnTo>
                <a:lnTo>
                  <a:pt x="431" y="121"/>
                </a:lnTo>
                <a:lnTo>
                  <a:pt x="431" y="124"/>
                </a:lnTo>
                <a:lnTo>
                  <a:pt x="431" y="141"/>
                </a:lnTo>
                <a:lnTo>
                  <a:pt x="431" y="149"/>
                </a:lnTo>
                <a:lnTo>
                  <a:pt x="431" y="152"/>
                </a:lnTo>
                <a:lnTo>
                  <a:pt x="431" y="154"/>
                </a:lnTo>
                <a:lnTo>
                  <a:pt x="431" y="160"/>
                </a:lnTo>
                <a:lnTo>
                  <a:pt x="431" y="166"/>
                </a:lnTo>
                <a:lnTo>
                  <a:pt x="431" y="169"/>
                </a:lnTo>
                <a:lnTo>
                  <a:pt x="431" y="173"/>
                </a:lnTo>
                <a:lnTo>
                  <a:pt x="431" y="178"/>
                </a:lnTo>
                <a:lnTo>
                  <a:pt x="431" y="187"/>
                </a:lnTo>
                <a:lnTo>
                  <a:pt x="430" y="199"/>
                </a:lnTo>
                <a:lnTo>
                  <a:pt x="430" y="212"/>
                </a:lnTo>
                <a:lnTo>
                  <a:pt x="430" y="221"/>
                </a:lnTo>
                <a:lnTo>
                  <a:pt x="431" y="223"/>
                </a:lnTo>
                <a:lnTo>
                  <a:pt x="431" y="236"/>
                </a:lnTo>
                <a:lnTo>
                  <a:pt x="431" y="242"/>
                </a:lnTo>
                <a:lnTo>
                  <a:pt x="431" y="248"/>
                </a:lnTo>
                <a:lnTo>
                  <a:pt x="431" y="254"/>
                </a:lnTo>
                <a:lnTo>
                  <a:pt x="431" y="261"/>
                </a:lnTo>
                <a:lnTo>
                  <a:pt x="434" y="261"/>
                </a:lnTo>
                <a:lnTo>
                  <a:pt x="434" y="274"/>
                </a:lnTo>
                <a:lnTo>
                  <a:pt x="434" y="282"/>
                </a:lnTo>
                <a:lnTo>
                  <a:pt x="434" y="283"/>
                </a:lnTo>
                <a:lnTo>
                  <a:pt x="434" y="286"/>
                </a:lnTo>
                <a:lnTo>
                  <a:pt x="434" y="298"/>
                </a:lnTo>
                <a:lnTo>
                  <a:pt x="434" y="308"/>
                </a:lnTo>
                <a:lnTo>
                  <a:pt x="434" y="312"/>
                </a:lnTo>
                <a:lnTo>
                  <a:pt x="434" y="317"/>
                </a:lnTo>
                <a:lnTo>
                  <a:pt x="434" y="324"/>
                </a:lnTo>
                <a:lnTo>
                  <a:pt x="434" y="325"/>
                </a:lnTo>
                <a:lnTo>
                  <a:pt x="434" y="329"/>
                </a:lnTo>
                <a:lnTo>
                  <a:pt x="434" y="337"/>
                </a:lnTo>
                <a:lnTo>
                  <a:pt x="429" y="337"/>
                </a:lnTo>
                <a:lnTo>
                  <a:pt x="415" y="337"/>
                </a:lnTo>
                <a:lnTo>
                  <a:pt x="401" y="338"/>
                </a:lnTo>
                <a:lnTo>
                  <a:pt x="395" y="340"/>
                </a:lnTo>
                <a:lnTo>
                  <a:pt x="379" y="337"/>
                </a:lnTo>
                <a:lnTo>
                  <a:pt x="372" y="337"/>
                </a:lnTo>
                <a:lnTo>
                  <a:pt x="368" y="337"/>
                </a:lnTo>
                <a:lnTo>
                  <a:pt x="364" y="337"/>
                </a:lnTo>
                <a:lnTo>
                  <a:pt x="362" y="337"/>
                </a:lnTo>
                <a:lnTo>
                  <a:pt x="360" y="337"/>
                </a:lnTo>
                <a:lnTo>
                  <a:pt x="350" y="337"/>
                </a:lnTo>
                <a:lnTo>
                  <a:pt x="341" y="337"/>
                </a:lnTo>
                <a:lnTo>
                  <a:pt x="338" y="337"/>
                </a:lnTo>
                <a:lnTo>
                  <a:pt x="332" y="337"/>
                </a:lnTo>
                <a:lnTo>
                  <a:pt x="326" y="337"/>
                </a:lnTo>
                <a:lnTo>
                  <a:pt x="315" y="337"/>
                </a:lnTo>
                <a:lnTo>
                  <a:pt x="307" y="337"/>
                </a:lnTo>
                <a:lnTo>
                  <a:pt x="305" y="337"/>
                </a:lnTo>
                <a:lnTo>
                  <a:pt x="303" y="337"/>
                </a:lnTo>
                <a:lnTo>
                  <a:pt x="301" y="337"/>
                </a:lnTo>
                <a:lnTo>
                  <a:pt x="295" y="337"/>
                </a:lnTo>
                <a:lnTo>
                  <a:pt x="293" y="337"/>
                </a:lnTo>
                <a:lnTo>
                  <a:pt x="291" y="337"/>
                </a:lnTo>
                <a:lnTo>
                  <a:pt x="279" y="337"/>
                </a:lnTo>
                <a:lnTo>
                  <a:pt x="276" y="337"/>
                </a:lnTo>
                <a:lnTo>
                  <a:pt x="265" y="337"/>
                </a:lnTo>
                <a:lnTo>
                  <a:pt x="263" y="337"/>
                </a:lnTo>
                <a:lnTo>
                  <a:pt x="260" y="337"/>
                </a:lnTo>
                <a:lnTo>
                  <a:pt x="253" y="337"/>
                </a:lnTo>
                <a:lnTo>
                  <a:pt x="247" y="337"/>
                </a:lnTo>
                <a:lnTo>
                  <a:pt x="235" y="337"/>
                </a:lnTo>
                <a:lnTo>
                  <a:pt x="231" y="337"/>
                </a:lnTo>
                <a:lnTo>
                  <a:pt x="230" y="337"/>
                </a:lnTo>
                <a:lnTo>
                  <a:pt x="228" y="337"/>
                </a:lnTo>
                <a:lnTo>
                  <a:pt x="221" y="337"/>
                </a:lnTo>
                <a:lnTo>
                  <a:pt x="218" y="337"/>
                </a:lnTo>
                <a:lnTo>
                  <a:pt x="214" y="337"/>
                </a:lnTo>
                <a:lnTo>
                  <a:pt x="207" y="337"/>
                </a:lnTo>
                <a:lnTo>
                  <a:pt x="204" y="337"/>
                </a:lnTo>
                <a:lnTo>
                  <a:pt x="195" y="337"/>
                </a:lnTo>
                <a:lnTo>
                  <a:pt x="191" y="337"/>
                </a:lnTo>
                <a:lnTo>
                  <a:pt x="186" y="337"/>
                </a:lnTo>
                <a:lnTo>
                  <a:pt x="182" y="337"/>
                </a:lnTo>
                <a:lnTo>
                  <a:pt x="149" y="337"/>
                </a:lnTo>
                <a:lnTo>
                  <a:pt x="147" y="337"/>
                </a:lnTo>
                <a:lnTo>
                  <a:pt x="147" y="338"/>
                </a:lnTo>
                <a:lnTo>
                  <a:pt x="147" y="342"/>
                </a:lnTo>
                <a:lnTo>
                  <a:pt x="147" y="344"/>
                </a:lnTo>
                <a:lnTo>
                  <a:pt x="147" y="346"/>
                </a:lnTo>
                <a:lnTo>
                  <a:pt x="147" y="348"/>
                </a:lnTo>
                <a:lnTo>
                  <a:pt x="147" y="356"/>
                </a:lnTo>
                <a:lnTo>
                  <a:pt x="147" y="361"/>
                </a:lnTo>
                <a:lnTo>
                  <a:pt x="147" y="363"/>
                </a:lnTo>
                <a:lnTo>
                  <a:pt x="147" y="373"/>
                </a:lnTo>
                <a:lnTo>
                  <a:pt x="147" y="376"/>
                </a:lnTo>
                <a:lnTo>
                  <a:pt x="147" y="379"/>
                </a:lnTo>
                <a:lnTo>
                  <a:pt x="147" y="383"/>
                </a:lnTo>
                <a:lnTo>
                  <a:pt x="147" y="392"/>
                </a:lnTo>
                <a:lnTo>
                  <a:pt x="147" y="395"/>
                </a:lnTo>
                <a:lnTo>
                  <a:pt x="147" y="397"/>
                </a:lnTo>
                <a:lnTo>
                  <a:pt x="147" y="400"/>
                </a:lnTo>
                <a:lnTo>
                  <a:pt x="147" y="404"/>
                </a:lnTo>
                <a:lnTo>
                  <a:pt x="147" y="405"/>
                </a:lnTo>
                <a:lnTo>
                  <a:pt x="142" y="409"/>
                </a:lnTo>
                <a:lnTo>
                  <a:pt x="138" y="409"/>
                </a:lnTo>
                <a:lnTo>
                  <a:pt x="117" y="409"/>
                </a:lnTo>
                <a:lnTo>
                  <a:pt x="113" y="409"/>
                </a:lnTo>
                <a:lnTo>
                  <a:pt x="104" y="409"/>
                </a:lnTo>
                <a:lnTo>
                  <a:pt x="97" y="409"/>
                </a:lnTo>
                <a:lnTo>
                  <a:pt x="90" y="409"/>
                </a:lnTo>
                <a:lnTo>
                  <a:pt x="84" y="411"/>
                </a:lnTo>
                <a:lnTo>
                  <a:pt x="75" y="409"/>
                </a:lnTo>
                <a:lnTo>
                  <a:pt x="68" y="409"/>
                </a:lnTo>
                <a:lnTo>
                  <a:pt x="65" y="409"/>
                </a:lnTo>
                <a:lnTo>
                  <a:pt x="63" y="409"/>
                </a:lnTo>
                <a:lnTo>
                  <a:pt x="51" y="409"/>
                </a:lnTo>
                <a:lnTo>
                  <a:pt x="48" y="409"/>
                </a:lnTo>
                <a:lnTo>
                  <a:pt x="45" y="409"/>
                </a:lnTo>
                <a:lnTo>
                  <a:pt x="42" y="409"/>
                </a:lnTo>
                <a:lnTo>
                  <a:pt x="32" y="409"/>
                </a:lnTo>
                <a:lnTo>
                  <a:pt x="23" y="409"/>
                </a:lnTo>
                <a:lnTo>
                  <a:pt x="18" y="409"/>
                </a:lnTo>
                <a:lnTo>
                  <a:pt x="14" y="409"/>
                </a:lnTo>
                <a:lnTo>
                  <a:pt x="13" y="409"/>
                </a:lnTo>
                <a:lnTo>
                  <a:pt x="6" y="409"/>
                </a:lnTo>
                <a:lnTo>
                  <a:pt x="0" y="408"/>
                </a:lnTo>
                <a:lnTo>
                  <a:pt x="0" y="405"/>
                </a:lnTo>
                <a:lnTo>
                  <a:pt x="0" y="403"/>
                </a:lnTo>
                <a:lnTo>
                  <a:pt x="0" y="398"/>
                </a:lnTo>
                <a:lnTo>
                  <a:pt x="0" y="390"/>
                </a:lnTo>
                <a:lnTo>
                  <a:pt x="0" y="381"/>
                </a:lnTo>
                <a:lnTo>
                  <a:pt x="0" y="370"/>
                </a:lnTo>
                <a:lnTo>
                  <a:pt x="0" y="366"/>
                </a:lnTo>
                <a:lnTo>
                  <a:pt x="0" y="348"/>
                </a:lnTo>
                <a:lnTo>
                  <a:pt x="0" y="346"/>
                </a:lnTo>
                <a:lnTo>
                  <a:pt x="0" y="339"/>
                </a:lnTo>
                <a:lnTo>
                  <a:pt x="0" y="336"/>
                </a:lnTo>
                <a:lnTo>
                  <a:pt x="0" y="326"/>
                </a:lnTo>
                <a:lnTo>
                  <a:pt x="0" y="316"/>
                </a:lnTo>
                <a:lnTo>
                  <a:pt x="0" y="314"/>
                </a:lnTo>
                <a:lnTo>
                  <a:pt x="0" y="295"/>
                </a:lnTo>
                <a:lnTo>
                  <a:pt x="0" y="284"/>
                </a:lnTo>
                <a:lnTo>
                  <a:pt x="0" y="280"/>
                </a:lnTo>
                <a:lnTo>
                  <a:pt x="0" y="273"/>
                </a:lnTo>
                <a:lnTo>
                  <a:pt x="0" y="261"/>
                </a:lnTo>
                <a:lnTo>
                  <a:pt x="0" y="248"/>
                </a:lnTo>
                <a:lnTo>
                  <a:pt x="0" y="244"/>
                </a:lnTo>
                <a:lnTo>
                  <a:pt x="0" y="241"/>
                </a:lnTo>
                <a:lnTo>
                  <a:pt x="0" y="235"/>
                </a:lnTo>
                <a:lnTo>
                  <a:pt x="0" y="229"/>
                </a:lnTo>
                <a:lnTo>
                  <a:pt x="0" y="223"/>
                </a:lnTo>
                <a:lnTo>
                  <a:pt x="0" y="211"/>
                </a:lnTo>
                <a:lnTo>
                  <a:pt x="0" y="204"/>
                </a:lnTo>
                <a:lnTo>
                  <a:pt x="0" y="199"/>
                </a:lnTo>
                <a:lnTo>
                  <a:pt x="0" y="190"/>
                </a:lnTo>
                <a:lnTo>
                  <a:pt x="0" y="188"/>
                </a:lnTo>
                <a:lnTo>
                  <a:pt x="0" y="181"/>
                </a:lnTo>
                <a:lnTo>
                  <a:pt x="0" y="177"/>
                </a:lnTo>
                <a:lnTo>
                  <a:pt x="0" y="173"/>
                </a:lnTo>
                <a:lnTo>
                  <a:pt x="0" y="155"/>
                </a:lnTo>
                <a:lnTo>
                  <a:pt x="0" y="149"/>
                </a:lnTo>
                <a:lnTo>
                  <a:pt x="0" y="146"/>
                </a:lnTo>
                <a:lnTo>
                  <a:pt x="0" y="137"/>
                </a:lnTo>
                <a:lnTo>
                  <a:pt x="0" y="128"/>
                </a:lnTo>
                <a:lnTo>
                  <a:pt x="0" y="127"/>
                </a:lnTo>
                <a:lnTo>
                  <a:pt x="0" y="123"/>
                </a:lnTo>
                <a:lnTo>
                  <a:pt x="0" y="74"/>
                </a:lnTo>
                <a:lnTo>
                  <a:pt x="12" y="74"/>
                </a:lnTo>
                <a:lnTo>
                  <a:pt x="13" y="74"/>
                </a:lnTo>
                <a:lnTo>
                  <a:pt x="17" y="74"/>
                </a:lnTo>
                <a:lnTo>
                  <a:pt x="19" y="74"/>
                </a:lnTo>
                <a:lnTo>
                  <a:pt x="23" y="74"/>
                </a:lnTo>
                <a:lnTo>
                  <a:pt x="30" y="74"/>
                </a:lnTo>
                <a:lnTo>
                  <a:pt x="35" y="74"/>
                </a:lnTo>
                <a:lnTo>
                  <a:pt x="40" y="74"/>
                </a:lnTo>
                <a:lnTo>
                  <a:pt x="42" y="74"/>
                </a:lnTo>
                <a:lnTo>
                  <a:pt x="45" y="74"/>
                </a:lnTo>
                <a:lnTo>
                  <a:pt x="47" y="74"/>
                </a:lnTo>
                <a:lnTo>
                  <a:pt x="51" y="74"/>
                </a:lnTo>
                <a:lnTo>
                  <a:pt x="59" y="74"/>
                </a:lnTo>
                <a:lnTo>
                  <a:pt x="61" y="74"/>
                </a:lnTo>
                <a:lnTo>
                  <a:pt x="69" y="74"/>
                </a:lnTo>
                <a:lnTo>
                  <a:pt x="71" y="74"/>
                </a:lnTo>
                <a:lnTo>
                  <a:pt x="83" y="74"/>
                </a:lnTo>
                <a:lnTo>
                  <a:pt x="90" y="74"/>
                </a:lnTo>
                <a:lnTo>
                  <a:pt x="95" y="74"/>
                </a:lnTo>
                <a:lnTo>
                  <a:pt x="102" y="74"/>
                </a:lnTo>
                <a:lnTo>
                  <a:pt x="105" y="74"/>
                </a:lnTo>
                <a:lnTo>
                  <a:pt x="107" y="74"/>
                </a:lnTo>
                <a:lnTo>
                  <a:pt x="109" y="74"/>
                </a:lnTo>
                <a:lnTo>
                  <a:pt x="119" y="74"/>
                </a:lnTo>
                <a:lnTo>
                  <a:pt x="126" y="74"/>
                </a:lnTo>
                <a:lnTo>
                  <a:pt x="130" y="74"/>
                </a:lnTo>
                <a:lnTo>
                  <a:pt x="136" y="74"/>
                </a:lnTo>
                <a:lnTo>
                  <a:pt x="140" y="74"/>
                </a:lnTo>
                <a:lnTo>
                  <a:pt x="143" y="74"/>
                </a:lnTo>
                <a:lnTo>
                  <a:pt x="146" y="74"/>
                </a:lnTo>
                <a:lnTo>
                  <a:pt x="159" y="74"/>
                </a:lnTo>
                <a:lnTo>
                  <a:pt x="160" y="74"/>
                </a:lnTo>
                <a:lnTo>
                  <a:pt x="163" y="74"/>
                </a:lnTo>
                <a:lnTo>
                  <a:pt x="168" y="74"/>
                </a:lnTo>
                <a:lnTo>
                  <a:pt x="179" y="74"/>
                </a:lnTo>
                <a:lnTo>
                  <a:pt x="181" y="74"/>
                </a:lnTo>
                <a:lnTo>
                  <a:pt x="191" y="74"/>
                </a:lnTo>
                <a:lnTo>
                  <a:pt x="193" y="74"/>
                </a:lnTo>
                <a:lnTo>
                  <a:pt x="203" y="76"/>
                </a:lnTo>
                <a:lnTo>
                  <a:pt x="213" y="74"/>
                </a:lnTo>
                <a:lnTo>
                  <a:pt x="215" y="74"/>
                </a:lnTo>
                <a:lnTo>
                  <a:pt x="228" y="74"/>
                </a:lnTo>
                <a:lnTo>
                  <a:pt x="230" y="74"/>
                </a:lnTo>
                <a:lnTo>
                  <a:pt x="231" y="74"/>
                </a:lnTo>
                <a:lnTo>
                  <a:pt x="232" y="74"/>
                </a:lnTo>
                <a:lnTo>
                  <a:pt x="239" y="74"/>
                </a:lnTo>
                <a:lnTo>
                  <a:pt x="242" y="74"/>
                </a:lnTo>
                <a:lnTo>
                  <a:pt x="243" y="76"/>
                </a:lnTo>
                <a:lnTo>
                  <a:pt x="248" y="74"/>
                </a:lnTo>
                <a:lnTo>
                  <a:pt x="251" y="74"/>
                </a:lnTo>
                <a:lnTo>
                  <a:pt x="258" y="76"/>
                </a:lnTo>
                <a:lnTo>
                  <a:pt x="260" y="76"/>
                </a:lnTo>
                <a:lnTo>
                  <a:pt x="263" y="76"/>
                </a:lnTo>
                <a:lnTo>
                  <a:pt x="269" y="76"/>
                </a:lnTo>
                <a:lnTo>
                  <a:pt x="275" y="76"/>
                </a:lnTo>
                <a:lnTo>
                  <a:pt x="281" y="76"/>
                </a:lnTo>
                <a:lnTo>
                  <a:pt x="287" y="76"/>
                </a:lnTo>
                <a:lnTo>
                  <a:pt x="287" y="62"/>
                </a:lnTo>
                <a:lnTo>
                  <a:pt x="287" y="49"/>
                </a:lnTo>
                <a:lnTo>
                  <a:pt x="287" y="37"/>
                </a:lnTo>
                <a:lnTo>
                  <a:pt x="287" y="34"/>
                </a:lnTo>
                <a:lnTo>
                  <a:pt x="287" y="10"/>
                </a:lnTo>
                <a:lnTo>
                  <a:pt x="287" y="2"/>
                </a:lnTo>
                <a:lnTo>
                  <a:pt x="287" y="1"/>
                </a:lnTo>
                <a:lnTo>
                  <a:pt x="299" y="1"/>
                </a:lnTo>
                <a:lnTo>
                  <a:pt x="302" y="1"/>
                </a:lnTo>
                <a:lnTo>
                  <a:pt x="303" y="1"/>
                </a:lnTo>
                <a:lnTo>
                  <a:pt x="305" y="1"/>
                </a:lnTo>
                <a:lnTo>
                  <a:pt x="309" y="1"/>
                </a:lnTo>
                <a:lnTo>
                  <a:pt x="317" y="1"/>
                </a:lnTo>
                <a:lnTo>
                  <a:pt x="324" y="1"/>
                </a:lnTo>
                <a:lnTo>
                  <a:pt x="326" y="1"/>
                </a:lnTo>
                <a:lnTo>
                  <a:pt x="328" y="1"/>
                </a:lnTo>
                <a:lnTo>
                  <a:pt x="330" y="1"/>
                </a:lnTo>
                <a:lnTo>
                  <a:pt x="335" y="1"/>
                </a:lnTo>
                <a:lnTo>
                  <a:pt x="339" y="0"/>
                </a:lnTo>
                <a:lnTo>
                  <a:pt x="343" y="0"/>
                </a:lnTo>
                <a:lnTo>
                  <a:pt x="346" y="0"/>
                </a:lnTo>
                <a:lnTo>
                  <a:pt x="360" y="0"/>
                </a:lnTo>
                <a:lnTo>
                  <a:pt x="368" y="1"/>
                </a:lnTo>
                <a:lnTo>
                  <a:pt x="370" y="1"/>
                </a:lnTo>
                <a:lnTo>
                  <a:pt x="373" y="0"/>
                </a:lnTo>
                <a:lnTo>
                  <a:pt x="376" y="0"/>
                </a:lnTo>
                <a:lnTo>
                  <a:pt x="387" y="0"/>
                </a:lnTo>
                <a:lnTo>
                  <a:pt x="394" y="0"/>
                </a:lnTo>
                <a:lnTo>
                  <a:pt x="407" y="0"/>
                </a:lnTo>
                <a:lnTo>
                  <a:pt x="417" y="1"/>
                </a:lnTo>
                <a:lnTo>
                  <a:pt x="419" y="1"/>
                </a:lnTo>
                <a:lnTo>
                  <a:pt x="420" y="1"/>
                </a:lnTo>
                <a:lnTo>
                  <a:pt x="425" y="1"/>
                </a:lnTo>
                <a:lnTo>
                  <a:pt x="431" y="1"/>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0" name="Freeform 194"/>
          <p:cNvSpPr>
            <a:spLocks/>
          </p:cNvSpPr>
          <p:nvPr/>
        </p:nvSpPr>
        <p:spPr bwMode="auto">
          <a:xfrm>
            <a:off x="5370513" y="3305175"/>
            <a:ext cx="735012" cy="425450"/>
          </a:xfrm>
          <a:custGeom>
            <a:avLst/>
            <a:gdLst>
              <a:gd name="T0" fmla="*/ 2147483646 w 510"/>
              <a:gd name="T1" fmla="*/ 0 h 316"/>
              <a:gd name="T2" fmla="*/ 2147483646 w 510"/>
              <a:gd name="T3" fmla="*/ 0 h 316"/>
              <a:gd name="T4" fmla="*/ 2147483646 w 510"/>
              <a:gd name="T5" fmla="*/ 0 h 316"/>
              <a:gd name="T6" fmla="*/ 2147483646 w 510"/>
              <a:gd name="T7" fmla="*/ 0 h 316"/>
              <a:gd name="T8" fmla="*/ 2147483646 w 510"/>
              <a:gd name="T9" fmla="*/ 0 h 316"/>
              <a:gd name="T10" fmla="*/ 2147483646 w 510"/>
              <a:gd name="T11" fmla="*/ 0 h 316"/>
              <a:gd name="T12" fmla="*/ 2147483646 w 510"/>
              <a:gd name="T13" fmla="*/ 0 h 316"/>
              <a:gd name="T14" fmla="*/ 2147483646 w 510"/>
              <a:gd name="T15" fmla="*/ 0 h 316"/>
              <a:gd name="T16" fmla="*/ 2147483646 w 510"/>
              <a:gd name="T17" fmla="*/ 0 h 316"/>
              <a:gd name="T18" fmla="*/ 2147483646 w 510"/>
              <a:gd name="T19" fmla="*/ 0 h 316"/>
              <a:gd name="T20" fmla="*/ 2147483646 w 510"/>
              <a:gd name="T21" fmla="*/ 0 h 316"/>
              <a:gd name="T22" fmla="*/ 2147483646 w 510"/>
              <a:gd name="T23" fmla="*/ 0 h 316"/>
              <a:gd name="T24" fmla="*/ 2147483646 w 510"/>
              <a:gd name="T25" fmla="*/ 0 h 316"/>
              <a:gd name="T26" fmla="*/ 2147483646 w 510"/>
              <a:gd name="T27" fmla="*/ 0 h 316"/>
              <a:gd name="T28" fmla="*/ 2147483646 w 510"/>
              <a:gd name="T29" fmla="*/ 2147483646 h 316"/>
              <a:gd name="T30" fmla="*/ 2147483646 w 510"/>
              <a:gd name="T31" fmla="*/ 2147483646 h 316"/>
              <a:gd name="T32" fmla="*/ 2147483646 w 510"/>
              <a:gd name="T33" fmla="*/ 2147483646 h 316"/>
              <a:gd name="T34" fmla="*/ 2147483646 w 510"/>
              <a:gd name="T35" fmla="*/ 2147483646 h 316"/>
              <a:gd name="T36" fmla="*/ 2147483646 w 510"/>
              <a:gd name="T37" fmla="*/ 0 h 316"/>
              <a:gd name="T38" fmla="*/ 2147483646 w 510"/>
              <a:gd name="T39" fmla="*/ 2147483646 h 316"/>
              <a:gd name="T40" fmla="*/ 2147483646 w 510"/>
              <a:gd name="T41" fmla="*/ 2147483646 h 316"/>
              <a:gd name="T42" fmla="*/ 2147483646 w 510"/>
              <a:gd name="T43" fmla="*/ 2147483646 h 316"/>
              <a:gd name="T44" fmla="*/ 2147483646 w 510"/>
              <a:gd name="T45" fmla="*/ 2147483646 h 316"/>
              <a:gd name="T46" fmla="*/ 2147483646 w 510"/>
              <a:gd name="T47" fmla="*/ 2147483646 h 316"/>
              <a:gd name="T48" fmla="*/ 2147483646 w 510"/>
              <a:gd name="T49" fmla="*/ 2147483646 h 316"/>
              <a:gd name="T50" fmla="*/ 2147483646 w 510"/>
              <a:gd name="T51" fmla="*/ 2147483646 h 316"/>
              <a:gd name="T52" fmla="*/ 2147483646 w 510"/>
              <a:gd name="T53" fmla="*/ 2147483646 h 316"/>
              <a:gd name="T54" fmla="*/ 2147483646 w 510"/>
              <a:gd name="T55" fmla="*/ 2147483646 h 316"/>
              <a:gd name="T56" fmla="*/ 2147483646 w 510"/>
              <a:gd name="T57" fmla="*/ 2147483646 h 316"/>
              <a:gd name="T58" fmla="*/ 2147483646 w 510"/>
              <a:gd name="T59" fmla="*/ 2147483646 h 316"/>
              <a:gd name="T60" fmla="*/ 2147483646 w 510"/>
              <a:gd name="T61" fmla="*/ 2147483646 h 316"/>
              <a:gd name="T62" fmla="*/ 2147483646 w 510"/>
              <a:gd name="T63" fmla="*/ 2147483646 h 316"/>
              <a:gd name="T64" fmla="*/ 2147483646 w 510"/>
              <a:gd name="T65" fmla="*/ 2147483646 h 316"/>
              <a:gd name="T66" fmla="*/ 2147483646 w 510"/>
              <a:gd name="T67" fmla="*/ 2147483646 h 316"/>
              <a:gd name="T68" fmla="*/ 2147483646 w 510"/>
              <a:gd name="T69" fmla="*/ 2147483646 h 316"/>
              <a:gd name="T70" fmla="*/ 2147483646 w 510"/>
              <a:gd name="T71" fmla="*/ 2147483646 h 316"/>
              <a:gd name="T72" fmla="*/ 2147483646 w 510"/>
              <a:gd name="T73" fmla="*/ 2147483646 h 316"/>
              <a:gd name="T74" fmla="*/ 2147483646 w 510"/>
              <a:gd name="T75" fmla="*/ 2147483646 h 316"/>
              <a:gd name="T76" fmla="*/ 2147483646 w 510"/>
              <a:gd name="T77" fmla="*/ 2147483646 h 316"/>
              <a:gd name="T78" fmla="*/ 2147483646 w 510"/>
              <a:gd name="T79" fmla="*/ 2147483646 h 316"/>
              <a:gd name="T80" fmla="*/ 2147483646 w 510"/>
              <a:gd name="T81" fmla="*/ 2147483646 h 316"/>
              <a:gd name="T82" fmla="*/ 2147483646 w 510"/>
              <a:gd name="T83" fmla="*/ 2147483646 h 316"/>
              <a:gd name="T84" fmla="*/ 2147483646 w 510"/>
              <a:gd name="T85" fmla="*/ 2147483646 h 316"/>
              <a:gd name="T86" fmla="*/ 2147483646 w 510"/>
              <a:gd name="T87" fmla="*/ 2147483646 h 316"/>
              <a:gd name="T88" fmla="*/ 2147483646 w 510"/>
              <a:gd name="T89" fmla="*/ 2147483646 h 316"/>
              <a:gd name="T90" fmla="*/ 2147483646 w 510"/>
              <a:gd name="T91" fmla="*/ 2147483646 h 316"/>
              <a:gd name="T92" fmla="*/ 2147483646 w 510"/>
              <a:gd name="T93" fmla="*/ 2147483646 h 316"/>
              <a:gd name="T94" fmla="*/ 2147483646 w 510"/>
              <a:gd name="T95" fmla="*/ 2147483646 h 316"/>
              <a:gd name="T96" fmla="*/ 2147483646 w 510"/>
              <a:gd name="T97" fmla="*/ 2147483646 h 316"/>
              <a:gd name="T98" fmla="*/ 2147483646 w 510"/>
              <a:gd name="T99" fmla="*/ 2147483646 h 316"/>
              <a:gd name="T100" fmla="*/ 2147483646 w 510"/>
              <a:gd name="T101" fmla="*/ 2147483646 h 3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0"/>
              <a:gd name="T154" fmla="*/ 0 h 316"/>
              <a:gd name="T155" fmla="*/ 510 w 510"/>
              <a:gd name="T156" fmla="*/ 316 h 3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0" h="316">
                <a:moveTo>
                  <a:pt x="1" y="0"/>
                </a:moveTo>
                <a:lnTo>
                  <a:pt x="4" y="0"/>
                </a:lnTo>
                <a:lnTo>
                  <a:pt x="12" y="0"/>
                </a:lnTo>
                <a:lnTo>
                  <a:pt x="16" y="0"/>
                </a:lnTo>
                <a:lnTo>
                  <a:pt x="24" y="0"/>
                </a:lnTo>
                <a:lnTo>
                  <a:pt x="36" y="0"/>
                </a:lnTo>
                <a:lnTo>
                  <a:pt x="49" y="0"/>
                </a:lnTo>
                <a:lnTo>
                  <a:pt x="60" y="0"/>
                </a:lnTo>
                <a:lnTo>
                  <a:pt x="63" y="0"/>
                </a:lnTo>
                <a:lnTo>
                  <a:pt x="72" y="0"/>
                </a:lnTo>
                <a:lnTo>
                  <a:pt x="78" y="0"/>
                </a:lnTo>
                <a:lnTo>
                  <a:pt x="80" y="0"/>
                </a:lnTo>
                <a:lnTo>
                  <a:pt x="83" y="0"/>
                </a:lnTo>
                <a:lnTo>
                  <a:pt x="95" y="0"/>
                </a:lnTo>
                <a:lnTo>
                  <a:pt x="99" y="0"/>
                </a:lnTo>
                <a:lnTo>
                  <a:pt x="107" y="0"/>
                </a:lnTo>
                <a:lnTo>
                  <a:pt x="120" y="0"/>
                </a:lnTo>
                <a:lnTo>
                  <a:pt x="133" y="0"/>
                </a:lnTo>
                <a:lnTo>
                  <a:pt x="137" y="0"/>
                </a:lnTo>
                <a:lnTo>
                  <a:pt x="142" y="0"/>
                </a:lnTo>
                <a:lnTo>
                  <a:pt x="146" y="0"/>
                </a:lnTo>
                <a:lnTo>
                  <a:pt x="149" y="0"/>
                </a:lnTo>
                <a:lnTo>
                  <a:pt x="154" y="0"/>
                </a:lnTo>
                <a:lnTo>
                  <a:pt x="164" y="0"/>
                </a:lnTo>
                <a:lnTo>
                  <a:pt x="167" y="0"/>
                </a:lnTo>
                <a:lnTo>
                  <a:pt x="170" y="0"/>
                </a:lnTo>
                <a:lnTo>
                  <a:pt x="174" y="0"/>
                </a:lnTo>
                <a:lnTo>
                  <a:pt x="178" y="0"/>
                </a:lnTo>
                <a:lnTo>
                  <a:pt x="180" y="0"/>
                </a:lnTo>
                <a:lnTo>
                  <a:pt x="192" y="0"/>
                </a:lnTo>
                <a:lnTo>
                  <a:pt x="204" y="0"/>
                </a:lnTo>
                <a:lnTo>
                  <a:pt x="209" y="0"/>
                </a:lnTo>
                <a:lnTo>
                  <a:pt x="212" y="0"/>
                </a:lnTo>
                <a:lnTo>
                  <a:pt x="217" y="0"/>
                </a:lnTo>
                <a:lnTo>
                  <a:pt x="218" y="0"/>
                </a:lnTo>
                <a:lnTo>
                  <a:pt x="220" y="0"/>
                </a:lnTo>
                <a:lnTo>
                  <a:pt x="224" y="0"/>
                </a:lnTo>
                <a:lnTo>
                  <a:pt x="228" y="0"/>
                </a:lnTo>
                <a:lnTo>
                  <a:pt x="232" y="0"/>
                </a:lnTo>
                <a:lnTo>
                  <a:pt x="233" y="0"/>
                </a:lnTo>
                <a:lnTo>
                  <a:pt x="237" y="0"/>
                </a:lnTo>
                <a:lnTo>
                  <a:pt x="240" y="0"/>
                </a:lnTo>
                <a:lnTo>
                  <a:pt x="247" y="0"/>
                </a:lnTo>
                <a:lnTo>
                  <a:pt x="252" y="0"/>
                </a:lnTo>
                <a:lnTo>
                  <a:pt x="264" y="0"/>
                </a:lnTo>
                <a:lnTo>
                  <a:pt x="269" y="0"/>
                </a:lnTo>
                <a:lnTo>
                  <a:pt x="276" y="0"/>
                </a:lnTo>
                <a:lnTo>
                  <a:pt x="278" y="0"/>
                </a:lnTo>
                <a:lnTo>
                  <a:pt x="282" y="0"/>
                </a:lnTo>
                <a:lnTo>
                  <a:pt x="287" y="0"/>
                </a:lnTo>
                <a:lnTo>
                  <a:pt x="291" y="0"/>
                </a:lnTo>
                <a:lnTo>
                  <a:pt x="294" y="0"/>
                </a:lnTo>
                <a:lnTo>
                  <a:pt x="299" y="0"/>
                </a:lnTo>
                <a:lnTo>
                  <a:pt x="306" y="0"/>
                </a:lnTo>
                <a:lnTo>
                  <a:pt x="308" y="0"/>
                </a:lnTo>
                <a:lnTo>
                  <a:pt x="313" y="0"/>
                </a:lnTo>
                <a:lnTo>
                  <a:pt x="318" y="0"/>
                </a:lnTo>
                <a:lnTo>
                  <a:pt x="321" y="0"/>
                </a:lnTo>
                <a:lnTo>
                  <a:pt x="323" y="0"/>
                </a:lnTo>
                <a:lnTo>
                  <a:pt x="330" y="0"/>
                </a:lnTo>
                <a:lnTo>
                  <a:pt x="334" y="0"/>
                </a:lnTo>
                <a:lnTo>
                  <a:pt x="336" y="0"/>
                </a:lnTo>
                <a:lnTo>
                  <a:pt x="342" y="0"/>
                </a:lnTo>
                <a:lnTo>
                  <a:pt x="348" y="0"/>
                </a:lnTo>
                <a:lnTo>
                  <a:pt x="354" y="0"/>
                </a:lnTo>
                <a:lnTo>
                  <a:pt x="355" y="0"/>
                </a:lnTo>
                <a:lnTo>
                  <a:pt x="360" y="0"/>
                </a:lnTo>
                <a:lnTo>
                  <a:pt x="364" y="0"/>
                </a:lnTo>
                <a:lnTo>
                  <a:pt x="371" y="0"/>
                </a:lnTo>
                <a:lnTo>
                  <a:pt x="380" y="0"/>
                </a:lnTo>
                <a:lnTo>
                  <a:pt x="382" y="0"/>
                </a:lnTo>
                <a:lnTo>
                  <a:pt x="384" y="0"/>
                </a:lnTo>
                <a:lnTo>
                  <a:pt x="396" y="0"/>
                </a:lnTo>
                <a:lnTo>
                  <a:pt x="402" y="1"/>
                </a:lnTo>
                <a:lnTo>
                  <a:pt x="408" y="1"/>
                </a:lnTo>
                <a:lnTo>
                  <a:pt x="420" y="1"/>
                </a:lnTo>
                <a:lnTo>
                  <a:pt x="424" y="1"/>
                </a:lnTo>
                <a:lnTo>
                  <a:pt x="426" y="1"/>
                </a:lnTo>
                <a:lnTo>
                  <a:pt x="427" y="1"/>
                </a:lnTo>
                <a:lnTo>
                  <a:pt x="429" y="1"/>
                </a:lnTo>
                <a:lnTo>
                  <a:pt x="431" y="1"/>
                </a:lnTo>
                <a:lnTo>
                  <a:pt x="438" y="1"/>
                </a:lnTo>
                <a:lnTo>
                  <a:pt x="439" y="1"/>
                </a:lnTo>
                <a:lnTo>
                  <a:pt x="443" y="1"/>
                </a:lnTo>
                <a:lnTo>
                  <a:pt x="452" y="1"/>
                </a:lnTo>
                <a:lnTo>
                  <a:pt x="456" y="1"/>
                </a:lnTo>
                <a:lnTo>
                  <a:pt x="468" y="1"/>
                </a:lnTo>
                <a:lnTo>
                  <a:pt x="471" y="1"/>
                </a:lnTo>
                <a:lnTo>
                  <a:pt x="474" y="1"/>
                </a:lnTo>
                <a:lnTo>
                  <a:pt x="478" y="1"/>
                </a:lnTo>
                <a:lnTo>
                  <a:pt x="480" y="1"/>
                </a:lnTo>
                <a:lnTo>
                  <a:pt x="486" y="1"/>
                </a:lnTo>
                <a:lnTo>
                  <a:pt x="492" y="1"/>
                </a:lnTo>
                <a:lnTo>
                  <a:pt x="496" y="1"/>
                </a:lnTo>
                <a:lnTo>
                  <a:pt x="504" y="0"/>
                </a:lnTo>
                <a:lnTo>
                  <a:pt x="504" y="7"/>
                </a:lnTo>
                <a:lnTo>
                  <a:pt x="504" y="13"/>
                </a:lnTo>
                <a:lnTo>
                  <a:pt x="504" y="14"/>
                </a:lnTo>
                <a:lnTo>
                  <a:pt x="504" y="20"/>
                </a:lnTo>
                <a:lnTo>
                  <a:pt x="504" y="26"/>
                </a:lnTo>
                <a:lnTo>
                  <a:pt x="504" y="35"/>
                </a:lnTo>
                <a:lnTo>
                  <a:pt x="504" y="38"/>
                </a:lnTo>
                <a:lnTo>
                  <a:pt x="504" y="41"/>
                </a:lnTo>
                <a:lnTo>
                  <a:pt x="504" y="44"/>
                </a:lnTo>
                <a:lnTo>
                  <a:pt x="504" y="50"/>
                </a:lnTo>
                <a:lnTo>
                  <a:pt x="504" y="61"/>
                </a:lnTo>
                <a:lnTo>
                  <a:pt x="504" y="63"/>
                </a:lnTo>
                <a:lnTo>
                  <a:pt x="503" y="73"/>
                </a:lnTo>
                <a:lnTo>
                  <a:pt x="503" y="75"/>
                </a:lnTo>
                <a:lnTo>
                  <a:pt x="504" y="88"/>
                </a:lnTo>
                <a:lnTo>
                  <a:pt x="503" y="100"/>
                </a:lnTo>
                <a:lnTo>
                  <a:pt x="504" y="113"/>
                </a:lnTo>
                <a:lnTo>
                  <a:pt x="503" y="124"/>
                </a:lnTo>
                <a:lnTo>
                  <a:pt x="503" y="135"/>
                </a:lnTo>
                <a:lnTo>
                  <a:pt x="503" y="138"/>
                </a:lnTo>
                <a:lnTo>
                  <a:pt x="503" y="143"/>
                </a:lnTo>
                <a:lnTo>
                  <a:pt x="503" y="149"/>
                </a:lnTo>
                <a:lnTo>
                  <a:pt x="503" y="152"/>
                </a:lnTo>
                <a:lnTo>
                  <a:pt x="503" y="162"/>
                </a:lnTo>
                <a:lnTo>
                  <a:pt x="503" y="173"/>
                </a:lnTo>
                <a:lnTo>
                  <a:pt x="503" y="185"/>
                </a:lnTo>
                <a:lnTo>
                  <a:pt x="503" y="198"/>
                </a:lnTo>
                <a:lnTo>
                  <a:pt x="503" y="200"/>
                </a:lnTo>
                <a:lnTo>
                  <a:pt x="503" y="210"/>
                </a:lnTo>
                <a:lnTo>
                  <a:pt x="509" y="224"/>
                </a:lnTo>
                <a:lnTo>
                  <a:pt x="509" y="236"/>
                </a:lnTo>
                <a:lnTo>
                  <a:pt x="509" y="241"/>
                </a:lnTo>
                <a:lnTo>
                  <a:pt x="509" y="260"/>
                </a:lnTo>
                <a:lnTo>
                  <a:pt x="509" y="269"/>
                </a:lnTo>
                <a:lnTo>
                  <a:pt x="509" y="271"/>
                </a:lnTo>
                <a:lnTo>
                  <a:pt x="509" y="277"/>
                </a:lnTo>
                <a:lnTo>
                  <a:pt x="507" y="285"/>
                </a:lnTo>
                <a:lnTo>
                  <a:pt x="507" y="298"/>
                </a:lnTo>
                <a:lnTo>
                  <a:pt x="507" y="304"/>
                </a:lnTo>
                <a:lnTo>
                  <a:pt x="509" y="307"/>
                </a:lnTo>
                <a:lnTo>
                  <a:pt x="509" y="310"/>
                </a:lnTo>
                <a:lnTo>
                  <a:pt x="506" y="315"/>
                </a:lnTo>
                <a:lnTo>
                  <a:pt x="502" y="309"/>
                </a:lnTo>
                <a:lnTo>
                  <a:pt x="503" y="307"/>
                </a:lnTo>
                <a:lnTo>
                  <a:pt x="486" y="299"/>
                </a:lnTo>
                <a:lnTo>
                  <a:pt x="470" y="300"/>
                </a:lnTo>
                <a:lnTo>
                  <a:pt x="460" y="304"/>
                </a:lnTo>
                <a:lnTo>
                  <a:pt x="439" y="305"/>
                </a:lnTo>
                <a:lnTo>
                  <a:pt x="440" y="301"/>
                </a:lnTo>
                <a:lnTo>
                  <a:pt x="436" y="302"/>
                </a:lnTo>
                <a:lnTo>
                  <a:pt x="435" y="302"/>
                </a:lnTo>
                <a:lnTo>
                  <a:pt x="423" y="303"/>
                </a:lnTo>
                <a:lnTo>
                  <a:pt x="421" y="302"/>
                </a:lnTo>
                <a:lnTo>
                  <a:pt x="419" y="299"/>
                </a:lnTo>
                <a:lnTo>
                  <a:pt x="413" y="299"/>
                </a:lnTo>
                <a:lnTo>
                  <a:pt x="410" y="299"/>
                </a:lnTo>
                <a:lnTo>
                  <a:pt x="406" y="299"/>
                </a:lnTo>
                <a:lnTo>
                  <a:pt x="399" y="299"/>
                </a:lnTo>
                <a:lnTo>
                  <a:pt x="398" y="299"/>
                </a:lnTo>
                <a:lnTo>
                  <a:pt x="385" y="299"/>
                </a:lnTo>
                <a:lnTo>
                  <a:pt x="373" y="299"/>
                </a:lnTo>
                <a:lnTo>
                  <a:pt x="362" y="299"/>
                </a:lnTo>
                <a:lnTo>
                  <a:pt x="355" y="299"/>
                </a:lnTo>
                <a:lnTo>
                  <a:pt x="350" y="299"/>
                </a:lnTo>
                <a:lnTo>
                  <a:pt x="338" y="299"/>
                </a:lnTo>
                <a:lnTo>
                  <a:pt x="326" y="299"/>
                </a:lnTo>
                <a:lnTo>
                  <a:pt x="322" y="299"/>
                </a:lnTo>
                <a:lnTo>
                  <a:pt x="313" y="299"/>
                </a:lnTo>
                <a:lnTo>
                  <a:pt x="309" y="299"/>
                </a:lnTo>
                <a:lnTo>
                  <a:pt x="301" y="299"/>
                </a:lnTo>
                <a:lnTo>
                  <a:pt x="296" y="299"/>
                </a:lnTo>
                <a:lnTo>
                  <a:pt x="289" y="299"/>
                </a:lnTo>
                <a:lnTo>
                  <a:pt x="284" y="299"/>
                </a:lnTo>
                <a:lnTo>
                  <a:pt x="283" y="299"/>
                </a:lnTo>
                <a:lnTo>
                  <a:pt x="278" y="299"/>
                </a:lnTo>
                <a:lnTo>
                  <a:pt x="271" y="299"/>
                </a:lnTo>
                <a:lnTo>
                  <a:pt x="268" y="299"/>
                </a:lnTo>
                <a:lnTo>
                  <a:pt x="266" y="299"/>
                </a:lnTo>
                <a:lnTo>
                  <a:pt x="254" y="299"/>
                </a:lnTo>
                <a:lnTo>
                  <a:pt x="246" y="299"/>
                </a:lnTo>
                <a:lnTo>
                  <a:pt x="242" y="299"/>
                </a:lnTo>
                <a:lnTo>
                  <a:pt x="236" y="299"/>
                </a:lnTo>
                <a:lnTo>
                  <a:pt x="231" y="299"/>
                </a:lnTo>
                <a:lnTo>
                  <a:pt x="222" y="299"/>
                </a:lnTo>
                <a:lnTo>
                  <a:pt x="219" y="299"/>
                </a:lnTo>
                <a:lnTo>
                  <a:pt x="207" y="299"/>
                </a:lnTo>
                <a:lnTo>
                  <a:pt x="202" y="299"/>
                </a:lnTo>
                <a:lnTo>
                  <a:pt x="195" y="299"/>
                </a:lnTo>
                <a:lnTo>
                  <a:pt x="191" y="299"/>
                </a:lnTo>
                <a:lnTo>
                  <a:pt x="182" y="299"/>
                </a:lnTo>
                <a:lnTo>
                  <a:pt x="180" y="299"/>
                </a:lnTo>
                <a:lnTo>
                  <a:pt x="174" y="299"/>
                </a:lnTo>
                <a:lnTo>
                  <a:pt x="170" y="299"/>
                </a:lnTo>
                <a:lnTo>
                  <a:pt x="164" y="299"/>
                </a:lnTo>
                <a:lnTo>
                  <a:pt x="159" y="299"/>
                </a:lnTo>
                <a:lnTo>
                  <a:pt x="147" y="299"/>
                </a:lnTo>
                <a:lnTo>
                  <a:pt x="135" y="299"/>
                </a:lnTo>
                <a:lnTo>
                  <a:pt x="130" y="299"/>
                </a:lnTo>
                <a:lnTo>
                  <a:pt x="126" y="299"/>
                </a:lnTo>
                <a:lnTo>
                  <a:pt x="123" y="299"/>
                </a:lnTo>
                <a:lnTo>
                  <a:pt x="121" y="299"/>
                </a:lnTo>
                <a:lnTo>
                  <a:pt x="117" y="299"/>
                </a:lnTo>
                <a:lnTo>
                  <a:pt x="111" y="299"/>
                </a:lnTo>
                <a:lnTo>
                  <a:pt x="98" y="299"/>
                </a:lnTo>
                <a:lnTo>
                  <a:pt x="87" y="299"/>
                </a:lnTo>
                <a:lnTo>
                  <a:pt x="82" y="299"/>
                </a:lnTo>
                <a:lnTo>
                  <a:pt x="79" y="299"/>
                </a:lnTo>
                <a:lnTo>
                  <a:pt x="74" y="299"/>
                </a:lnTo>
                <a:lnTo>
                  <a:pt x="62" y="299"/>
                </a:lnTo>
                <a:lnTo>
                  <a:pt x="50" y="299"/>
                </a:lnTo>
                <a:lnTo>
                  <a:pt x="38" y="299"/>
                </a:lnTo>
                <a:lnTo>
                  <a:pt x="30" y="299"/>
                </a:lnTo>
                <a:lnTo>
                  <a:pt x="26" y="299"/>
                </a:lnTo>
                <a:lnTo>
                  <a:pt x="17" y="299"/>
                </a:lnTo>
                <a:lnTo>
                  <a:pt x="15" y="299"/>
                </a:lnTo>
                <a:lnTo>
                  <a:pt x="9" y="299"/>
                </a:lnTo>
                <a:lnTo>
                  <a:pt x="6" y="299"/>
                </a:lnTo>
                <a:lnTo>
                  <a:pt x="3" y="299"/>
                </a:lnTo>
                <a:lnTo>
                  <a:pt x="3" y="291"/>
                </a:lnTo>
                <a:lnTo>
                  <a:pt x="3" y="287"/>
                </a:lnTo>
                <a:lnTo>
                  <a:pt x="3" y="286"/>
                </a:lnTo>
                <a:lnTo>
                  <a:pt x="3" y="279"/>
                </a:lnTo>
                <a:lnTo>
                  <a:pt x="3" y="274"/>
                </a:lnTo>
                <a:lnTo>
                  <a:pt x="3" y="270"/>
                </a:lnTo>
                <a:lnTo>
                  <a:pt x="3" y="260"/>
                </a:lnTo>
                <a:lnTo>
                  <a:pt x="3" y="248"/>
                </a:lnTo>
                <a:lnTo>
                  <a:pt x="3" y="245"/>
                </a:lnTo>
                <a:lnTo>
                  <a:pt x="3" y="244"/>
                </a:lnTo>
                <a:lnTo>
                  <a:pt x="3" y="236"/>
                </a:lnTo>
                <a:lnTo>
                  <a:pt x="3" y="223"/>
                </a:lnTo>
                <a:lnTo>
                  <a:pt x="1" y="223"/>
                </a:lnTo>
                <a:lnTo>
                  <a:pt x="1" y="216"/>
                </a:lnTo>
                <a:lnTo>
                  <a:pt x="1" y="210"/>
                </a:lnTo>
                <a:lnTo>
                  <a:pt x="1" y="205"/>
                </a:lnTo>
                <a:lnTo>
                  <a:pt x="1" y="198"/>
                </a:lnTo>
                <a:lnTo>
                  <a:pt x="1" y="185"/>
                </a:lnTo>
                <a:lnTo>
                  <a:pt x="0" y="183"/>
                </a:lnTo>
                <a:lnTo>
                  <a:pt x="0" y="174"/>
                </a:lnTo>
                <a:lnTo>
                  <a:pt x="0" y="162"/>
                </a:lnTo>
                <a:lnTo>
                  <a:pt x="1" y="149"/>
                </a:lnTo>
                <a:lnTo>
                  <a:pt x="1" y="140"/>
                </a:lnTo>
                <a:lnTo>
                  <a:pt x="1" y="135"/>
                </a:lnTo>
                <a:lnTo>
                  <a:pt x="1" y="131"/>
                </a:lnTo>
                <a:lnTo>
                  <a:pt x="1" y="129"/>
                </a:lnTo>
                <a:lnTo>
                  <a:pt x="1" y="122"/>
                </a:lnTo>
                <a:lnTo>
                  <a:pt x="1" y="116"/>
                </a:lnTo>
                <a:lnTo>
                  <a:pt x="1" y="114"/>
                </a:lnTo>
                <a:lnTo>
                  <a:pt x="1" y="112"/>
                </a:lnTo>
                <a:lnTo>
                  <a:pt x="1" y="104"/>
                </a:lnTo>
                <a:lnTo>
                  <a:pt x="1" y="87"/>
                </a:lnTo>
                <a:lnTo>
                  <a:pt x="1" y="83"/>
                </a:lnTo>
                <a:lnTo>
                  <a:pt x="1" y="80"/>
                </a:lnTo>
                <a:lnTo>
                  <a:pt x="1" y="74"/>
                </a:lnTo>
                <a:lnTo>
                  <a:pt x="1" y="62"/>
                </a:lnTo>
                <a:lnTo>
                  <a:pt x="1" y="58"/>
                </a:lnTo>
                <a:lnTo>
                  <a:pt x="1" y="50"/>
                </a:lnTo>
                <a:lnTo>
                  <a:pt x="1" y="39"/>
                </a:lnTo>
                <a:lnTo>
                  <a:pt x="1" y="37"/>
                </a:lnTo>
                <a:lnTo>
                  <a:pt x="1" y="24"/>
                </a:lnTo>
                <a:lnTo>
                  <a:pt x="1" y="14"/>
                </a:lnTo>
                <a:lnTo>
                  <a:pt x="1" y="12"/>
                </a:lnTo>
                <a:lnTo>
                  <a:pt x="1"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1" name="Freeform 195"/>
          <p:cNvSpPr>
            <a:spLocks/>
          </p:cNvSpPr>
          <p:nvPr/>
        </p:nvSpPr>
        <p:spPr bwMode="auto">
          <a:xfrm>
            <a:off x="4857750" y="3714750"/>
            <a:ext cx="628650" cy="469900"/>
          </a:xfrm>
          <a:custGeom>
            <a:avLst/>
            <a:gdLst>
              <a:gd name="T0" fmla="*/ 2147483646 w 436"/>
              <a:gd name="T1" fmla="*/ 2147483646 h 335"/>
              <a:gd name="T2" fmla="*/ 2147483646 w 436"/>
              <a:gd name="T3" fmla="*/ 2147483646 h 335"/>
              <a:gd name="T4" fmla="*/ 2147483646 w 436"/>
              <a:gd name="T5" fmla="*/ 2147483646 h 335"/>
              <a:gd name="T6" fmla="*/ 2147483646 w 436"/>
              <a:gd name="T7" fmla="*/ 2147483646 h 335"/>
              <a:gd name="T8" fmla="*/ 2147483646 w 436"/>
              <a:gd name="T9" fmla="*/ 2147483646 h 335"/>
              <a:gd name="T10" fmla="*/ 2147483646 w 436"/>
              <a:gd name="T11" fmla="*/ 2147483646 h 335"/>
              <a:gd name="T12" fmla="*/ 2147483646 w 436"/>
              <a:gd name="T13" fmla="*/ 0 h 335"/>
              <a:gd name="T14" fmla="*/ 2147483646 w 436"/>
              <a:gd name="T15" fmla="*/ 0 h 335"/>
              <a:gd name="T16" fmla="*/ 2147483646 w 436"/>
              <a:gd name="T17" fmla="*/ 0 h 335"/>
              <a:gd name="T18" fmla="*/ 2147483646 w 436"/>
              <a:gd name="T19" fmla="*/ 0 h 335"/>
              <a:gd name="T20" fmla="*/ 2147483646 w 436"/>
              <a:gd name="T21" fmla="*/ 0 h 335"/>
              <a:gd name="T22" fmla="*/ 2147483646 w 436"/>
              <a:gd name="T23" fmla="*/ 0 h 335"/>
              <a:gd name="T24" fmla="*/ 2147483646 w 436"/>
              <a:gd name="T25" fmla="*/ 0 h 335"/>
              <a:gd name="T26" fmla="*/ 2147483646 w 436"/>
              <a:gd name="T27" fmla="*/ 0 h 335"/>
              <a:gd name="T28" fmla="*/ 2147483646 w 436"/>
              <a:gd name="T29" fmla="*/ 0 h 335"/>
              <a:gd name="T30" fmla="*/ 2147483646 w 436"/>
              <a:gd name="T31" fmla="*/ 0 h 335"/>
              <a:gd name="T32" fmla="*/ 2147483646 w 436"/>
              <a:gd name="T33" fmla="*/ 0 h 335"/>
              <a:gd name="T34" fmla="*/ 2147483646 w 436"/>
              <a:gd name="T35" fmla="*/ 2147483646 h 335"/>
              <a:gd name="T36" fmla="*/ 2147483646 w 436"/>
              <a:gd name="T37" fmla="*/ 2147483646 h 335"/>
              <a:gd name="T38" fmla="*/ 2147483646 w 436"/>
              <a:gd name="T39" fmla="*/ 2147483646 h 335"/>
              <a:gd name="T40" fmla="*/ 2147483646 w 436"/>
              <a:gd name="T41" fmla="*/ 2147483646 h 335"/>
              <a:gd name="T42" fmla="*/ 2147483646 w 436"/>
              <a:gd name="T43" fmla="*/ 2147483646 h 335"/>
              <a:gd name="T44" fmla="*/ 2147483646 w 436"/>
              <a:gd name="T45" fmla="*/ 2147483646 h 335"/>
              <a:gd name="T46" fmla="*/ 2147483646 w 436"/>
              <a:gd name="T47" fmla="*/ 2147483646 h 335"/>
              <a:gd name="T48" fmla="*/ 2147483646 w 436"/>
              <a:gd name="T49" fmla="*/ 2147483646 h 335"/>
              <a:gd name="T50" fmla="*/ 2147483646 w 436"/>
              <a:gd name="T51" fmla="*/ 2147483646 h 335"/>
              <a:gd name="T52" fmla="*/ 2147483646 w 436"/>
              <a:gd name="T53" fmla="*/ 2147483646 h 335"/>
              <a:gd name="T54" fmla="*/ 2147483646 w 436"/>
              <a:gd name="T55" fmla="*/ 2147483646 h 335"/>
              <a:gd name="T56" fmla="*/ 2147483646 w 436"/>
              <a:gd name="T57" fmla="*/ 2147483646 h 335"/>
              <a:gd name="T58" fmla="*/ 2147483646 w 436"/>
              <a:gd name="T59" fmla="*/ 2147483646 h 335"/>
              <a:gd name="T60" fmla="*/ 2147483646 w 436"/>
              <a:gd name="T61" fmla="*/ 2147483646 h 335"/>
              <a:gd name="T62" fmla="*/ 2147483646 w 436"/>
              <a:gd name="T63" fmla="*/ 2147483646 h 335"/>
              <a:gd name="T64" fmla="*/ 2147483646 w 436"/>
              <a:gd name="T65" fmla="*/ 2147483646 h 335"/>
              <a:gd name="T66" fmla="*/ 2147483646 w 436"/>
              <a:gd name="T67" fmla="*/ 2147483646 h 335"/>
              <a:gd name="T68" fmla="*/ 2147483646 w 436"/>
              <a:gd name="T69" fmla="*/ 2147483646 h 335"/>
              <a:gd name="T70" fmla="*/ 2147483646 w 436"/>
              <a:gd name="T71" fmla="*/ 2147483646 h 335"/>
              <a:gd name="T72" fmla="*/ 2147483646 w 436"/>
              <a:gd name="T73" fmla="*/ 2147483646 h 335"/>
              <a:gd name="T74" fmla="*/ 2147483646 w 436"/>
              <a:gd name="T75" fmla="*/ 2147483646 h 335"/>
              <a:gd name="T76" fmla="*/ 2147483646 w 436"/>
              <a:gd name="T77" fmla="*/ 2147483646 h 335"/>
              <a:gd name="T78" fmla="*/ 2147483646 w 436"/>
              <a:gd name="T79" fmla="*/ 2147483646 h 335"/>
              <a:gd name="T80" fmla="*/ 2147483646 w 436"/>
              <a:gd name="T81" fmla="*/ 2147483646 h 335"/>
              <a:gd name="T82" fmla="*/ 2147483646 w 436"/>
              <a:gd name="T83" fmla="*/ 2147483646 h 335"/>
              <a:gd name="T84" fmla="*/ 2147483646 w 436"/>
              <a:gd name="T85" fmla="*/ 2147483646 h 335"/>
              <a:gd name="T86" fmla="*/ 2147483646 w 436"/>
              <a:gd name="T87" fmla="*/ 2147483646 h 335"/>
              <a:gd name="T88" fmla="*/ 2147483646 w 436"/>
              <a:gd name="T89" fmla="*/ 2147483646 h 335"/>
              <a:gd name="T90" fmla="*/ 2147483646 w 436"/>
              <a:gd name="T91" fmla="*/ 2147483646 h 335"/>
              <a:gd name="T92" fmla="*/ 2147483646 w 436"/>
              <a:gd name="T93" fmla="*/ 2147483646 h 335"/>
              <a:gd name="T94" fmla="*/ 2147483646 w 436"/>
              <a:gd name="T95" fmla="*/ 2147483646 h 335"/>
              <a:gd name="T96" fmla="*/ 2147483646 w 436"/>
              <a:gd name="T97" fmla="*/ 2147483646 h 335"/>
              <a:gd name="T98" fmla="*/ 2147483646 w 436"/>
              <a:gd name="T99" fmla="*/ 2147483646 h 335"/>
              <a:gd name="T100" fmla="*/ 2147483646 w 436"/>
              <a:gd name="T101" fmla="*/ 2147483646 h 335"/>
              <a:gd name="T102" fmla="*/ 2147483646 w 436"/>
              <a:gd name="T103" fmla="*/ 2147483646 h 335"/>
              <a:gd name="T104" fmla="*/ 2147483646 w 436"/>
              <a:gd name="T105" fmla="*/ 2147483646 h 335"/>
              <a:gd name="T106" fmla="*/ 2147483646 w 436"/>
              <a:gd name="T107" fmla="*/ 2147483646 h 335"/>
              <a:gd name="T108" fmla="*/ 0 w 436"/>
              <a:gd name="T109" fmla="*/ 2147483646 h 335"/>
              <a:gd name="T110" fmla="*/ 0 w 436"/>
              <a:gd name="T111" fmla="*/ 2147483646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6"/>
              <a:gd name="T169" fmla="*/ 0 h 335"/>
              <a:gd name="T170" fmla="*/ 436 w 436"/>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6" h="335">
                <a:moveTo>
                  <a:pt x="0" y="72"/>
                </a:moveTo>
                <a:lnTo>
                  <a:pt x="8" y="73"/>
                </a:lnTo>
                <a:lnTo>
                  <a:pt x="14" y="72"/>
                </a:lnTo>
                <a:lnTo>
                  <a:pt x="21" y="72"/>
                </a:lnTo>
                <a:lnTo>
                  <a:pt x="28" y="72"/>
                </a:lnTo>
                <a:lnTo>
                  <a:pt x="37" y="72"/>
                </a:lnTo>
                <a:lnTo>
                  <a:pt x="41" y="72"/>
                </a:lnTo>
                <a:lnTo>
                  <a:pt x="62" y="72"/>
                </a:lnTo>
                <a:lnTo>
                  <a:pt x="67" y="72"/>
                </a:lnTo>
                <a:lnTo>
                  <a:pt x="71" y="67"/>
                </a:lnTo>
                <a:lnTo>
                  <a:pt x="71" y="66"/>
                </a:lnTo>
                <a:lnTo>
                  <a:pt x="71" y="63"/>
                </a:lnTo>
                <a:lnTo>
                  <a:pt x="71" y="60"/>
                </a:lnTo>
                <a:lnTo>
                  <a:pt x="71" y="57"/>
                </a:lnTo>
                <a:lnTo>
                  <a:pt x="71" y="55"/>
                </a:lnTo>
                <a:lnTo>
                  <a:pt x="71" y="46"/>
                </a:lnTo>
                <a:lnTo>
                  <a:pt x="71" y="41"/>
                </a:lnTo>
                <a:lnTo>
                  <a:pt x="71" y="39"/>
                </a:lnTo>
                <a:lnTo>
                  <a:pt x="71" y="36"/>
                </a:lnTo>
                <a:lnTo>
                  <a:pt x="71" y="26"/>
                </a:lnTo>
                <a:lnTo>
                  <a:pt x="71" y="23"/>
                </a:lnTo>
                <a:lnTo>
                  <a:pt x="71" y="19"/>
                </a:lnTo>
                <a:lnTo>
                  <a:pt x="71" y="11"/>
                </a:lnTo>
                <a:lnTo>
                  <a:pt x="71" y="9"/>
                </a:lnTo>
                <a:lnTo>
                  <a:pt x="71" y="6"/>
                </a:lnTo>
                <a:lnTo>
                  <a:pt x="71" y="5"/>
                </a:lnTo>
                <a:lnTo>
                  <a:pt x="71" y="1"/>
                </a:lnTo>
                <a:lnTo>
                  <a:pt x="71" y="0"/>
                </a:lnTo>
                <a:lnTo>
                  <a:pt x="73" y="0"/>
                </a:lnTo>
                <a:lnTo>
                  <a:pt x="106" y="0"/>
                </a:lnTo>
                <a:lnTo>
                  <a:pt x="110" y="0"/>
                </a:lnTo>
                <a:lnTo>
                  <a:pt x="115" y="0"/>
                </a:lnTo>
                <a:lnTo>
                  <a:pt x="119" y="0"/>
                </a:lnTo>
                <a:lnTo>
                  <a:pt x="128" y="0"/>
                </a:lnTo>
                <a:lnTo>
                  <a:pt x="131" y="0"/>
                </a:lnTo>
                <a:lnTo>
                  <a:pt x="138" y="0"/>
                </a:lnTo>
                <a:lnTo>
                  <a:pt x="142" y="0"/>
                </a:lnTo>
                <a:lnTo>
                  <a:pt x="146" y="0"/>
                </a:lnTo>
                <a:lnTo>
                  <a:pt x="152" y="0"/>
                </a:lnTo>
                <a:lnTo>
                  <a:pt x="154" y="0"/>
                </a:lnTo>
                <a:lnTo>
                  <a:pt x="155" y="0"/>
                </a:lnTo>
                <a:lnTo>
                  <a:pt x="159" y="0"/>
                </a:lnTo>
                <a:lnTo>
                  <a:pt x="171" y="0"/>
                </a:lnTo>
                <a:lnTo>
                  <a:pt x="177" y="0"/>
                </a:lnTo>
                <a:lnTo>
                  <a:pt x="184" y="0"/>
                </a:lnTo>
                <a:lnTo>
                  <a:pt x="187" y="0"/>
                </a:lnTo>
                <a:lnTo>
                  <a:pt x="190" y="0"/>
                </a:lnTo>
                <a:lnTo>
                  <a:pt x="201" y="0"/>
                </a:lnTo>
                <a:lnTo>
                  <a:pt x="203" y="0"/>
                </a:lnTo>
                <a:lnTo>
                  <a:pt x="215" y="0"/>
                </a:lnTo>
                <a:lnTo>
                  <a:pt x="217" y="0"/>
                </a:lnTo>
                <a:lnTo>
                  <a:pt x="219" y="0"/>
                </a:lnTo>
                <a:lnTo>
                  <a:pt x="225" y="0"/>
                </a:lnTo>
                <a:lnTo>
                  <a:pt x="227" y="0"/>
                </a:lnTo>
                <a:lnTo>
                  <a:pt x="229" y="0"/>
                </a:lnTo>
                <a:lnTo>
                  <a:pt x="231" y="0"/>
                </a:lnTo>
                <a:lnTo>
                  <a:pt x="239" y="0"/>
                </a:lnTo>
                <a:lnTo>
                  <a:pt x="250" y="0"/>
                </a:lnTo>
                <a:lnTo>
                  <a:pt x="257" y="0"/>
                </a:lnTo>
                <a:lnTo>
                  <a:pt x="262" y="0"/>
                </a:lnTo>
                <a:lnTo>
                  <a:pt x="265" y="0"/>
                </a:lnTo>
                <a:lnTo>
                  <a:pt x="274" y="0"/>
                </a:lnTo>
                <a:lnTo>
                  <a:pt x="284" y="0"/>
                </a:lnTo>
                <a:lnTo>
                  <a:pt x="286" y="0"/>
                </a:lnTo>
                <a:lnTo>
                  <a:pt x="288" y="0"/>
                </a:lnTo>
                <a:lnTo>
                  <a:pt x="292" y="0"/>
                </a:lnTo>
                <a:lnTo>
                  <a:pt x="296" y="0"/>
                </a:lnTo>
                <a:lnTo>
                  <a:pt x="303" y="0"/>
                </a:lnTo>
                <a:lnTo>
                  <a:pt x="319" y="3"/>
                </a:lnTo>
                <a:lnTo>
                  <a:pt x="325" y="1"/>
                </a:lnTo>
                <a:lnTo>
                  <a:pt x="344" y="19"/>
                </a:lnTo>
                <a:lnTo>
                  <a:pt x="351" y="23"/>
                </a:lnTo>
                <a:lnTo>
                  <a:pt x="351" y="26"/>
                </a:lnTo>
                <a:lnTo>
                  <a:pt x="351" y="30"/>
                </a:lnTo>
                <a:lnTo>
                  <a:pt x="351" y="36"/>
                </a:lnTo>
                <a:lnTo>
                  <a:pt x="354" y="41"/>
                </a:lnTo>
                <a:lnTo>
                  <a:pt x="350" y="47"/>
                </a:lnTo>
                <a:lnTo>
                  <a:pt x="378" y="80"/>
                </a:lnTo>
                <a:lnTo>
                  <a:pt x="380" y="84"/>
                </a:lnTo>
                <a:lnTo>
                  <a:pt x="374" y="98"/>
                </a:lnTo>
                <a:lnTo>
                  <a:pt x="374" y="109"/>
                </a:lnTo>
                <a:lnTo>
                  <a:pt x="365" y="113"/>
                </a:lnTo>
                <a:lnTo>
                  <a:pt x="366" y="116"/>
                </a:lnTo>
                <a:lnTo>
                  <a:pt x="371" y="123"/>
                </a:lnTo>
                <a:lnTo>
                  <a:pt x="374" y="122"/>
                </a:lnTo>
                <a:lnTo>
                  <a:pt x="388" y="153"/>
                </a:lnTo>
                <a:lnTo>
                  <a:pt x="405" y="181"/>
                </a:lnTo>
                <a:lnTo>
                  <a:pt x="403" y="183"/>
                </a:lnTo>
                <a:lnTo>
                  <a:pt x="402" y="195"/>
                </a:lnTo>
                <a:lnTo>
                  <a:pt x="400" y="194"/>
                </a:lnTo>
                <a:lnTo>
                  <a:pt x="393" y="193"/>
                </a:lnTo>
                <a:lnTo>
                  <a:pt x="391" y="193"/>
                </a:lnTo>
                <a:lnTo>
                  <a:pt x="389" y="194"/>
                </a:lnTo>
                <a:lnTo>
                  <a:pt x="386" y="206"/>
                </a:lnTo>
                <a:lnTo>
                  <a:pt x="387" y="208"/>
                </a:lnTo>
                <a:lnTo>
                  <a:pt x="391" y="212"/>
                </a:lnTo>
                <a:lnTo>
                  <a:pt x="392" y="216"/>
                </a:lnTo>
                <a:lnTo>
                  <a:pt x="407" y="225"/>
                </a:lnTo>
                <a:lnTo>
                  <a:pt x="418" y="234"/>
                </a:lnTo>
                <a:lnTo>
                  <a:pt x="424" y="236"/>
                </a:lnTo>
                <a:lnTo>
                  <a:pt x="429" y="238"/>
                </a:lnTo>
                <a:lnTo>
                  <a:pt x="432" y="243"/>
                </a:lnTo>
                <a:lnTo>
                  <a:pt x="435" y="250"/>
                </a:lnTo>
                <a:lnTo>
                  <a:pt x="435" y="255"/>
                </a:lnTo>
                <a:lnTo>
                  <a:pt x="435" y="259"/>
                </a:lnTo>
                <a:lnTo>
                  <a:pt x="432" y="259"/>
                </a:lnTo>
                <a:lnTo>
                  <a:pt x="431" y="258"/>
                </a:lnTo>
                <a:lnTo>
                  <a:pt x="417" y="258"/>
                </a:lnTo>
                <a:lnTo>
                  <a:pt x="414" y="258"/>
                </a:lnTo>
                <a:lnTo>
                  <a:pt x="411" y="258"/>
                </a:lnTo>
                <a:lnTo>
                  <a:pt x="405" y="258"/>
                </a:lnTo>
                <a:lnTo>
                  <a:pt x="399" y="258"/>
                </a:lnTo>
                <a:lnTo>
                  <a:pt x="397" y="258"/>
                </a:lnTo>
                <a:lnTo>
                  <a:pt x="387" y="258"/>
                </a:lnTo>
                <a:lnTo>
                  <a:pt x="384" y="258"/>
                </a:lnTo>
                <a:lnTo>
                  <a:pt x="380" y="258"/>
                </a:lnTo>
                <a:lnTo>
                  <a:pt x="375" y="258"/>
                </a:lnTo>
                <a:lnTo>
                  <a:pt x="369" y="258"/>
                </a:lnTo>
                <a:lnTo>
                  <a:pt x="362" y="258"/>
                </a:lnTo>
                <a:lnTo>
                  <a:pt x="355" y="258"/>
                </a:lnTo>
                <a:lnTo>
                  <a:pt x="350" y="258"/>
                </a:lnTo>
                <a:lnTo>
                  <a:pt x="344" y="258"/>
                </a:lnTo>
                <a:lnTo>
                  <a:pt x="339" y="258"/>
                </a:lnTo>
                <a:lnTo>
                  <a:pt x="333" y="258"/>
                </a:lnTo>
                <a:lnTo>
                  <a:pt x="331" y="258"/>
                </a:lnTo>
                <a:lnTo>
                  <a:pt x="327" y="258"/>
                </a:lnTo>
                <a:lnTo>
                  <a:pt x="327" y="262"/>
                </a:lnTo>
                <a:lnTo>
                  <a:pt x="327" y="270"/>
                </a:lnTo>
                <a:lnTo>
                  <a:pt x="327" y="278"/>
                </a:lnTo>
                <a:lnTo>
                  <a:pt x="327" y="284"/>
                </a:lnTo>
                <a:lnTo>
                  <a:pt x="327" y="287"/>
                </a:lnTo>
                <a:lnTo>
                  <a:pt x="327" y="289"/>
                </a:lnTo>
                <a:lnTo>
                  <a:pt x="327" y="296"/>
                </a:lnTo>
                <a:lnTo>
                  <a:pt x="322" y="296"/>
                </a:lnTo>
                <a:lnTo>
                  <a:pt x="320" y="296"/>
                </a:lnTo>
                <a:lnTo>
                  <a:pt x="315" y="296"/>
                </a:lnTo>
                <a:lnTo>
                  <a:pt x="306" y="296"/>
                </a:lnTo>
                <a:lnTo>
                  <a:pt x="303" y="303"/>
                </a:lnTo>
                <a:lnTo>
                  <a:pt x="304" y="309"/>
                </a:lnTo>
                <a:lnTo>
                  <a:pt x="305" y="322"/>
                </a:lnTo>
                <a:lnTo>
                  <a:pt x="303" y="327"/>
                </a:lnTo>
                <a:lnTo>
                  <a:pt x="315" y="332"/>
                </a:lnTo>
                <a:lnTo>
                  <a:pt x="303" y="334"/>
                </a:lnTo>
                <a:lnTo>
                  <a:pt x="299" y="334"/>
                </a:lnTo>
                <a:lnTo>
                  <a:pt x="292" y="334"/>
                </a:lnTo>
                <a:lnTo>
                  <a:pt x="286" y="334"/>
                </a:lnTo>
                <a:lnTo>
                  <a:pt x="284" y="334"/>
                </a:lnTo>
                <a:lnTo>
                  <a:pt x="279" y="334"/>
                </a:lnTo>
                <a:lnTo>
                  <a:pt x="275" y="334"/>
                </a:lnTo>
                <a:lnTo>
                  <a:pt x="274" y="334"/>
                </a:lnTo>
                <a:lnTo>
                  <a:pt x="269" y="334"/>
                </a:lnTo>
                <a:lnTo>
                  <a:pt x="262" y="334"/>
                </a:lnTo>
                <a:lnTo>
                  <a:pt x="260" y="334"/>
                </a:lnTo>
                <a:lnTo>
                  <a:pt x="255" y="334"/>
                </a:lnTo>
                <a:lnTo>
                  <a:pt x="243" y="334"/>
                </a:lnTo>
                <a:lnTo>
                  <a:pt x="228" y="334"/>
                </a:lnTo>
                <a:lnTo>
                  <a:pt x="220" y="334"/>
                </a:lnTo>
                <a:lnTo>
                  <a:pt x="209" y="334"/>
                </a:lnTo>
                <a:lnTo>
                  <a:pt x="197" y="334"/>
                </a:lnTo>
                <a:lnTo>
                  <a:pt x="193" y="334"/>
                </a:lnTo>
                <a:lnTo>
                  <a:pt x="190" y="334"/>
                </a:lnTo>
                <a:lnTo>
                  <a:pt x="186" y="334"/>
                </a:lnTo>
                <a:lnTo>
                  <a:pt x="185" y="334"/>
                </a:lnTo>
                <a:lnTo>
                  <a:pt x="181" y="334"/>
                </a:lnTo>
                <a:lnTo>
                  <a:pt x="177" y="334"/>
                </a:lnTo>
                <a:lnTo>
                  <a:pt x="173" y="334"/>
                </a:lnTo>
                <a:lnTo>
                  <a:pt x="161" y="334"/>
                </a:lnTo>
                <a:lnTo>
                  <a:pt x="149" y="334"/>
                </a:lnTo>
                <a:lnTo>
                  <a:pt x="149" y="322"/>
                </a:lnTo>
                <a:lnTo>
                  <a:pt x="149" y="315"/>
                </a:lnTo>
                <a:lnTo>
                  <a:pt x="149" y="313"/>
                </a:lnTo>
                <a:lnTo>
                  <a:pt x="149" y="310"/>
                </a:lnTo>
                <a:lnTo>
                  <a:pt x="138" y="310"/>
                </a:lnTo>
                <a:lnTo>
                  <a:pt x="138" y="296"/>
                </a:lnTo>
                <a:lnTo>
                  <a:pt x="134" y="296"/>
                </a:lnTo>
                <a:lnTo>
                  <a:pt x="127" y="296"/>
                </a:lnTo>
                <a:lnTo>
                  <a:pt x="124" y="296"/>
                </a:lnTo>
                <a:lnTo>
                  <a:pt x="116" y="296"/>
                </a:lnTo>
                <a:lnTo>
                  <a:pt x="114" y="296"/>
                </a:lnTo>
                <a:lnTo>
                  <a:pt x="114" y="288"/>
                </a:lnTo>
                <a:lnTo>
                  <a:pt x="114" y="284"/>
                </a:lnTo>
                <a:lnTo>
                  <a:pt x="114" y="271"/>
                </a:lnTo>
                <a:lnTo>
                  <a:pt x="114" y="259"/>
                </a:lnTo>
                <a:lnTo>
                  <a:pt x="114" y="247"/>
                </a:lnTo>
                <a:lnTo>
                  <a:pt x="114" y="243"/>
                </a:lnTo>
                <a:lnTo>
                  <a:pt x="114" y="233"/>
                </a:lnTo>
                <a:lnTo>
                  <a:pt x="112" y="220"/>
                </a:lnTo>
                <a:lnTo>
                  <a:pt x="105" y="218"/>
                </a:lnTo>
                <a:lnTo>
                  <a:pt x="105" y="211"/>
                </a:lnTo>
                <a:lnTo>
                  <a:pt x="105" y="208"/>
                </a:lnTo>
                <a:lnTo>
                  <a:pt x="105" y="203"/>
                </a:lnTo>
                <a:lnTo>
                  <a:pt x="105" y="184"/>
                </a:lnTo>
                <a:lnTo>
                  <a:pt x="105" y="172"/>
                </a:lnTo>
                <a:lnTo>
                  <a:pt x="105" y="168"/>
                </a:lnTo>
                <a:lnTo>
                  <a:pt x="105" y="160"/>
                </a:lnTo>
                <a:lnTo>
                  <a:pt x="105" y="159"/>
                </a:lnTo>
                <a:lnTo>
                  <a:pt x="105" y="146"/>
                </a:lnTo>
                <a:lnTo>
                  <a:pt x="102" y="146"/>
                </a:lnTo>
                <a:lnTo>
                  <a:pt x="101" y="146"/>
                </a:lnTo>
                <a:lnTo>
                  <a:pt x="94" y="146"/>
                </a:lnTo>
                <a:lnTo>
                  <a:pt x="88" y="146"/>
                </a:lnTo>
                <a:lnTo>
                  <a:pt x="81" y="146"/>
                </a:lnTo>
                <a:lnTo>
                  <a:pt x="75" y="146"/>
                </a:lnTo>
                <a:lnTo>
                  <a:pt x="72" y="146"/>
                </a:lnTo>
                <a:lnTo>
                  <a:pt x="71" y="146"/>
                </a:lnTo>
                <a:lnTo>
                  <a:pt x="68" y="146"/>
                </a:lnTo>
                <a:lnTo>
                  <a:pt x="64" y="146"/>
                </a:lnTo>
                <a:lnTo>
                  <a:pt x="58" y="146"/>
                </a:lnTo>
                <a:lnTo>
                  <a:pt x="57" y="146"/>
                </a:lnTo>
                <a:lnTo>
                  <a:pt x="48" y="146"/>
                </a:lnTo>
                <a:lnTo>
                  <a:pt x="41" y="146"/>
                </a:lnTo>
                <a:lnTo>
                  <a:pt x="28" y="147"/>
                </a:lnTo>
                <a:lnTo>
                  <a:pt x="26" y="147"/>
                </a:lnTo>
                <a:lnTo>
                  <a:pt x="25" y="146"/>
                </a:lnTo>
                <a:lnTo>
                  <a:pt x="23" y="146"/>
                </a:lnTo>
                <a:lnTo>
                  <a:pt x="10" y="147"/>
                </a:lnTo>
                <a:lnTo>
                  <a:pt x="9" y="147"/>
                </a:lnTo>
                <a:lnTo>
                  <a:pt x="0" y="147"/>
                </a:lnTo>
                <a:lnTo>
                  <a:pt x="0" y="138"/>
                </a:lnTo>
                <a:lnTo>
                  <a:pt x="0" y="131"/>
                </a:lnTo>
                <a:lnTo>
                  <a:pt x="0" y="115"/>
                </a:lnTo>
                <a:lnTo>
                  <a:pt x="0" y="109"/>
                </a:lnTo>
                <a:lnTo>
                  <a:pt x="0" y="97"/>
                </a:lnTo>
                <a:lnTo>
                  <a:pt x="0" y="82"/>
                </a:lnTo>
                <a:lnTo>
                  <a:pt x="0" y="72"/>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2" name="Freeform 196"/>
          <p:cNvSpPr>
            <a:spLocks/>
          </p:cNvSpPr>
          <p:nvPr/>
        </p:nvSpPr>
        <p:spPr bwMode="auto">
          <a:xfrm>
            <a:off x="4748214" y="3814764"/>
            <a:ext cx="325437" cy="630237"/>
          </a:xfrm>
          <a:custGeom>
            <a:avLst/>
            <a:gdLst>
              <a:gd name="T0" fmla="*/ 2147483646 w 226"/>
              <a:gd name="T1" fmla="*/ 2147483646 h 450"/>
              <a:gd name="T2" fmla="*/ 2147483646 w 226"/>
              <a:gd name="T3" fmla="*/ 2147483646 h 450"/>
              <a:gd name="T4" fmla="*/ 2147483646 w 226"/>
              <a:gd name="T5" fmla="*/ 2147483646 h 450"/>
              <a:gd name="T6" fmla="*/ 2147483646 w 226"/>
              <a:gd name="T7" fmla="*/ 2147483646 h 450"/>
              <a:gd name="T8" fmla="*/ 2147483646 w 226"/>
              <a:gd name="T9" fmla="*/ 2147483646 h 450"/>
              <a:gd name="T10" fmla="*/ 2147483646 w 226"/>
              <a:gd name="T11" fmla="*/ 2147483646 h 450"/>
              <a:gd name="T12" fmla="*/ 2147483646 w 226"/>
              <a:gd name="T13" fmla="*/ 2147483646 h 450"/>
              <a:gd name="T14" fmla="*/ 2147483646 w 226"/>
              <a:gd name="T15" fmla="*/ 2147483646 h 450"/>
              <a:gd name="T16" fmla="*/ 2147483646 w 226"/>
              <a:gd name="T17" fmla="*/ 2147483646 h 450"/>
              <a:gd name="T18" fmla="*/ 2147483646 w 226"/>
              <a:gd name="T19" fmla="*/ 2147483646 h 450"/>
              <a:gd name="T20" fmla="*/ 2147483646 w 226"/>
              <a:gd name="T21" fmla="*/ 2147483646 h 450"/>
              <a:gd name="T22" fmla="*/ 2147483646 w 226"/>
              <a:gd name="T23" fmla="*/ 2147483646 h 450"/>
              <a:gd name="T24" fmla="*/ 2147483646 w 226"/>
              <a:gd name="T25" fmla="*/ 2147483646 h 450"/>
              <a:gd name="T26" fmla="*/ 2147483646 w 226"/>
              <a:gd name="T27" fmla="*/ 2147483646 h 450"/>
              <a:gd name="T28" fmla="*/ 2147483646 w 226"/>
              <a:gd name="T29" fmla="*/ 2147483646 h 450"/>
              <a:gd name="T30" fmla="*/ 2147483646 w 226"/>
              <a:gd name="T31" fmla="*/ 2147483646 h 450"/>
              <a:gd name="T32" fmla="*/ 2147483646 w 226"/>
              <a:gd name="T33" fmla="*/ 2147483646 h 450"/>
              <a:gd name="T34" fmla="*/ 2147483646 w 226"/>
              <a:gd name="T35" fmla="*/ 2147483646 h 450"/>
              <a:gd name="T36" fmla="*/ 2147483646 w 226"/>
              <a:gd name="T37" fmla="*/ 2147483646 h 450"/>
              <a:gd name="T38" fmla="*/ 2147483646 w 226"/>
              <a:gd name="T39" fmla="*/ 2147483646 h 450"/>
              <a:gd name="T40" fmla="*/ 2147483646 w 226"/>
              <a:gd name="T41" fmla="*/ 2147483646 h 450"/>
              <a:gd name="T42" fmla="*/ 2147483646 w 226"/>
              <a:gd name="T43" fmla="*/ 2147483646 h 450"/>
              <a:gd name="T44" fmla="*/ 2147483646 w 226"/>
              <a:gd name="T45" fmla="*/ 2147483646 h 450"/>
              <a:gd name="T46" fmla="*/ 2147483646 w 226"/>
              <a:gd name="T47" fmla="*/ 2147483646 h 450"/>
              <a:gd name="T48" fmla="*/ 2147483646 w 226"/>
              <a:gd name="T49" fmla="*/ 2147483646 h 450"/>
              <a:gd name="T50" fmla="*/ 2147483646 w 226"/>
              <a:gd name="T51" fmla="*/ 2147483646 h 450"/>
              <a:gd name="T52" fmla="*/ 2147483646 w 226"/>
              <a:gd name="T53" fmla="*/ 2147483646 h 450"/>
              <a:gd name="T54" fmla="*/ 2147483646 w 226"/>
              <a:gd name="T55" fmla="*/ 2147483646 h 450"/>
              <a:gd name="T56" fmla="*/ 2147483646 w 226"/>
              <a:gd name="T57" fmla="*/ 2147483646 h 450"/>
              <a:gd name="T58" fmla="*/ 2147483646 w 226"/>
              <a:gd name="T59" fmla="*/ 2147483646 h 450"/>
              <a:gd name="T60" fmla="*/ 2147483646 w 226"/>
              <a:gd name="T61" fmla="*/ 2147483646 h 450"/>
              <a:gd name="T62" fmla="*/ 2147483646 w 226"/>
              <a:gd name="T63" fmla="*/ 2147483646 h 450"/>
              <a:gd name="T64" fmla="*/ 2147483646 w 226"/>
              <a:gd name="T65" fmla="*/ 2147483646 h 450"/>
              <a:gd name="T66" fmla="*/ 2147483646 w 226"/>
              <a:gd name="T67" fmla="*/ 2147483646 h 450"/>
              <a:gd name="T68" fmla="*/ 2147483646 w 226"/>
              <a:gd name="T69" fmla="*/ 2147483646 h 450"/>
              <a:gd name="T70" fmla="*/ 2147483646 w 226"/>
              <a:gd name="T71" fmla="*/ 2147483646 h 450"/>
              <a:gd name="T72" fmla="*/ 2147483646 w 226"/>
              <a:gd name="T73" fmla="*/ 2147483646 h 450"/>
              <a:gd name="T74" fmla="*/ 2147483646 w 226"/>
              <a:gd name="T75" fmla="*/ 2147483646 h 450"/>
              <a:gd name="T76" fmla="*/ 2147483646 w 226"/>
              <a:gd name="T77" fmla="*/ 2147483646 h 450"/>
              <a:gd name="T78" fmla="*/ 2147483646 w 226"/>
              <a:gd name="T79" fmla="*/ 2147483646 h 450"/>
              <a:gd name="T80" fmla="*/ 2147483646 w 226"/>
              <a:gd name="T81" fmla="*/ 2147483646 h 450"/>
              <a:gd name="T82" fmla="*/ 2147483646 w 226"/>
              <a:gd name="T83" fmla="*/ 2147483646 h 450"/>
              <a:gd name="T84" fmla="*/ 2147483646 w 226"/>
              <a:gd name="T85" fmla="*/ 2147483646 h 450"/>
              <a:gd name="T86" fmla="*/ 2147483646 w 226"/>
              <a:gd name="T87" fmla="*/ 2147483646 h 450"/>
              <a:gd name="T88" fmla="*/ 2147483646 w 226"/>
              <a:gd name="T89" fmla="*/ 2147483646 h 450"/>
              <a:gd name="T90" fmla="*/ 2147483646 w 226"/>
              <a:gd name="T91" fmla="*/ 2147483646 h 450"/>
              <a:gd name="T92" fmla="*/ 0 w 226"/>
              <a:gd name="T93" fmla="*/ 2147483646 h 450"/>
              <a:gd name="T94" fmla="*/ 0 w 226"/>
              <a:gd name="T95" fmla="*/ 2147483646 h 450"/>
              <a:gd name="T96" fmla="*/ 0 w 226"/>
              <a:gd name="T97" fmla="*/ 2147483646 h 450"/>
              <a:gd name="T98" fmla="*/ 0 w 226"/>
              <a:gd name="T99" fmla="*/ 2147483646 h 450"/>
              <a:gd name="T100" fmla="*/ 0 w 226"/>
              <a:gd name="T101" fmla="*/ 2147483646 h 450"/>
              <a:gd name="T102" fmla="*/ 0 w 226"/>
              <a:gd name="T103" fmla="*/ 2147483646 h 450"/>
              <a:gd name="T104" fmla="*/ 0 w 226"/>
              <a:gd name="T105" fmla="*/ 2147483646 h 450"/>
              <a:gd name="T106" fmla="*/ 0 w 226"/>
              <a:gd name="T107" fmla="*/ 2147483646 h 450"/>
              <a:gd name="T108" fmla="*/ 0 w 226"/>
              <a:gd name="T109" fmla="*/ 2147483646 h 450"/>
              <a:gd name="T110" fmla="*/ 0 w 226"/>
              <a:gd name="T111" fmla="*/ 2147483646 h 450"/>
              <a:gd name="T112" fmla="*/ 0 w 226"/>
              <a:gd name="T113" fmla="*/ 2147483646 h 450"/>
              <a:gd name="T114" fmla="*/ 0 w 226"/>
              <a:gd name="T115" fmla="*/ 2147483646 h 450"/>
              <a:gd name="T116" fmla="*/ 0 w 226"/>
              <a:gd name="T117" fmla="*/ 2147483646 h 450"/>
              <a:gd name="T118" fmla="*/ 0 w 226"/>
              <a:gd name="T119" fmla="*/ 2147483646 h 450"/>
              <a:gd name="T120" fmla="*/ 0 w 226"/>
              <a:gd name="T121" fmla="*/ 2147483646 h 450"/>
              <a:gd name="T122" fmla="*/ 0 w 226"/>
              <a:gd name="T123" fmla="*/ 2147483646 h 450"/>
              <a:gd name="T124" fmla="*/ 0 w 226"/>
              <a:gd name="T125" fmla="*/ 2147483646 h 4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450"/>
              <a:gd name="T191" fmla="*/ 226 w 226"/>
              <a:gd name="T192" fmla="*/ 450 h 4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450">
                <a:moveTo>
                  <a:pt x="0" y="0"/>
                </a:moveTo>
                <a:lnTo>
                  <a:pt x="6" y="1"/>
                </a:lnTo>
                <a:lnTo>
                  <a:pt x="13" y="1"/>
                </a:lnTo>
                <a:lnTo>
                  <a:pt x="14" y="1"/>
                </a:lnTo>
                <a:lnTo>
                  <a:pt x="18" y="1"/>
                </a:lnTo>
                <a:lnTo>
                  <a:pt x="23" y="1"/>
                </a:lnTo>
                <a:lnTo>
                  <a:pt x="32" y="1"/>
                </a:lnTo>
                <a:lnTo>
                  <a:pt x="42" y="1"/>
                </a:lnTo>
                <a:lnTo>
                  <a:pt x="45" y="1"/>
                </a:lnTo>
                <a:lnTo>
                  <a:pt x="48" y="1"/>
                </a:lnTo>
                <a:lnTo>
                  <a:pt x="51" y="1"/>
                </a:lnTo>
                <a:lnTo>
                  <a:pt x="63" y="1"/>
                </a:lnTo>
                <a:lnTo>
                  <a:pt x="65" y="1"/>
                </a:lnTo>
                <a:lnTo>
                  <a:pt x="68" y="1"/>
                </a:lnTo>
                <a:lnTo>
                  <a:pt x="75" y="1"/>
                </a:lnTo>
                <a:lnTo>
                  <a:pt x="75" y="11"/>
                </a:lnTo>
                <a:lnTo>
                  <a:pt x="75" y="26"/>
                </a:lnTo>
                <a:lnTo>
                  <a:pt x="75" y="38"/>
                </a:lnTo>
                <a:lnTo>
                  <a:pt x="75" y="44"/>
                </a:lnTo>
                <a:lnTo>
                  <a:pt x="75" y="60"/>
                </a:lnTo>
                <a:lnTo>
                  <a:pt x="75" y="66"/>
                </a:lnTo>
                <a:lnTo>
                  <a:pt x="75" y="75"/>
                </a:lnTo>
                <a:lnTo>
                  <a:pt x="85" y="75"/>
                </a:lnTo>
                <a:lnTo>
                  <a:pt x="86" y="75"/>
                </a:lnTo>
                <a:lnTo>
                  <a:pt x="98" y="74"/>
                </a:lnTo>
                <a:lnTo>
                  <a:pt x="100" y="74"/>
                </a:lnTo>
                <a:lnTo>
                  <a:pt x="102" y="75"/>
                </a:lnTo>
                <a:lnTo>
                  <a:pt x="104" y="75"/>
                </a:lnTo>
                <a:lnTo>
                  <a:pt x="117" y="74"/>
                </a:lnTo>
                <a:lnTo>
                  <a:pt x="124" y="74"/>
                </a:lnTo>
                <a:lnTo>
                  <a:pt x="132" y="74"/>
                </a:lnTo>
                <a:lnTo>
                  <a:pt x="133" y="74"/>
                </a:lnTo>
                <a:lnTo>
                  <a:pt x="140" y="74"/>
                </a:lnTo>
                <a:lnTo>
                  <a:pt x="143" y="74"/>
                </a:lnTo>
                <a:lnTo>
                  <a:pt x="147" y="74"/>
                </a:lnTo>
                <a:lnTo>
                  <a:pt x="148" y="74"/>
                </a:lnTo>
                <a:lnTo>
                  <a:pt x="151" y="74"/>
                </a:lnTo>
                <a:lnTo>
                  <a:pt x="156" y="74"/>
                </a:lnTo>
                <a:lnTo>
                  <a:pt x="164" y="74"/>
                </a:lnTo>
                <a:lnTo>
                  <a:pt x="170" y="74"/>
                </a:lnTo>
                <a:lnTo>
                  <a:pt x="176" y="74"/>
                </a:lnTo>
                <a:lnTo>
                  <a:pt x="177" y="74"/>
                </a:lnTo>
                <a:lnTo>
                  <a:pt x="181" y="74"/>
                </a:lnTo>
                <a:lnTo>
                  <a:pt x="181" y="88"/>
                </a:lnTo>
                <a:lnTo>
                  <a:pt x="181" y="89"/>
                </a:lnTo>
                <a:lnTo>
                  <a:pt x="181" y="97"/>
                </a:lnTo>
                <a:lnTo>
                  <a:pt x="181" y="100"/>
                </a:lnTo>
                <a:lnTo>
                  <a:pt x="181" y="113"/>
                </a:lnTo>
                <a:lnTo>
                  <a:pt x="181" y="132"/>
                </a:lnTo>
                <a:lnTo>
                  <a:pt x="181" y="137"/>
                </a:lnTo>
                <a:lnTo>
                  <a:pt x="181" y="140"/>
                </a:lnTo>
                <a:lnTo>
                  <a:pt x="181" y="147"/>
                </a:lnTo>
                <a:lnTo>
                  <a:pt x="187" y="149"/>
                </a:lnTo>
                <a:lnTo>
                  <a:pt x="189" y="162"/>
                </a:lnTo>
                <a:lnTo>
                  <a:pt x="189" y="172"/>
                </a:lnTo>
                <a:lnTo>
                  <a:pt x="189" y="176"/>
                </a:lnTo>
                <a:lnTo>
                  <a:pt x="189" y="188"/>
                </a:lnTo>
                <a:lnTo>
                  <a:pt x="189" y="200"/>
                </a:lnTo>
                <a:lnTo>
                  <a:pt x="189" y="213"/>
                </a:lnTo>
                <a:lnTo>
                  <a:pt x="189" y="217"/>
                </a:lnTo>
                <a:lnTo>
                  <a:pt x="189" y="225"/>
                </a:lnTo>
                <a:lnTo>
                  <a:pt x="192" y="225"/>
                </a:lnTo>
                <a:lnTo>
                  <a:pt x="199" y="225"/>
                </a:lnTo>
                <a:lnTo>
                  <a:pt x="203" y="225"/>
                </a:lnTo>
                <a:lnTo>
                  <a:pt x="209" y="225"/>
                </a:lnTo>
                <a:lnTo>
                  <a:pt x="214" y="225"/>
                </a:lnTo>
                <a:lnTo>
                  <a:pt x="214" y="239"/>
                </a:lnTo>
                <a:lnTo>
                  <a:pt x="225" y="239"/>
                </a:lnTo>
                <a:lnTo>
                  <a:pt x="225" y="242"/>
                </a:lnTo>
                <a:lnTo>
                  <a:pt x="225" y="244"/>
                </a:lnTo>
                <a:lnTo>
                  <a:pt x="225" y="251"/>
                </a:lnTo>
                <a:lnTo>
                  <a:pt x="225" y="263"/>
                </a:lnTo>
                <a:lnTo>
                  <a:pt x="225" y="275"/>
                </a:lnTo>
                <a:lnTo>
                  <a:pt x="225" y="287"/>
                </a:lnTo>
                <a:lnTo>
                  <a:pt x="225" y="291"/>
                </a:lnTo>
                <a:lnTo>
                  <a:pt x="225" y="293"/>
                </a:lnTo>
                <a:lnTo>
                  <a:pt x="225" y="299"/>
                </a:lnTo>
                <a:lnTo>
                  <a:pt x="225" y="303"/>
                </a:lnTo>
                <a:lnTo>
                  <a:pt x="225" y="311"/>
                </a:lnTo>
                <a:lnTo>
                  <a:pt x="225" y="317"/>
                </a:lnTo>
                <a:lnTo>
                  <a:pt x="225" y="319"/>
                </a:lnTo>
                <a:lnTo>
                  <a:pt x="225" y="325"/>
                </a:lnTo>
                <a:lnTo>
                  <a:pt x="225" y="332"/>
                </a:lnTo>
                <a:lnTo>
                  <a:pt x="225" y="335"/>
                </a:lnTo>
                <a:lnTo>
                  <a:pt x="225" y="337"/>
                </a:lnTo>
                <a:lnTo>
                  <a:pt x="225" y="341"/>
                </a:lnTo>
                <a:lnTo>
                  <a:pt x="225" y="350"/>
                </a:lnTo>
                <a:lnTo>
                  <a:pt x="225" y="362"/>
                </a:lnTo>
                <a:lnTo>
                  <a:pt x="225" y="367"/>
                </a:lnTo>
                <a:lnTo>
                  <a:pt x="225" y="380"/>
                </a:lnTo>
                <a:lnTo>
                  <a:pt x="225" y="387"/>
                </a:lnTo>
                <a:lnTo>
                  <a:pt x="225" y="403"/>
                </a:lnTo>
                <a:lnTo>
                  <a:pt x="225" y="409"/>
                </a:lnTo>
                <a:lnTo>
                  <a:pt x="225" y="412"/>
                </a:lnTo>
                <a:lnTo>
                  <a:pt x="225" y="425"/>
                </a:lnTo>
                <a:lnTo>
                  <a:pt x="225" y="437"/>
                </a:lnTo>
                <a:lnTo>
                  <a:pt x="225" y="449"/>
                </a:lnTo>
                <a:lnTo>
                  <a:pt x="220" y="449"/>
                </a:lnTo>
                <a:lnTo>
                  <a:pt x="210" y="449"/>
                </a:lnTo>
                <a:lnTo>
                  <a:pt x="209" y="449"/>
                </a:lnTo>
                <a:lnTo>
                  <a:pt x="201" y="449"/>
                </a:lnTo>
                <a:lnTo>
                  <a:pt x="196" y="449"/>
                </a:lnTo>
                <a:lnTo>
                  <a:pt x="189" y="449"/>
                </a:lnTo>
                <a:lnTo>
                  <a:pt x="185" y="449"/>
                </a:lnTo>
                <a:lnTo>
                  <a:pt x="177" y="449"/>
                </a:lnTo>
                <a:lnTo>
                  <a:pt x="176" y="449"/>
                </a:lnTo>
                <a:lnTo>
                  <a:pt x="173" y="449"/>
                </a:lnTo>
                <a:lnTo>
                  <a:pt x="170" y="449"/>
                </a:lnTo>
                <a:lnTo>
                  <a:pt x="165" y="449"/>
                </a:lnTo>
                <a:lnTo>
                  <a:pt x="161" y="449"/>
                </a:lnTo>
                <a:lnTo>
                  <a:pt x="155" y="449"/>
                </a:lnTo>
                <a:lnTo>
                  <a:pt x="152" y="449"/>
                </a:lnTo>
                <a:lnTo>
                  <a:pt x="150" y="449"/>
                </a:lnTo>
                <a:lnTo>
                  <a:pt x="142" y="449"/>
                </a:lnTo>
                <a:lnTo>
                  <a:pt x="138" y="449"/>
                </a:lnTo>
                <a:lnTo>
                  <a:pt x="136" y="449"/>
                </a:lnTo>
                <a:lnTo>
                  <a:pt x="131" y="449"/>
                </a:lnTo>
                <a:lnTo>
                  <a:pt x="129" y="449"/>
                </a:lnTo>
                <a:lnTo>
                  <a:pt x="124" y="449"/>
                </a:lnTo>
                <a:lnTo>
                  <a:pt x="119" y="449"/>
                </a:lnTo>
                <a:lnTo>
                  <a:pt x="116" y="449"/>
                </a:lnTo>
                <a:lnTo>
                  <a:pt x="115" y="449"/>
                </a:lnTo>
                <a:lnTo>
                  <a:pt x="105" y="449"/>
                </a:lnTo>
                <a:lnTo>
                  <a:pt x="88" y="431"/>
                </a:lnTo>
                <a:lnTo>
                  <a:pt x="87" y="430"/>
                </a:lnTo>
                <a:lnTo>
                  <a:pt x="86" y="428"/>
                </a:lnTo>
                <a:lnTo>
                  <a:pt x="86" y="427"/>
                </a:lnTo>
                <a:lnTo>
                  <a:pt x="84" y="424"/>
                </a:lnTo>
                <a:lnTo>
                  <a:pt x="83" y="420"/>
                </a:lnTo>
                <a:lnTo>
                  <a:pt x="72" y="409"/>
                </a:lnTo>
                <a:lnTo>
                  <a:pt x="62" y="402"/>
                </a:lnTo>
                <a:lnTo>
                  <a:pt x="55" y="397"/>
                </a:lnTo>
                <a:lnTo>
                  <a:pt x="49" y="391"/>
                </a:lnTo>
                <a:lnTo>
                  <a:pt x="32" y="387"/>
                </a:lnTo>
                <a:lnTo>
                  <a:pt x="29" y="388"/>
                </a:lnTo>
                <a:lnTo>
                  <a:pt x="23" y="397"/>
                </a:lnTo>
                <a:lnTo>
                  <a:pt x="18" y="402"/>
                </a:lnTo>
                <a:lnTo>
                  <a:pt x="1" y="403"/>
                </a:lnTo>
                <a:lnTo>
                  <a:pt x="1" y="401"/>
                </a:lnTo>
                <a:lnTo>
                  <a:pt x="0" y="400"/>
                </a:lnTo>
                <a:lnTo>
                  <a:pt x="0" y="394"/>
                </a:lnTo>
                <a:lnTo>
                  <a:pt x="0" y="392"/>
                </a:lnTo>
                <a:lnTo>
                  <a:pt x="0" y="386"/>
                </a:lnTo>
                <a:lnTo>
                  <a:pt x="0" y="374"/>
                </a:lnTo>
                <a:lnTo>
                  <a:pt x="0" y="370"/>
                </a:lnTo>
                <a:lnTo>
                  <a:pt x="0" y="368"/>
                </a:lnTo>
                <a:lnTo>
                  <a:pt x="0" y="337"/>
                </a:lnTo>
                <a:lnTo>
                  <a:pt x="0" y="324"/>
                </a:lnTo>
                <a:lnTo>
                  <a:pt x="0" y="318"/>
                </a:lnTo>
                <a:lnTo>
                  <a:pt x="0" y="311"/>
                </a:lnTo>
                <a:lnTo>
                  <a:pt x="0" y="308"/>
                </a:lnTo>
                <a:lnTo>
                  <a:pt x="0" y="300"/>
                </a:lnTo>
                <a:lnTo>
                  <a:pt x="0" y="298"/>
                </a:lnTo>
                <a:lnTo>
                  <a:pt x="0" y="287"/>
                </a:lnTo>
                <a:lnTo>
                  <a:pt x="0" y="275"/>
                </a:lnTo>
                <a:lnTo>
                  <a:pt x="0" y="272"/>
                </a:lnTo>
                <a:lnTo>
                  <a:pt x="0" y="261"/>
                </a:lnTo>
                <a:lnTo>
                  <a:pt x="0" y="256"/>
                </a:lnTo>
                <a:lnTo>
                  <a:pt x="0" y="249"/>
                </a:lnTo>
                <a:lnTo>
                  <a:pt x="0" y="243"/>
                </a:lnTo>
                <a:lnTo>
                  <a:pt x="0" y="238"/>
                </a:lnTo>
                <a:lnTo>
                  <a:pt x="0" y="225"/>
                </a:lnTo>
                <a:lnTo>
                  <a:pt x="0" y="212"/>
                </a:lnTo>
                <a:lnTo>
                  <a:pt x="0" y="200"/>
                </a:lnTo>
                <a:lnTo>
                  <a:pt x="0" y="196"/>
                </a:lnTo>
                <a:lnTo>
                  <a:pt x="0" y="187"/>
                </a:lnTo>
                <a:lnTo>
                  <a:pt x="0" y="180"/>
                </a:lnTo>
                <a:lnTo>
                  <a:pt x="0" y="175"/>
                </a:lnTo>
                <a:lnTo>
                  <a:pt x="0" y="153"/>
                </a:lnTo>
                <a:lnTo>
                  <a:pt x="0" y="145"/>
                </a:lnTo>
                <a:lnTo>
                  <a:pt x="0" y="129"/>
                </a:lnTo>
                <a:lnTo>
                  <a:pt x="0" y="115"/>
                </a:lnTo>
                <a:lnTo>
                  <a:pt x="0" y="113"/>
                </a:lnTo>
                <a:lnTo>
                  <a:pt x="0" y="102"/>
                </a:lnTo>
                <a:lnTo>
                  <a:pt x="0" y="90"/>
                </a:lnTo>
                <a:lnTo>
                  <a:pt x="0" y="87"/>
                </a:lnTo>
                <a:lnTo>
                  <a:pt x="0" y="68"/>
                </a:lnTo>
                <a:lnTo>
                  <a:pt x="0" y="60"/>
                </a:lnTo>
                <a:lnTo>
                  <a:pt x="0" y="56"/>
                </a:lnTo>
                <a:lnTo>
                  <a:pt x="0" y="54"/>
                </a:lnTo>
                <a:lnTo>
                  <a:pt x="0" y="43"/>
                </a:lnTo>
                <a:lnTo>
                  <a:pt x="0" y="38"/>
                </a:lnTo>
                <a:lnTo>
                  <a:pt x="0" y="36"/>
                </a:lnTo>
                <a:lnTo>
                  <a:pt x="0" y="28"/>
                </a:lnTo>
                <a:lnTo>
                  <a:pt x="0" y="24"/>
                </a:lnTo>
                <a:lnTo>
                  <a:pt x="0" y="21"/>
                </a:lnTo>
                <a:lnTo>
                  <a:pt x="0" y="14"/>
                </a:lnTo>
                <a:lnTo>
                  <a:pt x="0" y="12"/>
                </a:lnTo>
                <a:lnTo>
                  <a:pt x="0" y="9"/>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3" name="Freeform 197"/>
          <p:cNvSpPr>
            <a:spLocks/>
          </p:cNvSpPr>
          <p:nvPr/>
        </p:nvSpPr>
        <p:spPr bwMode="auto">
          <a:xfrm>
            <a:off x="5897563" y="4025900"/>
            <a:ext cx="723900" cy="539750"/>
          </a:xfrm>
          <a:custGeom>
            <a:avLst/>
            <a:gdLst>
              <a:gd name="T0" fmla="*/ 2147483646 w 501"/>
              <a:gd name="T1" fmla="*/ 2147483646 h 386"/>
              <a:gd name="T2" fmla="*/ 2147483646 w 501"/>
              <a:gd name="T3" fmla="*/ 2147483646 h 386"/>
              <a:gd name="T4" fmla="*/ 2147483646 w 501"/>
              <a:gd name="T5" fmla="*/ 2147483646 h 386"/>
              <a:gd name="T6" fmla="*/ 2147483646 w 501"/>
              <a:gd name="T7" fmla="*/ 2147483646 h 386"/>
              <a:gd name="T8" fmla="*/ 2147483646 w 501"/>
              <a:gd name="T9" fmla="*/ 2147483646 h 386"/>
              <a:gd name="T10" fmla="*/ 2147483646 w 501"/>
              <a:gd name="T11" fmla="*/ 2147483646 h 386"/>
              <a:gd name="T12" fmla="*/ 2147483646 w 501"/>
              <a:gd name="T13" fmla="*/ 2147483646 h 386"/>
              <a:gd name="T14" fmla="*/ 2147483646 w 501"/>
              <a:gd name="T15" fmla="*/ 2147483646 h 386"/>
              <a:gd name="T16" fmla="*/ 2147483646 w 501"/>
              <a:gd name="T17" fmla="*/ 2147483646 h 386"/>
              <a:gd name="T18" fmla="*/ 2147483646 w 501"/>
              <a:gd name="T19" fmla="*/ 2147483646 h 386"/>
              <a:gd name="T20" fmla="*/ 2147483646 w 501"/>
              <a:gd name="T21" fmla="*/ 2147483646 h 386"/>
              <a:gd name="T22" fmla="*/ 2147483646 w 501"/>
              <a:gd name="T23" fmla="*/ 2147483646 h 386"/>
              <a:gd name="T24" fmla="*/ 2147483646 w 501"/>
              <a:gd name="T25" fmla="*/ 2147483646 h 386"/>
              <a:gd name="T26" fmla="*/ 2147483646 w 501"/>
              <a:gd name="T27" fmla="*/ 2147483646 h 386"/>
              <a:gd name="T28" fmla="*/ 2147483646 w 501"/>
              <a:gd name="T29" fmla="*/ 2147483646 h 386"/>
              <a:gd name="T30" fmla="*/ 2147483646 w 501"/>
              <a:gd name="T31" fmla="*/ 2147483646 h 386"/>
              <a:gd name="T32" fmla="*/ 2147483646 w 501"/>
              <a:gd name="T33" fmla="*/ 2147483646 h 386"/>
              <a:gd name="T34" fmla="*/ 2147483646 w 501"/>
              <a:gd name="T35" fmla="*/ 2147483646 h 386"/>
              <a:gd name="T36" fmla="*/ 2147483646 w 501"/>
              <a:gd name="T37" fmla="*/ 2147483646 h 386"/>
              <a:gd name="T38" fmla="*/ 2147483646 w 501"/>
              <a:gd name="T39" fmla="*/ 2147483646 h 386"/>
              <a:gd name="T40" fmla="*/ 2147483646 w 501"/>
              <a:gd name="T41" fmla="*/ 2147483646 h 386"/>
              <a:gd name="T42" fmla="*/ 2147483646 w 501"/>
              <a:gd name="T43" fmla="*/ 2147483646 h 386"/>
              <a:gd name="T44" fmla="*/ 2147483646 w 501"/>
              <a:gd name="T45" fmla="*/ 2147483646 h 386"/>
              <a:gd name="T46" fmla="*/ 2147483646 w 501"/>
              <a:gd name="T47" fmla="*/ 2147483646 h 386"/>
              <a:gd name="T48" fmla="*/ 2147483646 w 501"/>
              <a:gd name="T49" fmla="*/ 2147483646 h 386"/>
              <a:gd name="T50" fmla="*/ 2147483646 w 501"/>
              <a:gd name="T51" fmla="*/ 2147483646 h 386"/>
              <a:gd name="T52" fmla="*/ 2147483646 w 501"/>
              <a:gd name="T53" fmla="*/ 2147483646 h 386"/>
              <a:gd name="T54" fmla="*/ 2147483646 w 501"/>
              <a:gd name="T55" fmla="*/ 2147483646 h 386"/>
              <a:gd name="T56" fmla="*/ 2147483646 w 501"/>
              <a:gd name="T57" fmla="*/ 2147483646 h 386"/>
              <a:gd name="T58" fmla="*/ 2147483646 w 501"/>
              <a:gd name="T59" fmla="*/ 2147483646 h 386"/>
              <a:gd name="T60" fmla="*/ 2147483646 w 501"/>
              <a:gd name="T61" fmla="*/ 2147483646 h 386"/>
              <a:gd name="T62" fmla="*/ 2147483646 w 501"/>
              <a:gd name="T63" fmla="*/ 2147483646 h 386"/>
              <a:gd name="T64" fmla="*/ 2147483646 w 501"/>
              <a:gd name="T65" fmla="*/ 2147483646 h 386"/>
              <a:gd name="T66" fmla="*/ 2147483646 w 501"/>
              <a:gd name="T67" fmla="*/ 2147483646 h 386"/>
              <a:gd name="T68" fmla="*/ 2147483646 w 501"/>
              <a:gd name="T69" fmla="*/ 2147483646 h 386"/>
              <a:gd name="T70" fmla="*/ 2147483646 w 501"/>
              <a:gd name="T71" fmla="*/ 2147483646 h 386"/>
              <a:gd name="T72" fmla="*/ 2147483646 w 501"/>
              <a:gd name="T73" fmla="*/ 2147483646 h 386"/>
              <a:gd name="T74" fmla="*/ 2147483646 w 501"/>
              <a:gd name="T75" fmla="*/ 2147483646 h 386"/>
              <a:gd name="T76" fmla="*/ 2147483646 w 501"/>
              <a:gd name="T77" fmla="*/ 2147483646 h 386"/>
              <a:gd name="T78" fmla="*/ 2147483646 w 501"/>
              <a:gd name="T79" fmla="*/ 2147483646 h 386"/>
              <a:gd name="T80" fmla="*/ 2147483646 w 501"/>
              <a:gd name="T81" fmla="*/ 2147483646 h 386"/>
              <a:gd name="T82" fmla="*/ 2147483646 w 501"/>
              <a:gd name="T83" fmla="*/ 2147483646 h 386"/>
              <a:gd name="T84" fmla="*/ 2147483646 w 501"/>
              <a:gd name="T85" fmla="*/ 2147483646 h 386"/>
              <a:gd name="T86" fmla="*/ 2147483646 w 501"/>
              <a:gd name="T87" fmla="*/ 2147483646 h 386"/>
              <a:gd name="T88" fmla="*/ 2147483646 w 501"/>
              <a:gd name="T89" fmla="*/ 2147483646 h 386"/>
              <a:gd name="T90" fmla="*/ 2147483646 w 501"/>
              <a:gd name="T91" fmla="*/ 2147483646 h 386"/>
              <a:gd name="T92" fmla="*/ 2147483646 w 501"/>
              <a:gd name="T93" fmla="*/ 2147483646 h 386"/>
              <a:gd name="T94" fmla="*/ 0 w 501"/>
              <a:gd name="T95" fmla="*/ 2147483646 h 386"/>
              <a:gd name="T96" fmla="*/ 0 w 501"/>
              <a:gd name="T97" fmla="*/ 2147483646 h 386"/>
              <a:gd name="T98" fmla="*/ 0 w 501"/>
              <a:gd name="T99" fmla="*/ 2147483646 h 386"/>
              <a:gd name="T100" fmla="*/ 0 w 501"/>
              <a:gd name="T101" fmla="*/ 2147483646 h 386"/>
              <a:gd name="T102" fmla="*/ 0 w 501"/>
              <a:gd name="T103" fmla="*/ 2147483646 h 386"/>
              <a:gd name="T104" fmla="*/ 0 w 501"/>
              <a:gd name="T105" fmla="*/ 2147483646 h 386"/>
              <a:gd name="T106" fmla="*/ 0 w 501"/>
              <a:gd name="T107" fmla="*/ 2147483646 h 386"/>
              <a:gd name="T108" fmla="*/ 2147483646 w 501"/>
              <a:gd name="T109" fmla="*/ 0 h 386"/>
              <a:gd name="T110" fmla="*/ 2147483646 w 501"/>
              <a:gd name="T111" fmla="*/ 2147483646 h 386"/>
              <a:gd name="T112" fmla="*/ 2147483646 w 501"/>
              <a:gd name="T113" fmla="*/ 0 h 386"/>
              <a:gd name="T114" fmla="*/ 2147483646 w 501"/>
              <a:gd name="T115" fmla="*/ 2147483646 h 386"/>
              <a:gd name="T116" fmla="*/ 2147483646 w 501"/>
              <a:gd name="T117" fmla="*/ 2147483646 h 3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1"/>
              <a:gd name="T178" fmla="*/ 0 h 386"/>
              <a:gd name="T179" fmla="*/ 501 w 501"/>
              <a:gd name="T180" fmla="*/ 386 h 3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1" h="386">
                <a:moveTo>
                  <a:pt x="139" y="1"/>
                </a:moveTo>
                <a:lnTo>
                  <a:pt x="146" y="1"/>
                </a:lnTo>
                <a:lnTo>
                  <a:pt x="150" y="1"/>
                </a:lnTo>
                <a:lnTo>
                  <a:pt x="154" y="1"/>
                </a:lnTo>
                <a:lnTo>
                  <a:pt x="161" y="1"/>
                </a:lnTo>
                <a:lnTo>
                  <a:pt x="169" y="1"/>
                </a:lnTo>
                <a:lnTo>
                  <a:pt x="177" y="1"/>
                </a:lnTo>
                <a:lnTo>
                  <a:pt x="179" y="1"/>
                </a:lnTo>
                <a:lnTo>
                  <a:pt x="190" y="1"/>
                </a:lnTo>
                <a:lnTo>
                  <a:pt x="199" y="1"/>
                </a:lnTo>
                <a:lnTo>
                  <a:pt x="202" y="1"/>
                </a:lnTo>
                <a:lnTo>
                  <a:pt x="207" y="1"/>
                </a:lnTo>
                <a:lnTo>
                  <a:pt x="226" y="1"/>
                </a:lnTo>
                <a:lnTo>
                  <a:pt x="247" y="1"/>
                </a:lnTo>
                <a:lnTo>
                  <a:pt x="250" y="1"/>
                </a:lnTo>
                <a:lnTo>
                  <a:pt x="256" y="1"/>
                </a:lnTo>
                <a:lnTo>
                  <a:pt x="259" y="1"/>
                </a:lnTo>
                <a:lnTo>
                  <a:pt x="262" y="1"/>
                </a:lnTo>
                <a:lnTo>
                  <a:pt x="272" y="1"/>
                </a:lnTo>
                <a:lnTo>
                  <a:pt x="274" y="1"/>
                </a:lnTo>
                <a:lnTo>
                  <a:pt x="278" y="1"/>
                </a:lnTo>
                <a:lnTo>
                  <a:pt x="283" y="1"/>
                </a:lnTo>
                <a:lnTo>
                  <a:pt x="287" y="1"/>
                </a:lnTo>
                <a:lnTo>
                  <a:pt x="292" y="1"/>
                </a:lnTo>
                <a:lnTo>
                  <a:pt x="295" y="1"/>
                </a:lnTo>
                <a:lnTo>
                  <a:pt x="297" y="1"/>
                </a:lnTo>
                <a:lnTo>
                  <a:pt x="305" y="1"/>
                </a:lnTo>
                <a:lnTo>
                  <a:pt x="307" y="1"/>
                </a:lnTo>
                <a:lnTo>
                  <a:pt x="308" y="1"/>
                </a:lnTo>
                <a:lnTo>
                  <a:pt x="310" y="1"/>
                </a:lnTo>
                <a:lnTo>
                  <a:pt x="320" y="1"/>
                </a:lnTo>
                <a:lnTo>
                  <a:pt x="321" y="1"/>
                </a:lnTo>
                <a:lnTo>
                  <a:pt x="323" y="1"/>
                </a:lnTo>
                <a:lnTo>
                  <a:pt x="331" y="1"/>
                </a:lnTo>
                <a:lnTo>
                  <a:pt x="333" y="1"/>
                </a:lnTo>
                <a:lnTo>
                  <a:pt x="337" y="1"/>
                </a:lnTo>
                <a:lnTo>
                  <a:pt x="343" y="1"/>
                </a:lnTo>
                <a:lnTo>
                  <a:pt x="345" y="1"/>
                </a:lnTo>
                <a:lnTo>
                  <a:pt x="350" y="1"/>
                </a:lnTo>
                <a:lnTo>
                  <a:pt x="354" y="1"/>
                </a:lnTo>
                <a:lnTo>
                  <a:pt x="355" y="1"/>
                </a:lnTo>
                <a:lnTo>
                  <a:pt x="359" y="1"/>
                </a:lnTo>
                <a:lnTo>
                  <a:pt x="361" y="1"/>
                </a:lnTo>
                <a:lnTo>
                  <a:pt x="366" y="1"/>
                </a:lnTo>
                <a:lnTo>
                  <a:pt x="368" y="1"/>
                </a:lnTo>
                <a:lnTo>
                  <a:pt x="372" y="1"/>
                </a:lnTo>
                <a:lnTo>
                  <a:pt x="378" y="1"/>
                </a:lnTo>
                <a:lnTo>
                  <a:pt x="381" y="1"/>
                </a:lnTo>
                <a:lnTo>
                  <a:pt x="384" y="1"/>
                </a:lnTo>
                <a:lnTo>
                  <a:pt x="390" y="1"/>
                </a:lnTo>
                <a:lnTo>
                  <a:pt x="393" y="1"/>
                </a:lnTo>
                <a:lnTo>
                  <a:pt x="401" y="1"/>
                </a:lnTo>
                <a:lnTo>
                  <a:pt x="405" y="1"/>
                </a:lnTo>
                <a:lnTo>
                  <a:pt x="407" y="1"/>
                </a:lnTo>
                <a:lnTo>
                  <a:pt x="409" y="1"/>
                </a:lnTo>
                <a:lnTo>
                  <a:pt x="415" y="1"/>
                </a:lnTo>
                <a:lnTo>
                  <a:pt x="417" y="1"/>
                </a:lnTo>
                <a:lnTo>
                  <a:pt x="420" y="1"/>
                </a:lnTo>
                <a:lnTo>
                  <a:pt x="424" y="1"/>
                </a:lnTo>
                <a:lnTo>
                  <a:pt x="426" y="1"/>
                </a:lnTo>
                <a:lnTo>
                  <a:pt x="428" y="1"/>
                </a:lnTo>
                <a:lnTo>
                  <a:pt x="431" y="1"/>
                </a:lnTo>
                <a:lnTo>
                  <a:pt x="435" y="1"/>
                </a:lnTo>
                <a:lnTo>
                  <a:pt x="438" y="1"/>
                </a:lnTo>
                <a:lnTo>
                  <a:pt x="440" y="1"/>
                </a:lnTo>
                <a:lnTo>
                  <a:pt x="442" y="1"/>
                </a:lnTo>
                <a:lnTo>
                  <a:pt x="449" y="1"/>
                </a:lnTo>
                <a:lnTo>
                  <a:pt x="451" y="1"/>
                </a:lnTo>
                <a:lnTo>
                  <a:pt x="452" y="1"/>
                </a:lnTo>
                <a:lnTo>
                  <a:pt x="454" y="1"/>
                </a:lnTo>
                <a:lnTo>
                  <a:pt x="460" y="1"/>
                </a:lnTo>
                <a:lnTo>
                  <a:pt x="461" y="1"/>
                </a:lnTo>
                <a:lnTo>
                  <a:pt x="462" y="1"/>
                </a:lnTo>
                <a:lnTo>
                  <a:pt x="465" y="1"/>
                </a:lnTo>
                <a:lnTo>
                  <a:pt x="466" y="1"/>
                </a:lnTo>
                <a:lnTo>
                  <a:pt x="474" y="1"/>
                </a:lnTo>
                <a:lnTo>
                  <a:pt x="476" y="1"/>
                </a:lnTo>
                <a:lnTo>
                  <a:pt x="479" y="1"/>
                </a:lnTo>
                <a:lnTo>
                  <a:pt x="480" y="1"/>
                </a:lnTo>
                <a:lnTo>
                  <a:pt x="485" y="1"/>
                </a:lnTo>
                <a:lnTo>
                  <a:pt x="488" y="1"/>
                </a:lnTo>
                <a:lnTo>
                  <a:pt x="494" y="1"/>
                </a:lnTo>
                <a:lnTo>
                  <a:pt x="497" y="0"/>
                </a:lnTo>
                <a:lnTo>
                  <a:pt x="500" y="1"/>
                </a:lnTo>
                <a:lnTo>
                  <a:pt x="500" y="13"/>
                </a:lnTo>
                <a:lnTo>
                  <a:pt x="500" y="15"/>
                </a:lnTo>
                <a:lnTo>
                  <a:pt x="500" y="18"/>
                </a:lnTo>
                <a:lnTo>
                  <a:pt x="500" y="24"/>
                </a:lnTo>
                <a:lnTo>
                  <a:pt x="500" y="37"/>
                </a:lnTo>
                <a:lnTo>
                  <a:pt x="500" y="50"/>
                </a:lnTo>
                <a:lnTo>
                  <a:pt x="500" y="62"/>
                </a:lnTo>
                <a:lnTo>
                  <a:pt x="500" y="65"/>
                </a:lnTo>
                <a:lnTo>
                  <a:pt x="500" y="74"/>
                </a:lnTo>
                <a:lnTo>
                  <a:pt x="500" y="83"/>
                </a:lnTo>
                <a:lnTo>
                  <a:pt x="500" y="88"/>
                </a:lnTo>
                <a:lnTo>
                  <a:pt x="500" y="90"/>
                </a:lnTo>
                <a:lnTo>
                  <a:pt x="500" y="93"/>
                </a:lnTo>
                <a:lnTo>
                  <a:pt x="500" y="95"/>
                </a:lnTo>
                <a:lnTo>
                  <a:pt x="500" y="100"/>
                </a:lnTo>
                <a:lnTo>
                  <a:pt x="500" y="104"/>
                </a:lnTo>
                <a:lnTo>
                  <a:pt x="500" y="106"/>
                </a:lnTo>
                <a:lnTo>
                  <a:pt x="500" y="112"/>
                </a:lnTo>
                <a:lnTo>
                  <a:pt x="500" y="116"/>
                </a:lnTo>
                <a:lnTo>
                  <a:pt x="500" y="124"/>
                </a:lnTo>
                <a:lnTo>
                  <a:pt x="500" y="137"/>
                </a:lnTo>
                <a:lnTo>
                  <a:pt x="500" y="141"/>
                </a:lnTo>
                <a:lnTo>
                  <a:pt x="500" y="149"/>
                </a:lnTo>
                <a:lnTo>
                  <a:pt x="497" y="149"/>
                </a:lnTo>
                <a:lnTo>
                  <a:pt x="484" y="149"/>
                </a:lnTo>
                <a:lnTo>
                  <a:pt x="476" y="149"/>
                </a:lnTo>
                <a:lnTo>
                  <a:pt x="473" y="149"/>
                </a:lnTo>
                <a:lnTo>
                  <a:pt x="464" y="149"/>
                </a:lnTo>
                <a:lnTo>
                  <a:pt x="464" y="160"/>
                </a:lnTo>
                <a:lnTo>
                  <a:pt x="464" y="169"/>
                </a:lnTo>
                <a:lnTo>
                  <a:pt x="464" y="174"/>
                </a:lnTo>
                <a:lnTo>
                  <a:pt x="464" y="186"/>
                </a:lnTo>
                <a:lnTo>
                  <a:pt x="464" y="197"/>
                </a:lnTo>
                <a:lnTo>
                  <a:pt x="464" y="199"/>
                </a:lnTo>
                <a:lnTo>
                  <a:pt x="464" y="201"/>
                </a:lnTo>
                <a:lnTo>
                  <a:pt x="464" y="204"/>
                </a:lnTo>
                <a:lnTo>
                  <a:pt x="464" y="209"/>
                </a:lnTo>
                <a:lnTo>
                  <a:pt x="464" y="211"/>
                </a:lnTo>
                <a:lnTo>
                  <a:pt x="464" y="220"/>
                </a:lnTo>
                <a:lnTo>
                  <a:pt x="464" y="223"/>
                </a:lnTo>
                <a:lnTo>
                  <a:pt x="464" y="235"/>
                </a:lnTo>
                <a:lnTo>
                  <a:pt x="464" y="241"/>
                </a:lnTo>
                <a:lnTo>
                  <a:pt x="464" y="247"/>
                </a:lnTo>
                <a:lnTo>
                  <a:pt x="464" y="261"/>
                </a:lnTo>
                <a:lnTo>
                  <a:pt x="464" y="272"/>
                </a:lnTo>
                <a:lnTo>
                  <a:pt x="464" y="274"/>
                </a:lnTo>
                <a:lnTo>
                  <a:pt x="464" y="286"/>
                </a:lnTo>
                <a:lnTo>
                  <a:pt x="464" y="291"/>
                </a:lnTo>
                <a:lnTo>
                  <a:pt x="464" y="297"/>
                </a:lnTo>
                <a:lnTo>
                  <a:pt x="461" y="297"/>
                </a:lnTo>
                <a:lnTo>
                  <a:pt x="454" y="297"/>
                </a:lnTo>
                <a:lnTo>
                  <a:pt x="452" y="297"/>
                </a:lnTo>
                <a:lnTo>
                  <a:pt x="448" y="297"/>
                </a:lnTo>
                <a:lnTo>
                  <a:pt x="444" y="297"/>
                </a:lnTo>
                <a:lnTo>
                  <a:pt x="440" y="297"/>
                </a:lnTo>
                <a:lnTo>
                  <a:pt x="437" y="297"/>
                </a:lnTo>
                <a:lnTo>
                  <a:pt x="431" y="297"/>
                </a:lnTo>
                <a:lnTo>
                  <a:pt x="428" y="297"/>
                </a:lnTo>
                <a:lnTo>
                  <a:pt x="426" y="297"/>
                </a:lnTo>
                <a:lnTo>
                  <a:pt x="424" y="297"/>
                </a:lnTo>
                <a:lnTo>
                  <a:pt x="419" y="297"/>
                </a:lnTo>
                <a:lnTo>
                  <a:pt x="416" y="297"/>
                </a:lnTo>
                <a:lnTo>
                  <a:pt x="411" y="297"/>
                </a:lnTo>
                <a:lnTo>
                  <a:pt x="410" y="297"/>
                </a:lnTo>
                <a:lnTo>
                  <a:pt x="407" y="297"/>
                </a:lnTo>
                <a:lnTo>
                  <a:pt x="405" y="297"/>
                </a:lnTo>
                <a:lnTo>
                  <a:pt x="403" y="297"/>
                </a:lnTo>
                <a:lnTo>
                  <a:pt x="395" y="297"/>
                </a:lnTo>
                <a:lnTo>
                  <a:pt x="395" y="302"/>
                </a:lnTo>
                <a:lnTo>
                  <a:pt x="395" y="304"/>
                </a:lnTo>
                <a:lnTo>
                  <a:pt x="395" y="310"/>
                </a:lnTo>
                <a:lnTo>
                  <a:pt x="395" y="314"/>
                </a:lnTo>
                <a:lnTo>
                  <a:pt x="395" y="322"/>
                </a:lnTo>
                <a:lnTo>
                  <a:pt x="395" y="335"/>
                </a:lnTo>
                <a:lnTo>
                  <a:pt x="392" y="335"/>
                </a:lnTo>
                <a:lnTo>
                  <a:pt x="383" y="335"/>
                </a:lnTo>
                <a:lnTo>
                  <a:pt x="372" y="335"/>
                </a:lnTo>
                <a:lnTo>
                  <a:pt x="363" y="335"/>
                </a:lnTo>
                <a:lnTo>
                  <a:pt x="360" y="335"/>
                </a:lnTo>
                <a:lnTo>
                  <a:pt x="360" y="348"/>
                </a:lnTo>
                <a:lnTo>
                  <a:pt x="340" y="348"/>
                </a:lnTo>
                <a:lnTo>
                  <a:pt x="335" y="348"/>
                </a:lnTo>
                <a:lnTo>
                  <a:pt x="332" y="348"/>
                </a:lnTo>
                <a:lnTo>
                  <a:pt x="329" y="348"/>
                </a:lnTo>
                <a:lnTo>
                  <a:pt x="324" y="348"/>
                </a:lnTo>
                <a:lnTo>
                  <a:pt x="319" y="348"/>
                </a:lnTo>
                <a:lnTo>
                  <a:pt x="313" y="348"/>
                </a:lnTo>
                <a:lnTo>
                  <a:pt x="308" y="348"/>
                </a:lnTo>
                <a:lnTo>
                  <a:pt x="301" y="348"/>
                </a:lnTo>
                <a:lnTo>
                  <a:pt x="296" y="348"/>
                </a:lnTo>
                <a:lnTo>
                  <a:pt x="289" y="348"/>
                </a:lnTo>
                <a:lnTo>
                  <a:pt x="281" y="348"/>
                </a:lnTo>
                <a:lnTo>
                  <a:pt x="277" y="348"/>
                </a:lnTo>
                <a:lnTo>
                  <a:pt x="268" y="348"/>
                </a:lnTo>
                <a:lnTo>
                  <a:pt x="265" y="348"/>
                </a:lnTo>
                <a:lnTo>
                  <a:pt x="253" y="348"/>
                </a:lnTo>
                <a:lnTo>
                  <a:pt x="244" y="348"/>
                </a:lnTo>
                <a:lnTo>
                  <a:pt x="242" y="348"/>
                </a:lnTo>
                <a:lnTo>
                  <a:pt x="235" y="346"/>
                </a:lnTo>
                <a:lnTo>
                  <a:pt x="232" y="346"/>
                </a:lnTo>
                <a:lnTo>
                  <a:pt x="230" y="346"/>
                </a:lnTo>
                <a:lnTo>
                  <a:pt x="218" y="346"/>
                </a:lnTo>
                <a:lnTo>
                  <a:pt x="218" y="358"/>
                </a:lnTo>
                <a:lnTo>
                  <a:pt x="218" y="372"/>
                </a:lnTo>
                <a:lnTo>
                  <a:pt x="209" y="372"/>
                </a:lnTo>
                <a:lnTo>
                  <a:pt x="205" y="372"/>
                </a:lnTo>
                <a:lnTo>
                  <a:pt x="194" y="372"/>
                </a:lnTo>
                <a:lnTo>
                  <a:pt x="191" y="372"/>
                </a:lnTo>
                <a:lnTo>
                  <a:pt x="181" y="372"/>
                </a:lnTo>
                <a:lnTo>
                  <a:pt x="170" y="372"/>
                </a:lnTo>
                <a:lnTo>
                  <a:pt x="158" y="371"/>
                </a:lnTo>
                <a:lnTo>
                  <a:pt x="146" y="371"/>
                </a:lnTo>
                <a:lnTo>
                  <a:pt x="146" y="385"/>
                </a:lnTo>
                <a:lnTo>
                  <a:pt x="134" y="385"/>
                </a:lnTo>
                <a:lnTo>
                  <a:pt x="129" y="385"/>
                </a:lnTo>
                <a:lnTo>
                  <a:pt x="122" y="385"/>
                </a:lnTo>
                <a:lnTo>
                  <a:pt x="111" y="385"/>
                </a:lnTo>
                <a:lnTo>
                  <a:pt x="111" y="371"/>
                </a:lnTo>
                <a:lnTo>
                  <a:pt x="111" y="369"/>
                </a:lnTo>
                <a:lnTo>
                  <a:pt x="111" y="368"/>
                </a:lnTo>
                <a:lnTo>
                  <a:pt x="111" y="365"/>
                </a:lnTo>
                <a:lnTo>
                  <a:pt x="111" y="358"/>
                </a:lnTo>
                <a:lnTo>
                  <a:pt x="111" y="346"/>
                </a:lnTo>
                <a:lnTo>
                  <a:pt x="111" y="341"/>
                </a:lnTo>
                <a:lnTo>
                  <a:pt x="111" y="335"/>
                </a:lnTo>
                <a:lnTo>
                  <a:pt x="111" y="322"/>
                </a:lnTo>
                <a:lnTo>
                  <a:pt x="111" y="320"/>
                </a:lnTo>
                <a:lnTo>
                  <a:pt x="111" y="310"/>
                </a:lnTo>
                <a:lnTo>
                  <a:pt x="112" y="304"/>
                </a:lnTo>
                <a:lnTo>
                  <a:pt x="112" y="297"/>
                </a:lnTo>
                <a:lnTo>
                  <a:pt x="106" y="297"/>
                </a:lnTo>
                <a:lnTo>
                  <a:pt x="103" y="297"/>
                </a:lnTo>
                <a:lnTo>
                  <a:pt x="99" y="297"/>
                </a:lnTo>
                <a:lnTo>
                  <a:pt x="94" y="297"/>
                </a:lnTo>
                <a:lnTo>
                  <a:pt x="87" y="297"/>
                </a:lnTo>
                <a:lnTo>
                  <a:pt x="83" y="297"/>
                </a:lnTo>
                <a:lnTo>
                  <a:pt x="80" y="297"/>
                </a:lnTo>
                <a:lnTo>
                  <a:pt x="77" y="297"/>
                </a:lnTo>
                <a:lnTo>
                  <a:pt x="75" y="297"/>
                </a:lnTo>
                <a:lnTo>
                  <a:pt x="70" y="297"/>
                </a:lnTo>
                <a:lnTo>
                  <a:pt x="63" y="297"/>
                </a:lnTo>
                <a:lnTo>
                  <a:pt x="59" y="297"/>
                </a:lnTo>
                <a:lnTo>
                  <a:pt x="57" y="297"/>
                </a:lnTo>
                <a:lnTo>
                  <a:pt x="52" y="297"/>
                </a:lnTo>
                <a:lnTo>
                  <a:pt x="47" y="297"/>
                </a:lnTo>
                <a:lnTo>
                  <a:pt x="41" y="297"/>
                </a:lnTo>
                <a:lnTo>
                  <a:pt x="40" y="297"/>
                </a:lnTo>
                <a:lnTo>
                  <a:pt x="38" y="297"/>
                </a:lnTo>
                <a:lnTo>
                  <a:pt x="35" y="297"/>
                </a:lnTo>
                <a:lnTo>
                  <a:pt x="28" y="297"/>
                </a:lnTo>
                <a:lnTo>
                  <a:pt x="24" y="297"/>
                </a:lnTo>
                <a:lnTo>
                  <a:pt x="17" y="297"/>
                </a:lnTo>
                <a:lnTo>
                  <a:pt x="13" y="297"/>
                </a:lnTo>
                <a:lnTo>
                  <a:pt x="1" y="297"/>
                </a:lnTo>
                <a:lnTo>
                  <a:pt x="0" y="296"/>
                </a:lnTo>
                <a:lnTo>
                  <a:pt x="0" y="295"/>
                </a:lnTo>
                <a:lnTo>
                  <a:pt x="0" y="289"/>
                </a:lnTo>
                <a:lnTo>
                  <a:pt x="0" y="286"/>
                </a:lnTo>
                <a:lnTo>
                  <a:pt x="0" y="276"/>
                </a:lnTo>
                <a:lnTo>
                  <a:pt x="0" y="268"/>
                </a:lnTo>
                <a:lnTo>
                  <a:pt x="0" y="260"/>
                </a:lnTo>
                <a:lnTo>
                  <a:pt x="0" y="247"/>
                </a:lnTo>
                <a:lnTo>
                  <a:pt x="0" y="235"/>
                </a:lnTo>
                <a:lnTo>
                  <a:pt x="0" y="223"/>
                </a:lnTo>
                <a:lnTo>
                  <a:pt x="0" y="216"/>
                </a:lnTo>
                <a:lnTo>
                  <a:pt x="0" y="211"/>
                </a:lnTo>
                <a:lnTo>
                  <a:pt x="0" y="204"/>
                </a:lnTo>
                <a:lnTo>
                  <a:pt x="0" y="199"/>
                </a:lnTo>
                <a:lnTo>
                  <a:pt x="0" y="193"/>
                </a:lnTo>
                <a:lnTo>
                  <a:pt x="0" y="186"/>
                </a:lnTo>
                <a:lnTo>
                  <a:pt x="0" y="173"/>
                </a:lnTo>
                <a:lnTo>
                  <a:pt x="0" y="164"/>
                </a:lnTo>
                <a:lnTo>
                  <a:pt x="0" y="160"/>
                </a:lnTo>
                <a:lnTo>
                  <a:pt x="0" y="149"/>
                </a:lnTo>
                <a:lnTo>
                  <a:pt x="0" y="137"/>
                </a:lnTo>
                <a:lnTo>
                  <a:pt x="0" y="117"/>
                </a:lnTo>
                <a:lnTo>
                  <a:pt x="0" y="98"/>
                </a:lnTo>
                <a:lnTo>
                  <a:pt x="0" y="96"/>
                </a:lnTo>
                <a:lnTo>
                  <a:pt x="0" y="79"/>
                </a:lnTo>
                <a:lnTo>
                  <a:pt x="0" y="72"/>
                </a:lnTo>
                <a:lnTo>
                  <a:pt x="0" y="62"/>
                </a:lnTo>
                <a:lnTo>
                  <a:pt x="0" y="52"/>
                </a:lnTo>
                <a:lnTo>
                  <a:pt x="0" y="48"/>
                </a:lnTo>
                <a:lnTo>
                  <a:pt x="0" y="41"/>
                </a:lnTo>
                <a:lnTo>
                  <a:pt x="0" y="39"/>
                </a:lnTo>
                <a:lnTo>
                  <a:pt x="0" y="29"/>
                </a:lnTo>
                <a:lnTo>
                  <a:pt x="0" y="24"/>
                </a:lnTo>
                <a:lnTo>
                  <a:pt x="0" y="13"/>
                </a:lnTo>
                <a:lnTo>
                  <a:pt x="0" y="11"/>
                </a:lnTo>
                <a:lnTo>
                  <a:pt x="0" y="0"/>
                </a:lnTo>
                <a:lnTo>
                  <a:pt x="18" y="0"/>
                </a:lnTo>
                <a:lnTo>
                  <a:pt x="26" y="0"/>
                </a:lnTo>
                <a:lnTo>
                  <a:pt x="31" y="0"/>
                </a:lnTo>
                <a:lnTo>
                  <a:pt x="38" y="0"/>
                </a:lnTo>
                <a:lnTo>
                  <a:pt x="58" y="1"/>
                </a:lnTo>
                <a:lnTo>
                  <a:pt x="77" y="1"/>
                </a:lnTo>
                <a:lnTo>
                  <a:pt x="89" y="0"/>
                </a:lnTo>
                <a:lnTo>
                  <a:pt x="91" y="0"/>
                </a:lnTo>
                <a:lnTo>
                  <a:pt x="94" y="0"/>
                </a:lnTo>
                <a:lnTo>
                  <a:pt x="101" y="0"/>
                </a:lnTo>
                <a:lnTo>
                  <a:pt x="103" y="0"/>
                </a:lnTo>
                <a:lnTo>
                  <a:pt x="105" y="0"/>
                </a:lnTo>
                <a:lnTo>
                  <a:pt x="106" y="0"/>
                </a:lnTo>
                <a:lnTo>
                  <a:pt x="109" y="1"/>
                </a:lnTo>
                <a:lnTo>
                  <a:pt x="113" y="1"/>
                </a:lnTo>
                <a:lnTo>
                  <a:pt x="116" y="1"/>
                </a:lnTo>
                <a:lnTo>
                  <a:pt x="121" y="1"/>
                </a:lnTo>
                <a:lnTo>
                  <a:pt x="123" y="1"/>
                </a:lnTo>
                <a:lnTo>
                  <a:pt x="128" y="1"/>
                </a:lnTo>
                <a:lnTo>
                  <a:pt x="135" y="1"/>
                </a:lnTo>
                <a:lnTo>
                  <a:pt x="139" y="1"/>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4" name="Freeform 198"/>
          <p:cNvSpPr>
            <a:spLocks/>
          </p:cNvSpPr>
          <p:nvPr/>
        </p:nvSpPr>
        <p:spPr bwMode="auto">
          <a:xfrm>
            <a:off x="4900614" y="4025900"/>
            <a:ext cx="790575" cy="623888"/>
          </a:xfrm>
          <a:custGeom>
            <a:avLst/>
            <a:gdLst>
              <a:gd name="T0" fmla="*/ 2147483646 w 548"/>
              <a:gd name="T1" fmla="*/ 2147483646 h 445"/>
              <a:gd name="T2" fmla="*/ 2147483646 w 548"/>
              <a:gd name="T3" fmla="*/ 2147483646 h 445"/>
              <a:gd name="T4" fmla="*/ 2147483646 w 548"/>
              <a:gd name="T5" fmla="*/ 2147483646 h 445"/>
              <a:gd name="T6" fmla="*/ 2147483646 w 548"/>
              <a:gd name="T7" fmla="*/ 2147483646 h 445"/>
              <a:gd name="T8" fmla="*/ 2147483646 w 548"/>
              <a:gd name="T9" fmla="*/ 2147483646 h 445"/>
              <a:gd name="T10" fmla="*/ 2147483646 w 548"/>
              <a:gd name="T11" fmla="*/ 2147483646 h 445"/>
              <a:gd name="T12" fmla="*/ 2147483646 w 548"/>
              <a:gd name="T13" fmla="*/ 2147483646 h 445"/>
              <a:gd name="T14" fmla="*/ 2147483646 w 548"/>
              <a:gd name="T15" fmla="*/ 2147483646 h 445"/>
              <a:gd name="T16" fmla="*/ 2147483646 w 548"/>
              <a:gd name="T17" fmla="*/ 2147483646 h 445"/>
              <a:gd name="T18" fmla="*/ 2147483646 w 548"/>
              <a:gd name="T19" fmla="*/ 2147483646 h 445"/>
              <a:gd name="T20" fmla="*/ 2147483646 w 548"/>
              <a:gd name="T21" fmla="*/ 2147483646 h 445"/>
              <a:gd name="T22" fmla="*/ 2147483646 w 548"/>
              <a:gd name="T23" fmla="*/ 2147483646 h 445"/>
              <a:gd name="T24" fmla="*/ 2147483646 w 548"/>
              <a:gd name="T25" fmla="*/ 2147483646 h 445"/>
              <a:gd name="T26" fmla="*/ 2147483646 w 548"/>
              <a:gd name="T27" fmla="*/ 2147483646 h 445"/>
              <a:gd name="T28" fmla="*/ 2147483646 w 548"/>
              <a:gd name="T29" fmla="*/ 2147483646 h 445"/>
              <a:gd name="T30" fmla="*/ 2147483646 w 548"/>
              <a:gd name="T31" fmla="*/ 2147483646 h 445"/>
              <a:gd name="T32" fmla="*/ 2147483646 w 548"/>
              <a:gd name="T33" fmla="*/ 2147483646 h 445"/>
              <a:gd name="T34" fmla="*/ 2147483646 w 548"/>
              <a:gd name="T35" fmla="*/ 2147483646 h 445"/>
              <a:gd name="T36" fmla="*/ 2147483646 w 548"/>
              <a:gd name="T37" fmla="*/ 2147483646 h 445"/>
              <a:gd name="T38" fmla="*/ 2147483646 w 548"/>
              <a:gd name="T39" fmla="*/ 2147483646 h 445"/>
              <a:gd name="T40" fmla="*/ 2147483646 w 548"/>
              <a:gd name="T41" fmla="*/ 2147483646 h 445"/>
              <a:gd name="T42" fmla="*/ 2147483646 w 548"/>
              <a:gd name="T43" fmla="*/ 2147483646 h 445"/>
              <a:gd name="T44" fmla="*/ 2147483646 w 548"/>
              <a:gd name="T45" fmla="*/ 2147483646 h 445"/>
              <a:gd name="T46" fmla="*/ 2147483646 w 548"/>
              <a:gd name="T47" fmla="*/ 2147483646 h 445"/>
              <a:gd name="T48" fmla="*/ 2147483646 w 548"/>
              <a:gd name="T49" fmla="*/ 2147483646 h 445"/>
              <a:gd name="T50" fmla="*/ 2147483646 w 548"/>
              <a:gd name="T51" fmla="*/ 2147483646 h 445"/>
              <a:gd name="T52" fmla="*/ 2147483646 w 548"/>
              <a:gd name="T53" fmla="*/ 2147483646 h 445"/>
              <a:gd name="T54" fmla="*/ 2147483646 w 548"/>
              <a:gd name="T55" fmla="*/ 2147483646 h 445"/>
              <a:gd name="T56" fmla="*/ 2147483646 w 548"/>
              <a:gd name="T57" fmla="*/ 2147483646 h 445"/>
              <a:gd name="T58" fmla="*/ 2147483646 w 548"/>
              <a:gd name="T59" fmla="*/ 2147483646 h 445"/>
              <a:gd name="T60" fmla="*/ 2147483646 w 548"/>
              <a:gd name="T61" fmla="*/ 2147483646 h 445"/>
              <a:gd name="T62" fmla="*/ 2147483646 w 548"/>
              <a:gd name="T63" fmla="*/ 2147483646 h 445"/>
              <a:gd name="T64" fmla="*/ 2147483646 w 548"/>
              <a:gd name="T65" fmla="*/ 2147483646 h 445"/>
              <a:gd name="T66" fmla="*/ 2147483646 w 548"/>
              <a:gd name="T67" fmla="*/ 2147483646 h 445"/>
              <a:gd name="T68" fmla="*/ 2147483646 w 548"/>
              <a:gd name="T69" fmla="*/ 2147483646 h 445"/>
              <a:gd name="T70" fmla="*/ 2147483646 w 548"/>
              <a:gd name="T71" fmla="*/ 2147483646 h 445"/>
              <a:gd name="T72" fmla="*/ 2147483646 w 548"/>
              <a:gd name="T73" fmla="*/ 2147483646 h 445"/>
              <a:gd name="T74" fmla="*/ 2147483646 w 548"/>
              <a:gd name="T75" fmla="*/ 2147483646 h 445"/>
              <a:gd name="T76" fmla="*/ 2147483646 w 548"/>
              <a:gd name="T77" fmla="*/ 2147483646 h 445"/>
              <a:gd name="T78" fmla="*/ 2147483646 w 548"/>
              <a:gd name="T79" fmla="*/ 2147483646 h 445"/>
              <a:gd name="T80" fmla="*/ 2147483646 w 548"/>
              <a:gd name="T81" fmla="*/ 2147483646 h 445"/>
              <a:gd name="T82" fmla="*/ 2147483646 w 548"/>
              <a:gd name="T83" fmla="*/ 2147483646 h 445"/>
              <a:gd name="T84" fmla="*/ 2147483646 w 548"/>
              <a:gd name="T85" fmla="*/ 2147483646 h 445"/>
              <a:gd name="T86" fmla="*/ 2147483646 w 548"/>
              <a:gd name="T87" fmla="*/ 2147483646 h 445"/>
              <a:gd name="T88" fmla="*/ 2147483646 w 548"/>
              <a:gd name="T89" fmla="*/ 2147483646 h 445"/>
              <a:gd name="T90" fmla="*/ 2147483646 w 548"/>
              <a:gd name="T91" fmla="*/ 2147483646 h 445"/>
              <a:gd name="T92" fmla="*/ 0 w 548"/>
              <a:gd name="T93" fmla="*/ 2147483646 h 445"/>
              <a:gd name="T94" fmla="*/ 2147483646 w 548"/>
              <a:gd name="T95" fmla="*/ 2147483646 h 445"/>
              <a:gd name="T96" fmla="*/ 2147483646 w 548"/>
              <a:gd name="T97" fmla="*/ 2147483646 h 445"/>
              <a:gd name="T98" fmla="*/ 2147483646 w 548"/>
              <a:gd name="T99" fmla="*/ 2147483646 h 445"/>
              <a:gd name="T100" fmla="*/ 2147483646 w 548"/>
              <a:gd name="T101" fmla="*/ 2147483646 h 445"/>
              <a:gd name="T102" fmla="*/ 2147483646 w 548"/>
              <a:gd name="T103" fmla="*/ 2147483646 h 445"/>
              <a:gd name="T104" fmla="*/ 2147483646 w 548"/>
              <a:gd name="T105" fmla="*/ 2147483646 h 445"/>
              <a:gd name="T106" fmla="*/ 2147483646 w 548"/>
              <a:gd name="T107" fmla="*/ 2147483646 h 445"/>
              <a:gd name="T108" fmla="*/ 2147483646 w 548"/>
              <a:gd name="T109" fmla="*/ 2147483646 h 445"/>
              <a:gd name="T110" fmla="*/ 2147483646 w 548"/>
              <a:gd name="T111" fmla="*/ 2147483646 h 445"/>
              <a:gd name="T112" fmla="*/ 2147483646 w 548"/>
              <a:gd name="T113" fmla="*/ 2147483646 h 4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8"/>
              <a:gd name="T172" fmla="*/ 0 h 445"/>
              <a:gd name="T173" fmla="*/ 548 w 548"/>
              <a:gd name="T174" fmla="*/ 445 h 4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8" h="445">
                <a:moveTo>
                  <a:pt x="119" y="112"/>
                </a:moveTo>
                <a:lnTo>
                  <a:pt x="131" y="112"/>
                </a:lnTo>
                <a:lnTo>
                  <a:pt x="143" y="112"/>
                </a:lnTo>
                <a:lnTo>
                  <a:pt x="148" y="112"/>
                </a:lnTo>
                <a:lnTo>
                  <a:pt x="151" y="112"/>
                </a:lnTo>
                <a:lnTo>
                  <a:pt x="155" y="112"/>
                </a:lnTo>
                <a:lnTo>
                  <a:pt x="157" y="112"/>
                </a:lnTo>
                <a:lnTo>
                  <a:pt x="160" y="112"/>
                </a:lnTo>
                <a:lnTo>
                  <a:pt x="163" y="112"/>
                </a:lnTo>
                <a:lnTo>
                  <a:pt x="168" y="112"/>
                </a:lnTo>
                <a:lnTo>
                  <a:pt x="180" y="112"/>
                </a:lnTo>
                <a:lnTo>
                  <a:pt x="191" y="112"/>
                </a:lnTo>
                <a:lnTo>
                  <a:pt x="198" y="112"/>
                </a:lnTo>
                <a:lnTo>
                  <a:pt x="214" y="112"/>
                </a:lnTo>
                <a:lnTo>
                  <a:pt x="226" y="112"/>
                </a:lnTo>
                <a:lnTo>
                  <a:pt x="230" y="112"/>
                </a:lnTo>
                <a:lnTo>
                  <a:pt x="232" y="112"/>
                </a:lnTo>
                <a:lnTo>
                  <a:pt x="239" y="112"/>
                </a:lnTo>
                <a:lnTo>
                  <a:pt x="244" y="112"/>
                </a:lnTo>
                <a:lnTo>
                  <a:pt x="246" y="112"/>
                </a:lnTo>
                <a:lnTo>
                  <a:pt x="249" y="112"/>
                </a:lnTo>
                <a:lnTo>
                  <a:pt x="254" y="112"/>
                </a:lnTo>
                <a:lnTo>
                  <a:pt x="257" y="112"/>
                </a:lnTo>
                <a:lnTo>
                  <a:pt x="262" y="112"/>
                </a:lnTo>
                <a:lnTo>
                  <a:pt x="270" y="112"/>
                </a:lnTo>
                <a:lnTo>
                  <a:pt x="273" y="112"/>
                </a:lnTo>
                <a:lnTo>
                  <a:pt x="285" y="111"/>
                </a:lnTo>
                <a:lnTo>
                  <a:pt x="273" y="105"/>
                </a:lnTo>
                <a:lnTo>
                  <a:pt x="275" y="100"/>
                </a:lnTo>
                <a:lnTo>
                  <a:pt x="274" y="87"/>
                </a:lnTo>
                <a:lnTo>
                  <a:pt x="273" y="81"/>
                </a:lnTo>
                <a:lnTo>
                  <a:pt x="276" y="74"/>
                </a:lnTo>
                <a:lnTo>
                  <a:pt x="285" y="74"/>
                </a:lnTo>
                <a:lnTo>
                  <a:pt x="291" y="74"/>
                </a:lnTo>
                <a:lnTo>
                  <a:pt x="293" y="74"/>
                </a:lnTo>
                <a:lnTo>
                  <a:pt x="297" y="74"/>
                </a:lnTo>
                <a:lnTo>
                  <a:pt x="297" y="67"/>
                </a:lnTo>
                <a:lnTo>
                  <a:pt x="297" y="65"/>
                </a:lnTo>
                <a:lnTo>
                  <a:pt x="297" y="62"/>
                </a:lnTo>
                <a:lnTo>
                  <a:pt x="297" y="56"/>
                </a:lnTo>
                <a:lnTo>
                  <a:pt x="297" y="48"/>
                </a:lnTo>
                <a:lnTo>
                  <a:pt x="297" y="40"/>
                </a:lnTo>
                <a:lnTo>
                  <a:pt x="297" y="36"/>
                </a:lnTo>
                <a:lnTo>
                  <a:pt x="302" y="36"/>
                </a:lnTo>
                <a:lnTo>
                  <a:pt x="304" y="36"/>
                </a:lnTo>
                <a:lnTo>
                  <a:pt x="309" y="36"/>
                </a:lnTo>
                <a:lnTo>
                  <a:pt x="315" y="36"/>
                </a:lnTo>
                <a:lnTo>
                  <a:pt x="320" y="36"/>
                </a:lnTo>
                <a:lnTo>
                  <a:pt x="326" y="36"/>
                </a:lnTo>
                <a:lnTo>
                  <a:pt x="332" y="36"/>
                </a:lnTo>
                <a:lnTo>
                  <a:pt x="339" y="36"/>
                </a:lnTo>
                <a:lnTo>
                  <a:pt x="345" y="36"/>
                </a:lnTo>
                <a:lnTo>
                  <a:pt x="350" y="36"/>
                </a:lnTo>
                <a:lnTo>
                  <a:pt x="354" y="36"/>
                </a:lnTo>
                <a:lnTo>
                  <a:pt x="358" y="36"/>
                </a:lnTo>
                <a:lnTo>
                  <a:pt x="367" y="36"/>
                </a:lnTo>
                <a:lnTo>
                  <a:pt x="370" y="36"/>
                </a:lnTo>
                <a:lnTo>
                  <a:pt x="375" y="36"/>
                </a:lnTo>
                <a:lnTo>
                  <a:pt x="382" y="36"/>
                </a:lnTo>
                <a:lnTo>
                  <a:pt x="384" y="36"/>
                </a:lnTo>
                <a:lnTo>
                  <a:pt x="387" y="36"/>
                </a:lnTo>
                <a:lnTo>
                  <a:pt x="402" y="36"/>
                </a:lnTo>
                <a:lnTo>
                  <a:pt x="403" y="37"/>
                </a:lnTo>
                <a:lnTo>
                  <a:pt x="405" y="37"/>
                </a:lnTo>
                <a:lnTo>
                  <a:pt x="405" y="33"/>
                </a:lnTo>
                <a:lnTo>
                  <a:pt x="405" y="28"/>
                </a:lnTo>
                <a:lnTo>
                  <a:pt x="406" y="31"/>
                </a:lnTo>
                <a:lnTo>
                  <a:pt x="415" y="32"/>
                </a:lnTo>
                <a:lnTo>
                  <a:pt x="428" y="26"/>
                </a:lnTo>
                <a:lnTo>
                  <a:pt x="437" y="13"/>
                </a:lnTo>
                <a:lnTo>
                  <a:pt x="441" y="0"/>
                </a:lnTo>
                <a:lnTo>
                  <a:pt x="471" y="4"/>
                </a:lnTo>
                <a:lnTo>
                  <a:pt x="474" y="23"/>
                </a:lnTo>
                <a:lnTo>
                  <a:pt x="472" y="48"/>
                </a:lnTo>
                <a:lnTo>
                  <a:pt x="471" y="52"/>
                </a:lnTo>
                <a:lnTo>
                  <a:pt x="461" y="62"/>
                </a:lnTo>
                <a:lnTo>
                  <a:pt x="471" y="80"/>
                </a:lnTo>
                <a:lnTo>
                  <a:pt x="461" y="82"/>
                </a:lnTo>
                <a:lnTo>
                  <a:pt x="463" y="106"/>
                </a:lnTo>
                <a:lnTo>
                  <a:pt x="469" y="114"/>
                </a:lnTo>
                <a:lnTo>
                  <a:pt x="488" y="132"/>
                </a:lnTo>
                <a:lnTo>
                  <a:pt x="497" y="134"/>
                </a:lnTo>
                <a:lnTo>
                  <a:pt x="505" y="137"/>
                </a:lnTo>
                <a:lnTo>
                  <a:pt x="515" y="135"/>
                </a:lnTo>
                <a:lnTo>
                  <a:pt x="536" y="132"/>
                </a:lnTo>
                <a:lnTo>
                  <a:pt x="547" y="141"/>
                </a:lnTo>
                <a:lnTo>
                  <a:pt x="542" y="149"/>
                </a:lnTo>
                <a:lnTo>
                  <a:pt x="536" y="154"/>
                </a:lnTo>
                <a:lnTo>
                  <a:pt x="507" y="163"/>
                </a:lnTo>
                <a:lnTo>
                  <a:pt x="503" y="185"/>
                </a:lnTo>
                <a:lnTo>
                  <a:pt x="506" y="189"/>
                </a:lnTo>
                <a:lnTo>
                  <a:pt x="518" y="205"/>
                </a:lnTo>
                <a:lnTo>
                  <a:pt x="512" y="205"/>
                </a:lnTo>
                <a:lnTo>
                  <a:pt x="510" y="209"/>
                </a:lnTo>
                <a:lnTo>
                  <a:pt x="515" y="212"/>
                </a:lnTo>
                <a:lnTo>
                  <a:pt x="505" y="225"/>
                </a:lnTo>
                <a:lnTo>
                  <a:pt x="494" y="227"/>
                </a:lnTo>
                <a:lnTo>
                  <a:pt x="477" y="225"/>
                </a:lnTo>
                <a:lnTo>
                  <a:pt x="461" y="228"/>
                </a:lnTo>
                <a:lnTo>
                  <a:pt x="459" y="233"/>
                </a:lnTo>
                <a:lnTo>
                  <a:pt x="455" y="261"/>
                </a:lnTo>
                <a:lnTo>
                  <a:pt x="438" y="267"/>
                </a:lnTo>
                <a:lnTo>
                  <a:pt x="438" y="277"/>
                </a:lnTo>
                <a:lnTo>
                  <a:pt x="436" y="279"/>
                </a:lnTo>
                <a:lnTo>
                  <a:pt x="431" y="291"/>
                </a:lnTo>
                <a:lnTo>
                  <a:pt x="431" y="297"/>
                </a:lnTo>
                <a:lnTo>
                  <a:pt x="428" y="304"/>
                </a:lnTo>
                <a:lnTo>
                  <a:pt x="421" y="310"/>
                </a:lnTo>
                <a:lnTo>
                  <a:pt x="422" y="334"/>
                </a:lnTo>
                <a:lnTo>
                  <a:pt x="423" y="337"/>
                </a:lnTo>
                <a:lnTo>
                  <a:pt x="420" y="343"/>
                </a:lnTo>
                <a:lnTo>
                  <a:pt x="419" y="345"/>
                </a:lnTo>
                <a:lnTo>
                  <a:pt x="412" y="387"/>
                </a:lnTo>
                <a:lnTo>
                  <a:pt x="422" y="399"/>
                </a:lnTo>
                <a:lnTo>
                  <a:pt x="430" y="396"/>
                </a:lnTo>
                <a:lnTo>
                  <a:pt x="428" y="402"/>
                </a:lnTo>
                <a:lnTo>
                  <a:pt x="422" y="411"/>
                </a:lnTo>
                <a:lnTo>
                  <a:pt x="432" y="413"/>
                </a:lnTo>
                <a:lnTo>
                  <a:pt x="434" y="415"/>
                </a:lnTo>
                <a:lnTo>
                  <a:pt x="440" y="425"/>
                </a:lnTo>
                <a:lnTo>
                  <a:pt x="442" y="433"/>
                </a:lnTo>
                <a:lnTo>
                  <a:pt x="440" y="439"/>
                </a:lnTo>
                <a:lnTo>
                  <a:pt x="430" y="444"/>
                </a:lnTo>
                <a:lnTo>
                  <a:pt x="428" y="441"/>
                </a:lnTo>
                <a:lnTo>
                  <a:pt x="420" y="441"/>
                </a:lnTo>
                <a:lnTo>
                  <a:pt x="415" y="437"/>
                </a:lnTo>
                <a:lnTo>
                  <a:pt x="416" y="434"/>
                </a:lnTo>
                <a:lnTo>
                  <a:pt x="415" y="430"/>
                </a:lnTo>
                <a:lnTo>
                  <a:pt x="412" y="427"/>
                </a:lnTo>
                <a:lnTo>
                  <a:pt x="411" y="417"/>
                </a:lnTo>
                <a:lnTo>
                  <a:pt x="406" y="420"/>
                </a:lnTo>
                <a:lnTo>
                  <a:pt x="404" y="417"/>
                </a:lnTo>
                <a:lnTo>
                  <a:pt x="405" y="415"/>
                </a:lnTo>
                <a:lnTo>
                  <a:pt x="407" y="413"/>
                </a:lnTo>
                <a:lnTo>
                  <a:pt x="403" y="411"/>
                </a:lnTo>
                <a:lnTo>
                  <a:pt x="397" y="411"/>
                </a:lnTo>
                <a:lnTo>
                  <a:pt x="394" y="408"/>
                </a:lnTo>
                <a:lnTo>
                  <a:pt x="393" y="407"/>
                </a:lnTo>
                <a:lnTo>
                  <a:pt x="389" y="405"/>
                </a:lnTo>
                <a:lnTo>
                  <a:pt x="387" y="404"/>
                </a:lnTo>
                <a:lnTo>
                  <a:pt x="385" y="402"/>
                </a:lnTo>
                <a:lnTo>
                  <a:pt x="388" y="399"/>
                </a:lnTo>
                <a:lnTo>
                  <a:pt x="394" y="395"/>
                </a:lnTo>
                <a:lnTo>
                  <a:pt x="394" y="390"/>
                </a:lnTo>
                <a:lnTo>
                  <a:pt x="396" y="386"/>
                </a:lnTo>
                <a:lnTo>
                  <a:pt x="389" y="387"/>
                </a:lnTo>
                <a:lnTo>
                  <a:pt x="382" y="388"/>
                </a:lnTo>
                <a:lnTo>
                  <a:pt x="380" y="383"/>
                </a:lnTo>
                <a:lnTo>
                  <a:pt x="370" y="377"/>
                </a:lnTo>
                <a:lnTo>
                  <a:pt x="359" y="382"/>
                </a:lnTo>
                <a:lnTo>
                  <a:pt x="354" y="380"/>
                </a:lnTo>
                <a:lnTo>
                  <a:pt x="350" y="373"/>
                </a:lnTo>
                <a:lnTo>
                  <a:pt x="349" y="371"/>
                </a:lnTo>
                <a:lnTo>
                  <a:pt x="347" y="368"/>
                </a:lnTo>
                <a:lnTo>
                  <a:pt x="345" y="366"/>
                </a:lnTo>
                <a:lnTo>
                  <a:pt x="340" y="362"/>
                </a:lnTo>
                <a:lnTo>
                  <a:pt x="331" y="348"/>
                </a:lnTo>
                <a:lnTo>
                  <a:pt x="329" y="342"/>
                </a:lnTo>
                <a:lnTo>
                  <a:pt x="326" y="342"/>
                </a:lnTo>
                <a:lnTo>
                  <a:pt x="324" y="339"/>
                </a:lnTo>
                <a:lnTo>
                  <a:pt x="318" y="339"/>
                </a:lnTo>
                <a:lnTo>
                  <a:pt x="316" y="339"/>
                </a:lnTo>
                <a:lnTo>
                  <a:pt x="310" y="346"/>
                </a:lnTo>
                <a:lnTo>
                  <a:pt x="304" y="353"/>
                </a:lnTo>
                <a:lnTo>
                  <a:pt x="304" y="359"/>
                </a:lnTo>
                <a:lnTo>
                  <a:pt x="305" y="361"/>
                </a:lnTo>
                <a:lnTo>
                  <a:pt x="305" y="366"/>
                </a:lnTo>
                <a:lnTo>
                  <a:pt x="303" y="371"/>
                </a:lnTo>
                <a:lnTo>
                  <a:pt x="303" y="374"/>
                </a:lnTo>
                <a:lnTo>
                  <a:pt x="305" y="376"/>
                </a:lnTo>
                <a:lnTo>
                  <a:pt x="309" y="381"/>
                </a:lnTo>
                <a:lnTo>
                  <a:pt x="305" y="388"/>
                </a:lnTo>
                <a:lnTo>
                  <a:pt x="304" y="390"/>
                </a:lnTo>
                <a:lnTo>
                  <a:pt x="303" y="398"/>
                </a:lnTo>
                <a:lnTo>
                  <a:pt x="304" y="405"/>
                </a:lnTo>
                <a:lnTo>
                  <a:pt x="303" y="407"/>
                </a:lnTo>
                <a:lnTo>
                  <a:pt x="302" y="411"/>
                </a:lnTo>
                <a:lnTo>
                  <a:pt x="295" y="412"/>
                </a:lnTo>
                <a:lnTo>
                  <a:pt x="293" y="411"/>
                </a:lnTo>
                <a:lnTo>
                  <a:pt x="292" y="408"/>
                </a:lnTo>
                <a:lnTo>
                  <a:pt x="287" y="406"/>
                </a:lnTo>
                <a:lnTo>
                  <a:pt x="283" y="402"/>
                </a:lnTo>
                <a:lnTo>
                  <a:pt x="281" y="411"/>
                </a:lnTo>
                <a:lnTo>
                  <a:pt x="272" y="408"/>
                </a:lnTo>
                <a:lnTo>
                  <a:pt x="268" y="402"/>
                </a:lnTo>
                <a:lnTo>
                  <a:pt x="264" y="399"/>
                </a:lnTo>
                <a:lnTo>
                  <a:pt x="263" y="400"/>
                </a:lnTo>
                <a:lnTo>
                  <a:pt x="260" y="405"/>
                </a:lnTo>
                <a:lnTo>
                  <a:pt x="255" y="391"/>
                </a:lnTo>
                <a:lnTo>
                  <a:pt x="252" y="393"/>
                </a:lnTo>
                <a:lnTo>
                  <a:pt x="250" y="393"/>
                </a:lnTo>
                <a:lnTo>
                  <a:pt x="231" y="381"/>
                </a:lnTo>
                <a:lnTo>
                  <a:pt x="228" y="380"/>
                </a:lnTo>
                <a:lnTo>
                  <a:pt x="220" y="377"/>
                </a:lnTo>
                <a:lnTo>
                  <a:pt x="219" y="377"/>
                </a:lnTo>
                <a:lnTo>
                  <a:pt x="217" y="379"/>
                </a:lnTo>
                <a:lnTo>
                  <a:pt x="215" y="380"/>
                </a:lnTo>
                <a:lnTo>
                  <a:pt x="211" y="380"/>
                </a:lnTo>
                <a:lnTo>
                  <a:pt x="208" y="379"/>
                </a:lnTo>
                <a:lnTo>
                  <a:pt x="204" y="379"/>
                </a:lnTo>
                <a:lnTo>
                  <a:pt x="195" y="376"/>
                </a:lnTo>
                <a:lnTo>
                  <a:pt x="192" y="374"/>
                </a:lnTo>
                <a:lnTo>
                  <a:pt x="190" y="374"/>
                </a:lnTo>
                <a:lnTo>
                  <a:pt x="184" y="373"/>
                </a:lnTo>
                <a:lnTo>
                  <a:pt x="180" y="374"/>
                </a:lnTo>
                <a:lnTo>
                  <a:pt x="173" y="402"/>
                </a:lnTo>
                <a:lnTo>
                  <a:pt x="168" y="408"/>
                </a:lnTo>
                <a:lnTo>
                  <a:pt x="163" y="411"/>
                </a:lnTo>
                <a:lnTo>
                  <a:pt x="154" y="411"/>
                </a:lnTo>
                <a:lnTo>
                  <a:pt x="148" y="412"/>
                </a:lnTo>
                <a:lnTo>
                  <a:pt x="146" y="411"/>
                </a:lnTo>
                <a:lnTo>
                  <a:pt x="138" y="405"/>
                </a:lnTo>
                <a:lnTo>
                  <a:pt x="132" y="405"/>
                </a:lnTo>
                <a:lnTo>
                  <a:pt x="128" y="411"/>
                </a:lnTo>
                <a:lnTo>
                  <a:pt x="126" y="411"/>
                </a:lnTo>
                <a:lnTo>
                  <a:pt x="119" y="411"/>
                </a:lnTo>
                <a:lnTo>
                  <a:pt x="116" y="407"/>
                </a:lnTo>
                <a:lnTo>
                  <a:pt x="87" y="390"/>
                </a:lnTo>
                <a:lnTo>
                  <a:pt x="83" y="383"/>
                </a:lnTo>
                <a:lnTo>
                  <a:pt x="81" y="382"/>
                </a:lnTo>
                <a:lnTo>
                  <a:pt x="73" y="379"/>
                </a:lnTo>
                <a:lnTo>
                  <a:pt x="62" y="372"/>
                </a:lnTo>
                <a:lnTo>
                  <a:pt x="46" y="352"/>
                </a:lnTo>
                <a:lnTo>
                  <a:pt x="40" y="346"/>
                </a:lnTo>
                <a:lnTo>
                  <a:pt x="38" y="345"/>
                </a:lnTo>
                <a:lnTo>
                  <a:pt x="32" y="340"/>
                </a:lnTo>
                <a:lnTo>
                  <a:pt x="31" y="340"/>
                </a:lnTo>
                <a:lnTo>
                  <a:pt x="20" y="323"/>
                </a:lnTo>
                <a:lnTo>
                  <a:pt x="17" y="318"/>
                </a:lnTo>
                <a:lnTo>
                  <a:pt x="17" y="316"/>
                </a:lnTo>
                <a:lnTo>
                  <a:pt x="17" y="311"/>
                </a:lnTo>
                <a:lnTo>
                  <a:pt x="10" y="305"/>
                </a:lnTo>
                <a:lnTo>
                  <a:pt x="8" y="303"/>
                </a:lnTo>
                <a:lnTo>
                  <a:pt x="6" y="303"/>
                </a:lnTo>
                <a:lnTo>
                  <a:pt x="0" y="297"/>
                </a:lnTo>
                <a:lnTo>
                  <a:pt x="9" y="297"/>
                </a:lnTo>
                <a:lnTo>
                  <a:pt x="10" y="297"/>
                </a:lnTo>
                <a:lnTo>
                  <a:pt x="14" y="297"/>
                </a:lnTo>
                <a:lnTo>
                  <a:pt x="18" y="297"/>
                </a:lnTo>
                <a:lnTo>
                  <a:pt x="24" y="297"/>
                </a:lnTo>
                <a:lnTo>
                  <a:pt x="26" y="297"/>
                </a:lnTo>
                <a:lnTo>
                  <a:pt x="30" y="297"/>
                </a:lnTo>
                <a:lnTo>
                  <a:pt x="32" y="297"/>
                </a:lnTo>
                <a:lnTo>
                  <a:pt x="37" y="297"/>
                </a:lnTo>
                <a:lnTo>
                  <a:pt x="45" y="297"/>
                </a:lnTo>
                <a:lnTo>
                  <a:pt x="47" y="297"/>
                </a:lnTo>
                <a:lnTo>
                  <a:pt x="50" y="297"/>
                </a:lnTo>
                <a:lnTo>
                  <a:pt x="56" y="297"/>
                </a:lnTo>
                <a:lnTo>
                  <a:pt x="60" y="297"/>
                </a:lnTo>
                <a:lnTo>
                  <a:pt x="64" y="297"/>
                </a:lnTo>
                <a:lnTo>
                  <a:pt x="68" y="297"/>
                </a:lnTo>
                <a:lnTo>
                  <a:pt x="71" y="297"/>
                </a:lnTo>
                <a:lnTo>
                  <a:pt x="72" y="297"/>
                </a:lnTo>
                <a:lnTo>
                  <a:pt x="80" y="297"/>
                </a:lnTo>
                <a:lnTo>
                  <a:pt x="84" y="297"/>
                </a:lnTo>
                <a:lnTo>
                  <a:pt x="91" y="297"/>
                </a:lnTo>
                <a:lnTo>
                  <a:pt x="96" y="297"/>
                </a:lnTo>
                <a:lnTo>
                  <a:pt x="104" y="297"/>
                </a:lnTo>
                <a:lnTo>
                  <a:pt x="105" y="297"/>
                </a:lnTo>
                <a:lnTo>
                  <a:pt x="115" y="297"/>
                </a:lnTo>
                <a:lnTo>
                  <a:pt x="119" y="297"/>
                </a:lnTo>
                <a:lnTo>
                  <a:pt x="119" y="286"/>
                </a:lnTo>
                <a:lnTo>
                  <a:pt x="119" y="274"/>
                </a:lnTo>
                <a:lnTo>
                  <a:pt x="119" y="261"/>
                </a:lnTo>
                <a:lnTo>
                  <a:pt x="119" y="258"/>
                </a:lnTo>
                <a:lnTo>
                  <a:pt x="119" y="252"/>
                </a:lnTo>
                <a:lnTo>
                  <a:pt x="119" y="236"/>
                </a:lnTo>
                <a:lnTo>
                  <a:pt x="119" y="229"/>
                </a:lnTo>
                <a:lnTo>
                  <a:pt x="119" y="216"/>
                </a:lnTo>
                <a:lnTo>
                  <a:pt x="119" y="211"/>
                </a:lnTo>
                <a:lnTo>
                  <a:pt x="119" y="199"/>
                </a:lnTo>
                <a:lnTo>
                  <a:pt x="119" y="190"/>
                </a:lnTo>
                <a:lnTo>
                  <a:pt x="119" y="186"/>
                </a:lnTo>
                <a:lnTo>
                  <a:pt x="119" y="184"/>
                </a:lnTo>
                <a:lnTo>
                  <a:pt x="119" y="181"/>
                </a:lnTo>
                <a:lnTo>
                  <a:pt x="119" y="174"/>
                </a:lnTo>
                <a:lnTo>
                  <a:pt x="119" y="168"/>
                </a:lnTo>
                <a:lnTo>
                  <a:pt x="119" y="166"/>
                </a:lnTo>
                <a:lnTo>
                  <a:pt x="119" y="160"/>
                </a:lnTo>
                <a:lnTo>
                  <a:pt x="119" y="152"/>
                </a:lnTo>
                <a:lnTo>
                  <a:pt x="119" y="148"/>
                </a:lnTo>
                <a:lnTo>
                  <a:pt x="119" y="142"/>
                </a:lnTo>
                <a:lnTo>
                  <a:pt x="119" y="140"/>
                </a:lnTo>
                <a:lnTo>
                  <a:pt x="119" y="137"/>
                </a:lnTo>
                <a:lnTo>
                  <a:pt x="119" y="124"/>
                </a:lnTo>
                <a:lnTo>
                  <a:pt x="119" y="1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5" name="Freeform 199"/>
          <p:cNvSpPr>
            <a:spLocks/>
          </p:cNvSpPr>
          <p:nvPr/>
        </p:nvSpPr>
        <p:spPr bwMode="auto">
          <a:xfrm>
            <a:off x="5497513" y="4286250"/>
            <a:ext cx="614362" cy="615950"/>
          </a:xfrm>
          <a:custGeom>
            <a:avLst/>
            <a:gdLst>
              <a:gd name="T0" fmla="*/ 2147483646 w 426"/>
              <a:gd name="T1" fmla="*/ 2147483646 h 440"/>
              <a:gd name="T2" fmla="*/ 2147483646 w 426"/>
              <a:gd name="T3" fmla="*/ 2147483646 h 440"/>
              <a:gd name="T4" fmla="*/ 2147483646 w 426"/>
              <a:gd name="T5" fmla="*/ 2147483646 h 440"/>
              <a:gd name="T6" fmla="*/ 2147483646 w 426"/>
              <a:gd name="T7" fmla="*/ 2147483646 h 440"/>
              <a:gd name="T8" fmla="*/ 2147483646 w 426"/>
              <a:gd name="T9" fmla="*/ 2147483646 h 440"/>
              <a:gd name="T10" fmla="*/ 2147483646 w 426"/>
              <a:gd name="T11" fmla="*/ 2147483646 h 440"/>
              <a:gd name="T12" fmla="*/ 2147483646 w 426"/>
              <a:gd name="T13" fmla="*/ 2147483646 h 440"/>
              <a:gd name="T14" fmla="*/ 2147483646 w 426"/>
              <a:gd name="T15" fmla="*/ 2147483646 h 440"/>
              <a:gd name="T16" fmla="*/ 2147483646 w 426"/>
              <a:gd name="T17" fmla="*/ 2147483646 h 440"/>
              <a:gd name="T18" fmla="*/ 2147483646 w 426"/>
              <a:gd name="T19" fmla="*/ 2147483646 h 440"/>
              <a:gd name="T20" fmla="*/ 2147483646 w 426"/>
              <a:gd name="T21" fmla="*/ 2147483646 h 440"/>
              <a:gd name="T22" fmla="*/ 2147483646 w 426"/>
              <a:gd name="T23" fmla="*/ 2147483646 h 440"/>
              <a:gd name="T24" fmla="*/ 2147483646 w 426"/>
              <a:gd name="T25" fmla="*/ 2147483646 h 440"/>
              <a:gd name="T26" fmla="*/ 2147483646 w 426"/>
              <a:gd name="T27" fmla="*/ 2147483646 h 440"/>
              <a:gd name="T28" fmla="*/ 2147483646 w 426"/>
              <a:gd name="T29" fmla="*/ 2147483646 h 440"/>
              <a:gd name="T30" fmla="*/ 2147483646 w 426"/>
              <a:gd name="T31" fmla="*/ 2147483646 h 440"/>
              <a:gd name="T32" fmla="*/ 2147483646 w 426"/>
              <a:gd name="T33" fmla="*/ 2147483646 h 440"/>
              <a:gd name="T34" fmla="*/ 2147483646 w 426"/>
              <a:gd name="T35" fmla="*/ 2147483646 h 440"/>
              <a:gd name="T36" fmla="*/ 2147483646 w 426"/>
              <a:gd name="T37" fmla="*/ 2147483646 h 440"/>
              <a:gd name="T38" fmla="*/ 2147483646 w 426"/>
              <a:gd name="T39" fmla="*/ 2147483646 h 440"/>
              <a:gd name="T40" fmla="*/ 2147483646 w 426"/>
              <a:gd name="T41" fmla="*/ 2147483646 h 440"/>
              <a:gd name="T42" fmla="*/ 2147483646 w 426"/>
              <a:gd name="T43" fmla="*/ 2147483646 h 440"/>
              <a:gd name="T44" fmla="*/ 2147483646 w 426"/>
              <a:gd name="T45" fmla="*/ 2147483646 h 440"/>
              <a:gd name="T46" fmla="*/ 2147483646 w 426"/>
              <a:gd name="T47" fmla="*/ 2147483646 h 440"/>
              <a:gd name="T48" fmla="*/ 2147483646 w 426"/>
              <a:gd name="T49" fmla="*/ 2147483646 h 440"/>
              <a:gd name="T50" fmla="*/ 2147483646 w 426"/>
              <a:gd name="T51" fmla="*/ 2147483646 h 440"/>
              <a:gd name="T52" fmla="*/ 2147483646 w 426"/>
              <a:gd name="T53" fmla="*/ 2147483646 h 440"/>
              <a:gd name="T54" fmla="*/ 2147483646 w 426"/>
              <a:gd name="T55" fmla="*/ 2147483646 h 440"/>
              <a:gd name="T56" fmla="*/ 2147483646 w 426"/>
              <a:gd name="T57" fmla="*/ 2147483646 h 440"/>
              <a:gd name="T58" fmla="*/ 2147483646 w 426"/>
              <a:gd name="T59" fmla="*/ 2147483646 h 440"/>
              <a:gd name="T60" fmla="*/ 2147483646 w 426"/>
              <a:gd name="T61" fmla="*/ 2147483646 h 440"/>
              <a:gd name="T62" fmla="*/ 2147483646 w 426"/>
              <a:gd name="T63" fmla="*/ 2147483646 h 440"/>
              <a:gd name="T64" fmla="*/ 2147483646 w 426"/>
              <a:gd name="T65" fmla="*/ 2147483646 h 440"/>
              <a:gd name="T66" fmla="*/ 2147483646 w 426"/>
              <a:gd name="T67" fmla="*/ 2147483646 h 440"/>
              <a:gd name="T68" fmla="*/ 2147483646 w 426"/>
              <a:gd name="T69" fmla="*/ 2147483646 h 440"/>
              <a:gd name="T70" fmla="*/ 2147483646 w 426"/>
              <a:gd name="T71" fmla="*/ 2147483646 h 440"/>
              <a:gd name="T72" fmla="*/ 2147483646 w 426"/>
              <a:gd name="T73" fmla="*/ 2147483646 h 440"/>
              <a:gd name="T74" fmla="*/ 2147483646 w 426"/>
              <a:gd name="T75" fmla="*/ 2147483646 h 440"/>
              <a:gd name="T76" fmla="*/ 2147483646 w 426"/>
              <a:gd name="T77" fmla="*/ 2147483646 h 440"/>
              <a:gd name="T78" fmla="*/ 2147483646 w 426"/>
              <a:gd name="T79" fmla="*/ 2147483646 h 440"/>
              <a:gd name="T80" fmla="*/ 2147483646 w 426"/>
              <a:gd name="T81" fmla="*/ 2147483646 h 440"/>
              <a:gd name="T82" fmla="*/ 2147483646 w 426"/>
              <a:gd name="T83" fmla="*/ 2147483646 h 440"/>
              <a:gd name="T84" fmla="*/ 2147483646 w 426"/>
              <a:gd name="T85" fmla="*/ 2147483646 h 440"/>
              <a:gd name="T86" fmla="*/ 2147483646 w 426"/>
              <a:gd name="T87" fmla="*/ 2147483646 h 440"/>
              <a:gd name="T88" fmla="*/ 2147483646 w 426"/>
              <a:gd name="T89" fmla="*/ 2147483646 h 440"/>
              <a:gd name="T90" fmla="*/ 2147483646 w 426"/>
              <a:gd name="T91" fmla="*/ 2147483646 h 440"/>
              <a:gd name="T92" fmla="*/ 2147483646 w 426"/>
              <a:gd name="T93" fmla="*/ 2147483646 h 440"/>
              <a:gd name="T94" fmla="*/ 2147483646 w 426"/>
              <a:gd name="T95" fmla="*/ 2147483646 h 440"/>
              <a:gd name="T96" fmla="*/ 2147483646 w 426"/>
              <a:gd name="T97" fmla="*/ 2147483646 h 440"/>
              <a:gd name="T98" fmla="*/ 2147483646 w 426"/>
              <a:gd name="T99" fmla="*/ 2147483646 h 440"/>
              <a:gd name="T100" fmla="*/ 2147483646 w 426"/>
              <a:gd name="T101" fmla="*/ 2147483646 h 440"/>
              <a:gd name="T102" fmla="*/ 2147483646 w 426"/>
              <a:gd name="T103" fmla="*/ 2147483646 h 4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6"/>
              <a:gd name="T157" fmla="*/ 0 h 440"/>
              <a:gd name="T158" fmla="*/ 426 w 426"/>
              <a:gd name="T159" fmla="*/ 440 h 4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6" h="440">
                <a:moveTo>
                  <a:pt x="90" y="0"/>
                </a:moveTo>
                <a:lnTo>
                  <a:pt x="100" y="1"/>
                </a:lnTo>
                <a:lnTo>
                  <a:pt x="103" y="1"/>
                </a:lnTo>
                <a:lnTo>
                  <a:pt x="111" y="1"/>
                </a:lnTo>
                <a:lnTo>
                  <a:pt x="117" y="1"/>
                </a:lnTo>
                <a:lnTo>
                  <a:pt x="129" y="1"/>
                </a:lnTo>
                <a:lnTo>
                  <a:pt x="134" y="1"/>
                </a:lnTo>
                <a:lnTo>
                  <a:pt x="135" y="1"/>
                </a:lnTo>
                <a:lnTo>
                  <a:pt x="138" y="1"/>
                </a:lnTo>
                <a:lnTo>
                  <a:pt x="139" y="1"/>
                </a:lnTo>
                <a:lnTo>
                  <a:pt x="144" y="1"/>
                </a:lnTo>
                <a:lnTo>
                  <a:pt x="147" y="1"/>
                </a:lnTo>
                <a:lnTo>
                  <a:pt x="159" y="1"/>
                </a:lnTo>
                <a:lnTo>
                  <a:pt x="159" y="2"/>
                </a:lnTo>
                <a:lnTo>
                  <a:pt x="159" y="9"/>
                </a:lnTo>
                <a:lnTo>
                  <a:pt x="159" y="13"/>
                </a:lnTo>
                <a:lnTo>
                  <a:pt x="159" y="17"/>
                </a:lnTo>
                <a:lnTo>
                  <a:pt x="159" y="24"/>
                </a:lnTo>
                <a:lnTo>
                  <a:pt x="159" y="31"/>
                </a:lnTo>
                <a:lnTo>
                  <a:pt x="159" y="37"/>
                </a:lnTo>
                <a:lnTo>
                  <a:pt x="168" y="37"/>
                </a:lnTo>
                <a:lnTo>
                  <a:pt x="171" y="37"/>
                </a:lnTo>
                <a:lnTo>
                  <a:pt x="178" y="37"/>
                </a:lnTo>
                <a:lnTo>
                  <a:pt x="182" y="37"/>
                </a:lnTo>
                <a:lnTo>
                  <a:pt x="189" y="37"/>
                </a:lnTo>
                <a:lnTo>
                  <a:pt x="194" y="37"/>
                </a:lnTo>
                <a:lnTo>
                  <a:pt x="203" y="37"/>
                </a:lnTo>
                <a:lnTo>
                  <a:pt x="206" y="37"/>
                </a:lnTo>
                <a:lnTo>
                  <a:pt x="209" y="37"/>
                </a:lnTo>
                <a:lnTo>
                  <a:pt x="215" y="37"/>
                </a:lnTo>
                <a:lnTo>
                  <a:pt x="222" y="37"/>
                </a:lnTo>
                <a:lnTo>
                  <a:pt x="225" y="37"/>
                </a:lnTo>
                <a:lnTo>
                  <a:pt x="231" y="37"/>
                </a:lnTo>
                <a:lnTo>
                  <a:pt x="233" y="37"/>
                </a:lnTo>
                <a:lnTo>
                  <a:pt x="237" y="37"/>
                </a:lnTo>
                <a:lnTo>
                  <a:pt x="242" y="37"/>
                </a:lnTo>
                <a:lnTo>
                  <a:pt x="246" y="37"/>
                </a:lnTo>
                <a:lnTo>
                  <a:pt x="254" y="37"/>
                </a:lnTo>
                <a:lnTo>
                  <a:pt x="256" y="37"/>
                </a:lnTo>
                <a:lnTo>
                  <a:pt x="260" y="37"/>
                </a:lnTo>
                <a:lnTo>
                  <a:pt x="266" y="37"/>
                </a:lnTo>
                <a:lnTo>
                  <a:pt x="271" y="37"/>
                </a:lnTo>
                <a:lnTo>
                  <a:pt x="278" y="37"/>
                </a:lnTo>
                <a:lnTo>
                  <a:pt x="278" y="49"/>
                </a:lnTo>
                <a:lnTo>
                  <a:pt x="278" y="62"/>
                </a:lnTo>
                <a:lnTo>
                  <a:pt x="278" y="74"/>
                </a:lnTo>
                <a:lnTo>
                  <a:pt x="278" y="82"/>
                </a:lnTo>
                <a:lnTo>
                  <a:pt x="278" y="90"/>
                </a:lnTo>
                <a:lnTo>
                  <a:pt x="278" y="100"/>
                </a:lnTo>
                <a:lnTo>
                  <a:pt x="278" y="104"/>
                </a:lnTo>
                <a:lnTo>
                  <a:pt x="278" y="110"/>
                </a:lnTo>
                <a:lnTo>
                  <a:pt x="278" y="111"/>
                </a:lnTo>
                <a:lnTo>
                  <a:pt x="279" y="112"/>
                </a:lnTo>
                <a:lnTo>
                  <a:pt x="291" y="112"/>
                </a:lnTo>
                <a:lnTo>
                  <a:pt x="296" y="112"/>
                </a:lnTo>
                <a:lnTo>
                  <a:pt x="302" y="112"/>
                </a:lnTo>
                <a:lnTo>
                  <a:pt x="307" y="112"/>
                </a:lnTo>
                <a:lnTo>
                  <a:pt x="313" y="112"/>
                </a:lnTo>
                <a:lnTo>
                  <a:pt x="317" y="112"/>
                </a:lnTo>
                <a:lnTo>
                  <a:pt x="319" y="112"/>
                </a:lnTo>
                <a:lnTo>
                  <a:pt x="320" y="112"/>
                </a:lnTo>
                <a:lnTo>
                  <a:pt x="325" y="112"/>
                </a:lnTo>
                <a:lnTo>
                  <a:pt x="331" y="112"/>
                </a:lnTo>
                <a:lnTo>
                  <a:pt x="335" y="112"/>
                </a:lnTo>
                <a:lnTo>
                  <a:pt x="338" y="112"/>
                </a:lnTo>
                <a:lnTo>
                  <a:pt x="342" y="112"/>
                </a:lnTo>
                <a:lnTo>
                  <a:pt x="349" y="112"/>
                </a:lnTo>
                <a:lnTo>
                  <a:pt x="354" y="112"/>
                </a:lnTo>
                <a:lnTo>
                  <a:pt x="355" y="112"/>
                </a:lnTo>
                <a:lnTo>
                  <a:pt x="358" y="112"/>
                </a:lnTo>
                <a:lnTo>
                  <a:pt x="362" y="112"/>
                </a:lnTo>
                <a:lnTo>
                  <a:pt x="365" y="112"/>
                </a:lnTo>
                <a:lnTo>
                  <a:pt x="373" y="112"/>
                </a:lnTo>
                <a:lnTo>
                  <a:pt x="377" y="112"/>
                </a:lnTo>
                <a:lnTo>
                  <a:pt x="382" y="112"/>
                </a:lnTo>
                <a:lnTo>
                  <a:pt x="385" y="112"/>
                </a:lnTo>
                <a:lnTo>
                  <a:pt x="390" y="112"/>
                </a:lnTo>
                <a:lnTo>
                  <a:pt x="390" y="119"/>
                </a:lnTo>
                <a:lnTo>
                  <a:pt x="389" y="124"/>
                </a:lnTo>
                <a:lnTo>
                  <a:pt x="389" y="134"/>
                </a:lnTo>
                <a:lnTo>
                  <a:pt x="389" y="137"/>
                </a:lnTo>
                <a:lnTo>
                  <a:pt x="389" y="149"/>
                </a:lnTo>
                <a:lnTo>
                  <a:pt x="389" y="156"/>
                </a:lnTo>
                <a:lnTo>
                  <a:pt x="389" y="161"/>
                </a:lnTo>
                <a:lnTo>
                  <a:pt x="389" y="173"/>
                </a:lnTo>
                <a:lnTo>
                  <a:pt x="389" y="180"/>
                </a:lnTo>
                <a:lnTo>
                  <a:pt x="389" y="182"/>
                </a:lnTo>
                <a:lnTo>
                  <a:pt x="389" y="183"/>
                </a:lnTo>
                <a:lnTo>
                  <a:pt x="389" y="186"/>
                </a:lnTo>
                <a:lnTo>
                  <a:pt x="389" y="199"/>
                </a:lnTo>
                <a:lnTo>
                  <a:pt x="389" y="212"/>
                </a:lnTo>
                <a:lnTo>
                  <a:pt x="389" y="217"/>
                </a:lnTo>
                <a:lnTo>
                  <a:pt x="390" y="223"/>
                </a:lnTo>
                <a:lnTo>
                  <a:pt x="390" y="226"/>
                </a:lnTo>
                <a:lnTo>
                  <a:pt x="390" y="229"/>
                </a:lnTo>
                <a:lnTo>
                  <a:pt x="390" y="235"/>
                </a:lnTo>
                <a:lnTo>
                  <a:pt x="390" y="248"/>
                </a:lnTo>
                <a:lnTo>
                  <a:pt x="390" y="260"/>
                </a:lnTo>
                <a:lnTo>
                  <a:pt x="395" y="260"/>
                </a:lnTo>
                <a:lnTo>
                  <a:pt x="400" y="260"/>
                </a:lnTo>
                <a:lnTo>
                  <a:pt x="410" y="260"/>
                </a:lnTo>
                <a:lnTo>
                  <a:pt x="412" y="260"/>
                </a:lnTo>
                <a:lnTo>
                  <a:pt x="425" y="260"/>
                </a:lnTo>
                <a:lnTo>
                  <a:pt x="425" y="273"/>
                </a:lnTo>
                <a:lnTo>
                  <a:pt x="425" y="286"/>
                </a:lnTo>
                <a:lnTo>
                  <a:pt x="425" y="292"/>
                </a:lnTo>
                <a:lnTo>
                  <a:pt x="425" y="298"/>
                </a:lnTo>
                <a:lnTo>
                  <a:pt x="425" y="310"/>
                </a:lnTo>
                <a:lnTo>
                  <a:pt x="425" y="323"/>
                </a:lnTo>
                <a:lnTo>
                  <a:pt x="425" y="335"/>
                </a:lnTo>
                <a:lnTo>
                  <a:pt x="425" y="338"/>
                </a:lnTo>
                <a:lnTo>
                  <a:pt x="425" y="349"/>
                </a:lnTo>
                <a:lnTo>
                  <a:pt x="425" y="360"/>
                </a:lnTo>
                <a:lnTo>
                  <a:pt x="425" y="370"/>
                </a:lnTo>
                <a:lnTo>
                  <a:pt x="425" y="373"/>
                </a:lnTo>
                <a:lnTo>
                  <a:pt x="425" y="385"/>
                </a:lnTo>
                <a:lnTo>
                  <a:pt x="425" y="398"/>
                </a:lnTo>
                <a:lnTo>
                  <a:pt x="425" y="404"/>
                </a:lnTo>
                <a:lnTo>
                  <a:pt x="425" y="411"/>
                </a:lnTo>
                <a:lnTo>
                  <a:pt x="397" y="407"/>
                </a:lnTo>
                <a:lnTo>
                  <a:pt x="391" y="412"/>
                </a:lnTo>
                <a:lnTo>
                  <a:pt x="390" y="414"/>
                </a:lnTo>
                <a:lnTo>
                  <a:pt x="383" y="419"/>
                </a:lnTo>
                <a:lnTo>
                  <a:pt x="369" y="433"/>
                </a:lnTo>
                <a:lnTo>
                  <a:pt x="332" y="439"/>
                </a:lnTo>
                <a:lnTo>
                  <a:pt x="329" y="439"/>
                </a:lnTo>
                <a:lnTo>
                  <a:pt x="327" y="439"/>
                </a:lnTo>
                <a:lnTo>
                  <a:pt x="325" y="439"/>
                </a:lnTo>
                <a:lnTo>
                  <a:pt x="298" y="424"/>
                </a:lnTo>
                <a:lnTo>
                  <a:pt x="270" y="412"/>
                </a:lnTo>
                <a:lnTo>
                  <a:pt x="267" y="411"/>
                </a:lnTo>
                <a:lnTo>
                  <a:pt x="256" y="410"/>
                </a:lnTo>
                <a:lnTo>
                  <a:pt x="203" y="375"/>
                </a:lnTo>
                <a:lnTo>
                  <a:pt x="194" y="367"/>
                </a:lnTo>
                <a:lnTo>
                  <a:pt x="192" y="365"/>
                </a:lnTo>
                <a:lnTo>
                  <a:pt x="184" y="367"/>
                </a:lnTo>
                <a:lnTo>
                  <a:pt x="182" y="374"/>
                </a:lnTo>
                <a:lnTo>
                  <a:pt x="178" y="373"/>
                </a:lnTo>
                <a:lnTo>
                  <a:pt x="165" y="357"/>
                </a:lnTo>
                <a:lnTo>
                  <a:pt x="155" y="369"/>
                </a:lnTo>
                <a:lnTo>
                  <a:pt x="154" y="370"/>
                </a:lnTo>
                <a:lnTo>
                  <a:pt x="148" y="369"/>
                </a:lnTo>
                <a:lnTo>
                  <a:pt x="146" y="370"/>
                </a:lnTo>
                <a:lnTo>
                  <a:pt x="131" y="376"/>
                </a:lnTo>
                <a:lnTo>
                  <a:pt x="120" y="374"/>
                </a:lnTo>
                <a:lnTo>
                  <a:pt x="104" y="366"/>
                </a:lnTo>
                <a:lnTo>
                  <a:pt x="95" y="367"/>
                </a:lnTo>
                <a:lnTo>
                  <a:pt x="84" y="370"/>
                </a:lnTo>
                <a:lnTo>
                  <a:pt x="79" y="373"/>
                </a:lnTo>
                <a:lnTo>
                  <a:pt x="73" y="372"/>
                </a:lnTo>
                <a:lnTo>
                  <a:pt x="71" y="367"/>
                </a:lnTo>
                <a:lnTo>
                  <a:pt x="61" y="364"/>
                </a:lnTo>
                <a:lnTo>
                  <a:pt x="48" y="367"/>
                </a:lnTo>
                <a:lnTo>
                  <a:pt x="45" y="366"/>
                </a:lnTo>
                <a:lnTo>
                  <a:pt x="44" y="366"/>
                </a:lnTo>
                <a:lnTo>
                  <a:pt x="41" y="365"/>
                </a:lnTo>
                <a:lnTo>
                  <a:pt x="34" y="364"/>
                </a:lnTo>
                <a:lnTo>
                  <a:pt x="29" y="358"/>
                </a:lnTo>
                <a:lnTo>
                  <a:pt x="29" y="345"/>
                </a:lnTo>
                <a:lnTo>
                  <a:pt x="27" y="340"/>
                </a:lnTo>
                <a:lnTo>
                  <a:pt x="25" y="338"/>
                </a:lnTo>
                <a:lnTo>
                  <a:pt x="25" y="334"/>
                </a:lnTo>
                <a:lnTo>
                  <a:pt x="29" y="327"/>
                </a:lnTo>
                <a:lnTo>
                  <a:pt x="24" y="323"/>
                </a:lnTo>
                <a:lnTo>
                  <a:pt x="27" y="315"/>
                </a:lnTo>
                <a:lnTo>
                  <a:pt x="27" y="314"/>
                </a:lnTo>
                <a:lnTo>
                  <a:pt x="20" y="305"/>
                </a:lnTo>
                <a:lnTo>
                  <a:pt x="19" y="304"/>
                </a:lnTo>
                <a:lnTo>
                  <a:pt x="16" y="299"/>
                </a:lnTo>
                <a:lnTo>
                  <a:pt x="16" y="296"/>
                </a:lnTo>
                <a:lnTo>
                  <a:pt x="17" y="290"/>
                </a:lnTo>
                <a:lnTo>
                  <a:pt x="15" y="283"/>
                </a:lnTo>
                <a:lnTo>
                  <a:pt x="18" y="275"/>
                </a:lnTo>
                <a:lnTo>
                  <a:pt x="17" y="268"/>
                </a:lnTo>
                <a:lnTo>
                  <a:pt x="16" y="262"/>
                </a:lnTo>
                <a:lnTo>
                  <a:pt x="17" y="258"/>
                </a:lnTo>
                <a:lnTo>
                  <a:pt x="27" y="254"/>
                </a:lnTo>
                <a:lnTo>
                  <a:pt x="29" y="248"/>
                </a:lnTo>
                <a:lnTo>
                  <a:pt x="27" y="240"/>
                </a:lnTo>
                <a:lnTo>
                  <a:pt x="22" y="230"/>
                </a:lnTo>
                <a:lnTo>
                  <a:pt x="19" y="228"/>
                </a:lnTo>
                <a:lnTo>
                  <a:pt x="9" y="225"/>
                </a:lnTo>
                <a:lnTo>
                  <a:pt x="15" y="216"/>
                </a:lnTo>
                <a:lnTo>
                  <a:pt x="17" y="210"/>
                </a:lnTo>
                <a:lnTo>
                  <a:pt x="9" y="214"/>
                </a:lnTo>
                <a:lnTo>
                  <a:pt x="0" y="201"/>
                </a:lnTo>
                <a:lnTo>
                  <a:pt x="6" y="159"/>
                </a:lnTo>
                <a:lnTo>
                  <a:pt x="7" y="157"/>
                </a:lnTo>
                <a:lnTo>
                  <a:pt x="11" y="152"/>
                </a:lnTo>
                <a:lnTo>
                  <a:pt x="9" y="148"/>
                </a:lnTo>
                <a:lnTo>
                  <a:pt x="8" y="124"/>
                </a:lnTo>
                <a:lnTo>
                  <a:pt x="15" y="119"/>
                </a:lnTo>
                <a:lnTo>
                  <a:pt x="18" y="112"/>
                </a:lnTo>
                <a:lnTo>
                  <a:pt x="18" y="105"/>
                </a:lnTo>
                <a:lnTo>
                  <a:pt x="23" y="94"/>
                </a:lnTo>
                <a:lnTo>
                  <a:pt x="25" y="91"/>
                </a:lnTo>
                <a:lnTo>
                  <a:pt x="25" y="81"/>
                </a:lnTo>
                <a:lnTo>
                  <a:pt x="42" y="76"/>
                </a:lnTo>
                <a:lnTo>
                  <a:pt x="46" y="47"/>
                </a:lnTo>
                <a:lnTo>
                  <a:pt x="48" y="43"/>
                </a:lnTo>
                <a:lnTo>
                  <a:pt x="64" y="39"/>
                </a:lnTo>
                <a:lnTo>
                  <a:pt x="81" y="41"/>
                </a:lnTo>
                <a:lnTo>
                  <a:pt x="92" y="39"/>
                </a:lnTo>
                <a:lnTo>
                  <a:pt x="102" y="27"/>
                </a:lnTo>
                <a:lnTo>
                  <a:pt x="97" y="23"/>
                </a:lnTo>
                <a:lnTo>
                  <a:pt x="100" y="19"/>
                </a:lnTo>
                <a:lnTo>
                  <a:pt x="105" y="19"/>
                </a:lnTo>
                <a:lnTo>
                  <a:pt x="93" y="3"/>
                </a:lnTo>
                <a:lnTo>
                  <a:pt x="9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6" name="Freeform 200"/>
          <p:cNvSpPr>
            <a:spLocks/>
          </p:cNvSpPr>
          <p:nvPr/>
        </p:nvSpPr>
        <p:spPr bwMode="auto">
          <a:xfrm>
            <a:off x="6059488" y="4443414"/>
            <a:ext cx="514350" cy="534987"/>
          </a:xfrm>
          <a:custGeom>
            <a:avLst/>
            <a:gdLst>
              <a:gd name="T0" fmla="*/ 2147483646 w 356"/>
              <a:gd name="T1" fmla="*/ 2147483646 h 382"/>
              <a:gd name="T2" fmla="*/ 2147483646 w 356"/>
              <a:gd name="T3" fmla="*/ 2147483646 h 382"/>
              <a:gd name="T4" fmla="*/ 2147483646 w 356"/>
              <a:gd name="T5" fmla="*/ 2147483646 h 382"/>
              <a:gd name="T6" fmla="*/ 2147483646 w 356"/>
              <a:gd name="T7" fmla="*/ 2147483646 h 382"/>
              <a:gd name="T8" fmla="*/ 2147483646 w 356"/>
              <a:gd name="T9" fmla="*/ 2147483646 h 382"/>
              <a:gd name="T10" fmla="*/ 2147483646 w 356"/>
              <a:gd name="T11" fmla="*/ 2147483646 h 382"/>
              <a:gd name="T12" fmla="*/ 2147483646 w 356"/>
              <a:gd name="T13" fmla="*/ 2147483646 h 382"/>
              <a:gd name="T14" fmla="*/ 2147483646 w 356"/>
              <a:gd name="T15" fmla="*/ 2147483646 h 382"/>
              <a:gd name="T16" fmla="*/ 2147483646 w 356"/>
              <a:gd name="T17" fmla="*/ 2147483646 h 382"/>
              <a:gd name="T18" fmla="*/ 2147483646 w 356"/>
              <a:gd name="T19" fmla="*/ 2147483646 h 382"/>
              <a:gd name="T20" fmla="*/ 2147483646 w 356"/>
              <a:gd name="T21" fmla="*/ 2147483646 h 382"/>
              <a:gd name="T22" fmla="*/ 2147483646 w 356"/>
              <a:gd name="T23" fmla="*/ 2147483646 h 382"/>
              <a:gd name="T24" fmla="*/ 2147483646 w 356"/>
              <a:gd name="T25" fmla="*/ 2147483646 h 382"/>
              <a:gd name="T26" fmla="*/ 2147483646 w 356"/>
              <a:gd name="T27" fmla="*/ 2147483646 h 382"/>
              <a:gd name="T28" fmla="*/ 2147483646 w 356"/>
              <a:gd name="T29" fmla="*/ 2147483646 h 382"/>
              <a:gd name="T30" fmla="*/ 2147483646 w 356"/>
              <a:gd name="T31" fmla="*/ 2147483646 h 382"/>
              <a:gd name="T32" fmla="*/ 2147483646 w 356"/>
              <a:gd name="T33" fmla="*/ 0 h 382"/>
              <a:gd name="T34" fmla="*/ 2147483646 w 356"/>
              <a:gd name="T35" fmla="*/ 0 h 382"/>
              <a:gd name="T36" fmla="*/ 2147483646 w 356"/>
              <a:gd name="T37" fmla="*/ 0 h 382"/>
              <a:gd name="T38" fmla="*/ 2147483646 w 356"/>
              <a:gd name="T39" fmla="*/ 0 h 382"/>
              <a:gd name="T40" fmla="*/ 2147483646 w 356"/>
              <a:gd name="T41" fmla="*/ 0 h 382"/>
              <a:gd name="T42" fmla="*/ 2147483646 w 356"/>
              <a:gd name="T43" fmla="*/ 0 h 382"/>
              <a:gd name="T44" fmla="*/ 2147483646 w 356"/>
              <a:gd name="T45" fmla="*/ 0 h 382"/>
              <a:gd name="T46" fmla="*/ 2147483646 w 356"/>
              <a:gd name="T47" fmla="*/ 2147483646 h 382"/>
              <a:gd name="T48" fmla="*/ 2147483646 w 356"/>
              <a:gd name="T49" fmla="*/ 2147483646 h 382"/>
              <a:gd name="T50" fmla="*/ 2147483646 w 356"/>
              <a:gd name="T51" fmla="*/ 2147483646 h 382"/>
              <a:gd name="T52" fmla="*/ 2147483646 w 356"/>
              <a:gd name="T53" fmla="*/ 2147483646 h 382"/>
              <a:gd name="T54" fmla="*/ 2147483646 w 356"/>
              <a:gd name="T55" fmla="*/ 2147483646 h 382"/>
              <a:gd name="T56" fmla="*/ 2147483646 w 356"/>
              <a:gd name="T57" fmla="*/ 2147483646 h 382"/>
              <a:gd name="T58" fmla="*/ 2147483646 w 356"/>
              <a:gd name="T59" fmla="*/ 2147483646 h 382"/>
              <a:gd name="T60" fmla="*/ 2147483646 w 356"/>
              <a:gd name="T61" fmla="*/ 2147483646 h 382"/>
              <a:gd name="T62" fmla="*/ 2147483646 w 356"/>
              <a:gd name="T63" fmla="*/ 2147483646 h 382"/>
              <a:gd name="T64" fmla="*/ 2147483646 w 356"/>
              <a:gd name="T65" fmla="*/ 2147483646 h 382"/>
              <a:gd name="T66" fmla="*/ 2147483646 w 356"/>
              <a:gd name="T67" fmla="*/ 2147483646 h 382"/>
              <a:gd name="T68" fmla="*/ 2147483646 w 356"/>
              <a:gd name="T69" fmla="*/ 2147483646 h 382"/>
              <a:gd name="T70" fmla="*/ 2147483646 w 356"/>
              <a:gd name="T71" fmla="*/ 2147483646 h 382"/>
              <a:gd name="T72" fmla="*/ 2147483646 w 356"/>
              <a:gd name="T73" fmla="*/ 2147483646 h 382"/>
              <a:gd name="T74" fmla="*/ 2147483646 w 356"/>
              <a:gd name="T75" fmla="*/ 2147483646 h 382"/>
              <a:gd name="T76" fmla="*/ 2147483646 w 356"/>
              <a:gd name="T77" fmla="*/ 2147483646 h 382"/>
              <a:gd name="T78" fmla="*/ 2147483646 w 356"/>
              <a:gd name="T79" fmla="*/ 2147483646 h 382"/>
              <a:gd name="T80" fmla="*/ 2147483646 w 356"/>
              <a:gd name="T81" fmla="*/ 2147483646 h 382"/>
              <a:gd name="T82" fmla="*/ 2147483646 w 356"/>
              <a:gd name="T83" fmla="*/ 2147483646 h 382"/>
              <a:gd name="T84" fmla="*/ 2147483646 w 356"/>
              <a:gd name="T85" fmla="*/ 2147483646 h 382"/>
              <a:gd name="T86" fmla="*/ 2147483646 w 356"/>
              <a:gd name="T87" fmla="*/ 2147483646 h 382"/>
              <a:gd name="T88" fmla="*/ 2147483646 w 356"/>
              <a:gd name="T89" fmla="*/ 2147483646 h 382"/>
              <a:gd name="T90" fmla="*/ 2147483646 w 356"/>
              <a:gd name="T91" fmla="*/ 2147483646 h 382"/>
              <a:gd name="T92" fmla="*/ 2147483646 w 356"/>
              <a:gd name="T93" fmla="*/ 2147483646 h 382"/>
              <a:gd name="T94" fmla="*/ 2147483646 w 356"/>
              <a:gd name="T95" fmla="*/ 2147483646 h 382"/>
              <a:gd name="T96" fmla="*/ 2147483646 w 356"/>
              <a:gd name="T97" fmla="*/ 2147483646 h 382"/>
              <a:gd name="T98" fmla="*/ 2147483646 w 356"/>
              <a:gd name="T99" fmla="*/ 2147483646 h 382"/>
              <a:gd name="T100" fmla="*/ 2147483646 w 356"/>
              <a:gd name="T101" fmla="*/ 2147483646 h 382"/>
              <a:gd name="T102" fmla="*/ 2147483646 w 356"/>
              <a:gd name="T103" fmla="*/ 2147483646 h 382"/>
              <a:gd name="T104" fmla="*/ 2147483646 w 356"/>
              <a:gd name="T105" fmla="*/ 2147483646 h 382"/>
              <a:gd name="T106" fmla="*/ 2147483646 w 356"/>
              <a:gd name="T107" fmla="*/ 2147483646 h 382"/>
              <a:gd name="T108" fmla="*/ 2147483646 w 356"/>
              <a:gd name="T109" fmla="*/ 2147483646 h 382"/>
              <a:gd name="T110" fmla="*/ 2147483646 w 356"/>
              <a:gd name="T111" fmla="*/ 2147483646 h 382"/>
              <a:gd name="T112" fmla="*/ 2147483646 w 356"/>
              <a:gd name="T113" fmla="*/ 2147483646 h 382"/>
              <a:gd name="T114" fmla="*/ 2147483646 w 356"/>
              <a:gd name="T115" fmla="*/ 2147483646 h 382"/>
              <a:gd name="T116" fmla="*/ 2147483646 w 356"/>
              <a:gd name="T117" fmla="*/ 2147483646 h 382"/>
              <a:gd name="T118" fmla="*/ 2147483646 w 356"/>
              <a:gd name="T119" fmla="*/ 2147483646 h 382"/>
              <a:gd name="T120" fmla="*/ 0 w 356"/>
              <a:gd name="T121" fmla="*/ 2147483646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6"/>
              <a:gd name="T184" fmla="*/ 0 h 382"/>
              <a:gd name="T185" fmla="*/ 356 w 356"/>
              <a:gd name="T186" fmla="*/ 382 h 3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6" h="382">
                <a:moveTo>
                  <a:pt x="0" y="87"/>
                </a:moveTo>
                <a:lnTo>
                  <a:pt x="10" y="87"/>
                </a:lnTo>
                <a:lnTo>
                  <a:pt x="18" y="87"/>
                </a:lnTo>
                <a:lnTo>
                  <a:pt x="23" y="87"/>
                </a:lnTo>
                <a:lnTo>
                  <a:pt x="35" y="87"/>
                </a:lnTo>
                <a:lnTo>
                  <a:pt x="35" y="73"/>
                </a:lnTo>
                <a:lnTo>
                  <a:pt x="47" y="73"/>
                </a:lnTo>
                <a:lnTo>
                  <a:pt x="59" y="74"/>
                </a:lnTo>
                <a:lnTo>
                  <a:pt x="70" y="74"/>
                </a:lnTo>
                <a:lnTo>
                  <a:pt x="80" y="74"/>
                </a:lnTo>
                <a:lnTo>
                  <a:pt x="83" y="74"/>
                </a:lnTo>
                <a:lnTo>
                  <a:pt x="94" y="74"/>
                </a:lnTo>
                <a:lnTo>
                  <a:pt x="97" y="74"/>
                </a:lnTo>
                <a:lnTo>
                  <a:pt x="106" y="74"/>
                </a:lnTo>
                <a:lnTo>
                  <a:pt x="106" y="61"/>
                </a:lnTo>
                <a:lnTo>
                  <a:pt x="106" y="48"/>
                </a:lnTo>
                <a:lnTo>
                  <a:pt x="118" y="48"/>
                </a:lnTo>
                <a:lnTo>
                  <a:pt x="120" y="48"/>
                </a:lnTo>
                <a:lnTo>
                  <a:pt x="124" y="48"/>
                </a:lnTo>
                <a:lnTo>
                  <a:pt x="130" y="51"/>
                </a:lnTo>
                <a:lnTo>
                  <a:pt x="132" y="51"/>
                </a:lnTo>
                <a:lnTo>
                  <a:pt x="141" y="51"/>
                </a:lnTo>
                <a:lnTo>
                  <a:pt x="153" y="51"/>
                </a:lnTo>
                <a:lnTo>
                  <a:pt x="157" y="51"/>
                </a:lnTo>
                <a:lnTo>
                  <a:pt x="165" y="51"/>
                </a:lnTo>
                <a:lnTo>
                  <a:pt x="170" y="51"/>
                </a:lnTo>
                <a:lnTo>
                  <a:pt x="178" y="51"/>
                </a:lnTo>
                <a:lnTo>
                  <a:pt x="184" y="51"/>
                </a:lnTo>
                <a:lnTo>
                  <a:pt x="190" y="51"/>
                </a:lnTo>
                <a:lnTo>
                  <a:pt x="196" y="51"/>
                </a:lnTo>
                <a:lnTo>
                  <a:pt x="202" y="51"/>
                </a:lnTo>
                <a:lnTo>
                  <a:pt x="207" y="51"/>
                </a:lnTo>
                <a:lnTo>
                  <a:pt x="213" y="51"/>
                </a:lnTo>
                <a:lnTo>
                  <a:pt x="217" y="51"/>
                </a:lnTo>
                <a:lnTo>
                  <a:pt x="220" y="51"/>
                </a:lnTo>
                <a:lnTo>
                  <a:pt x="224" y="51"/>
                </a:lnTo>
                <a:lnTo>
                  <a:pt x="228" y="51"/>
                </a:lnTo>
                <a:lnTo>
                  <a:pt x="248" y="51"/>
                </a:lnTo>
                <a:lnTo>
                  <a:pt x="248" y="37"/>
                </a:lnTo>
                <a:lnTo>
                  <a:pt x="251" y="37"/>
                </a:lnTo>
                <a:lnTo>
                  <a:pt x="260" y="37"/>
                </a:lnTo>
                <a:lnTo>
                  <a:pt x="271" y="37"/>
                </a:lnTo>
                <a:lnTo>
                  <a:pt x="280" y="37"/>
                </a:lnTo>
                <a:lnTo>
                  <a:pt x="283" y="37"/>
                </a:lnTo>
                <a:lnTo>
                  <a:pt x="283" y="24"/>
                </a:lnTo>
                <a:lnTo>
                  <a:pt x="283" y="17"/>
                </a:lnTo>
                <a:lnTo>
                  <a:pt x="283" y="12"/>
                </a:lnTo>
                <a:lnTo>
                  <a:pt x="283" y="6"/>
                </a:lnTo>
                <a:lnTo>
                  <a:pt x="283" y="4"/>
                </a:lnTo>
                <a:lnTo>
                  <a:pt x="283" y="0"/>
                </a:lnTo>
                <a:lnTo>
                  <a:pt x="291" y="0"/>
                </a:lnTo>
                <a:lnTo>
                  <a:pt x="293" y="0"/>
                </a:lnTo>
                <a:lnTo>
                  <a:pt x="295" y="0"/>
                </a:lnTo>
                <a:lnTo>
                  <a:pt x="298" y="0"/>
                </a:lnTo>
                <a:lnTo>
                  <a:pt x="300" y="0"/>
                </a:lnTo>
                <a:lnTo>
                  <a:pt x="304" y="0"/>
                </a:lnTo>
                <a:lnTo>
                  <a:pt x="307" y="0"/>
                </a:lnTo>
                <a:lnTo>
                  <a:pt x="312" y="0"/>
                </a:lnTo>
                <a:lnTo>
                  <a:pt x="314" y="0"/>
                </a:lnTo>
                <a:lnTo>
                  <a:pt x="316" y="0"/>
                </a:lnTo>
                <a:lnTo>
                  <a:pt x="319" y="0"/>
                </a:lnTo>
                <a:lnTo>
                  <a:pt x="325" y="0"/>
                </a:lnTo>
                <a:lnTo>
                  <a:pt x="328" y="0"/>
                </a:lnTo>
                <a:lnTo>
                  <a:pt x="333" y="0"/>
                </a:lnTo>
                <a:lnTo>
                  <a:pt x="336" y="0"/>
                </a:lnTo>
                <a:lnTo>
                  <a:pt x="340" y="0"/>
                </a:lnTo>
                <a:lnTo>
                  <a:pt x="342" y="0"/>
                </a:lnTo>
                <a:lnTo>
                  <a:pt x="349" y="0"/>
                </a:lnTo>
                <a:lnTo>
                  <a:pt x="352" y="0"/>
                </a:lnTo>
                <a:lnTo>
                  <a:pt x="355" y="0"/>
                </a:lnTo>
                <a:lnTo>
                  <a:pt x="355" y="6"/>
                </a:lnTo>
                <a:lnTo>
                  <a:pt x="355" y="12"/>
                </a:lnTo>
                <a:lnTo>
                  <a:pt x="355" y="24"/>
                </a:lnTo>
                <a:lnTo>
                  <a:pt x="355" y="37"/>
                </a:lnTo>
                <a:lnTo>
                  <a:pt x="355" y="48"/>
                </a:lnTo>
                <a:lnTo>
                  <a:pt x="355" y="62"/>
                </a:lnTo>
                <a:lnTo>
                  <a:pt x="355" y="74"/>
                </a:lnTo>
                <a:lnTo>
                  <a:pt x="355" y="87"/>
                </a:lnTo>
                <a:lnTo>
                  <a:pt x="355" y="90"/>
                </a:lnTo>
                <a:lnTo>
                  <a:pt x="355" y="99"/>
                </a:lnTo>
                <a:lnTo>
                  <a:pt x="355" y="102"/>
                </a:lnTo>
                <a:lnTo>
                  <a:pt x="355" y="111"/>
                </a:lnTo>
                <a:lnTo>
                  <a:pt x="355" y="122"/>
                </a:lnTo>
                <a:lnTo>
                  <a:pt x="355" y="123"/>
                </a:lnTo>
                <a:lnTo>
                  <a:pt x="355" y="136"/>
                </a:lnTo>
                <a:lnTo>
                  <a:pt x="355" y="141"/>
                </a:lnTo>
                <a:lnTo>
                  <a:pt x="355" y="148"/>
                </a:lnTo>
                <a:lnTo>
                  <a:pt x="355" y="161"/>
                </a:lnTo>
                <a:lnTo>
                  <a:pt x="355" y="163"/>
                </a:lnTo>
                <a:lnTo>
                  <a:pt x="355" y="181"/>
                </a:lnTo>
                <a:lnTo>
                  <a:pt x="355" y="185"/>
                </a:lnTo>
                <a:lnTo>
                  <a:pt x="355" y="198"/>
                </a:lnTo>
                <a:lnTo>
                  <a:pt x="355" y="210"/>
                </a:lnTo>
                <a:lnTo>
                  <a:pt x="355" y="223"/>
                </a:lnTo>
                <a:lnTo>
                  <a:pt x="355" y="226"/>
                </a:lnTo>
                <a:lnTo>
                  <a:pt x="355" y="229"/>
                </a:lnTo>
                <a:lnTo>
                  <a:pt x="355" y="234"/>
                </a:lnTo>
                <a:lnTo>
                  <a:pt x="355" y="248"/>
                </a:lnTo>
                <a:lnTo>
                  <a:pt x="355" y="254"/>
                </a:lnTo>
                <a:lnTo>
                  <a:pt x="355" y="260"/>
                </a:lnTo>
                <a:lnTo>
                  <a:pt x="355" y="273"/>
                </a:lnTo>
                <a:lnTo>
                  <a:pt x="355" y="285"/>
                </a:lnTo>
                <a:lnTo>
                  <a:pt x="355" y="295"/>
                </a:lnTo>
                <a:lnTo>
                  <a:pt x="355" y="301"/>
                </a:lnTo>
                <a:lnTo>
                  <a:pt x="355" y="303"/>
                </a:lnTo>
                <a:lnTo>
                  <a:pt x="355" y="311"/>
                </a:lnTo>
                <a:lnTo>
                  <a:pt x="352" y="316"/>
                </a:lnTo>
                <a:lnTo>
                  <a:pt x="351" y="318"/>
                </a:lnTo>
                <a:lnTo>
                  <a:pt x="349" y="322"/>
                </a:lnTo>
                <a:lnTo>
                  <a:pt x="338" y="333"/>
                </a:lnTo>
                <a:lnTo>
                  <a:pt x="335" y="336"/>
                </a:lnTo>
                <a:lnTo>
                  <a:pt x="313" y="334"/>
                </a:lnTo>
                <a:lnTo>
                  <a:pt x="303" y="329"/>
                </a:lnTo>
                <a:lnTo>
                  <a:pt x="296" y="325"/>
                </a:lnTo>
                <a:lnTo>
                  <a:pt x="284" y="320"/>
                </a:lnTo>
                <a:lnTo>
                  <a:pt x="274" y="323"/>
                </a:lnTo>
                <a:lnTo>
                  <a:pt x="271" y="322"/>
                </a:lnTo>
                <a:lnTo>
                  <a:pt x="265" y="320"/>
                </a:lnTo>
                <a:lnTo>
                  <a:pt x="238" y="314"/>
                </a:lnTo>
                <a:lnTo>
                  <a:pt x="218" y="303"/>
                </a:lnTo>
                <a:lnTo>
                  <a:pt x="205" y="300"/>
                </a:lnTo>
                <a:lnTo>
                  <a:pt x="200" y="300"/>
                </a:lnTo>
                <a:lnTo>
                  <a:pt x="198" y="301"/>
                </a:lnTo>
                <a:lnTo>
                  <a:pt x="196" y="303"/>
                </a:lnTo>
                <a:lnTo>
                  <a:pt x="190" y="318"/>
                </a:lnTo>
                <a:lnTo>
                  <a:pt x="191" y="322"/>
                </a:lnTo>
                <a:lnTo>
                  <a:pt x="178" y="326"/>
                </a:lnTo>
                <a:lnTo>
                  <a:pt x="176" y="329"/>
                </a:lnTo>
                <a:lnTo>
                  <a:pt x="179" y="341"/>
                </a:lnTo>
                <a:lnTo>
                  <a:pt x="178" y="349"/>
                </a:lnTo>
                <a:lnTo>
                  <a:pt x="174" y="349"/>
                </a:lnTo>
                <a:lnTo>
                  <a:pt x="170" y="353"/>
                </a:lnTo>
                <a:lnTo>
                  <a:pt x="169" y="358"/>
                </a:lnTo>
                <a:lnTo>
                  <a:pt x="165" y="362"/>
                </a:lnTo>
                <a:lnTo>
                  <a:pt x="162" y="362"/>
                </a:lnTo>
                <a:lnTo>
                  <a:pt x="161" y="361"/>
                </a:lnTo>
                <a:lnTo>
                  <a:pt x="156" y="361"/>
                </a:lnTo>
                <a:lnTo>
                  <a:pt x="147" y="366"/>
                </a:lnTo>
                <a:lnTo>
                  <a:pt x="137" y="370"/>
                </a:lnTo>
                <a:lnTo>
                  <a:pt x="134" y="371"/>
                </a:lnTo>
                <a:lnTo>
                  <a:pt x="126" y="379"/>
                </a:lnTo>
                <a:lnTo>
                  <a:pt x="123" y="381"/>
                </a:lnTo>
                <a:lnTo>
                  <a:pt x="120" y="381"/>
                </a:lnTo>
                <a:lnTo>
                  <a:pt x="118" y="381"/>
                </a:lnTo>
                <a:lnTo>
                  <a:pt x="96" y="358"/>
                </a:lnTo>
                <a:lnTo>
                  <a:pt x="94" y="357"/>
                </a:lnTo>
                <a:lnTo>
                  <a:pt x="93" y="354"/>
                </a:lnTo>
                <a:lnTo>
                  <a:pt x="91" y="352"/>
                </a:lnTo>
                <a:lnTo>
                  <a:pt x="86" y="344"/>
                </a:lnTo>
                <a:lnTo>
                  <a:pt x="84" y="341"/>
                </a:lnTo>
                <a:lnTo>
                  <a:pt x="75" y="332"/>
                </a:lnTo>
                <a:lnTo>
                  <a:pt x="68" y="326"/>
                </a:lnTo>
                <a:lnTo>
                  <a:pt x="50" y="303"/>
                </a:lnTo>
                <a:lnTo>
                  <a:pt x="35" y="299"/>
                </a:lnTo>
                <a:lnTo>
                  <a:pt x="35" y="292"/>
                </a:lnTo>
                <a:lnTo>
                  <a:pt x="35" y="285"/>
                </a:lnTo>
                <a:lnTo>
                  <a:pt x="35" y="273"/>
                </a:lnTo>
                <a:lnTo>
                  <a:pt x="35" y="260"/>
                </a:lnTo>
                <a:lnTo>
                  <a:pt x="35" y="258"/>
                </a:lnTo>
                <a:lnTo>
                  <a:pt x="35" y="248"/>
                </a:lnTo>
                <a:lnTo>
                  <a:pt x="35" y="236"/>
                </a:lnTo>
                <a:lnTo>
                  <a:pt x="35" y="225"/>
                </a:lnTo>
                <a:lnTo>
                  <a:pt x="35" y="223"/>
                </a:lnTo>
                <a:lnTo>
                  <a:pt x="35" y="210"/>
                </a:lnTo>
                <a:lnTo>
                  <a:pt x="35" y="198"/>
                </a:lnTo>
                <a:lnTo>
                  <a:pt x="35" y="185"/>
                </a:lnTo>
                <a:lnTo>
                  <a:pt x="35" y="180"/>
                </a:lnTo>
                <a:lnTo>
                  <a:pt x="35" y="174"/>
                </a:lnTo>
                <a:lnTo>
                  <a:pt x="35" y="161"/>
                </a:lnTo>
                <a:lnTo>
                  <a:pt x="35" y="148"/>
                </a:lnTo>
                <a:lnTo>
                  <a:pt x="23" y="148"/>
                </a:lnTo>
                <a:lnTo>
                  <a:pt x="20" y="148"/>
                </a:lnTo>
                <a:lnTo>
                  <a:pt x="10" y="148"/>
                </a:lnTo>
                <a:lnTo>
                  <a:pt x="5" y="148"/>
                </a:lnTo>
                <a:lnTo>
                  <a:pt x="1" y="148"/>
                </a:lnTo>
                <a:lnTo>
                  <a:pt x="1" y="136"/>
                </a:lnTo>
                <a:lnTo>
                  <a:pt x="1" y="123"/>
                </a:lnTo>
                <a:lnTo>
                  <a:pt x="1" y="116"/>
                </a:lnTo>
                <a:lnTo>
                  <a:pt x="1" y="114"/>
                </a:lnTo>
                <a:lnTo>
                  <a:pt x="1" y="111"/>
                </a:lnTo>
                <a:lnTo>
                  <a:pt x="0" y="105"/>
                </a:lnTo>
                <a:lnTo>
                  <a:pt x="0" y="99"/>
                </a:lnTo>
                <a:lnTo>
                  <a:pt x="0" y="87"/>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7" name="Freeform 201"/>
          <p:cNvSpPr>
            <a:spLocks/>
          </p:cNvSpPr>
          <p:nvPr/>
        </p:nvSpPr>
        <p:spPr bwMode="auto">
          <a:xfrm>
            <a:off x="7040563" y="4019551"/>
            <a:ext cx="723900" cy="417513"/>
          </a:xfrm>
          <a:custGeom>
            <a:avLst/>
            <a:gdLst>
              <a:gd name="T0" fmla="*/ 2147483646 w 502"/>
              <a:gd name="T1" fmla="*/ 0 h 298"/>
              <a:gd name="T2" fmla="*/ 2147483646 w 502"/>
              <a:gd name="T3" fmla="*/ 0 h 298"/>
              <a:gd name="T4" fmla="*/ 2147483646 w 502"/>
              <a:gd name="T5" fmla="*/ 0 h 298"/>
              <a:gd name="T6" fmla="*/ 2147483646 w 502"/>
              <a:gd name="T7" fmla="*/ 0 h 298"/>
              <a:gd name="T8" fmla="*/ 2147483646 w 502"/>
              <a:gd name="T9" fmla="*/ 0 h 298"/>
              <a:gd name="T10" fmla="*/ 2147483646 w 502"/>
              <a:gd name="T11" fmla="*/ 0 h 298"/>
              <a:gd name="T12" fmla="*/ 2147483646 w 502"/>
              <a:gd name="T13" fmla="*/ 0 h 298"/>
              <a:gd name="T14" fmla="*/ 2147483646 w 502"/>
              <a:gd name="T15" fmla="*/ 0 h 298"/>
              <a:gd name="T16" fmla="*/ 2147483646 w 502"/>
              <a:gd name="T17" fmla="*/ 0 h 298"/>
              <a:gd name="T18" fmla="*/ 2147483646 w 502"/>
              <a:gd name="T19" fmla="*/ 0 h 298"/>
              <a:gd name="T20" fmla="*/ 2147483646 w 502"/>
              <a:gd name="T21" fmla="*/ 0 h 298"/>
              <a:gd name="T22" fmla="*/ 2147483646 w 502"/>
              <a:gd name="T23" fmla="*/ 0 h 298"/>
              <a:gd name="T24" fmla="*/ 2147483646 w 502"/>
              <a:gd name="T25" fmla="*/ 0 h 298"/>
              <a:gd name="T26" fmla="*/ 2147483646 w 502"/>
              <a:gd name="T27" fmla="*/ 0 h 298"/>
              <a:gd name="T28" fmla="*/ 2147483646 w 502"/>
              <a:gd name="T29" fmla="*/ 0 h 298"/>
              <a:gd name="T30" fmla="*/ 2147483646 w 502"/>
              <a:gd name="T31" fmla="*/ 0 h 298"/>
              <a:gd name="T32" fmla="*/ 2147483646 w 502"/>
              <a:gd name="T33" fmla="*/ 0 h 298"/>
              <a:gd name="T34" fmla="*/ 2147483646 w 502"/>
              <a:gd name="T35" fmla="*/ 0 h 298"/>
              <a:gd name="T36" fmla="*/ 2147483646 w 502"/>
              <a:gd name="T37" fmla="*/ 0 h 298"/>
              <a:gd name="T38" fmla="*/ 2147483646 w 502"/>
              <a:gd name="T39" fmla="*/ 0 h 298"/>
              <a:gd name="T40" fmla="*/ 2147483646 w 502"/>
              <a:gd name="T41" fmla="*/ 2147483646 h 298"/>
              <a:gd name="T42" fmla="*/ 2147483646 w 502"/>
              <a:gd name="T43" fmla="*/ 2147483646 h 298"/>
              <a:gd name="T44" fmla="*/ 2147483646 w 502"/>
              <a:gd name="T45" fmla="*/ 2147483646 h 298"/>
              <a:gd name="T46" fmla="*/ 2147483646 w 502"/>
              <a:gd name="T47" fmla="*/ 2147483646 h 298"/>
              <a:gd name="T48" fmla="*/ 2147483646 w 502"/>
              <a:gd name="T49" fmla="*/ 2147483646 h 298"/>
              <a:gd name="T50" fmla="*/ 2147483646 w 502"/>
              <a:gd name="T51" fmla="*/ 2147483646 h 298"/>
              <a:gd name="T52" fmla="*/ 2147483646 w 502"/>
              <a:gd name="T53" fmla="*/ 2147483646 h 298"/>
              <a:gd name="T54" fmla="*/ 2147483646 w 502"/>
              <a:gd name="T55" fmla="*/ 2147483646 h 298"/>
              <a:gd name="T56" fmla="*/ 2147483646 w 502"/>
              <a:gd name="T57" fmla="*/ 2147483646 h 298"/>
              <a:gd name="T58" fmla="*/ 2147483646 w 502"/>
              <a:gd name="T59" fmla="*/ 2147483646 h 298"/>
              <a:gd name="T60" fmla="*/ 2147483646 w 502"/>
              <a:gd name="T61" fmla="*/ 2147483646 h 298"/>
              <a:gd name="T62" fmla="*/ 2147483646 w 502"/>
              <a:gd name="T63" fmla="*/ 2147483646 h 298"/>
              <a:gd name="T64" fmla="*/ 2147483646 w 502"/>
              <a:gd name="T65" fmla="*/ 2147483646 h 298"/>
              <a:gd name="T66" fmla="*/ 2147483646 w 502"/>
              <a:gd name="T67" fmla="*/ 2147483646 h 298"/>
              <a:gd name="T68" fmla="*/ 2147483646 w 502"/>
              <a:gd name="T69" fmla="*/ 2147483646 h 298"/>
              <a:gd name="T70" fmla="*/ 2147483646 w 502"/>
              <a:gd name="T71" fmla="*/ 2147483646 h 298"/>
              <a:gd name="T72" fmla="*/ 2147483646 w 502"/>
              <a:gd name="T73" fmla="*/ 2147483646 h 298"/>
              <a:gd name="T74" fmla="*/ 2147483646 w 502"/>
              <a:gd name="T75" fmla="*/ 2147483646 h 298"/>
              <a:gd name="T76" fmla="*/ 2147483646 w 502"/>
              <a:gd name="T77" fmla="*/ 2147483646 h 298"/>
              <a:gd name="T78" fmla="*/ 2147483646 w 502"/>
              <a:gd name="T79" fmla="*/ 2147483646 h 298"/>
              <a:gd name="T80" fmla="*/ 2147483646 w 502"/>
              <a:gd name="T81" fmla="*/ 2147483646 h 298"/>
              <a:gd name="T82" fmla="*/ 2147483646 w 502"/>
              <a:gd name="T83" fmla="*/ 2147483646 h 298"/>
              <a:gd name="T84" fmla="*/ 2147483646 w 502"/>
              <a:gd name="T85" fmla="*/ 2147483646 h 298"/>
              <a:gd name="T86" fmla="*/ 2147483646 w 502"/>
              <a:gd name="T87" fmla="*/ 2147483646 h 298"/>
              <a:gd name="T88" fmla="*/ 2147483646 w 502"/>
              <a:gd name="T89" fmla="*/ 2147483646 h 298"/>
              <a:gd name="T90" fmla="*/ 2147483646 w 502"/>
              <a:gd name="T91" fmla="*/ 2147483646 h 298"/>
              <a:gd name="T92" fmla="*/ 2147483646 w 502"/>
              <a:gd name="T93" fmla="*/ 2147483646 h 298"/>
              <a:gd name="T94" fmla="*/ 2147483646 w 502"/>
              <a:gd name="T95" fmla="*/ 2147483646 h 298"/>
              <a:gd name="T96" fmla="*/ 2147483646 w 502"/>
              <a:gd name="T97" fmla="*/ 2147483646 h 298"/>
              <a:gd name="T98" fmla="*/ 2147483646 w 502"/>
              <a:gd name="T99" fmla="*/ 2147483646 h 298"/>
              <a:gd name="T100" fmla="*/ 2147483646 w 502"/>
              <a:gd name="T101" fmla="*/ 2147483646 h 298"/>
              <a:gd name="T102" fmla="*/ 0 w 502"/>
              <a:gd name="T103" fmla="*/ 2147483646 h 298"/>
              <a:gd name="T104" fmla="*/ 0 w 502"/>
              <a:gd name="T105" fmla="*/ 2147483646 h 298"/>
              <a:gd name="T106" fmla="*/ 2147483646 w 502"/>
              <a:gd name="T107" fmla="*/ 2147483646 h 2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2"/>
              <a:gd name="T163" fmla="*/ 0 h 298"/>
              <a:gd name="T164" fmla="*/ 502 w 502"/>
              <a:gd name="T165" fmla="*/ 298 h 2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2" h="298">
                <a:moveTo>
                  <a:pt x="1" y="0"/>
                </a:moveTo>
                <a:lnTo>
                  <a:pt x="4" y="0"/>
                </a:lnTo>
                <a:lnTo>
                  <a:pt x="7" y="0"/>
                </a:lnTo>
                <a:lnTo>
                  <a:pt x="9" y="0"/>
                </a:lnTo>
                <a:lnTo>
                  <a:pt x="12" y="0"/>
                </a:lnTo>
                <a:lnTo>
                  <a:pt x="14" y="0"/>
                </a:lnTo>
                <a:lnTo>
                  <a:pt x="18" y="0"/>
                </a:lnTo>
                <a:lnTo>
                  <a:pt x="23" y="0"/>
                </a:lnTo>
                <a:lnTo>
                  <a:pt x="24" y="0"/>
                </a:lnTo>
                <a:lnTo>
                  <a:pt x="26" y="0"/>
                </a:lnTo>
                <a:lnTo>
                  <a:pt x="28" y="0"/>
                </a:lnTo>
                <a:lnTo>
                  <a:pt x="30" y="0"/>
                </a:lnTo>
                <a:lnTo>
                  <a:pt x="35" y="0"/>
                </a:lnTo>
                <a:lnTo>
                  <a:pt x="36" y="0"/>
                </a:lnTo>
                <a:lnTo>
                  <a:pt x="38" y="0"/>
                </a:lnTo>
                <a:lnTo>
                  <a:pt x="39" y="0"/>
                </a:lnTo>
                <a:lnTo>
                  <a:pt x="40" y="0"/>
                </a:lnTo>
                <a:lnTo>
                  <a:pt x="42" y="0"/>
                </a:lnTo>
                <a:lnTo>
                  <a:pt x="44" y="0"/>
                </a:lnTo>
                <a:lnTo>
                  <a:pt x="46" y="0"/>
                </a:lnTo>
                <a:lnTo>
                  <a:pt x="49" y="0"/>
                </a:lnTo>
                <a:lnTo>
                  <a:pt x="51" y="0"/>
                </a:lnTo>
                <a:lnTo>
                  <a:pt x="52" y="0"/>
                </a:lnTo>
                <a:lnTo>
                  <a:pt x="55" y="0"/>
                </a:lnTo>
                <a:lnTo>
                  <a:pt x="58" y="0"/>
                </a:lnTo>
                <a:lnTo>
                  <a:pt x="60" y="0"/>
                </a:lnTo>
                <a:lnTo>
                  <a:pt x="72" y="0"/>
                </a:lnTo>
                <a:lnTo>
                  <a:pt x="73" y="0"/>
                </a:lnTo>
                <a:lnTo>
                  <a:pt x="75" y="0"/>
                </a:lnTo>
                <a:lnTo>
                  <a:pt x="81" y="0"/>
                </a:lnTo>
                <a:lnTo>
                  <a:pt x="82" y="0"/>
                </a:lnTo>
                <a:lnTo>
                  <a:pt x="85" y="0"/>
                </a:lnTo>
                <a:lnTo>
                  <a:pt x="86" y="0"/>
                </a:lnTo>
                <a:lnTo>
                  <a:pt x="88" y="0"/>
                </a:lnTo>
                <a:lnTo>
                  <a:pt x="90" y="0"/>
                </a:lnTo>
                <a:lnTo>
                  <a:pt x="94" y="0"/>
                </a:lnTo>
                <a:lnTo>
                  <a:pt x="99" y="0"/>
                </a:lnTo>
                <a:lnTo>
                  <a:pt x="102" y="0"/>
                </a:lnTo>
                <a:lnTo>
                  <a:pt x="104" y="0"/>
                </a:lnTo>
                <a:lnTo>
                  <a:pt x="109" y="0"/>
                </a:lnTo>
                <a:lnTo>
                  <a:pt x="111" y="0"/>
                </a:lnTo>
                <a:lnTo>
                  <a:pt x="116" y="0"/>
                </a:lnTo>
                <a:lnTo>
                  <a:pt x="118" y="0"/>
                </a:lnTo>
                <a:lnTo>
                  <a:pt x="123" y="0"/>
                </a:lnTo>
                <a:lnTo>
                  <a:pt x="126" y="0"/>
                </a:lnTo>
                <a:lnTo>
                  <a:pt x="131" y="0"/>
                </a:lnTo>
                <a:lnTo>
                  <a:pt x="133" y="0"/>
                </a:lnTo>
                <a:lnTo>
                  <a:pt x="136" y="0"/>
                </a:lnTo>
                <a:lnTo>
                  <a:pt x="143" y="0"/>
                </a:lnTo>
                <a:lnTo>
                  <a:pt x="144" y="0"/>
                </a:lnTo>
                <a:lnTo>
                  <a:pt x="147" y="0"/>
                </a:lnTo>
                <a:lnTo>
                  <a:pt x="155" y="0"/>
                </a:lnTo>
                <a:lnTo>
                  <a:pt x="159" y="0"/>
                </a:lnTo>
                <a:lnTo>
                  <a:pt x="160" y="0"/>
                </a:lnTo>
                <a:lnTo>
                  <a:pt x="165" y="0"/>
                </a:lnTo>
                <a:lnTo>
                  <a:pt x="167" y="0"/>
                </a:lnTo>
                <a:lnTo>
                  <a:pt x="172" y="0"/>
                </a:lnTo>
                <a:lnTo>
                  <a:pt x="178" y="0"/>
                </a:lnTo>
                <a:lnTo>
                  <a:pt x="187" y="0"/>
                </a:lnTo>
                <a:lnTo>
                  <a:pt x="190" y="0"/>
                </a:lnTo>
                <a:lnTo>
                  <a:pt x="192" y="0"/>
                </a:lnTo>
                <a:lnTo>
                  <a:pt x="195" y="0"/>
                </a:lnTo>
                <a:lnTo>
                  <a:pt x="201" y="0"/>
                </a:lnTo>
                <a:lnTo>
                  <a:pt x="202" y="0"/>
                </a:lnTo>
                <a:lnTo>
                  <a:pt x="204" y="0"/>
                </a:lnTo>
                <a:lnTo>
                  <a:pt x="211" y="0"/>
                </a:lnTo>
                <a:lnTo>
                  <a:pt x="215" y="0"/>
                </a:lnTo>
                <a:lnTo>
                  <a:pt x="219" y="0"/>
                </a:lnTo>
                <a:lnTo>
                  <a:pt x="221" y="0"/>
                </a:lnTo>
                <a:lnTo>
                  <a:pt x="226" y="0"/>
                </a:lnTo>
                <a:lnTo>
                  <a:pt x="230" y="0"/>
                </a:lnTo>
                <a:lnTo>
                  <a:pt x="233" y="0"/>
                </a:lnTo>
                <a:lnTo>
                  <a:pt x="238" y="0"/>
                </a:lnTo>
                <a:lnTo>
                  <a:pt x="244" y="0"/>
                </a:lnTo>
                <a:lnTo>
                  <a:pt x="249" y="0"/>
                </a:lnTo>
                <a:lnTo>
                  <a:pt x="252" y="0"/>
                </a:lnTo>
                <a:lnTo>
                  <a:pt x="259" y="0"/>
                </a:lnTo>
                <a:lnTo>
                  <a:pt x="262" y="0"/>
                </a:lnTo>
                <a:lnTo>
                  <a:pt x="274" y="0"/>
                </a:lnTo>
                <a:lnTo>
                  <a:pt x="276" y="0"/>
                </a:lnTo>
                <a:lnTo>
                  <a:pt x="279" y="0"/>
                </a:lnTo>
                <a:lnTo>
                  <a:pt x="286" y="0"/>
                </a:lnTo>
                <a:lnTo>
                  <a:pt x="296" y="0"/>
                </a:lnTo>
                <a:lnTo>
                  <a:pt x="298" y="0"/>
                </a:lnTo>
                <a:lnTo>
                  <a:pt x="300" y="0"/>
                </a:lnTo>
                <a:lnTo>
                  <a:pt x="302" y="0"/>
                </a:lnTo>
                <a:lnTo>
                  <a:pt x="306" y="0"/>
                </a:lnTo>
                <a:lnTo>
                  <a:pt x="310" y="0"/>
                </a:lnTo>
                <a:lnTo>
                  <a:pt x="320" y="0"/>
                </a:lnTo>
                <a:lnTo>
                  <a:pt x="321" y="0"/>
                </a:lnTo>
                <a:lnTo>
                  <a:pt x="328" y="0"/>
                </a:lnTo>
                <a:lnTo>
                  <a:pt x="335" y="0"/>
                </a:lnTo>
                <a:lnTo>
                  <a:pt x="344" y="0"/>
                </a:lnTo>
                <a:lnTo>
                  <a:pt x="349" y="0"/>
                </a:lnTo>
                <a:lnTo>
                  <a:pt x="358" y="0"/>
                </a:lnTo>
                <a:lnTo>
                  <a:pt x="366" y="0"/>
                </a:lnTo>
                <a:lnTo>
                  <a:pt x="369" y="0"/>
                </a:lnTo>
                <a:lnTo>
                  <a:pt x="374" y="0"/>
                </a:lnTo>
                <a:lnTo>
                  <a:pt x="376" y="0"/>
                </a:lnTo>
                <a:lnTo>
                  <a:pt x="380" y="0"/>
                </a:lnTo>
                <a:lnTo>
                  <a:pt x="391" y="0"/>
                </a:lnTo>
                <a:lnTo>
                  <a:pt x="403" y="0"/>
                </a:lnTo>
                <a:lnTo>
                  <a:pt x="417" y="0"/>
                </a:lnTo>
                <a:lnTo>
                  <a:pt x="419" y="0"/>
                </a:lnTo>
                <a:lnTo>
                  <a:pt x="422" y="0"/>
                </a:lnTo>
                <a:lnTo>
                  <a:pt x="439" y="0"/>
                </a:lnTo>
                <a:lnTo>
                  <a:pt x="442" y="0"/>
                </a:lnTo>
                <a:lnTo>
                  <a:pt x="448" y="0"/>
                </a:lnTo>
                <a:lnTo>
                  <a:pt x="452" y="0"/>
                </a:lnTo>
                <a:lnTo>
                  <a:pt x="458" y="0"/>
                </a:lnTo>
                <a:lnTo>
                  <a:pt x="465" y="0"/>
                </a:lnTo>
                <a:lnTo>
                  <a:pt x="472" y="0"/>
                </a:lnTo>
                <a:lnTo>
                  <a:pt x="477" y="0"/>
                </a:lnTo>
                <a:lnTo>
                  <a:pt x="480" y="0"/>
                </a:lnTo>
                <a:lnTo>
                  <a:pt x="482" y="0"/>
                </a:lnTo>
                <a:lnTo>
                  <a:pt x="487" y="0"/>
                </a:lnTo>
                <a:lnTo>
                  <a:pt x="489" y="0"/>
                </a:lnTo>
                <a:lnTo>
                  <a:pt x="492" y="0"/>
                </a:lnTo>
                <a:lnTo>
                  <a:pt x="495" y="0"/>
                </a:lnTo>
                <a:lnTo>
                  <a:pt x="501" y="0"/>
                </a:lnTo>
                <a:lnTo>
                  <a:pt x="501" y="7"/>
                </a:lnTo>
                <a:lnTo>
                  <a:pt x="501" y="12"/>
                </a:lnTo>
                <a:lnTo>
                  <a:pt x="501" y="23"/>
                </a:lnTo>
                <a:lnTo>
                  <a:pt x="501" y="31"/>
                </a:lnTo>
                <a:lnTo>
                  <a:pt x="501" y="34"/>
                </a:lnTo>
                <a:lnTo>
                  <a:pt x="501" y="36"/>
                </a:lnTo>
                <a:lnTo>
                  <a:pt x="501" y="40"/>
                </a:lnTo>
                <a:lnTo>
                  <a:pt x="501" y="47"/>
                </a:lnTo>
                <a:lnTo>
                  <a:pt x="501" y="49"/>
                </a:lnTo>
                <a:lnTo>
                  <a:pt x="501" y="61"/>
                </a:lnTo>
                <a:lnTo>
                  <a:pt x="501" y="70"/>
                </a:lnTo>
                <a:lnTo>
                  <a:pt x="501" y="74"/>
                </a:lnTo>
                <a:lnTo>
                  <a:pt x="501" y="75"/>
                </a:lnTo>
                <a:lnTo>
                  <a:pt x="501" y="86"/>
                </a:lnTo>
                <a:lnTo>
                  <a:pt x="501" y="99"/>
                </a:lnTo>
                <a:lnTo>
                  <a:pt x="501" y="102"/>
                </a:lnTo>
                <a:lnTo>
                  <a:pt x="501" y="111"/>
                </a:lnTo>
                <a:lnTo>
                  <a:pt x="501" y="122"/>
                </a:lnTo>
                <a:lnTo>
                  <a:pt x="501" y="124"/>
                </a:lnTo>
                <a:lnTo>
                  <a:pt x="501" y="136"/>
                </a:lnTo>
                <a:lnTo>
                  <a:pt x="501" y="138"/>
                </a:lnTo>
                <a:lnTo>
                  <a:pt x="501" y="149"/>
                </a:lnTo>
                <a:lnTo>
                  <a:pt x="501" y="157"/>
                </a:lnTo>
                <a:lnTo>
                  <a:pt x="501" y="166"/>
                </a:lnTo>
                <a:lnTo>
                  <a:pt x="501" y="173"/>
                </a:lnTo>
                <a:lnTo>
                  <a:pt x="501" y="181"/>
                </a:lnTo>
                <a:lnTo>
                  <a:pt x="501" y="185"/>
                </a:lnTo>
                <a:lnTo>
                  <a:pt x="494" y="185"/>
                </a:lnTo>
                <a:lnTo>
                  <a:pt x="484" y="185"/>
                </a:lnTo>
                <a:lnTo>
                  <a:pt x="482" y="185"/>
                </a:lnTo>
                <a:lnTo>
                  <a:pt x="476" y="185"/>
                </a:lnTo>
                <a:lnTo>
                  <a:pt x="473" y="185"/>
                </a:lnTo>
                <a:lnTo>
                  <a:pt x="472" y="185"/>
                </a:lnTo>
                <a:lnTo>
                  <a:pt x="467" y="185"/>
                </a:lnTo>
                <a:lnTo>
                  <a:pt x="461" y="185"/>
                </a:lnTo>
                <a:lnTo>
                  <a:pt x="452" y="185"/>
                </a:lnTo>
                <a:lnTo>
                  <a:pt x="450" y="185"/>
                </a:lnTo>
                <a:lnTo>
                  <a:pt x="441" y="185"/>
                </a:lnTo>
                <a:lnTo>
                  <a:pt x="437" y="185"/>
                </a:lnTo>
                <a:lnTo>
                  <a:pt x="433" y="185"/>
                </a:lnTo>
                <a:lnTo>
                  <a:pt x="431" y="185"/>
                </a:lnTo>
                <a:lnTo>
                  <a:pt x="429" y="185"/>
                </a:lnTo>
                <a:lnTo>
                  <a:pt x="423" y="185"/>
                </a:lnTo>
                <a:lnTo>
                  <a:pt x="417" y="185"/>
                </a:lnTo>
                <a:lnTo>
                  <a:pt x="415" y="185"/>
                </a:lnTo>
                <a:lnTo>
                  <a:pt x="405" y="185"/>
                </a:lnTo>
                <a:lnTo>
                  <a:pt x="395" y="185"/>
                </a:lnTo>
                <a:lnTo>
                  <a:pt x="393" y="185"/>
                </a:lnTo>
                <a:lnTo>
                  <a:pt x="390" y="185"/>
                </a:lnTo>
                <a:lnTo>
                  <a:pt x="389" y="185"/>
                </a:lnTo>
                <a:lnTo>
                  <a:pt x="385" y="185"/>
                </a:lnTo>
                <a:lnTo>
                  <a:pt x="380" y="185"/>
                </a:lnTo>
                <a:lnTo>
                  <a:pt x="373" y="185"/>
                </a:lnTo>
                <a:lnTo>
                  <a:pt x="361" y="185"/>
                </a:lnTo>
                <a:lnTo>
                  <a:pt x="358" y="185"/>
                </a:lnTo>
                <a:lnTo>
                  <a:pt x="357" y="188"/>
                </a:lnTo>
                <a:lnTo>
                  <a:pt x="357" y="198"/>
                </a:lnTo>
                <a:lnTo>
                  <a:pt x="354" y="198"/>
                </a:lnTo>
                <a:lnTo>
                  <a:pt x="351" y="198"/>
                </a:lnTo>
                <a:lnTo>
                  <a:pt x="349" y="198"/>
                </a:lnTo>
                <a:lnTo>
                  <a:pt x="345" y="198"/>
                </a:lnTo>
                <a:lnTo>
                  <a:pt x="344" y="198"/>
                </a:lnTo>
                <a:lnTo>
                  <a:pt x="342" y="198"/>
                </a:lnTo>
                <a:lnTo>
                  <a:pt x="341" y="198"/>
                </a:lnTo>
                <a:lnTo>
                  <a:pt x="336" y="198"/>
                </a:lnTo>
                <a:lnTo>
                  <a:pt x="333" y="198"/>
                </a:lnTo>
                <a:lnTo>
                  <a:pt x="322" y="198"/>
                </a:lnTo>
                <a:lnTo>
                  <a:pt x="319" y="198"/>
                </a:lnTo>
                <a:lnTo>
                  <a:pt x="320" y="205"/>
                </a:lnTo>
                <a:lnTo>
                  <a:pt x="319" y="209"/>
                </a:lnTo>
                <a:lnTo>
                  <a:pt x="320" y="211"/>
                </a:lnTo>
                <a:lnTo>
                  <a:pt x="324" y="213"/>
                </a:lnTo>
                <a:lnTo>
                  <a:pt x="324" y="215"/>
                </a:lnTo>
                <a:lnTo>
                  <a:pt x="324" y="218"/>
                </a:lnTo>
                <a:lnTo>
                  <a:pt x="328" y="221"/>
                </a:lnTo>
                <a:lnTo>
                  <a:pt x="330" y="222"/>
                </a:lnTo>
                <a:lnTo>
                  <a:pt x="331" y="221"/>
                </a:lnTo>
                <a:lnTo>
                  <a:pt x="343" y="240"/>
                </a:lnTo>
                <a:lnTo>
                  <a:pt x="344" y="251"/>
                </a:lnTo>
                <a:lnTo>
                  <a:pt x="344" y="262"/>
                </a:lnTo>
                <a:lnTo>
                  <a:pt x="346" y="278"/>
                </a:lnTo>
                <a:lnTo>
                  <a:pt x="352" y="292"/>
                </a:lnTo>
                <a:lnTo>
                  <a:pt x="356" y="297"/>
                </a:lnTo>
                <a:lnTo>
                  <a:pt x="354" y="297"/>
                </a:lnTo>
                <a:lnTo>
                  <a:pt x="349" y="297"/>
                </a:lnTo>
                <a:lnTo>
                  <a:pt x="346" y="297"/>
                </a:lnTo>
                <a:lnTo>
                  <a:pt x="340" y="297"/>
                </a:lnTo>
                <a:lnTo>
                  <a:pt x="335" y="297"/>
                </a:lnTo>
                <a:lnTo>
                  <a:pt x="334" y="297"/>
                </a:lnTo>
                <a:lnTo>
                  <a:pt x="328" y="297"/>
                </a:lnTo>
                <a:lnTo>
                  <a:pt x="321" y="297"/>
                </a:lnTo>
                <a:lnTo>
                  <a:pt x="319" y="297"/>
                </a:lnTo>
                <a:lnTo>
                  <a:pt x="307" y="297"/>
                </a:lnTo>
                <a:lnTo>
                  <a:pt x="303" y="297"/>
                </a:lnTo>
                <a:lnTo>
                  <a:pt x="298" y="297"/>
                </a:lnTo>
                <a:lnTo>
                  <a:pt x="286" y="297"/>
                </a:lnTo>
                <a:lnTo>
                  <a:pt x="281" y="297"/>
                </a:lnTo>
                <a:lnTo>
                  <a:pt x="276" y="297"/>
                </a:lnTo>
                <a:lnTo>
                  <a:pt x="273" y="297"/>
                </a:lnTo>
                <a:lnTo>
                  <a:pt x="265" y="297"/>
                </a:lnTo>
                <a:lnTo>
                  <a:pt x="264" y="297"/>
                </a:lnTo>
                <a:lnTo>
                  <a:pt x="263" y="297"/>
                </a:lnTo>
                <a:lnTo>
                  <a:pt x="260" y="297"/>
                </a:lnTo>
                <a:lnTo>
                  <a:pt x="252" y="297"/>
                </a:lnTo>
                <a:lnTo>
                  <a:pt x="245" y="297"/>
                </a:lnTo>
                <a:lnTo>
                  <a:pt x="243" y="297"/>
                </a:lnTo>
                <a:lnTo>
                  <a:pt x="240" y="297"/>
                </a:lnTo>
                <a:lnTo>
                  <a:pt x="237" y="297"/>
                </a:lnTo>
                <a:lnTo>
                  <a:pt x="233" y="297"/>
                </a:lnTo>
                <a:lnTo>
                  <a:pt x="227" y="297"/>
                </a:lnTo>
                <a:lnTo>
                  <a:pt x="223" y="297"/>
                </a:lnTo>
                <a:lnTo>
                  <a:pt x="220" y="297"/>
                </a:lnTo>
                <a:lnTo>
                  <a:pt x="218" y="297"/>
                </a:lnTo>
                <a:lnTo>
                  <a:pt x="215" y="297"/>
                </a:lnTo>
                <a:lnTo>
                  <a:pt x="213" y="297"/>
                </a:lnTo>
                <a:lnTo>
                  <a:pt x="211" y="297"/>
                </a:lnTo>
                <a:lnTo>
                  <a:pt x="210" y="297"/>
                </a:lnTo>
                <a:lnTo>
                  <a:pt x="202" y="297"/>
                </a:lnTo>
                <a:lnTo>
                  <a:pt x="194" y="297"/>
                </a:lnTo>
                <a:lnTo>
                  <a:pt x="191" y="297"/>
                </a:lnTo>
                <a:lnTo>
                  <a:pt x="180" y="297"/>
                </a:lnTo>
                <a:lnTo>
                  <a:pt x="176" y="297"/>
                </a:lnTo>
                <a:lnTo>
                  <a:pt x="168" y="297"/>
                </a:lnTo>
                <a:lnTo>
                  <a:pt x="162" y="297"/>
                </a:lnTo>
                <a:lnTo>
                  <a:pt x="158" y="297"/>
                </a:lnTo>
                <a:lnTo>
                  <a:pt x="157" y="297"/>
                </a:lnTo>
                <a:lnTo>
                  <a:pt x="155" y="297"/>
                </a:lnTo>
                <a:lnTo>
                  <a:pt x="153" y="297"/>
                </a:lnTo>
                <a:lnTo>
                  <a:pt x="150" y="297"/>
                </a:lnTo>
                <a:lnTo>
                  <a:pt x="143" y="297"/>
                </a:lnTo>
                <a:lnTo>
                  <a:pt x="136" y="297"/>
                </a:lnTo>
                <a:lnTo>
                  <a:pt x="129" y="297"/>
                </a:lnTo>
                <a:lnTo>
                  <a:pt x="125" y="297"/>
                </a:lnTo>
                <a:lnTo>
                  <a:pt x="118" y="297"/>
                </a:lnTo>
                <a:lnTo>
                  <a:pt x="113" y="297"/>
                </a:lnTo>
                <a:lnTo>
                  <a:pt x="109" y="297"/>
                </a:lnTo>
                <a:lnTo>
                  <a:pt x="103" y="297"/>
                </a:lnTo>
                <a:lnTo>
                  <a:pt x="101" y="297"/>
                </a:lnTo>
                <a:lnTo>
                  <a:pt x="100" y="297"/>
                </a:lnTo>
                <a:lnTo>
                  <a:pt x="96" y="297"/>
                </a:lnTo>
                <a:lnTo>
                  <a:pt x="95" y="297"/>
                </a:lnTo>
                <a:lnTo>
                  <a:pt x="91" y="297"/>
                </a:lnTo>
                <a:lnTo>
                  <a:pt x="88" y="297"/>
                </a:lnTo>
                <a:lnTo>
                  <a:pt x="86" y="297"/>
                </a:lnTo>
                <a:lnTo>
                  <a:pt x="84" y="297"/>
                </a:lnTo>
                <a:lnTo>
                  <a:pt x="82" y="297"/>
                </a:lnTo>
                <a:lnTo>
                  <a:pt x="81" y="297"/>
                </a:lnTo>
                <a:lnTo>
                  <a:pt x="80" y="297"/>
                </a:lnTo>
                <a:lnTo>
                  <a:pt x="71" y="297"/>
                </a:lnTo>
                <a:lnTo>
                  <a:pt x="71" y="294"/>
                </a:lnTo>
                <a:lnTo>
                  <a:pt x="71" y="292"/>
                </a:lnTo>
                <a:lnTo>
                  <a:pt x="71" y="290"/>
                </a:lnTo>
                <a:lnTo>
                  <a:pt x="71" y="287"/>
                </a:lnTo>
                <a:lnTo>
                  <a:pt x="71" y="285"/>
                </a:lnTo>
                <a:lnTo>
                  <a:pt x="71" y="278"/>
                </a:lnTo>
                <a:lnTo>
                  <a:pt x="71" y="275"/>
                </a:lnTo>
                <a:lnTo>
                  <a:pt x="71" y="273"/>
                </a:lnTo>
                <a:lnTo>
                  <a:pt x="72" y="259"/>
                </a:lnTo>
                <a:lnTo>
                  <a:pt x="72" y="257"/>
                </a:lnTo>
                <a:lnTo>
                  <a:pt x="72" y="251"/>
                </a:lnTo>
                <a:lnTo>
                  <a:pt x="72" y="247"/>
                </a:lnTo>
                <a:lnTo>
                  <a:pt x="72" y="242"/>
                </a:lnTo>
                <a:lnTo>
                  <a:pt x="72" y="234"/>
                </a:lnTo>
                <a:lnTo>
                  <a:pt x="72" y="232"/>
                </a:lnTo>
                <a:lnTo>
                  <a:pt x="72" y="222"/>
                </a:lnTo>
                <a:lnTo>
                  <a:pt x="72" y="209"/>
                </a:lnTo>
                <a:lnTo>
                  <a:pt x="72" y="200"/>
                </a:lnTo>
                <a:lnTo>
                  <a:pt x="72" y="198"/>
                </a:lnTo>
                <a:lnTo>
                  <a:pt x="72" y="190"/>
                </a:lnTo>
                <a:lnTo>
                  <a:pt x="71" y="188"/>
                </a:lnTo>
                <a:lnTo>
                  <a:pt x="71" y="183"/>
                </a:lnTo>
                <a:lnTo>
                  <a:pt x="71" y="179"/>
                </a:lnTo>
                <a:lnTo>
                  <a:pt x="72" y="163"/>
                </a:lnTo>
                <a:lnTo>
                  <a:pt x="72" y="158"/>
                </a:lnTo>
                <a:lnTo>
                  <a:pt x="72" y="151"/>
                </a:lnTo>
                <a:lnTo>
                  <a:pt x="72" y="148"/>
                </a:lnTo>
                <a:lnTo>
                  <a:pt x="63" y="148"/>
                </a:lnTo>
                <a:lnTo>
                  <a:pt x="51" y="148"/>
                </a:lnTo>
                <a:lnTo>
                  <a:pt x="47" y="148"/>
                </a:lnTo>
                <a:lnTo>
                  <a:pt x="45" y="148"/>
                </a:lnTo>
                <a:lnTo>
                  <a:pt x="36" y="148"/>
                </a:lnTo>
                <a:lnTo>
                  <a:pt x="26" y="148"/>
                </a:lnTo>
                <a:lnTo>
                  <a:pt x="24" y="148"/>
                </a:lnTo>
                <a:lnTo>
                  <a:pt x="23" y="148"/>
                </a:lnTo>
                <a:lnTo>
                  <a:pt x="16" y="148"/>
                </a:lnTo>
                <a:lnTo>
                  <a:pt x="3" y="148"/>
                </a:lnTo>
                <a:lnTo>
                  <a:pt x="0" y="148"/>
                </a:lnTo>
                <a:lnTo>
                  <a:pt x="0" y="142"/>
                </a:lnTo>
                <a:lnTo>
                  <a:pt x="0" y="140"/>
                </a:lnTo>
                <a:lnTo>
                  <a:pt x="0" y="138"/>
                </a:lnTo>
                <a:lnTo>
                  <a:pt x="0" y="123"/>
                </a:lnTo>
                <a:lnTo>
                  <a:pt x="0" y="106"/>
                </a:lnTo>
                <a:lnTo>
                  <a:pt x="0" y="86"/>
                </a:lnTo>
                <a:lnTo>
                  <a:pt x="0" y="79"/>
                </a:lnTo>
                <a:lnTo>
                  <a:pt x="0" y="73"/>
                </a:lnTo>
                <a:lnTo>
                  <a:pt x="0" y="61"/>
                </a:lnTo>
                <a:lnTo>
                  <a:pt x="0" y="48"/>
                </a:lnTo>
                <a:lnTo>
                  <a:pt x="0" y="39"/>
                </a:lnTo>
                <a:lnTo>
                  <a:pt x="0" y="34"/>
                </a:lnTo>
                <a:lnTo>
                  <a:pt x="1" y="31"/>
                </a:lnTo>
                <a:lnTo>
                  <a:pt x="1" y="29"/>
                </a:lnTo>
                <a:lnTo>
                  <a:pt x="1" y="26"/>
                </a:lnTo>
                <a:lnTo>
                  <a:pt x="0" y="24"/>
                </a:lnTo>
                <a:lnTo>
                  <a:pt x="1" y="14"/>
                </a:lnTo>
                <a:lnTo>
                  <a:pt x="1" y="10"/>
                </a:lnTo>
                <a:lnTo>
                  <a:pt x="1" y="6"/>
                </a:lnTo>
                <a:lnTo>
                  <a:pt x="1"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8" name="Freeform 202"/>
          <p:cNvSpPr>
            <a:spLocks/>
          </p:cNvSpPr>
          <p:nvPr/>
        </p:nvSpPr>
        <p:spPr bwMode="auto">
          <a:xfrm>
            <a:off x="6400801" y="2981326"/>
            <a:ext cx="631825" cy="485775"/>
          </a:xfrm>
          <a:custGeom>
            <a:avLst/>
            <a:gdLst>
              <a:gd name="T0" fmla="*/ 2147483646 w 438"/>
              <a:gd name="T1" fmla="*/ 2147483646 h 347"/>
              <a:gd name="T2" fmla="*/ 2147483646 w 438"/>
              <a:gd name="T3" fmla="*/ 2147483646 h 347"/>
              <a:gd name="T4" fmla="*/ 2147483646 w 438"/>
              <a:gd name="T5" fmla="*/ 2147483646 h 347"/>
              <a:gd name="T6" fmla="*/ 2147483646 w 438"/>
              <a:gd name="T7" fmla="*/ 2147483646 h 347"/>
              <a:gd name="T8" fmla="*/ 2147483646 w 438"/>
              <a:gd name="T9" fmla="*/ 2147483646 h 347"/>
              <a:gd name="T10" fmla="*/ 2147483646 w 438"/>
              <a:gd name="T11" fmla="*/ 2147483646 h 347"/>
              <a:gd name="T12" fmla="*/ 2147483646 w 438"/>
              <a:gd name="T13" fmla="*/ 2147483646 h 347"/>
              <a:gd name="T14" fmla="*/ 2147483646 w 438"/>
              <a:gd name="T15" fmla="*/ 2147483646 h 347"/>
              <a:gd name="T16" fmla="*/ 2147483646 w 438"/>
              <a:gd name="T17" fmla="*/ 2147483646 h 347"/>
              <a:gd name="T18" fmla="*/ 2147483646 w 438"/>
              <a:gd name="T19" fmla="*/ 2147483646 h 347"/>
              <a:gd name="T20" fmla="*/ 2147483646 w 438"/>
              <a:gd name="T21" fmla="*/ 2147483646 h 347"/>
              <a:gd name="T22" fmla="*/ 2147483646 w 438"/>
              <a:gd name="T23" fmla="*/ 2147483646 h 347"/>
              <a:gd name="T24" fmla="*/ 2147483646 w 438"/>
              <a:gd name="T25" fmla="*/ 2147483646 h 347"/>
              <a:gd name="T26" fmla="*/ 2147483646 w 438"/>
              <a:gd name="T27" fmla="*/ 2147483646 h 347"/>
              <a:gd name="T28" fmla="*/ 2147483646 w 438"/>
              <a:gd name="T29" fmla="*/ 2147483646 h 347"/>
              <a:gd name="T30" fmla="*/ 2147483646 w 438"/>
              <a:gd name="T31" fmla="*/ 2147483646 h 347"/>
              <a:gd name="T32" fmla="*/ 2147483646 w 438"/>
              <a:gd name="T33" fmla="*/ 0 h 347"/>
              <a:gd name="T34" fmla="*/ 2147483646 w 438"/>
              <a:gd name="T35" fmla="*/ 2147483646 h 347"/>
              <a:gd name="T36" fmla="*/ 2147483646 w 438"/>
              <a:gd name="T37" fmla="*/ 2147483646 h 347"/>
              <a:gd name="T38" fmla="*/ 2147483646 w 438"/>
              <a:gd name="T39" fmla="*/ 2147483646 h 347"/>
              <a:gd name="T40" fmla="*/ 2147483646 w 438"/>
              <a:gd name="T41" fmla="*/ 2147483646 h 347"/>
              <a:gd name="T42" fmla="*/ 2147483646 w 438"/>
              <a:gd name="T43" fmla="*/ 2147483646 h 347"/>
              <a:gd name="T44" fmla="*/ 2147483646 w 438"/>
              <a:gd name="T45" fmla="*/ 2147483646 h 347"/>
              <a:gd name="T46" fmla="*/ 2147483646 w 438"/>
              <a:gd name="T47" fmla="*/ 2147483646 h 347"/>
              <a:gd name="T48" fmla="*/ 2147483646 w 438"/>
              <a:gd name="T49" fmla="*/ 2147483646 h 347"/>
              <a:gd name="T50" fmla="*/ 2147483646 w 438"/>
              <a:gd name="T51" fmla="*/ 2147483646 h 347"/>
              <a:gd name="T52" fmla="*/ 2147483646 w 438"/>
              <a:gd name="T53" fmla="*/ 2147483646 h 347"/>
              <a:gd name="T54" fmla="*/ 2147483646 w 438"/>
              <a:gd name="T55" fmla="*/ 2147483646 h 347"/>
              <a:gd name="T56" fmla="*/ 2147483646 w 438"/>
              <a:gd name="T57" fmla="*/ 2147483646 h 347"/>
              <a:gd name="T58" fmla="*/ 2147483646 w 438"/>
              <a:gd name="T59" fmla="*/ 2147483646 h 347"/>
              <a:gd name="T60" fmla="*/ 2147483646 w 438"/>
              <a:gd name="T61" fmla="*/ 2147483646 h 347"/>
              <a:gd name="T62" fmla="*/ 2147483646 w 438"/>
              <a:gd name="T63" fmla="*/ 2147483646 h 347"/>
              <a:gd name="T64" fmla="*/ 2147483646 w 438"/>
              <a:gd name="T65" fmla="*/ 2147483646 h 347"/>
              <a:gd name="T66" fmla="*/ 2147483646 w 438"/>
              <a:gd name="T67" fmla="*/ 2147483646 h 347"/>
              <a:gd name="T68" fmla="*/ 2147483646 w 438"/>
              <a:gd name="T69" fmla="*/ 2147483646 h 347"/>
              <a:gd name="T70" fmla="*/ 2147483646 w 438"/>
              <a:gd name="T71" fmla="*/ 2147483646 h 347"/>
              <a:gd name="T72" fmla="*/ 2147483646 w 438"/>
              <a:gd name="T73" fmla="*/ 2147483646 h 347"/>
              <a:gd name="T74" fmla="*/ 2147483646 w 438"/>
              <a:gd name="T75" fmla="*/ 2147483646 h 347"/>
              <a:gd name="T76" fmla="*/ 2147483646 w 438"/>
              <a:gd name="T77" fmla="*/ 2147483646 h 347"/>
              <a:gd name="T78" fmla="*/ 2147483646 w 438"/>
              <a:gd name="T79" fmla="*/ 2147483646 h 347"/>
              <a:gd name="T80" fmla="*/ 2147483646 w 438"/>
              <a:gd name="T81" fmla="*/ 2147483646 h 347"/>
              <a:gd name="T82" fmla="*/ 2147483646 w 438"/>
              <a:gd name="T83" fmla="*/ 2147483646 h 347"/>
              <a:gd name="T84" fmla="*/ 2147483646 w 438"/>
              <a:gd name="T85" fmla="*/ 2147483646 h 347"/>
              <a:gd name="T86" fmla="*/ 2147483646 w 438"/>
              <a:gd name="T87" fmla="*/ 2147483646 h 347"/>
              <a:gd name="T88" fmla="*/ 2147483646 w 438"/>
              <a:gd name="T89" fmla="*/ 2147483646 h 347"/>
              <a:gd name="T90" fmla="*/ 2147483646 w 438"/>
              <a:gd name="T91" fmla="*/ 2147483646 h 347"/>
              <a:gd name="T92" fmla="*/ 2147483646 w 438"/>
              <a:gd name="T93" fmla="*/ 2147483646 h 347"/>
              <a:gd name="T94" fmla="*/ 2147483646 w 438"/>
              <a:gd name="T95" fmla="*/ 2147483646 h 347"/>
              <a:gd name="T96" fmla="*/ 2147483646 w 438"/>
              <a:gd name="T97" fmla="*/ 2147483646 h 347"/>
              <a:gd name="T98" fmla="*/ 2147483646 w 438"/>
              <a:gd name="T99" fmla="*/ 2147483646 h 347"/>
              <a:gd name="T100" fmla="*/ 2147483646 w 438"/>
              <a:gd name="T101" fmla="*/ 2147483646 h 347"/>
              <a:gd name="T102" fmla="*/ 2147483646 w 438"/>
              <a:gd name="T103" fmla="*/ 2147483646 h 347"/>
              <a:gd name="T104" fmla="*/ 2147483646 w 438"/>
              <a:gd name="T105" fmla="*/ 2147483646 h 347"/>
              <a:gd name="T106" fmla="*/ 2147483646 w 438"/>
              <a:gd name="T107" fmla="*/ 2147483646 h 347"/>
              <a:gd name="T108" fmla="*/ 0 w 438"/>
              <a:gd name="T109" fmla="*/ 2147483646 h 347"/>
              <a:gd name="T110" fmla="*/ 0 w 438"/>
              <a:gd name="T111" fmla="*/ 2147483646 h 347"/>
              <a:gd name="T112" fmla="*/ 0 w 438"/>
              <a:gd name="T113" fmla="*/ 2147483646 h 347"/>
              <a:gd name="T114" fmla="*/ 0 w 438"/>
              <a:gd name="T115" fmla="*/ 2147483646 h 347"/>
              <a:gd name="T116" fmla="*/ 0 w 438"/>
              <a:gd name="T117" fmla="*/ 2147483646 h 347"/>
              <a:gd name="T118" fmla="*/ 0 w 438"/>
              <a:gd name="T119" fmla="*/ 2147483646 h 347"/>
              <a:gd name="T120" fmla="*/ 2147483646 w 438"/>
              <a:gd name="T121" fmla="*/ 2147483646 h 347"/>
              <a:gd name="T122" fmla="*/ 2147483646 w 438"/>
              <a:gd name="T123" fmla="*/ 2147483646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8"/>
              <a:gd name="T187" fmla="*/ 0 h 347"/>
              <a:gd name="T188" fmla="*/ 438 w 43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8" h="347">
                <a:moveTo>
                  <a:pt x="72" y="2"/>
                </a:moveTo>
                <a:lnTo>
                  <a:pt x="78" y="2"/>
                </a:lnTo>
                <a:lnTo>
                  <a:pt x="80" y="2"/>
                </a:lnTo>
                <a:lnTo>
                  <a:pt x="91" y="2"/>
                </a:lnTo>
                <a:lnTo>
                  <a:pt x="96" y="2"/>
                </a:lnTo>
                <a:lnTo>
                  <a:pt x="102" y="2"/>
                </a:lnTo>
                <a:lnTo>
                  <a:pt x="104" y="2"/>
                </a:lnTo>
                <a:lnTo>
                  <a:pt x="106" y="2"/>
                </a:lnTo>
                <a:lnTo>
                  <a:pt x="107" y="2"/>
                </a:lnTo>
                <a:lnTo>
                  <a:pt x="111" y="2"/>
                </a:lnTo>
                <a:lnTo>
                  <a:pt x="116" y="2"/>
                </a:lnTo>
                <a:lnTo>
                  <a:pt x="122" y="2"/>
                </a:lnTo>
                <a:lnTo>
                  <a:pt x="126" y="2"/>
                </a:lnTo>
                <a:lnTo>
                  <a:pt x="133" y="2"/>
                </a:lnTo>
                <a:lnTo>
                  <a:pt x="134" y="2"/>
                </a:lnTo>
                <a:lnTo>
                  <a:pt x="136" y="2"/>
                </a:lnTo>
                <a:lnTo>
                  <a:pt x="145" y="2"/>
                </a:lnTo>
                <a:lnTo>
                  <a:pt x="156" y="2"/>
                </a:lnTo>
                <a:lnTo>
                  <a:pt x="169" y="2"/>
                </a:lnTo>
                <a:lnTo>
                  <a:pt x="180" y="2"/>
                </a:lnTo>
                <a:lnTo>
                  <a:pt x="188" y="2"/>
                </a:lnTo>
                <a:lnTo>
                  <a:pt x="192" y="2"/>
                </a:lnTo>
                <a:lnTo>
                  <a:pt x="195" y="2"/>
                </a:lnTo>
                <a:lnTo>
                  <a:pt x="204" y="2"/>
                </a:lnTo>
                <a:lnTo>
                  <a:pt x="210" y="2"/>
                </a:lnTo>
                <a:lnTo>
                  <a:pt x="213" y="2"/>
                </a:lnTo>
                <a:lnTo>
                  <a:pt x="216" y="2"/>
                </a:lnTo>
                <a:lnTo>
                  <a:pt x="222" y="2"/>
                </a:lnTo>
                <a:lnTo>
                  <a:pt x="227" y="2"/>
                </a:lnTo>
                <a:lnTo>
                  <a:pt x="228" y="2"/>
                </a:lnTo>
                <a:lnTo>
                  <a:pt x="231" y="2"/>
                </a:lnTo>
                <a:lnTo>
                  <a:pt x="232" y="2"/>
                </a:lnTo>
                <a:lnTo>
                  <a:pt x="234" y="2"/>
                </a:lnTo>
                <a:lnTo>
                  <a:pt x="236" y="2"/>
                </a:lnTo>
                <a:lnTo>
                  <a:pt x="242" y="2"/>
                </a:lnTo>
                <a:lnTo>
                  <a:pt x="253" y="2"/>
                </a:lnTo>
                <a:lnTo>
                  <a:pt x="259" y="2"/>
                </a:lnTo>
                <a:lnTo>
                  <a:pt x="265" y="2"/>
                </a:lnTo>
                <a:lnTo>
                  <a:pt x="272" y="2"/>
                </a:lnTo>
                <a:lnTo>
                  <a:pt x="277" y="2"/>
                </a:lnTo>
                <a:lnTo>
                  <a:pt x="289" y="2"/>
                </a:lnTo>
                <a:lnTo>
                  <a:pt x="292" y="2"/>
                </a:lnTo>
                <a:lnTo>
                  <a:pt x="297" y="2"/>
                </a:lnTo>
                <a:lnTo>
                  <a:pt x="301" y="2"/>
                </a:lnTo>
                <a:lnTo>
                  <a:pt x="314" y="2"/>
                </a:lnTo>
                <a:lnTo>
                  <a:pt x="325" y="2"/>
                </a:lnTo>
                <a:lnTo>
                  <a:pt x="332" y="2"/>
                </a:lnTo>
                <a:lnTo>
                  <a:pt x="335" y="2"/>
                </a:lnTo>
                <a:lnTo>
                  <a:pt x="337" y="2"/>
                </a:lnTo>
                <a:lnTo>
                  <a:pt x="343" y="2"/>
                </a:lnTo>
                <a:lnTo>
                  <a:pt x="350" y="2"/>
                </a:lnTo>
                <a:lnTo>
                  <a:pt x="355" y="2"/>
                </a:lnTo>
                <a:lnTo>
                  <a:pt x="362" y="2"/>
                </a:lnTo>
                <a:lnTo>
                  <a:pt x="364" y="2"/>
                </a:lnTo>
                <a:lnTo>
                  <a:pt x="367" y="2"/>
                </a:lnTo>
                <a:lnTo>
                  <a:pt x="374" y="2"/>
                </a:lnTo>
                <a:lnTo>
                  <a:pt x="380" y="2"/>
                </a:lnTo>
                <a:lnTo>
                  <a:pt x="381" y="2"/>
                </a:lnTo>
                <a:lnTo>
                  <a:pt x="386" y="2"/>
                </a:lnTo>
                <a:lnTo>
                  <a:pt x="397" y="2"/>
                </a:lnTo>
                <a:lnTo>
                  <a:pt x="402" y="2"/>
                </a:lnTo>
                <a:lnTo>
                  <a:pt x="405" y="2"/>
                </a:lnTo>
                <a:lnTo>
                  <a:pt x="410" y="2"/>
                </a:lnTo>
                <a:lnTo>
                  <a:pt x="418" y="2"/>
                </a:lnTo>
                <a:lnTo>
                  <a:pt x="419" y="2"/>
                </a:lnTo>
                <a:lnTo>
                  <a:pt x="422" y="2"/>
                </a:lnTo>
                <a:lnTo>
                  <a:pt x="425" y="2"/>
                </a:lnTo>
                <a:lnTo>
                  <a:pt x="434" y="0"/>
                </a:lnTo>
                <a:lnTo>
                  <a:pt x="434" y="14"/>
                </a:lnTo>
                <a:lnTo>
                  <a:pt x="434" y="27"/>
                </a:lnTo>
                <a:lnTo>
                  <a:pt x="434" y="38"/>
                </a:lnTo>
                <a:lnTo>
                  <a:pt x="434" y="52"/>
                </a:lnTo>
                <a:lnTo>
                  <a:pt x="434" y="57"/>
                </a:lnTo>
                <a:lnTo>
                  <a:pt x="434" y="58"/>
                </a:lnTo>
                <a:lnTo>
                  <a:pt x="434" y="64"/>
                </a:lnTo>
                <a:lnTo>
                  <a:pt x="434" y="70"/>
                </a:lnTo>
                <a:lnTo>
                  <a:pt x="434" y="77"/>
                </a:lnTo>
                <a:lnTo>
                  <a:pt x="434" y="79"/>
                </a:lnTo>
                <a:lnTo>
                  <a:pt x="434" y="89"/>
                </a:lnTo>
                <a:lnTo>
                  <a:pt x="434" y="100"/>
                </a:lnTo>
                <a:lnTo>
                  <a:pt x="434" y="114"/>
                </a:lnTo>
                <a:lnTo>
                  <a:pt x="434" y="119"/>
                </a:lnTo>
                <a:lnTo>
                  <a:pt x="434" y="127"/>
                </a:lnTo>
                <a:lnTo>
                  <a:pt x="434" y="131"/>
                </a:lnTo>
                <a:lnTo>
                  <a:pt x="434" y="136"/>
                </a:lnTo>
                <a:lnTo>
                  <a:pt x="434" y="139"/>
                </a:lnTo>
                <a:lnTo>
                  <a:pt x="434" y="142"/>
                </a:lnTo>
                <a:lnTo>
                  <a:pt x="434" y="147"/>
                </a:lnTo>
                <a:lnTo>
                  <a:pt x="434" y="152"/>
                </a:lnTo>
                <a:lnTo>
                  <a:pt x="437" y="152"/>
                </a:lnTo>
                <a:lnTo>
                  <a:pt x="437" y="163"/>
                </a:lnTo>
                <a:lnTo>
                  <a:pt x="437" y="165"/>
                </a:lnTo>
                <a:lnTo>
                  <a:pt x="437" y="167"/>
                </a:lnTo>
                <a:lnTo>
                  <a:pt x="437" y="182"/>
                </a:lnTo>
                <a:lnTo>
                  <a:pt x="437" y="189"/>
                </a:lnTo>
                <a:lnTo>
                  <a:pt x="437" y="201"/>
                </a:lnTo>
                <a:lnTo>
                  <a:pt x="437" y="207"/>
                </a:lnTo>
                <a:lnTo>
                  <a:pt x="437" y="208"/>
                </a:lnTo>
                <a:lnTo>
                  <a:pt x="437" y="212"/>
                </a:lnTo>
                <a:lnTo>
                  <a:pt x="437" y="213"/>
                </a:lnTo>
                <a:lnTo>
                  <a:pt x="437" y="218"/>
                </a:lnTo>
                <a:lnTo>
                  <a:pt x="437" y="221"/>
                </a:lnTo>
                <a:lnTo>
                  <a:pt x="437" y="224"/>
                </a:lnTo>
                <a:lnTo>
                  <a:pt x="437" y="230"/>
                </a:lnTo>
                <a:lnTo>
                  <a:pt x="437" y="235"/>
                </a:lnTo>
                <a:lnTo>
                  <a:pt x="437" y="239"/>
                </a:lnTo>
                <a:lnTo>
                  <a:pt x="437" y="250"/>
                </a:lnTo>
                <a:lnTo>
                  <a:pt x="435" y="258"/>
                </a:lnTo>
                <a:lnTo>
                  <a:pt x="437" y="263"/>
                </a:lnTo>
                <a:lnTo>
                  <a:pt x="437" y="275"/>
                </a:lnTo>
                <a:lnTo>
                  <a:pt x="437" y="282"/>
                </a:lnTo>
                <a:lnTo>
                  <a:pt x="437" y="284"/>
                </a:lnTo>
                <a:lnTo>
                  <a:pt x="437" y="287"/>
                </a:lnTo>
                <a:lnTo>
                  <a:pt x="437" y="293"/>
                </a:lnTo>
                <a:lnTo>
                  <a:pt x="437" y="296"/>
                </a:lnTo>
                <a:lnTo>
                  <a:pt x="437" y="298"/>
                </a:lnTo>
                <a:lnTo>
                  <a:pt x="437" y="300"/>
                </a:lnTo>
                <a:lnTo>
                  <a:pt x="437" y="307"/>
                </a:lnTo>
                <a:lnTo>
                  <a:pt x="437" y="313"/>
                </a:lnTo>
                <a:lnTo>
                  <a:pt x="437" y="323"/>
                </a:lnTo>
                <a:lnTo>
                  <a:pt x="437" y="325"/>
                </a:lnTo>
                <a:lnTo>
                  <a:pt x="437" y="327"/>
                </a:lnTo>
                <a:lnTo>
                  <a:pt x="435" y="334"/>
                </a:lnTo>
                <a:lnTo>
                  <a:pt x="429" y="338"/>
                </a:lnTo>
                <a:lnTo>
                  <a:pt x="412" y="344"/>
                </a:lnTo>
                <a:lnTo>
                  <a:pt x="407" y="342"/>
                </a:lnTo>
                <a:lnTo>
                  <a:pt x="397" y="344"/>
                </a:lnTo>
                <a:lnTo>
                  <a:pt x="391" y="346"/>
                </a:lnTo>
                <a:lnTo>
                  <a:pt x="389" y="343"/>
                </a:lnTo>
                <a:lnTo>
                  <a:pt x="383" y="340"/>
                </a:lnTo>
                <a:lnTo>
                  <a:pt x="378" y="333"/>
                </a:lnTo>
                <a:lnTo>
                  <a:pt x="375" y="331"/>
                </a:lnTo>
                <a:lnTo>
                  <a:pt x="374" y="330"/>
                </a:lnTo>
                <a:lnTo>
                  <a:pt x="373" y="330"/>
                </a:lnTo>
                <a:lnTo>
                  <a:pt x="366" y="330"/>
                </a:lnTo>
                <a:lnTo>
                  <a:pt x="351" y="332"/>
                </a:lnTo>
                <a:lnTo>
                  <a:pt x="345" y="332"/>
                </a:lnTo>
                <a:lnTo>
                  <a:pt x="343" y="333"/>
                </a:lnTo>
                <a:lnTo>
                  <a:pt x="339" y="338"/>
                </a:lnTo>
                <a:lnTo>
                  <a:pt x="336" y="336"/>
                </a:lnTo>
                <a:lnTo>
                  <a:pt x="325" y="336"/>
                </a:lnTo>
                <a:lnTo>
                  <a:pt x="309" y="327"/>
                </a:lnTo>
                <a:lnTo>
                  <a:pt x="309" y="326"/>
                </a:lnTo>
                <a:lnTo>
                  <a:pt x="301" y="313"/>
                </a:lnTo>
                <a:lnTo>
                  <a:pt x="299" y="317"/>
                </a:lnTo>
                <a:lnTo>
                  <a:pt x="295" y="321"/>
                </a:lnTo>
                <a:lnTo>
                  <a:pt x="286" y="327"/>
                </a:lnTo>
                <a:lnTo>
                  <a:pt x="275" y="318"/>
                </a:lnTo>
                <a:lnTo>
                  <a:pt x="268" y="321"/>
                </a:lnTo>
                <a:lnTo>
                  <a:pt x="261" y="314"/>
                </a:lnTo>
                <a:lnTo>
                  <a:pt x="260" y="311"/>
                </a:lnTo>
                <a:lnTo>
                  <a:pt x="260" y="309"/>
                </a:lnTo>
                <a:lnTo>
                  <a:pt x="259" y="306"/>
                </a:lnTo>
                <a:lnTo>
                  <a:pt x="258" y="302"/>
                </a:lnTo>
                <a:lnTo>
                  <a:pt x="256" y="301"/>
                </a:lnTo>
                <a:lnTo>
                  <a:pt x="255" y="300"/>
                </a:lnTo>
                <a:lnTo>
                  <a:pt x="250" y="300"/>
                </a:lnTo>
                <a:lnTo>
                  <a:pt x="248" y="306"/>
                </a:lnTo>
                <a:lnTo>
                  <a:pt x="248" y="309"/>
                </a:lnTo>
                <a:lnTo>
                  <a:pt x="248" y="315"/>
                </a:lnTo>
                <a:lnTo>
                  <a:pt x="248" y="318"/>
                </a:lnTo>
                <a:lnTo>
                  <a:pt x="242" y="325"/>
                </a:lnTo>
                <a:lnTo>
                  <a:pt x="237" y="325"/>
                </a:lnTo>
                <a:lnTo>
                  <a:pt x="232" y="318"/>
                </a:lnTo>
                <a:lnTo>
                  <a:pt x="226" y="315"/>
                </a:lnTo>
                <a:lnTo>
                  <a:pt x="217" y="314"/>
                </a:lnTo>
                <a:lnTo>
                  <a:pt x="213" y="313"/>
                </a:lnTo>
                <a:lnTo>
                  <a:pt x="210" y="313"/>
                </a:lnTo>
                <a:lnTo>
                  <a:pt x="206" y="311"/>
                </a:lnTo>
                <a:lnTo>
                  <a:pt x="203" y="299"/>
                </a:lnTo>
                <a:lnTo>
                  <a:pt x="198" y="299"/>
                </a:lnTo>
                <a:lnTo>
                  <a:pt x="194" y="299"/>
                </a:lnTo>
                <a:lnTo>
                  <a:pt x="190" y="299"/>
                </a:lnTo>
                <a:lnTo>
                  <a:pt x="183" y="299"/>
                </a:lnTo>
                <a:lnTo>
                  <a:pt x="171" y="299"/>
                </a:lnTo>
                <a:lnTo>
                  <a:pt x="159" y="299"/>
                </a:lnTo>
                <a:lnTo>
                  <a:pt x="147" y="299"/>
                </a:lnTo>
                <a:lnTo>
                  <a:pt x="144" y="299"/>
                </a:lnTo>
                <a:lnTo>
                  <a:pt x="141" y="299"/>
                </a:lnTo>
                <a:lnTo>
                  <a:pt x="135" y="299"/>
                </a:lnTo>
                <a:lnTo>
                  <a:pt x="123" y="299"/>
                </a:lnTo>
                <a:lnTo>
                  <a:pt x="117" y="300"/>
                </a:lnTo>
                <a:lnTo>
                  <a:pt x="100" y="300"/>
                </a:lnTo>
                <a:lnTo>
                  <a:pt x="99" y="300"/>
                </a:lnTo>
                <a:lnTo>
                  <a:pt x="88" y="300"/>
                </a:lnTo>
                <a:lnTo>
                  <a:pt x="75" y="300"/>
                </a:lnTo>
                <a:lnTo>
                  <a:pt x="63" y="300"/>
                </a:lnTo>
                <a:lnTo>
                  <a:pt x="52" y="300"/>
                </a:lnTo>
                <a:lnTo>
                  <a:pt x="47" y="300"/>
                </a:lnTo>
                <a:lnTo>
                  <a:pt x="40" y="300"/>
                </a:lnTo>
                <a:lnTo>
                  <a:pt x="31" y="300"/>
                </a:lnTo>
                <a:lnTo>
                  <a:pt x="28" y="300"/>
                </a:lnTo>
                <a:lnTo>
                  <a:pt x="22" y="300"/>
                </a:lnTo>
                <a:lnTo>
                  <a:pt x="16" y="300"/>
                </a:lnTo>
                <a:lnTo>
                  <a:pt x="6" y="300"/>
                </a:lnTo>
                <a:lnTo>
                  <a:pt x="4" y="300"/>
                </a:lnTo>
                <a:lnTo>
                  <a:pt x="4" y="288"/>
                </a:lnTo>
                <a:lnTo>
                  <a:pt x="4" y="281"/>
                </a:lnTo>
                <a:lnTo>
                  <a:pt x="4" y="276"/>
                </a:lnTo>
                <a:lnTo>
                  <a:pt x="4" y="271"/>
                </a:lnTo>
                <a:lnTo>
                  <a:pt x="4" y="265"/>
                </a:lnTo>
                <a:lnTo>
                  <a:pt x="4" y="258"/>
                </a:lnTo>
                <a:lnTo>
                  <a:pt x="4" y="249"/>
                </a:lnTo>
                <a:lnTo>
                  <a:pt x="4" y="238"/>
                </a:lnTo>
                <a:lnTo>
                  <a:pt x="4" y="232"/>
                </a:lnTo>
                <a:lnTo>
                  <a:pt x="4" y="231"/>
                </a:lnTo>
                <a:lnTo>
                  <a:pt x="4" y="225"/>
                </a:lnTo>
                <a:lnTo>
                  <a:pt x="4" y="212"/>
                </a:lnTo>
                <a:lnTo>
                  <a:pt x="4" y="207"/>
                </a:lnTo>
                <a:lnTo>
                  <a:pt x="4" y="201"/>
                </a:lnTo>
                <a:lnTo>
                  <a:pt x="4" y="193"/>
                </a:lnTo>
                <a:lnTo>
                  <a:pt x="4" y="189"/>
                </a:lnTo>
                <a:lnTo>
                  <a:pt x="4" y="183"/>
                </a:lnTo>
                <a:lnTo>
                  <a:pt x="4" y="178"/>
                </a:lnTo>
                <a:lnTo>
                  <a:pt x="4" y="174"/>
                </a:lnTo>
                <a:lnTo>
                  <a:pt x="4" y="167"/>
                </a:lnTo>
                <a:lnTo>
                  <a:pt x="3" y="159"/>
                </a:lnTo>
                <a:lnTo>
                  <a:pt x="3" y="152"/>
                </a:lnTo>
                <a:lnTo>
                  <a:pt x="0" y="150"/>
                </a:lnTo>
                <a:lnTo>
                  <a:pt x="0" y="146"/>
                </a:lnTo>
                <a:lnTo>
                  <a:pt x="0" y="116"/>
                </a:lnTo>
                <a:lnTo>
                  <a:pt x="0" y="113"/>
                </a:lnTo>
                <a:lnTo>
                  <a:pt x="0" y="108"/>
                </a:lnTo>
                <a:lnTo>
                  <a:pt x="0" y="96"/>
                </a:lnTo>
                <a:lnTo>
                  <a:pt x="0" y="91"/>
                </a:lnTo>
                <a:lnTo>
                  <a:pt x="0" y="89"/>
                </a:lnTo>
                <a:lnTo>
                  <a:pt x="0" y="86"/>
                </a:lnTo>
                <a:lnTo>
                  <a:pt x="0" y="83"/>
                </a:lnTo>
                <a:lnTo>
                  <a:pt x="0" y="81"/>
                </a:lnTo>
                <a:lnTo>
                  <a:pt x="0" y="80"/>
                </a:lnTo>
                <a:lnTo>
                  <a:pt x="0" y="77"/>
                </a:lnTo>
                <a:lnTo>
                  <a:pt x="0" y="73"/>
                </a:lnTo>
                <a:lnTo>
                  <a:pt x="0" y="64"/>
                </a:lnTo>
                <a:lnTo>
                  <a:pt x="0" y="61"/>
                </a:lnTo>
                <a:lnTo>
                  <a:pt x="0" y="52"/>
                </a:lnTo>
                <a:lnTo>
                  <a:pt x="0" y="46"/>
                </a:lnTo>
                <a:lnTo>
                  <a:pt x="0" y="39"/>
                </a:lnTo>
                <a:lnTo>
                  <a:pt x="0" y="36"/>
                </a:lnTo>
                <a:lnTo>
                  <a:pt x="0" y="28"/>
                </a:lnTo>
                <a:lnTo>
                  <a:pt x="0" y="14"/>
                </a:lnTo>
                <a:lnTo>
                  <a:pt x="0" y="7"/>
                </a:lnTo>
                <a:lnTo>
                  <a:pt x="0" y="2"/>
                </a:lnTo>
                <a:lnTo>
                  <a:pt x="15" y="2"/>
                </a:lnTo>
                <a:lnTo>
                  <a:pt x="19" y="2"/>
                </a:lnTo>
                <a:lnTo>
                  <a:pt x="24" y="2"/>
                </a:lnTo>
                <a:lnTo>
                  <a:pt x="36" y="2"/>
                </a:lnTo>
                <a:lnTo>
                  <a:pt x="44" y="2"/>
                </a:lnTo>
                <a:lnTo>
                  <a:pt x="48" y="2"/>
                </a:lnTo>
                <a:lnTo>
                  <a:pt x="60" y="2"/>
                </a:lnTo>
                <a:lnTo>
                  <a:pt x="62" y="2"/>
                </a:lnTo>
                <a:lnTo>
                  <a:pt x="72" y="2"/>
                </a:lnTo>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9" name="Freeform 203"/>
          <p:cNvSpPr>
            <a:spLocks/>
          </p:cNvSpPr>
          <p:nvPr/>
        </p:nvSpPr>
        <p:spPr bwMode="auto">
          <a:xfrm>
            <a:off x="7027864" y="2981326"/>
            <a:ext cx="522287" cy="422275"/>
          </a:xfrm>
          <a:custGeom>
            <a:avLst/>
            <a:gdLst>
              <a:gd name="T0" fmla="*/ 2147483646 w 362"/>
              <a:gd name="T1" fmla="*/ 2147483646 h 302"/>
              <a:gd name="T2" fmla="*/ 2147483646 w 362"/>
              <a:gd name="T3" fmla="*/ 2147483646 h 302"/>
              <a:gd name="T4" fmla="*/ 2147483646 w 362"/>
              <a:gd name="T5" fmla="*/ 2147483646 h 302"/>
              <a:gd name="T6" fmla="*/ 2147483646 w 362"/>
              <a:gd name="T7" fmla="*/ 2147483646 h 302"/>
              <a:gd name="T8" fmla="*/ 2147483646 w 362"/>
              <a:gd name="T9" fmla="*/ 2147483646 h 302"/>
              <a:gd name="T10" fmla="*/ 2147483646 w 362"/>
              <a:gd name="T11" fmla="*/ 2147483646 h 302"/>
              <a:gd name="T12" fmla="*/ 2147483646 w 362"/>
              <a:gd name="T13" fmla="*/ 2147483646 h 302"/>
              <a:gd name="T14" fmla="*/ 2147483646 w 362"/>
              <a:gd name="T15" fmla="*/ 2147483646 h 302"/>
              <a:gd name="T16" fmla="*/ 2147483646 w 362"/>
              <a:gd name="T17" fmla="*/ 2147483646 h 302"/>
              <a:gd name="T18" fmla="*/ 2147483646 w 362"/>
              <a:gd name="T19" fmla="*/ 2147483646 h 302"/>
              <a:gd name="T20" fmla="*/ 2147483646 w 362"/>
              <a:gd name="T21" fmla="*/ 2147483646 h 302"/>
              <a:gd name="T22" fmla="*/ 2147483646 w 362"/>
              <a:gd name="T23" fmla="*/ 2147483646 h 302"/>
              <a:gd name="T24" fmla="*/ 2147483646 w 362"/>
              <a:gd name="T25" fmla="*/ 2147483646 h 302"/>
              <a:gd name="T26" fmla="*/ 2147483646 w 362"/>
              <a:gd name="T27" fmla="*/ 2147483646 h 302"/>
              <a:gd name="T28" fmla="*/ 2147483646 w 362"/>
              <a:gd name="T29" fmla="*/ 2147483646 h 302"/>
              <a:gd name="T30" fmla="*/ 2147483646 w 362"/>
              <a:gd name="T31" fmla="*/ 2147483646 h 302"/>
              <a:gd name="T32" fmla="*/ 2147483646 w 362"/>
              <a:gd name="T33" fmla="*/ 2147483646 h 302"/>
              <a:gd name="T34" fmla="*/ 2147483646 w 362"/>
              <a:gd name="T35" fmla="*/ 2147483646 h 302"/>
              <a:gd name="T36" fmla="*/ 2147483646 w 362"/>
              <a:gd name="T37" fmla="*/ 2147483646 h 302"/>
              <a:gd name="T38" fmla="*/ 2147483646 w 362"/>
              <a:gd name="T39" fmla="*/ 2147483646 h 302"/>
              <a:gd name="T40" fmla="*/ 2147483646 w 362"/>
              <a:gd name="T41" fmla="*/ 2147483646 h 302"/>
              <a:gd name="T42" fmla="*/ 2147483646 w 362"/>
              <a:gd name="T43" fmla="*/ 2147483646 h 302"/>
              <a:gd name="T44" fmla="*/ 2147483646 w 362"/>
              <a:gd name="T45" fmla="*/ 2147483646 h 302"/>
              <a:gd name="T46" fmla="*/ 2147483646 w 362"/>
              <a:gd name="T47" fmla="*/ 2147483646 h 302"/>
              <a:gd name="T48" fmla="*/ 2147483646 w 362"/>
              <a:gd name="T49" fmla="*/ 2147483646 h 302"/>
              <a:gd name="T50" fmla="*/ 2147483646 w 362"/>
              <a:gd name="T51" fmla="*/ 2147483646 h 302"/>
              <a:gd name="T52" fmla="*/ 2147483646 w 362"/>
              <a:gd name="T53" fmla="*/ 2147483646 h 302"/>
              <a:gd name="T54" fmla="*/ 2147483646 w 362"/>
              <a:gd name="T55" fmla="*/ 2147483646 h 302"/>
              <a:gd name="T56" fmla="*/ 2147483646 w 362"/>
              <a:gd name="T57" fmla="*/ 2147483646 h 302"/>
              <a:gd name="T58" fmla="*/ 2147483646 w 362"/>
              <a:gd name="T59" fmla="*/ 2147483646 h 302"/>
              <a:gd name="T60" fmla="*/ 2147483646 w 362"/>
              <a:gd name="T61" fmla="*/ 2147483646 h 302"/>
              <a:gd name="T62" fmla="*/ 2147483646 w 362"/>
              <a:gd name="T63" fmla="*/ 2147483646 h 302"/>
              <a:gd name="T64" fmla="*/ 2147483646 w 362"/>
              <a:gd name="T65" fmla="*/ 2147483646 h 302"/>
              <a:gd name="T66" fmla="*/ 2147483646 w 362"/>
              <a:gd name="T67" fmla="*/ 2147483646 h 302"/>
              <a:gd name="T68" fmla="*/ 2147483646 w 362"/>
              <a:gd name="T69" fmla="*/ 2147483646 h 302"/>
              <a:gd name="T70" fmla="*/ 2147483646 w 362"/>
              <a:gd name="T71" fmla="*/ 2147483646 h 302"/>
              <a:gd name="T72" fmla="*/ 2147483646 w 362"/>
              <a:gd name="T73" fmla="*/ 2147483646 h 302"/>
              <a:gd name="T74" fmla="*/ 2147483646 w 362"/>
              <a:gd name="T75" fmla="*/ 2147483646 h 302"/>
              <a:gd name="T76" fmla="*/ 2147483646 w 362"/>
              <a:gd name="T77" fmla="*/ 2147483646 h 302"/>
              <a:gd name="T78" fmla="*/ 2147483646 w 362"/>
              <a:gd name="T79" fmla="*/ 2147483646 h 302"/>
              <a:gd name="T80" fmla="*/ 2147483646 w 362"/>
              <a:gd name="T81" fmla="*/ 2147483646 h 302"/>
              <a:gd name="T82" fmla="*/ 2147483646 w 362"/>
              <a:gd name="T83" fmla="*/ 2147483646 h 302"/>
              <a:gd name="T84" fmla="*/ 2147483646 w 362"/>
              <a:gd name="T85" fmla="*/ 2147483646 h 302"/>
              <a:gd name="T86" fmla="*/ 2147483646 w 362"/>
              <a:gd name="T87" fmla="*/ 2147483646 h 302"/>
              <a:gd name="T88" fmla="*/ 2147483646 w 362"/>
              <a:gd name="T89" fmla="*/ 2147483646 h 302"/>
              <a:gd name="T90" fmla="*/ 2147483646 w 362"/>
              <a:gd name="T91" fmla="*/ 2147483646 h 302"/>
              <a:gd name="T92" fmla="*/ 2147483646 w 362"/>
              <a:gd name="T93" fmla="*/ 2147483646 h 302"/>
              <a:gd name="T94" fmla="*/ 2147483646 w 362"/>
              <a:gd name="T95" fmla="*/ 2147483646 h 302"/>
              <a:gd name="T96" fmla="*/ 2147483646 w 362"/>
              <a:gd name="T97" fmla="*/ 2147483646 h 302"/>
              <a:gd name="T98" fmla="*/ 2147483646 w 362"/>
              <a:gd name="T99" fmla="*/ 2147483646 h 302"/>
              <a:gd name="T100" fmla="*/ 2147483646 w 362"/>
              <a:gd name="T101" fmla="*/ 2147483646 h 302"/>
              <a:gd name="T102" fmla="*/ 0 w 362"/>
              <a:gd name="T103" fmla="*/ 2147483646 h 302"/>
              <a:gd name="T104" fmla="*/ 0 w 362"/>
              <a:gd name="T105" fmla="*/ 2147483646 h 302"/>
              <a:gd name="T106" fmla="*/ 0 w 362"/>
              <a:gd name="T107" fmla="*/ 2147483646 h 302"/>
              <a:gd name="T108" fmla="*/ 0 w 362"/>
              <a:gd name="T109" fmla="*/ 2147483646 h 3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2"/>
              <a:gd name="T166" fmla="*/ 0 h 302"/>
              <a:gd name="T167" fmla="*/ 362 w 362"/>
              <a:gd name="T168" fmla="*/ 302 h 3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2" h="302">
                <a:moveTo>
                  <a:pt x="0" y="0"/>
                </a:moveTo>
                <a:lnTo>
                  <a:pt x="3" y="2"/>
                </a:lnTo>
                <a:lnTo>
                  <a:pt x="6" y="2"/>
                </a:lnTo>
                <a:lnTo>
                  <a:pt x="12" y="2"/>
                </a:lnTo>
                <a:lnTo>
                  <a:pt x="14" y="2"/>
                </a:lnTo>
                <a:lnTo>
                  <a:pt x="20" y="2"/>
                </a:lnTo>
                <a:lnTo>
                  <a:pt x="24" y="2"/>
                </a:lnTo>
                <a:lnTo>
                  <a:pt x="27" y="2"/>
                </a:lnTo>
                <a:lnTo>
                  <a:pt x="36" y="2"/>
                </a:lnTo>
                <a:lnTo>
                  <a:pt x="40" y="2"/>
                </a:lnTo>
                <a:lnTo>
                  <a:pt x="48" y="2"/>
                </a:lnTo>
                <a:lnTo>
                  <a:pt x="52" y="2"/>
                </a:lnTo>
                <a:lnTo>
                  <a:pt x="57" y="2"/>
                </a:lnTo>
                <a:lnTo>
                  <a:pt x="60" y="2"/>
                </a:lnTo>
                <a:lnTo>
                  <a:pt x="63" y="2"/>
                </a:lnTo>
                <a:lnTo>
                  <a:pt x="70" y="2"/>
                </a:lnTo>
                <a:lnTo>
                  <a:pt x="72" y="2"/>
                </a:lnTo>
                <a:lnTo>
                  <a:pt x="81" y="2"/>
                </a:lnTo>
                <a:lnTo>
                  <a:pt x="84" y="2"/>
                </a:lnTo>
                <a:lnTo>
                  <a:pt x="96" y="2"/>
                </a:lnTo>
                <a:lnTo>
                  <a:pt x="99" y="2"/>
                </a:lnTo>
                <a:lnTo>
                  <a:pt x="107" y="2"/>
                </a:lnTo>
                <a:lnTo>
                  <a:pt x="116" y="2"/>
                </a:lnTo>
                <a:lnTo>
                  <a:pt x="118" y="2"/>
                </a:lnTo>
                <a:lnTo>
                  <a:pt x="120" y="2"/>
                </a:lnTo>
                <a:lnTo>
                  <a:pt x="122" y="2"/>
                </a:lnTo>
                <a:lnTo>
                  <a:pt x="127" y="2"/>
                </a:lnTo>
                <a:lnTo>
                  <a:pt x="129" y="2"/>
                </a:lnTo>
                <a:lnTo>
                  <a:pt x="132" y="2"/>
                </a:lnTo>
                <a:lnTo>
                  <a:pt x="139" y="2"/>
                </a:lnTo>
                <a:lnTo>
                  <a:pt x="141" y="2"/>
                </a:lnTo>
                <a:lnTo>
                  <a:pt x="144" y="2"/>
                </a:lnTo>
                <a:lnTo>
                  <a:pt x="147" y="2"/>
                </a:lnTo>
                <a:lnTo>
                  <a:pt x="150" y="2"/>
                </a:lnTo>
                <a:lnTo>
                  <a:pt x="158" y="2"/>
                </a:lnTo>
                <a:lnTo>
                  <a:pt x="159" y="2"/>
                </a:lnTo>
                <a:lnTo>
                  <a:pt x="161" y="2"/>
                </a:lnTo>
                <a:lnTo>
                  <a:pt x="163" y="2"/>
                </a:lnTo>
                <a:lnTo>
                  <a:pt x="165" y="2"/>
                </a:lnTo>
                <a:lnTo>
                  <a:pt x="168" y="2"/>
                </a:lnTo>
                <a:lnTo>
                  <a:pt x="172" y="2"/>
                </a:lnTo>
                <a:lnTo>
                  <a:pt x="174" y="2"/>
                </a:lnTo>
                <a:lnTo>
                  <a:pt x="176" y="2"/>
                </a:lnTo>
                <a:lnTo>
                  <a:pt x="178" y="2"/>
                </a:lnTo>
                <a:lnTo>
                  <a:pt x="184" y="2"/>
                </a:lnTo>
                <a:lnTo>
                  <a:pt x="186" y="2"/>
                </a:lnTo>
                <a:lnTo>
                  <a:pt x="190" y="2"/>
                </a:lnTo>
                <a:lnTo>
                  <a:pt x="192" y="2"/>
                </a:lnTo>
                <a:lnTo>
                  <a:pt x="197" y="2"/>
                </a:lnTo>
                <a:lnTo>
                  <a:pt x="200" y="2"/>
                </a:lnTo>
                <a:lnTo>
                  <a:pt x="204" y="2"/>
                </a:lnTo>
                <a:lnTo>
                  <a:pt x="211" y="2"/>
                </a:lnTo>
                <a:lnTo>
                  <a:pt x="217" y="2"/>
                </a:lnTo>
                <a:lnTo>
                  <a:pt x="228" y="2"/>
                </a:lnTo>
                <a:lnTo>
                  <a:pt x="241" y="2"/>
                </a:lnTo>
                <a:lnTo>
                  <a:pt x="252" y="2"/>
                </a:lnTo>
                <a:lnTo>
                  <a:pt x="255" y="2"/>
                </a:lnTo>
                <a:lnTo>
                  <a:pt x="258" y="2"/>
                </a:lnTo>
                <a:lnTo>
                  <a:pt x="276" y="2"/>
                </a:lnTo>
                <a:lnTo>
                  <a:pt x="284" y="3"/>
                </a:lnTo>
                <a:lnTo>
                  <a:pt x="287" y="3"/>
                </a:lnTo>
                <a:lnTo>
                  <a:pt x="289" y="3"/>
                </a:lnTo>
                <a:lnTo>
                  <a:pt x="298" y="3"/>
                </a:lnTo>
                <a:lnTo>
                  <a:pt x="303" y="3"/>
                </a:lnTo>
                <a:lnTo>
                  <a:pt x="306" y="3"/>
                </a:lnTo>
                <a:lnTo>
                  <a:pt x="313" y="3"/>
                </a:lnTo>
                <a:lnTo>
                  <a:pt x="321" y="3"/>
                </a:lnTo>
                <a:lnTo>
                  <a:pt x="323" y="3"/>
                </a:lnTo>
                <a:lnTo>
                  <a:pt x="324" y="3"/>
                </a:lnTo>
                <a:lnTo>
                  <a:pt x="329" y="3"/>
                </a:lnTo>
                <a:lnTo>
                  <a:pt x="331" y="3"/>
                </a:lnTo>
                <a:lnTo>
                  <a:pt x="336" y="3"/>
                </a:lnTo>
                <a:lnTo>
                  <a:pt x="342" y="3"/>
                </a:lnTo>
                <a:lnTo>
                  <a:pt x="348" y="3"/>
                </a:lnTo>
                <a:lnTo>
                  <a:pt x="354" y="3"/>
                </a:lnTo>
                <a:lnTo>
                  <a:pt x="361" y="3"/>
                </a:lnTo>
                <a:lnTo>
                  <a:pt x="361" y="15"/>
                </a:lnTo>
                <a:lnTo>
                  <a:pt x="361" y="18"/>
                </a:lnTo>
                <a:lnTo>
                  <a:pt x="361" y="20"/>
                </a:lnTo>
                <a:lnTo>
                  <a:pt x="361" y="26"/>
                </a:lnTo>
                <a:lnTo>
                  <a:pt x="361" y="37"/>
                </a:lnTo>
                <a:lnTo>
                  <a:pt x="361" y="39"/>
                </a:lnTo>
                <a:lnTo>
                  <a:pt x="361" y="52"/>
                </a:lnTo>
                <a:lnTo>
                  <a:pt x="361" y="57"/>
                </a:lnTo>
                <a:lnTo>
                  <a:pt x="361" y="61"/>
                </a:lnTo>
                <a:lnTo>
                  <a:pt x="361" y="64"/>
                </a:lnTo>
                <a:lnTo>
                  <a:pt x="361" y="69"/>
                </a:lnTo>
                <a:lnTo>
                  <a:pt x="361" y="78"/>
                </a:lnTo>
                <a:lnTo>
                  <a:pt x="361" y="82"/>
                </a:lnTo>
                <a:lnTo>
                  <a:pt x="361" y="90"/>
                </a:lnTo>
                <a:lnTo>
                  <a:pt x="361" y="98"/>
                </a:lnTo>
                <a:lnTo>
                  <a:pt x="361" y="102"/>
                </a:lnTo>
                <a:lnTo>
                  <a:pt x="361" y="109"/>
                </a:lnTo>
                <a:lnTo>
                  <a:pt x="361" y="114"/>
                </a:lnTo>
                <a:lnTo>
                  <a:pt x="361" y="116"/>
                </a:lnTo>
                <a:lnTo>
                  <a:pt x="361" y="121"/>
                </a:lnTo>
                <a:lnTo>
                  <a:pt x="361" y="127"/>
                </a:lnTo>
                <a:lnTo>
                  <a:pt x="361" y="131"/>
                </a:lnTo>
                <a:lnTo>
                  <a:pt x="361" y="136"/>
                </a:lnTo>
                <a:lnTo>
                  <a:pt x="361" y="139"/>
                </a:lnTo>
                <a:lnTo>
                  <a:pt x="361" y="152"/>
                </a:lnTo>
                <a:lnTo>
                  <a:pt x="361" y="162"/>
                </a:lnTo>
                <a:lnTo>
                  <a:pt x="361" y="165"/>
                </a:lnTo>
                <a:lnTo>
                  <a:pt x="361" y="168"/>
                </a:lnTo>
                <a:lnTo>
                  <a:pt x="361" y="170"/>
                </a:lnTo>
                <a:lnTo>
                  <a:pt x="361" y="172"/>
                </a:lnTo>
                <a:lnTo>
                  <a:pt x="361" y="176"/>
                </a:lnTo>
                <a:lnTo>
                  <a:pt x="361" y="178"/>
                </a:lnTo>
                <a:lnTo>
                  <a:pt x="361" y="181"/>
                </a:lnTo>
                <a:lnTo>
                  <a:pt x="361" y="189"/>
                </a:lnTo>
                <a:lnTo>
                  <a:pt x="361" y="195"/>
                </a:lnTo>
                <a:lnTo>
                  <a:pt x="361" y="202"/>
                </a:lnTo>
                <a:lnTo>
                  <a:pt x="361" y="213"/>
                </a:lnTo>
                <a:lnTo>
                  <a:pt x="361" y="218"/>
                </a:lnTo>
                <a:lnTo>
                  <a:pt x="361" y="221"/>
                </a:lnTo>
                <a:lnTo>
                  <a:pt x="361" y="226"/>
                </a:lnTo>
                <a:lnTo>
                  <a:pt x="361" y="229"/>
                </a:lnTo>
                <a:lnTo>
                  <a:pt x="361" y="231"/>
                </a:lnTo>
                <a:lnTo>
                  <a:pt x="361" y="232"/>
                </a:lnTo>
                <a:lnTo>
                  <a:pt x="361" y="238"/>
                </a:lnTo>
                <a:lnTo>
                  <a:pt x="361" y="240"/>
                </a:lnTo>
                <a:lnTo>
                  <a:pt x="361" y="246"/>
                </a:lnTo>
                <a:lnTo>
                  <a:pt x="361" y="248"/>
                </a:lnTo>
                <a:lnTo>
                  <a:pt x="361" y="251"/>
                </a:lnTo>
                <a:lnTo>
                  <a:pt x="361" y="253"/>
                </a:lnTo>
                <a:lnTo>
                  <a:pt x="361" y="255"/>
                </a:lnTo>
                <a:lnTo>
                  <a:pt x="361" y="260"/>
                </a:lnTo>
                <a:lnTo>
                  <a:pt x="361" y="261"/>
                </a:lnTo>
                <a:lnTo>
                  <a:pt x="361" y="263"/>
                </a:lnTo>
                <a:lnTo>
                  <a:pt x="361" y="265"/>
                </a:lnTo>
                <a:lnTo>
                  <a:pt x="361" y="268"/>
                </a:lnTo>
                <a:lnTo>
                  <a:pt x="361" y="270"/>
                </a:lnTo>
                <a:lnTo>
                  <a:pt x="361" y="272"/>
                </a:lnTo>
                <a:lnTo>
                  <a:pt x="361" y="274"/>
                </a:lnTo>
                <a:lnTo>
                  <a:pt x="361" y="277"/>
                </a:lnTo>
                <a:lnTo>
                  <a:pt x="361" y="280"/>
                </a:lnTo>
                <a:lnTo>
                  <a:pt x="361" y="282"/>
                </a:lnTo>
                <a:lnTo>
                  <a:pt x="361" y="288"/>
                </a:lnTo>
                <a:lnTo>
                  <a:pt x="361" y="294"/>
                </a:lnTo>
                <a:lnTo>
                  <a:pt x="361" y="299"/>
                </a:lnTo>
                <a:lnTo>
                  <a:pt x="346" y="301"/>
                </a:lnTo>
                <a:lnTo>
                  <a:pt x="344" y="301"/>
                </a:lnTo>
                <a:lnTo>
                  <a:pt x="339" y="301"/>
                </a:lnTo>
                <a:lnTo>
                  <a:pt x="335" y="301"/>
                </a:lnTo>
                <a:lnTo>
                  <a:pt x="332" y="301"/>
                </a:lnTo>
                <a:lnTo>
                  <a:pt x="329" y="301"/>
                </a:lnTo>
                <a:lnTo>
                  <a:pt x="323" y="301"/>
                </a:lnTo>
                <a:lnTo>
                  <a:pt x="317" y="301"/>
                </a:lnTo>
                <a:lnTo>
                  <a:pt x="314" y="301"/>
                </a:lnTo>
                <a:lnTo>
                  <a:pt x="312" y="301"/>
                </a:lnTo>
                <a:lnTo>
                  <a:pt x="303" y="301"/>
                </a:lnTo>
                <a:lnTo>
                  <a:pt x="300" y="301"/>
                </a:lnTo>
                <a:lnTo>
                  <a:pt x="292" y="299"/>
                </a:lnTo>
                <a:lnTo>
                  <a:pt x="288" y="299"/>
                </a:lnTo>
                <a:lnTo>
                  <a:pt x="285" y="299"/>
                </a:lnTo>
                <a:lnTo>
                  <a:pt x="279" y="299"/>
                </a:lnTo>
                <a:lnTo>
                  <a:pt x="276" y="301"/>
                </a:lnTo>
                <a:lnTo>
                  <a:pt x="274" y="301"/>
                </a:lnTo>
                <a:lnTo>
                  <a:pt x="265" y="301"/>
                </a:lnTo>
                <a:lnTo>
                  <a:pt x="264" y="301"/>
                </a:lnTo>
                <a:lnTo>
                  <a:pt x="262" y="301"/>
                </a:lnTo>
                <a:lnTo>
                  <a:pt x="261" y="301"/>
                </a:lnTo>
                <a:lnTo>
                  <a:pt x="256" y="301"/>
                </a:lnTo>
                <a:lnTo>
                  <a:pt x="252" y="301"/>
                </a:lnTo>
                <a:lnTo>
                  <a:pt x="245" y="301"/>
                </a:lnTo>
                <a:lnTo>
                  <a:pt x="241" y="301"/>
                </a:lnTo>
                <a:lnTo>
                  <a:pt x="237" y="301"/>
                </a:lnTo>
                <a:lnTo>
                  <a:pt x="233" y="301"/>
                </a:lnTo>
                <a:lnTo>
                  <a:pt x="231" y="301"/>
                </a:lnTo>
                <a:lnTo>
                  <a:pt x="229" y="301"/>
                </a:lnTo>
                <a:lnTo>
                  <a:pt x="218" y="299"/>
                </a:lnTo>
                <a:lnTo>
                  <a:pt x="213" y="301"/>
                </a:lnTo>
                <a:lnTo>
                  <a:pt x="211" y="301"/>
                </a:lnTo>
                <a:lnTo>
                  <a:pt x="209" y="301"/>
                </a:lnTo>
                <a:lnTo>
                  <a:pt x="206" y="301"/>
                </a:lnTo>
                <a:lnTo>
                  <a:pt x="204" y="301"/>
                </a:lnTo>
                <a:lnTo>
                  <a:pt x="201" y="301"/>
                </a:lnTo>
                <a:lnTo>
                  <a:pt x="198" y="301"/>
                </a:lnTo>
                <a:lnTo>
                  <a:pt x="197" y="301"/>
                </a:lnTo>
                <a:lnTo>
                  <a:pt x="193" y="301"/>
                </a:lnTo>
                <a:lnTo>
                  <a:pt x="181" y="301"/>
                </a:lnTo>
                <a:lnTo>
                  <a:pt x="178" y="301"/>
                </a:lnTo>
                <a:lnTo>
                  <a:pt x="176" y="301"/>
                </a:lnTo>
                <a:lnTo>
                  <a:pt x="170" y="301"/>
                </a:lnTo>
                <a:lnTo>
                  <a:pt x="167" y="301"/>
                </a:lnTo>
                <a:lnTo>
                  <a:pt x="165" y="301"/>
                </a:lnTo>
                <a:lnTo>
                  <a:pt x="161" y="301"/>
                </a:lnTo>
                <a:lnTo>
                  <a:pt x="160" y="301"/>
                </a:lnTo>
                <a:lnTo>
                  <a:pt x="158" y="301"/>
                </a:lnTo>
                <a:lnTo>
                  <a:pt x="151" y="301"/>
                </a:lnTo>
                <a:lnTo>
                  <a:pt x="145" y="301"/>
                </a:lnTo>
                <a:lnTo>
                  <a:pt x="143" y="301"/>
                </a:lnTo>
                <a:lnTo>
                  <a:pt x="141" y="301"/>
                </a:lnTo>
                <a:lnTo>
                  <a:pt x="137" y="301"/>
                </a:lnTo>
                <a:lnTo>
                  <a:pt x="132" y="301"/>
                </a:lnTo>
                <a:lnTo>
                  <a:pt x="128" y="301"/>
                </a:lnTo>
                <a:lnTo>
                  <a:pt x="125" y="301"/>
                </a:lnTo>
                <a:lnTo>
                  <a:pt x="120" y="301"/>
                </a:lnTo>
                <a:lnTo>
                  <a:pt x="119" y="301"/>
                </a:lnTo>
                <a:lnTo>
                  <a:pt x="115" y="301"/>
                </a:lnTo>
                <a:lnTo>
                  <a:pt x="108" y="301"/>
                </a:lnTo>
                <a:lnTo>
                  <a:pt x="105" y="301"/>
                </a:lnTo>
                <a:lnTo>
                  <a:pt x="103" y="301"/>
                </a:lnTo>
                <a:lnTo>
                  <a:pt x="102" y="301"/>
                </a:lnTo>
                <a:lnTo>
                  <a:pt x="99" y="301"/>
                </a:lnTo>
                <a:lnTo>
                  <a:pt x="97" y="301"/>
                </a:lnTo>
                <a:lnTo>
                  <a:pt x="93" y="301"/>
                </a:lnTo>
                <a:lnTo>
                  <a:pt x="92" y="301"/>
                </a:lnTo>
                <a:lnTo>
                  <a:pt x="88" y="301"/>
                </a:lnTo>
                <a:lnTo>
                  <a:pt x="87" y="301"/>
                </a:lnTo>
                <a:lnTo>
                  <a:pt x="85" y="301"/>
                </a:lnTo>
                <a:lnTo>
                  <a:pt x="83" y="301"/>
                </a:lnTo>
                <a:lnTo>
                  <a:pt x="81" y="301"/>
                </a:lnTo>
                <a:lnTo>
                  <a:pt x="77" y="301"/>
                </a:lnTo>
                <a:lnTo>
                  <a:pt x="75" y="301"/>
                </a:lnTo>
                <a:lnTo>
                  <a:pt x="73" y="301"/>
                </a:lnTo>
                <a:lnTo>
                  <a:pt x="70" y="301"/>
                </a:lnTo>
                <a:lnTo>
                  <a:pt x="68" y="301"/>
                </a:lnTo>
                <a:lnTo>
                  <a:pt x="61" y="301"/>
                </a:lnTo>
                <a:lnTo>
                  <a:pt x="59" y="301"/>
                </a:lnTo>
                <a:lnTo>
                  <a:pt x="55" y="301"/>
                </a:lnTo>
                <a:lnTo>
                  <a:pt x="54" y="301"/>
                </a:lnTo>
                <a:lnTo>
                  <a:pt x="49" y="301"/>
                </a:lnTo>
                <a:lnTo>
                  <a:pt x="38" y="301"/>
                </a:lnTo>
                <a:lnTo>
                  <a:pt x="27" y="301"/>
                </a:lnTo>
                <a:lnTo>
                  <a:pt x="26" y="301"/>
                </a:lnTo>
                <a:lnTo>
                  <a:pt x="16" y="301"/>
                </a:lnTo>
                <a:lnTo>
                  <a:pt x="14" y="301"/>
                </a:lnTo>
                <a:lnTo>
                  <a:pt x="2" y="301"/>
                </a:lnTo>
                <a:lnTo>
                  <a:pt x="2" y="298"/>
                </a:lnTo>
                <a:lnTo>
                  <a:pt x="2" y="296"/>
                </a:lnTo>
                <a:lnTo>
                  <a:pt x="2" y="294"/>
                </a:lnTo>
                <a:lnTo>
                  <a:pt x="2" y="287"/>
                </a:lnTo>
                <a:lnTo>
                  <a:pt x="2" y="285"/>
                </a:lnTo>
                <a:lnTo>
                  <a:pt x="2" y="282"/>
                </a:lnTo>
                <a:lnTo>
                  <a:pt x="2" y="276"/>
                </a:lnTo>
                <a:lnTo>
                  <a:pt x="2" y="263"/>
                </a:lnTo>
                <a:lnTo>
                  <a:pt x="1" y="258"/>
                </a:lnTo>
                <a:lnTo>
                  <a:pt x="2" y="251"/>
                </a:lnTo>
                <a:lnTo>
                  <a:pt x="2" y="239"/>
                </a:lnTo>
                <a:lnTo>
                  <a:pt x="2" y="236"/>
                </a:lnTo>
                <a:lnTo>
                  <a:pt x="2" y="230"/>
                </a:lnTo>
                <a:lnTo>
                  <a:pt x="2" y="224"/>
                </a:lnTo>
                <a:lnTo>
                  <a:pt x="2" y="221"/>
                </a:lnTo>
                <a:lnTo>
                  <a:pt x="2" y="219"/>
                </a:lnTo>
                <a:lnTo>
                  <a:pt x="2" y="213"/>
                </a:lnTo>
                <a:lnTo>
                  <a:pt x="2" y="212"/>
                </a:lnTo>
                <a:lnTo>
                  <a:pt x="2" y="208"/>
                </a:lnTo>
                <a:lnTo>
                  <a:pt x="2" y="207"/>
                </a:lnTo>
                <a:lnTo>
                  <a:pt x="2" y="202"/>
                </a:lnTo>
                <a:lnTo>
                  <a:pt x="2" y="189"/>
                </a:lnTo>
                <a:lnTo>
                  <a:pt x="2" y="182"/>
                </a:lnTo>
                <a:lnTo>
                  <a:pt x="2" y="168"/>
                </a:lnTo>
                <a:lnTo>
                  <a:pt x="2" y="165"/>
                </a:lnTo>
                <a:lnTo>
                  <a:pt x="2" y="163"/>
                </a:lnTo>
                <a:lnTo>
                  <a:pt x="2" y="152"/>
                </a:lnTo>
                <a:lnTo>
                  <a:pt x="0" y="152"/>
                </a:lnTo>
                <a:lnTo>
                  <a:pt x="0" y="147"/>
                </a:lnTo>
                <a:lnTo>
                  <a:pt x="0" y="143"/>
                </a:lnTo>
                <a:lnTo>
                  <a:pt x="0" y="139"/>
                </a:lnTo>
                <a:lnTo>
                  <a:pt x="0" y="136"/>
                </a:lnTo>
                <a:lnTo>
                  <a:pt x="0" y="131"/>
                </a:lnTo>
                <a:lnTo>
                  <a:pt x="0" y="127"/>
                </a:lnTo>
                <a:lnTo>
                  <a:pt x="0" y="119"/>
                </a:lnTo>
                <a:lnTo>
                  <a:pt x="0" y="114"/>
                </a:lnTo>
                <a:lnTo>
                  <a:pt x="0" y="101"/>
                </a:lnTo>
                <a:lnTo>
                  <a:pt x="0" y="89"/>
                </a:lnTo>
                <a:lnTo>
                  <a:pt x="0" y="79"/>
                </a:lnTo>
                <a:lnTo>
                  <a:pt x="0" y="77"/>
                </a:lnTo>
                <a:lnTo>
                  <a:pt x="0" y="70"/>
                </a:lnTo>
                <a:lnTo>
                  <a:pt x="0" y="64"/>
                </a:lnTo>
                <a:lnTo>
                  <a:pt x="0" y="59"/>
                </a:lnTo>
                <a:lnTo>
                  <a:pt x="0" y="57"/>
                </a:lnTo>
                <a:lnTo>
                  <a:pt x="0" y="52"/>
                </a:lnTo>
                <a:lnTo>
                  <a:pt x="0" y="38"/>
                </a:lnTo>
                <a:lnTo>
                  <a:pt x="0" y="27"/>
                </a:lnTo>
                <a:lnTo>
                  <a:pt x="0" y="14"/>
                </a:lnTo>
                <a:lnTo>
                  <a:pt x="0"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0" name="Freeform 204"/>
          <p:cNvSpPr>
            <a:spLocks/>
          </p:cNvSpPr>
          <p:nvPr/>
        </p:nvSpPr>
        <p:spPr bwMode="auto">
          <a:xfrm>
            <a:off x="6611938" y="3400426"/>
            <a:ext cx="423862" cy="836613"/>
          </a:xfrm>
          <a:custGeom>
            <a:avLst/>
            <a:gdLst>
              <a:gd name="T0" fmla="*/ 2147483646 w 293"/>
              <a:gd name="T1" fmla="*/ 0 h 597"/>
              <a:gd name="T2" fmla="*/ 2147483646 w 293"/>
              <a:gd name="T3" fmla="*/ 2147483646 h 597"/>
              <a:gd name="T4" fmla="*/ 2147483646 w 293"/>
              <a:gd name="T5" fmla="*/ 2147483646 h 597"/>
              <a:gd name="T6" fmla="*/ 2147483646 w 293"/>
              <a:gd name="T7" fmla="*/ 2147483646 h 597"/>
              <a:gd name="T8" fmla="*/ 2147483646 w 293"/>
              <a:gd name="T9" fmla="*/ 2147483646 h 597"/>
              <a:gd name="T10" fmla="*/ 2147483646 w 293"/>
              <a:gd name="T11" fmla="*/ 2147483646 h 597"/>
              <a:gd name="T12" fmla="*/ 2147483646 w 293"/>
              <a:gd name="T13" fmla="*/ 2147483646 h 597"/>
              <a:gd name="T14" fmla="*/ 2147483646 w 293"/>
              <a:gd name="T15" fmla="*/ 2147483646 h 597"/>
              <a:gd name="T16" fmla="*/ 2147483646 w 293"/>
              <a:gd name="T17" fmla="*/ 2147483646 h 597"/>
              <a:gd name="T18" fmla="*/ 2147483646 w 293"/>
              <a:gd name="T19" fmla="*/ 2147483646 h 597"/>
              <a:gd name="T20" fmla="*/ 2147483646 w 293"/>
              <a:gd name="T21" fmla="*/ 2147483646 h 597"/>
              <a:gd name="T22" fmla="*/ 2147483646 w 293"/>
              <a:gd name="T23" fmla="*/ 2147483646 h 597"/>
              <a:gd name="T24" fmla="*/ 2147483646 w 293"/>
              <a:gd name="T25" fmla="*/ 2147483646 h 597"/>
              <a:gd name="T26" fmla="*/ 2147483646 w 293"/>
              <a:gd name="T27" fmla="*/ 2147483646 h 597"/>
              <a:gd name="T28" fmla="*/ 2147483646 w 293"/>
              <a:gd name="T29" fmla="*/ 2147483646 h 597"/>
              <a:gd name="T30" fmla="*/ 2147483646 w 293"/>
              <a:gd name="T31" fmla="*/ 2147483646 h 597"/>
              <a:gd name="T32" fmla="*/ 2147483646 w 293"/>
              <a:gd name="T33" fmla="*/ 2147483646 h 597"/>
              <a:gd name="T34" fmla="*/ 2147483646 w 293"/>
              <a:gd name="T35" fmla="*/ 2147483646 h 597"/>
              <a:gd name="T36" fmla="*/ 2147483646 w 293"/>
              <a:gd name="T37" fmla="*/ 2147483646 h 597"/>
              <a:gd name="T38" fmla="*/ 2147483646 w 293"/>
              <a:gd name="T39" fmla="*/ 2147483646 h 597"/>
              <a:gd name="T40" fmla="*/ 2147483646 w 293"/>
              <a:gd name="T41" fmla="*/ 2147483646 h 597"/>
              <a:gd name="T42" fmla="*/ 2147483646 w 293"/>
              <a:gd name="T43" fmla="*/ 2147483646 h 597"/>
              <a:gd name="T44" fmla="*/ 2147483646 w 293"/>
              <a:gd name="T45" fmla="*/ 2147483646 h 597"/>
              <a:gd name="T46" fmla="*/ 2147483646 w 293"/>
              <a:gd name="T47" fmla="*/ 2147483646 h 597"/>
              <a:gd name="T48" fmla="*/ 2147483646 w 293"/>
              <a:gd name="T49" fmla="*/ 2147483646 h 597"/>
              <a:gd name="T50" fmla="*/ 2147483646 w 293"/>
              <a:gd name="T51" fmla="*/ 2147483646 h 597"/>
              <a:gd name="T52" fmla="*/ 2147483646 w 293"/>
              <a:gd name="T53" fmla="*/ 2147483646 h 597"/>
              <a:gd name="T54" fmla="*/ 2147483646 w 293"/>
              <a:gd name="T55" fmla="*/ 2147483646 h 597"/>
              <a:gd name="T56" fmla="*/ 2147483646 w 293"/>
              <a:gd name="T57" fmla="*/ 2147483646 h 597"/>
              <a:gd name="T58" fmla="*/ 2147483646 w 293"/>
              <a:gd name="T59" fmla="*/ 2147483646 h 597"/>
              <a:gd name="T60" fmla="*/ 2147483646 w 293"/>
              <a:gd name="T61" fmla="*/ 2147483646 h 597"/>
              <a:gd name="T62" fmla="*/ 2147483646 w 293"/>
              <a:gd name="T63" fmla="*/ 2147483646 h 597"/>
              <a:gd name="T64" fmla="*/ 2147483646 w 293"/>
              <a:gd name="T65" fmla="*/ 2147483646 h 597"/>
              <a:gd name="T66" fmla="*/ 2147483646 w 293"/>
              <a:gd name="T67" fmla="*/ 2147483646 h 597"/>
              <a:gd name="T68" fmla="*/ 2147483646 w 293"/>
              <a:gd name="T69" fmla="*/ 2147483646 h 597"/>
              <a:gd name="T70" fmla="*/ 2147483646 w 293"/>
              <a:gd name="T71" fmla="*/ 2147483646 h 597"/>
              <a:gd name="T72" fmla="*/ 2147483646 w 293"/>
              <a:gd name="T73" fmla="*/ 2147483646 h 597"/>
              <a:gd name="T74" fmla="*/ 2147483646 w 293"/>
              <a:gd name="T75" fmla="*/ 2147483646 h 597"/>
              <a:gd name="T76" fmla="*/ 2147483646 w 293"/>
              <a:gd name="T77" fmla="*/ 2147483646 h 597"/>
              <a:gd name="T78" fmla="*/ 2147483646 w 293"/>
              <a:gd name="T79" fmla="*/ 2147483646 h 597"/>
              <a:gd name="T80" fmla="*/ 2147483646 w 293"/>
              <a:gd name="T81" fmla="*/ 2147483646 h 597"/>
              <a:gd name="T82" fmla="*/ 2147483646 w 293"/>
              <a:gd name="T83" fmla="*/ 2147483646 h 597"/>
              <a:gd name="T84" fmla="*/ 2147483646 w 293"/>
              <a:gd name="T85" fmla="*/ 2147483646 h 597"/>
              <a:gd name="T86" fmla="*/ 2147483646 w 293"/>
              <a:gd name="T87" fmla="*/ 2147483646 h 597"/>
              <a:gd name="T88" fmla="*/ 2147483646 w 293"/>
              <a:gd name="T89" fmla="*/ 2147483646 h 597"/>
              <a:gd name="T90" fmla="*/ 2147483646 w 293"/>
              <a:gd name="T91" fmla="*/ 2147483646 h 597"/>
              <a:gd name="T92" fmla="*/ 2147483646 w 293"/>
              <a:gd name="T93" fmla="*/ 2147483646 h 597"/>
              <a:gd name="T94" fmla="*/ 2147483646 w 293"/>
              <a:gd name="T95" fmla="*/ 2147483646 h 597"/>
              <a:gd name="T96" fmla="*/ 2147483646 w 293"/>
              <a:gd name="T97" fmla="*/ 2147483646 h 597"/>
              <a:gd name="T98" fmla="*/ 2147483646 w 293"/>
              <a:gd name="T99" fmla="*/ 2147483646 h 597"/>
              <a:gd name="T100" fmla="*/ 2147483646 w 293"/>
              <a:gd name="T101" fmla="*/ 2147483646 h 597"/>
              <a:gd name="T102" fmla="*/ 2147483646 w 293"/>
              <a:gd name="T103" fmla="*/ 2147483646 h 597"/>
              <a:gd name="T104" fmla="*/ 2147483646 w 293"/>
              <a:gd name="T105" fmla="*/ 2147483646 h 597"/>
              <a:gd name="T106" fmla="*/ 2147483646 w 293"/>
              <a:gd name="T107" fmla="*/ 2147483646 h 597"/>
              <a:gd name="T108" fmla="*/ 2147483646 w 293"/>
              <a:gd name="T109" fmla="*/ 2147483646 h 597"/>
              <a:gd name="T110" fmla="*/ 2147483646 w 293"/>
              <a:gd name="T111" fmla="*/ 2147483646 h 597"/>
              <a:gd name="T112" fmla="*/ 2147483646 w 293"/>
              <a:gd name="T113" fmla="*/ 2147483646 h 597"/>
              <a:gd name="T114" fmla="*/ 2147483646 w 293"/>
              <a:gd name="T115" fmla="*/ 2147483646 h 597"/>
              <a:gd name="T116" fmla="*/ 2147483646 w 293"/>
              <a:gd name="T117" fmla="*/ 2147483646 h 5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3"/>
              <a:gd name="T178" fmla="*/ 0 h 597"/>
              <a:gd name="T179" fmla="*/ 293 w 293"/>
              <a:gd name="T180" fmla="*/ 597 h 5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3" h="597">
                <a:moveTo>
                  <a:pt x="0" y="0"/>
                </a:moveTo>
                <a:lnTo>
                  <a:pt x="12" y="0"/>
                </a:lnTo>
                <a:lnTo>
                  <a:pt x="24" y="0"/>
                </a:lnTo>
                <a:lnTo>
                  <a:pt x="36" y="0"/>
                </a:lnTo>
                <a:lnTo>
                  <a:pt x="42" y="0"/>
                </a:lnTo>
                <a:lnTo>
                  <a:pt x="47" y="0"/>
                </a:lnTo>
                <a:lnTo>
                  <a:pt x="50" y="0"/>
                </a:lnTo>
                <a:lnTo>
                  <a:pt x="56" y="0"/>
                </a:lnTo>
                <a:lnTo>
                  <a:pt x="59" y="12"/>
                </a:lnTo>
                <a:lnTo>
                  <a:pt x="62" y="13"/>
                </a:lnTo>
                <a:lnTo>
                  <a:pt x="66" y="13"/>
                </a:lnTo>
                <a:lnTo>
                  <a:pt x="70" y="14"/>
                </a:lnTo>
                <a:lnTo>
                  <a:pt x="79" y="15"/>
                </a:lnTo>
                <a:lnTo>
                  <a:pt x="84" y="19"/>
                </a:lnTo>
                <a:lnTo>
                  <a:pt x="90" y="26"/>
                </a:lnTo>
                <a:lnTo>
                  <a:pt x="94" y="26"/>
                </a:lnTo>
                <a:lnTo>
                  <a:pt x="101" y="19"/>
                </a:lnTo>
                <a:lnTo>
                  <a:pt x="101" y="15"/>
                </a:lnTo>
                <a:lnTo>
                  <a:pt x="101" y="10"/>
                </a:lnTo>
                <a:lnTo>
                  <a:pt x="101" y="6"/>
                </a:lnTo>
                <a:lnTo>
                  <a:pt x="103" y="1"/>
                </a:lnTo>
                <a:lnTo>
                  <a:pt x="107" y="1"/>
                </a:lnTo>
                <a:lnTo>
                  <a:pt x="109" y="2"/>
                </a:lnTo>
                <a:lnTo>
                  <a:pt x="111" y="3"/>
                </a:lnTo>
                <a:lnTo>
                  <a:pt x="112" y="6"/>
                </a:lnTo>
                <a:lnTo>
                  <a:pt x="113" y="10"/>
                </a:lnTo>
                <a:lnTo>
                  <a:pt x="113" y="12"/>
                </a:lnTo>
                <a:lnTo>
                  <a:pt x="114" y="14"/>
                </a:lnTo>
                <a:lnTo>
                  <a:pt x="121" y="21"/>
                </a:lnTo>
                <a:lnTo>
                  <a:pt x="127" y="19"/>
                </a:lnTo>
                <a:lnTo>
                  <a:pt x="138" y="28"/>
                </a:lnTo>
                <a:lnTo>
                  <a:pt x="147" y="21"/>
                </a:lnTo>
                <a:lnTo>
                  <a:pt x="152" y="18"/>
                </a:lnTo>
                <a:lnTo>
                  <a:pt x="154" y="13"/>
                </a:lnTo>
                <a:lnTo>
                  <a:pt x="161" y="27"/>
                </a:lnTo>
                <a:lnTo>
                  <a:pt x="161" y="28"/>
                </a:lnTo>
                <a:lnTo>
                  <a:pt x="178" y="37"/>
                </a:lnTo>
                <a:lnTo>
                  <a:pt x="189" y="37"/>
                </a:lnTo>
                <a:lnTo>
                  <a:pt x="191" y="38"/>
                </a:lnTo>
                <a:lnTo>
                  <a:pt x="196" y="33"/>
                </a:lnTo>
                <a:lnTo>
                  <a:pt x="198" y="32"/>
                </a:lnTo>
                <a:lnTo>
                  <a:pt x="203" y="32"/>
                </a:lnTo>
                <a:lnTo>
                  <a:pt x="219" y="30"/>
                </a:lnTo>
                <a:lnTo>
                  <a:pt x="225" y="30"/>
                </a:lnTo>
                <a:lnTo>
                  <a:pt x="226" y="30"/>
                </a:lnTo>
                <a:lnTo>
                  <a:pt x="228" y="31"/>
                </a:lnTo>
                <a:lnTo>
                  <a:pt x="231" y="33"/>
                </a:lnTo>
                <a:lnTo>
                  <a:pt x="235" y="40"/>
                </a:lnTo>
                <a:lnTo>
                  <a:pt x="242" y="44"/>
                </a:lnTo>
                <a:lnTo>
                  <a:pt x="244" y="46"/>
                </a:lnTo>
                <a:lnTo>
                  <a:pt x="250" y="45"/>
                </a:lnTo>
                <a:lnTo>
                  <a:pt x="260" y="43"/>
                </a:lnTo>
                <a:lnTo>
                  <a:pt x="265" y="45"/>
                </a:lnTo>
                <a:lnTo>
                  <a:pt x="282" y="38"/>
                </a:lnTo>
                <a:lnTo>
                  <a:pt x="288" y="35"/>
                </a:lnTo>
                <a:lnTo>
                  <a:pt x="289" y="39"/>
                </a:lnTo>
                <a:lnTo>
                  <a:pt x="289" y="46"/>
                </a:lnTo>
                <a:lnTo>
                  <a:pt x="289" y="49"/>
                </a:lnTo>
                <a:lnTo>
                  <a:pt x="289" y="54"/>
                </a:lnTo>
                <a:lnTo>
                  <a:pt x="289" y="61"/>
                </a:lnTo>
                <a:lnTo>
                  <a:pt x="289" y="72"/>
                </a:lnTo>
                <a:lnTo>
                  <a:pt x="289" y="74"/>
                </a:lnTo>
                <a:lnTo>
                  <a:pt x="289" y="82"/>
                </a:lnTo>
                <a:lnTo>
                  <a:pt x="289" y="87"/>
                </a:lnTo>
                <a:lnTo>
                  <a:pt x="289" y="90"/>
                </a:lnTo>
                <a:lnTo>
                  <a:pt x="289" y="91"/>
                </a:lnTo>
                <a:lnTo>
                  <a:pt x="289" y="94"/>
                </a:lnTo>
                <a:lnTo>
                  <a:pt x="289" y="99"/>
                </a:lnTo>
                <a:lnTo>
                  <a:pt x="289" y="106"/>
                </a:lnTo>
                <a:lnTo>
                  <a:pt x="289" y="108"/>
                </a:lnTo>
                <a:lnTo>
                  <a:pt x="289" y="111"/>
                </a:lnTo>
                <a:lnTo>
                  <a:pt x="289" y="114"/>
                </a:lnTo>
                <a:lnTo>
                  <a:pt x="289" y="116"/>
                </a:lnTo>
                <a:lnTo>
                  <a:pt x="289" y="124"/>
                </a:lnTo>
                <a:lnTo>
                  <a:pt x="289" y="125"/>
                </a:lnTo>
                <a:lnTo>
                  <a:pt x="289" y="130"/>
                </a:lnTo>
                <a:lnTo>
                  <a:pt x="289" y="134"/>
                </a:lnTo>
                <a:lnTo>
                  <a:pt x="289" y="137"/>
                </a:lnTo>
                <a:lnTo>
                  <a:pt x="289" y="145"/>
                </a:lnTo>
                <a:lnTo>
                  <a:pt x="289" y="149"/>
                </a:lnTo>
                <a:lnTo>
                  <a:pt x="289" y="156"/>
                </a:lnTo>
                <a:lnTo>
                  <a:pt x="289" y="162"/>
                </a:lnTo>
                <a:lnTo>
                  <a:pt x="289" y="169"/>
                </a:lnTo>
                <a:lnTo>
                  <a:pt x="289" y="173"/>
                </a:lnTo>
                <a:lnTo>
                  <a:pt x="289" y="179"/>
                </a:lnTo>
                <a:lnTo>
                  <a:pt x="289" y="183"/>
                </a:lnTo>
                <a:lnTo>
                  <a:pt x="289" y="185"/>
                </a:lnTo>
                <a:lnTo>
                  <a:pt x="289" y="194"/>
                </a:lnTo>
                <a:lnTo>
                  <a:pt x="289" y="198"/>
                </a:lnTo>
                <a:lnTo>
                  <a:pt x="289" y="203"/>
                </a:lnTo>
                <a:lnTo>
                  <a:pt x="289" y="207"/>
                </a:lnTo>
                <a:lnTo>
                  <a:pt x="289" y="211"/>
                </a:lnTo>
                <a:lnTo>
                  <a:pt x="289" y="214"/>
                </a:lnTo>
                <a:lnTo>
                  <a:pt x="289" y="218"/>
                </a:lnTo>
                <a:lnTo>
                  <a:pt x="289" y="224"/>
                </a:lnTo>
                <a:lnTo>
                  <a:pt x="289" y="226"/>
                </a:lnTo>
                <a:lnTo>
                  <a:pt x="289" y="232"/>
                </a:lnTo>
                <a:lnTo>
                  <a:pt x="289" y="235"/>
                </a:lnTo>
                <a:lnTo>
                  <a:pt x="289" y="237"/>
                </a:lnTo>
                <a:lnTo>
                  <a:pt x="289" y="254"/>
                </a:lnTo>
                <a:lnTo>
                  <a:pt x="289" y="260"/>
                </a:lnTo>
                <a:lnTo>
                  <a:pt x="289" y="264"/>
                </a:lnTo>
                <a:lnTo>
                  <a:pt x="289" y="273"/>
                </a:lnTo>
                <a:lnTo>
                  <a:pt x="289" y="276"/>
                </a:lnTo>
                <a:lnTo>
                  <a:pt x="289" y="286"/>
                </a:lnTo>
                <a:lnTo>
                  <a:pt x="289" y="290"/>
                </a:lnTo>
                <a:lnTo>
                  <a:pt x="289" y="291"/>
                </a:lnTo>
                <a:lnTo>
                  <a:pt x="289" y="298"/>
                </a:lnTo>
                <a:lnTo>
                  <a:pt x="289" y="300"/>
                </a:lnTo>
                <a:lnTo>
                  <a:pt x="289" y="310"/>
                </a:lnTo>
                <a:lnTo>
                  <a:pt x="289" y="318"/>
                </a:lnTo>
                <a:lnTo>
                  <a:pt x="289" y="320"/>
                </a:lnTo>
                <a:lnTo>
                  <a:pt x="289" y="335"/>
                </a:lnTo>
                <a:lnTo>
                  <a:pt x="289" y="338"/>
                </a:lnTo>
                <a:lnTo>
                  <a:pt x="289" y="347"/>
                </a:lnTo>
                <a:lnTo>
                  <a:pt x="289" y="351"/>
                </a:lnTo>
                <a:lnTo>
                  <a:pt x="289" y="361"/>
                </a:lnTo>
                <a:lnTo>
                  <a:pt x="289" y="372"/>
                </a:lnTo>
                <a:lnTo>
                  <a:pt x="289" y="385"/>
                </a:lnTo>
                <a:lnTo>
                  <a:pt x="289" y="394"/>
                </a:lnTo>
                <a:lnTo>
                  <a:pt x="289" y="397"/>
                </a:lnTo>
                <a:lnTo>
                  <a:pt x="289" y="401"/>
                </a:lnTo>
                <a:lnTo>
                  <a:pt x="289" y="407"/>
                </a:lnTo>
                <a:lnTo>
                  <a:pt x="289" y="410"/>
                </a:lnTo>
                <a:lnTo>
                  <a:pt x="289" y="413"/>
                </a:lnTo>
                <a:lnTo>
                  <a:pt x="289" y="418"/>
                </a:lnTo>
                <a:lnTo>
                  <a:pt x="289" y="421"/>
                </a:lnTo>
                <a:lnTo>
                  <a:pt x="289" y="426"/>
                </a:lnTo>
                <a:lnTo>
                  <a:pt x="289" y="433"/>
                </a:lnTo>
                <a:lnTo>
                  <a:pt x="289" y="446"/>
                </a:lnTo>
                <a:lnTo>
                  <a:pt x="292" y="447"/>
                </a:lnTo>
                <a:lnTo>
                  <a:pt x="292" y="454"/>
                </a:lnTo>
                <a:lnTo>
                  <a:pt x="292" y="457"/>
                </a:lnTo>
                <a:lnTo>
                  <a:pt x="292" y="462"/>
                </a:lnTo>
                <a:lnTo>
                  <a:pt x="290" y="472"/>
                </a:lnTo>
                <a:lnTo>
                  <a:pt x="292" y="473"/>
                </a:lnTo>
                <a:lnTo>
                  <a:pt x="292" y="477"/>
                </a:lnTo>
                <a:lnTo>
                  <a:pt x="292" y="479"/>
                </a:lnTo>
                <a:lnTo>
                  <a:pt x="290" y="481"/>
                </a:lnTo>
                <a:lnTo>
                  <a:pt x="290" y="487"/>
                </a:lnTo>
                <a:lnTo>
                  <a:pt x="290" y="496"/>
                </a:lnTo>
                <a:lnTo>
                  <a:pt x="290" y="508"/>
                </a:lnTo>
                <a:lnTo>
                  <a:pt x="290" y="521"/>
                </a:lnTo>
                <a:lnTo>
                  <a:pt x="290" y="526"/>
                </a:lnTo>
                <a:lnTo>
                  <a:pt x="290" y="533"/>
                </a:lnTo>
                <a:lnTo>
                  <a:pt x="290" y="554"/>
                </a:lnTo>
                <a:lnTo>
                  <a:pt x="290" y="571"/>
                </a:lnTo>
                <a:lnTo>
                  <a:pt x="290" y="585"/>
                </a:lnTo>
                <a:lnTo>
                  <a:pt x="290" y="588"/>
                </a:lnTo>
                <a:lnTo>
                  <a:pt x="290" y="590"/>
                </a:lnTo>
                <a:lnTo>
                  <a:pt x="290" y="596"/>
                </a:lnTo>
                <a:lnTo>
                  <a:pt x="287" y="596"/>
                </a:lnTo>
                <a:lnTo>
                  <a:pt x="283" y="596"/>
                </a:lnTo>
                <a:lnTo>
                  <a:pt x="269" y="596"/>
                </a:lnTo>
                <a:lnTo>
                  <a:pt x="267" y="596"/>
                </a:lnTo>
                <a:lnTo>
                  <a:pt x="263" y="596"/>
                </a:lnTo>
                <a:lnTo>
                  <a:pt x="255" y="596"/>
                </a:lnTo>
                <a:lnTo>
                  <a:pt x="251" y="596"/>
                </a:lnTo>
                <a:lnTo>
                  <a:pt x="247" y="596"/>
                </a:lnTo>
                <a:lnTo>
                  <a:pt x="243" y="596"/>
                </a:lnTo>
                <a:lnTo>
                  <a:pt x="231" y="596"/>
                </a:lnTo>
                <a:lnTo>
                  <a:pt x="228" y="596"/>
                </a:lnTo>
                <a:lnTo>
                  <a:pt x="219" y="596"/>
                </a:lnTo>
                <a:lnTo>
                  <a:pt x="207" y="596"/>
                </a:lnTo>
                <a:lnTo>
                  <a:pt x="201" y="596"/>
                </a:lnTo>
                <a:lnTo>
                  <a:pt x="196" y="596"/>
                </a:lnTo>
                <a:lnTo>
                  <a:pt x="187" y="596"/>
                </a:lnTo>
                <a:lnTo>
                  <a:pt x="184" y="596"/>
                </a:lnTo>
                <a:lnTo>
                  <a:pt x="175" y="596"/>
                </a:lnTo>
                <a:lnTo>
                  <a:pt x="171" y="596"/>
                </a:lnTo>
                <a:lnTo>
                  <a:pt x="159" y="596"/>
                </a:lnTo>
                <a:lnTo>
                  <a:pt x="157" y="596"/>
                </a:lnTo>
                <a:lnTo>
                  <a:pt x="147" y="596"/>
                </a:lnTo>
                <a:lnTo>
                  <a:pt x="142" y="596"/>
                </a:lnTo>
                <a:lnTo>
                  <a:pt x="134" y="596"/>
                </a:lnTo>
                <a:lnTo>
                  <a:pt x="132" y="596"/>
                </a:lnTo>
                <a:lnTo>
                  <a:pt x="125" y="596"/>
                </a:lnTo>
                <a:lnTo>
                  <a:pt x="124" y="596"/>
                </a:lnTo>
                <a:lnTo>
                  <a:pt x="116" y="596"/>
                </a:lnTo>
                <a:lnTo>
                  <a:pt x="111" y="596"/>
                </a:lnTo>
                <a:lnTo>
                  <a:pt x="107" y="596"/>
                </a:lnTo>
                <a:lnTo>
                  <a:pt x="104" y="596"/>
                </a:lnTo>
                <a:lnTo>
                  <a:pt x="101" y="596"/>
                </a:lnTo>
                <a:lnTo>
                  <a:pt x="100" y="596"/>
                </a:lnTo>
                <a:lnTo>
                  <a:pt x="94" y="596"/>
                </a:lnTo>
                <a:lnTo>
                  <a:pt x="88" y="596"/>
                </a:lnTo>
                <a:lnTo>
                  <a:pt x="77" y="596"/>
                </a:lnTo>
                <a:lnTo>
                  <a:pt x="76" y="596"/>
                </a:lnTo>
                <a:lnTo>
                  <a:pt x="73" y="596"/>
                </a:lnTo>
                <a:lnTo>
                  <a:pt x="68" y="596"/>
                </a:lnTo>
                <a:lnTo>
                  <a:pt x="65" y="596"/>
                </a:lnTo>
                <a:lnTo>
                  <a:pt x="59" y="596"/>
                </a:lnTo>
                <a:lnTo>
                  <a:pt x="52" y="596"/>
                </a:lnTo>
                <a:lnTo>
                  <a:pt x="44" y="596"/>
                </a:lnTo>
                <a:lnTo>
                  <a:pt x="40" y="596"/>
                </a:lnTo>
                <a:lnTo>
                  <a:pt x="34" y="596"/>
                </a:lnTo>
                <a:lnTo>
                  <a:pt x="28" y="596"/>
                </a:lnTo>
                <a:lnTo>
                  <a:pt x="25" y="596"/>
                </a:lnTo>
                <a:lnTo>
                  <a:pt x="19" y="596"/>
                </a:lnTo>
                <a:lnTo>
                  <a:pt x="16" y="596"/>
                </a:lnTo>
                <a:lnTo>
                  <a:pt x="13" y="596"/>
                </a:lnTo>
                <a:lnTo>
                  <a:pt x="4" y="596"/>
                </a:lnTo>
                <a:lnTo>
                  <a:pt x="4" y="588"/>
                </a:lnTo>
                <a:lnTo>
                  <a:pt x="4" y="583"/>
                </a:lnTo>
                <a:lnTo>
                  <a:pt x="4" y="571"/>
                </a:lnTo>
                <a:lnTo>
                  <a:pt x="4" y="563"/>
                </a:lnTo>
                <a:lnTo>
                  <a:pt x="4" y="558"/>
                </a:lnTo>
                <a:lnTo>
                  <a:pt x="4" y="552"/>
                </a:lnTo>
                <a:lnTo>
                  <a:pt x="4" y="550"/>
                </a:lnTo>
                <a:lnTo>
                  <a:pt x="4" y="547"/>
                </a:lnTo>
                <a:lnTo>
                  <a:pt x="4" y="541"/>
                </a:lnTo>
                <a:lnTo>
                  <a:pt x="4" y="540"/>
                </a:lnTo>
                <a:lnTo>
                  <a:pt x="4" y="537"/>
                </a:lnTo>
                <a:lnTo>
                  <a:pt x="4" y="534"/>
                </a:lnTo>
                <a:lnTo>
                  <a:pt x="4" y="530"/>
                </a:lnTo>
                <a:lnTo>
                  <a:pt x="4" y="521"/>
                </a:lnTo>
                <a:lnTo>
                  <a:pt x="4" y="512"/>
                </a:lnTo>
                <a:lnTo>
                  <a:pt x="4" y="508"/>
                </a:lnTo>
                <a:lnTo>
                  <a:pt x="4" y="497"/>
                </a:lnTo>
                <a:lnTo>
                  <a:pt x="4" y="483"/>
                </a:lnTo>
                <a:lnTo>
                  <a:pt x="4" y="471"/>
                </a:lnTo>
                <a:lnTo>
                  <a:pt x="4" y="464"/>
                </a:lnTo>
                <a:lnTo>
                  <a:pt x="4" y="462"/>
                </a:lnTo>
                <a:lnTo>
                  <a:pt x="4" y="460"/>
                </a:lnTo>
                <a:lnTo>
                  <a:pt x="4" y="447"/>
                </a:lnTo>
                <a:lnTo>
                  <a:pt x="2" y="446"/>
                </a:lnTo>
                <a:lnTo>
                  <a:pt x="2" y="440"/>
                </a:lnTo>
                <a:lnTo>
                  <a:pt x="2" y="439"/>
                </a:lnTo>
                <a:lnTo>
                  <a:pt x="2" y="429"/>
                </a:lnTo>
                <a:lnTo>
                  <a:pt x="2" y="421"/>
                </a:lnTo>
                <a:lnTo>
                  <a:pt x="2" y="416"/>
                </a:lnTo>
                <a:lnTo>
                  <a:pt x="2" y="407"/>
                </a:lnTo>
                <a:lnTo>
                  <a:pt x="2" y="401"/>
                </a:lnTo>
                <a:lnTo>
                  <a:pt x="2" y="397"/>
                </a:lnTo>
                <a:lnTo>
                  <a:pt x="2" y="395"/>
                </a:lnTo>
                <a:lnTo>
                  <a:pt x="2" y="390"/>
                </a:lnTo>
                <a:lnTo>
                  <a:pt x="2" y="387"/>
                </a:lnTo>
                <a:lnTo>
                  <a:pt x="2" y="385"/>
                </a:lnTo>
                <a:lnTo>
                  <a:pt x="2" y="381"/>
                </a:lnTo>
                <a:lnTo>
                  <a:pt x="2" y="378"/>
                </a:lnTo>
                <a:lnTo>
                  <a:pt x="2" y="377"/>
                </a:lnTo>
                <a:lnTo>
                  <a:pt x="2" y="372"/>
                </a:lnTo>
                <a:lnTo>
                  <a:pt x="2" y="370"/>
                </a:lnTo>
                <a:lnTo>
                  <a:pt x="2" y="363"/>
                </a:lnTo>
                <a:lnTo>
                  <a:pt x="2" y="361"/>
                </a:lnTo>
                <a:lnTo>
                  <a:pt x="2" y="348"/>
                </a:lnTo>
                <a:lnTo>
                  <a:pt x="2" y="346"/>
                </a:lnTo>
                <a:lnTo>
                  <a:pt x="2" y="343"/>
                </a:lnTo>
                <a:lnTo>
                  <a:pt x="2" y="338"/>
                </a:lnTo>
                <a:lnTo>
                  <a:pt x="2" y="336"/>
                </a:lnTo>
                <a:lnTo>
                  <a:pt x="2" y="331"/>
                </a:lnTo>
                <a:lnTo>
                  <a:pt x="2" y="326"/>
                </a:lnTo>
                <a:lnTo>
                  <a:pt x="2" y="322"/>
                </a:lnTo>
                <a:lnTo>
                  <a:pt x="2" y="316"/>
                </a:lnTo>
                <a:lnTo>
                  <a:pt x="2" y="314"/>
                </a:lnTo>
                <a:lnTo>
                  <a:pt x="2" y="311"/>
                </a:lnTo>
                <a:lnTo>
                  <a:pt x="2" y="298"/>
                </a:lnTo>
                <a:lnTo>
                  <a:pt x="2" y="295"/>
                </a:lnTo>
                <a:lnTo>
                  <a:pt x="2" y="286"/>
                </a:lnTo>
                <a:lnTo>
                  <a:pt x="2" y="285"/>
                </a:lnTo>
                <a:lnTo>
                  <a:pt x="2" y="274"/>
                </a:lnTo>
                <a:lnTo>
                  <a:pt x="2" y="268"/>
                </a:lnTo>
                <a:lnTo>
                  <a:pt x="2" y="264"/>
                </a:lnTo>
                <a:lnTo>
                  <a:pt x="2" y="261"/>
                </a:lnTo>
                <a:lnTo>
                  <a:pt x="2" y="257"/>
                </a:lnTo>
                <a:lnTo>
                  <a:pt x="2" y="256"/>
                </a:lnTo>
                <a:lnTo>
                  <a:pt x="2" y="253"/>
                </a:lnTo>
                <a:lnTo>
                  <a:pt x="2" y="250"/>
                </a:lnTo>
                <a:lnTo>
                  <a:pt x="2" y="249"/>
                </a:lnTo>
                <a:lnTo>
                  <a:pt x="3" y="247"/>
                </a:lnTo>
                <a:lnTo>
                  <a:pt x="3" y="239"/>
                </a:lnTo>
                <a:lnTo>
                  <a:pt x="3" y="235"/>
                </a:lnTo>
                <a:lnTo>
                  <a:pt x="3" y="224"/>
                </a:lnTo>
                <a:lnTo>
                  <a:pt x="3" y="211"/>
                </a:lnTo>
                <a:lnTo>
                  <a:pt x="3" y="199"/>
                </a:lnTo>
                <a:lnTo>
                  <a:pt x="3" y="173"/>
                </a:lnTo>
                <a:lnTo>
                  <a:pt x="3" y="171"/>
                </a:lnTo>
                <a:lnTo>
                  <a:pt x="3" y="162"/>
                </a:lnTo>
                <a:lnTo>
                  <a:pt x="3" y="156"/>
                </a:lnTo>
                <a:lnTo>
                  <a:pt x="3" y="149"/>
                </a:lnTo>
                <a:lnTo>
                  <a:pt x="1" y="149"/>
                </a:lnTo>
                <a:lnTo>
                  <a:pt x="1" y="137"/>
                </a:lnTo>
                <a:lnTo>
                  <a:pt x="1" y="124"/>
                </a:lnTo>
                <a:lnTo>
                  <a:pt x="1" y="111"/>
                </a:lnTo>
                <a:lnTo>
                  <a:pt x="1" y="108"/>
                </a:lnTo>
                <a:lnTo>
                  <a:pt x="1" y="99"/>
                </a:lnTo>
                <a:lnTo>
                  <a:pt x="1" y="98"/>
                </a:lnTo>
                <a:lnTo>
                  <a:pt x="1" y="87"/>
                </a:lnTo>
                <a:lnTo>
                  <a:pt x="1" y="84"/>
                </a:lnTo>
                <a:lnTo>
                  <a:pt x="1" y="80"/>
                </a:lnTo>
                <a:lnTo>
                  <a:pt x="1" y="78"/>
                </a:lnTo>
                <a:lnTo>
                  <a:pt x="1" y="62"/>
                </a:lnTo>
                <a:lnTo>
                  <a:pt x="1" y="49"/>
                </a:lnTo>
                <a:lnTo>
                  <a:pt x="1" y="38"/>
                </a:lnTo>
                <a:lnTo>
                  <a:pt x="1" y="30"/>
                </a:lnTo>
                <a:lnTo>
                  <a:pt x="1" y="26"/>
                </a:lnTo>
                <a:lnTo>
                  <a:pt x="0" y="12"/>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1" name="Freeform 205"/>
          <p:cNvSpPr>
            <a:spLocks/>
          </p:cNvSpPr>
          <p:nvPr/>
        </p:nvSpPr>
        <p:spPr bwMode="auto">
          <a:xfrm>
            <a:off x="7029450" y="3400425"/>
            <a:ext cx="520700" cy="534988"/>
          </a:xfrm>
          <a:custGeom>
            <a:avLst/>
            <a:gdLst>
              <a:gd name="T0" fmla="*/ 2147483646 w 361"/>
              <a:gd name="T1" fmla="*/ 2147483646 h 382"/>
              <a:gd name="T2" fmla="*/ 2147483646 w 361"/>
              <a:gd name="T3" fmla="*/ 2147483646 h 382"/>
              <a:gd name="T4" fmla="*/ 2147483646 w 361"/>
              <a:gd name="T5" fmla="*/ 2147483646 h 382"/>
              <a:gd name="T6" fmla="*/ 2147483646 w 361"/>
              <a:gd name="T7" fmla="*/ 2147483646 h 382"/>
              <a:gd name="T8" fmla="*/ 2147483646 w 361"/>
              <a:gd name="T9" fmla="*/ 2147483646 h 382"/>
              <a:gd name="T10" fmla="*/ 2147483646 w 361"/>
              <a:gd name="T11" fmla="*/ 2147483646 h 382"/>
              <a:gd name="T12" fmla="*/ 2147483646 w 361"/>
              <a:gd name="T13" fmla="*/ 2147483646 h 382"/>
              <a:gd name="T14" fmla="*/ 2147483646 w 361"/>
              <a:gd name="T15" fmla="*/ 2147483646 h 382"/>
              <a:gd name="T16" fmla="*/ 2147483646 w 361"/>
              <a:gd name="T17" fmla="*/ 2147483646 h 382"/>
              <a:gd name="T18" fmla="*/ 2147483646 w 361"/>
              <a:gd name="T19" fmla="*/ 2147483646 h 382"/>
              <a:gd name="T20" fmla="*/ 2147483646 w 361"/>
              <a:gd name="T21" fmla="*/ 2147483646 h 382"/>
              <a:gd name="T22" fmla="*/ 2147483646 w 361"/>
              <a:gd name="T23" fmla="*/ 2147483646 h 382"/>
              <a:gd name="T24" fmla="*/ 2147483646 w 361"/>
              <a:gd name="T25" fmla="*/ 2147483646 h 382"/>
              <a:gd name="T26" fmla="*/ 2147483646 w 361"/>
              <a:gd name="T27" fmla="*/ 2147483646 h 382"/>
              <a:gd name="T28" fmla="*/ 2147483646 w 361"/>
              <a:gd name="T29" fmla="*/ 2147483646 h 382"/>
              <a:gd name="T30" fmla="*/ 2147483646 w 361"/>
              <a:gd name="T31" fmla="*/ 2147483646 h 382"/>
              <a:gd name="T32" fmla="*/ 2147483646 w 361"/>
              <a:gd name="T33" fmla="*/ 2147483646 h 382"/>
              <a:gd name="T34" fmla="*/ 2147483646 w 361"/>
              <a:gd name="T35" fmla="*/ 2147483646 h 382"/>
              <a:gd name="T36" fmla="*/ 2147483646 w 361"/>
              <a:gd name="T37" fmla="*/ 0 h 382"/>
              <a:gd name="T38" fmla="*/ 2147483646 w 361"/>
              <a:gd name="T39" fmla="*/ 2147483646 h 382"/>
              <a:gd name="T40" fmla="*/ 2147483646 w 361"/>
              <a:gd name="T41" fmla="*/ 2147483646 h 382"/>
              <a:gd name="T42" fmla="*/ 2147483646 w 361"/>
              <a:gd name="T43" fmla="*/ 2147483646 h 382"/>
              <a:gd name="T44" fmla="*/ 2147483646 w 361"/>
              <a:gd name="T45" fmla="*/ 2147483646 h 382"/>
              <a:gd name="T46" fmla="*/ 2147483646 w 361"/>
              <a:gd name="T47" fmla="*/ 2147483646 h 382"/>
              <a:gd name="T48" fmla="*/ 2147483646 w 361"/>
              <a:gd name="T49" fmla="*/ 2147483646 h 382"/>
              <a:gd name="T50" fmla="*/ 2147483646 w 361"/>
              <a:gd name="T51" fmla="*/ 2147483646 h 382"/>
              <a:gd name="T52" fmla="*/ 2147483646 w 361"/>
              <a:gd name="T53" fmla="*/ 2147483646 h 382"/>
              <a:gd name="T54" fmla="*/ 2147483646 w 361"/>
              <a:gd name="T55" fmla="*/ 2147483646 h 382"/>
              <a:gd name="T56" fmla="*/ 2147483646 w 361"/>
              <a:gd name="T57" fmla="*/ 2147483646 h 382"/>
              <a:gd name="T58" fmla="*/ 2147483646 w 361"/>
              <a:gd name="T59" fmla="*/ 2147483646 h 382"/>
              <a:gd name="T60" fmla="*/ 2147483646 w 361"/>
              <a:gd name="T61" fmla="*/ 2147483646 h 382"/>
              <a:gd name="T62" fmla="*/ 2147483646 w 361"/>
              <a:gd name="T63" fmla="*/ 2147483646 h 382"/>
              <a:gd name="T64" fmla="*/ 2147483646 w 361"/>
              <a:gd name="T65" fmla="*/ 2147483646 h 382"/>
              <a:gd name="T66" fmla="*/ 2147483646 w 361"/>
              <a:gd name="T67" fmla="*/ 2147483646 h 382"/>
              <a:gd name="T68" fmla="*/ 2147483646 w 361"/>
              <a:gd name="T69" fmla="*/ 2147483646 h 382"/>
              <a:gd name="T70" fmla="*/ 2147483646 w 361"/>
              <a:gd name="T71" fmla="*/ 2147483646 h 382"/>
              <a:gd name="T72" fmla="*/ 2147483646 w 361"/>
              <a:gd name="T73" fmla="*/ 2147483646 h 382"/>
              <a:gd name="T74" fmla="*/ 2147483646 w 361"/>
              <a:gd name="T75" fmla="*/ 2147483646 h 382"/>
              <a:gd name="T76" fmla="*/ 2147483646 w 361"/>
              <a:gd name="T77" fmla="*/ 2147483646 h 382"/>
              <a:gd name="T78" fmla="*/ 2147483646 w 361"/>
              <a:gd name="T79" fmla="*/ 2147483646 h 382"/>
              <a:gd name="T80" fmla="*/ 2147483646 w 361"/>
              <a:gd name="T81" fmla="*/ 2147483646 h 382"/>
              <a:gd name="T82" fmla="*/ 2147483646 w 361"/>
              <a:gd name="T83" fmla="*/ 2147483646 h 382"/>
              <a:gd name="T84" fmla="*/ 2147483646 w 361"/>
              <a:gd name="T85" fmla="*/ 2147483646 h 382"/>
              <a:gd name="T86" fmla="*/ 2147483646 w 361"/>
              <a:gd name="T87" fmla="*/ 2147483646 h 382"/>
              <a:gd name="T88" fmla="*/ 2147483646 w 361"/>
              <a:gd name="T89" fmla="*/ 2147483646 h 382"/>
              <a:gd name="T90" fmla="*/ 2147483646 w 361"/>
              <a:gd name="T91" fmla="*/ 2147483646 h 382"/>
              <a:gd name="T92" fmla="*/ 2147483646 w 361"/>
              <a:gd name="T93" fmla="*/ 2147483646 h 382"/>
              <a:gd name="T94" fmla="*/ 2147483646 w 361"/>
              <a:gd name="T95" fmla="*/ 2147483646 h 382"/>
              <a:gd name="T96" fmla="*/ 2147483646 w 361"/>
              <a:gd name="T97" fmla="*/ 2147483646 h 382"/>
              <a:gd name="T98" fmla="*/ 2147483646 w 361"/>
              <a:gd name="T99" fmla="*/ 2147483646 h 382"/>
              <a:gd name="T100" fmla="*/ 2147483646 w 361"/>
              <a:gd name="T101" fmla="*/ 2147483646 h 382"/>
              <a:gd name="T102" fmla="*/ 2147483646 w 361"/>
              <a:gd name="T103" fmla="*/ 2147483646 h 3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1"/>
              <a:gd name="T157" fmla="*/ 0 h 382"/>
              <a:gd name="T158" fmla="*/ 361 w 361"/>
              <a:gd name="T159" fmla="*/ 382 h 3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1" h="382">
                <a:moveTo>
                  <a:pt x="1" y="1"/>
                </a:moveTo>
                <a:lnTo>
                  <a:pt x="13" y="1"/>
                </a:lnTo>
                <a:lnTo>
                  <a:pt x="15" y="1"/>
                </a:lnTo>
                <a:lnTo>
                  <a:pt x="25" y="1"/>
                </a:lnTo>
                <a:lnTo>
                  <a:pt x="26" y="1"/>
                </a:lnTo>
                <a:lnTo>
                  <a:pt x="37" y="1"/>
                </a:lnTo>
                <a:lnTo>
                  <a:pt x="48" y="1"/>
                </a:lnTo>
                <a:lnTo>
                  <a:pt x="53" y="1"/>
                </a:lnTo>
                <a:lnTo>
                  <a:pt x="54" y="1"/>
                </a:lnTo>
                <a:lnTo>
                  <a:pt x="58" y="1"/>
                </a:lnTo>
                <a:lnTo>
                  <a:pt x="60" y="1"/>
                </a:lnTo>
                <a:lnTo>
                  <a:pt x="66" y="1"/>
                </a:lnTo>
                <a:lnTo>
                  <a:pt x="69" y="1"/>
                </a:lnTo>
                <a:lnTo>
                  <a:pt x="72" y="1"/>
                </a:lnTo>
                <a:lnTo>
                  <a:pt x="74" y="1"/>
                </a:lnTo>
                <a:lnTo>
                  <a:pt x="76" y="1"/>
                </a:lnTo>
                <a:lnTo>
                  <a:pt x="80" y="1"/>
                </a:lnTo>
                <a:lnTo>
                  <a:pt x="82" y="1"/>
                </a:lnTo>
                <a:lnTo>
                  <a:pt x="84" y="1"/>
                </a:lnTo>
                <a:lnTo>
                  <a:pt x="86" y="1"/>
                </a:lnTo>
                <a:lnTo>
                  <a:pt x="87" y="1"/>
                </a:lnTo>
                <a:lnTo>
                  <a:pt x="91" y="1"/>
                </a:lnTo>
                <a:lnTo>
                  <a:pt x="92" y="1"/>
                </a:lnTo>
                <a:lnTo>
                  <a:pt x="96" y="1"/>
                </a:lnTo>
                <a:lnTo>
                  <a:pt x="98" y="1"/>
                </a:lnTo>
                <a:lnTo>
                  <a:pt x="100" y="1"/>
                </a:lnTo>
                <a:lnTo>
                  <a:pt x="102" y="1"/>
                </a:lnTo>
                <a:lnTo>
                  <a:pt x="104" y="1"/>
                </a:lnTo>
                <a:lnTo>
                  <a:pt x="107" y="1"/>
                </a:lnTo>
                <a:lnTo>
                  <a:pt x="114" y="1"/>
                </a:lnTo>
                <a:lnTo>
                  <a:pt x="118" y="1"/>
                </a:lnTo>
                <a:lnTo>
                  <a:pt x="119" y="1"/>
                </a:lnTo>
                <a:lnTo>
                  <a:pt x="124" y="1"/>
                </a:lnTo>
                <a:lnTo>
                  <a:pt x="127" y="1"/>
                </a:lnTo>
                <a:lnTo>
                  <a:pt x="131" y="1"/>
                </a:lnTo>
                <a:lnTo>
                  <a:pt x="136" y="1"/>
                </a:lnTo>
                <a:lnTo>
                  <a:pt x="140" y="1"/>
                </a:lnTo>
                <a:lnTo>
                  <a:pt x="142" y="1"/>
                </a:lnTo>
                <a:lnTo>
                  <a:pt x="144" y="1"/>
                </a:lnTo>
                <a:lnTo>
                  <a:pt x="150" y="1"/>
                </a:lnTo>
                <a:lnTo>
                  <a:pt x="156" y="1"/>
                </a:lnTo>
                <a:lnTo>
                  <a:pt x="159" y="1"/>
                </a:lnTo>
                <a:lnTo>
                  <a:pt x="160" y="1"/>
                </a:lnTo>
                <a:lnTo>
                  <a:pt x="164" y="1"/>
                </a:lnTo>
                <a:lnTo>
                  <a:pt x="166" y="1"/>
                </a:lnTo>
                <a:lnTo>
                  <a:pt x="169" y="1"/>
                </a:lnTo>
                <a:lnTo>
                  <a:pt x="175" y="1"/>
                </a:lnTo>
                <a:lnTo>
                  <a:pt x="177" y="1"/>
                </a:lnTo>
                <a:lnTo>
                  <a:pt x="180" y="1"/>
                </a:lnTo>
                <a:lnTo>
                  <a:pt x="192" y="1"/>
                </a:lnTo>
                <a:lnTo>
                  <a:pt x="196" y="1"/>
                </a:lnTo>
                <a:lnTo>
                  <a:pt x="197" y="1"/>
                </a:lnTo>
                <a:lnTo>
                  <a:pt x="200" y="1"/>
                </a:lnTo>
                <a:lnTo>
                  <a:pt x="203" y="1"/>
                </a:lnTo>
                <a:lnTo>
                  <a:pt x="205" y="1"/>
                </a:lnTo>
                <a:lnTo>
                  <a:pt x="208" y="1"/>
                </a:lnTo>
                <a:lnTo>
                  <a:pt x="210" y="1"/>
                </a:lnTo>
                <a:lnTo>
                  <a:pt x="212" y="1"/>
                </a:lnTo>
                <a:lnTo>
                  <a:pt x="217" y="0"/>
                </a:lnTo>
                <a:lnTo>
                  <a:pt x="228" y="1"/>
                </a:lnTo>
                <a:lnTo>
                  <a:pt x="230" y="1"/>
                </a:lnTo>
                <a:lnTo>
                  <a:pt x="232" y="1"/>
                </a:lnTo>
                <a:lnTo>
                  <a:pt x="235" y="1"/>
                </a:lnTo>
                <a:lnTo>
                  <a:pt x="240" y="1"/>
                </a:lnTo>
                <a:lnTo>
                  <a:pt x="244" y="1"/>
                </a:lnTo>
                <a:lnTo>
                  <a:pt x="251" y="1"/>
                </a:lnTo>
                <a:lnTo>
                  <a:pt x="255" y="1"/>
                </a:lnTo>
                <a:lnTo>
                  <a:pt x="260" y="1"/>
                </a:lnTo>
                <a:lnTo>
                  <a:pt x="261" y="1"/>
                </a:lnTo>
                <a:lnTo>
                  <a:pt x="263" y="1"/>
                </a:lnTo>
                <a:lnTo>
                  <a:pt x="264" y="1"/>
                </a:lnTo>
                <a:lnTo>
                  <a:pt x="273" y="1"/>
                </a:lnTo>
                <a:lnTo>
                  <a:pt x="275" y="1"/>
                </a:lnTo>
                <a:lnTo>
                  <a:pt x="278" y="0"/>
                </a:lnTo>
                <a:lnTo>
                  <a:pt x="284" y="0"/>
                </a:lnTo>
                <a:lnTo>
                  <a:pt x="287" y="0"/>
                </a:lnTo>
                <a:lnTo>
                  <a:pt x="291" y="0"/>
                </a:lnTo>
                <a:lnTo>
                  <a:pt x="299" y="1"/>
                </a:lnTo>
                <a:lnTo>
                  <a:pt x="302" y="1"/>
                </a:lnTo>
                <a:lnTo>
                  <a:pt x="311" y="1"/>
                </a:lnTo>
                <a:lnTo>
                  <a:pt x="313" y="1"/>
                </a:lnTo>
                <a:lnTo>
                  <a:pt x="316" y="1"/>
                </a:lnTo>
                <a:lnTo>
                  <a:pt x="322" y="1"/>
                </a:lnTo>
                <a:lnTo>
                  <a:pt x="328" y="1"/>
                </a:lnTo>
                <a:lnTo>
                  <a:pt x="331" y="1"/>
                </a:lnTo>
                <a:lnTo>
                  <a:pt x="334" y="1"/>
                </a:lnTo>
                <a:lnTo>
                  <a:pt x="338" y="1"/>
                </a:lnTo>
                <a:lnTo>
                  <a:pt x="343" y="1"/>
                </a:lnTo>
                <a:lnTo>
                  <a:pt x="345" y="1"/>
                </a:lnTo>
                <a:lnTo>
                  <a:pt x="360" y="0"/>
                </a:lnTo>
                <a:lnTo>
                  <a:pt x="360" y="2"/>
                </a:lnTo>
                <a:lnTo>
                  <a:pt x="360" y="7"/>
                </a:lnTo>
                <a:lnTo>
                  <a:pt x="360" y="10"/>
                </a:lnTo>
                <a:lnTo>
                  <a:pt x="360" y="13"/>
                </a:lnTo>
                <a:lnTo>
                  <a:pt x="360" y="19"/>
                </a:lnTo>
                <a:lnTo>
                  <a:pt x="360" y="26"/>
                </a:lnTo>
                <a:lnTo>
                  <a:pt x="360" y="31"/>
                </a:lnTo>
                <a:lnTo>
                  <a:pt x="360" y="35"/>
                </a:lnTo>
                <a:lnTo>
                  <a:pt x="360" y="38"/>
                </a:lnTo>
                <a:lnTo>
                  <a:pt x="360" y="52"/>
                </a:lnTo>
                <a:lnTo>
                  <a:pt x="360" y="63"/>
                </a:lnTo>
                <a:lnTo>
                  <a:pt x="360" y="73"/>
                </a:lnTo>
                <a:lnTo>
                  <a:pt x="360" y="75"/>
                </a:lnTo>
                <a:lnTo>
                  <a:pt x="360" y="84"/>
                </a:lnTo>
                <a:lnTo>
                  <a:pt x="360" y="88"/>
                </a:lnTo>
                <a:lnTo>
                  <a:pt x="360" y="110"/>
                </a:lnTo>
                <a:lnTo>
                  <a:pt x="360" y="118"/>
                </a:lnTo>
                <a:lnTo>
                  <a:pt x="360" y="124"/>
                </a:lnTo>
                <a:lnTo>
                  <a:pt x="360" y="128"/>
                </a:lnTo>
                <a:lnTo>
                  <a:pt x="360" y="130"/>
                </a:lnTo>
                <a:lnTo>
                  <a:pt x="360" y="136"/>
                </a:lnTo>
                <a:lnTo>
                  <a:pt x="360" y="149"/>
                </a:lnTo>
                <a:lnTo>
                  <a:pt x="358" y="158"/>
                </a:lnTo>
                <a:lnTo>
                  <a:pt x="358" y="160"/>
                </a:lnTo>
                <a:lnTo>
                  <a:pt x="360" y="170"/>
                </a:lnTo>
                <a:lnTo>
                  <a:pt x="360" y="172"/>
                </a:lnTo>
                <a:lnTo>
                  <a:pt x="360" y="192"/>
                </a:lnTo>
                <a:lnTo>
                  <a:pt x="358" y="198"/>
                </a:lnTo>
                <a:lnTo>
                  <a:pt x="358" y="204"/>
                </a:lnTo>
                <a:lnTo>
                  <a:pt x="358" y="211"/>
                </a:lnTo>
                <a:lnTo>
                  <a:pt x="358" y="215"/>
                </a:lnTo>
                <a:lnTo>
                  <a:pt x="360" y="218"/>
                </a:lnTo>
                <a:lnTo>
                  <a:pt x="360" y="223"/>
                </a:lnTo>
                <a:lnTo>
                  <a:pt x="360" y="226"/>
                </a:lnTo>
                <a:lnTo>
                  <a:pt x="360" y="231"/>
                </a:lnTo>
                <a:lnTo>
                  <a:pt x="360" y="235"/>
                </a:lnTo>
                <a:lnTo>
                  <a:pt x="358" y="239"/>
                </a:lnTo>
                <a:lnTo>
                  <a:pt x="360" y="240"/>
                </a:lnTo>
                <a:lnTo>
                  <a:pt x="360" y="247"/>
                </a:lnTo>
                <a:lnTo>
                  <a:pt x="360" y="260"/>
                </a:lnTo>
                <a:lnTo>
                  <a:pt x="360" y="273"/>
                </a:lnTo>
                <a:lnTo>
                  <a:pt x="360" y="286"/>
                </a:lnTo>
                <a:lnTo>
                  <a:pt x="360" y="297"/>
                </a:lnTo>
                <a:lnTo>
                  <a:pt x="360" y="299"/>
                </a:lnTo>
                <a:lnTo>
                  <a:pt x="360" y="309"/>
                </a:lnTo>
                <a:lnTo>
                  <a:pt x="360" y="319"/>
                </a:lnTo>
                <a:lnTo>
                  <a:pt x="360" y="322"/>
                </a:lnTo>
                <a:lnTo>
                  <a:pt x="360" y="326"/>
                </a:lnTo>
                <a:lnTo>
                  <a:pt x="360" y="333"/>
                </a:lnTo>
                <a:lnTo>
                  <a:pt x="360" y="341"/>
                </a:lnTo>
                <a:lnTo>
                  <a:pt x="360" y="343"/>
                </a:lnTo>
                <a:lnTo>
                  <a:pt x="360" y="347"/>
                </a:lnTo>
                <a:lnTo>
                  <a:pt x="360" y="360"/>
                </a:lnTo>
                <a:lnTo>
                  <a:pt x="360" y="370"/>
                </a:lnTo>
                <a:lnTo>
                  <a:pt x="358" y="381"/>
                </a:lnTo>
                <a:lnTo>
                  <a:pt x="307" y="368"/>
                </a:lnTo>
                <a:lnTo>
                  <a:pt x="293" y="369"/>
                </a:lnTo>
                <a:lnTo>
                  <a:pt x="288" y="365"/>
                </a:lnTo>
                <a:lnTo>
                  <a:pt x="286" y="366"/>
                </a:lnTo>
                <a:lnTo>
                  <a:pt x="280" y="369"/>
                </a:lnTo>
                <a:lnTo>
                  <a:pt x="263" y="354"/>
                </a:lnTo>
                <a:lnTo>
                  <a:pt x="260" y="354"/>
                </a:lnTo>
                <a:lnTo>
                  <a:pt x="232" y="358"/>
                </a:lnTo>
                <a:lnTo>
                  <a:pt x="221" y="322"/>
                </a:lnTo>
                <a:lnTo>
                  <a:pt x="218" y="317"/>
                </a:lnTo>
                <a:lnTo>
                  <a:pt x="218" y="315"/>
                </a:lnTo>
                <a:lnTo>
                  <a:pt x="218" y="312"/>
                </a:lnTo>
                <a:lnTo>
                  <a:pt x="217" y="309"/>
                </a:lnTo>
                <a:lnTo>
                  <a:pt x="217" y="307"/>
                </a:lnTo>
                <a:lnTo>
                  <a:pt x="215" y="297"/>
                </a:lnTo>
                <a:lnTo>
                  <a:pt x="212" y="293"/>
                </a:lnTo>
                <a:lnTo>
                  <a:pt x="214" y="291"/>
                </a:lnTo>
                <a:lnTo>
                  <a:pt x="216" y="284"/>
                </a:lnTo>
                <a:lnTo>
                  <a:pt x="217" y="279"/>
                </a:lnTo>
                <a:lnTo>
                  <a:pt x="217" y="272"/>
                </a:lnTo>
                <a:lnTo>
                  <a:pt x="216" y="260"/>
                </a:lnTo>
                <a:lnTo>
                  <a:pt x="216" y="258"/>
                </a:lnTo>
                <a:lnTo>
                  <a:pt x="210" y="250"/>
                </a:lnTo>
                <a:lnTo>
                  <a:pt x="204" y="249"/>
                </a:lnTo>
                <a:lnTo>
                  <a:pt x="201" y="249"/>
                </a:lnTo>
                <a:lnTo>
                  <a:pt x="198" y="250"/>
                </a:lnTo>
                <a:lnTo>
                  <a:pt x="197" y="250"/>
                </a:lnTo>
                <a:lnTo>
                  <a:pt x="192" y="253"/>
                </a:lnTo>
                <a:lnTo>
                  <a:pt x="189" y="253"/>
                </a:lnTo>
                <a:lnTo>
                  <a:pt x="187" y="249"/>
                </a:lnTo>
                <a:lnTo>
                  <a:pt x="183" y="246"/>
                </a:lnTo>
                <a:lnTo>
                  <a:pt x="180" y="229"/>
                </a:lnTo>
                <a:lnTo>
                  <a:pt x="183" y="222"/>
                </a:lnTo>
                <a:lnTo>
                  <a:pt x="184" y="215"/>
                </a:lnTo>
                <a:lnTo>
                  <a:pt x="182" y="210"/>
                </a:lnTo>
                <a:lnTo>
                  <a:pt x="178" y="203"/>
                </a:lnTo>
                <a:lnTo>
                  <a:pt x="162" y="192"/>
                </a:lnTo>
                <a:lnTo>
                  <a:pt x="155" y="185"/>
                </a:lnTo>
                <a:lnTo>
                  <a:pt x="150" y="182"/>
                </a:lnTo>
                <a:lnTo>
                  <a:pt x="139" y="172"/>
                </a:lnTo>
                <a:lnTo>
                  <a:pt x="130" y="166"/>
                </a:lnTo>
                <a:lnTo>
                  <a:pt x="124" y="161"/>
                </a:lnTo>
                <a:lnTo>
                  <a:pt x="119" y="158"/>
                </a:lnTo>
                <a:lnTo>
                  <a:pt x="109" y="151"/>
                </a:lnTo>
                <a:lnTo>
                  <a:pt x="102" y="146"/>
                </a:lnTo>
                <a:lnTo>
                  <a:pt x="96" y="140"/>
                </a:lnTo>
                <a:lnTo>
                  <a:pt x="95" y="139"/>
                </a:lnTo>
                <a:lnTo>
                  <a:pt x="92" y="137"/>
                </a:lnTo>
                <a:lnTo>
                  <a:pt x="91" y="136"/>
                </a:lnTo>
                <a:lnTo>
                  <a:pt x="84" y="131"/>
                </a:lnTo>
                <a:lnTo>
                  <a:pt x="74" y="111"/>
                </a:lnTo>
                <a:lnTo>
                  <a:pt x="72" y="74"/>
                </a:lnTo>
                <a:lnTo>
                  <a:pt x="49" y="62"/>
                </a:lnTo>
                <a:lnTo>
                  <a:pt x="42" y="61"/>
                </a:lnTo>
                <a:lnTo>
                  <a:pt x="31" y="59"/>
                </a:lnTo>
                <a:lnTo>
                  <a:pt x="28" y="57"/>
                </a:lnTo>
                <a:lnTo>
                  <a:pt x="4" y="38"/>
                </a:lnTo>
                <a:lnTo>
                  <a:pt x="0" y="35"/>
                </a:lnTo>
                <a:lnTo>
                  <a:pt x="1" y="28"/>
                </a:lnTo>
                <a:lnTo>
                  <a:pt x="1" y="26"/>
                </a:lnTo>
                <a:lnTo>
                  <a:pt x="1" y="23"/>
                </a:lnTo>
                <a:lnTo>
                  <a:pt x="1" y="13"/>
                </a:lnTo>
                <a:lnTo>
                  <a:pt x="1" y="7"/>
                </a:lnTo>
                <a:lnTo>
                  <a:pt x="1" y="1"/>
                </a:lnTo>
              </a:path>
            </a:pathLst>
          </a:custGeom>
          <a:solidFill>
            <a:srgbClr val="B7FFEC"/>
          </a:solidFill>
          <a:ln w="12700"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2" name="Freeform 206"/>
          <p:cNvSpPr>
            <a:spLocks/>
          </p:cNvSpPr>
          <p:nvPr/>
        </p:nvSpPr>
        <p:spPr bwMode="auto">
          <a:xfrm>
            <a:off x="7029450" y="3449639"/>
            <a:ext cx="730250" cy="579437"/>
          </a:xfrm>
          <a:custGeom>
            <a:avLst/>
            <a:gdLst>
              <a:gd name="T0" fmla="*/ 2147483646 w 506"/>
              <a:gd name="T1" fmla="*/ 2147483646 h 413"/>
              <a:gd name="T2" fmla="*/ 2147483646 w 506"/>
              <a:gd name="T3" fmla="*/ 2147483646 h 413"/>
              <a:gd name="T4" fmla="*/ 2147483646 w 506"/>
              <a:gd name="T5" fmla="*/ 2147483646 h 413"/>
              <a:gd name="T6" fmla="*/ 2147483646 w 506"/>
              <a:gd name="T7" fmla="*/ 2147483646 h 413"/>
              <a:gd name="T8" fmla="*/ 2147483646 w 506"/>
              <a:gd name="T9" fmla="*/ 2147483646 h 413"/>
              <a:gd name="T10" fmla="*/ 2147483646 w 506"/>
              <a:gd name="T11" fmla="*/ 2147483646 h 413"/>
              <a:gd name="T12" fmla="*/ 2147483646 w 506"/>
              <a:gd name="T13" fmla="*/ 2147483646 h 413"/>
              <a:gd name="T14" fmla="*/ 2147483646 w 506"/>
              <a:gd name="T15" fmla="*/ 2147483646 h 413"/>
              <a:gd name="T16" fmla="*/ 2147483646 w 506"/>
              <a:gd name="T17" fmla="*/ 2147483646 h 413"/>
              <a:gd name="T18" fmla="*/ 2147483646 w 506"/>
              <a:gd name="T19" fmla="*/ 2147483646 h 413"/>
              <a:gd name="T20" fmla="*/ 2147483646 w 506"/>
              <a:gd name="T21" fmla="*/ 2147483646 h 413"/>
              <a:gd name="T22" fmla="*/ 2147483646 w 506"/>
              <a:gd name="T23" fmla="*/ 2147483646 h 413"/>
              <a:gd name="T24" fmla="*/ 2147483646 w 506"/>
              <a:gd name="T25" fmla="*/ 2147483646 h 413"/>
              <a:gd name="T26" fmla="*/ 2147483646 w 506"/>
              <a:gd name="T27" fmla="*/ 2147483646 h 413"/>
              <a:gd name="T28" fmla="*/ 2147483646 w 506"/>
              <a:gd name="T29" fmla="*/ 2147483646 h 413"/>
              <a:gd name="T30" fmla="*/ 2147483646 w 506"/>
              <a:gd name="T31" fmla="*/ 2147483646 h 413"/>
              <a:gd name="T32" fmla="*/ 2147483646 w 506"/>
              <a:gd name="T33" fmla="*/ 2147483646 h 413"/>
              <a:gd name="T34" fmla="*/ 2147483646 w 506"/>
              <a:gd name="T35" fmla="*/ 2147483646 h 413"/>
              <a:gd name="T36" fmla="*/ 2147483646 w 506"/>
              <a:gd name="T37" fmla="*/ 2147483646 h 413"/>
              <a:gd name="T38" fmla="*/ 2147483646 w 506"/>
              <a:gd name="T39" fmla="*/ 2147483646 h 413"/>
              <a:gd name="T40" fmla="*/ 2147483646 w 506"/>
              <a:gd name="T41" fmla="*/ 2147483646 h 413"/>
              <a:gd name="T42" fmla="*/ 2147483646 w 506"/>
              <a:gd name="T43" fmla="*/ 2147483646 h 413"/>
              <a:gd name="T44" fmla="*/ 2147483646 w 506"/>
              <a:gd name="T45" fmla="*/ 2147483646 h 413"/>
              <a:gd name="T46" fmla="*/ 2147483646 w 506"/>
              <a:gd name="T47" fmla="*/ 2147483646 h 413"/>
              <a:gd name="T48" fmla="*/ 2147483646 w 506"/>
              <a:gd name="T49" fmla="*/ 2147483646 h 413"/>
              <a:gd name="T50" fmla="*/ 2147483646 w 506"/>
              <a:gd name="T51" fmla="*/ 2147483646 h 413"/>
              <a:gd name="T52" fmla="*/ 2147483646 w 506"/>
              <a:gd name="T53" fmla="*/ 2147483646 h 413"/>
              <a:gd name="T54" fmla="*/ 2147483646 w 506"/>
              <a:gd name="T55" fmla="*/ 2147483646 h 413"/>
              <a:gd name="T56" fmla="*/ 2147483646 w 506"/>
              <a:gd name="T57" fmla="*/ 2147483646 h 413"/>
              <a:gd name="T58" fmla="*/ 2147483646 w 506"/>
              <a:gd name="T59" fmla="*/ 2147483646 h 413"/>
              <a:gd name="T60" fmla="*/ 2147483646 w 506"/>
              <a:gd name="T61" fmla="*/ 2147483646 h 413"/>
              <a:gd name="T62" fmla="*/ 2147483646 w 506"/>
              <a:gd name="T63" fmla="*/ 2147483646 h 413"/>
              <a:gd name="T64" fmla="*/ 2147483646 w 506"/>
              <a:gd name="T65" fmla="*/ 2147483646 h 413"/>
              <a:gd name="T66" fmla="*/ 2147483646 w 506"/>
              <a:gd name="T67" fmla="*/ 2147483646 h 413"/>
              <a:gd name="T68" fmla="*/ 2147483646 w 506"/>
              <a:gd name="T69" fmla="*/ 2147483646 h 413"/>
              <a:gd name="T70" fmla="*/ 2147483646 w 506"/>
              <a:gd name="T71" fmla="*/ 2147483646 h 413"/>
              <a:gd name="T72" fmla="*/ 2147483646 w 506"/>
              <a:gd name="T73" fmla="*/ 2147483646 h 413"/>
              <a:gd name="T74" fmla="*/ 2147483646 w 506"/>
              <a:gd name="T75" fmla="*/ 2147483646 h 413"/>
              <a:gd name="T76" fmla="*/ 2147483646 w 506"/>
              <a:gd name="T77" fmla="*/ 2147483646 h 413"/>
              <a:gd name="T78" fmla="*/ 2147483646 w 506"/>
              <a:gd name="T79" fmla="*/ 2147483646 h 413"/>
              <a:gd name="T80" fmla="*/ 2147483646 w 506"/>
              <a:gd name="T81" fmla="*/ 2147483646 h 413"/>
              <a:gd name="T82" fmla="*/ 2147483646 w 506"/>
              <a:gd name="T83" fmla="*/ 2147483646 h 413"/>
              <a:gd name="T84" fmla="*/ 2147483646 w 506"/>
              <a:gd name="T85" fmla="*/ 2147483646 h 413"/>
              <a:gd name="T86" fmla="*/ 2147483646 w 506"/>
              <a:gd name="T87" fmla="*/ 2147483646 h 413"/>
              <a:gd name="T88" fmla="*/ 2147483646 w 506"/>
              <a:gd name="T89" fmla="*/ 2147483646 h 413"/>
              <a:gd name="T90" fmla="*/ 2147483646 w 506"/>
              <a:gd name="T91" fmla="*/ 2147483646 h 413"/>
              <a:gd name="T92" fmla="*/ 2147483646 w 506"/>
              <a:gd name="T93" fmla="*/ 2147483646 h 413"/>
              <a:gd name="T94" fmla="*/ 2147483646 w 506"/>
              <a:gd name="T95" fmla="*/ 2147483646 h 413"/>
              <a:gd name="T96" fmla="*/ 2147483646 w 506"/>
              <a:gd name="T97" fmla="*/ 2147483646 h 413"/>
              <a:gd name="T98" fmla="*/ 2147483646 w 506"/>
              <a:gd name="T99" fmla="*/ 2147483646 h 413"/>
              <a:gd name="T100" fmla="*/ 2147483646 w 506"/>
              <a:gd name="T101" fmla="*/ 2147483646 h 413"/>
              <a:gd name="T102" fmla="*/ 2147483646 w 506"/>
              <a:gd name="T103" fmla="*/ 2147483646 h 413"/>
              <a:gd name="T104" fmla="*/ 2147483646 w 506"/>
              <a:gd name="T105" fmla="*/ 2147483646 h 413"/>
              <a:gd name="T106" fmla="*/ 2147483646 w 506"/>
              <a:gd name="T107" fmla="*/ 2147483646 h 413"/>
              <a:gd name="T108" fmla="*/ 2147483646 w 506"/>
              <a:gd name="T109" fmla="*/ 2147483646 h 413"/>
              <a:gd name="T110" fmla="*/ 2147483646 w 506"/>
              <a:gd name="T111" fmla="*/ 2147483646 h 413"/>
              <a:gd name="T112" fmla="*/ 2147483646 w 506"/>
              <a:gd name="T113" fmla="*/ 2147483646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6"/>
              <a:gd name="T172" fmla="*/ 0 h 413"/>
              <a:gd name="T173" fmla="*/ 506 w 506"/>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6" h="413">
                <a:moveTo>
                  <a:pt x="0" y="0"/>
                </a:moveTo>
                <a:lnTo>
                  <a:pt x="4" y="3"/>
                </a:lnTo>
                <a:lnTo>
                  <a:pt x="28" y="22"/>
                </a:lnTo>
                <a:lnTo>
                  <a:pt x="31" y="24"/>
                </a:lnTo>
                <a:lnTo>
                  <a:pt x="42" y="26"/>
                </a:lnTo>
                <a:lnTo>
                  <a:pt x="49" y="27"/>
                </a:lnTo>
                <a:lnTo>
                  <a:pt x="72" y="39"/>
                </a:lnTo>
                <a:lnTo>
                  <a:pt x="74" y="76"/>
                </a:lnTo>
                <a:lnTo>
                  <a:pt x="84" y="96"/>
                </a:lnTo>
                <a:lnTo>
                  <a:pt x="91" y="101"/>
                </a:lnTo>
                <a:lnTo>
                  <a:pt x="92" y="103"/>
                </a:lnTo>
                <a:lnTo>
                  <a:pt x="95" y="104"/>
                </a:lnTo>
                <a:lnTo>
                  <a:pt x="96" y="105"/>
                </a:lnTo>
                <a:lnTo>
                  <a:pt x="102" y="112"/>
                </a:lnTo>
                <a:lnTo>
                  <a:pt x="110" y="116"/>
                </a:lnTo>
                <a:lnTo>
                  <a:pt x="119" y="123"/>
                </a:lnTo>
                <a:lnTo>
                  <a:pt x="124" y="126"/>
                </a:lnTo>
                <a:lnTo>
                  <a:pt x="130" y="131"/>
                </a:lnTo>
                <a:lnTo>
                  <a:pt x="139" y="138"/>
                </a:lnTo>
                <a:lnTo>
                  <a:pt x="150" y="147"/>
                </a:lnTo>
                <a:lnTo>
                  <a:pt x="156" y="150"/>
                </a:lnTo>
                <a:lnTo>
                  <a:pt x="162" y="157"/>
                </a:lnTo>
                <a:lnTo>
                  <a:pt x="179" y="168"/>
                </a:lnTo>
                <a:lnTo>
                  <a:pt x="182" y="175"/>
                </a:lnTo>
                <a:lnTo>
                  <a:pt x="184" y="181"/>
                </a:lnTo>
                <a:lnTo>
                  <a:pt x="183" y="187"/>
                </a:lnTo>
                <a:lnTo>
                  <a:pt x="180" y="194"/>
                </a:lnTo>
                <a:lnTo>
                  <a:pt x="183" y="211"/>
                </a:lnTo>
                <a:lnTo>
                  <a:pt x="188" y="215"/>
                </a:lnTo>
                <a:lnTo>
                  <a:pt x="190" y="218"/>
                </a:lnTo>
                <a:lnTo>
                  <a:pt x="192" y="218"/>
                </a:lnTo>
                <a:lnTo>
                  <a:pt x="198" y="216"/>
                </a:lnTo>
                <a:lnTo>
                  <a:pt x="199" y="216"/>
                </a:lnTo>
                <a:lnTo>
                  <a:pt x="202" y="215"/>
                </a:lnTo>
                <a:lnTo>
                  <a:pt x="204" y="215"/>
                </a:lnTo>
                <a:lnTo>
                  <a:pt x="211" y="216"/>
                </a:lnTo>
                <a:lnTo>
                  <a:pt x="216" y="224"/>
                </a:lnTo>
                <a:lnTo>
                  <a:pt x="216" y="225"/>
                </a:lnTo>
                <a:lnTo>
                  <a:pt x="217" y="237"/>
                </a:lnTo>
                <a:lnTo>
                  <a:pt x="217" y="244"/>
                </a:lnTo>
                <a:lnTo>
                  <a:pt x="216" y="250"/>
                </a:lnTo>
                <a:lnTo>
                  <a:pt x="214" y="256"/>
                </a:lnTo>
                <a:lnTo>
                  <a:pt x="213" y="259"/>
                </a:lnTo>
                <a:lnTo>
                  <a:pt x="215" y="262"/>
                </a:lnTo>
                <a:lnTo>
                  <a:pt x="217" y="272"/>
                </a:lnTo>
                <a:lnTo>
                  <a:pt x="217" y="275"/>
                </a:lnTo>
                <a:lnTo>
                  <a:pt x="218" y="277"/>
                </a:lnTo>
                <a:lnTo>
                  <a:pt x="218" y="280"/>
                </a:lnTo>
                <a:lnTo>
                  <a:pt x="218" y="282"/>
                </a:lnTo>
                <a:lnTo>
                  <a:pt x="222" y="287"/>
                </a:lnTo>
                <a:lnTo>
                  <a:pt x="233" y="323"/>
                </a:lnTo>
                <a:lnTo>
                  <a:pt x="260" y="320"/>
                </a:lnTo>
                <a:lnTo>
                  <a:pt x="264" y="320"/>
                </a:lnTo>
                <a:lnTo>
                  <a:pt x="281" y="335"/>
                </a:lnTo>
                <a:lnTo>
                  <a:pt x="287" y="331"/>
                </a:lnTo>
                <a:lnTo>
                  <a:pt x="289" y="330"/>
                </a:lnTo>
                <a:lnTo>
                  <a:pt x="293" y="335"/>
                </a:lnTo>
                <a:lnTo>
                  <a:pt x="308" y="333"/>
                </a:lnTo>
                <a:lnTo>
                  <a:pt x="359" y="346"/>
                </a:lnTo>
                <a:lnTo>
                  <a:pt x="388" y="347"/>
                </a:lnTo>
                <a:lnTo>
                  <a:pt x="422" y="357"/>
                </a:lnTo>
                <a:lnTo>
                  <a:pt x="452" y="363"/>
                </a:lnTo>
                <a:lnTo>
                  <a:pt x="455" y="361"/>
                </a:lnTo>
                <a:lnTo>
                  <a:pt x="458" y="359"/>
                </a:lnTo>
                <a:lnTo>
                  <a:pt x="459" y="359"/>
                </a:lnTo>
                <a:lnTo>
                  <a:pt x="462" y="357"/>
                </a:lnTo>
                <a:lnTo>
                  <a:pt x="465" y="354"/>
                </a:lnTo>
                <a:lnTo>
                  <a:pt x="479" y="341"/>
                </a:lnTo>
                <a:lnTo>
                  <a:pt x="488" y="328"/>
                </a:lnTo>
                <a:lnTo>
                  <a:pt x="492" y="322"/>
                </a:lnTo>
                <a:lnTo>
                  <a:pt x="501" y="319"/>
                </a:lnTo>
                <a:lnTo>
                  <a:pt x="505" y="318"/>
                </a:lnTo>
                <a:lnTo>
                  <a:pt x="503" y="320"/>
                </a:lnTo>
                <a:lnTo>
                  <a:pt x="503" y="325"/>
                </a:lnTo>
                <a:lnTo>
                  <a:pt x="503" y="329"/>
                </a:lnTo>
                <a:lnTo>
                  <a:pt x="503" y="331"/>
                </a:lnTo>
                <a:lnTo>
                  <a:pt x="503" y="332"/>
                </a:lnTo>
                <a:lnTo>
                  <a:pt x="503" y="337"/>
                </a:lnTo>
                <a:lnTo>
                  <a:pt x="503" y="347"/>
                </a:lnTo>
                <a:lnTo>
                  <a:pt x="503" y="349"/>
                </a:lnTo>
                <a:lnTo>
                  <a:pt x="503" y="354"/>
                </a:lnTo>
                <a:lnTo>
                  <a:pt x="503" y="363"/>
                </a:lnTo>
                <a:lnTo>
                  <a:pt x="503" y="370"/>
                </a:lnTo>
                <a:lnTo>
                  <a:pt x="503" y="375"/>
                </a:lnTo>
                <a:lnTo>
                  <a:pt x="503" y="383"/>
                </a:lnTo>
                <a:lnTo>
                  <a:pt x="503" y="388"/>
                </a:lnTo>
                <a:lnTo>
                  <a:pt x="503" y="396"/>
                </a:lnTo>
                <a:lnTo>
                  <a:pt x="503" y="399"/>
                </a:lnTo>
                <a:lnTo>
                  <a:pt x="503" y="401"/>
                </a:lnTo>
                <a:lnTo>
                  <a:pt x="503" y="410"/>
                </a:lnTo>
                <a:lnTo>
                  <a:pt x="502" y="412"/>
                </a:lnTo>
                <a:lnTo>
                  <a:pt x="497" y="412"/>
                </a:lnTo>
                <a:lnTo>
                  <a:pt x="493" y="412"/>
                </a:lnTo>
                <a:lnTo>
                  <a:pt x="491" y="412"/>
                </a:lnTo>
                <a:lnTo>
                  <a:pt x="489" y="412"/>
                </a:lnTo>
                <a:lnTo>
                  <a:pt x="484" y="412"/>
                </a:lnTo>
                <a:lnTo>
                  <a:pt x="481" y="412"/>
                </a:lnTo>
                <a:lnTo>
                  <a:pt x="479" y="412"/>
                </a:lnTo>
                <a:lnTo>
                  <a:pt x="474" y="412"/>
                </a:lnTo>
                <a:lnTo>
                  <a:pt x="467" y="412"/>
                </a:lnTo>
                <a:lnTo>
                  <a:pt x="459" y="412"/>
                </a:lnTo>
                <a:lnTo>
                  <a:pt x="454" y="412"/>
                </a:lnTo>
                <a:lnTo>
                  <a:pt x="449" y="412"/>
                </a:lnTo>
                <a:lnTo>
                  <a:pt x="444" y="412"/>
                </a:lnTo>
                <a:lnTo>
                  <a:pt x="441" y="412"/>
                </a:lnTo>
                <a:lnTo>
                  <a:pt x="424" y="412"/>
                </a:lnTo>
                <a:lnTo>
                  <a:pt x="421" y="412"/>
                </a:lnTo>
                <a:lnTo>
                  <a:pt x="419" y="412"/>
                </a:lnTo>
                <a:lnTo>
                  <a:pt x="404" y="412"/>
                </a:lnTo>
                <a:lnTo>
                  <a:pt x="393" y="412"/>
                </a:lnTo>
                <a:lnTo>
                  <a:pt x="382" y="412"/>
                </a:lnTo>
                <a:lnTo>
                  <a:pt x="378" y="412"/>
                </a:lnTo>
                <a:lnTo>
                  <a:pt x="376" y="412"/>
                </a:lnTo>
                <a:lnTo>
                  <a:pt x="371" y="412"/>
                </a:lnTo>
                <a:lnTo>
                  <a:pt x="368" y="412"/>
                </a:lnTo>
                <a:lnTo>
                  <a:pt x="360" y="412"/>
                </a:lnTo>
                <a:lnTo>
                  <a:pt x="350" y="412"/>
                </a:lnTo>
                <a:lnTo>
                  <a:pt x="346" y="412"/>
                </a:lnTo>
                <a:lnTo>
                  <a:pt x="337" y="412"/>
                </a:lnTo>
                <a:lnTo>
                  <a:pt x="330" y="412"/>
                </a:lnTo>
                <a:lnTo>
                  <a:pt x="323" y="412"/>
                </a:lnTo>
                <a:lnTo>
                  <a:pt x="322" y="412"/>
                </a:lnTo>
                <a:lnTo>
                  <a:pt x="312" y="412"/>
                </a:lnTo>
                <a:lnTo>
                  <a:pt x="308" y="412"/>
                </a:lnTo>
                <a:lnTo>
                  <a:pt x="304" y="412"/>
                </a:lnTo>
                <a:lnTo>
                  <a:pt x="302" y="412"/>
                </a:lnTo>
                <a:lnTo>
                  <a:pt x="300" y="412"/>
                </a:lnTo>
                <a:lnTo>
                  <a:pt x="298" y="412"/>
                </a:lnTo>
                <a:lnTo>
                  <a:pt x="288" y="412"/>
                </a:lnTo>
                <a:lnTo>
                  <a:pt x="281" y="412"/>
                </a:lnTo>
                <a:lnTo>
                  <a:pt x="278" y="412"/>
                </a:lnTo>
                <a:lnTo>
                  <a:pt x="276" y="412"/>
                </a:lnTo>
                <a:lnTo>
                  <a:pt x="264" y="412"/>
                </a:lnTo>
                <a:lnTo>
                  <a:pt x="261" y="412"/>
                </a:lnTo>
                <a:lnTo>
                  <a:pt x="254" y="412"/>
                </a:lnTo>
                <a:lnTo>
                  <a:pt x="251" y="412"/>
                </a:lnTo>
                <a:lnTo>
                  <a:pt x="246" y="412"/>
                </a:lnTo>
                <a:lnTo>
                  <a:pt x="240" y="412"/>
                </a:lnTo>
                <a:lnTo>
                  <a:pt x="235" y="412"/>
                </a:lnTo>
                <a:lnTo>
                  <a:pt x="232" y="412"/>
                </a:lnTo>
                <a:lnTo>
                  <a:pt x="228" y="412"/>
                </a:lnTo>
                <a:lnTo>
                  <a:pt x="223" y="412"/>
                </a:lnTo>
                <a:lnTo>
                  <a:pt x="221" y="412"/>
                </a:lnTo>
                <a:lnTo>
                  <a:pt x="217" y="412"/>
                </a:lnTo>
                <a:lnTo>
                  <a:pt x="213" y="412"/>
                </a:lnTo>
                <a:lnTo>
                  <a:pt x="206" y="412"/>
                </a:lnTo>
                <a:lnTo>
                  <a:pt x="204" y="412"/>
                </a:lnTo>
                <a:lnTo>
                  <a:pt x="203" y="412"/>
                </a:lnTo>
                <a:lnTo>
                  <a:pt x="198" y="412"/>
                </a:lnTo>
                <a:lnTo>
                  <a:pt x="194" y="412"/>
                </a:lnTo>
                <a:lnTo>
                  <a:pt x="192" y="412"/>
                </a:lnTo>
                <a:lnTo>
                  <a:pt x="189" y="412"/>
                </a:lnTo>
                <a:lnTo>
                  <a:pt x="180" y="412"/>
                </a:lnTo>
                <a:lnTo>
                  <a:pt x="174" y="412"/>
                </a:lnTo>
                <a:lnTo>
                  <a:pt x="169" y="412"/>
                </a:lnTo>
                <a:lnTo>
                  <a:pt x="167" y="412"/>
                </a:lnTo>
                <a:lnTo>
                  <a:pt x="162" y="412"/>
                </a:lnTo>
                <a:lnTo>
                  <a:pt x="161" y="412"/>
                </a:lnTo>
                <a:lnTo>
                  <a:pt x="157" y="412"/>
                </a:lnTo>
                <a:lnTo>
                  <a:pt x="149" y="412"/>
                </a:lnTo>
                <a:lnTo>
                  <a:pt x="146" y="412"/>
                </a:lnTo>
                <a:lnTo>
                  <a:pt x="145" y="412"/>
                </a:lnTo>
                <a:lnTo>
                  <a:pt x="138" y="412"/>
                </a:lnTo>
                <a:lnTo>
                  <a:pt x="135" y="412"/>
                </a:lnTo>
                <a:lnTo>
                  <a:pt x="133" y="412"/>
                </a:lnTo>
                <a:lnTo>
                  <a:pt x="128" y="412"/>
                </a:lnTo>
                <a:lnTo>
                  <a:pt x="125" y="412"/>
                </a:lnTo>
                <a:lnTo>
                  <a:pt x="121" y="412"/>
                </a:lnTo>
                <a:lnTo>
                  <a:pt x="118" y="412"/>
                </a:lnTo>
                <a:lnTo>
                  <a:pt x="113" y="412"/>
                </a:lnTo>
                <a:lnTo>
                  <a:pt x="111" y="412"/>
                </a:lnTo>
                <a:lnTo>
                  <a:pt x="106" y="412"/>
                </a:lnTo>
                <a:lnTo>
                  <a:pt x="104" y="412"/>
                </a:lnTo>
                <a:lnTo>
                  <a:pt x="101" y="412"/>
                </a:lnTo>
                <a:lnTo>
                  <a:pt x="96" y="412"/>
                </a:lnTo>
                <a:lnTo>
                  <a:pt x="92" y="412"/>
                </a:lnTo>
                <a:lnTo>
                  <a:pt x="90" y="412"/>
                </a:lnTo>
                <a:lnTo>
                  <a:pt x="89" y="412"/>
                </a:lnTo>
                <a:lnTo>
                  <a:pt x="88" y="412"/>
                </a:lnTo>
                <a:lnTo>
                  <a:pt x="84" y="412"/>
                </a:lnTo>
                <a:lnTo>
                  <a:pt x="83" y="412"/>
                </a:lnTo>
                <a:lnTo>
                  <a:pt x="78" y="412"/>
                </a:lnTo>
                <a:lnTo>
                  <a:pt x="75" y="412"/>
                </a:lnTo>
                <a:lnTo>
                  <a:pt x="74" y="412"/>
                </a:lnTo>
                <a:lnTo>
                  <a:pt x="62" y="412"/>
                </a:lnTo>
                <a:lnTo>
                  <a:pt x="60" y="412"/>
                </a:lnTo>
                <a:lnTo>
                  <a:pt x="57" y="412"/>
                </a:lnTo>
                <a:lnTo>
                  <a:pt x="55" y="412"/>
                </a:lnTo>
                <a:lnTo>
                  <a:pt x="53" y="412"/>
                </a:lnTo>
                <a:lnTo>
                  <a:pt x="51" y="412"/>
                </a:lnTo>
                <a:lnTo>
                  <a:pt x="48" y="412"/>
                </a:lnTo>
                <a:lnTo>
                  <a:pt x="46" y="412"/>
                </a:lnTo>
                <a:lnTo>
                  <a:pt x="45" y="412"/>
                </a:lnTo>
                <a:lnTo>
                  <a:pt x="42" y="412"/>
                </a:lnTo>
                <a:lnTo>
                  <a:pt x="41" y="412"/>
                </a:lnTo>
                <a:lnTo>
                  <a:pt x="40" y="412"/>
                </a:lnTo>
                <a:lnTo>
                  <a:pt x="38" y="412"/>
                </a:lnTo>
                <a:lnTo>
                  <a:pt x="37" y="412"/>
                </a:lnTo>
                <a:lnTo>
                  <a:pt x="33" y="412"/>
                </a:lnTo>
                <a:lnTo>
                  <a:pt x="30" y="412"/>
                </a:lnTo>
                <a:lnTo>
                  <a:pt x="28" y="412"/>
                </a:lnTo>
                <a:lnTo>
                  <a:pt x="26" y="412"/>
                </a:lnTo>
                <a:lnTo>
                  <a:pt x="25" y="412"/>
                </a:lnTo>
                <a:lnTo>
                  <a:pt x="20" y="412"/>
                </a:lnTo>
                <a:lnTo>
                  <a:pt x="16" y="412"/>
                </a:lnTo>
                <a:lnTo>
                  <a:pt x="14" y="412"/>
                </a:lnTo>
                <a:lnTo>
                  <a:pt x="12" y="412"/>
                </a:lnTo>
                <a:lnTo>
                  <a:pt x="9" y="412"/>
                </a:lnTo>
                <a:lnTo>
                  <a:pt x="6" y="412"/>
                </a:lnTo>
                <a:lnTo>
                  <a:pt x="3" y="412"/>
                </a:lnTo>
                <a:lnTo>
                  <a:pt x="1" y="410"/>
                </a:lnTo>
                <a:lnTo>
                  <a:pt x="1" y="398"/>
                </a:lnTo>
                <a:lnTo>
                  <a:pt x="1" y="390"/>
                </a:lnTo>
                <a:lnTo>
                  <a:pt x="1" y="385"/>
                </a:lnTo>
                <a:lnTo>
                  <a:pt x="1" y="382"/>
                </a:lnTo>
                <a:lnTo>
                  <a:pt x="1" y="378"/>
                </a:lnTo>
                <a:lnTo>
                  <a:pt x="1" y="374"/>
                </a:lnTo>
                <a:lnTo>
                  <a:pt x="1" y="372"/>
                </a:lnTo>
                <a:lnTo>
                  <a:pt x="1" y="365"/>
                </a:lnTo>
                <a:lnTo>
                  <a:pt x="1" y="362"/>
                </a:lnTo>
                <a:lnTo>
                  <a:pt x="1" y="358"/>
                </a:lnTo>
                <a:lnTo>
                  <a:pt x="1" y="349"/>
                </a:lnTo>
                <a:lnTo>
                  <a:pt x="1" y="337"/>
                </a:lnTo>
                <a:lnTo>
                  <a:pt x="1" y="325"/>
                </a:lnTo>
                <a:lnTo>
                  <a:pt x="1" y="315"/>
                </a:lnTo>
                <a:lnTo>
                  <a:pt x="1" y="312"/>
                </a:lnTo>
                <a:lnTo>
                  <a:pt x="1" y="303"/>
                </a:lnTo>
                <a:lnTo>
                  <a:pt x="1" y="299"/>
                </a:lnTo>
                <a:lnTo>
                  <a:pt x="1" y="285"/>
                </a:lnTo>
                <a:lnTo>
                  <a:pt x="1" y="282"/>
                </a:lnTo>
                <a:lnTo>
                  <a:pt x="1" y="275"/>
                </a:lnTo>
                <a:lnTo>
                  <a:pt x="1" y="264"/>
                </a:lnTo>
                <a:lnTo>
                  <a:pt x="1" y="262"/>
                </a:lnTo>
                <a:lnTo>
                  <a:pt x="1" y="255"/>
                </a:lnTo>
                <a:lnTo>
                  <a:pt x="1" y="254"/>
                </a:lnTo>
                <a:lnTo>
                  <a:pt x="1" y="251"/>
                </a:lnTo>
                <a:lnTo>
                  <a:pt x="1" y="241"/>
                </a:lnTo>
                <a:lnTo>
                  <a:pt x="1" y="237"/>
                </a:lnTo>
                <a:lnTo>
                  <a:pt x="1" y="228"/>
                </a:lnTo>
                <a:lnTo>
                  <a:pt x="1" y="225"/>
                </a:lnTo>
                <a:lnTo>
                  <a:pt x="1" y="219"/>
                </a:lnTo>
                <a:lnTo>
                  <a:pt x="1" y="202"/>
                </a:lnTo>
                <a:lnTo>
                  <a:pt x="1" y="200"/>
                </a:lnTo>
                <a:lnTo>
                  <a:pt x="1" y="196"/>
                </a:lnTo>
                <a:lnTo>
                  <a:pt x="1" y="191"/>
                </a:lnTo>
                <a:lnTo>
                  <a:pt x="1" y="189"/>
                </a:lnTo>
                <a:lnTo>
                  <a:pt x="1" y="183"/>
                </a:lnTo>
                <a:lnTo>
                  <a:pt x="1" y="178"/>
                </a:lnTo>
                <a:lnTo>
                  <a:pt x="1" y="176"/>
                </a:lnTo>
                <a:lnTo>
                  <a:pt x="1" y="172"/>
                </a:lnTo>
                <a:lnTo>
                  <a:pt x="1" y="168"/>
                </a:lnTo>
                <a:lnTo>
                  <a:pt x="1" y="162"/>
                </a:lnTo>
                <a:lnTo>
                  <a:pt x="1" y="159"/>
                </a:lnTo>
                <a:lnTo>
                  <a:pt x="1" y="150"/>
                </a:lnTo>
                <a:lnTo>
                  <a:pt x="1" y="148"/>
                </a:lnTo>
                <a:lnTo>
                  <a:pt x="1" y="143"/>
                </a:lnTo>
                <a:lnTo>
                  <a:pt x="1" y="138"/>
                </a:lnTo>
                <a:lnTo>
                  <a:pt x="1" y="134"/>
                </a:lnTo>
                <a:lnTo>
                  <a:pt x="1" y="126"/>
                </a:lnTo>
                <a:lnTo>
                  <a:pt x="1" y="121"/>
                </a:lnTo>
                <a:lnTo>
                  <a:pt x="1" y="114"/>
                </a:lnTo>
                <a:lnTo>
                  <a:pt x="1" y="109"/>
                </a:lnTo>
                <a:lnTo>
                  <a:pt x="1" y="101"/>
                </a:lnTo>
                <a:lnTo>
                  <a:pt x="1" y="99"/>
                </a:lnTo>
                <a:lnTo>
                  <a:pt x="1" y="95"/>
                </a:lnTo>
                <a:lnTo>
                  <a:pt x="1" y="90"/>
                </a:lnTo>
                <a:lnTo>
                  <a:pt x="1" y="89"/>
                </a:lnTo>
                <a:lnTo>
                  <a:pt x="1" y="81"/>
                </a:lnTo>
                <a:lnTo>
                  <a:pt x="1" y="79"/>
                </a:lnTo>
                <a:lnTo>
                  <a:pt x="1" y="75"/>
                </a:lnTo>
                <a:lnTo>
                  <a:pt x="1" y="73"/>
                </a:lnTo>
                <a:lnTo>
                  <a:pt x="1" y="71"/>
                </a:lnTo>
                <a:lnTo>
                  <a:pt x="1" y="64"/>
                </a:lnTo>
                <a:lnTo>
                  <a:pt x="1" y="58"/>
                </a:lnTo>
                <a:lnTo>
                  <a:pt x="1" y="56"/>
                </a:lnTo>
                <a:lnTo>
                  <a:pt x="1" y="55"/>
                </a:lnTo>
                <a:lnTo>
                  <a:pt x="1" y="52"/>
                </a:lnTo>
                <a:lnTo>
                  <a:pt x="1" y="47"/>
                </a:lnTo>
                <a:lnTo>
                  <a:pt x="1" y="39"/>
                </a:lnTo>
                <a:lnTo>
                  <a:pt x="1" y="37"/>
                </a:lnTo>
                <a:lnTo>
                  <a:pt x="1" y="26"/>
                </a:lnTo>
                <a:lnTo>
                  <a:pt x="1" y="19"/>
                </a:lnTo>
                <a:lnTo>
                  <a:pt x="1" y="14"/>
                </a:lnTo>
                <a:lnTo>
                  <a:pt x="1" y="11"/>
                </a:lnTo>
                <a:lnTo>
                  <a:pt x="1" y="4"/>
                </a:lnTo>
                <a:lnTo>
                  <a:pt x="0"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3" name="Freeform 207"/>
          <p:cNvSpPr>
            <a:spLocks/>
          </p:cNvSpPr>
          <p:nvPr/>
        </p:nvSpPr>
        <p:spPr bwMode="auto">
          <a:xfrm>
            <a:off x="6569076" y="4235450"/>
            <a:ext cx="568325" cy="469900"/>
          </a:xfrm>
          <a:custGeom>
            <a:avLst/>
            <a:gdLst>
              <a:gd name="T0" fmla="*/ 2147483646 w 394"/>
              <a:gd name="T1" fmla="*/ 0 h 335"/>
              <a:gd name="T2" fmla="*/ 2147483646 w 394"/>
              <a:gd name="T3" fmla="*/ 0 h 335"/>
              <a:gd name="T4" fmla="*/ 2147483646 w 394"/>
              <a:gd name="T5" fmla="*/ 0 h 335"/>
              <a:gd name="T6" fmla="*/ 2147483646 w 394"/>
              <a:gd name="T7" fmla="*/ 0 h 335"/>
              <a:gd name="T8" fmla="*/ 2147483646 w 394"/>
              <a:gd name="T9" fmla="*/ 0 h 335"/>
              <a:gd name="T10" fmla="*/ 2147483646 w 394"/>
              <a:gd name="T11" fmla="*/ 0 h 335"/>
              <a:gd name="T12" fmla="*/ 2147483646 w 394"/>
              <a:gd name="T13" fmla="*/ 0 h 335"/>
              <a:gd name="T14" fmla="*/ 2147483646 w 394"/>
              <a:gd name="T15" fmla="*/ 0 h 335"/>
              <a:gd name="T16" fmla="*/ 2147483646 w 394"/>
              <a:gd name="T17" fmla="*/ 0 h 335"/>
              <a:gd name="T18" fmla="*/ 2147483646 w 394"/>
              <a:gd name="T19" fmla="*/ 0 h 335"/>
              <a:gd name="T20" fmla="*/ 2147483646 w 394"/>
              <a:gd name="T21" fmla="*/ 0 h 335"/>
              <a:gd name="T22" fmla="*/ 2147483646 w 394"/>
              <a:gd name="T23" fmla="*/ 0 h 335"/>
              <a:gd name="T24" fmla="*/ 2147483646 w 394"/>
              <a:gd name="T25" fmla="*/ 0 h 335"/>
              <a:gd name="T26" fmla="*/ 2147483646 w 394"/>
              <a:gd name="T27" fmla="*/ 0 h 335"/>
              <a:gd name="T28" fmla="*/ 2147483646 w 394"/>
              <a:gd name="T29" fmla="*/ 0 h 335"/>
              <a:gd name="T30" fmla="*/ 2147483646 w 394"/>
              <a:gd name="T31" fmla="*/ 2147483646 h 335"/>
              <a:gd name="T32" fmla="*/ 2147483646 w 394"/>
              <a:gd name="T33" fmla="*/ 2147483646 h 335"/>
              <a:gd name="T34" fmla="*/ 2147483646 w 394"/>
              <a:gd name="T35" fmla="*/ 2147483646 h 335"/>
              <a:gd name="T36" fmla="*/ 2147483646 w 394"/>
              <a:gd name="T37" fmla="*/ 2147483646 h 335"/>
              <a:gd name="T38" fmla="*/ 2147483646 w 394"/>
              <a:gd name="T39" fmla="*/ 2147483646 h 335"/>
              <a:gd name="T40" fmla="*/ 2147483646 w 394"/>
              <a:gd name="T41" fmla="*/ 2147483646 h 335"/>
              <a:gd name="T42" fmla="*/ 2147483646 w 394"/>
              <a:gd name="T43" fmla="*/ 2147483646 h 335"/>
              <a:gd name="T44" fmla="*/ 2147483646 w 394"/>
              <a:gd name="T45" fmla="*/ 2147483646 h 335"/>
              <a:gd name="T46" fmla="*/ 2147483646 w 394"/>
              <a:gd name="T47" fmla="*/ 2147483646 h 335"/>
              <a:gd name="T48" fmla="*/ 2147483646 w 394"/>
              <a:gd name="T49" fmla="*/ 2147483646 h 335"/>
              <a:gd name="T50" fmla="*/ 2147483646 w 394"/>
              <a:gd name="T51" fmla="*/ 2147483646 h 335"/>
              <a:gd name="T52" fmla="*/ 2147483646 w 394"/>
              <a:gd name="T53" fmla="*/ 2147483646 h 335"/>
              <a:gd name="T54" fmla="*/ 2147483646 w 394"/>
              <a:gd name="T55" fmla="*/ 2147483646 h 335"/>
              <a:gd name="T56" fmla="*/ 2147483646 w 394"/>
              <a:gd name="T57" fmla="*/ 2147483646 h 335"/>
              <a:gd name="T58" fmla="*/ 2147483646 w 394"/>
              <a:gd name="T59" fmla="*/ 2147483646 h 335"/>
              <a:gd name="T60" fmla="*/ 2147483646 w 394"/>
              <a:gd name="T61" fmla="*/ 2147483646 h 335"/>
              <a:gd name="T62" fmla="*/ 2147483646 w 394"/>
              <a:gd name="T63" fmla="*/ 2147483646 h 335"/>
              <a:gd name="T64" fmla="*/ 2147483646 w 394"/>
              <a:gd name="T65" fmla="*/ 2147483646 h 335"/>
              <a:gd name="T66" fmla="*/ 2147483646 w 394"/>
              <a:gd name="T67" fmla="*/ 2147483646 h 335"/>
              <a:gd name="T68" fmla="*/ 2147483646 w 394"/>
              <a:gd name="T69" fmla="*/ 2147483646 h 335"/>
              <a:gd name="T70" fmla="*/ 2147483646 w 394"/>
              <a:gd name="T71" fmla="*/ 2147483646 h 335"/>
              <a:gd name="T72" fmla="*/ 2147483646 w 394"/>
              <a:gd name="T73" fmla="*/ 2147483646 h 335"/>
              <a:gd name="T74" fmla="*/ 2147483646 w 394"/>
              <a:gd name="T75" fmla="*/ 2147483646 h 335"/>
              <a:gd name="T76" fmla="*/ 2147483646 w 394"/>
              <a:gd name="T77" fmla="*/ 2147483646 h 335"/>
              <a:gd name="T78" fmla="*/ 2147483646 w 394"/>
              <a:gd name="T79" fmla="*/ 2147483646 h 335"/>
              <a:gd name="T80" fmla="*/ 2147483646 w 394"/>
              <a:gd name="T81" fmla="*/ 2147483646 h 335"/>
              <a:gd name="T82" fmla="*/ 2147483646 w 394"/>
              <a:gd name="T83" fmla="*/ 2147483646 h 335"/>
              <a:gd name="T84" fmla="*/ 2147483646 w 394"/>
              <a:gd name="T85" fmla="*/ 2147483646 h 335"/>
              <a:gd name="T86" fmla="*/ 2147483646 w 394"/>
              <a:gd name="T87" fmla="*/ 2147483646 h 335"/>
              <a:gd name="T88" fmla="*/ 2147483646 w 394"/>
              <a:gd name="T89" fmla="*/ 2147483646 h 335"/>
              <a:gd name="T90" fmla="*/ 2147483646 w 394"/>
              <a:gd name="T91" fmla="*/ 2147483646 h 335"/>
              <a:gd name="T92" fmla="*/ 2147483646 w 394"/>
              <a:gd name="T93" fmla="*/ 2147483646 h 335"/>
              <a:gd name="T94" fmla="*/ 2147483646 w 394"/>
              <a:gd name="T95" fmla="*/ 2147483646 h 335"/>
              <a:gd name="T96" fmla="*/ 2147483646 w 394"/>
              <a:gd name="T97" fmla="*/ 2147483646 h 335"/>
              <a:gd name="T98" fmla="*/ 2147483646 w 394"/>
              <a:gd name="T99" fmla="*/ 2147483646 h 335"/>
              <a:gd name="T100" fmla="*/ 2147483646 w 394"/>
              <a:gd name="T101" fmla="*/ 2147483646 h 335"/>
              <a:gd name="T102" fmla="*/ 2147483646 w 394"/>
              <a:gd name="T103" fmla="*/ 2147483646 h 335"/>
              <a:gd name="T104" fmla="*/ 0 w 394"/>
              <a:gd name="T105" fmla="*/ 2147483646 h 335"/>
              <a:gd name="T106" fmla="*/ 0 w 394"/>
              <a:gd name="T107" fmla="*/ 2147483646 h 335"/>
              <a:gd name="T108" fmla="*/ 0 w 394"/>
              <a:gd name="T109" fmla="*/ 2147483646 h 335"/>
              <a:gd name="T110" fmla="*/ 0 w 394"/>
              <a:gd name="T111" fmla="*/ 2147483646 h 335"/>
              <a:gd name="T112" fmla="*/ 0 w 394"/>
              <a:gd name="T113" fmla="*/ 2147483646 h 335"/>
              <a:gd name="T114" fmla="*/ 2147483646 w 394"/>
              <a:gd name="T115" fmla="*/ 0 h 335"/>
              <a:gd name="T116" fmla="*/ 2147483646 w 394"/>
              <a:gd name="T117" fmla="*/ 0 h 3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35"/>
              <a:gd name="T179" fmla="*/ 394 w 394"/>
              <a:gd name="T180" fmla="*/ 335 h 3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35">
                <a:moveTo>
                  <a:pt x="35" y="0"/>
                </a:moveTo>
                <a:lnTo>
                  <a:pt x="43" y="0"/>
                </a:lnTo>
                <a:lnTo>
                  <a:pt x="47" y="0"/>
                </a:lnTo>
                <a:lnTo>
                  <a:pt x="50" y="0"/>
                </a:lnTo>
                <a:lnTo>
                  <a:pt x="55" y="0"/>
                </a:lnTo>
                <a:lnTo>
                  <a:pt x="59" y="0"/>
                </a:lnTo>
                <a:lnTo>
                  <a:pt x="64" y="0"/>
                </a:lnTo>
                <a:lnTo>
                  <a:pt x="71" y="0"/>
                </a:lnTo>
                <a:lnTo>
                  <a:pt x="74" y="0"/>
                </a:lnTo>
                <a:lnTo>
                  <a:pt x="83" y="0"/>
                </a:lnTo>
                <a:lnTo>
                  <a:pt x="90" y="0"/>
                </a:lnTo>
                <a:lnTo>
                  <a:pt x="95" y="0"/>
                </a:lnTo>
                <a:lnTo>
                  <a:pt x="98" y="0"/>
                </a:lnTo>
                <a:lnTo>
                  <a:pt x="104" y="0"/>
                </a:lnTo>
                <a:lnTo>
                  <a:pt x="106" y="0"/>
                </a:lnTo>
                <a:lnTo>
                  <a:pt x="107" y="0"/>
                </a:lnTo>
                <a:lnTo>
                  <a:pt x="118" y="0"/>
                </a:lnTo>
                <a:lnTo>
                  <a:pt x="125" y="0"/>
                </a:lnTo>
                <a:lnTo>
                  <a:pt x="130" y="0"/>
                </a:lnTo>
                <a:lnTo>
                  <a:pt x="131" y="0"/>
                </a:lnTo>
                <a:lnTo>
                  <a:pt x="135" y="0"/>
                </a:lnTo>
                <a:lnTo>
                  <a:pt x="138" y="0"/>
                </a:lnTo>
                <a:lnTo>
                  <a:pt x="141" y="0"/>
                </a:lnTo>
                <a:lnTo>
                  <a:pt x="147" y="0"/>
                </a:lnTo>
                <a:lnTo>
                  <a:pt x="154" y="0"/>
                </a:lnTo>
                <a:lnTo>
                  <a:pt x="155" y="0"/>
                </a:lnTo>
                <a:lnTo>
                  <a:pt x="162" y="0"/>
                </a:lnTo>
                <a:lnTo>
                  <a:pt x="164" y="0"/>
                </a:lnTo>
                <a:lnTo>
                  <a:pt x="172" y="0"/>
                </a:lnTo>
                <a:lnTo>
                  <a:pt x="177" y="0"/>
                </a:lnTo>
                <a:lnTo>
                  <a:pt x="187" y="0"/>
                </a:lnTo>
                <a:lnTo>
                  <a:pt x="189" y="0"/>
                </a:lnTo>
                <a:lnTo>
                  <a:pt x="201" y="0"/>
                </a:lnTo>
                <a:lnTo>
                  <a:pt x="205" y="0"/>
                </a:lnTo>
                <a:lnTo>
                  <a:pt x="214" y="0"/>
                </a:lnTo>
                <a:lnTo>
                  <a:pt x="217" y="0"/>
                </a:lnTo>
                <a:lnTo>
                  <a:pt x="226" y="0"/>
                </a:lnTo>
                <a:lnTo>
                  <a:pt x="231" y="0"/>
                </a:lnTo>
                <a:lnTo>
                  <a:pt x="237" y="0"/>
                </a:lnTo>
                <a:lnTo>
                  <a:pt x="249" y="0"/>
                </a:lnTo>
                <a:lnTo>
                  <a:pt x="257" y="0"/>
                </a:lnTo>
                <a:lnTo>
                  <a:pt x="261" y="0"/>
                </a:lnTo>
                <a:lnTo>
                  <a:pt x="273" y="0"/>
                </a:lnTo>
                <a:lnTo>
                  <a:pt x="277" y="0"/>
                </a:lnTo>
                <a:lnTo>
                  <a:pt x="281" y="0"/>
                </a:lnTo>
                <a:lnTo>
                  <a:pt x="285" y="0"/>
                </a:lnTo>
                <a:lnTo>
                  <a:pt x="293" y="0"/>
                </a:lnTo>
                <a:lnTo>
                  <a:pt x="297" y="0"/>
                </a:lnTo>
                <a:lnTo>
                  <a:pt x="299" y="0"/>
                </a:lnTo>
                <a:lnTo>
                  <a:pt x="312" y="0"/>
                </a:lnTo>
                <a:lnTo>
                  <a:pt x="317" y="0"/>
                </a:lnTo>
                <a:lnTo>
                  <a:pt x="320" y="0"/>
                </a:lnTo>
                <a:lnTo>
                  <a:pt x="323" y="0"/>
                </a:lnTo>
                <a:lnTo>
                  <a:pt x="337" y="0"/>
                </a:lnTo>
                <a:lnTo>
                  <a:pt x="343" y="0"/>
                </a:lnTo>
                <a:lnTo>
                  <a:pt x="344" y="0"/>
                </a:lnTo>
                <a:lnTo>
                  <a:pt x="346" y="0"/>
                </a:lnTo>
                <a:lnTo>
                  <a:pt x="356" y="0"/>
                </a:lnTo>
                <a:lnTo>
                  <a:pt x="365" y="0"/>
                </a:lnTo>
                <a:lnTo>
                  <a:pt x="367" y="0"/>
                </a:lnTo>
                <a:lnTo>
                  <a:pt x="372" y="0"/>
                </a:lnTo>
                <a:lnTo>
                  <a:pt x="384" y="0"/>
                </a:lnTo>
                <a:lnTo>
                  <a:pt x="393" y="0"/>
                </a:lnTo>
                <a:lnTo>
                  <a:pt x="393" y="3"/>
                </a:lnTo>
                <a:lnTo>
                  <a:pt x="393" y="10"/>
                </a:lnTo>
                <a:lnTo>
                  <a:pt x="393" y="14"/>
                </a:lnTo>
                <a:lnTo>
                  <a:pt x="391" y="30"/>
                </a:lnTo>
                <a:lnTo>
                  <a:pt x="391" y="35"/>
                </a:lnTo>
                <a:lnTo>
                  <a:pt x="391" y="39"/>
                </a:lnTo>
                <a:lnTo>
                  <a:pt x="393" y="41"/>
                </a:lnTo>
                <a:lnTo>
                  <a:pt x="393" y="49"/>
                </a:lnTo>
                <a:lnTo>
                  <a:pt x="393" y="52"/>
                </a:lnTo>
                <a:lnTo>
                  <a:pt x="393" y="61"/>
                </a:lnTo>
                <a:lnTo>
                  <a:pt x="393" y="73"/>
                </a:lnTo>
                <a:lnTo>
                  <a:pt x="393" y="83"/>
                </a:lnTo>
                <a:lnTo>
                  <a:pt x="393" y="86"/>
                </a:lnTo>
                <a:lnTo>
                  <a:pt x="393" y="93"/>
                </a:lnTo>
                <a:lnTo>
                  <a:pt x="393" y="98"/>
                </a:lnTo>
                <a:lnTo>
                  <a:pt x="393" y="103"/>
                </a:lnTo>
                <a:lnTo>
                  <a:pt x="393" y="108"/>
                </a:lnTo>
                <a:lnTo>
                  <a:pt x="393" y="110"/>
                </a:lnTo>
                <a:lnTo>
                  <a:pt x="391" y="124"/>
                </a:lnTo>
                <a:lnTo>
                  <a:pt x="391" y="126"/>
                </a:lnTo>
                <a:lnTo>
                  <a:pt x="391" y="130"/>
                </a:lnTo>
                <a:lnTo>
                  <a:pt x="391" y="136"/>
                </a:lnTo>
                <a:lnTo>
                  <a:pt x="391" y="139"/>
                </a:lnTo>
                <a:lnTo>
                  <a:pt x="391" y="141"/>
                </a:lnTo>
                <a:lnTo>
                  <a:pt x="391" y="143"/>
                </a:lnTo>
                <a:lnTo>
                  <a:pt x="391" y="146"/>
                </a:lnTo>
                <a:lnTo>
                  <a:pt x="391" y="148"/>
                </a:lnTo>
                <a:lnTo>
                  <a:pt x="393" y="155"/>
                </a:lnTo>
                <a:lnTo>
                  <a:pt x="393" y="157"/>
                </a:lnTo>
                <a:lnTo>
                  <a:pt x="393" y="160"/>
                </a:lnTo>
                <a:lnTo>
                  <a:pt x="393" y="165"/>
                </a:lnTo>
                <a:lnTo>
                  <a:pt x="393" y="168"/>
                </a:lnTo>
                <a:lnTo>
                  <a:pt x="393" y="170"/>
                </a:lnTo>
                <a:lnTo>
                  <a:pt x="393" y="174"/>
                </a:lnTo>
                <a:lnTo>
                  <a:pt x="393" y="177"/>
                </a:lnTo>
                <a:lnTo>
                  <a:pt x="393" y="180"/>
                </a:lnTo>
                <a:lnTo>
                  <a:pt x="393" y="183"/>
                </a:lnTo>
                <a:lnTo>
                  <a:pt x="393" y="186"/>
                </a:lnTo>
                <a:lnTo>
                  <a:pt x="393" y="191"/>
                </a:lnTo>
                <a:lnTo>
                  <a:pt x="393" y="199"/>
                </a:lnTo>
                <a:lnTo>
                  <a:pt x="393" y="201"/>
                </a:lnTo>
                <a:lnTo>
                  <a:pt x="393" y="204"/>
                </a:lnTo>
                <a:lnTo>
                  <a:pt x="393" y="210"/>
                </a:lnTo>
                <a:lnTo>
                  <a:pt x="393" y="212"/>
                </a:lnTo>
                <a:lnTo>
                  <a:pt x="393" y="218"/>
                </a:lnTo>
                <a:lnTo>
                  <a:pt x="393" y="221"/>
                </a:lnTo>
                <a:lnTo>
                  <a:pt x="393" y="230"/>
                </a:lnTo>
                <a:lnTo>
                  <a:pt x="393" y="233"/>
                </a:lnTo>
                <a:lnTo>
                  <a:pt x="393" y="235"/>
                </a:lnTo>
                <a:lnTo>
                  <a:pt x="393" y="240"/>
                </a:lnTo>
                <a:lnTo>
                  <a:pt x="393" y="242"/>
                </a:lnTo>
                <a:lnTo>
                  <a:pt x="393" y="246"/>
                </a:lnTo>
                <a:lnTo>
                  <a:pt x="393" y="254"/>
                </a:lnTo>
                <a:lnTo>
                  <a:pt x="393" y="259"/>
                </a:lnTo>
                <a:lnTo>
                  <a:pt x="393" y="263"/>
                </a:lnTo>
                <a:lnTo>
                  <a:pt x="393" y="270"/>
                </a:lnTo>
                <a:lnTo>
                  <a:pt x="393" y="272"/>
                </a:lnTo>
                <a:lnTo>
                  <a:pt x="393" y="276"/>
                </a:lnTo>
                <a:lnTo>
                  <a:pt x="393" y="297"/>
                </a:lnTo>
                <a:lnTo>
                  <a:pt x="393" y="312"/>
                </a:lnTo>
                <a:lnTo>
                  <a:pt x="393" y="315"/>
                </a:lnTo>
                <a:lnTo>
                  <a:pt x="393" y="319"/>
                </a:lnTo>
                <a:lnTo>
                  <a:pt x="393" y="334"/>
                </a:lnTo>
                <a:lnTo>
                  <a:pt x="389" y="334"/>
                </a:lnTo>
                <a:lnTo>
                  <a:pt x="386" y="334"/>
                </a:lnTo>
                <a:lnTo>
                  <a:pt x="380" y="334"/>
                </a:lnTo>
                <a:lnTo>
                  <a:pt x="372" y="334"/>
                </a:lnTo>
                <a:lnTo>
                  <a:pt x="369" y="334"/>
                </a:lnTo>
                <a:lnTo>
                  <a:pt x="364" y="334"/>
                </a:lnTo>
                <a:lnTo>
                  <a:pt x="363" y="334"/>
                </a:lnTo>
                <a:lnTo>
                  <a:pt x="361" y="334"/>
                </a:lnTo>
                <a:lnTo>
                  <a:pt x="357" y="334"/>
                </a:lnTo>
                <a:lnTo>
                  <a:pt x="355" y="334"/>
                </a:lnTo>
                <a:lnTo>
                  <a:pt x="345" y="334"/>
                </a:lnTo>
                <a:lnTo>
                  <a:pt x="335" y="334"/>
                </a:lnTo>
                <a:lnTo>
                  <a:pt x="327" y="334"/>
                </a:lnTo>
                <a:lnTo>
                  <a:pt x="317" y="334"/>
                </a:lnTo>
                <a:lnTo>
                  <a:pt x="315" y="334"/>
                </a:lnTo>
                <a:lnTo>
                  <a:pt x="309" y="334"/>
                </a:lnTo>
                <a:lnTo>
                  <a:pt x="301" y="334"/>
                </a:lnTo>
                <a:lnTo>
                  <a:pt x="299" y="334"/>
                </a:lnTo>
                <a:lnTo>
                  <a:pt x="297" y="334"/>
                </a:lnTo>
                <a:lnTo>
                  <a:pt x="279" y="334"/>
                </a:lnTo>
                <a:lnTo>
                  <a:pt x="274" y="334"/>
                </a:lnTo>
                <a:lnTo>
                  <a:pt x="271" y="334"/>
                </a:lnTo>
                <a:lnTo>
                  <a:pt x="268" y="334"/>
                </a:lnTo>
                <a:lnTo>
                  <a:pt x="262" y="334"/>
                </a:lnTo>
                <a:lnTo>
                  <a:pt x="246" y="334"/>
                </a:lnTo>
                <a:lnTo>
                  <a:pt x="243" y="334"/>
                </a:lnTo>
                <a:lnTo>
                  <a:pt x="240" y="334"/>
                </a:lnTo>
                <a:lnTo>
                  <a:pt x="237" y="334"/>
                </a:lnTo>
                <a:lnTo>
                  <a:pt x="225" y="334"/>
                </a:lnTo>
                <a:lnTo>
                  <a:pt x="220" y="334"/>
                </a:lnTo>
                <a:lnTo>
                  <a:pt x="218" y="334"/>
                </a:lnTo>
                <a:lnTo>
                  <a:pt x="206" y="334"/>
                </a:lnTo>
                <a:lnTo>
                  <a:pt x="197" y="334"/>
                </a:lnTo>
                <a:lnTo>
                  <a:pt x="194" y="334"/>
                </a:lnTo>
                <a:lnTo>
                  <a:pt x="191" y="334"/>
                </a:lnTo>
                <a:lnTo>
                  <a:pt x="182" y="334"/>
                </a:lnTo>
                <a:lnTo>
                  <a:pt x="178" y="334"/>
                </a:lnTo>
                <a:lnTo>
                  <a:pt x="163" y="334"/>
                </a:lnTo>
                <a:lnTo>
                  <a:pt x="160" y="334"/>
                </a:lnTo>
                <a:lnTo>
                  <a:pt x="155" y="334"/>
                </a:lnTo>
                <a:lnTo>
                  <a:pt x="153" y="334"/>
                </a:lnTo>
                <a:lnTo>
                  <a:pt x="148" y="334"/>
                </a:lnTo>
                <a:lnTo>
                  <a:pt x="131" y="334"/>
                </a:lnTo>
                <a:lnTo>
                  <a:pt x="128" y="334"/>
                </a:lnTo>
                <a:lnTo>
                  <a:pt x="126" y="334"/>
                </a:lnTo>
                <a:lnTo>
                  <a:pt x="119" y="334"/>
                </a:lnTo>
                <a:lnTo>
                  <a:pt x="107" y="334"/>
                </a:lnTo>
                <a:lnTo>
                  <a:pt x="98" y="334"/>
                </a:lnTo>
                <a:lnTo>
                  <a:pt x="96" y="334"/>
                </a:lnTo>
                <a:lnTo>
                  <a:pt x="85" y="334"/>
                </a:lnTo>
                <a:lnTo>
                  <a:pt x="73" y="334"/>
                </a:lnTo>
                <a:lnTo>
                  <a:pt x="61" y="334"/>
                </a:lnTo>
                <a:lnTo>
                  <a:pt x="55" y="334"/>
                </a:lnTo>
                <a:lnTo>
                  <a:pt x="50" y="334"/>
                </a:lnTo>
                <a:lnTo>
                  <a:pt x="29" y="334"/>
                </a:lnTo>
                <a:lnTo>
                  <a:pt x="28" y="334"/>
                </a:lnTo>
                <a:lnTo>
                  <a:pt x="19" y="334"/>
                </a:lnTo>
                <a:lnTo>
                  <a:pt x="15" y="334"/>
                </a:lnTo>
                <a:lnTo>
                  <a:pt x="13" y="334"/>
                </a:lnTo>
                <a:lnTo>
                  <a:pt x="10" y="334"/>
                </a:lnTo>
                <a:lnTo>
                  <a:pt x="3" y="334"/>
                </a:lnTo>
                <a:lnTo>
                  <a:pt x="2" y="334"/>
                </a:lnTo>
                <a:lnTo>
                  <a:pt x="2" y="329"/>
                </a:lnTo>
                <a:lnTo>
                  <a:pt x="2" y="311"/>
                </a:lnTo>
                <a:lnTo>
                  <a:pt x="2" y="309"/>
                </a:lnTo>
                <a:lnTo>
                  <a:pt x="2" y="296"/>
                </a:lnTo>
                <a:lnTo>
                  <a:pt x="2" y="289"/>
                </a:lnTo>
                <a:lnTo>
                  <a:pt x="2" y="284"/>
                </a:lnTo>
                <a:lnTo>
                  <a:pt x="2" y="271"/>
                </a:lnTo>
                <a:lnTo>
                  <a:pt x="2" y="270"/>
                </a:lnTo>
                <a:lnTo>
                  <a:pt x="2" y="259"/>
                </a:lnTo>
                <a:lnTo>
                  <a:pt x="2" y="250"/>
                </a:lnTo>
                <a:lnTo>
                  <a:pt x="2" y="247"/>
                </a:lnTo>
                <a:lnTo>
                  <a:pt x="2" y="238"/>
                </a:lnTo>
                <a:lnTo>
                  <a:pt x="2" y="235"/>
                </a:lnTo>
                <a:lnTo>
                  <a:pt x="2" y="223"/>
                </a:lnTo>
                <a:lnTo>
                  <a:pt x="2" y="210"/>
                </a:lnTo>
                <a:lnTo>
                  <a:pt x="2" y="197"/>
                </a:lnTo>
                <a:lnTo>
                  <a:pt x="2" y="185"/>
                </a:lnTo>
                <a:lnTo>
                  <a:pt x="2" y="173"/>
                </a:lnTo>
                <a:lnTo>
                  <a:pt x="2" y="160"/>
                </a:lnTo>
                <a:lnTo>
                  <a:pt x="2" y="155"/>
                </a:lnTo>
                <a:lnTo>
                  <a:pt x="2" y="148"/>
                </a:lnTo>
                <a:lnTo>
                  <a:pt x="0" y="148"/>
                </a:lnTo>
                <a:lnTo>
                  <a:pt x="0" y="141"/>
                </a:lnTo>
                <a:lnTo>
                  <a:pt x="0" y="136"/>
                </a:lnTo>
                <a:lnTo>
                  <a:pt x="0" y="124"/>
                </a:lnTo>
                <a:lnTo>
                  <a:pt x="0" y="123"/>
                </a:lnTo>
                <a:lnTo>
                  <a:pt x="0" y="112"/>
                </a:lnTo>
                <a:lnTo>
                  <a:pt x="0" y="98"/>
                </a:lnTo>
                <a:lnTo>
                  <a:pt x="0" y="91"/>
                </a:lnTo>
                <a:lnTo>
                  <a:pt x="0" y="86"/>
                </a:lnTo>
                <a:lnTo>
                  <a:pt x="0" y="73"/>
                </a:lnTo>
                <a:lnTo>
                  <a:pt x="0" y="71"/>
                </a:lnTo>
                <a:lnTo>
                  <a:pt x="0" y="62"/>
                </a:lnTo>
                <a:lnTo>
                  <a:pt x="0" y="60"/>
                </a:lnTo>
                <a:lnTo>
                  <a:pt x="0" y="55"/>
                </a:lnTo>
                <a:lnTo>
                  <a:pt x="0" y="52"/>
                </a:lnTo>
                <a:lnTo>
                  <a:pt x="0" y="49"/>
                </a:lnTo>
                <a:lnTo>
                  <a:pt x="0" y="47"/>
                </a:lnTo>
                <a:lnTo>
                  <a:pt x="0" y="37"/>
                </a:lnTo>
                <a:lnTo>
                  <a:pt x="0" y="24"/>
                </a:lnTo>
                <a:lnTo>
                  <a:pt x="0" y="20"/>
                </a:lnTo>
                <a:lnTo>
                  <a:pt x="0" y="11"/>
                </a:lnTo>
                <a:lnTo>
                  <a:pt x="0" y="0"/>
                </a:lnTo>
                <a:lnTo>
                  <a:pt x="8" y="0"/>
                </a:lnTo>
                <a:lnTo>
                  <a:pt x="12" y="0"/>
                </a:lnTo>
                <a:lnTo>
                  <a:pt x="19" y="0"/>
                </a:lnTo>
                <a:lnTo>
                  <a:pt x="32" y="0"/>
                </a:lnTo>
                <a:lnTo>
                  <a:pt x="3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4" name="Freeform 208"/>
          <p:cNvSpPr>
            <a:spLocks/>
          </p:cNvSpPr>
          <p:nvPr/>
        </p:nvSpPr>
        <p:spPr bwMode="auto">
          <a:xfrm>
            <a:off x="7342189" y="4287838"/>
            <a:ext cx="517525" cy="366712"/>
          </a:xfrm>
          <a:custGeom>
            <a:avLst/>
            <a:gdLst>
              <a:gd name="T0" fmla="*/ 2147483646 w 358"/>
              <a:gd name="T1" fmla="*/ 2147483646 h 262"/>
              <a:gd name="T2" fmla="*/ 2147483646 w 358"/>
              <a:gd name="T3" fmla="*/ 2147483646 h 262"/>
              <a:gd name="T4" fmla="*/ 2147483646 w 358"/>
              <a:gd name="T5" fmla="*/ 2147483646 h 262"/>
              <a:gd name="T6" fmla="*/ 2147483646 w 358"/>
              <a:gd name="T7" fmla="*/ 2147483646 h 262"/>
              <a:gd name="T8" fmla="*/ 2147483646 w 358"/>
              <a:gd name="T9" fmla="*/ 2147483646 h 262"/>
              <a:gd name="T10" fmla="*/ 2147483646 w 358"/>
              <a:gd name="T11" fmla="*/ 2147483646 h 262"/>
              <a:gd name="T12" fmla="*/ 2147483646 w 358"/>
              <a:gd name="T13" fmla="*/ 2147483646 h 262"/>
              <a:gd name="T14" fmla="*/ 2147483646 w 358"/>
              <a:gd name="T15" fmla="*/ 2147483646 h 262"/>
              <a:gd name="T16" fmla="*/ 2147483646 w 358"/>
              <a:gd name="T17" fmla="*/ 2147483646 h 262"/>
              <a:gd name="T18" fmla="*/ 2147483646 w 358"/>
              <a:gd name="T19" fmla="*/ 2147483646 h 262"/>
              <a:gd name="T20" fmla="*/ 2147483646 w 358"/>
              <a:gd name="T21" fmla="*/ 2147483646 h 262"/>
              <a:gd name="T22" fmla="*/ 2147483646 w 358"/>
              <a:gd name="T23" fmla="*/ 2147483646 h 262"/>
              <a:gd name="T24" fmla="*/ 2147483646 w 358"/>
              <a:gd name="T25" fmla="*/ 2147483646 h 262"/>
              <a:gd name="T26" fmla="*/ 2147483646 w 358"/>
              <a:gd name="T27" fmla="*/ 2147483646 h 262"/>
              <a:gd name="T28" fmla="*/ 2147483646 w 358"/>
              <a:gd name="T29" fmla="*/ 0 h 262"/>
              <a:gd name="T30" fmla="*/ 2147483646 w 358"/>
              <a:gd name="T31" fmla="*/ 0 h 262"/>
              <a:gd name="T32" fmla="*/ 2147483646 w 358"/>
              <a:gd name="T33" fmla="*/ 0 h 262"/>
              <a:gd name="T34" fmla="*/ 2147483646 w 358"/>
              <a:gd name="T35" fmla="*/ 0 h 262"/>
              <a:gd name="T36" fmla="*/ 2147483646 w 358"/>
              <a:gd name="T37" fmla="*/ 0 h 262"/>
              <a:gd name="T38" fmla="*/ 2147483646 w 358"/>
              <a:gd name="T39" fmla="*/ 0 h 262"/>
              <a:gd name="T40" fmla="*/ 2147483646 w 358"/>
              <a:gd name="T41" fmla="*/ 0 h 262"/>
              <a:gd name="T42" fmla="*/ 2147483646 w 358"/>
              <a:gd name="T43" fmla="*/ 0 h 262"/>
              <a:gd name="T44" fmla="*/ 2147483646 w 358"/>
              <a:gd name="T45" fmla="*/ 2147483646 h 262"/>
              <a:gd name="T46" fmla="*/ 2147483646 w 358"/>
              <a:gd name="T47" fmla="*/ 2147483646 h 262"/>
              <a:gd name="T48" fmla="*/ 2147483646 w 358"/>
              <a:gd name="T49" fmla="*/ 2147483646 h 262"/>
              <a:gd name="T50" fmla="*/ 2147483646 w 358"/>
              <a:gd name="T51" fmla="*/ 2147483646 h 262"/>
              <a:gd name="T52" fmla="*/ 2147483646 w 358"/>
              <a:gd name="T53" fmla="*/ 2147483646 h 262"/>
              <a:gd name="T54" fmla="*/ 2147483646 w 358"/>
              <a:gd name="T55" fmla="*/ 2147483646 h 262"/>
              <a:gd name="T56" fmla="*/ 2147483646 w 358"/>
              <a:gd name="T57" fmla="*/ 2147483646 h 262"/>
              <a:gd name="T58" fmla="*/ 2147483646 w 358"/>
              <a:gd name="T59" fmla="*/ 2147483646 h 262"/>
              <a:gd name="T60" fmla="*/ 2147483646 w 358"/>
              <a:gd name="T61" fmla="*/ 2147483646 h 262"/>
              <a:gd name="T62" fmla="*/ 2147483646 w 358"/>
              <a:gd name="T63" fmla="*/ 2147483646 h 262"/>
              <a:gd name="T64" fmla="*/ 2147483646 w 358"/>
              <a:gd name="T65" fmla="*/ 2147483646 h 262"/>
              <a:gd name="T66" fmla="*/ 2147483646 w 358"/>
              <a:gd name="T67" fmla="*/ 2147483646 h 262"/>
              <a:gd name="T68" fmla="*/ 2147483646 w 358"/>
              <a:gd name="T69" fmla="*/ 2147483646 h 262"/>
              <a:gd name="T70" fmla="*/ 2147483646 w 358"/>
              <a:gd name="T71" fmla="*/ 2147483646 h 262"/>
              <a:gd name="T72" fmla="*/ 2147483646 w 358"/>
              <a:gd name="T73" fmla="*/ 2147483646 h 262"/>
              <a:gd name="T74" fmla="*/ 2147483646 w 358"/>
              <a:gd name="T75" fmla="*/ 2147483646 h 262"/>
              <a:gd name="T76" fmla="*/ 2147483646 w 358"/>
              <a:gd name="T77" fmla="*/ 2147483646 h 262"/>
              <a:gd name="T78" fmla="*/ 2147483646 w 358"/>
              <a:gd name="T79" fmla="*/ 2147483646 h 262"/>
              <a:gd name="T80" fmla="*/ 2147483646 w 358"/>
              <a:gd name="T81" fmla="*/ 2147483646 h 262"/>
              <a:gd name="T82" fmla="*/ 2147483646 w 358"/>
              <a:gd name="T83" fmla="*/ 2147483646 h 262"/>
              <a:gd name="T84" fmla="*/ 2147483646 w 358"/>
              <a:gd name="T85" fmla="*/ 2147483646 h 262"/>
              <a:gd name="T86" fmla="*/ 2147483646 w 358"/>
              <a:gd name="T87" fmla="*/ 2147483646 h 262"/>
              <a:gd name="T88" fmla="*/ 2147483646 w 358"/>
              <a:gd name="T89" fmla="*/ 2147483646 h 262"/>
              <a:gd name="T90" fmla="*/ 2147483646 w 358"/>
              <a:gd name="T91" fmla="*/ 2147483646 h 262"/>
              <a:gd name="T92" fmla="*/ 2147483646 w 358"/>
              <a:gd name="T93" fmla="*/ 2147483646 h 262"/>
              <a:gd name="T94" fmla="*/ 2147483646 w 358"/>
              <a:gd name="T95" fmla="*/ 2147483646 h 262"/>
              <a:gd name="T96" fmla="*/ 2147483646 w 358"/>
              <a:gd name="T97" fmla="*/ 2147483646 h 262"/>
              <a:gd name="T98" fmla="*/ 2147483646 w 358"/>
              <a:gd name="T99" fmla="*/ 2147483646 h 262"/>
              <a:gd name="T100" fmla="*/ 0 w 358"/>
              <a:gd name="T101" fmla="*/ 2147483646 h 262"/>
              <a:gd name="T102" fmla="*/ 0 w 358"/>
              <a:gd name="T103" fmla="*/ 2147483646 h 2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8"/>
              <a:gd name="T157" fmla="*/ 0 h 262"/>
              <a:gd name="T158" fmla="*/ 358 w 358"/>
              <a:gd name="T159" fmla="*/ 262 h 2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8" h="262">
                <a:moveTo>
                  <a:pt x="0" y="111"/>
                </a:moveTo>
                <a:lnTo>
                  <a:pt x="2" y="111"/>
                </a:lnTo>
                <a:lnTo>
                  <a:pt x="4" y="111"/>
                </a:lnTo>
                <a:lnTo>
                  <a:pt x="7" y="111"/>
                </a:lnTo>
                <a:lnTo>
                  <a:pt x="12" y="111"/>
                </a:lnTo>
                <a:lnTo>
                  <a:pt x="17" y="111"/>
                </a:lnTo>
                <a:lnTo>
                  <a:pt x="22" y="111"/>
                </a:lnTo>
                <a:lnTo>
                  <a:pt x="24" y="111"/>
                </a:lnTo>
                <a:lnTo>
                  <a:pt x="27" y="111"/>
                </a:lnTo>
                <a:lnTo>
                  <a:pt x="29" y="111"/>
                </a:lnTo>
                <a:lnTo>
                  <a:pt x="36" y="111"/>
                </a:lnTo>
                <a:lnTo>
                  <a:pt x="45" y="111"/>
                </a:lnTo>
                <a:lnTo>
                  <a:pt x="47" y="111"/>
                </a:lnTo>
                <a:lnTo>
                  <a:pt x="48" y="111"/>
                </a:lnTo>
                <a:lnTo>
                  <a:pt x="49" y="111"/>
                </a:lnTo>
                <a:lnTo>
                  <a:pt x="57" y="111"/>
                </a:lnTo>
                <a:lnTo>
                  <a:pt x="60" y="111"/>
                </a:lnTo>
                <a:lnTo>
                  <a:pt x="66" y="111"/>
                </a:lnTo>
                <a:lnTo>
                  <a:pt x="70" y="111"/>
                </a:lnTo>
                <a:lnTo>
                  <a:pt x="82" y="111"/>
                </a:lnTo>
                <a:lnTo>
                  <a:pt x="88" y="111"/>
                </a:lnTo>
                <a:lnTo>
                  <a:pt x="91" y="111"/>
                </a:lnTo>
                <a:lnTo>
                  <a:pt x="103" y="111"/>
                </a:lnTo>
                <a:lnTo>
                  <a:pt x="105" y="111"/>
                </a:lnTo>
                <a:lnTo>
                  <a:pt x="112" y="111"/>
                </a:lnTo>
                <a:lnTo>
                  <a:pt x="119" y="111"/>
                </a:lnTo>
                <a:lnTo>
                  <a:pt x="120" y="111"/>
                </a:lnTo>
                <a:lnTo>
                  <a:pt x="124" y="111"/>
                </a:lnTo>
                <a:lnTo>
                  <a:pt x="131" y="111"/>
                </a:lnTo>
                <a:lnTo>
                  <a:pt x="133" y="111"/>
                </a:lnTo>
                <a:lnTo>
                  <a:pt x="138" y="111"/>
                </a:lnTo>
                <a:lnTo>
                  <a:pt x="141" y="111"/>
                </a:lnTo>
                <a:lnTo>
                  <a:pt x="136" y="106"/>
                </a:lnTo>
                <a:lnTo>
                  <a:pt x="131" y="93"/>
                </a:lnTo>
                <a:lnTo>
                  <a:pt x="128" y="77"/>
                </a:lnTo>
                <a:lnTo>
                  <a:pt x="128" y="65"/>
                </a:lnTo>
                <a:lnTo>
                  <a:pt x="127" y="54"/>
                </a:lnTo>
                <a:lnTo>
                  <a:pt x="115" y="35"/>
                </a:lnTo>
                <a:lnTo>
                  <a:pt x="114" y="36"/>
                </a:lnTo>
                <a:lnTo>
                  <a:pt x="112" y="35"/>
                </a:lnTo>
                <a:lnTo>
                  <a:pt x="109" y="32"/>
                </a:lnTo>
                <a:lnTo>
                  <a:pt x="109" y="29"/>
                </a:lnTo>
                <a:lnTo>
                  <a:pt x="109" y="27"/>
                </a:lnTo>
                <a:lnTo>
                  <a:pt x="104" y="26"/>
                </a:lnTo>
                <a:lnTo>
                  <a:pt x="103" y="23"/>
                </a:lnTo>
                <a:lnTo>
                  <a:pt x="104" y="19"/>
                </a:lnTo>
                <a:lnTo>
                  <a:pt x="103" y="12"/>
                </a:lnTo>
                <a:lnTo>
                  <a:pt x="106" y="12"/>
                </a:lnTo>
                <a:lnTo>
                  <a:pt x="117" y="12"/>
                </a:lnTo>
                <a:lnTo>
                  <a:pt x="121" y="12"/>
                </a:lnTo>
                <a:lnTo>
                  <a:pt x="125" y="12"/>
                </a:lnTo>
                <a:lnTo>
                  <a:pt x="126" y="12"/>
                </a:lnTo>
                <a:lnTo>
                  <a:pt x="128" y="12"/>
                </a:lnTo>
                <a:lnTo>
                  <a:pt x="130" y="12"/>
                </a:lnTo>
                <a:lnTo>
                  <a:pt x="133" y="12"/>
                </a:lnTo>
                <a:lnTo>
                  <a:pt x="135" y="12"/>
                </a:lnTo>
                <a:lnTo>
                  <a:pt x="138" y="12"/>
                </a:lnTo>
                <a:lnTo>
                  <a:pt x="142" y="12"/>
                </a:lnTo>
                <a:lnTo>
                  <a:pt x="142" y="2"/>
                </a:lnTo>
                <a:lnTo>
                  <a:pt x="143" y="0"/>
                </a:lnTo>
                <a:lnTo>
                  <a:pt x="145" y="0"/>
                </a:lnTo>
                <a:lnTo>
                  <a:pt x="157" y="0"/>
                </a:lnTo>
                <a:lnTo>
                  <a:pt x="165" y="0"/>
                </a:lnTo>
                <a:lnTo>
                  <a:pt x="169" y="0"/>
                </a:lnTo>
                <a:lnTo>
                  <a:pt x="174" y="0"/>
                </a:lnTo>
                <a:lnTo>
                  <a:pt x="175" y="0"/>
                </a:lnTo>
                <a:lnTo>
                  <a:pt x="177" y="0"/>
                </a:lnTo>
                <a:lnTo>
                  <a:pt x="179" y="0"/>
                </a:lnTo>
                <a:lnTo>
                  <a:pt x="189" y="0"/>
                </a:lnTo>
                <a:lnTo>
                  <a:pt x="199" y="0"/>
                </a:lnTo>
                <a:lnTo>
                  <a:pt x="201" y="0"/>
                </a:lnTo>
                <a:lnTo>
                  <a:pt x="208" y="0"/>
                </a:lnTo>
                <a:lnTo>
                  <a:pt x="213" y="0"/>
                </a:lnTo>
                <a:lnTo>
                  <a:pt x="215" y="0"/>
                </a:lnTo>
                <a:lnTo>
                  <a:pt x="218" y="0"/>
                </a:lnTo>
                <a:lnTo>
                  <a:pt x="221" y="0"/>
                </a:lnTo>
                <a:lnTo>
                  <a:pt x="225" y="0"/>
                </a:lnTo>
                <a:lnTo>
                  <a:pt x="234" y="0"/>
                </a:lnTo>
                <a:lnTo>
                  <a:pt x="236" y="0"/>
                </a:lnTo>
                <a:lnTo>
                  <a:pt x="245" y="0"/>
                </a:lnTo>
                <a:lnTo>
                  <a:pt x="252" y="0"/>
                </a:lnTo>
                <a:lnTo>
                  <a:pt x="256" y="0"/>
                </a:lnTo>
                <a:lnTo>
                  <a:pt x="257" y="0"/>
                </a:lnTo>
                <a:lnTo>
                  <a:pt x="261" y="0"/>
                </a:lnTo>
                <a:lnTo>
                  <a:pt x="266" y="0"/>
                </a:lnTo>
                <a:lnTo>
                  <a:pt x="268" y="0"/>
                </a:lnTo>
                <a:lnTo>
                  <a:pt x="278" y="0"/>
                </a:lnTo>
                <a:lnTo>
                  <a:pt x="285" y="0"/>
                </a:lnTo>
                <a:lnTo>
                  <a:pt x="285" y="3"/>
                </a:lnTo>
                <a:lnTo>
                  <a:pt x="285" y="6"/>
                </a:lnTo>
                <a:lnTo>
                  <a:pt x="285" y="10"/>
                </a:lnTo>
                <a:lnTo>
                  <a:pt x="285" y="13"/>
                </a:lnTo>
                <a:lnTo>
                  <a:pt x="285" y="26"/>
                </a:lnTo>
                <a:lnTo>
                  <a:pt x="285" y="28"/>
                </a:lnTo>
                <a:lnTo>
                  <a:pt x="285" y="36"/>
                </a:lnTo>
                <a:lnTo>
                  <a:pt x="286" y="38"/>
                </a:lnTo>
                <a:lnTo>
                  <a:pt x="297" y="38"/>
                </a:lnTo>
                <a:lnTo>
                  <a:pt x="304" y="38"/>
                </a:lnTo>
                <a:lnTo>
                  <a:pt x="305" y="38"/>
                </a:lnTo>
                <a:lnTo>
                  <a:pt x="308" y="38"/>
                </a:lnTo>
                <a:lnTo>
                  <a:pt x="315" y="38"/>
                </a:lnTo>
                <a:lnTo>
                  <a:pt x="317" y="38"/>
                </a:lnTo>
                <a:lnTo>
                  <a:pt x="320" y="38"/>
                </a:lnTo>
                <a:lnTo>
                  <a:pt x="322" y="38"/>
                </a:lnTo>
                <a:lnTo>
                  <a:pt x="327" y="38"/>
                </a:lnTo>
                <a:lnTo>
                  <a:pt x="332" y="38"/>
                </a:lnTo>
                <a:lnTo>
                  <a:pt x="334" y="38"/>
                </a:lnTo>
                <a:lnTo>
                  <a:pt x="337" y="38"/>
                </a:lnTo>
                <a:lnTo>
                  <a:pt x="339" y="38"/>
                </a:lnTo>
                <a:lnTo>
                  <a:pt x="342" y="38"/>
                </a:lnTo>
                <a:lnTo>
                  <a:pt x="345" y="38"/>
                </a:lnTo>
                <a:lnTo>
                  <a:pt x="350" y="38"/>
                </a:lnTo>
                <a:lnTo>
                  <a:pt x="357" y="38"/>
                </a:lnTo>
                <a:lnTo>
                  <a:pt x="357" y="63"/>
                </a:lnTo>
                <a:lnTo>
                  <a:pt x="357" y="71"/>
                </a:lnTo>
                <a:lnTo>
                  <a:pt x="357" y="73"/>
                </a:lnTo>
                <a:lnTo>
                  <a:pt x="357" y="78"/>
                </a:lnTo>
                <a:lnTo>
                  <a:pt x="357" y="100"/>
                </a:lnTo>
                <a:lnTo>
                  <a:pt x="357" y="110"/>
                </a:lnTo>
                <a:lnTo>
                  <a:pt x="355" y="112"/>
                </a:lnTo>
                <a:lnTo>
                  <a:pt x="352" y="112"/>
                </a:lnTo>
                <a:lnTo>
                  <a:pt x="343" y="112"/>
                </a:lnTo>
                <a:lnTo>
                  <a:pt x="339" y="112"/>
                </a:lnTo>
                <a:lnTo>
                  <a:pt x="334" y="112"/>
                </a:lnTo>
                <a:lnTo>
                  <a:pt x="332" y="112"/>
                </a:lnTo>
                <a:lnTo>
                  <a:pt x="330" y="112"/>
                </a:lnTo>
                <a:lnTo>
                  <a:pt x="325" y="112"/>
                </a:lnTo>
                <a:lnTo>
                  <a:pt x="323" y="112"/>
                </a:lnTo>
                <a:lnTo>
                  <a:pt x="320" y="112"/>
                </a:lnTo>
                <a:lnTo>
                  <a:pt x="320" y="118"/>
                </a:lnTo>
                <a:lnTo>
                  <a:pt x="320" y="123"/>
                </a:lnTo>
                <a:lnTo>
                  <a:pt x="320" y="133"/>
                </a:lnTo>
                <a:lnTo>
                  <a:pt x="320" y="137"/>
                </a:lnTo>
                <a:lnTo>
                  <a:pt x="320" y="141"/>
                </a:lnTo>
                <a:lnTo>
                  <a:pt x="320" y="149"/>
                </a:lnTo>
                <a:lnTo>
                  <a:pt x="320" y="153"/>
                </a:lnTo>
                <a:lnTo>
                  <a:pt x="320" y="164"/>
                </a:lnTo>
                <a:lnTo>
                  <a:pt x="320" y="167"/>
                </a:lnTo>
                <a:lnTo>
                  <a:pt x="320" y="171"/>
                </a:lnTo>
                <a:lnTo>
                  <a:pt x="320" y="180"/>
                </a:lnTo>
                <a:lnTo>
                  <a:pt x="320" y="195"/>
                </a:lnTo>
                <a:lnTo>
                  <a:pt x="320" y="198"/>
                </a:lnTo>
                <a:lnTo>
                  <a:pt x="320" y="209"/>
                </a:lnTo>
                <a:lnTo>
                  <a:pt x="320" y="212"/>
                </a:lnTo>
                <a:lnTo>
                  <a:pt x="320" y="215"/>
                </a:lnTo>
                <a:lnTo>
                  <a:pt x="320" y="217"/>
                </a:lnTo>
                <a:lnTo>
                  <a:pt x="320" y="224"/>
                </a:lnTo>
                <a:lnTo>
                  <a:pt x="320" y="247"/>
                </a:lnTo>
                <a:lnTo>
                  <a:pt x="320" y="250"/>
                </a:lnTo>
                <a:lnTo>
                  <a:pt x="320" y="261"/>
                </a:lnTo>
                <a:lnTo>
                  <a:pt x="316" y="261"/>
                </a:lnTo>
                <a:lnTo>
                  <a:pt x="309" y="261"/>
                </a:lnTo>
                <a:lnTo>
                  <a:pt x="307" y="261"/>
                </a:lnTo>
                <a:lnTo>
                  <a:pt x="300" y="261"/>
                </a:lnTo>
                <a:lnTo>
                  <a:pt x="298" y="261"/>
                </a:lnTo>
                <a:lnTo>
                  <a:pt x="285" y="261"/>
                </a:lnTo>
                <a:lnTo>
                  <a:pt x="272" y="261"/>
                </a:lnTo>
                <a:lnTo>
                  <a:pt x="260" y="261"/>
                </a:lnTo>
                <a:lnTo>
                  <a:pt x="257" y="261"/>
                </a:lnTo>
                <a:lnTo>
                  <a:pt x="236" y="261"/>
                </a:lnTo>
                <a:lnTo>
                  <a:pt x="233" y="261"/>
                </a:lnTo>
                <a:lnTo>
                  <a:pt x="231" y="261"/>
                </a:lnTo>
                <a:lnTo>
                  <a:pt x="229" y="261"/>
                </a:lnTo>
                <a:lnTo>
                  <a:pt x="223" y="261"/>
                </a:lnTo>
                <a:lnTo>
                  <a:pt x="219" y="261"/>
                </a:lnTo>
                <a:lnTo>
                  <a:pt x="213" y="257"/>
                </a:lnTo>
                <a:lnTo>
                  <a:pt x="214" y="247"/>
                </a:lnTo>
                <a:lnTo>
                  <a:pt x="213" y="232"/>
                </a:lnTo>
                <a:lnTo>
                  <a:pt x="215" y="225"/>
                </a:lnTo>
                <a:lnTo>
                  <a:pt x="214" y="224"/>
                </a:lnTo>
                <a:lnTo>
                  <a:pt x="211" y="224"/>
                </a:lnTo>
                <a:lnTo>
                  <a:pt x="207" y="224"/>
                </a:lnTo>
                <a:lnTo>
                  <a:pt x="206" y="224"/>
                </a:lnTo>
                <a:lnTo>
                  <a:pt x="203" y="224"/>
                </a:lnTo>
                <a:lnTo>
                  <a:pt x="198" y="224"/>
                </a:lnTo>
                <a:lnTo>
                  <a:pt x="191" y="224"/>
                </a:lnTo>
                <a:lnTo>
                  <a:pt x="186" y="224"/>
                </a:lnTo>
                <a:lnTo>
                  <a:pt x="184" y="224"/>
                </a:lnTo>
                <a:lnTo>
                  <a:pt x="178" y="224"/>
                </a:lnTo>
                <a:lnTo>
                  <a:pt x="177" y="224"/>
                </a:lnTo>
                <a:lnTo>
                  <a:pt x="174" y="224"/>
                </a:lnTo>
                <a:lnTo>
                  <a:pt x="167" y="224"/>
                </a:lnTo>
                <a:lnTo>
                  <a:pt x="160" y="224"/>
                </a:lnTo>
                <a:lnTo>
                  <a:pt x="156" y="224"/>
                </a:lnTo>
                <a:lnTo>
                  <a:pt x="150" y="224"/>
                </a:lnTo>
                <a:lnTo>
                  <a:pt x="146" y="224"/>
                </a:lnTo>
                <a:lnTo>
                  <a:pt x="141" y="224"/>
                </a:lnTo>
                <a:lnTo>
                  <a:pt x="127" y="224"/>
                </a:lnTo>
                <a:lnTo>
                  <a:pt x="117" y="224"/>
                </a:lnTo>
                <a:lnTo>
                  <a:pt x="114" y="222"/>
                </a:lnTo>
                <a:lnTo>
                  <a:pt x="89" y="222"/>
                </a:lnTo>
                <a:lnTo>
                  <a:pt x="83" y="224"/>
                </a:lnTo>
                <a:lnTo>
                  <a:pt x="52" y="222"/>
                </a:lnTo>
                <a:lnTo>
                  <a:pt x="48" y="222"/>
                </a:lnTo>
                <a:lnTo>
                  <a:pt x="29" y="224"/>
                </a:lnTo>
                <a:lnTo>
                  <a:pt x="26" y="222"/>
                </a:lnTo>
                <a:lnTo>
                  <a:pt x="24" y="222"/>
                </a:lnTo>
                <a:lnTo>
                  <a:pt x="23" y="222"/>
                </a:lnTo>
                <a:lnTo>
                  <a:pt x="19" y="222"/>
                </a:lnTo>
                <a:lnTo>
                  <a:pt x="13" y="222"/>
                </a:lnTo>
                <a:lnTo>
                  <a:pt x="3" y="222"/>
                </a:lnTo>
                <a:lnTo>
                  <a:pt x="0" y="196"/>
                </a:lnTo>
                <a:lnTo>
                  <a:pt x="0" y="175"/>
                </a:lnTo>
                <a:lnTo>
                  <a:pt x="0" y="166"/>
                </a:lnTo>
                <a:lnTo>
                  <a:pt x="0" y="164"/>
                </a:lnTo>
                <a:lnTo>
                  <a:pt x="0" y="135"/>
                </a:lnTo>
                <a:lnTo>
                  <a:pt x="0" y="119"/>
                </a:lnTo>
                <a:lnTo>
                  <a:pt x="0" y="1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5" name="Freeform 209"/>
          <p:cNvSpPr>
            <a:spLocks/>
          </p:cNvSpPr>
          <p:nvPr/>
        </p:nvSpPr>
        <p:spPr bwMode="auto">
          <a:xfrm>
            <a:off x="7135813" y="4443414"/>
            <a:ext cx="620712" cy="523875"/>
          </a:xfrm>
          <a:custGeom>
            <a:avLst/>
            <a:gdLst>
              <a:gd name="T0" fmla="*/ 2147483646 w 430"/>
              <a:gd name="T1" fmla="*/ 0 h 374"/>
              <a:gd name="T2" fmla="*/ 2147483646 w 430"/>
              <a:gd name="T3" fmla="*/ 0 h 374"/>
              <a:gd name="T4" fmla="*/ 2147483646 w 430"/>
              <a:gd name="T5" fmla="*/ 0 h 374"/>
              <a:gd name="T6" fmla="*/ 2147483646 w 430"/>
              <a:gd name="T7" fmla="*/ 0 h 374"/>
              <a:gd name="T8" fmla="*/ 2147483646 w 430"/>
              <a:gd name="T9" fmla="*/ 0 h 374"/>
              <a:gd name="T10" fmla="*/ 2147483646 w 430"/>
              <a:gd name="T11" fmla="*/ 0 h 374"/>
              <a:gd name="T12" fmla="*/ 2147483646 w 430"/>
              <a:gd name="T13" fmla="*/ 0 h 374"/>
              <a:gd name="T14" fmla="*/ 2147483646 w 430"/>
              <a:gd name="T15" fmla="*/ 2147483646 h 374"/>
              <a:gd name="T16" fmla="*/ 2147483646 w 430"/>
              <a:gd name="T17" fmla="*/ 2147483646 h 374"/>
              <a:gd name="T18" fmla="*/ 2147483646 w 430"/>
              <a:gd name="T19" fmla="*/ 2147483646 h 374"/>
              <a:gd name="T20" fmla="*/ 2147483646 w 430"/>
              <a:gd name="T21" fmla="*/ 2147483646 h 374"/>
              <a:gd name="T22" fmla="*/ 2147483646 w 430"/>
              <a:gd name="T23" fmla="*/ 2147483646 h 374"/>
              <a:gd name="T24" fmla="*/ 2147483646 w 430"/>
              <a:gd name="T25" fmla="*/ 2147483646 h 374"/>
              <a:gd name="T26" fmla="*/ 2147483646 w 430"/>
              <a:gd name="T27" fmla="*/ 2147483646 h 374"/>
              <a:gd name="T28" fmla="*/ 2147483646 w 430"/>
              <a:gd name="T29" fmla="*/ 2147483646 h 374"/>
              <a:gd name="T30" fmla="*/ 2147483646 w 430"/>
              <a:gd name="T31" fmla="*/ 2147483646 h 374"/>
              <a:gd name="T32" fmla="*/ 2147483646 w 430"/>
              <a:gd name="T33" fmla="*/ 2147483646 h 374"/>
              <a:gd name="T34" fmla="*/ 2147483646 w 430"/>
              <a:gd name="T35" fmla="*/ 2147483646 h 374"/>
              <a:gd name="T36" fmla="*/ 2147483646 w 430"/>
              <a:gd name="T37" fmla="*/ 2147483646 h 374"/>
              <a:gd name="T38" fmla="*/ 2147483646 w 430"/>
              <a:gd name="T39" fmla="*/ 2147483646 h 374"/>
              <a:gd name="T40" fmla="*/ 2147483646 w 430"/>
              <a:gd name="T41" fmla="*/ 2147483646 h 374"/>
              <a:gd name="T42" fmla="*/ 2147483646 w 430"/>
              <a:gd name="T43" fmla="*/ 2147483646 h 374"/>
              <a:gd name="T44" fmla="*/ 2147483646 w 430"/>
              <a:gd name="T45" fmla="*/ 2147483646 h 374"/>
              <a:gd name="T46" fmla="*/ 2147483646 w 430"/>
              <a:gd name="T47" fmla="*/ 2147483646 h 374"/>
              <a:gd name="T48" fmla="*/ 2147483646 w 430"/>
              <a:gd name="T49" fmla="*/ 2147483646 h 374"/>
              <a:gd name="T50" fmla="*/ 2147483646 w 430"/>
              <a:gd name="T51" fmla="*/ 2147483646 h 374"/>
              <a:gd name="T52" fmla="*/ 2147483646 w 430"/>
              <a:gd name="T53" fmla="*/ 2147483646 h 374"/>
              <a:gd name="T54" fmla="*/ 2147483646 w 430"/>
              <a:gd name="T55" fmla="*/ 2147483646 h 374"/>
              <a:gd name="T56" fmla="*/ 2147483646 w 430"/>
              <a:gd name="T57" fmla="*/ 2147483646 h 374"/>
              <a:gd name="T58" fmla="*/ 2147483646 w 430"/>
              <a:gd name="T59" fmla="*/ 2147483646 h 374"/>
              <a:gd name="T60" fmla="*/ 2147483646 w 430"/>
              <a:gd name="T61" fmla="*/ 2147483646 h 374"/>
              <a:gd name="T62" fmla="*/ 2147483646 w 430"/>
              <a:gd name="T63" fmla="*/ 2147483646 h 374"/>
              <a:gd name="T64" fmla="*/ 2147483646 w 430"/>
              <a:gd name="T65" fmla="*/ 2147483646 h 374"/>
              <a:gd name="T66" fmla="*/ 2147483646 w 430"/>
              <a:gd name="T67" fmla="*/ 2147483646 h 374"/>
              <a:gd name="T68" fmla="*/ 2147483646 w 430"/>
              <a:gd name="T69" fmla="*/ 2147483646 h 374"/>
              <a:gd name="T70" fmla="*/ 2147483646 w 430"/>
              <a:gd name="T71" fmla="*/ 2147483646 h 374"/>
              <a:gd name="T72" fmla="*/ 2147483646 w 430"/>
              <a:gd name="T73" fmla="*/ 2147483646 h 374"/>
              <a:gd name="T74" fmla="*/ 2147483646 w 430"/>
              <a:gd name="T75" fmla="*/ 2147483646 h 374"/>
              <a:gd name="T76" fmla="*/ 2147483646 w 430"/>
              <a:gd name="T77" fmla="*/ 2147483646 h 374"/>
              <a:gd name="T78" fmla="*/ 2147483646 w 430"/>
              <a:gd name="T79" fmla="*/ 2147483646 h 374"/>
              <a:gd name="T80" fmla="*/ 2147483646 w 430"/>
              <a:gd name="T81" fmla="*/ 2147483646 h 374"/>
              <a:gd name="T82" fmla="*/ 2147483646 w 430"/>
              <a:gd name="T83" fmla="*/ 2147483646 h 374"/>
              <a:gd name="T84" fmla="*/ 2147483646 w 430"/>
              <a:gd name="T85" fmla="*/ 2147483646 h 374"/>
              <a:gd name="T86" fmla="*/ 2147483646 w 430"/>
              <a:gd name="T87" fmla="*/ 2147483646 h 374"/>
              <a:gd name="T88" fmla="*/ 2147483646 w 430"/>
              <a:gd name="T89" fmla="*/ 2147483646 h 374"/>
              <a:gd name="T90" fmla="*/ 2147483646 w 430"/>
              <a:gd name="T91" fmla="*/ 2147483646 h 374"/>
              <a:gd name="T92" fmla="*/ 2147483646 w 430"/>
              <a:gd name="T93" fmla="*/ 2147483646 h 374"/>
              <a:gd name="T94" fmla="*/ 2147483646 w 430"/>
              <a:gd name="T95" fmla="*/ 2147483646 h 374"/>
              <a:gd name="T96" fmla="*/ 2147483646 w 430"/>
              <a:gd name="T97" fmla="*/ 2147483646 h 374"/>
              <a:gd name="T98" fmla="*/ 2147483646 w 430"/>
              <a:gd name="T99" fmla="*/ 2147483646 h 374"/>
              <a:gd name="T100" fmla="*/ 2147483646 w 430"/>
              <a:gd name="T101" fmla="*/ 2147483646 h 374"/>
              <a:gd name="T102" fmla="*/ 2147483646 w 430"/>
              <a:gd name="T103" fmla="*/ 2147483646 h 374"/>
              <a:gd name="T104" fmla="*/ 2147483646 w 430"/>
              <a:gd name="T105" fmla="*/ 2147483646 h 3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0"/>
              <a:gd name="T160" fmla="*/ 0 h 374"/>
              <a:gd name="T161" fmla="*/ 430 w 430"/>
              <a:gd name="T162" fmla="*/ 374 h 3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0" h="374">
                <a:moveTo>
                  <a:pt x="0" y="0"/>
                </a:moveTo>
                <a:lnTo>
                  <a:pt x="8" y="0"/>
                </a:lnTo>
                <a:lnTo>
                  <a:pt x="9" y="0"/>
                </a:lnTo>
                <a:lnTo>
                  <a:pt x="11" y="0"/>
                </a:lnTo>
                <a:lnTo>
                  <a:pt x="13" y="0"/>
                </a:lnTo>
                <a:lnTo>
                  <a:pt x="15" y="0"/>
                </a:lnTo>
                <a:lnTo>
                  <a:pt x="16" y="0"/>
                </a:lnTo>
                <a:lnTo>
                  <a:pt x="19" y="0"/>
                </a:lnTo>
                <a:lnTo>
                  <a:pt x="24" y="0"/>
                </a:lnTo>
                <a:lnTo>
                  <a:pt x="25" y="0"/>
                </a:lnTo>
                <a:lnTo>
                  <a:pt x="28" y="0"/>
                </a:lnTo>
                <a:lnTo>
                  <a:pt x="29" y="0"/>
                </a:lnTo>
                <a:lnTo>
                  <a:pt x="31" y="0"/>
                </a:lnTo>
                <a:lnTo>
                  <a:pt x="37" y="0"/>
                </a:lnTo>
                <a:lnTo>
                  <a:pt x="41" y="0"/>
                </a:lnTo>
                <a:lnTo>
                  <a:pt x="47" y="0"/>
                </a:lnTo>
                <a:lnTo>
                  <a:pt x="53" y="0"/>
                </a:lnTo>
                <a:lnTo>
                  <a:pt x="58" y="0"/>
                </a:lnTo>
                <a:lnTo>
                  <a:pt x="64" y="0"/>
                </a:lnTo>
                <a:lnTo>
                  <a:pt x="71" y="0"/>
                </a:lnTo>
                <a:lnTo>
                  <a:pt x="79" y="0"/>
                </a:lnTo>
                <a:lnTo>
                  <a:pt x="81" y="0"/>
                </a:lnTo>
                <a:lnTo>
                  <a:pt x="83" y="0"/>
                </a:lnTo>
                <a:lnTo>
                  <a:pt x="85" y="0"/>
                </a:lnTo>
                <a:lnTo>
                  <a:pt x="86" y="0"/>
                </a:lnTo>
                <a:lnTo>
                  <a:pt x="91" y="0"/>
                </a:lnTo>
                <a:lnTo>
                  <a:pt x="96" y="0"/>
                </a:lnTo>
                <a:lnTo>
                  <a:pt x="104" y="0"/>
                </a:lnTo>
                <a:lnTo>
                  <a:pt x="108" y="0"/>
                </a:lnTo>
                <a:lnTo>
                  <a:pt x="119" y="0"/>
                </a:lnTo>
                <a:lnTo>
                  <a:pt x="123" y="0"/>
                </a:lnTo>
                <a:lnTo>
                  <a:pt x="130" y="0"/>
                </a:lnTo>
                <a:lnTo>
                  <a:pt x="138" y="0"/>
                </a:lnTo>
                <a:lnTo>
                  <a:pt x="139" y="0"/>
                </a:lnTo>
                <a:lnTo>
                  <a:pt x="141" y="0"/>
                </a:lnTo>
                <a:lnTo>
                  <a:pt x="144" y="0"/>
                </a:lnTo>
                <a:lnTo>
                  <a:pt x="144" y="7"/>
                </a:lnTo>
                <a:lnTo>
                  <a:pt x="144" y="23"/>
                </a:lnTo>
                <a:lnTo>
                  <a:pt x="144" y="53"/>
                </a:lnTo>
                <a:lnTo>
                  <a:pt x="144" y="55"/>
                </a:lnTo>
                <a:lnTo>
                  <a:pt x="144" y="64"/>
                </a:lnTo>
                <a:lnTo>
                  <a:pt x="144" y="85"/>
                </a:lnTo>
                <a:lnTo>
                  <a:pt x="147" y="111"/>
                </a:lnTo>
                <a:lnTo>
                  <a:pt x="157" y="111"/>
                </a:lnTo>
                <a:lnTo>
                  <a:pt x="163" y="111"/>
                </a:lnTo>
                <a:lnTo>
                  <a:pt x="167" y="111"/>
                </a:lnTo>
                <a:lnTo>
                  <a:pt x="168" y="111"/>
                </a:lnTo>
                <a:lnTo>
                  <a:pt x="170" y="111"/>
                </a:lnTo>
                <a:lnTo>
                  <a:pt x="173" y="113"/>
                </a:lnTo>
                <a:lnTo>
                  <a:pt x="192" y="111"/>
                </a:lnTo>
                <a:lnTo>
                  <a:pt x="196" y="111"/>
                </a:lnTo>
                <a:lnTo>
                  <a:pt x="227" y="113"/>
                </a:lnTo>
                <a:lnTo>
                  <a:pt x="233" y="111"/>
                </a:lnTo>
                <a:lnTo>
                  <a:pt x="258" y="111"/>
                </a:lnTo>
                <a:lnTo>
                  <a:pt x="261" y="113"/>
                </a:lnTo>
                <a:lnTo>
                  <a:pt x="271" y="113"/>
                </a:lnTo>
                <a:lnTo>
                  <a:pt x="284" y="113"/>
                </a:lnTo>
                <a:lnTo>
                  <a:pt x="290" y="113"/>
                </a:lnTo>
                <a:lnTo>
                  <a:pt x="294" y="113"/>
                </a:lnTo>
                <a:lnTo>
                  <a:pt x="300" y="113"/>
                </a:lnTo>
                <a:lnTo>
                  <a:pt x="304" y="113"/>
                </a:lnTo>
                <a:lnTo>
                  <a:pt x="311" y="113"/>
                </a:lnTo>
                <a:lnTo>
                  <a:pt x="317" y="113"/>
                </a:lnTo>
                <a:lnTo>
                  <a:pt x="321" y="113"/>
                </a:lnTo>
                <a:lnTo>
                  <a:pt x="322" y="113"/>
                </a:lnTo>
                <a:lnTo>
                  <a:pt x="327" y="113"/>
                </a:lnTo>
                <a:lnTo>
                  <a:pt x="330" y="113"/>
                </a:lnTo>
                <a:lnTo>
                  <a:pt x="335" y="113"/>
                </a:lnTo>
                <a:lnTo>
                  <a:pt x="342" y="113"/>
                </a:lnTo>
                <a:lnTo>
                  <a:pt x="347" y="113"/>
                </a:lnTo>
                <a:lnTo>
                  <a:pt x="349" y="113"/>
                </a:lnTo>
                <a:lnTo>
                  <a:pt x="350" y="113"/>
                </a:lnTo>
                <a:lnTo>
                  <a:pt x="355" y="113"/>
                </a:lnTo>
                <a:lnTo>
                  <a:pt x="358" y="113"/>
                </a:lnTo>
                <a:lnTo>
                  <a:pt x="359" y="114"/>
                </a:lnTo>
                <a:lnTo>
                  <a:pt x="357" y="121"/>
                </a:lnTo>
                <a:lnTo>
                  <a:pt x="358" y="136"/>
                </a:lnTo>
                <a:lnTo>
                  <a:pt x="357" y="146"/>
                </a:lnTo>
                <a:lnTo>
                  <a:pt x="363" y="149"/>
                </a:lnTo>
                <a:lnTo>
                  <a:pt x="367" y="149"/>
                </a:lnTo>
                <a:lnTo>
                  <a:pt x="372" y="149"/>
                </a:lnTo>
                <a:lnTo>
                  <a:pt x="375" y="149"/>
                </a:lnTo>
                <a:lnTo>
                  <a:pt x="377" y="149"/>
                </a:lnTo>
                <a:lnTo>
                  <a:pt x="380" y="149"/>
                </a:lnTo>
                <a:lnTo>
                  <a:pt x="401" y="149"/>
                </a:lnTo>
                <a:lnTo>
                  <a:pt x="403" y="149"/>
                </a:lnTo>
                <a:lnTo>
                  <a:pt x="415" y="149"/>
                </a:lnTo>
                <a:lnTo>
                  <a:pt x="429" y="149"/>
                </a:lnTo>
                <a:lnTo>
                  <a:pt x="429" y="159"/>
                </a:lnTo>
                <a:lnTo>
                  <a:pt x="429" y="162"/>
                </a:lnTo>
                <a:lnTo>
                  <a:pt x="429" y="163"/>
                </a:lnTo>
                <a:lnTo>
                  <a:pt x="429" y="170"/>
                </a:lnTo>
                <a:lnTo>
                  <a:pt x="429" y="174"/>
                </a:lnTo>
                <a:lnTo>
                  <a:pt x="429" y="175"/>
                </a:lnTo>
                <a:lnTo>
                  <a:pt x="429" y="177"/>
                </a:lnTo>
                <a:lnTo>
                  <a:pt x="429" y="180"/>
                </a:lnTo>
                <a:lnTo>
                  <a:pt x="429" y="193"/>
                </a:lnTo>
                <a:lnTo>
                  <a:pt x="429" y="195"/>
                </a:lnTo>
                <a:lnTo>
                  <a:pt x="429" y="197"/>
                </a:lnTo>
                <a:lnTo>
                  <a:pt x="429" y="199"/>
                </a:lnTo>
                <a:lnTo>
                  <a:pt x="429" y="202"/>
                </a:lnTo>
                <a:lnTo>
                  <a:pt x="429" y="217"/>
                </a:lnTo>
                <a:lnTo>
                  <a:pt x="427" y="230"/>
                </a:lnTo>
                <a:lnTo>
                  <a:pt x="429" y="234"/>
                </a:lnTo>
                <a:lnTo>
                  <a:pt x="429" y="242"/>
                </a:lnTo>
                <a:lnTo>
                  <a:pt x="427" y="244"/>
                </a:lnTo>
                <a:lnTo>
                  <a:pt x="429" y="248"/>
                </a:lnTo>
                <a:lnTo>
                  <a:pt x="429" y="253"/>
                </a:lnTo>
                <a:lnTo>
                  <a:pt x="429" y="260"/>
                </a:lnTo>
                <a:lnTo>
                  <a:pt x="429" y="268"/>
                </a:lnTo>
                <a:lnTo>
                  <a:pt x="429" y="270"/>
                </a:lnTo>
                <a:lnTo>
                  <a:pt x="427" y="272"/>
                </a:lnTo>
                <a:lnTo>
                  <a:pt x="427" y="286"/>
                </a:lnTo>
                <a:lnTo>
                  <a:pt x="415" y="286"/>
                </a:lnTo>
                <a:lnTo>
                  <a:pt x="410" y="286"/>
                </a:lnTo>
                <a:lnTo>
                  <a:pt x="404" y="286"/>
                </a:lnTo>
                <a:lnTo>
                  <a:pt x="404" y="287"/>
                </a:lnTo>
                <a:lnTo>
                  <a:pt x="404" y="292"/>
                </a:lnTo>
                <a:lnTo>
                  <a:pt x="404" y="294"/>
                </a:lnTo>
                <a:lnTo>
                  <a:pt x="403" y="298"/>
                </a:lnTo>
                <a:lnTo>
                  <a:pt x="404" y="317"/>
                </a:lnTo>
                <a:lnTo>
                  <a:pt x="404" y="321"/>
                </a:lnTo>
                <a:lnTo>
                  <a:pt x="404" y="336"/>
                </a:lnTo>
                <a:lnTo>
                  <a:pt x="404" y="346"/>
                </a:lnTo>
                <a:lnTo>
                  <a:pt x="404" y="349"/>
                </a:lnTo>
                <a:lnTo>
                  <a:pt x="404" y="361"/>
                </a:lnTo>
                <a:lnTo>
                  <a:pt x="404" y="368"/>
                </a:lnTo>
                <a:lnTo>
                  <a:pt x="404" y="373"/>
                </a:lnTo>
                <a:lnTo>
                  <a:pt x="402" y="373"/>
                </a:lnTo>
                <a:lnTo>
                  <a:pt x="400" y="373"/>
                </a:lnTo>
                <a:lnTo>
                  <a:pt x="393" y="373"/>
                </a:lnTo>
                <a:lnTo>
                  <a:pt x="386" y="373"/>
                </a:lnTo>
                <a:lnTo>
                  <a:pt x="383" y="373"/>
                </a:lnTo>
                <a:lnTo>
                  <a:pt x="363" y="373"/>
                </a:lnTo>
                <a:lnTo>
                  <a:pt x="356" y="373"/>
                </a:lnTo>
                <a:lnTo>
                  <a:pt x="347" y="373"/>
                </a:lnTo>
                <a:lnTo>
                  <a:pt x="345" y="373"/>
                </a:lnTo>
                <a:lnTo>
                  <a:pt x="343" y="373"/>
                </a:lnTo>
                <a:lnTo>
                  <a:pt x="341" y="373"/>
                </a:lnTo>
                <a:lnTo>
                  <a:pt x="332" y="373"/>
                </a:lnTo>
                <a:lnTo>
                  <a:pt x="330" y="373"/>
                </a:lnTo>
                <a:lnTo>
                  <a:pt x="328" y="373"/>
                </a:lnTo>
                <a:lnTo>
                  <a:pt x="321" y="373"/>
                </a:lnTo>
                <a:lnTo>
                  <a:pt x="319" y="373"/>
                </a:lnTo>
                <a:lnTo>
                  <a:pt x="317" y="373"/>
                </a:lnTo>
                <a:lnTo>
                  <a:pt x="316" y="373"/>
                </a:lnTo>
                <a:lnTo>
                  <a:pt x="314" y="373"/>
                </a:lnTo>
                <a:lnTo>
                  <a:pt x="312" y="373"/>
                </a:lnTo>
                <a:lnTo>
                  <a:pt x="306" y="373"/>
                </a:lnTo>
                <a:lnTo>
                  <a:pt x="304" y="373"/>
                </a:lnTo>
                <a:lnTo>
                  <a:pt x="303" y="373"/>
                </a:lnTo>
                <a:lnTo>
                  <a:pt x="298" y="373"/>
                </a:lnTo>
                <a:lnTo>
                  <a:pt x="294" y="373"/>
                </a:lnTo>
                <a:lnTo>
                  <a:pt x="289" y="373"/>
                </a:lnTo>
                <a:lnTo>
                  <a:pt x="286" y="373"/>
                </a:lnTo>
                <a:lnTo>
                  <a:pt x="282" y="373"/>
                </a:lnTo>
                <a:lnTo>
                  <a:pt x="279" y="373"/>
                </a:lnTo>
                <a:lnTo>
                  <a:pt x="269" y="373"/>
                </a:lnTo>
                <a:lnTo>
                  <a:pt x="264" y="373"/>
                </a:lnTo>
                <a:lnTo>
                  <a:pt x="258" y="373"/>
                </a:lnTo>
                <a:lnTo>
                  <a:pt x="256" y="373"/>
                </a:lnTo>
                <a:lnTo>
                  <a:pt x="253" y="373"/>
                </a:lnTo>
                <a:lnTo>
                  <a:pt x="249" y="373"/>
                </a:lnTo>
                <a:lnTo>
                  <a:pt x="244" y="373"/>
                </a:lnTo>
                <a:lnTo>
                  <a:pt x="238" y="373"/>
                </a:lnTo>
                <a:lnTo>
                  <a:pt x="232" y="373"/>
                </a:lnTo>
                <a:lnTo>
                  <a:pt x="227" y="373"/>
                </a:lnTo>
                <a:lnTo>
                  <a:pt x="222" y="373"/>
                </a:lnTo>
                <a:lnTo>
                  <a:pt x="220" y="373"/>
                </a:lnTo>
                <a:lnTo>
                  <a:pt x="212" y="373"/>
                </a:lnTo>
                <a:lnTo>
                  <a:pt x="202" y="373"/>
                </a:lnTo>
                <a:lnTo>
                  <a:pt x="196" y="373"/>
                </a:lnTo>
                <a:lnTo>
                  <a:pt x="193" y="373"/>
                </a:lnTo>
                <a:lnTo>
                  <a:pt x="190" y="373"/>
                </a:lnTo>
                <a:lnTo>
                  <a:pt x="189" y="373"/>
                </a:lnTo>
                <a:lnTo>
                  <a:pt x="183" y="373"/>
                </a:lnTo>
                <a:lnTo>
                  <a:pt x="170" y="373"/>
                </a:lnTo>
                <a:lnTo>
                  <a:pt x="163" y="373"/>
                </a:lnTo>
                <a:lnTo>
                  <a:pt x="145" y="373"/>
                </a:lnTo>
                <a:lnTo>
                  <a:pt x="143" y="373"/>
                </a:lnTo>
                <a:lnTo>
                  <a:pt x="132" y="373"/>
                </a:lnTo>
                <a:lnTo>
                  <a:pt x="121" y="373"/>
                </a:lnTo>
                <a:lnTo>
                  <a:pt x="119" y="373"/>
                </a:lnTo>
                <a:lnTo>
                  <a:pt x="115" y="373"/>
                </a:lnTo>
                <a:lnTo>
                  <a:pt x="111" y="373"/>
                </a:lnTo>
                <a:lnTo>
                  <a:pt x="108" y="373"/>
                </a:lnTo>
                <a:lnTo>
                  <a:pt x="102" y="373"/>
                </a:lnTo>
                <a:lnTo>
                  <a:pt x="100" y="373"/>
                </a:lnTo>
                <a:lnTo>
                  <a:pt x="96" y="373"/>
                </a:lnTo>
                <a:lnTo>
                  <a:pt x="90" y="373"/>
                </a:lnTo>
                <a:lnTo>
                  <a:pt x="88" y="373"/>
                </a:lnTo>
                <a:lnTo>
                  <a:pt x="84" y="373"/>
                </a:lnTo>
                <a:lnTo>
                  <a:pt x="81" y="373"/>
                </a:lnTo>
                <a:lnTo>
                  <a:pt x="70" y="373"/>
                </a:lnTo>
                <a:lnTo>
                  <a:pt x="66" y="373"/>
                </a:lnTo>
                <a:lnTo>
                  <a:pt x="60" y="373"/>
                </a:lnTo>
                <a:lnTo>
                  <a:pt x="40" y="373"/>
                </a:lnTo>
                <a:lnTo>
                  <a:pt x="36" y="373"/>
                </a:lnTo>
                <a:lnTo>
                  <a:pt x="31" y="373"/>
                </a:lnTo>
                <a:lnTo>
                  <a:pt x="25" y="373"/>
                </a:lnTo>
                <a:lnTo>
                  <a:pt x="18" y="373"/>
                </a:lnTo>
                <a:lnTo>
                  <a:pt x="13" y="373"/>
                </a:lnTo>
                <a:lnTo>
                  <a:pt x="2" y="373"/>
                </a:lnTo>
                <a:lnTo>
                  <a:pt x="1" y="360"/>
                </a:lnTo>
                <a:lnTo>
                  <a:pt x="1" y="352"/>
                </a:lnTo>
                <a:lnTo>
                  <a:pt x="1" y="348"/>
                </a:lnTo>
                <a:lnTo>
                  <a:pt x="1" y="335"/>
                </a:lnTo>
                <a:lnTo>
                  <a:pt x="1" y="333"/>
                </a:lnTo>
                <a:lnTo>
                  <a:pt x="1" y="323"/>
                </a:lnTo>
                <a:lnTo>
                  <a:pt x="1" y="319"/>
                </a:lnTo>
                <a:lnTo>
                  <a:pt x="1" y="306"/>
                </a:lnTo>
                <a:lnTo>
                  <a:pt x="1" y="304"/>
                </a:lnTo>
                <a:lnTo>
                  <a:pt x="1" y="293"/>
                </a:lnTo>
                <a:lnTo>
                  <a:pt x="1" y="286"/>
                </a:lnTo>
                <a:lnTo>
                  <a:pt x="1" y="273"/>
                </a:lnTo>
                <a:lnTo>
                  <a:pt x="1" y="260"/>
                </a:lnTo>
                <a:lnTo>
                  <a:pt x="1" y="256"/>
                </a:lnTo>
                <a:lnTo>
                  <a:pt x="1" y="248"/>
                </a:lnTo>
                <a:lnTo>
                  <a:pt x="1" y="242"/>
                </a:lnTo>
                <a:lnTo>
                  <a:pt x="1" y="239"/>
                </a:lnTo>
                <a:lnTo>
                  <a:pt x="1" y="234"/>
                </a:lnTo>
                <a:lnTo>
                  <a:pt x="1" y="232"/>
                </a:lnTo>
                <a:lnTo>
                  <a:pt x="1" y="223"/>
                </a:lnTo>
                <a:lnTo>
                  <a:pt x="1" y="218"/>
                </a:lnTo>
                <a:lnTo>
                  <a:pt x="1" y="215"/>
                </a:lnTo>
                <a:lnTo>
                  <a:pt x="1" y="214"/>
                </a:lnTo>
                <a:lnTo>
                  <a:pt x="1" y="207"/>
                </a:lnTo>
                <a:lnTo>
                  <a:pt x="1" y="202"/>
                </a:lnTo>
                <a:lnTo>
                  <a:pt x="1" y="199"/>
                </a:lnTo>
                <a:lnTo>
                  <a:pt x="1" y="195"/>
                </a:lnTo>
                <a:lnTo>
                  <a:pt x="1" y="185"/>
                </a:lnTo>
                <a:lnTo>
                  <a:pt x="1" y="171"/>
                </a:lnTo>
                <a:lnTo>
                  <a:pt x="1" y="167"/>
                </a:lnTo>
                <a:lnTo>
                  <a:pt x="1" y="164"/>
                </a:lnTo>
                <a:lnTo>
                  <a:pt x="1" y="149"/>
                </a:lnTo>
                <a:lnTo>
                  <a:pt x="1" y="128"/>
                </a:lnTo>
                <a:lnTo>
                  <a:pt x="1" y="124"/>
                </a:lnTo>
                <a:lnTo>
                  <a:pt x="1" y="122"/>
                </a:lnTo>
                <a:lnTo>
                  <a:pt x="1" y="115"/>
                </a:lnTo>
                <a:lnTo>
                  <a:pt x="1" y="111"/>
                </a:lnTo>
                <a:lnTo>
                  <a:pt x="1" y="106"/>
                </a:lnTo>
                <a:lnTo>
                  <a:pt x="1" y="98"/>
                </a:lnTo>
                <a:lnTo>
                  <a:pt x="1" y="94"/>
                </a:lnTo>
                <a:lnTo>
                  <a:pt x="1" y="91"/>
                </a:lnTo>
                <a:lnTo>
                  <a:pt x="1" y="87"/>
                </a:lnTo>
                <a:lnTo>
                  <a:pt x="1" y="85"/>
                </a:lnTo>
                <a:lnTo>
                  <a:pt x="1" y="82"/>
                </a:lnTo>
                <a:lnTo>
                  <a:pt x="1" y="73"/>
                </a:lnTo>
                <a:lnTo>
                  <a:pt x="1" y="70"/>
                </a:lnTo>
                <a:lnTo>
                  <a:pt x="1" y="64"/>
                </a:lnTo>
                <a:lnTo>
                  <a:pt x="1" y="62"/>
                </a:lnTo>
                <a:lnTo>
                  <a:pt x="1" y="56"/>
                </a:lnTo>
                <a:lnTo>
                  <a:pt x="1" y="53"/>
                </a:lnTo>
                <a:lnTo>
                  <a:pt x="1" y="51"/>
                </a:lnTo>
                <a:lnTo>
                  <a:pt x="1" y="43"/>
                </a:lnTo>
                <a:lnTo>
                  <a:pt x="1" y="38"/>
                </a:lnTo>
                <a:lnTo>
                  <a:pt x="1" y="35"/>
                </a:lnTo>
                <a:lnTo>
                  <a:pt x="1" y="31"/>
                </a:lnTo>
                <a:lnTo>
                  <a:pt x="1" y="29"/>
                </a:lnTo>
                <a:lnTo>
                  <a:pt x="1" y="26"/>
                </a:lnTo>
                <a:lnTo>
                  <a:pt x="1" y="22"/>
                </a:lnTo>
                <a:lnTo>
                  <a:pt x="1" y="20"/>
                </a:lnTo>
                <a:lnTo>
                  <a:pt x="1" y="17"/>
                </a:lnTo>
                <a:lnTo>
                  <a:pt x="1" y="12"/>
                </a:lnTo>
                <a:lnTo>
                  <a:pt x="1" y="9"/>
                </a:lnTo>
                <a:lnTo>
                  <a:pt x="1" y="6"/>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6" name="Freeform 210"/>
          <p:cNvSpPr>
            <a:spLocks/>
          </p:cNvSpPr>
          <p:nvPr/>
        </p:nvSpPr>
        <p:spPr bwMode="auto">
          <a:xfrm>
            <a:off x="6570664" y="4703764"/>
            <a:ext cx="592137" cy="528637"/>
          </a:xfrm>
          <a:custGeom>
            <a:avLst/>
            <a:gdLst>
              <a:gd name="T0" fmla="*/ 2147483646 w 409"/>
              <a:gd name="T1" fmla="*/ 0 h 378"/>
              <a:gd name="T2" fmla="*/ 2147483646 w 409"/>
              <a:gd name="T3" fmla="*/ 0 h 378"/>
              <a:gd name="T4" fmla="*/ 2147483646 w 409"/>
              <a:gd name="T5" fmla="*/ 0 h 378"/>
              <a:gd name="T6" fmla="*/ 2147483646 w 409"/>
              <a:gd name="T7" fmla="*/ 0 h 378"/>
              <a:gd name="T8" fmla="*/ 2147483646 w 409"/>
              <a:gd name="T9" fmla="*/ 0 h 378"/>
              <a:gd name="T10" fmla="*/ 2147483646 w 409"/>
              <a:gd name="T11" fmla="*/ 0 h 378"/>
              <a:gd name="T12" fmla="*/ 2147483646 w 409"/>
              <a:gd name="T13" fmla="*/ 0 h 378"/>
              <a:gd name="T14" fmla="*/ 2147483646 w 409"/>
              <a:gd name="T15" fmla="*/ 0 h 378"/>
              <a:gd name="T16" fmla="*/ 2147483646 w 409"/>
              <a:gd name="T17" fmla="*/ 0 h 378"/>
              <a:gd name="T18" fmla="*/ 2147483646 w 409"/>
              <a:gd name="T19" fmla="*/ 0 h 378"/>
              <a:gd name="T20" fmla="*/ 2147483646 w 409"/>
              <a:gd name="T21" fmla="*/ 0 h 378"/>
              <a:gd name="T22" fmla="*/ 2147483646 w 409"/>
              <a:gd name="T23" fmla="*/ 0 h 378"/>
              <a:gd name="T24" fmla="*/ 2147483646 w 409"/>
              <a:gd name="T25" fmla="*/ 0 h 378"/>
              <a:gd name="T26" fmla="*/ 2147483646 w 409"/>
              <a:gd name="T27" fmla="*/ 0 h 378"/>
              <a:gd name="T28" fmla="*/ 2147483646 w 409"/>
              <a:gd name="T29" fmla="*/ 0 h 378"/>
              <a:gd name="T30" fmla="*/ 2147483646 w 409"/>
              <a:gd name="T31" fmla="*/ 2147483646 h 378"/>
              <a:gd name="T32" fmla="*/ 2147483646 w 409"/>
              <a:gd name="T33" fmla="*/ 2147483646 h 378"/>
              <a:gd name="T34" fmla="*/ 2147483646 w 409"/>
              <a:gd name="T35" fmla="*/ 2147483646 h 378"/>
              <a:gd name="T36" fmla="*/ 2147483646 w 409"/>
              <a:gd name="T37" fmla="*/ 2147483646 h 378"/>
              <a:gd name="T38" fmla="*/ 2147483646 w 409"/>
              <a:gd name="T39" fmla="*/ 2147483646 h 378"/>
              <a:gd name="T40" fmla="*/ 2147483646 w 409"/>
              <a:gd name="T41" fmla="*/ 2147483646 h 378"/>
              <a:gd name="T42" fmla="*/ 2147483646 w 409"/>
              <a:gd name="T43" fmla="*/ 2147483646 h 378"/>
              <a:gd name="T44" fmla="*/ 2147483646 w 409"/>
              <a:gd name="T45" fmla="*/ 2147483646 h 378"/>
              <a:gd name="T46" fmla="*/ 2147483646 w 409"/>
              <a:gd name="T47" fmla="*/ 2147483646 h 378"/>
              <a:gd name="T48" fmla="*/ 2147483646 w 409"/>
              <a:gd name="T49" fmla="*/ 2147483646 h 378"/>
              <a:gd name="T50" fmla="*/ 2147483646 w 409"/>
              <a:gd name="T51" fmla="*/ 2147483646 h 378"/>
              <a:gd name="T52" fmla="*/ 2147483646 w 409"/>
              <a:gd name="T53" fmla="*/ 2147483646 h 378"/>
              <a:gd name="T54" fmla="*/ 2147483646 w 409"/>
              <a:gd name="T55" fmla="*/ 2147483646 h 378"/>
              <a:gd name="T56" fmla="*/ 2147483646 w 409"/>
              <a:gd name="T57" fmla="*/ 2147483646 h 378"/>
              <a:gd name="T58" fmla="*/ 2147483646 w 409"/>
              <a:gd name="T59" fmla="*/ 2147483646 h 378"/>
              <a:gd name="T60" fmla="*/ 2147483646 w 409"/>
              <a:gd name="T61" fmla="*/ 2147483646 h 378"/>
              <a:gd name="T62" fmla="*/ 2147483646 w 409"/>
              <a:gd name="T63" fmla="*/ 2147483646 h 378"/>
              <a:gd name="T64" fmla="*/ 2147483646 w 409"/>
              <a:gd name="T65" fmla="*/ 2147483646 h 378"/>
              <a:gd name="T66" fmla="*/ 2147483646 w 409"/>
              <a:gd name="T67" fmla="*/ 2147483646 h 378"/>
              <a:gd name="T68" fmla="*/ 2147483646 w 409"/>
              <a:gd name="T69" fmla="*/ 2147483646 h 378"/>
              <a:gd name="T70" fmla="*/ 2147483646 w 409"/>
              <a:gd name="T71" fmla="*/ 2147483646 h 378"/>
              <a:gd name="T72" fmla="*/ 2147483646 w 409"/>
              <a:gd name="T73" fmla="*/ 2147483646 h 378"/>
              <a:gd name="T74" fmla="*/ 2147483646 w 409"/>
              <a:gd name="T75" fmla="*/ 2147483646 h 378"/>
              <a:gd name="T76" fmla="*/ 2147483646 w 409"/>
              <a:gd name="T77" fmla="*/ 2147483646 h 378"/>
              <a:gd name="T78" fmla="*/ 2147483646 w 409"/>
              <a:gd name="T79" fmla="*/ 2147483646 h 378"/>
              <a:gd name="T80" fmla="*/ 2147483646 w 409"/>
              <a:gd name="T81" fmla="*/ 2147483646 h 378"/>
              <a:gd name="T82" fmla="*/ 2147483646 w 409"/>
              <a:gd name="T83" fmla="*/ 2147483646 h 378"/>
              <a:gd name="T84" fmla="*/ 2147483646 w 409"/>
              <a:gd name="T85" fmla="*/ 2147483646 h 378"/>
              <a:gd name="T86" fmla="*/ 2147483646 w 409"/>
              <a:gd name="T87" fmla="*/ 2147483646 h 378"/>
              <a:gd name="T88" fmla="*/ 2147483646 w 409"/>
              <a:gd name="T89" fmla="*/ 2147483646 h 378"/>
              <a:gd name="T90" fmla="*/ 2147483646 w 409"/>
              <a:gd name="T91" fmla="*/ 2147483646 h 378"/>
              <a:gd name="T92" fmla="*/ 2147483646 w 409"/>
              <a:gd name="T93" fmla="*/ 2147483646 h 378"/>
              <a:gd name="T94" fmla="*/ 2147483646 w 409"/>
              <a:gd name="T95" fmla="*/ 2147483646 h 378"/>
              <a:gd name="T96" fmla="*/ 2147483646 w 409"/>
              <a:gd name="T97" fmla="*/ 2147483646 h 378"/>
              <a:gd name="T98" fmla="*/ 2147483646 w 409"/>
              <a:gd name="T99" fmla="*/ 2147483646 h 378"/>
              <a:gd name="T100" fmla="*/ 2147483646 w 409"/>
              <a:gd name="T101" fmla="*/ 2147483646 h 378"/>
              <a:gd name="T102" fmla="*/ 0 w 409"/>
              <a:gd name="T103" fmla="*/ 2147483646 h 378"/>
              <a:gd name="T104" fmla="*/ 0 w 409"/>
              <a:gd name="T105" fmla="*/ 2147483646 h 378"/>
              <a:gd name="T106" fmla="*/ 0 w 409"/>
              <a:gd name="T107" fmla="*/ 2147483646 h 378"/>
              <a:gd name="T108" fmla="*/ 0 w 409"/>
              <a:gd name="T109" fmla="*/ 2147483646 h 3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9"/>
              <a:gd name="T166" fmla="*/ 0 h 378"/>
              <a:gd name="T167" fmla="*/ 409 w 409"/>
              <a:gd name="T168" fmla="*/ 378 h 3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9" h="378">
                <a:moveTo>
                  <a:pt x="0" y="0"/>
                </a:moveTo>
                <a:lnTo>
                  <a:pt x="1" y="0"/>
                </a:lnTo>
                <a:lnTo>
                  <a:pt x="8" y="0"/>
                </a:lnTo>
                <a:lnTo>
                  <a:pt x="10" y="0"/>
                </a:lnTo>
                <a:lnTo>
                  <a:pt x="13" y="0"/>
                </a:lnTo>
                <a:lnTo>
                  <a:pt x="17" y="0"/>
                </a:lnTo>
                <a:lnTo>
                  <a:pt x="26" y="0"/>
                </a:lnTo>
                <a:lnTo>
                  <a:pt x="27" y="0"/>
                </a:lnTo>
                <a:lnTo>
                  <a:pt x="48" y="0"/>
                </a:lnTo>
                <a:lnTo>
                  <a:pt x="53" y="0"/>
                </a:lnTo>
                <a:lnTo>
                  <a:pt x="59" y="0"/>
                </a:lnTo>
                <a:lnTo>
                  <a:pt x="71" y="0"/>
                </a:lnTo>
                <a:lnTo>
                  <a:pt x="83" y="0"/>
                </a:lnTo>
                <a:lnTo>
                  <a:pt x="94" y="0"/>
                </a:lnTo>
                <a:lnTo>
                  <a:pt x="96" y="0"/>
                </a:lnTo>
                <a:lnTo>
                  <a:pt x="105" y="0"/>
                </a:lnTo>
                <a:lnTo>
                  <a:pt x="117" y="0"/>
                </a:lnTo>
                <a:lnTo>
                  <a:pt x="124" y="0"/>
                </a:lnTo>
                <a:lnTo>
                  <a:pt x="126" y="0"/>
                </a:lnTo>
                <a:lnTo>
                  <a:pt x="129" y="0"/>
                </a:lnTo>
                <a:lnTo>
                  <a:pt x="146" y="0"/>
                </a:lnTo>
                <a:lnTo>
                  <a:pt x="151" y="0"/>
                </a:lnTo>
                <a:lnTo>
                  <a:pt x="153" y="0"/>
                </a:lnTo>
                <a:lnTo>
                  <a:pt x="158" y="0"/>
                </a:lnTo>
                <a:lnTo>
                  <a:pt x="161" y="0"/>
                </a:lnTo>
                <a:lnTo>
                  <a:pt x="177" y="0"/>
                </a:lnTo>
                <a:lnTo>
                  <a:pt x="180" y="0"/>
                </a:lnTo>
                <a:lnTo>
                  <a:pt x="189" y="0"/>
                </a:lnTo>
                <a:lnTo>
                  <a:pt x="192" y="0"/>
                </a:lnTo>
                <a:lnTo>
                  <a:pt x="195" y="0"/>
                </a:lnTo>
                <a:lnTo>
                  <a:pt x="204" y="0"/>
                </a:lnTo>
                <a:lnTo>
                  <a:pt x="216" y="0"/>
                </a:lnTo>
                <a:lnTo>
                  <a:pt x="218" y="0"/>
                </a:lnTo>
                <a:lnTo>
                  <a:pt x="223" y="0"/>
                </a:lnTo>
                <a:lnTo>
                  <a:pt x="235" y="0"/>
                </a:lnTo>
                <a:lnTo>
                  <a:pt x="238" y="0"/>
                </a:lnTo>
                <a:lnTo>
                  <a:pt x="241" y="0"/>
                </a:lnTo>
                <a:lnTo>
                  <a:pt x="245" y="0"/>
                </a:lnTo>
                <a:lnTo>
                  <a:pt x="260" y="0"/>
                </a:lnTo>
                <a:lnTo>
                  <a:pt x="267" y="0"/>
                </a:lnTo>
                <a:lnTo>
                  <a:pt x="269" y="0"/>
                </a:lnTo>
                <a:lnTo>
                  <a:pt x="272" y="0"/>
                </a:lnTo>
                <a:lnTo>
                  <a:pt x="278" y="0"/>
                </a:lnTo>
                <a:lnTo>
                  <a:pt x="295" y="0"/>
                </a:lnTo>
                <a:lnTo>
                  <a:pt x="298" y="0"/>
                </a:lnTo>
                <a:lnTo>
                  <a:pt x="300" y="0"/>
                </a:lnTo>
                <a:lnTo>
                  <a:pt x="307" y="0"/>
                </a:lnTo>
                <a:lnTo>
                  <a:pt x="313" y="0"/>
                </a:lnTo>
                <a:lnTo>
                  <a:pt x="315" y="0"/>
                </a:lnTo>
                <a:lnTo>
                  <a:pt x="325" y="0"/>
                </a:lnTo>
                <a:lnTo>
                  <a:pt x="334" y="0"/>
                </a:lnTo>
                <a:lnTo>
                  <a:pt x="344" y="0"/>
                </a:lnTo>
                <a:lnTo>
                  <a:pt x="354" y="0"/>
                </a:lnTo>
                <a:lnTo>
                  <a:pt x="356" y="0"/>
                </a:lnTo>
                <a:lnTo>
                  <a:pt x="359" y="0"/>
                </a:lnTo>
                <a:lnTo>
                  <a:pt x="361" y="0"/>
                </a:lnTo>
                <a:lnTo>
                  <a:pt x="362" y="0"/>
                </a:lnTo>
                <a:lnTo>
                  <a:pt x="368" y="0"/>
                </a:lnTo>
                <a:lnTo>
                  <a:pt x="370" y="0"/>
                </a:lnTo>
                <a:lnTo>
                  <a:pt x="379" y="0"/>
                </a:lnTo>
                <a:lnTo>
                  <a:pt x="384" y="0"/>
                </a:lnTo>
                <a:lnTo>
                  <a:pt x="388" y="0"/>
                </a:lnTo>
                <a:lnTo>
                  <a:pt x="391" y="0"/>
                </a:lnTo>
                <a:lnTo>
                  <a:pt x="391" y="9"/>
                </a:lnTo>
                <a:lnTo>
                  <a:pt x="391" y="13"/>
                </a:lnTo>
                <a:lnTo>
                  <a:pt x="391" y="16"/>
                </a:lnTo>
                <a:lnTo>
                  <a:pt x="391" y="21"/>
                </a:lnTo>
                <a:lnTo>
                  <a:pt x="391" y="28"/>
                </a:lnTo>
                <a:lnTo>
                  <a:pt x="391" y="29"/>
                </a:lnTo>
                <a:lnTo>
                  <a:pt x="391" y="32"/>
                </a:lnTo>
                <a:lnTo>
                  <a:pt x="391" y="37"/>
                </a:lnTo>
                <a:lnTo>
                  <a:pt x="391" y="46"/>
                </a:lnTo>
                <a:lnTo>
                  <a:pt x="391" y="48"/>
                </a:lnTo>
                <a:lnTo>
                  <a:pt x="391" y="53"/>
                </a:lnTo>
                <a:lnTo>
                  <a:pt x="391" y="56"/>
                </a:lnTo>
                <a:lnTo>
                  <a:pt x="391" y="62"/>
                </a:lnTo>
                <a:lnTo>
                  <a:pt x="391" y="70"/>
                </a:lnTo>
                <a:lnTo>
                  <a:pt x="391" y="74"/>
                </a:lnTo>
                <a:lnTo>
                  <a:pt x="391" y="87"/>
                </a:lnTo>
                <a:lnTo>
                  <a:pt x="391" y="100"/>
                </a:lnTo>
                <a:lnTo>
                  <a:pt x="391" y="107"/>
                </a:lnTo>
                <a:lnTo>
                  <a:pt x="391" y="118"/>
                </a:lnTo>
                <a:lnTo>
                  <a:pt x="391" y="120"/>
                </a:lnTo>
                <a:lnTo>
                  <a:pt x="391" y="133"/>
                </a:lnTo>
                <a:lnTo>
                  <a:pt x="391" y="136"/>
                </a:lnTo>
                <a:lnTo>
                  <a:pt x="391" y="147"/>
                </a:lnTo>
                <a:lnTo>
                  <a:pt x="391" y="149"/>
                </a:lnTo>
                <a:lnTo>
                  <a:pt x="391" y="161"/>
                </a:lnTo>
                <a:lnTo>
                  <a:pt x="391" y="166"/>
                </a:lnTo>
                <a:lnTo>
                  <a:pt x="391" y="174"/>
                </a:lnTo>
                <a:lnTo>
                  <a:pt x="392" y="186"/>
                </a:lnTo>
                <a:lnTo>
                  <a:pt x="392" y="199"/>
                </a:lnTo>
                <a:lnTo>
                  <a:pt x="392" y="206"/>
                </a:lnTo>
                <a:lnTo>
                  <a:pt x="392" y="211"/>
                </a:lnTo>
                <a:lnTo>
                  <a:pt x="392" y="217"/>
                </a:lnTo>
                <a:lnTo>
                  <a:pt x="392" y="223"/>
                </a:lnTo>
                <a:lnTo>
                  <a:pt x="392" y="226"/>
                </a:lnTo>
                <a:lnTo>
                  <a:pt x="392" y="232"/>
                </a:lnTo>
                <a:lnTo>
                  <a:pt x="392" y="234"/>
                </a:lnTo>
                <a:lnTo>
                  <a:pt x="392" y="243"/>
                </a:lnTo>
                <a:lnTo>
                  <a:pt x="392" y="244"/>
                </a:lnTo>
                <a:lnTo>
                  <a:pt x="400" y="253"/>
                </a:lnTo>
                <a:lnTo>
                  <a:pt x="408" y="259"/>
                </a:lnTo>
                <a:lnTo>
                  <a:pt x="408" y="261"/>
                </a:lnTo>
                <a:lnTo>
                  <a:pt x="403" y="261"/>
                </a:lnTo>
                <a:lnTo>
                  <a:pt x="398" y="261"/>
                </a:lnTo>
                <a:lnTo>
                  <a:pt x="393" y="261"/>
                </a:lnTo>
                <a:lnTo>
                  <a:pt x="392" y="261"/>
                </a:lnTo>
                <a:lnTo>
                  <a:pt x="392" y="273"/>
                </a:lnTo>
                <a:lnTo>
                  <a:pt x="392" y="280"/>
                </a:lnTo>
                <a:lnTo>
                  <a:pt x="392" y="286"/>
                </a:lnTo>
                <a:lnTo>
                  <a:pt x="392" y="298"/>
                </a:lnTo>
                <a:lnTo>
                  <a:pt x="392" y="310"/>
                </a:lnTo>
                <a:lnTo>
                  <a:pt x="392" y="318"/>
                </a:lnTo>
                <a:lnTo>
                  <a:pt x="392" y="322"/>
                </a:lnTo>
                <a:lnTo>
                  <a:pt x="392" y="330"/>
                </a:lnTo>
                <a:lnTo>
                  <a:pt x="392" y="331"/>
                </a:lnTo>
                <a:lnTo>
                  <a:pt x="380" y="332"/>
                </a:lnTo>
                <a:lnTo>
                  <a:pt x="376" y="332"/>
                </a:lnTo>
                <a:lnTo>
                  <a:pt x="368" y="314"/>
                </a:lnTo>
                <a:lnTo>
                  <a:pt x="371" y="305"/>
                </a:lnTo>
                <a:lnTo>
                  <a:pt x="368" y="286"/>
                </a:lnTo>
                <a:lnTo>
                  <a:pt x="366" y="285"/>
                </a:lnTo>
                <a:lnTo>
                  <a:pt x="351" y="271"/>
                </a:lnTo>
                <a:lnTo>
                  <a:pt x="349" y="270"/>
                </a:lnTo>
                <a:lnTo>
                  <a:pt x="340" y="262"/>
                </a:lnTo>
                <a:lnTo>
                  <a:pt x="334" y="260"/>
                </a:lnTo>
                <a:lnTo>
                  <a:pt x="316" y="255"/>
                </a:lnTo>
                <a:lnTo>
                  <a:pt x="313" y="256"/>
                </a:lnTo>
                <a:lnTo>
                  <a:pt x="311" y="258"/>
                </a:lnTo>
                <a:lnTo>
                  <a:pt x="295" y="278"/>
                </a:lnTo>
                <a:lnTo>
                  <a:pt x="292" y="283"/>
                </a:lnTo>
                <a:lnTo>
                  <a:pt x="291" y="286"/>
                </a:lnTo>
                <a:lnTo>
                  <a:pt x="283" y="294"/>
                </a:lnTo>
                <a:lnTo>
                  <a:pt x="276" y="302"/>
                </a:lnTo>
                <a:lnTo>
                  <a:pt x="262" y="302"/>
                </a:lnTo>
                <a:lnTo>
                  <a:pt x="258" y="303"/>
                </a:lnTo>
                <a:lnTo>
                  <a:pt x="256" y="319"/>
                </a:lnTo>
                <a:lnTo>
                  <a:pt x="255" y="320"/>
                </a:lnTo>
                <a:lnTo>
                  <a:pt x="250" y="321"/>
                </a:lnTo>
                <a:lnTo>
                  <a:pt x="247" y="319"/>
                </a:lnTo>
                <a:lnTo>
                  <a:pt x="241" y="326"/>
                </a:lnTo>
                <a:lnTo>
                  <a:pt x="243" y="337"/>
                </a:lnTo>
                <a:lnTo>
                  <a:pt x="240" y="340"/>
                </a:lnTo>
                <a:lnTo>
                  <a:pt x="232" y="333"/>
                </a:lnTo>
                <a:lnTo>
                  <a:pt x="226" y="353"/>
                </a:lnTo>
                <a:lnTo>
                  <a:pt x="216" y="356"/>
                </a:lnTo>
                <a:lnTo>
                  <a:pt x="212" y="364"/>
                </a:lnTo>
                <a:lnTo>
                  <a:pt x="206" y="367"/>
                </a:lnTo>
                <a:lnTo>
                  <a:pt x="205" y="369"/>
                </a:lnTo>
                <a:lnTo>
                  <a:pt x="201" y="370"/>
                </a:lnTo>
                <a:lnTo>
                  <a:pt x="192" y="373"/>
                </a:lnTo>
                <a:lnTo>
                  <a:pt x="181" y="377"/>
                </a:lnTo>
                <a:lnTo>
                  <a:pt x="148" y="357"/>
                </a:lnTo>
                <a:lnTo>
                  <a:pt x="140" y="353"/>
                </a:lnTo>
                <a:lnTo>
                  <a:pt x="138" y="352"/>
                </a:lnTo>
                <a:lnTo>
                  <a:pt x="133" y="350"/>
                </a:lnTo>
                <a:lnTo>
                  <a:pt x="129" y="350"/>
                </a:lnTo>
                <a:lnTo>
                  <a:pt x="112" y="345"/>
                </a:lnTo>
                <a:lnTo>
                  <a:pt x="108" y="340"/>
                </a:lnTo>
                <a:lnTo>
                  <a:pt x="105" y="337"/>
                </a:lnTo>
                <a:lnTo>
                  <a:pt x="104" y="335"/>
                </a:lnTo>
                <a:lnTo>
                  <a:pt x="107" y="324"/>
                </a:lnTo>
                <a:lnTo>
                  <a:pt x="111" y="322"/>
                </a:lnTo>
                <a:lnTo>
                  <a:pt x="125" y="316"/>
                </a:lnTo>
                <a:lnTo>
                  <a:pt x="126" y="305"/>
                </a:lnTo>
                <a:lnTo>
                  <a:pt x="118" y="302"/>
                </a:lnTo>
                <a:lnTo>
                  <a:pt x="113" y="301"/>
                </a:lnTo>
                <a:lnTo>
                  <a:pt x="112" y="295"/>
                </a:lnTo>
                <a:lnTo>
                  <a:pt x="124" y="283"/>
                </a:lnTo>
                <a:lnTo>
                  <a:pt x="130" y="259"/>
                </a:lnTo>
                <a:lnTo>
                  <a:pt x="130" y="255"/>
                </a:lnTo>
                <a:lnTo>
                  <a:pt x="127" y="255"/>
                </a:lnTo>
                <a:lnTo>
                  <a:pt x="126" y="255"/>
                </a:lnTo>
                <a:lnTo>
                  <a:pt x="117" y="249"/>
                </a:lnTo>
                <a:lnTo>
                  <a:pt x="115" y="246"/>
                </a:lnTo>
                <a:lnTo>
                  <a:pt x="107" y="245"/>
                </a:lnTo>
                <a:lnTo>
                  <a:pt x="103" y="246"/>
                </a:lnTo>
                <a:lnTo>
                  <a:pt x="102" y="247"/>
                </a:lnTo>
                <a:lnTo>
                  <a:pt x="90" y="251"/>
                </a:lnTo>
                <a:lnTo>
                  <a:pt x="89" y="252"/>
                </a:lnTo>
                <a:lnTo>
                  <a:pt x="83" y="253"/>
                </a:lnTo>
                <a:lnTo>
                  <a:pt x="71" y="253"/>
                </a:lnTo>
                <a:lnTo>
                  <a:pt x="61" y="252"/>
                </a:lnTo>
                <a:lnTo>
                  <a:pt x="56" y="251"/>
                </a:lnTo>
                <a:lnTo>
                  <a:pt x="53" y="251"/>
                </a:lnTo>
                <a:lnTo>
                  <a:pt x="45" y="246"/>
                </a:lnTo>
                <a:lnTo>
                  <a:pt x="41" y="246"/>
                </a:lnTo>
                <a:lnTo>
                  <a:pt x="36" y="244"/>
                </a:lnTo>
                <a:lnTo>
                  <a:pt x="32" y="242"/>
                </a:lnTo>
                <a:lnTo>
                  <a:pt x="29" y="228"/>
                </a:lnTo>
                <a:lnTo>
                  <a:pt x="24" y="223"/>
                </a:lnTo>
                <a:lnTo>
                  <a:pt x="23" y="217"/>
                </a:lnTo>
                <a:lnTo>
                  <a:pt x="23" y="216"/>
                </a:lnTo>
                <a:lnTo>
                  <a:pt x="32" y="209"/>
                </a:lnTo>
                <a:lnTo>
                  <a:pt x="16" y="194"/>
                </a:lnTo>
                <a:lnTo>
                  <a:pt x="12" y="178"/>
                </a:lnTo>
                <a:lnTo>
                  <a:pt x="17" y="169"/>
                </a:lnTo>
                <a:lnTo>
                  <a:pt x="26" y="159"/>
                </a:lnTo>
                <a:lnTo>
                  <a:pt x="28" y="155"/>
                </a:lnTo>
                <a:lnTo>
                  <a:pt x="30" y="134"/>
                </a:lnTo>
                <a:lnTo>
                  <a:pt x="23" y="118"/>
                </a:lnTo>
                <a:lnTo>
                  <a:pt x="17" y="115"/>
                </a:lnTo>
                <a:lnTo>
                  <a:pt x="14" y="115"/>
                </a:lnTo>
                <a:lnTo>
                  <a:pt x="13" y="115"/>
                </a:lnTo>
                <a:lnTo>
                  <a:pt x="0" y="125"/>
                </a:lnTo>
                <a:lnTo>
                  <a:pt x="0" y="117"/>
                </a:lnTo>
                <a:lnTo>
                  <a:pt x="0" y="115"/>
                </a:lnTo>
                <a:lnTo>
                  <a:pt x="0" y="109"/>
                </a:lnTo>
                <a:lnTo>
                  <a:pt x="0" y="99"/>
                </a:lnTo>
                <a:lnTo>
                  <a:pt x="0" y="87"/>
                </a:lnTo>
                <a:lnTo>
                  <a:pt x="0" y="74"/>
                </a:lnTo>
                <a:lnTo>
                  <a:pt x="0" y="67"/>
                </a:lnTo>
                <a:lnTo>
                  <a:pt x="0" y="62"/>
                </a:lnTo>
                <a:lnTo>
                  <a:pt x="0" y="48"/>
                </a:lnTo>
                <a:lnTo>
                  <a:pt x="0" y="43"/>
                </a:lnTo>
                <a:lnTo>
                  <a:pt x="0" y="40"/>
                </a:lnTo>
                <a:lnTo>
                  <a:pt x="0" y="37"/>
                </a:lnTo>
                <a:lnTo>
                  <a:pt x="0" y="24"/>
                </a:lnTo>
                <a:lnTo>
                  <a:pt x="0" y="12"/>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7" name="Freeform 211"/>
          <p:cNvSpPr>
            <a:spLocks/>
          </p:cNvSpPr>
          <p:nvPr/>
        </p:nvSpPr>
        <p:spPr bwMode="auto">
          <a:xfrm>
            <a:off x="7138988" y="4965701"/>
            <a:ext cx="615950" cy="422275"/>
          </a:xfrm>
          <a:custGeom>
            <a:avLst/>
            <a:gdLst>
              <a:gd name="T0" fmla="*/ 2147483646 w 427"/>
              <a:gd name="T1" fmla="*/ 0 h 301"/>
              <a:gd name="T2" fmla="*/ 2147483646 w 427"/>
              <a:gd name="T3" fmla="*/ 0 h 301"/>
              <a:gd name="T4" fmla="*/ 2147483646 w 427"/>
              <a:gd name="T5" fmla="*/ 0 h 301"/>
              <a:gd name="T6" fmla="*/ 2147483646 w 427"/>
              <a:gd name="T7" fmla="*/ 0 h 301"/>
              <a:gd name="T8" fmla="*/ 2147483646 w 427"/>
              <a:gd name="T9" fmla="*/ 0 h 301"/>
              <a:gd name="T10" fmla="*/ 2147483646 w 427"/>
              <a:gd name="T11" fmla="*/ 0 h 301"/>
              <a:gd name="T12" fmla="*/ 2147483646 w 427"/>
              <a:gd name="T13" fmla="*/ 0 h 301"/>
              <a:gd name="T14" fmla="*/ 2147483646 w 427"/>
              <a:gd name="T15" fmla="*/ 0 h 301"/>
              <a:gd name="T16" fmla="*/ 2147483646 w 427"/>
              <a:gd name="T17" fmla="*/ 0 h 301"/>
              <a:gd name="T18" fmla="*/ 2147483646 w 427"/>
              <a:gd name="T19" fmla="*/ 0 h 301"/>
              <a:gd name="T20" fmla="*/ 2147483646 w 427"/>
              <a:gd name="T21" fmla="*/ 0 h 301"/>
              <a:gd name="T22" fmla="*/ 2147483646 w 427"/>
              <a:gd name="T23" fmla="*/ 0 h 301"/>
              <a:gd name="T24" fmla="*/ 2147483646 w 427"/>
              <a:gd name="T25" fmla="*/ 0 h 301"/>
              <a:gd name="T26" fmla="*/ 2147483646 w 427"/>
              <a:gd name="T27" fmla="*/ 0 h 301"/>
              <a:gd name="T28" fmla="*/ 2147483646 w 427"/>
              <a:gd name="T29" fmla="*/ 0 h 301"/>
              <a:gd name="T30" fmla="*/ 2147483646 w 427"/>
              <a:gd name="T31" fmla="*/ 0 h 301"/>
              <a:gd name="T32" fmla="*/ 2147483646 w 427"/>
              <a:gd name="T33" fmla="*/ 0 h 301"/>
              <a:gd name="T34" fmla="*/ 2147483646 w 427"/>
              <a:gd name="T35" fmla="*/ 0 h 301"/>
              <a:gd name="T36" fmla="*/ 2147483646 w 427"/>
              <a:gd name="T37" fmla="*/ 0 h 301"/>
              <a:gd name="T38" fmla="*/ 2147483646 w 427"/>
              <a:gd name="T39" fmla="*/ 2147483646 h 301"/>
              <a:gd name="T40" fmla="*/ 2147483646 w 427"/>
              <a:gd name="T41" fmla="*/ 2147483646 h 301"/>
              <a:gd name="T42" fmla="*/ 2147483646 w 427"/>
              <a:gd name="T43" fmla="*/ 2147483646 h 301"/>
              <a:gd name="T44" fmla="*/ 2147483646 w 427"/>
              <a:gd name="T45" fmla="*/ 2147483646 h 301"/>
              <a:gd name="T46" fmla="*/ 2147483646 w 427"/>
              <a:gd name="T47" fmla="*/ 2147483646 h 301"/>
              <a:gd name="T48" fmla="*/ 2147483646 w 427"/>
              <a:gd name="T49" fmla="*/ 2147483646 h 301"/>
              <a:gd name="T50" fmla="*/ 2147483646 w 427"/>
              <a:gd name="T51" fmla="*/ 2147483646 h 301"/>
              <a:gd name="T52" fmla="*/ 2147483646 w 427"/>
              <a:gd name="T53" fmla="*/ 2147483646 h 301"/>
              <a:gd name="T54" fmla="*/ 2147483646 w 427"/>
              <a:gd name="T55" fmla="*/ 2147483646 h 301"/>
              <a:gd name="T56" fmla="*/ 2147483646 w 427"/>
              <a:gd name="T57" fmla="*/ 2147483646 h 301"/>
              <a:gd name="T58" fmla="*/ 2147483646 w 427"/>
              <a:gd name="T59" fmla="*/ 2147483646 h 301"/>
              <a:gd name="T60" fmla="*/ 2147483646 w 427"/>
              <a:gd name="T61" fmla="*/ 2147483646 h 301"/>
              <a:gd name="T62" fmla="*/ 2147483646 w 427"/>
              <a:gd name="T63" fmla="*/ 2147483646 h 301"/>
              <a:gd name="T64" fmla="*/ 2147483646 w 427"/>
              <a:gd name="T65" fmla="*/ 2147483646 h 301"/>
              <a:gd name="T66" fmla="*/ 2147483646 w 427"/>
              <a:gd name="T67" fmla="*/ 2147483646 h 301"/>
              <a:gd name="T68" fmla="*/ 2147483646 w 427"/>
              <a:gd name="T69" fmla="*/ 2147483646 h 301"/>
              <a:gd name="T70" fmla="*/ 2147483646 w 427"/>
              <a:gd name="T71" fmla="*/ 2147483646 h 301"/>
              <a:gd name="T72" fmla="*/ 2147483646 w 427"/>
              <a:gd name="T73" fmla="*/ 2147483646 h 301"/>
              <a:gd name="T74" fmla="*/ 2147483646 w 427"/>
              <a:gd name="T75" fmla="*/ 2147483646 h 301"/>
              <a:gd name="T76" fmla="*/ 2147483646 w 427"/>
              <a:gd name="T77" fmla="*/ 2147483646 h 301"/>
              <a:gd name="T78" fmla="*/ 2147483646 w 427"/>
              <a:gd name="T79" fmla="*/ 2147483646 h 301"/>
              <a:gd name="T80" fmla="*/ 2147483646 w 427"/>
              <a:gd name="T81" fmla="*/ 2147483646 h 301"/>
              <a:gd name="T82" fmla="*/ 2147483646 w 427"/>
              <a:gd name="T83" fmla="*/ 2147483646 h 301"/>
              <a:gd name="T84" fmla="*/ 2147483646 w 427"/>
              <a:gd name="T85" fmla="*/ 2147483646 h 301"/>
              <a:gd name="T86" fmla="*/ 2147483646 w 427"/>
              <a:gd name="T87" fmla="*/ 2147483646 h 301"/>
              <a:gd name="T88" fmla="*/ 2147483646 w 427"/>
              <a:gd name="T89" fmla="*/ 2147483646 h 301"/>
              <a:gd name="T90" fmla="*/ 2147483646 w 427"/>
              <a:gd name="T91" fmla="*/ 2147483646 h 301"/>
              <a:gd name="T92" fmla="*/ 2147483646 w 427"/>
              <a:gd name="T93" fmla="*/ 2147483646 h 301"/>
              <a:gd name="T94" fmla="*/ 2147483646 w 427"/>
              <a:gd name="T95" fmla="*/ 2147483646 h 301"/>
              <a:gd name="T96" fmla="*/ 2147483646 w 427"/>
              <a:gd name="T97" fmla="*/ 2147483646 h 301"/>
              <a:gd name="T98" fmla="*/ 2147483646 w 427"/>
              <a:gd name="T99" fmla="*/ 2147483646 h 301"/>
              <a:gd name="T100" fmla="*/ 2147483646 w 427"/>
              <a:gd name="T101" fmla="*/ 2147483646 h 301"/>
              <a:gd name="T102" fmla="*/ 2147483646 w 427"/>
              <a:gd name="T103" fmla="*/ 2147483646 h 301"/>
              <a:gd name="T104" fmla="*/ 0 w 427"/>
              <a:gd name="T105" fmla="*/ 2147483646 h 301"/>
              <a:gd name="T106" fmla="*/ 0 w 427"/>
              <a:gd name="T107" fmla="*/ 2147483646 h 301"/>
              <a:gd name="T108" fmla="*/ 0 w 427"/>
              <a:gd name="T109" fmla="*/ 2147483646 h 301"/>
              <a:gd name="T110" fmla="*/ 2147483646 w 427"/>
              <a:gd name="T111" fmla="*/ 2147483646 h 301"/>
              <a:gd name="T112" fmla="*/ 0 w 427"/>
              <a:gd name="T113" fmla="*/ 2147483646 h 301"/>
              <a:gd name="T114" fmla="*/ 0 w 427"/>
              <a:gd name="T115" fmla="*/ 2147483646 h 301"/>
              <a:gd name="T116" fmla="*/ 0 w 427"/>
              <a:gd name="T117" fmla="*/ 2147483646 h 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7"/>
              <a:gd name="T178" fmla="*/ 0 h 301"/>
              <a:gd name="T179" fmla="*/ 427 w 427"/>
              <a:gd name="T180" fmla="*/ 301 h 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7" h="301">
                <a:moveTo>
                  <a:pt x="0" y="0"/>
                </a:moveTo>
                <a:lnTo>
                  <a:pt x="11" y="0"/>
                </a:lnTo>
                <a:lnTo>
                  <a:pt x="16" y="0"/>
                </a:lnTo>
                <a:lnTo>
                  <a:pt x="23" y="0"/>
                </a:lnTo>
                <a:lnTo>
                  <a:pt x="29" y="0"/>
                </a:lnTo>
                <a:lnTo>
                  <a:pt x="34" y="0"/>
                </a:lnTo>
                <a:lnTo>
                  <a:pt x="38" y="0"/>
                </a:lnTo>
                <a:lnTo>
                  <a:pt x="58" y="0"/>
                </a:lnTo>
                <a:lnTo>
                  <a:pt x="63" y="0"/>
                </a:lnTo>
                <a:lnTo>
                  <a:pt x="68" y="0"/>
                </a:lnTo>
                <a:lnTo>
                  <a:pt x="79" y="0"/>
                </a:lnTo>
                <a:lnTo>
                  <a:pt x="82" y="0"/>
                </a:lnTo>
                <a:lnTo>
                  <a:pt x="85" y="0"/>
                </a:lnTo>
                <a:lnTo>
                  <a:pt x="88" y="0"/>
                </a:lnTo>
                <a:lnTo>
                  <a:pt x="94" y="0"/>
                </a:lnTo>
                <a:lnTo>
                  <a:pt x="97" y="0"/>
                </a:lnTo>
                <a:lnTo>
                  <a:pt x="100" y="0"/>
                </a:lnTo>
                <a:lnTo>
                  <a:pt x="106" y="0"/>
                </a:lnTo>
                <a:lnTo>
                  <a:pt x="108" y="0"/>
                </a:lnTo>
                <a:lnTo>
                  <a:pt x="113" y="0"/>
                </a:lnTo>
                <a:lnTo>
                  <a:pt x="117" y="0"/>
                </a:lnTo>
                <a:lnTo>
                  <a:pt x="118" y="0"/>
                </a:lnTo>
                <a:lnTo>
                  <a:pt x="129" y="0"/>
                </a:lnTo>
                <a:lnTo>
                  <a:pt x="140" y="0"/>
                </a:lnTo>
                <a:lnTo>
                  <a:pt x="143" y="0"/>
                </a:lnTo>
                <a:lnTo>
                  <a:pt x="161" y="0"/>
                </a:lnTo>
                <a:lnTo>
                  <a:pt x="168" y="0"/>
                </a:lnTo>
                <a:lnTo>
                  <a:pt x="181" y="0"/>
                </a:lnTo>
                <a:lnTo>
                  <a:pt x="187" y="0"/>
                </a:lnTo>
                <a:lnTo>
                  <a:pt x="188" y="0"/>
                </a:lnTo>
                <a:lnTo>
                  <a:pt x="191" y="0"/>
                </a:lnTo>
                <a:lnTo>
                  <a:pt x="194" y="0"/>
                </a:lnTo>
                <a:lnTo>
                  <a:pt x="200" y="0"/>
                </a:lnTo>
                <a:lnTo>
                  <a:pt x="210" y="0"/>
                </a:lnTo>
                <a:lnTo>
                  <a:pt x="217" y="0"/>
                </a:lnTo>
                <a:lnTo>
                  <a:pt x="220" y="0"/>
                </a:lnTo>
                <a:lnTo>
                  <a:pt x="225" y="0"/>
                </a:lnTo>
                <a:lnTo>
                  <a:pt x="230" y="0"/>
                </a:lnTo>
                <a:lnTo>
                  <a:pt x="236" y="0"/>
                </a:lnTo>
                <a:lnTo>
                  <a:pt x="242" y="0"/>
                </a:lnTo>
                <a:lnTo>
                  <a:pt x="247" y="0"/>
                </a:lnTo>
                <a:lnTo>
                  <a:pt x="250" y="0"/>
                </a:lnTo>
                <a:lnTo>
                  <a:pt x="254" y="0"/>
                </a:lnTo>
                <a:lnTo>
                  <a:pt x="256" y="0"/>
                </a:lnTo>
                <a:lnTo>
                  <a:pt x="261" y="0"/>
                </a:lnTo>
                <a:lnTo>
                  <a:pt x="267" y="0"/>
                </a:lnTo>
                <a:lnTo>
                  <a:pt x="277" y="0"/>
                </a:lnTo>
                <a:lnTo>
                  <a:pt x="280" y="0"/>
                </a:lnTo>
                <a:lnTo>
                  <a:pt x="284" y="0"/>
                </a:lnTo>
                <a:lnTo>
                  <a:pt x="287" y="0"/>
                </a:lnTo>
                <a:lnTo>
                  <a:pt x="292" y="0"/>
                </a:lnTo>
                <a:lnTo>
                  <a:pt x="296" y="0"/>
                </a:lnTo>
                <a:lnTo>
                  <a:pt x="301" y="0"/>
                </a:lnTo>
                <a:lnTo>
                  <a:pt x="302" y="0"/>
                </a:lnTo>
                <a:lnTo>
                  <a:pt x="304" y="0"/>
                </a:lnTo>
                <a:lnTo>
                  <a:pt x="310" y="0"/>
                </a:lnTo>
                <a:lnTo>
                  <a:pt x="312" y="0"/>
                </a:lnTo>
                <a:lnTo>
                  <a:pt x="314" y="0"/>
                </a:lnTo>
                <a:lnTo>
                  <a:pt x="315" y="0"/>
                </a:lnTo>
                <a:lnTo>
                  <a:pt x="317" y="0"/>
                </a:lnTo>
                <a:lnTo>
                  <a:pt x="319" y="0"/>
                </a:lnTo>
                <a:lnTo>
                  <a:pt x="326" y="0"/>
                </a:lnTo>
                <a:lnTo>
                  <a:pt x="328" y="0"/>
                </a:lnTo>
                <a:lnTo>
                  <a:pt x="330" y="0"/>
                </a:lnTo>
                <a:lnTo>
                  <a:pt x="339" y="0"/>
                </a:lnTo>
                <a:lnTo>
                  <a:pt x="341" y="0"/>
                </a:lnTo>
                <a:lnTo>
                  <a:pt x="343" y="0"/>
                </a:lnTo>
                <a:lnTo>
                  <a:pt x="345" y="0"/>
                </a:lnTo>
                <a:lnTo>
                  <a:pt x="354" y="0"/>
                </a:lnTo>
                <a:lnTo>
                  <a:pt x="361" y="0"/>
                </a:lnTo>
                <a:lnTo>
                  <a:pt x="381" y="0"/>
                </a:lnTo>
                <a:lnTo>
                  <a:pt x="384" y="0"/>
                </a:lnTo>
                <a:lnTo>
                  <a:pt x="391" y="0"/>
                </a:lnTo>
                <a:lnTo>
                  <a:pt x="398" y="0"/>
                </a:lnTo>
                <a:lnTo>
                  <a:pt x="400" y="0"/>
                </a:lnTo>
                <a:lnTo>
                  <a:pt x="402" y="0"/>
                </a:lnTo>
                <a:lnTo>
                  <a:pt x="401" y="11"/>
                </a:lnTo>
                <a:lnTo>
                  <a:pt x="401" y="21"/>
                </a:lnTo>
                <a:lnTo>
                  <a:pt x="401" y="30"/>
                </a:lnTo>
                <a:lnTo>
                  <a:pt x="401" y="47"/>
                </a:lnTo>
                <a:lnTo>
                  <a:pt x="408" y="50"/>
                </a:lnTo>
                <a:lnTo>
                  <a:pt x="412" y="50"/>
                </a:lnTo>
                <a:lnTo>
                  <a:pt x="414" y="49"/>
                </a:lnTo>
                <a:lnTo>
                  <a:pt x="420" y="49"/>
                </a:lnTo>
                <a:lnTo>
                  <a:pt x="421" y="49"/>
                </a:lnTo>
                <a:lnTo>
                  <a:pt x="426" y="74"/>
                </a:lnTo>
                <a:lnTo>
                  <a:pt x="426" y="78"/>
                </a:lnTo>
                <a:lnTo>
                  <a:pt x="426" y="81"/>
                </a:lnTo>
                <a:lnTo>
                  <a:pt x="426" y="86"/>
                </a:lnTo>
                <a:lnTo>
                  <a:pt x="426" y="99"/>
                </a:lnTo>
                <a:lnTo>
                  <a:pt x="419" y="104"/>
                </a:lnTo>
                <a:lnTo>
                  <a:pt x="411" y="108"/>
                </a:lnTo>
                <a:lnTo>
                  <a:pt x="406" y="112"/>
                </a:lnTo>
                <a:lnTo>
                  <a:pt x="403" y="113"/>
                </a:lnTo>
                <a:lnTo>
                  <a:pt x="402" y="113"/>
                </a:lnTo>
                <a:lnTo>
                  <a:pt x="397" y="114"/>
                </a:lnTo>
                <a:lnTo>
                  <a:pt x="387" y="100"/>
                </a:lnTo>
                <a:lnTo>
                  <a:pt x="384" y="115"/>
                </a:lnTo>
                <a:lnTo>
                  <a:pt x="385" y="116"/>
                </a:lnTo>
                <a:lnTo>
                  <a:pt x="387" y="127"/>
                </a:lnTo>
                <a:lnTo>
                  <a:pt x="388" y="131"/>
                </a:lnTo>
                <a:lnTo>
                  <a:pt x="391" y="152"/>
                </a:lnTo>
                <a:lnTo>
                  <a:pt x="390" y="155"/>
                </a:lnTo>
                <a:lnTo>
                  <a:pt x="389" y="157"/>
                </a:lnTo>
                <a:lnTo>
                  <a:pt x="384" y="167"/>
                </a:lnTo>
                <a:lnTo>
                  <a:pt x="379" y="170"/>
                </a:lnTo>
                <a:lnTo>
                  <a:pt x="376" y="178"/>
                </a:lnTo>
                <a:lnTo>
                  <a:pt x="375" y="181"/>
                </a:lnTo>
                <a:lnTo>
                  <a:pt x="370" y="184"/>
                </a:lnTo>
                <a:lnTo>
                  <a:pt x="368" y="189"/>
                </a:lnTo>
                <a:lnTo>
                  <a:pt x="364" y="193"/>
                </a:lnTo>
                <a:lnTo>
                  <a:pt x="361" y="194"/>
                </a:lnTo>
                <a:lnTo>
                  <a:pt x="359" y="195"/>
                </a:lnTo>
                <a:lnTo>
                  <a:pt x="353" y="199"/>
                </a:lnTo>
                <a:lnTo>
                  <a:pt x="350" y="198"/>
                </a:lnTo>
                <a:lnTo>
                  <a:pt x="344" y="186"/>
                </a:lnTo>
                <a:lnTo>
                  <a:pt x="341" y="182"/>
                </a:lnTo>
                <a:lnTo>
                  <a:pt x="333" y="180"/>
                </a:lnTo>
                <a:lnTo>
                  <a:pt x="331" y="181"/>
                </a:lnTo>
                <a:lnTo>
                  <a:pt x="321" y="184"/>
                </a:lnTo>
                <a:lnTo>
                  <a:pt x="320" y="186"/>
                </a:lnTo>
                <a:lnTo>
                  <a:pt x="319" y="191"/>
                </a:lnTo>
                <a:lnTo>
                  <a:pt x="319" y="193"/>
                </a:lnTo>
                <a:lnTo>
                  <a:pt x="328" y="198"/>
                </a:lnTo>
                <a:lnTo>
                  <a:pt x="330" y="198"/>
                </a:lnTo>
                <a:lnTo>
                  <a:pt x="333" y="198"/>
                </a:lnTo>
                <a:lnTo>
                  <a:pt x="344" y="201"/>
                </a:lnTo>
                <a:lnTo>
                  <a:pt x="347" y="209"/>
                </a:lnTo>
                <a:lnTo>
                  <a:pt x="345" y="217"/>
                </a:lnTo>
                <a:lnTo>
                  <a:pt x="334" y="219"/>
                </a:lnTo>
                <a:lnTo>
                  <a:pt x="331" y="220"/>
                </a:lnTo>
                <a:lnTo>
                  <a:pt x="319" y="226"/>
                </a:lnTo>
                <a:lnTo>
                  <a:pt x="318" y="245"/>
                </a:lnTo>
                <a:lnTo>
                  <a:pt x="321" y="283"/>
                </a:lnTo>
                <a:lnTo>
                  <a:pt x="319" y="286"/>
                </a:lnTo>
                <a:lnTo>
                  <a:pt x="281" y="300"/>
                </a:lnTo>
                <a:lnTo>
                  <a:pt x="276" y="296"/>
                </a:lnTo>
                <a:lnTo>
                  <a:pt x="271" y="293"/>
                </a:lnTo>
                <a:lnTo>
                  <a:pt x="270" y="292"/>
                </a:lnTo>
                <a:lnTo>
                  <a:pt x="263" y="284"/>
                </a:lnTo>
                <a:lnTo>
                  <a:pt x="255" y="269"/>
                </a:lnTo>
                <a:lnTo>
                  <a:pt x="252" y="267"/>
                </a:lnTo>
                <a:lnTo>
                  <a:pt x="248" y="266"/>
                </a:lnTo>
                <a:lnTo>
                  <a:pt x="253" y="254"/>
                </a:lnTo>
                <a:lnTo>
                  <a:pt x="252" y="252"/>
                </a:lnTo>
                <a:lnTo>
                  <a:pt x="246" y="241"/>
                </a:lnTo>
                <a:lnTo>
                  <a:pt x="244" y="237"/>
                </a:lnTo>
                <a:lnTo>
                  <a:pt x="242" y="233"/>
                </a:lnTo>
                <a:lnTo>
                  <a:pt x="242" y="221"/>
                </a:lnTo>
                <a:lnTo>
                  <a:pt x="242" y="216"/>
                </a:lnTo>
                <a:lnTo>
                  <a:pt x="244" y="210"/>
                </a:lnTo>
                <a:lnTo>
                  <a:pt x="247" y="206"/>
                </a:lnTo>
                <a:lnTo>
                  <a:pt x="261" y="201"/>
                </a:lnTo>
                <a:lnTo>
                  <a:pt x="267" y="195"/>
                </a:lnTo>
                <a:lnTo>
                  <a:pt x="267" y="189"/>
                </a:lnTo>
                <a:lnTo>
                  <a:pt x="260" y="168"/>
                </a:lnTo>
                <a:lnTo>
                  <a:pt x="260" y="166"/>
                </a:lnTo>
                <a:lnTo>
                  <a:pt x="247" y="140"/>
                </a:lnTo>
                <a:lnTo>
                  <a:pt x="239" y="133"/>
                </a:lnTo>
                <a:lnTo>
                  <a:pt x="232" y="133"/>
                </a:lnTo>
                <a:lnTo>
                  <a:pt x="230" y="133"/>
                </a:lnTo>
                <a:lnTo>
                  <a:pt x="212" y="160"/>
                </a:lnTo>
                <a:lnTo>
                  <a:pt x="212" y="163"/>
                </a:lnTo>
                <a:lnTo>
                  <a:pt x="211" y="167"/>
                </a:lnTo>
                <a:lnTo>
                  <a:pt x="211" y="168"/>
                </a:lnTo>
                <a:lnTo>
                  <a:pt x="209" y="176"/>
                </a:lnTo>
                <a:lnTo>
                  <a:pt x="201" y="177"/>
                </a:lnTo>
                <a:lnTo>
                  <a:pt x="194" y="177"/>
                </a:lnTo>
                <a:lnTo>
                  <a:pt x="187" y="174"/>
                </a:lnTo>
                <a:lnTo>
                  <a:pt x="180" y="165"/>
                </a:lnTo>
                <a:lnTo>
                  <a:pt x="179" y="164"/>
                </a:lnTo>
                <a:lnTo>
                  <a:pt x="176" y="160"/>
                </a:lnTo>
                <a:lnTo>
                  <a:pt x="170" y="155"/>
                </a:lnTo>
                <a:lnTo>
                  <a:pt x="167" y="175"/>
                </a:lnTo>
                <a:lnTo>
                  <a:pt x="165" y="177"/>
                </a:lnTo>
                <a:lnTo>
                  <a:pt x="155" y="184"/>
                </a:lnTo>
                <a:lnTo>
                  <a:pt x="154" y="177"/>
                </a:lnTo>
                <a:lnTo>
                  <a:pt x="160" y="166"/>
                </a:lnTo>
                <a:lnTo>
                  <a:pt x="151" y="168"/>
                </a:lnTo>
                <a:lnTo>
                  <a:pt x="150" y="181"/>
                </a:lnTo>
                <a:lnTo>
                  <a:pt x="147" y="184"/>
                </a:lnTo>
                <a:lnTo>
                  <a:pt x="137" y="206"/>
                </a:lnTo>
                <a:lnTo>
                  <a:pt x="127" y="215"/>
                </a:lnTo>
                <a:lnTo>
                  <a:pt x="112" y="213"/>
                </a:lnTo>
                <a:lnTo>
                  <a:pt x="108" y="215"/>
                </a:lnTo>
                <a:lnTo>
                  <a:pt x="104" y="215"/>
                </a:lnTo>
                <a:lnTo>
                  <a:pt x="100" y="215"/>
                </a:lnTo>
                <a:lnTo>
                  <a:pt x="79" y="210"/>
                </a:lnTo>
                <a:lnTo>
                  <a:pt x="73" y="208"/>
                </a:lnTo>
                <a:lnTo>
                  <a:pt x="69" y="201"/>
                </a:lnTo>
                <a:lnTo>
                  <a:pt x="67" y="195"/>
                </a:lnTo>
                <a:lnTo>
                  <a:pt x="67" y="192"/>
                </a:lnTo>
                <a:lnTo>
                  <a:pt x="68" y="186"/>
                </a:lnTo>
                <a:lnTo>
                  <a:pt x="71" y="180"/>
                </a:lnTo>
                <a:lnTo>
                  <a:pt x="71" y="177"/>
                </a:lnTo>
                <a:lnTo>
                  <a:pt x="72" y="174"/>
                </a:lnTo>
                <a:lnTo>
                  <a:pt x="73" y="168"/>
                </a:lnTo>
                <a:lnTo>
                  <a:pt x="73" y="163"/>
                </a:lnTo>
                <a:lnTo>
                  <a:pt x="73" y="159"/>
                </a:lnTo>
                <a:lnTo>
                  <a:pt x="73" y="157"/>
                </a:lnTo>
                <a:lnTo>
                  <a:pt x="73" y="152"/>
                </a:lnTo>
                <a:lnTo>
                  <a:pt x="72" y="150"/>
                </a:lnTo>
                <a:lnTo>
                  <a:pt x="70" y="147"/>
                </a:lnTo>
                <a:lnTo>
                  <a:pt x="66" y="142"/>
                </a:lnTo>
                <a:lnTo>
                  <a:pt x="64" y="140"/>
                </a:lnTo>
                <a:lnTo>
                  <a:pt x="62" y="139"/>
                </a:lnTo>
                <a:lnTo>
                  <a:pt x="60" y="138"/>
                </a:lnTo>
                <a:lnTo>
                  <a:pt x="51" y="134"/>
                </a:lnTo>
                <a:lnTo>
                  <a:pt x="37" y="131"/>
                </a:lnTo>
                <a:lnTo>
                  <a:pt x="6" y="148"/>
                </a:lnTo>
                <a:lnTo>
                  <a:pt x="0" y="144"/>
                </a:lnTo>
                <a:lnTo>
                  <a:pt x="0" y="143"/>
                </a:lnTo>
                <a:lnTo>
                  <a:pt x="0" y="135"/>
                </a:lnTo>
                <a:lnTo>
                  <a:pt x="0" y="131"/>
                </a:lnTo>
                <a:lnTo>
                  <a:pt x="0" y="123"/>
                </a:lnTo>
                <a:lnTo>
                  <a:pt x="0" y="112"/>
                </a:lnTo>
                <a:lnTo>
                  <a:pt x="0" y="99"/>
                </a:lnTo>
                <a:lnTo>
                  <a:pt x="0" y="93"/>
                </a:lnTo>
                <a:lnTo>
                  <a:pt x="0" y="87"/>
                </a:lnTo>
                <a:lnTo>
                  <a:pt x="0" y="74"/>
                </a:lnTo>
                <a:lnTo>
                  <a:pt x="1" y="74"/>
                </a:lnTo>
                <a:lnTo>
                  <a:pt x="5" y="74"/>
                </a:lnTo>
                <a:lnTo>
                  <a:pt x="11" y="74"/>
                </a:lnTo>
                <a:lnTo>
                  <a:pt x="15" y="74"/>
                </a:lnTo>
                <a:lnTo>
                  <a:pt x="15" y="72"/>
                </a:lnTo>
                <a:lnTo>
                  <a:pt x="7" y="66"/>
                </a:lnTo>
                <a:lnTo>
                  <a:pt x="0" y="57"/>
                </a:lnTo>
                <a:lnTo>
                  <a:pt x="0" y="56"/>
                </a:lnTo>
                <a:lnTo>
                  <a:pt x="0" y="47"/>
                </a:lnTo>
                <a:lnTo>
                  <a:pt x="0" y="45"/>
                </a:lnTo>
                <a:lnTo>
                  <a:pt x="0" y="39"/>
                </a:lnTo>
                <a:lnTo>
                  <a:pt x="0" y="36"/>
                </a:lnTo>
                <a:lnTo>
                  <a:pt x="0" y="30"/>
                </a:lnTo>
                <a:lnTo>
                  <a:pt x="0" y="24"/>
                </a:lnTo>
                <a:lnTo>
                  <a:pt x="0" y="19"/>
                </a:lnTo>
                <a:lnTo>
                  <a:pt x="0" y="12"/>
                </a:lnTo>
                <a:lnTo>
                  <a:pt x="0"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8" name="Freeform 212"/>
          <p:cNvSpPr>
            <a:spLocks/>
          </p:cNvSpPr>
          <p:nvPr/>
        </p:nvSpPr>
        <p:spPr bwMode="auto">
          <a:xfrm>
            <a:off x="7024689" y="2459039"/>
            <a:ext cx="530225" cy="528637"/>
          </a:xfrm>
          <a:custGeom>
            <a:avLst/>
            <a:gdLst>
              <a:gd name="T0" fmla="*/ 2147483646 w 367"/>
              <a:gd name="T1" fmla="*/ 0 h 378"/>
              <a:gd name="T2" fmla="*/ 2147483646 w 367"/>
              <a:gd name="T3" fmla="*/ 0 h 378"/>
              <a:gd name="T4" fmla="*/ 2147483646 w 367"/>
              <a:gd name="T5" fmla="*/ 0 h 378"/>
              <a:gd name="T6" fmla="*/ 2147483646 w 367"/>
              <a:gd name="T7" fmla="*/ 0 h 378"/>
              <a:gd name="T8" fmla="*/ 2147483646 w 367"/>
              <a:gd name="T9" fmla="*/ 0 h 378"/>
              <a:gd name="T10" fmla="*/ 2147483646 w 367"/>
              <a:gd name="T11" fmla="*/ 0 h 378"/>
              <a:gd name="T12" fmla="*/ 2147483646 w 367"/>
              <a:gd name="T13" fmla="*/ 0 h 378"/>
              <a:gd name="T14" fmla="*/ 2147483646 w 367"/>
              <a:gd name="T15" fmla="*/ 2147483646 h 378"/>
              <a:gd name="T16" fmla="*/ 2147483646 w 367"/>
              <a:gd name="T17" fmla="*/ 2147483646 h 378"/>
              <a:gd name="T18" fmla="*/ 2147483646 w 367"/>
              <a:gd name="T19" fmla="*/ 2147483646 h 378"/>
              <a:gd name="T20" fmla="*/ 2147483646 w 367"/>
              <a:gd name="T21" fmla="*/ 2147483646 h 378"/>
              <a:gd name="T22" fmla="*/ 2147483646 w 367"/>
              <a:gd name="T23" fmla="*/ 2147483646 h 378"/>
              <a:gd name="T24" fmla="*/ 2147483646 w 367"/>
              <a:gd name="T25" fmla="*/ 2147483646 h 378"/>
              <a:gd name="T26" fmla="*/ 2147483646 w 367"/>
              <a:gd name="T27" fmla="*/ 2147483646 h 378"/>
              <a:gd name="T28" fmla="*/ 2147483646 w 367"/>
              <a:gd name="T29" fmla="*/ 2147483646 h 378"/>
              <a:gd name="T30" fmla="*/ 2147483646 w 367"/>
              <a:gd name="T31" fmla="*/ 2147483646 h 378"/>
              <a:gd name="T32" fmla="*/ 2147483646 w 367"/>
              <a:gd name="T33" fmla="*/ 2147483646 h 378"/>
              <a:gd name="T34" fmla="*/ 2147483646 w 367"/>
              <a:gd name="T35" fmla="*/ 2147483646 h 378"/>
              <a:gd name="T36" fmla="*/ 2147483646 w 367"/>
              <a:gd name="T37" fmla="*/ 2147483646 h 378"/>
              <a:gd name="T38" fmla="*/ 2147483646 w 367"/>
              <a:gd name="T39" fmla="*/ 2147483646 h 378"/>
              <a:gd name="T40" fmla="*/ 2147483646 w 367"/>
              <a:gd name="T41" fmla="*/ 2147483646 h 378"/>
              <a:gd name="T42" fmla="*/ 2147483646 w 367"/>
              <a:gd name="T43" fmla="*/ 2147483646 h 378"/>
              <a:gd name="T44" fmla="*/ 2147483646 w 367"/>
              <a:gd name="T45" fmla="*/ 2147483646 h 378"/>
              <a:gd name="T46" fmla="*/ 2147483646 w 367"/>
              <a:gd name="T47" fmla="*/ 2147483646 h 378"/>
              <a:gd name="T48" fmla="*/ 2147483646 w 367"/>
              <a:gd name="T49" fmla="*/ 2147483646 h 378"/>
              <a:gd name="T50" fmla="*/ 2147483646 w 367"/>
              <a:gd name="T51" fmla="*/ 2147483646 h 378"/>
              <a:gd name="T52" fmla="*/ 2147483646 w 367"/>
              <a:gd name="T53" fmla="*/ 2147483646 h 378"/>
              <a:gd name="T54" fmla="*/ 2147483646 w 367"/>
              <a:gd name="T55" fmla="*/ 2147483646 h 378"/>
              <a:gd name="T56" fmla="*/ 2147483646 w 367"/>
              <a:gd name="T57" fmla="*/ 2147483646 h 378"/>
              <a:gd name="T58" fmla="*/ 2147483646 w 367"/>
              <a:gd name="T59" fmla="*/ 2147483646 h 378"/>
              <a:gd name="T60" fmla="*/ 2147483646 w 367"/>
              <a:gd name="T61" fmla="*/ 2147483646 h 378"/>
              <a:gd name="T62" fmla="*/ 2147483646 w 367"/>
              <a:gd name="T63" fmla="*/ 2147483646 h 378"/>
              <a:gd name="T64" fmla="*/ 2147483646 w 367"/>
              <a:gd name="T65" fmla="*/ 2147483646 h 378"/>
              <a:gd name="T66" fmla="*/ 2147483646 w 367"/>
              <a:gd name="T67" fmla="*/ 2147483646 h 378"/>
              <a:gd name="T68" fmla="*/ 2147483646 w 367"/>
              <a:gd name="T69" fmla="*/ 2147483646 h 378"/>
              <a:gd name="T70" fmla="*/ 2147483646 w 367"/>
              <a:gd name="T71" fmla="*/ 2147483646 h 378"/>
              <a:gd name="T72" fmla="*/ 2147483646 w 367"/>
              <a:gd name="T73" fmla="*/ 2147483646 h 378"/>
              <a:gd name="T74" fmla="*/ 2147483646 w 367"/>
              <a:gd name="T75" fmla="*/ 2147483646 h 378"/>
              <a:gd name="T76" fmla="*/ 2147483646 w 367"/>
              <a:gd name="T77" fmla="*/ 2147483646 h 378"/>
              <a:gd name="T78" fmla="*/ 2147483646 w 367"/>
              <a:gd name="T79" fmla="*/ 2147483646 h 378"/>
              <a:gd name="T80" fmla="*/ 2147483646 w 367"/>
              <a:gd name="T81" fmla="*/ 2147483646 h 378"/>
              <a:gd name="T82" fmla="*/ 2147483646 w 367"/>
              <a:gd name="T83" fmla="*/ 2147483646 h 378"/>
              <a:gd name="T84" fmla="*/ 2147483646 w 367"/>
              <a:gd name="T85" fmla="*/ 2147483646 h 378"/>
              <a:gd name="T86" fmla="*/ 2147483646 w 367"/>
              <a:gd name="T87" fmla="*/ 2147483646 h 378"/>
              <a:gd name="T88" fmla="*/ 2147483646 w 367"/>
              <a:gd name="T89" fmla="*/ 2147483646 h 378"/>
              <a:gd name="T90" fmla="*/ 0 w 367"/>
              <a:gd name="T91" fmla="*/ 2147483646 h 378"/>
              <a:gd name="T92" fmla="*/ 0 w 367"/>
              <a:gd name="T93" fmla="*/ 2147483646 h 378"/>
              <a:gd name="T94" fmla="*/ 0 w 367"/>
              <a:gd name="T95" fmla="*/ 2147483646 h 378"/>
              <a:gd name="T96" fmla="*/ 0 w 367"/>
              <a:gd name="T97" fmla="*/ 2147483646 h 378"/>
              <a:gd name="T98" fmla="*/ 0 w 367"/>
              <a:gd name="T99" fmla="*/ 2147483646 h 378"/>
              <a:gd name="T100" fmla="*/ 0 w 367"/>
              <a:gd name="T101" fmla="*/ 2147483646 h 378"/>
              <a:gd name="T102" fmla="*/ 0 w 367"/>
              <a:gd name="T103" fmla="*/ 2147483646 h 378"/>
              <a:gd name="T104" fmla="*/ 0 w 367"/>
              <a:gd name="T105" fmla="*/ 2147483646 h 378"/>
              <a:gd name="T106" fmla="*/ 0 w 367"/>
              <a:gd name="T107" fmla="*/ 2147483646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7"/>
              <a:gd name="T163" fmla="*/ 0 h 378"/>
              <a:gd name="T164" fmla="*/ 367 w 367"/>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7" h="378">
                <a:moveTo>
                  <a:pt x="0" y="0"/>
                </a:moveTo>
                <a:lnTo>
                  <a:pt x="3" y="0"/>
                </a:lnTo>
                <a:lnTo>
                  <a:pt x="6" y="0"/>
                </a:lnTo>
                <a:lnTo>
                  <a:pt x="12" y="0"/>
                </a:lnTo>
                <a:lnTo>
                  <a:pt x="17" y="0"/>
                </a:lnTo>
                <a:lnTo>
                  <a:pt x="25" y="0"/>
                </a:lnTo>
                <a:lnTo>
                  <a:pt x="27" y="0"/>
                </a:lnTo>
                <a:lnTo>
                  <a:pt x="28" y="0"/>
                </a:lnTo>
                <a:lnTo>
                  <a:pt x="33" y="0"/>
                </a:lnTo>
                <a:lnTo>
                  <a:pt x="36" y="0"/>
                </a:lnTo>
                <a:lnTo>
                  <a:pt x="48" y="0"/>
                </a:lnTo>
                <a:lnTo>
                  <a:pt x="54" y="0"/>
                </a:lnTo>
                <a:lnTo>
                  <a:pt x="56" y="0"/>
                </a:lnTo>
                <a:lnTo>
                  <a:pt x="58" y="0"/>
                </a:lnTo>
                <a:lnTo>
                  <a:pt x="60" y="0"/>
                </a:lnTo>
                <a:lnTo>
                  <a:pt x="73" y="0"/>
                </a:lnTo>
                <a:lnTo>
                  <a:pt x="76" y="0"/>
                </a:lnTo>
                <a:lnTo>
                  <a:pt x="85" y="0"/>
                </a:lnTo>
                <a:lnTo>
                  <a:pt x="103" y="0"/>
                </a:lnTo>
                <a:lnTo>
                  <a:pt x="121" y="0"/>
                </a:lnTo>
                <a:lnTo>
                  <a:pt x="127" y="0"/>
                </a:lnTo>
                <a:lnTo>
                  <a:pt x="136" y="0"/>
                </a:lnTo>
                <a:lnTo>
                  <a:pt x="141" y="0"/>
                </a:lnTo>
                <a:lnTo>
                  <a:pt x="146" y="0"/>
                </a:lnTo>
                <a:lnTo>
                  <a:pt x="149" y="0"/>
                </a:lnTo>
                <a:lnTo>
                  <a:pt x="158" y="0"/>
                </a:lnTo>
                <a:lnTo>
                  <a:pt x="163" y="0"/>
                </a:lnTo>
                <a:lnTo>
                  <a:pt x="170" y="0"/>
                </a:lnTo>
                <a:lnTo>
                  <a:pt x="171" y="0"/>
                </a:lnTo>
                <a:lnTo>
                  <a:pt x="177" y="0"/>
                </a:lnTo>
                <a:lnTo>
                  <a:pt x="180" y="0"/>
                </a:lnTo>
                <a:lnTo>
                  <a:pt x="185" y="0"/>
                </a:lnTo>
                <a:lnTo>
                  <a:pt x="187" y="0"/>
                </a:lnTo>
                <a:lnTo>
                  <a:pt x="194" y="0"/>
                </a:lnTo>
                <a:lnTo>
                  <a:pt x="196" y="0"/>
                </a:lnTo>
                <a:lnTo>
                  <a:pt x="207" y="0"/>
                </a:lnTo>
                <a:lnTo>
                  <a:pt x="213" y="0"/>
                </a:lnTo>
                <a:lnTo>
                  <a:pt x="219" y="0"/>
                </a:lnTo>
                <a:lnTo>
                  <a:pt x="219" y="2"/>
                </a:lnTo>
                <a:lnTo>
                  <a:pt x="219" y="4"/>
                </a:lnTo>
                <a:lnTo>
                  <a:pt x="219" y="13"/>
                </a:lnTo>
                <a:lnTo>
                  <a:pt x="219" y="17"/>
                </a:lnTo>
                <a:lnTo>
                  <a:pt x="219" y="21"/>
                </a:lnTo>
                <a:lnTo>
                  <a:pt x="219" y="29"/>
                </a:lnTo>
                <a:lnTo>
                  <a:pt x="219" y="40"/>
                </a:lnTo>
                <a:lnTo>
                  <a:pt x="219" y="54"/>
                </a:lnTo>
                <a:lnTo>
                  <a:pt x="219" y="66"/>
                </a:lnTo>
                <a:lnTo>
                  <a:pt x="219" y="76"/>
                </a:lnTo>
                <a:lnTo>
                  <a:pt x="219" y="79"/>
                </a:lnTo>
                <a:lnTo>
                  <a:pt x="219" y="80"/>
                </a:lnTo>
                <a:lnTo>
                  <a:pt x="219" y="91"/>
                </a:lnTo>
                <a:lnTo>
                  <a:pt x="219" y="103"/>
                </a:lnTo>
                <a:lnTo>
                  <a:pt x="219" y="113"/>
                </a:lnTo>
                <a:lnTo>
                  <a:pt x="219" y="115"/>
                </a:lnTo>
                <a:lnTo>
                  <a:pt x="219" y="127"/>
                </a:lnTo>
                <a:lnTo>
                  <a:pt x="219" y="129"/>
                </a:lnTo>
                <a:lnTo>
                  <a:pt x="219" y="133"/>
                </a:lnTo>
                <a:lnTo>
                  <a:pt x="219" y="140"/>
                </a:lnTo>
                <a:lnTo>
                  <a:pt x="219" y="144"/>
                </a:lnTo>
                <a:lnTo>
                  <a:pt x="219" y="147"/>
                </a:lnTo>
                <a:lnTo>
                  <a:pt x="219" y="149"/>
                </a:lnTo>
                <a:lnTo>
                  <a:pt x="219" y="153"/>
                </a:lnTo>
                <a:lnTo>
                  <a:pt x="229" y="145"/>
                </a:lnTo>
                <a:lnTo>
                  <a:pt x="231" y="140"/>
                </a:lnTo>
                <a:lnTo>
                  <a:pt x="234" y="133"/>
                </a:lnTo>
                <a:lnTo>
                  <a:pt x="235" y="132"/>
                </a:lnTo>
                <a:lnTo>
                  <a:pt x="238" y="132"/>
                </a:lnTo>
                <a:lnTo>
                  <a:pt x="240" y="131"/>
                </a:lnTo>
                <a:lnTo>
                  <a:pt x="243" y="130"/>
                </a:lnTo>
                <a:lnTo>
                  <a:pt x="244" y="130"/>
                </a:lnTo>
                <a:lnTo>
                  <a:pt x="246" y="130"/>
                </a:lnTo>
                <a:lnTo>
                  <a:pt x="248" y="130"/>
                </a:lnTo>
                <a:lnTo>
                  <a:pt x="251" y="131"/>
                </a:lnTo>
                <a:lnTo>
                  <a:pt x="254" y="132"/>
                </a:lnTo>
                <a:lnTo>
                  <a:pt x="265" y="154"/>
                </a:lnTo>
                <a:lnTo>
                  <a:pt x="265" y="157"/>
                </a:lnTo>
                <a:lnTo>
                  <a:pt x="270" y="163"/>
                </a:lnTo>
                <a:lnTo>
                  <a:pt x="283" y="163"/>
                </a:lnTo>
                <a:lnTo>
                  <a:pt x="292" y="163"/>
                </a:lnTo>
                <a:lnTo>
                  <a:pt x="303" y="169"/>
                </a:lnTo>
                <a:lnTo>
                  <a:pt x="318" y="186"/>
                </a:lnTo>
                <a:lnTo>
                  <a:pt x="349" y="188"/>
                </a:lnTo>
                <a:lnTo>
                  <a:pt x="359" y="183"/>
                </a:lnTo>
                <a:lnTo>
                  <a:pt x="363" y="177"/>
                </a:lnTo>
                <a:lnTo>
                  <a:pt x="363" y="182"/>
                </a:lnTo>
                <a:lnTo>
                  <a:pt x="363" y="185"/>
                </a:lnTo>
                <a:lnTo>
                  <a:pt x="366" y="190"/>
                </a:lnTo>
                <a:lnTo>
                  <a:pt x="363" y="193"/>
                </a:lnTo>
                <a:lnTo>
                  <a:pt x="363" y="199"/>
                </a:lnTo>
                <a:lnTo>
                  <a:pt x="363" y="200"/>
                </a:lnTo>
                <a:lnTo>
                  <a:pt x="363" y="203"/>
                </a:lnTo>
                <a:lnTo>
                  <a:pt x="363" y="223"/>
                </a:lnTo>
                <a:lnTo>
                  <a:pt x="363" y="227"/>
                </a:lnTo>
                <a:lnTo>
                  <a:pt x="363" y="240"/>
                </a:lnTo>
                <a:lnTo>
                  <a:pt x="363" y="247"/>
                </a:lnTo>
                <a:lnTo>
                  <a:pt x="363" y="253"/>
                </a:lnTo>
                <a:lnTo>
                  <a:pt x="363" y="260"/>
                </a:lnTo>
                <a:lnTo>
                  <a:pt x="363" y="263"/>
                </a:lnTo>
                <a:lnTo>
                  <a:pt x="363" y="265"/>
                </a:lnTo>
                <a:lnTo>
                  <a:pt x="363" y="278"/>
                </a:lnTo>
                <a:lnTo>
                  <a:pt x="363" y="280"/>
                </a:lnTo>
                <a:lnTo>
                  <a:pt x="363" y="296"/>
                </a:lnTo>
                <a:lnTo>
                  <a:pt x="363" y="302"/>
                </a:lnTo>
                <a:lnTo>
                  <a:pt x="363" y="304"/>
                </a:lnTo>
                <a:lnTo>
                  <a:pt x="363" y="313"/>
                </a:lnTo>
                <a:lnTo>
                  <a:pt x="363" y="315"/>
                </a:lnTo>
                <a:lnTo>
                  <a:pt x="363" y="322"/>
                </a:lnTo>
                <a:lnTo>
                  <a:pt x="363" y="324"/>
                </a:lnTo>
                <a:lnTo>
                  <a:pt x="363" y="327"/>
                </a:lnTo>
                <a:lnTo>
                  <a:pt x="363" y="330"/>
                </a:lnTo>
                <a:lnTo>
                  <a:pt x="363" y="346"/>
                </a:lnTo>
                <a:lnTo>
                  <a:pt x="363" y="353"/>
                </a:lnTo>
                <a:lnTo>
                  <a:pt x="363" y="355"/>
                </a:lnTo>
                <a:lnTo>
                  <a:pt x="363" y="361"/>
                </a:lnTo>
                <a:lnTo>
                  <a:pt x="363" y="364"/>
                </a:lnTo>
                <a:lnTo>
                  <a:pt x="363" y="374"/>
                </a:lnTo>
                <a:lnTo>
                  <a:pt x="363" y="377"/>
                </a:lnTo>
                <a:lnTo>
                  <a:pt x="357" y="377"/>
                </a:lnTo>
                <a:lnTo>
                  <a:pt x="351" y="377"/>
                </a:lnTo>
                <a:lnTo>
                  <a:pt x="345" y="377"/>
                </a:lnTo>
                <a:lnTo>
                  <a:pt x="339" y="377"/>
                </a:lnTo>
                <a:lnTo>
                  <a:pt x="334" y="377"/>
                </a:lnTo>
                <a:lnTo>
                  <a:pt x="331" y="377"/>
                </a:lnTo>
                <a:lnTo>
                  <a:pt x="327" y="377"/>
                </a:lnTo>
                <a:lnTo>
                  <a:pt x="326" y="377"/>
                </a:lnTo>
                <a:lnTo>
                  <a:pt x="324" y="377"/>
                </a:lnTo>
                <a:lnTo>
                  <a:pt x="316" y="377"/>
                </a:lnTo>
                <a:lnTo>
                  <a:pt x="308" y="377"/>
                </a:lnTo>
                <a:lnTo>
                  <a:pt x="306" y="377"/>
                </a:lnTo>
                <a:lnTo>
                  <a:pt x="300" y="377"/>
                </a:lnTo>
                <a:lnTo>
                  <a:pt x="292" y="377"/>
                </a:lnTo>
                <a:lnTo>
                  <a:pt x="289" y="377"/>
                </a:lnTo>
                <a:lnTo>
                  <a:pt x="286" y="377"/>
                </a:lnTo>
                <a:lnTo>
                  <a:pt x="278" y="375"/>
                </a:lnTo>
                <a:lnTo>
                  <a:pt x="261" y="375"/>
                </a:lnTo>
                <a:lnTo>
                  <a:pt x="257" y="375"/>
                </a:lnTo>
                <a:lnTo>
                  <a:pt x="254" y="375"/>
                </a:lnTo>
                <a:lnTo>
                  <a:pt x="243" y="375"/>
                </a:lnTo>
                <a:lnTo>
                  <a:pt x="230" y="375"/>
                </a:lnTo>
                <a:lnTo>
                  <a:pt x="219" y="375"/>
                </a:lnTo>
                <a:lnTo>
                  <a:pt x="213" y="375"/>
                </a:lnTo>
                <a:lnTo>
                  <a:pt x="206" y="375"/>
                </a:lnTo>
                <a:lnTo>
                  <a:pt x="202" y="375"/>
                </a:lnTo>
                <a:lnTo>
                  <a:pt x="199" y="375"/>
                </a:lnTo>
                <a:lnTo>
                  <a:pt x="194" y="375"/>
                </a:lnTo>
                <a:lnTo>
                  <a:pt x="192" y="375"/>
                </a:lnTo>
                <a:lnTo>
                  <a:pt x="188" y="375"/>
                </a:lnTo>
                <a:lnTo>
                  <a:pt x="186" y="375"/>
                </a:lnTo>
                <a:lnTo>
                  <a:pt x="180" y="375"/>
                </a:lnTo>
                <a:lnTo>
                  <a:pt x="178" y="375"/>
                </a:lnTo>
                <a:lnTo>
                  <a:pt x="176" y="375"/>
                </a:lnTo>
                <a:lnTo>
                  <a:pt x="174" y="375"/>
                </a:lnTo>
                <a:lnTo>
                  <a:pt x="170" y="375"/>
                </a:lnTo>
                <a:lnTo>
                  <a:pt x="167" y="375"/>
                </a:lnTo>
                <a:lnTo>
                  <a:pt x="165" y="375"/>
                </a:lnTo>
                <a:lnTo>
                  <a:pt x="163" y="375"/>
                </a:lnTo>
                <a:lnTo>
                  <a:pt x="160" y="375"/>
                </a:lnTo>
                <a:lnTo>
                  <a:pt x="159" y="375"/>
                </a:lnTo>
                <a:lnTo>
                  <a:pt x="152" y="375"/>
                </a:lnTo>
                <a:lnTo>
                  <a:pt x="148" y="375"/>
                </a:lnTo>
                <a:lnTo>
                  <a:pt x="146" y="375"/>
                </a:lnTo>
                <a:lnTo>
                  <a:pt x="143" y="375"/>
                </a:lnTo>
                <a:lnTo>
                  <a:pt x="141" y="375"/>
                </a:lnTo>
                <a:lnTo>
                  <a:pt x="134" y="375"/>
                </a:lnTo>
                <a:lnTo>
                  <a:pt x="131" y="375"/>
                </a:lnTo>
                <a:lnTo>
                  <a:pt x="128" y="375"/>
                </a:lnTo>
                <a:lnTo>
                  <a:pt x="124" y="375"/>
                </a:lnTo>
                <a:lnTo>
                  <a:pt x="122" y="375"/>
                </a:lnTo>
                <a:lnTo>
                  <a:pt x="120" y="375"/>
                </a:lnTo>
                <a:lnTo>
                  <a:pt x="117" y="375"/>
                </a:lnTo>
                <a:lnTo>
                  <a:pt x="109" y="375"/>
                </a:lnTo>
                <a:lnTo>
                  <a:pt x="101" y="375"/>
                </a:lnTo>
                <a:lnTo>
                  <a:pt x="98" y="375"/>
                </a:lnTo>
                <a:lnTo>
                  <a:pt x="85" y="375"/>
                </a:lnTo>
                <a:lnTo>
                  <a:pt x="82" y="375"/>
                </a:lnTo>
                <a:lnTo>
                  <a:pt x="73" y="375"/>
                </a:lnTo>
                <a:lnTo>
                  <a:pt x="71" y="375"/>
                </a:lnTo>
                <a:lnTo>
                  <a:pt x="65" y="375"/>
                </a:lnTo>
                <a:lnTo>
                  <a:pt x="61" y="375"/>
                </a:lnTo>
                <a:lnTo>
                  <a:pt x="58" y="375"/>
                </a:lnTo>
                <a:lnTo>
                  <a:pt x="54" y="375"/>
                </a:lnTo>
                <a:lnTo>
                  <a:pt x="49" y="375"/>
                </a:lnTo>
                <a:lnTo>
                  <a:pt x="41" y="375"/>
                </a:lnTo>
                <a:lnTo>
                  <a:pt x="37" y="375"/>
                </a:lnTo>
                <a:lnTo>
                  <a:pt x="28" y="375"/>
                </a:lnTo>
                <a:lnTo>
                  <a:pt x="25" y="375"/>
                </a:lnTo>
                <a:lnTo>
                  <a:pt x="22" y="375"/>
                </a:lnTo>
                <a:lnTo>
                  <a:pt x="15" y="375"/>
                </a:lnTo>
                <a:lnTo>
                  <a:pt x="13" y="375"/>
                </a:lnTo>
                <a:lnTo>
                  <a:pt x="7" y="375"/>
                </a:lnTo>
                <a:lnTo>
                  <a:pt x="4" y="375"/>
                </a:lnTo>
                <a:lnTo>
                  <a:pt x="1" y="373"/>
                </a:lnTo>
                <a:lnTo>
                  <a:pt x="1" y="366"/>
                </a:lnTo>
                <a:lnTo>
                  <a:pt x="1" y="363"/>
                </a:lnTo>
                <a:lnTo>
                  <a:pt x="1" y="361"/>
                </a:lnTo>
                <a:lnTo>
                  <a:pt x="1" y="358"/>
                </a:lnTo>
                <a:lnTo>
                  <a:pt x="1" y="355"/>
                </a:lnTo>
                <a:lnTo>
                  <a:pt x="1" y="349"/>
                </a:lnTo>
                <a:lnTo>
                  <a:pt x="1" y="346"/>
                </a:lnTo>
                <a:lnTo>
                  <a:pt x="1" y="342"/>
                </a:lnTo>
                <a:lnTo>
                  <a:pt x="1" y="340"/>
                </a:lnTo>
                <a:lnTo>
                  <a:pt x="1" y="336"/>
                </a:lnTo>
                <a:lnTo>
                  <a:pt x="1" y="333"/>
                </a:lnTo>
                <a:lnTo>
                  <a:pt x="1" y="331"/>
                </a:lnTo>
                <a:lnTo>
                  <a:pt x="1" y="330"/>
                </a:lnTo>
                <a:lnTo>
                  <a:pt x="1" y="324"/>
                </a:lnTo>
                <a:lnTo>
                  <a:pt x="1" y="316"/>
                </a:lnTo>
                <a:lnTo>
                  <a:pt x="1" y="315"/>
                </a:lnTo>
                <a:lnTo>
                  <a:pt x="1" y="313"/>
                </a:lnTo>
                <a:lnTo>
                  <a:pt x="1" y="312"/>
                </a:lnTo>
                <a:lnTo>
                  <a:pt x="1" y="310"/>
                </a:lnTo>
                <a:lnTo>
                  <a:pt x="1" y="307"/>
                </a:lnTo>
                <a:lnTo>
                  <a:pt x="1" y="304"/>
                </a:lnTo>
                <a:lnTo>
                  <a:pt x="1" y="300"/>
                </a:lnTo>
                <a:lnTo>
                  <a:pt x="1" y="292"/>
                </a:lnTo>
                <a:lnTo>
                  <a:pt x="1" y="286"/>
                </a:lnTo>
                <a:lnTo>
                  <a:pt x="1" y="285"/>
                </a:lnTo>
                <a:lnTo>
                  <a:pt x="1" y="282"/>
                </a:lnTo>
                <a:lnTo>
                  <a:pt x="1" y="275"/>
                </a:lnTo>
                <a:lnTo>
                  <a:pt x="1" y="269"/>
                </a:lnTo>
                <a:lnTo>
                  <a:pt x="1" y="266"/>
                </a:lnTo>
                <a:lnTo>
                  <a:pt x="1" y="264"/>
                </a:lnTo>
                <a:lnTo>
                  <a:pt x="1" y="257"/>
                </a:lnTo>
                <a:lnTo>
                  <a:pt x="1" y="253"/>
                </a:lnTo>
                <a:lnTo>
                  <a:pt x="1" y="250"/>
                </a:lnTo>
                <a:lnTo>
                  <a:pt x="1" y="239"/>
                </a:lnTo>
                <a:lnTo>
                  <a:pt x="1" y="237"/>
                </a:lnTo>
                <a:lnTo>
                  <a:pt x="0" y="227"/>
                </a:lnTo>
                <a:lnTo>
                  <a:pt x="0" y="222"/>
                </a:lnTo>
                <a:lnTo>
                  <a:pt x="0" y="220"/>
                </a:lnTo>
                <a:lnTo>
                  <a:pt x="0" y="215"/>
                </a:lnTo>
                <a:lnTo>
                  <a:pt x="0" y="208"/>
                </a:lnTo>
                <a:lnTo>
                  <a:pt x="0" y="203"/>
                </a:lnTo>
                <a:lnTo>
                  <a:pt x="0" y="198"/>
                </a:lnTo>
                <a:lnTo>
                  <a:pt x="0" y="195"/>
                </a:lnTo>
                <a:lnTo>
                  <a:pt x="0" y="190"/>
                </a:lnTo>
                <a:lnTo>
                  <a:pt x="0" y="185"/>
                </a:lnTo>
                <a:lnTo>
                  <a:pt x="0" y="178"/>
                </a:lnTo>
                <a:lnTo>
                  <a:pt x="0" y="166"/>
                </a:lnTo>
                <a:lnTo>
                  <a:pt x="0" y="162"/>
                </a:lnTo>
                <a:lnTo>
                  <a:pt x="0" y="158"/>
                </a:lnTo>
                <a:lnTo>
                  <a:pt x="0" y="153"/>
                </a:lnTo>
                <a:lnTo>
                  <a:pt x="0" y="147"/>
                </a:lnTo>
                <a:lnTo>
                  <a:pt x="0" y="145"/>
                </a:lnTo>
                <a:lnTo>
                  <a:pt x="0" y="140"/>
                </a:lnTo>
                <a:lnTo>
                  <a:pt x="0" y="131"/>
                </a:lnTo>
                <a:lnTo>
                  <a:pt x="0" y="128"/>
                </a:lnTo>
                <a:lnTo>
                  <a:pt x="0" y="126"/>
                </a:lnTo>
                <a:lnTo>
                  <a:pt x="0" y="121"/>
                </a:lnTo>
                <a:lnTo>
                  <a:pt x="0" y="118"/>
                </a:lnTo>
                <a:lnTo>
                  <a:pt x="0" y="115"/>
                </a:lnTo>
                <a:lnTo>
                  <a:pt x="0" y="112"/>
                </a:lnTo>
                <a:lnTo>
                  <a:pt x="0" y="103"/>
                </a:lnTo>
                <a:lnTo>
                  <a:pt x="0" y="99"/>
                </a:lnTo>
                <a:lnTo>
                  <a:pt x="0" y="90"/>
                </a:lnTo>
                <a:lnTo>
                  <a:pt x="0" y="84"/>
                </a:lnTo>
                <a:lnTo>
                  <a:pt x="0" y="78"/>
                </a:lnTo>
                <a:lnTo>
                  <a:pt x="0" y="73"/>
                </a:lnTo>
                <a:lnTo>
                  <a:pt x="0" y="69"/>
                </a:lnTo>
                <a:lnTo>
                  <a:pt x="0" y="65"/>
                </a:lnTo>
                <a:lnTo>
                  <a:pt x="0" y="56"/>
                </a:lnTo>
                <a:lnTo>
                  <a:pt x="0" y="53"/>
                </a:lnTo>
                <a:lnTo>
                  <a:pt x="0" y="49"/>
                </a:lnTo>
                <a:lnTo>
                  <a:pt x="0" y="47"/>
                </a:lnTo>
                <a:lnTo>
                  <a:pt x="0" y="40"/>
                </a:lnTo>
                <a:lnTo>
                  <a:pt x="0" y="32"/>
                </a:lnTo>
                <a:lnTo>
                  <a:pt x="0" y="29"/>
                </a:lnTo>
                <a:lnTo>
                  <a:pt x="0" y="24"/>
                </a:lnTo>
                <a:lnTo>
                  <a:pt x="0" y="17"/>
                </a:lnTo>
                <a:lnTo>
                  <a:pt x="0" y="14"/>
                </a:lnTo>
                <a:lnTo>
                  <a:pt x="0" y="9"/>
                </a:lnTo>
                <a:lnTo>
                  <a:pt x="0" y="3"/>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9" name="Freeform 213"/>
          <p:cNvSpPr>
            <a:spLocks/>
          </p:cNvSpPr>
          <p:nvPr/>
        </p:nvSpPr>
        <p:spPr bwMode="auto">
          <a:xfrm>
            <a:off x="6605588" y="1944688"/>
            <a:ext cx="633412" cy="514350"/>
          </a:xfrm>
          <a:custGeom>
            <a:avLst/>
            <a:gdLst>
              <a:gd name="T0" fmla="*/ 2147483646 w 439"/>
              <a:gd name="T1" fmla="*/ 0 h 368"/>
              <a:gd name="T2" fmla="*/ 2147483646 w 439"/>
              <a:gd name="T3" fmla="*/ 0 h 368"/>
              <a:gd name="T4" fmla="*/ 2147483646 w 439"/>
              <a:gd name="T5" fmla="*/ 0 h 368"/>
              <a:gd name="T6" fmla="*/ 2147483646 w 439"/>
              <a:gd name="T7" fmla="*/ 0 h 368"/>
              <a:gd name="T8" fmla="*/ 2147483646 w 439"/>
              <a:gd name="T9" fmla="*/ 0 h 368"/>
              <a:gd name="T10" fmla="*/ 2147483646 w 439"/>
              <a:gd name="T11" fmla="*/ 0 h 368"/>
              <a:gd name="T12" fmla="*/ 2147483646 w 439"/>
              <a:gd name="T13" fmla="*/ 0 h 368"/>
              <a:gd name="T14" fmla="*/ 2147483646 w 439"/>
              <a:gd name="T15" fmla="*/ 0 h 368"/>
              <a:gd name="T16" fmla="*/ 2147483646 w 439"/>
              <a:gd name="T17" fmla="*/ 0 h 368"/>
              <a:gd name="T18" fmla="*/ 2147483646 w 439"/>
              <a:gd name="T19" fmla="*/ 0 h 368"/>
              <a:gd name="T20" fmla="*/ 2147483646 w 439"/>
              <a:gd name="T21" fmla="*/ 0 h 368"/>
              <a:gd name="T22" fmla="*/ 2147483646 w 439"/>
              <a:gd name="T23" fmla="*/ 0 h 368"/>
              <a:gd name="T24" fmla="*/ 2147483646 w 439"/>
              <a:gd name="T25" fmla="*/ 0 h 368"/>
              <a:gd name="T26" fmla="*/ 2147483646 w 439"/>
              <a:gd name="T27" fmla="*/ 0 h 368"/>
              <a:gd name="T28" fmla="*/ 2147483646 w 439"/>
              <a:gd name="T29" fmla="*/ 0 h 368"/>
              <a:gd name="T30" fmla="*/ 2147483646 w 439"/>
              <a:gd name="T31" fmla="*/ 0 h 368"/>
              <a:gd name="T32" fmla="*/ 2147483646 w 439"/>
              <a:gd name="T33" fmla="*/ 2147483646 h 368"/>
              <a:gd name="T34" fmla="*/ 2147483646 w 439"/>
              <a:gd name="T35" fmla="*/ 2147483646 h 368"/>
              <a:gd name="T36" fmla="*/ 2147483646 w 439"/>
              <a:gd name="T37" fmla="*/ 2147483646 h 368"/>
              <a:gd name="T38" fmla="*/ 2147483646 w 439"/>
              <a:gd name="T39" fmla="*/ 2147483646 h 368"/>
              <a:gd name="T40" fmla="*/ 2147483646 w 439"/>
              <a:gd name="T41" fmla="*/ 2147483646 h 368"/>
              <a:gd name="T42" fmla="*/ 2147483646 w 439"/>
              <a:gd name="T43" fmla="*/ 2147483646 h 368"/>
              <a:gd name="T44" fmla="*/ 2147483646 w 439"/>
              <a:gd name="T45" fmla="*/ 2147483646 h 368"/>
              <a:gd name="T46" fmla="*/ 2147483646 w 439"/>
              <a:gd name="T47" fmla="*/ 2147483646 h 368"/>
              <a:gd name="T48" fmla="*/ 2147483646 w 439"/>
              <a:gd name="T49" fmla="*/ 2147483646 h 368"/>
              <a:gd name="T50" fmla="*/ 2147483646 w 439"/>
              <a:gd name="T51" fmla="*/ 2147483646 h 368"/>
              <a:gd name="T52" fmla="*/ 2147483646 w 439"/>
              <a:gd name="T53" fmla="*/ 2147483646 h 368"/>
              <a:gd name="T54" fmla="*/ 2147483646 w 439"/>
              <a:gd name="T55" fmla="*/ 2147483646 h 368"/>
              <a:gd name="T56" fmla="*/ 2147483646 w 439"/>
              <a:gd name="T57" fmla="*/ 2147483646 h 368"/>
              <a:gd name="T58" fmla="*/ 2147483646 w 439"/>
              <a:gd name="T59" fmla="*/ 2147483646 h 368"/>
              <a:gd name="T60" fmla="*/ 2147483646 w 439"/>
              <a:gd name="T61" fmla="*/ 2147483646 h 368"/>
              <a:gd name="T62" fmla="*/ 2147483646 w 439"/>
              <a:gd name="T63" fmla="*/ 2147483646 h 368"/>
              <a:gd name="T64" fmla="*/ 2147483646 w 439"/>
              <a:gd name="T65" fmla="*/ 2147483646 h 368"/>
              <a:gd name="T66" fmla="*/ 2147483646 w 439"/>
              <a:gd name="T67" fmla="*/ 2147483646 h 368"/>
              <a:gd name="T68" fmla="*/ 2147483646 w 439"/>
              <a:gd name="T69" fmla="*/ 2147483646 h 368"/>
              <a:gd name="T70" fmla="*/ 2147483646 w 439"/>
              <a:gd name="T71" fmla="*/ 2147483646 h 368"/>
              <a:gd name="T72" fmla="*/ 2147483646 w 439"/>
              <a:gd name="T73" fmla="*/ 2147483646 h 368"/>
              <a:gd name="T74" fmla="*/ 2147483646 w 439"/>
              <a:gd name="T75" fmla="*/ 2147483646 h 368"/>
              <a:gd name="T76" fmla="*/ 2147483646 w 439"/>
              <a:gd name="T77" fmla="*/ 2147483646 h 368"/>
              <a:gd name="T78" fmla="*/ 2147483646 w 439"/>
              <a:gd name="T79" fmla="*/ 2147483646 h 368"/>
              <a:gd name="T80" fmla="*/ 2147483646 w 439"/>
              <a:gd name="T81" fmla="*/ 2147483646 h 368"/>
              <a:gd name="T82" fmla="*/ 2147483646 w 439"/>
              <a:gd name="T83" fmla="*/ 2147483646 h 368"/>
              <a:gd name="T84" fmla="*/ 2147483646 w 439"/>
              <a:gd name="T85" fmla="*/ 2147483646 h 368"/>
              <a:gd name="T86" fmla="*/ 0 w 439"/>
              <a:gd name="T87" fmla="*/ 2147483646 h 368"/>
              <a:gd name="T88" fmla="*/ 0 w 439"/>
              <a:gd name="T89" fmla="*/ 2147483646 h 368"/>
              <a:gd name="T90" fmla="*/ 0 w 439"/>
              <a:gd name="T91" fmla="*/ 2147483646 h 368"/>
              <a:gd name="T92" fmla="*/ 2147483646 w 439"/>
              <a:gd name="T93" fmla="*/ 2147483646 h 368"/>
              <a:gd name="T94" fmla="*/ 0 w 439"/>
              <a:gd name="T95" fmla="*/ 2147483646 h 368"/>
              <a:gd name="T96" fmla="*/ 0 w 439"/>
              <a:gd name="T97" fmla="*/ 2147483646 h 368"/>
              <a:gd name="T98" fmla="*/ 2147483646 w 439"/>
              <a:gd name="T99" fmla="*/ 2147483646 h 368"/>
              <a:gd name="T100" fmla="*/ 2147483646 w 439"/>
              <a:gd name="T101" fmla="*/ 2147483646 h 368"/>
              <a:gd name="T102" fmla="*/ 2147483646 w 439"/>
              <a:gd name="T103" fmla="*/ 2147483646 h 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9"/>
              <a:gd name="T157" fmla="*/ 0 h 368"/>
              <a:gd name="T158" fmla="*/ 439 w 439"/>
              <a:gd name="T159" fmla="*/ 368 h 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9" h="368">
                <a:moveTo>
                  <a:pt x="1" y="0"/>
                </a:moveTo>
                <a:lnTo>
                  <a:pt x="8" y="0"/>
                </a:lnTo>
                <a:lnTo>
                  <a:pt x="13" y="0"/>
                </a:lnTo>
                <a:lnTo>
                  <a:pt x="17" y="0"/>
                </a:lnTo>
                <a:lnTo>
                  <a:pt x="20" y="0"/>
                </a:lnTo>
                <a:lnTo>
                  <a:pt x="24" y="0"/>
                </a:lnTo>
                <a:lnTo>
                  <a:pt x="29" y="0"/>
                </a:lnTo>
                <a:lnTo>
                  <a:pt x="34" y="0"/>
                </a:lnTo>
                <a:lnTo>
                  <a:pt x="36" y="0"/>
                </a:lnTo>
                <a:lnTo>
                  <a:pt x="41" y="0"/>
                </a:lnTo>
                <a:lnTo>
                  <a:pt x="46" y="0"/>
                </a:lnTo>
                <a:lnTo>
                  <a:pt x="48" y="0"/>
                </a:lnTo>
                <a:lnTo>
                  <a:pt x="60" y="0"/>
                </a:lnTo>
                <a:lnTo>
                  <a:pt x="63" y="0"/>
                </a:lnTo>
                <a:lnTo>
                  <a:pt x="71" y="0"/>
                </a:lnTo>
                <a:lnTo>
                  <a:pt x="73" y="0"/>
                </a:lnTo>
                <a:lnTo>
                  <a:pt x="79" y="0"/>
                </a:lnTo>
                <a:lnTo>
                  <a:pt x="82" y="0"/>
                </a:lnTo>
                <a:lnTo>
                  <a:pt x="88" y="0"/>
                </a:lnTo>
                <a:lnTo>
                  <a:pt x="94" y="0"/>
                </a:lnTo>
                <a:lnTo>
                  <a:pt x="96" y="0"/>
                </a:lnTo>
                <a:lnTo>
                  <a:pt x="106" y="0"/>
                </a:lnTo>
                <a:lnTo>
                  <a:pt x="108" y="0"/>
                </a:lnTo>
                <a:lnTo>
                  <a:pt x="118" y="0"/>
                </a:lnTo>
                <a:lnTo>
                  <a:pt x="121" y="0"/>
                </a:lnTo>
                <a:lnTo>
                  <a:pt x="130" y="0"/>
                </a:lnTo>
                <a:lnTo>
                  <a:pt x="133" y="0"/>
                </a:lnTo>
                <a:lnTo>
                  <a:pt x="144" y="0"/>
                </a:lnTo>
                <a:lnTo>
                  <a:pt x="146" y="0"/>
                </a:lnTo>
                <a:lnTo>
                  <a:pt x="148" y="0"/>
                </a:lnTo>
                <a:lnTo>
                  <a:pt x="155" y="0"/>
                </a:lnTo>
                <a:lnTo>
                  <a:pt x="159" y="0"/>
                </a:lnTo>
                <a:lnTo>
                  <a:pt x="167" y="0"/>
                </a:lnTo>
                <a:lnTo>
                  <a:pt x="169" y="0"/>
                </a:lnTo>
                <a:lnTo>
                  <a:pt x="176" y="0"/>
                </a:lnTo>
                <a:lnTo>
                  <a:pt x="180" y="0"/>
                </a:lnTo>
                <a:lnTo>
                  <a:pt x="181" y="0"/>
                </a:lnTo>
                <a:lnTo>
                  <a:pt x="191" y="0"/>
                </a:lnTo>
                <a:lnTo>
                  <a:pt x="193" y="0"/>
                </a:lnTo>
                <a:lnTo>
                  <a:pt x="202" y="0"/>
                </a:lnTo>
                <a:lnTo>
                  <a:pt x="203" y="0"/>
                </a:lnTo>
                <a:lnTo>
                  <a:pt x="205" y="0"/>
                </a:lnTo>
                <a:lnTo>
                  <a:pt x="212" y="0"/>
                </a:lnTo>
                <a:lnTo>
                  <a:pt x="213" y="0"/>
                </a:lnTo>
                <a:lnTo>
                  <a:pt x="216" y="0"/>
                </a:lnTo>
                <a:lnTo>
                  <a:pt x="219" y="0"/>
                </a:lnTo>
                <a:lnTo>
                  <a:pt x="230" y="0"/>
                </a:lnTo>
                <a:lnTo>
                  <a:pt x="231" y="0"/>
                </a:lnTo>
                <a:lnTo>
                  <a:pt x="241" y="0"/>
                </a:lnTo>
                <a:lnTo>
                  <a:pt x="242" y="0"/>
                </a:lnTo>
                <a:lnTo>
                  <a:pt x="253" y="0"/>
                </a:lnTo>
                <a:lnTo>
                  <a:pt x="255" y="0"/>
                </a:lnTo>
                <a:lnTo>
                  <a:pt x="265" y="0"/>
                </a:lnTo>
                <a:lnTo>
                  <a:pt x="267" y="0"/>
                </a:lnTo>
                <a:lnTo>
                  <a:pt x="278" y="0"/>
                </a:lnTo>
                <a:lnTo>
                  <a:pt x="279" y="0"/>
                </a:lnTo>
                <a:lnTo>
                  <a:pt x="285" y="0"/>
                </a:lnTo>
                <a:lnTo>
                  <a:pt x="289" y="0"/>
                </a:lnTo>
                <a:lnTo>
                  <a:pt x="290" y="0"/>
                </a:lnTo>
                <a:lnTo>
                  <a:pt x="291" y="0"/>
                </a:lnTo>
                <a:lnTo>
                  <a:pt x="302" y="0"/>
                </a:lnTo>
                <a:lnTo>
                  <a:pt x="303" y="0"/>
                </a:lnTo>
                <a:lnTo>
                  <a:pt x="313" y="0"/>
                </a:lnTo>
                <a:lnTo>
                  <a:pt x="314" y="0"/>
                </a:lnTo>
                <a:lnTo>
                  <a:pt x="320" y="0"/>
                </a:lnTo>
                <a:lnTo>
                  <a:pt x="326" y="0"/>
                </a:lnTo>
                <a:lnTo>
                  <a:pt x="338" y="0"/>
                </a:lnTo>
                <a:lnTo>
                  <a:pt x="342" y="0"/>
                </a:lnTo>
                <a:lnTo>
                  <a:pt x="351" y="0"/>
                </a:lnTo>
                <a:lnTo>
                  <a:pt x="363" y="0"/>
                </a:lnTo>
                <a:lnTo>
                  <a:pt x="370" y="0"/>
                </a:lnTo>
                <a:lnTo>
                  <a:pt x="375" y="0"/>
                </a:lnTo>
                <a:lnTo>
                  <a:pt x="381" y="0"/>
                </a:lnTo>
                <a:lnTo>
                  <a:pt x="387" y="0"/>
                </a:lnTo>
                <a:lnTo>
                  <a:pt x="399" y="0"/>
                </a:lnTo>
                <a:lnTo>
                  <a:pt x="411" y="0"/>
                </a:lnTo>
                <a:lnTo>
                  <a:pt x="423" y="0"/>
                </a:lnTo>
                <a:lnTo>
                  <a:pt x="426" y="0"/>
                </a:lnTo>
                <a:lnTo>
                  <a:pt x="434" y="0"/>
                </a:lnTo>
                <a:lnTo>
                  <a:pt x="436" y="0"/>
                </a:lnTo>
                <a:lnTo>
                  <a:pt x="436" y="13"/>
                </a:lnTo>
                <a:lnTo>
                  <a:pt x="436" y="26"/>
                </a:lnTo>
                <a:lnTo>
                  <a:pt x="436" y="29"/>
                </a:lnTo>
                <a:lnTo>
                  <a:pt x="436" y="38"/>
                </a:lnTo>
                <a:lnTo>
                  <a:pt x="436" y="49"/>
                </a:lnTo>
                <a:lnTo>
                  <a:pt x="436" y="62"/>
                </a:lnTo>
                <a:lnTo>
                  <a:pt x="436" y="66"/>
                </a:lnTo>
                <a:lnTo>
                  <a:pt x="436" y="74"/>
                </a:lnTo>
                <a:lnTo>
                  <a:pt x="436" y="79"/>
                </a:lnTo>
                <a:lnTo>
                  <a:pt x="436" y="87"/>
                </a:lnTo>
                <a:lnTo>
                  <a:pt x="436" y="89"/>
                </a:lnTo>
                <a:lnTo>
                  <a:pt x="436" y="100"/>
                </a:lnTo>
                <a:lnTo>
                  <a:pt x="436" y="104"/>
                </a:lnTo>
                <a:lnTo>
                  <a:pt x="436" y="112"/>
                </a:lnTo>
                <a:lnTo>
                  <a:pt x="436" y="117"/>
                </a:lnTo>
                <a:lnTo>
                  <a:pt x="436" y="124"/>
                </a:lnTo>
                <a:lnTo>
                  <a:pt x="436" y="137"/>
                </a:lnTo>
                <a:lnTo>
                  <a:pt x="436" y="144"/>
                </a:lnTo>
                <a:lnTo>
                  <a:pt x="436" y="149"/>
                </a:lnTo>
                <a:lnTo>
                  <a:pt x="436" y="158"/>
                </a:lnTo>
                <a:lnTo>
                  <a:pt x="436" y="160"/>
                </a:lnTo>
                <a:lnTo>
                  <a:pt x="436" y="167"/>
                </a:lnTo>
                <a:lnTo>
                  <a:pt x="436" y="171"/>
                </a:lnTo>
                <a:lnTo>
                  <a:pt x="436" y="173"/>
                </a:lnTo>
                <a:lnTo>
                  <a:pt x="436" y="180"/>
                </a:lnTo>
                <a:lnTo>
                  <a:pt x="436" y="185"/>
                </a:lnTo>
                <a:lnTo>
                  <a:pt x="436" y="191"/>
                </a:lnTo>
                <a:lnTo>
                  <a:pt x="438" y="195"/>
                </a:lnTo>
                <a:lnTo>
                  <a:pt x="438" y="198"/>
                </a:lnTo>
                <a:lnTo>
                  <a:pt x="438" y="210"/>
                </a:lnTo>
                <a:lnTo>
                  <a:pt x="438" y="214"/>
                </a:lnTo>
                <a:lnTo>
                  <a:pt x="438" y="224"/>
                </a:lnTo>
                <a:lnTo>
                  <a:pt x="438" y="235"/>
                </a:lnTo>
                <a:lnTo>
                  <a:pt x="438" y="248"/>
                </a:lnTo>
                <a:lnTo>
                  <a:pt x="438" y="251"/>
                </a:lnTo>
                <a:lnTo>
                  <a:pt x="438" y="257"/>
                </a:lnTo>
                <a:lnTo>
                  <a:pt x="436" y="260"/>
                </a:lnTo>
                <a:lnTo>
                  <a:pt x="436" y="270"/>
                </a:lnTo>
                <a:lnTo>
                  <a:pt x="436" y="272"/>
                </a:lnTo>
                <a:lnTo>
                  <a:pt x="436" y="284"/>
                </a:lnTo>
                <a:lnTo>
                  <a:pt x="436" y="291"/>
                </a:lnTo>
                <a:lnTo>
                  <a:pt x="436" y="293"/>
                </a:lnTo>
                <a:lnTo>
                  <a:pt x="436" y="295"/>
                </a:lnTo>
                <a:lnTo>
                  <a:pt x="438" y="296"/>
                </a:lnTo>
                <a:lnTo>
                  <a:pt x="438" y="309"/>
                </a:lnTo>
                <a:lnTo>
                  <a:pt x="438" y="314"/>
                </a:lnTo>
                <a:lnTo>
                  <a:pt x="438" y="321"/>
                </a:lnTo>
                <a:lnTo>
                  <a:pt x="438" y="334"/>
                </a:lnTo>
                <a:lnTo>
                  <a:pt x="438" y="345"/>
                </a:lnTo>
                <a:lnTo>
                  <a:pt x="438" y="359"/>
                </a:lnTo>
                <a:lnTo>
                  <a:pt x="438" y="367"/>
                </a:lnTo>
                <a:lnTo>
                  <a:pt x="432" y="367"/>
                </a:lnTo>
                <a:lnTo>
                  <a:pt x="428" y="367"/>
                </a:lnTo>
                <a:lnTo>
                  <a:pt x="419" y="367"/>
                </a:lnTo>
                <a:lnTo>
                  <a:pt x="412" y="367"/>
                </a:lnTo>
                <a:lnTo>
                  <a:pt x="395" y="367"/>
                </a:lnTo>
                <a:lnTo>
                  <a:pt x="377" y="367"/>
                </a:lnTo>
                <a:lnTo>
                  <a:pt x="367" y="367"/>
                </a:lnTo>
                <a:lnTo>
                  <a:pt x="365" y="367"/>
                </a:lnTo>
                <a:lnTo>
                  <a:pt x="352" y="367"/>
                </a:lnTo>
                <a:lnTo>
                  <a:pt x="349" y="367"/>
                </a:lnTo>
                <a:lnTo>
                  <a:pt x="347" y="367"/>
                </a:lnTo>
                <a:lnTo>
                  <a:pt x="345" y="367"/>
                </a:lnTo>
                <a:lnTo>
                  <a:pt x="340" y="367"/>
                </a:lnTo>
                <a:lnTo>
                  <a:pt x="327" y="367"/>
                </a:lnTo>
                <a:lnTo>
                  <a:pt x="324" y="367"/>
                </a:lnTo>
                <a:lnTo>
                  <a:pt x="320" y="367"/>
                </a:lnTo>
                <a:lnTo>
                  <a:pt x="319" y="367"/>
                </a:lnTo>
                <a:lnTo>
                  <a:pt x="316" y="367"/>
                </a:lnTo>
                <a:lnTo>
                  <a:pt x="309" y="367"/>
                </a:lnTo>
                <a:lnTo>
                  <a:pt x="303" y="367"/>
                </a:lnTo>
                <a:lnTo>
                  <a:pt x="298" y="367"/>
                </a:lnTo>
                <a:lnTo>
                  <a:pt x="294" y="367"/>
                </a:lnTo>
                <a:lnTo>
                  <a:pt x="291" y="367"/>
                </a:lnTo>
                <a:lnTo>
                  <a:pt x="285" y="367"/>
                </a:lnTo>
                <a:lnTo>
                  <a:pt x="279" y="367"/>
                </a:lnTo>
                <a:lnTo>
                  <a:pt x="270" y="367"/>
                </a:lnTo>
                <a:lnTo>
                  <a:pt x="268" y="367"/>
                </a:lnTo>
                <a:lnTo>
                  <a:pt x="266" y="367"/>
                </a:lnTo>
                <a:lnTo>
                  <a:pt x="261" y="367"/>
                </a:lnTo>
                <a:lnTo>
                  <a:pt x="260" y="367"/>
                </a:lnTo>
                <a:lnTo>
                  <a:pt x="256" y="367"/>
                </a:lnTo>
                <a:lnTo>
                  <a:pt x="252" y="367"/>
                </a:lnTo>
                <a:lnTo>
                  <a:pt x="242" y="367"/>
                </a:lnTo>
                <a:lnTo>
                  <a:pt x="239" y="367"/>
                </a:lnTo>
                <a:lnTo>
                  <a:pt x="232" y="367"/>
                </a:lnTo>
                <a:lnTo>
                  <a:pt x="230" y="367"/>
                </a:lnTo>
                <a:lnTo>
                  <a:pt x="219" y="367"/>
                </a:lnTo>
                <a:lnTo>
                  <a:pt x="213" y="367"/>
                </a:lnTo>
                <a:lnTo>
                  <a:pt x="211" y="367"/>
                </a:lnTo>
                <a:lnTo>
                  <a:pt x="206" y="367"/>
                </a:lnTo>
                <a:lnTo>
                  <a:pt x="205" y="367"/>
                </a:lnTo>
                <a:lnTo>
                  <a:pt x="194" y="367"/>
                </a:lnTo>
                <a:lnTo>
                  <a:pt x="187" y="367"/>
                </a:lnTo>
                <a:lnTo>
                  <a:pt x="182" y="367"/>
                </a:lnTo>
                <a:lnTo>
                  <a:pt x="169" y="367"/>
                </a:lnTo>
                <a:lnTo>
                  <a:pt x="167" y="367"/>
                </a:lnTo>
                <a:lnTo>
                  <a:pt x="158" y="367"/>
                </a:lnTo>
                <a:lnTo>
                  <a:pt x="151" y="367"/>
                </a:lnTo>
                <a:lnTo>
                  <a:pt x="148" y="367"/>
                </a:lnTo>
                <a:lnTo>
                  <a:pt x="146" y="367"/>
                </a:lnTo>
                <a:lnTo>
                  <a:pt x="144" y="367"/>
                </a:lnTo>
                <a:lnTo>
                  <a:pt x="138" y="367"/>
                </a:lnTo>
                <a:lnTo>
                  <a:pt x="135" y="367"/>
                </a:lnTo>
                <a:lnTo>
                  <a:pt x="134" y="367"/>
                </a:lnTo>
                <a:lnTo>
                  <a:pt x="124" y="367"/>
                </a:lnTo>
                <a:lnTo>
                  <a:pt x="119" y="367"/>
                </a:lnTo>
                <a:lnTo>
                  <a:pt x="116" y="367"/>
                </a:lnTo>
                <a:lnTo>
                  <a:pt x="113" y="367"/>
                </a:lnTo>
                <a:lnTo>
                  <a:pt x="108" y="367"/>
                </a:lnTo>
                <a:lnTo>
                  <a:pt x="105" y="367"/>
                </a:lnTo>
                <a:lnTo>
                  <a:pt x="103" y="367"/>
                </a:lnTo>
                <a:lnTo>
                  <a:pt x="101" y="367"/>
                </a:lnTo>
                <a:lnTo>
                  <a:pt x="99" y="367"/>
                </a:lnTo>
                <a:lnTo>
                  <a:pt x="95" y="367"/>
                </a:lnTo>
                <a:lnTo>
                  <a:pt x="85" y="367"/>
                </a:lnTo>
                <a:lnTo>
                  <a:pt x="73" y="367"/>
                </a:lnTo>
                <a:lnTo>
                  <a:pt x="68" y="367"/>
                </a:lnTo>
                <a:lnTo>
                  <a:pt x="60" y="367"/>
                </a:lnTo>
                <a:lnTo>
                  <a:pt x="52" y="367"/>
                </a:lnTo>
                <a:lnTo>
                  <a:pt x="48" y="367"/>
                </a:lnTo>
                <a:lnTo>
                  <a:pt x="47" y="367"/>
                </a:lnTo>
                <a:lnTo>
                  <a:pt x="36" y="367"/>
                </a:lnTo>
                <a:lnTo>
                  <a:pt x="24" y="367"/>
                </a:lnTo>
                <a:lnTo>
                  <a:pt x="13" y="367"/>
                </a:lnTo>
                <a:lnTo>
                  <a:pt x="5" y="367"/>
                </a:lnTo>
                <a:lnTo>
                  <a:pt x="1" y="367"/>
                </a:lnTo>
                <a:lnTo>
                  <a:pt x="1" y="359"/>
                </a:lnTo>
                <a:lnTo>
                  <a:pt x="1" y="354"/>
                </a:lnTo>
                <a:lnTo>
                  <a:pt x="1" y="352"/>
                </a:lnTo>
                <a:lnTo>
                  <a:pt x="1" y="344"/>
                </a:lnTo>
                <a:lnTo>
                  <a:pt x="1" y="335"/>
                </a:lnTo>
                <a:lnTo>
                  <a:pt x="1" y="322"/>
                </a:lnTo>
                <a:lnTo>
                  <a:pt x="1" y="319"/>
                </a:lnTo>
                <a:lnTo>
                  <a:pt x="1" y="309"/>
                </a:lnTo>
                <a:lnTo>
                  <a:pt x="0" y="295"/>
                </a:lnTo>
                <a:lnTo>
                  <a:pt x="0" y="293"/>
                </a:lnTo>
                <a:lnTo>
                  <a:pt x="0" y="291"/>
                </a:lnTo>
                <a:lnTo>
                  <a:pt x="0" y="284"/>
                </a:lnTo>
                <a:lnTo>
                  <a:pt x="0" y="279"/>
                </a:lnTo>
                <a:lnTo>
                  <a:pt x="1" y="275"/>
                </a:lnTo>
                <a:lnTo>
                  <a:pt x="0" y="272"/>
                </a:lnTo>
                <a:lnTo>
                  <a:pt x="0" y="267"/>
                </a:lnTo>
                <a:lnTo>
                  <a:pt x="0" y="260"/>
                </a:lnTo>
                <a:lnTo>
                  <a:pt x="0" y="254"/>
                </a:lnTo>
                <a:lnTo>
                  <a:pt x="0" y="245"/>
                </a:lnTo>
                <a:lnTo>
                  <a:pt x="0" y="235"/>
                </a:lnTo>
                <a:lnTo>
                  <a:pt x="0" y="232"/>
                </a:lnTo>
                <a:lnTo>
                  <a:pt x="0" y="227"/>
                </a:lnTo>
                <a:lnTo>
                  <a:pt x="0" y="222"/>
                </a:lnTo>
                <a:lnTo>
                  <a:pt x="0" y="216"/>
                </a:lnTo>
                <a:lnTo>
                  <a:pt x="0" y="210"/>
                </a:lnTo>
                <a:lnTo>
                  <a:pt x="0" y="198"/>
                </a:lnTo>
                <a:lnTo>
                  <a:pt x="1" y="191"/>
                </a:lnTo>
                <a:lnTo>
                  <a:pt x="1" y="189"/>
                </a:lnTo>
                <a:lnTo>
                  <a:pt x="0" y="185"/>
                </a:lnTo>
                <a:lnTo>
                  <a:pt x="1" y="180"/>
                </a:lnTo>
                <a:lnTo>
                  <a:pt x="1" y="173"/>
                </a:lnTo>
                <a:lnTo>
                  <a:pt x="0" y="160"/>
                </a:lnTo>
                <a:lnTo>
                  <a:pt x="0" y="155"/>
                </a:lnTo>
                <a:lnTo>
                  <a:pt x="0" y="149"/>
                </a:lnTo>
                <a:lnTo>
                  <a:pt x="0" y="137"/>
                </a:lnTo>
                <a:lnTo>
                  <a:pt x="0" y="124"/>
                </a:lnTo>
                <a:lnTo>
                  <a:pt x="0" y="117"/>
                </a:lnTo>
                <a:lnTo>
                  <a:pt x="0" y="111"/>
                </a:lnTo>
                <a:lnTo>
                  <a:pt x="0" y="98"/>
                </a:lnTo>
                <a:lnTo>
                  <a:pt x="0" y="88"/>
                </a:lnTo>
                <a:lnTo>
                  <a:pt x="0" y="86"/>
                </a:lnTo>
                <a:lnTo>
                  <a:pt x="1" y="74"/>
                </a:lnTo>
                <a:lnTo>
                  <a:pt x="1" y="72"/>
                </a:lnTo>
                <a:lnTo>
                  <a:pt x="1" y="71"/>
                </a:lnTo>
                <a:lnTo>
                  <a:pt x="1" y="64"/>
                </a:lnTo>
                <a:lnTo>
                  <a:pt x="1" y="62"/>
                </a:lnTo>
                <a:lnTo>
                  <a:pt x="1" y="49"/>
                </a:lnTo>
                <a:lnTo>
                  <a:pt x="1" y="47"/>
                </a:lnTo>
                <a:lnTo>
                  <a:pt x="1" y="44"/>
                </a:lnTo>
                <a:lnTo>
                  <a:pt x="1" y="38"/>
                </a:lnTo>
                <a:lnTo>
                  <a:pt x="1" y="27"/>
                </a:lnTo>
                <a:lnTo>
                  <a:pt x="1" y="26"/>
                </a:lnTo>
                <a:lnTo>
                  <a:pt x="1" y="18"/>
                </a:lnTo>
                <a:lnTo>
                  <a:pt x="1" y="12"/>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0" name="Freeform 214"/>
          <p:cNvSpPr>
            <a:spLocks/>
          </p:cNvSpPr>
          <p:nvPr/>
        </p:nvSpPr>
        <p:spPr bwMode="auto">
          <a:xfrm>
            <a:off x="7235825" y="1460501"/>
            <a:ext cx="698500" cy="485775"/>
          </a:xfrm>
          <a:custGeom>
            <a:avLst/>
            <a:gdLst>
              <a:gd name="T0" fmla="*/ 2147483646 w 484"/>
              <a:gd name="T1" fmla="*/ 0 h 346"/>
              <a:gd name="T2" fmla="*/ 2147483646 w 484"/>
              <a:gd name="T3" fmla="*/ 0 h 346"/>
              <a:gd name="T4" fmla="*/ 2147483646 w 484"/>
              <a:gd name="T5" fmla="*/ 0 h 346"/>
              <a:gd name="T6" fmla="*/ 2147483646 w 484"/>
              <a:gd name="T7" fmla="*/ 0 h 346"/>
              <a:gd name="T8" fmla="*/ 2147483646 w 484"/>
              <a:gd name="T9" fmla="*/ 0 h 346"/>
              <a:gd name="T10" fmla="*/ 2147483646 w 484"/>
              <a:gd name="T11" fmla="*/ 0 h 346"/>
              <a:gd name="T12" fmla="*/ 2147483646 w 484"/>
              <a:gd name="T13" fmla="*/ 0 h 346"/>
              <a:gd name="T14" fmla="*/ 2147483646 w 484"/>
              <a:gd name="T15" fmla="*/ 0 h 346"/>
              <a:gd name="T16" fmla="*/ 2147483646 w 484"/>
              <a:gd name="T17" fmla="*/ 2147483646 h 346"/>
              <a:gd name="T18" fmla="*/ 2147483646 w 484"/>
              <a:gd name="T19" fmla="*/ 2147483646 h 346"/>
              <a:gd name="T20" fmla="*/ 2147483646 w 484"/>
              <a:gd name="T21" fmla="*/ 2147483646 h 346"/>
              <a:gd name="T22" fmla="*/ 2147483646 w 484"/>
              <a:gd name="T23" fmla="*/ 2147483646 h 346"/>
              <a:gd name="T24" fmla="*/ 2147483646 w 484"/>
              <a:gd name="T25" fmla="*/ 2147483646 h 346"/>
              <a:gd name="T26" fmla="*/ 2147483646 w 484"/>
              <a:gd name="T27" fmla="*/ 2147483646 h 346"/>
              <a:gd name="T28" fmla="*/ 2147483646 w 484"/>
              <a:gd name="T29" fmla="*/ 2147483646 h 346"/>
              <a:gd name="T30" fmla="*/ 2147483646 w 484"/>
              <a:gd name="T31" fmla="*/ 2147483646 h 346"/>
              <a:gd name="T32" fmla="*/ 2147483646 w 484"/>
              <a:gd name="T33" fmla="*/ 2147483646 h 346"/>
              <a:gd name="T34" fmla="*/ 2147483646 w 484"/>
              <a:gd name="T35" fmla="*/ 2147483646 h 346"/>
              <a:gd name="T36" fmla="*/ 2147483646 w 484"/>
              <a:gd name="T37" fmla="*/ 2147483646 h 346"/>
              <a:gd name="T38" fmla="*/ 2147483646 w 484"/>
              <a:gd name="T39" fmla="*/ 2147483646 h 346"/>
              <a:gd name="T40" fmla="*/ 2147483646 w 484"/>
              <a:gd name="T41" fmla="*/ 2147483646 h 346"/>
              <a:gd name="T42" fmla="*/ 2147483646 w 484"/>
              <a:gd name="T43" fmla="*/ 2147483646 h 346"/>
              <a:gd name="T44" fmla="*/ 2147483646 w 484"/>
              <a:gd name="T45" fmla="*/ 2147483646 h 346"/>
              <a:gd name="T46" fmla="*/ 2147483646 w 484"/>
              <a:gd name="T47" fmla="*/ 2147483646 h 346"/>
              <a:gd name="T48" fmla="*/ 2147483646 w 484"/>
              <a:gd name="T49" fmla="*/ 2147483646 h 346"/>
              <a:gd name="T50" fmla="*/ 2147483646 w 484"/>
              <a:gd name="T51" fmla="*/ 2147483646 h 346"/>
              <a:gd name="T52" fmla="*/ 2147483646 w 484"/>
              <a:gd name="T53" fmla="*/ 2147483646 h 346"/>
              <a:gd name="T54" fmla="*/ 2147483646 w 484"/>
              <a:gd name="T55" fmla="*/ 2147483646 h 346"/>
              <a:gd name="T56" fmla="*/ 2147483646 w 484"/>
              <a:gd name="T57" fmla="*/ 2147483646 h 346"/>
              <a:gd name="T58" fmla="*/ 2147483646 w 484"/>
              <a:gd name="T59" fmla="*/ 2147483646 h 346"/>
              <a:gd name="T60" fmla="*/ 2147483646 w 484"/>
              <a:gd name="T61" fmla="*/ 2147483646 h 346"/>
              <a:gd name="T62" fmla="*/ 2147483646 w 484"/>
              <a:gd name="T63" fmla="*/ 2147483646 h 346"/>
              <a:gd name="T64" fmla="*/ 2147483646 w 484"/>
              <a:gd name="T65" fmla="*/ 2147483646 h 346"/>
              <a:gd name="T66" fmla="*/ 2147483646 w 484"/>
              <a:gd name="T67" fmla="*/ 2147483646 h 346"/>
              <a:gd name="T68" fmla="*/ 2147483646 w 484"/>
              <a:gd name="T69" fmla="*/ 2147483646 h 346"/>
              <a:gd name="T70" fmla="*/ 2147483646 w 484"/>
              <a:gd name="T71" fmla="*/ 2147483646 h 346"/>
              <a:gd name="T72" fmla="*/ 2147483646 w 484"/>
              <a:gd name="T73" fmla="*/ 2147483646 h 346"/>
              <a:gd name="T74" fmla="*/ 0 w 484"/>
              <a:gd name="T75" fmla="*/ 2147483646 h 346"/>
              <a:gd name="T76" fmla="*/ 0 w 484"/>
              <a:gd name="T77" fmla="*/ 2147483646 h 346"/>
              <a:gd name="T78" fmla="*/ 0 w 484"/>
              <a:gd name="T79" fmla="*/ 2147483646 h 346"/>
              <a:gd name="T80" fmla="*/ 0 w 484"/>
              <a:gd name="T81" fmla="*/ 2147483646 h 346"/>
              <a:gd name="T82" fmla="*/ 0 w 484"/>
              <a:gd name="T83" fmla="*/ 2147483646 h 346"/>
              <a:gd name="T84" fmla="*/ 0 w 484"/>
              <a:gd name="T85" fmla="*/ 2147483646 h 346"/>
              <a:gd name="T86" fmla="*/ 0 w 484"/>
              <a:gd name="T87" fmla="*/ 2147483646 h 346"/>
              <a:gd name="T88" fmla="*/ 0 w 484"/>
              <a:gd name="T89" fmla="*/ 2147483646 h 346"/>
              <a:gd name="T90" fmla="*/ 0 w 484"/>
              <a:gd name="T91" fmla="*/ 2147483646 h 346"/>
              <a:gd name="T92" fmla="*/ 2147483646 w 484"/>
              <a:gd name="T93" fmla="*/ 0 h 346"/>
              <a:gd name="T94" fmla="*/ 2147483646 w 484"/>
              <a:gd name="T95" fmla="*/ 0 h 346"/>
              <a:gd name="T96" fmla="*/ 2147483646 w 484"/>
              <a:gd name="T97" fmla="*/ 0 h 346"/>
              <a:gd name="T98" fmla="*/ 2147483646 w 484"/>
              <a:gd name="T99" fmla="*/ 0 h 346"/>
              <a:gd name="T100" fmla="*/ 2147483646 w 484"/>
              <a:gd name="T101" fmla="*/ 0 h 346"/>
              <a:gd name="T102" fmla="*/ 2147483646 w 484"/>
              <a:gd name="T103" fmla="*/ 0 h 346"/>
              <a:gd name="T104" fmla="*/ 2147483646 w 484"/>
              <a:gd name="T105" fmla="*/ 0 h 346"/>
              <a:gd name="T106" fmla="*/ 2147483646 w 484"/>
              <a:gd name="T107" fmla="*/ 0 h 346"/>
              <a:gd name="T108" fmla="*/ 2147483646 w 484"/>
              <a:gd name="T109" fmla="*/ 0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4"/>
              <a:gd name="T166" fmla="*/ 0 h 346"/>
              <a:gd name="T167" fmla="*/ 484 w 484"/>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4" h="346">
                <a:moveTo>
                  <a:pt x="213" y="0"/>
                </a:moveTo>
                <a:lnTo>
                  <a:pt x="220" y="0"/>
                </a:lnTo>
                <a:lnTo>
                  <a:pt x="225" y="0"/>
                </a:lnTo>
                <a:lnTo>
                  <a:pt x="231" y="0"/>
                </a:lnTo>
                <a:lnTo>
                  <a:pt x="232" y="0"/>
                </a:lnTo>
                <a:lnTo>
                  <a:pt x="235" y="0"/>
                </a:lnTo>
                <a:lnTo>
                  <a:pt x="237" y="0"/>
                </a:lnTo>
                <a:lnTo>
                  <a:pt x="243" y="0"/>
                </a:lnTo>
                <a:lnTo>
                  <a:pt x="245" y="0"/>
                </a:lnTo>
                <a:lnTo>
                  <a:pt x="249" y="0"/>
                </a:lnTo>
                <a:lnTo>
                  <a:pt x="253" y="0"/>
                </a:lnTo>
                <a:lnTo>
                  <a:pt x="261" y="0"/>
                </a:lnTo>
                <a:lnTo>
                  <a:pt x="266" y="0"/>
                </a:lnTo>
                <a:lnTo>
                  <a:pt x="275" y="0"/>
                </a:lnTo>
                <a:lnTo>
                  <a:pt x="282" y="0"/>
                </a:lnTo>
                <a:lnTo>
                  <a:pt x="286" y="0"/>
                </a:lnTo>
                <a:lnTo>
                  <a:pt x="287" y="0"/>
                </a:lnTo>
                <a:lnTo>
                  <a:pt x="294" y="0"/>
                </a:lnTo>
                <a:lnTo>
                  <a:pt x="304" y="0"/>
                </a:lnTo>
                <a:lnTo>
                  <a:pt x="308" y="0"/>
                </a:lnTo>
                <a:lnTo>
                  <a:pt x="317" y="0"/>
                </a:lnTo>
                <a:lnTo>
                  <a:pt x="323" y="0"/>
                </a:lnTo>
                <a:lnTo>
                  <a:pt x="330" y="0"/>
                </a:lnTo>
                <a:lnTo>
                  <a:pt x="335" y="0"/>
                </a:lnTo>
                <a:lnTo>
                  <a:pt x="343" y="0"/>
                </a:lnTo>
                <a:lnTo>
                  <a:pt x="348" y="0"/>
                </a:lnTo>
                <a:lnTo>
                  <a:pt x="354" y="0"/>
                </a:lnTo>
                <a:lnTo>
                  <a:pt x="358" y="0"/>
                </a:lnTo>
                <a:lnTo>
                  <a:pt x="365" y="0"/>
                </a:lnTo>
                <a:lnTo>
                  <a:pt x="366" y="0"/>
                </a:lnTo>
                <a:lnTo>
                  <a:pt x="371" y="0"/>
                </a:lnTo>
                <a:lnTo>
                  <a:pt x="378" y="0"/>
                </a:lnTo>
                <a:lnTo>
                  <a:pt x="380" y="0"/>
                </a:lnTo>
                <a:lnTo>
                  <a:pt x="397" y="0"/>
                </a:lnTo>
                <a:lnTo>
                  <a:pt x="403" y="0"/>
                </a:lnTo>
                <a:lnTo>
                  <a:pt x="420" y="0"/>
                </a:lnTo>
                <a:lnTo>
                  <a:pt x="427" y="0"/>
                </a:lnTo>
                <a:lnTo>
                  <a:pt x="434" y="0"/>
                </a:lnTo>
                <a:lnTo>
                  <a:pt x="437" y="0"/>
                </a:lnTo>
                <a:lnTo>
                  <a:pt x="440" y="0"/>
                </a:lnTo>
                <a:lnTo>
                  <a:pt x="453" y="0"/>
                </a:lnTo>
                <a:lnTo>
                  <a:pt x="454" y="0"/>
                </a:lnTo>
                <a:lnTo>
                  <a:pt x="469" y="0"/>
                </a:lnTo>
                <a:lnTo>
                  <a:pt x="483" y="0"/>
                </a:lnTo>
                <a:lnTo>
                  <a:pt x="483" y="9"/>
                </a:lnTo>
                <a:lnTo>
                  <a:pt x="483" y="14"/>
                </a:lnTo>
                <a:lnTo>
                  <a:pt x="483" y="23"/>
                </a:lnTo>
                <a:lnTo>
                  <a:pt x="483" y="36"/>
                </a:lnTo>
                <a:lnTo>
                  <a:pt x="483" y="44"/>
                </a:lnTo>
                <a:lnTo>
                  <a:pt x="483" y="48"/>
                </a:lnTo>
                <a:lnTo>
                  <a:pt x="481" y="48"/>
                </a:lnTo>
                <a:lnTo>
                  <a:pt x="481" y="59"/>
                </a:lnTo>
                <a:lnTo>
                  <a:pt x="481" y="72"/>
                </a:lnTo>
                <a:lnTo>
                  <a:pt x="481" y="78"/>
                </a:lnTo>
                <a:lnTo>
                  <a:pt x="481" y="114"/>
                </a:lnTo>
                <a:lnTo>
                  <a:pt x="481" y="117"/>
                </a:lnTo>
                <a:lnTo>
                  <a:pt x="481" y="123"/>
                </a:lnTo>
                <a:lnTo>
                  <a:pt x="481" y="125"/>
                </a:lnTo>
                <a:lnTo>
                  <a:pt x="481" y="131"/>
                </a:lnTo>
                <a:lnTo>
                  <a:pt x="481" y="136"/>
                </a:lnTo>
                <a:lnTo>
                  <a:pt x="481" y="143"/>
                </a:lnTo>
                <a:lnTo>
                  <a:pt x="481" y="145"/>
                </a:lnTo>
                <a:lnTo>
                  <a:pt x="481" y="157"/>
                </a:lnTo>
                <a:lnTo>
                  <a:pt x="481" y="159"/>
                </a:lnTo>
                <a:lnTo>
                  <a:pt x="481" y="164"/>
                </a:lnTo>
                <a:lnTo>
                  <a:pt x="481" y="173"/>
                </a:lnTo>
                <a:lnTo>
                  <a:pt x="481" y="184"/>
                </a:lnTo>
                <a:lnTo>
                  <a:pt x="479" y="184"/>
                </a:lnTo>
                <a:lnTo>
                  <a:pt x="477" y="184"/>
                </a:lnTo>
                <a:lnTo>
                  <a:pt x="468" y="184"/>
                </a:lnTo>
                <a:lnTo>
                  <a:pt x="464" y="184"/>
                </a:lnTo>
                <a:lnTo>
                  <a:pt x="456" y="184"/>
                </a:lnTo>
                <a:lnTo>
                  <a:pt x="456" y="190"/>
                </a:lnTo>
                <a:lnTo>
                  <a:pt x="456" y="197"/>
                </a:lnTo>
                <a:lnTo>
                  <a:pt x="444" y="197"/>
                </a:lnTo>
                <a:lnTo>
                  <a:pt x="442" y="197"/>
                </a:lnTo>
                <a:lnTo>
                  <a:pt x="438" y="197"/>
                </a:lnTo>
                <a:lnTo>
                  <a:pt x="435" y="199"/>
                </a:lnTo>
                <a:lnTo>
                  <a:pt x="436" y="205"/>
                </a:lnTo>
                <a:lnTo>
                  <a:pt x="396" y="209"/>
                </a:lnTo>
                <a:lnTo>
                  <a:pt x="390" y="209"/>
                </a:lnTo>
                <a:lnTo>
                  <a:pt x="388" y="211"/>
                </a:lnTo>
                <a:lnTo>
                  <a:pt x="365" y="253"/>
                </a:lnTo>
                <a:lnTo>
                  <a:pt x="364" y="254"/>
                </a:lnTo>
                <a:lnTo>
                  <a:pt x="363" y="255"/>
                </a:lnTo>
                <a:lnTo>
                  <a:pt x="363" y="257"/>
                </a:lnTo>
                <a:lnTo>
                  <a:pt x="361" y="261"/>
                </a:lnTo>
                <a:lnTo>
                  <a:pt x="360" y="265"/>
                </a:lnTo>
                <a:lnTo>
                  <a:pt x="358" y="266"/>
                </a:lnTo>
                <a:lnTo>
                  <a:pt x="353" y="266"/>
                </a:lnTo>
                <a:lnTo>
                  <a:pt x="349" y="268"/>
                </a:lnTo>
                <a:lnTo>
                  <a:pt x="346" y="268"/>
                </a:lnTo>
                <a:lnTo>
                  <a:pt x="344" y="266"/>
                </a:lnTo>
                <a:lnTo>
                  <a:pt x="339" y="265"/>
                </a:lnTo>
                <a:lnTo>
                  <a:pt x="335" y="264"/>
                </a:lnTo>
                <a:lnTo>
                  <a:pt x="332" y="264"/>
                </a:lnTo>
                <a:lnTo>
                  <a:pt x="328" y="264"/>
                </a:lnTo>
                <a:lnTo>
                  <a:pt x="326" y="264"/>
                </a:lnTo>
                <a:lnTo>
                  <a:pt x="322" y="264"/>
                </a:lnTo>
                <a:lnTo>
                  <a:pt x="320" y="264"/>
                </a:lnTo>
                <a:lnTo>
                  <a:pt x="316" y="264"/>
                </a:lnTo>
                <a:lnTo>
                  <a:pt x="309" y="261"/>
                </a:lnTo>
                <a:lnTo>
                  <a:pt x="308" y="261"/>
                </a:lnTo>
                <a:lnTo>
                  <a:pt x="303" y="260"/>
                </a:lnTo>
                <a:lnTo>
                  <a:pt x="300" y="261"/>
                </a:lnTo>
                <a:lnTo>
                  <a:pt x="297" y="260"/>
                </a:lnTo>
                <a:lnTo>
                  <a:pt x="295" y="257"/>
                </a:lnTo>
                <a:lnTo>
                  <a:pt x="294" y="254"/>
                </a:lnTo>
                <a:lnTo>
                  <a:pt x="292" y="252"/>
                </a:lnTo>
                <a:lnTo>
                  <a:pt x="289" y="253"/>
                </a:lnTo>
                <a:lnTo>
                  <a:pt x="284" y="256"/>
                </a:lnTo>
                <a:lnTo>
                  <a:pt x="281" y="257"/>
                </a:lnTo>
                <a:lnTo>
                  <a:pt x="279" y="260"/>
                </a:lnTo>
                <a:lnTo>
                  <a:pt x="276" y="263"/>
                </a:lnTo>
                <a:lnTo>
                  <a:pt x="271" y="266"/>
                </a:lnTo>
                <a:lnTo>
                  <a:pt x="270" y="269"/>
                </a:lnTo>
                <a:lnTo>
                  <a:pt x="270" y="271"/>
                </a:lnTo>
                <a:lnTo>
                  <a:pt x="270" y="276"/>
                </a:lnTo>
                <a:lnTo>
                  <a:pt x="270" y="277"/>
                </a:lnTo>
                <a:lnTo>
                  <a:pt x="270" y="280"/>
                </a:lnTo>
                <a:lnTo>
                  <a:pt x="270" y="281"/>
                </a:lnTo>
                <a:lnTo>
                  <a:pt x="270" y="283"/>
                </a:lnTo>
                <a:lnTo>
                  <a:pt x="271" y="286"/>
                </a:lnTo>
                <a:lnTo>
                  <a:pt x="271" y="288"/>
                </a:lnTo>
                <a:lnTo>
                  <a:pt x="271" y="291"/>
                </a:lnTo>
                <a:lnTo>
                  <a:pt x="271" y="292"/>
                </a:lnTo>
                <a:lnTo>
                  <a:pt x="272" y="297"/>
                </a:lnTo>
                <a:lnTo>
                  <a:pt x="275" y="298"/>
                </a:lnTo>
                <a:lnTo>
                  <a:pt x="276" y="300"/>
                </a:lnTo>
                <a:lnTo>
                  <a:pt x="278" y="303"/>
                </a:lnTo>
                <a:lnTo>
                  <a:pt x="278" y="308"/>
                </a:lnTo>
                <a:lnTo>
                  <a:pt x="279" y="312"/>
                </a:lnTo>
                <a:lnTo>
                  <a:pt x="279" y="315"/>
                </a:lnTo>
                <a:lnTo>
                  <a:pt x="280" y="317"/>
                </a:lnTo>
                <a:lnTo>
                  <a:pt x="278" y="328"/>
                </a:lnTo>
                <a:lnTo>
                  <a:pt x="279" y="331"/>
                </a:lnTo>
                <a:lnTo>
                  <a:pt x="280" y="333"/>
                </a:lnTo>
                <a:lnTo>
                  <a:pt x="282" y="337"/>
                </a:lnTo>
                <a:lnTo>
                  <a:pt x="280" y="342"/>
                </a:lnTo>
                <a:lnTo>
                  <a:pt x="276" y="341"/>
                </a:lnTo>
                <a:lnTo>
                  <a:pt x="275" y="343"/>
                </a:lnTo>
                <a:lnTo>
                  <a:pt x="275" y="345"/>
                </a:lnTo>
                <a:lnTo>
                  <a:pt x="271" y="345"/>
                </a:lnTo>
                <a:lnTo>
                  <a:pt x="267" y="345"/>
                </a:lnTo>
                <a:lnTo>
                  <a:pt x="261" y="345"/>
                </a:lnTo>
                <a:lnTo>
                  <a:pt x="259" y="345"/>
                </a:lnTo>
                <a:lnTo>
                  <a:pt x="244" y="345"/>
                </a:lnTo>
                <a:lnTo>
                  <a:pt x="239" y="345"/>
                </a:lnTo>
                <a:lnTo>
                  <a:pt x="233" y="345"/>
                </a:lnTo>
                <a:lnTo>
                  <a:pt x="231" y="345"/>
                </a:lnTo>
                <a:lnTo>
                  <a:pt x="224" y="345"/>
                </a:lnTo>
                <a:lnTo>
                  <a:pt x="218" y="345"/>
                </a:lnTo>
                <a:lnTo>
                  <a:pt x="209" y="345"/>
                </a:lnTo>
                <a:lnTo>
                  <a:pt x="206" y="345"/>
                </a:lnTo>
                <a:lnTo>
                  <a:pt x="201" y="345"/>
                </a:lnTo>
                <a:lnTo>
                  <a:pt x="199" y="345"/>
                </a:lnTo>
                <a:lnTo>
                  <a:pt x="189" y="345"/>
                </a:lnTo>
                <a:lnTo>
                  <a:pt x="183" y="345"/>
                </a:lnTo>
                <a:lnTo>
                  <a:pt x="176" y="345"/>
                </a:lnTo>
                <a:lnTo>
                  <a:pt x="170" y="345"/>
                </a:lnTo>
                <a:lnTo>
                  <a:pt x="158" y="345"/>
                </a:lnTo>
                <a:lnTo>
                  <a:pt x="146" y="345"/>
                </a:lnTo>
                <a:lnTo>
                  <a:pt x="144" y="345"/>
                </a:lnTo>
                <a:lnTo>
                  <a:pt x="133" y="345"/>
                </a:lnTo>
                <a:lnTo>
                  <a:pt x="128" y="345"/>
                </a:lnTo>
                <a:lnTo>
                  <a:pt x="127" y="345"/>
                </a:lnTo>
                <a:lnTo>
                  <a:pt x="124" y="345"/>
                </a:lnTo>
                <a:lnTo>
                  <a:pt x="122" y="345"/>
                </a:lnTo>
                <a:lnTo>
                  <a:pt x="121" y="345"/>
                </a:lnTo>
                <a:lnTo>
                  <a:pt x="116" y="345"/>
                </a:lnTo>
                <a:lnTo>
                  <a:pt x="108" y="345"/>
                </a:lnTo>
                <a:lnTo>
                  <a:pt x="97" y="345"/>
                </a:lnTo>
                <a:lnTo>
                  <a:pt x="92" y="345"/>
                </a:lnTo>
                <a:lnTo>
                  <a:pt x="85" y="345"/>
                </a:lnTo>
                <a:lnTo>
                  <a:pt x="80" y="345"/>
                </a:lnTo>
                <a:lnTo>
                  <a:pt x="78" y="345"/>
                </a:lnTo>
                <a:lnTo>
                  <a:pt x="72" y="345"/>
                </a:lnTo>
                <a:lnTo>
                  <a:pt x="66" y="345"/>
                </a:lnTo>
                <a:lnTo>
                  <a:pt x="59" y="345"/>
                </a:lnTo>
                <a:lnTo>
                  <a:pt x="48" y="345"/>
                </a:lnTo>
                <a:lnTo>
                  <a:pt x="40" y="345"/>
                </a:lnTo>
                <a:lnTo>
                  <a:pt x="36" y="345"/>
                </a:lnTo>
                <a:lnTo>
                  <a:pt x="30" y="345"/>
                </a:lnTo>
                <a:lnTo>
                  <a:pt x="24" y="345"/>
                </a:lnTo>
                <a:lnTo>
                  <a:pt x="12" y="345"/>
                </a:lnTo>
                <a:lnTo>
                  <a:pt x="0" y="345"/>
                </a:lnTo>
                <a:lnTo>
                  <a:pt x="0" y="340"/>
                </a:lnTo>
                <a:lnTo>
                  <a:pt x="0" y="332"/>
                </a:lnTo>
                <a:lnTo>
                  <a:pt x="0" y="326"/>
                </a:lnTo>
                <a:lnTo>
                  <a:pt x="0" y="320"/>
                </a:lnTo>
                <a:lnTo>
                  <a:pt x="0" y="308"/>
                </a:lnTo>
                <a:lnTo>
                  <a:pt x="0" y="302"/>
                </a:lnTo>
                <a:lnTo>
                  <a:pt x="0" y="296"/>
                </a:lnTo>
                <a:lnTo>
                  <a:pt x="0" y="291"/>
                </a:lnTo>
                <a:lnTo>
                  <a:pt x="0" y="283"/>
                </a:lnTo>
                <a:lnTo>
                  <a:pt x="0" y="270"/>
                </a:lnTo>
                <a:lnTo>
                  <a:pt x="0" y="257"/>
                </a:lnTo>
                <a:lnTo>
                  <a:pt x="0" y="246"/>
                </a:lnTo>
                <a:lnTo>
                  <a:pt x="0" y="238"/>
                </a:lnTo>
                <a:lnTo>
                  <a:pt x="0" y="234"/>
                </a:lnTo>
                <a:lnTo>
                  <a:pt x="0" y="226"/>
                </a:lnTo>
                <a:lnTo>
                  <a:pt x="0" y="221"/>
                </a:lnTo>
                <a:lnTo>
                  <a:pt x="0" y="217"/>
                </a:lnTo>
                <a:lnTo>
                  <a:pt x="0" y="209"/>
                </a:lnTo>
                <a:lnTo>
                  <a:pt x="0" y="197"/>
                </a:lnTo>
                <a:lnTo>
                  <a:pt x="0" y="190"/>
                </a:lnTo>
                <a:lnTo>
                  <a:pt x="0" y="186"/>
                </a:lnTo>
                <a:lnTo>
                  <a:pt x="0" y="185"/>
                </a:lnTo>
                <a:lnTo>
                  <a:pt x="0" y="176"/>
                </a:lnTo>
                <a:lnTo>
                  <a:pt x="0" y="171"/>
                </a:lnTo>
                <a:lnTo>
                  <a:pt x="0" y="165"/>
                </a:lnTo>
                <a:lnTo>
                  <a:pt x="0" y="159"/>
                </a:lnTo>
                <a:lnTo>
                  <a:pt x="0" y="154"/>
                </a:lnTo>
                <a:lnTo>
                  <a:pt x="0" y="153"/>
                </a:lnTo>
                <a:lnTo>
                  <a:pt x="0" y="151"/>
                </a:lnTo>
                <a:lnTo>
                  <a:pt x="0" y="147"/>
                </a:lnTo>
                <a:lnTo>
                  <a:pt x="0" y="134"/>
                </a:lnTo>
                <a:lnTo>
                  <a:pt x="0" y="123"/>
                </a:lnTo>
                <a:lnTo>
                  <a:pt x="0" y="118"/>
                </a:lnTo>
                <a:lnTo>
                  <a:pt x="0" y="110"/>
                </a:lnTo>
                <a:lnTo>
                  <a:pt x="0" y="98"/>
                </a:lnTo>
                <a:lnTo>
                  <a:pt x="0" y="84"/>
                </a:lnTo>
                <a:lnTo>
                  <a:pt x="0" y="72"/>
                </a:lnTo>
                <a:lnTo>
                  <a:pt x="0" y="69"/>
                </a:lnTo>
                <a:lnTo>
                  <a:pt x="0" y="61"/>
                </a:lnTo>
                <a:lnTo>
                  <a:pt x="0" y="48"/>
                </a:lnTo>
                <a:lnTo>
                  <a:pt x="0" y="36"/>
                </a:lnTo>
                <a:lnTo>
                  <a:pt x="0" y="22"/>
                </a:lnTo>
                <a:lnTo>
                  <a:pt x="0" y="18"/>
                </a:lnTo>
                <a:lnTo>
                  <a:pt x="0" y="15"/>
                </a:lnTo>
                <a:lnTo>
                  <a:pt x="0" y="12"/>
                </a:lnTo>
                <a:lnTo>
                  <a:pt x="0" y="0"/>
                </a:lnTo>
                <a:lnTo>
                  <a:pt x="7" y="0"/>
                </a:lnTo>
                <a:lnTo>
                  <a:pt x="12" y="0"/>
                </a:lnTo>
                <a:lnTo>
                  <a:pt x="16" y="0"/>
                </a:lnTo>
                <a:lnTo>
                  <a:pt x="24" y="0"/>
                </a:lnTo>
                <a:lnTo>
                  <a:pt x="25" y="0"/>
                </a:lnTo>
                <a:lnTo>
                  <a:pt x="29" y="0"/>
                </a:lnTo>
                <a:lnTo>
                  <a:pt x="35" y="0"/>
                </a:lnTo>
                <a:lnTo>
                  <a:pt x="41" y="0"/>
                </a:lnTo>
                <a:lnTo>
                  <a:pt x="48" y="0"/>
                </a:lnTo>
                <a:lnTo>
                  <a:pt x="51" y="0"/>
                </a:lnTo>
                <a:lnTo>
                  <a:pt x="56" y="0"/>
                </a:lnTo>
                <a:lnTo>
                  <a:pt x="60" y="0"/>
                </a:lnTo>
                <a:lnTo>
                  <a:pt x="64" y="0"/>
                </a:lnTo>
                <a:lnTo>
                  <a:pt x="72" y="0"/>
                </a:lnTo>
                <a:lnTo>
                  <a:pt x="78" y="0"/>
                </a:lnTo>
                <a:lnTo>
                  <a:pt x="80" y="0"/>
                </a:lnTo>
                <a:lnTo>
                  <a:pt x="84" y="0"/>
                </a:lnTo>
                <a:lnTo>
                  <a:pt x="86" y="0"/>
                </a:lnTo>
                <a:lnTo>
                  <a:pt x="97" y="0"/>
                </a:lnTo>
                <a:lnTo>
                  <a:pt x="103" y="0"/>
                </a:lnTo>
                <a:lnTo>
                  <a:pt x="104" y="0"/>
                </a:lnTo>
                <a:lnTo>
                  <a:pt x="108" y="0"/>
                </a:lnTo>
                <a:lnTo>
                  <a:pt x="113" y="0"/>
                </a:lnTo>
                <a:lnTo>
                  <a:pt x="115" y="0"/>
                </a:lnTo>
                <a:lnTo>
                  <a:pt x="121" y="0"/>
                </a:lnTo>
                <a:lnTo>
                  <a:pt x="127" y="0"/>
                </a:lnTo>
                <a:lnTo>
                  <a:pt x="133" y="0"/>
                </a:lnTo>
                <a:lnTo>
                  <a:pt x="136" y="0"/>
                </a:lnTo>
                <a:lnTo>
                  <a:pt x="140" y="0"/>
                </a:lnTo>
                <a:lnTo>
                  <a:pt x="146" y="0"/>
                </a:lnTo>
                <a:lnTo>
                  <a:pt x="151" y="0"/>
                </a:lnTo>
                <a:lnTo>
                  <a:pt x="152" y="0"/>
                </a:lnTo>
                <a:lnTo>
                  <a:pt x="158" y="0"/>
                </a:lnTo>
                <a:lnTo>
                  <a:pt x="160" y="0"/>
                </a:lnTo>
                <a:lnTo>
                  <a:pt x="163" y="0"/>
                </a:lnTo>
                <a:lnTo>
                  <a:pt x="171" y="0"/>
                </a:lnTo>
                <a:lnTo>
                  <a:pt x="176" y="0"/>
                </a:lnTo>
                <a:lnTo>
                  <a:pt x="183" y="0"/>
                </a:lnTo>
                <a:lnTo>
                  <a:pt x="189" y="0"/>
                </a:lnTo>
                <a:lnTo>
                  <a:pt x="190" y="0"/>
                </a:lnTo>
                <a:lnTo>
                  <a:pt x="194" y="0"/>
                </a:lnTo>
                <a:lnTo>
                  <a:pt x="201" y="0"/>
                </a:lnTo>
                <a:lnTo>
                  <a:pt x="206" y="0"/>
                </a:lnTo>
                <a:lnTo>
                  <a:pt x="213"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1" name="Freeform 215"/>
          <p:cNvSpPr>
            <a:spLocks/>
          </p:cNvSpPr>
          <p:nvPr/>
        </p:nvSpPr>
        <p:spPr bwMode="auto">
          <a:xfrm>
            <a:off x="6596063" y="1460501"/>
            <a:ext cx="641350" cy="485775"/>
          </a:xfrm>
          <a:custGeom>
            <a:avLst/>
            <a:gdLst>
              <a:gd name="T0" fmla="*/ 2147483646 w 444"/>
              <a:gd name="T1" fmla="*/ 0 h 346"/>
              <a:gd name="T2" fmla="*/ 2147483646 w 444"/>
              <a:gd name="T3" fmla="*/ 0 h 346"/>
              <a:gd name="T4" fmla="*/ 2147483646 w 444"/>
              <a:gd name="T5" fmla="*/ 0 h 346"/>
              <a:gd name="T6" fmla="*/ 2147483646 w 444"/>
              <a:gd name="T7" fmla="*/ 0 h 346"/>
              <a:gd name="T8" fmla="*/ 2147483646 w 444"/>
              <a:gd name="T9" fmla="*/ 0 h 346"/>
              <a:gd name="T10" fmla="*/ 2147483646 w 444"/>
              <a:gd name="T11" fmla="*/ 0 h 346"/>
              <a:gd name="T12" fmla="*/ 2147483646 w 444"/>
              <a:gd name="T13" fmla="*/ 0 h 346"/>
              <a:gd name="T14" fmla="*/ 2147483646 w 444"/>
              <a:gd name="T15" fmla="*/ 0 h 346"/>
              <a:gd name="T16" fmla="*/ 2147483646 w 444"/>
              <a:gd name="T17" fmla="*/ 0 h 346"/>
              <a:gd name="T18" fmla="*/ 2147483646 w 444"/>
              <a:gd name="T19" fmla="*/ 0 h 346"/>
              <a:gd name="T20" fmla="*/ 2147483646 w 444"/>
              <a:gd name="T21" fmla="*/ 2147483646 h 346"/>
              <a:gd name="T22" fmla="*/ 2147483646 w 444"/>
              <a:gd name="T23" fmla="*/ 2147483646 h 346"/>
              <a:gd name="T24" fmla="*/ 2147483646 w 444"/>
              <a:gd name="T25" fmla="*/ 2147483646 h 346"/>
              <a:gd name="T26" fmla="*/ 2147483646 w 444"/>
              <a:gd name="T27" fmla="*/ 2147483646 h 346"/>
              <a:gd name="T28" fmla="*/ 2147483646 w 444"/>
              <a:gd name="T29" fmla="*/ 2147483646 h 346"/>
              <a:gd name="T30" fmla="*/ 2147483646 w 444"/>
              <a:gd name="T31" fmla="*/ 2147483646 h 346"/>
              <a:gd name="T32" fmla="*/ 2147483646 w 444"/>
              <a:gd name="T33" fmla="*/ 2147483646 h 346"/>
              <a:gd name="T34" fmla="*/ 2147483646 w 444"/>
              <a:gd name="T35" fmla="*/ 2147483646 h 346"/>
              <a:gd name="T36" fmla="*/ 2147483646 w 444"/>
              <a:gd name="T37" fmla="*/ 2147483646 h 346"/>
              <a:gd name="T38" fmla="*/ 2147483646 w 444"/>
              <a:gd name="T39" fmla="*/ 2147483646 h 346"/>
              <a:gd name="T40" fmla="*/ 2147483646 w 444"/>
              <a:gd name="T41" fmla="*/ 2147483646 h 346"/>
              <a:gd name="T42" fmla="*/ 2147483646 w 444"/>
              <a:gd name="T43" fmla="*/ 2147483646 h 346"/>
              <a:gd name="T44" fmla="*/ 2147483646 w 444"/>
              <a:gd name="T45" fmla="*/ 2147483646 h 346"/>
              <a:gd name="T46" fmla="*/ 2147483646 w 444"/>
              <a:gd name="T47" fmla="*/ 2147483646 h 346"/>
              <a:gd name="T48" fmla="*/ 2147483646 w 444"/>
              <a:gd name="T49" fmla="*/ 2147483646 h 346"/>
              <a:gd name="T50" fmla="*/ 2147483646 w 444"/>
              <a:gd name="T51" fmla="*/ 2147483646 h 346"/>
              <a:gd name="T52" fmla="*/ 2147483646 w 444"/>
              <a:gd name="T53" fmla="*/ 2147483646 h 346"/>
              <a:gd name="T54" fmla="*/ 2147483646 w 444"/>
              <a:gd name="T55" fmla="*/ 2147483646 h 346"/>
              <a:gd name="T56" fmla="*/ 2147483646 w 444"/>
              <a:gd name="T57" fmla="*/ 2147483646 h 346"/>
              <a:gd name="T58" fmla="*/ 2147483646 w 444"/>
              <a:gd name="T59" fmla="*/ 2147483646 h 346"/>
              <a:gd name="T60" fmla="*/ 2147483646 w 444"/>
              <a:gd name="T61" fmla="*/ 2147483646 h 346"/>
              <a:gd name="T62" fmla="*/ 2147483646 w 444"/>
              <a:gd name="T63" fmla="*/ 2147483646 h 346"/>
              <a:gd name="T64" fmla="*/ 2147483646 w 444"/>
              <a:gd name="T65" fmla="*/ 2147483646 h 346"/>
              <a:gd name="T66" fmla="*/ 2147483646 w 444"/>
              <a:gd name="T67" fmla="*/ 2147483646 h 346"/>
              <a:gd name="T68" fmla="*/ 2147483646 w 444"/>
              <a:gd name="T69" fmla="*/ 2147483646 h 346"/>
              <a:gd name="T70" fmla="*/ 2147483646 w 444"/>
              <a:gd name="T71" fmla="*/ 2147483646 h 346"/>
              <a:gd name="T72" fmla="*/ 2147483646 w 444"/>
              <a:gd name="T73" fmla="*/ 2147483646 h 346"/>
              <a:gd name="T74" fmla="*/ 2147483646 w 444"/>
              <a:gd name="T75" fmla="*/ 2147483646 h 346"/>
              <a:gd name="T76" fmla="*/ 2147483646 w 444"/>
              <a:gd name="T77" fmla="*/ 2147483646 h 346"/>
              <a:gd name="T78" fmla="*/ 2147483646 w 444"/>
              <a:gd name="T79" fmla="*/ 2147483646 h 346"/>
              <a:gd name="T80" fmla="*/ 2147483646 w 444"/>
              <a:gd name="T81" fmla="*/ 2147483646 h 346"/>
              <a:gd name="T82" fmla="*/ 2147483646 w 444"/>
              <a:gd name="T83" fmla="*/ 2147483646 h 346"/>
              <a:gd name="T84" fmla="*/ 2147483646 w 444"/>
              <a:gd name="T85" fmla="*/ 2147483646 h 346"/>
              <a:gd name="T86" fmla="*/ 2147483646 w 444"/>
              <a:gd name="T87" fmla="*/ 2147483646 h 346"/>
              <a:gd name="T88" fmla="*/ 2147483646 w 444"/>
              <a:gd name="T89" fmla="*/ 2147483646 h 346"/>
              <a:gd name="T90" fmla="*/ 2147483646 w 444"/>
              <a:gd name="T91" fmla="*/ 2147483646 h 346"/>
              <a:gd name="T92" fmla="*/ 2147483646 w 444"/>
              <a:gd name="T93" fmla="*/ 2147483646 h 346"/>
              <a:gd name="T94" fmla="*/ 2147483646 w 444"/>
              <a:gd name="T95" fmla="*/ 2147483646 h 346"/>
              <a:gd name="T96" fmla="*/ 2147483646 w 444"/>
              <a:gd name="T97" fmla="*/ 2147483646 h 346"/>
              <a:gd name="T98" fmla="*/ 2147483646 w 444"/>
              <a:gd name="T99" fmla="*/ 2147483646 h 346"/>
              <a:gd name="T100" fmla="*/ 0 w 444"/>
              <a:gd name="T101" fmla="*/ 2147483646 h 346"/>
              <a:gd name="T102" fmla="*/ 0 w 444"/>
              <a:gd name="T103" fmla="*/ 0 h 346"/>
              <a:gd name="T104" fmla="*/ 2147483646 w 444"/>
              <a:gd name="T105" fmla="*/ 0 h 346"/>
              <a:gd name="T106" fmla="*/ 2147483646 w 444"/>
              <a:gd name="T107" fmla="*/ 0 h 346"/>
              <a:gd name="T108" fmla="*/ 2147483646 w 444"/>
              <a:gd name="T109" fmla="*/ 0 h 346"/>
              <a:gd name="T110" fmla="*/ 2147483646 w 444"/>
              <a:gd name="T111" fmla="*/ 0 h 346"/>
              <a:gd name="T112" fmla="*/ 2147483646 w 444"/>
              <a:gd name="T113" fmla="*/ 0 h 346"/>
              <a:gd name="T114" fmla="*/ 2147483646 w 444"/>
              <a:gd name="T115" fmla="*/ 0 h 346"/>
              <a:gd name="T116" fmla="*/ 2147483646 w 444"/>
              <a:gd name="T117" fmla="*/ 0 h 346"/>
              <a:gd name="T118" fmla="*/ 2147483646 w 444"/>
              <a:gd name="T119" fmla="*/ 0 h 346"/>
              <a:gd name="T120" fmla="*/ 2147483646 w 444"/>
              <a:gd name="T121" fmla="*/ 0 h 346"/>
              <a:gd name="T122" fmla="*/ 2147483646 w 444"/>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4"/>
              <a:gd name="T187" fmla="*/ 0 h 346"/>
              <a:gd name="T188" fmla="*/ 444 w 444"/>
              <a:gd name="T189" fmla="*/ 346 h 3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4" h="346">
                <a:moveTo>
                  <a:pt x="211" y="0"/>
                </a:moveTo>
                <a:lnTo>
                  <a:pt x="214" y="0"/>
                </a:lnTo>
                <a:lnTo>
                  <a:pt x="222" y="0"/>
                </a:lnTo>
                <a:lnTo>
                  <a:pt x="224" y="0"/>
                </a:lnTo>
                <a:lnTo>
                  <a:pt x="233" y="0"/>
                </a:lnTo>
                <a:lnTo>
                  <a:pt x="236" y="0"/>
                </a:lnTo>
                <a:lnTo>
                  <a:pt x="245" y="0"/>
                </a:lnTo>
                <a:lnTo>
                  <a:pt x="250" y="0"/>
                </a:lnTo>
                <a:lnTo>
                  <a:pt x="258" y="0"/>
                </a:lnTo>
                <a:lnTo>
                  <a:pt x="261" y="0"/>
                </a:lnTo>
                <a:lnTo>
                  <a:pt x="269" y="0"/>
                </a:lnTo>
                <a:lnTo>
                  <a:pt x="273" y="0"/>
                </a:lnTo>
                <a:lnTo>
                  <a:pt x="283" y="0"/>
                </a:lnTo>
                <a:lnTo>
                  <a:pt x="286" y="0"/>
                </a:lnTo>
                <a:lnTo>
                  <a:pt x="296" y="0"/>
                </a:lnTo>
                <a:lnTo>
                  <a:pt x="298" y="0"/>
                </a:lnTo>
                <a:lnTo>
                  <a:pt x="300" y="0"/>
                </a:lnTo>
                <a:lnTo>
                  <a:pt x="314" y="0"/>
                </a:lnTo>
                <a:lnTo>
                  <a:pt x="316" y="0"/>
                </a:lnTo>
                <a:lnTo>
                  <a:pt x="319" y="0"/>
                </a:lnTo>
                <a:lnTo>
                  <a:pt x="323" y="0"/>
                </a:lnTo>
                <a:lnTo>
                  <a:pt x="342" y="0"/>
                </a:lnTo>
                <a:lnTo>
                  <a:pt x="344" y="0"/>
                </a:lnTo>
                <a:lnTo>
                  <a:pt x="360" y="0"/>
                </a:lnTo>
                <a:lnTo>
                  <a:pt x="369" y="0"/>
                </a:lnTo>
                <a:lnTo>
                  <a:pt x="373" y="0"/>
                </a:lnTo>
                <a:lnTo>
                  <a:pt x="375" y="0"/>
                </a:lnTo>
                <a:lnTo>
                  <a:pt x="385" y="0"/>
                </a:lnTo>
                <a:lnTo>
                  <a:pt x="387" y="0"/>
                </a:lnTo>
                <a:lnTo>
                  <a:pt x="390" y="0"/>
                </a:lnTo>
                <a:lnTo>
                  <a:pt x="395" y="0"/>
                </a:lnTo>
                <a:lnTo>
                  <a:pt x="398" y="0"/>
                </a:lnTo>
                <a:lnTo>
                  <a:pt x="405" y="0"/>
                </a:lnTo>
                <a:lnTo>
                  <a:pt x="409" y="0"/>
                </a:lnTo>
                <a:lnTo>
                  <a:pt x="417" y="0"/>
                </a:lnTo>
                <a:lnTo>
                  <a:pt x="422" y="0"/>
                </a:lnTo>
                <a:lnTo>
                  <a:pt x="429" y="0"/>
                </a:lnTo>
                <a:lnTo>
                  <a:pt x="435" y="0"/>
                </a:lnTo>
                <a:lnTo>
                  <a:pt x="440" y="0"/>
                </a:lnTo>
                <a:lnTo>
                  <a:pt x="443" y="0"/>
                </a:lnTo>
                <a:lnTo>
                  <a:pt x="443" y="12"/>
                </a:lnTo>
                <a:lnTo>
                  <a:pt x="443" y="15"/>
                </a:lnTo>
                <a:lnTo>
                  <a:pt x="443" y="18"/>
                </a:lnTo>
                <a:lnTo>
                  <a:pt x="443" y="22"/>
                </a:lnTo>
                <a:lnTo>
                  <a:pt x="443" y="36"/>
                </a:lnTo>
                <a:lnTo>
                  <a:pt x="443" y="48"/>
                </a:lnTo>
                <a:lnTo>
                  <a:pt x="443" y="61"/>
                </a:lnTo>
                <a:lnTo>
                  <a:pt x="443" y="69"/>
                </a:lnTo>
                <a:lnTo>
                  <a:pt x="443" y="72"/>
                </a:lnTo>
                <a:lnTo>
                  <a:pt x="443" y="84"/>
                </a:lnTo>
                <a:lnTo>
                  <a:pt x="443" y="98"/>
                </a:lnTo>
                <a:lnTo>
                  <a:pt x="443" y="110"/>
                </a:lnTo>
                <a:lnTo>
                  <a:pt x="443" y="118"/>
                </a:lnTo>
                <a:lnTo>
                  <a:pt x="443" y="123"/>
                </a:lnTo>
                <a:lnTo>
                  <a:pt x="443" y="134"/>
                </a:lnTo>
                <a:lnTo>
                  <a:pt x="443" y="147"/>
                </a:lnTo>
                <a:lnTo>
                  <a:pt x="443" y="151"/>
                </a:lnTo>
                <a:lnTo>
                  <a:pt x="443" y="153"/>
                </a:lnTo>
                <a:lnTo>
                  <a:pt x="443" y="154"/>
                </a:lnTo>
                <a:lnTo>
                  <a:pt x="443" y="159"/>
                </a:lnTo>
                <a:lnTo>
                  <a:pt x="443" y="165"/>
                </a:lnTo>
                <a:lnTo>
                  <a:pt x="443" y="171"/>
                </a:lnTo>
                <a:lnTo>
                  <a:pt x="443" y="176"/>
                </a:lnTo>
                <a:lnTo>
                  <a:pt x="443" y="185"/>
                </a:lnTo>
                <a:lnTo>
                  <a:pt x="443" y="186"/>
                </a:lnTo>
                <a:lnTo>
                  <a:pt x="443" y="190"/>
                </a:lnTo>
                <a:lnTo>
                  <a:pt x="443" y="197"/>
                </a:lnTo>
                <a:lnTo>
                  <a:pt x="443" y="209"/>
                </a:lnTo>
                <a:lnTo>
                  <a:pt x="443" y="217"/>
                </a:lnTo>
                <a:lnTo>
                  <a:pt x="443" y="221"/>
                </a:lnTo>
                <a:lnTo>
                  <a:pt x="443" y="226"/>
                </a:lnTo>
                <a:lnTo>
                  <a:pt x="443" y="234"/>
                </a:lnTo>
                <a:lnTo>
                  <a:pt x="443" y="238"/>
                </a:lnTo>
                <a:lnTo>
                  <a:pt x="443" y="246"/>
                </a:lnTo>
                <a:lnTo>
                  <a:pt x="443" y="257"/>
                </a:lnTo>
                <a:lnTo>
                  <a:pt x="443" y="270"/>
                </a:lnTo>
                <a:lnTo>
                  <a:pt x="443" y="283"/>
                </a:lnTo>
                <a:lnTo>
                  <a:pt x="443" y="291"/>
                </a:lnTo>
                <a:lnTo>
                  <a:pt x="443" y="296"/>
                </a:lnTo>
                <a:lnTo>
                  <a:pt x="443" y="302"/>
                </a:lnTo>
                <a:lnTo>
                  <a:pt x="443" y="308"/>
                </a:lnTo>
                <a:lnTo>
                  <a:pt x="443" y="320"/>
                </a:lnTo>
                <a:lnTo>
                  <a:pt x="443" y="326"/>
                </a:lnTo>
                <a:lnTo>
                  <a:pt x="443" y="332"/>
                </a:lnTo>
                <a:lnTo>
                  <a:pt x="443" y="340"/>
                </a:lnTo>
                <a:lnTo>
                  <a:pt x="443" y="345"/>
                </a:lnTo>
                <a:lnTo>
                  <a:pt x="440" y="345"/>
                </a:lnTo>
                <a:lnTo>
                  <a:pt x="433" y="345"/>
                </a:lnTo>
                <a:lnTo>
                  <a:pt x="429" y="345"/>
                </a:lnTo>
                <a:lnTo>
                  <a:pt x="417" y="345"/>
                </a:lnTo>
                <a:lnTo>
                  <a:pt x="405" y="345"/>
                </a:lnTo>
                <a:lnTo>
                  <a:pt x="393" y="345"/>
                </a:lnTo>
                <a:lnTo>
                  <a:pt x="387" y="345"/>
                </a:lnTo>
                <a:lnTo>
                  <a:pt x="381" y="345"/>
                </a:lnTo>
                <a:lnTo>
                  <a:pt x="376" y="345"/>
                </a:lnTo>
                <a:lnTo>
                  <a:pt x="369" y="345"/>
                </a:lnTo>
                <a:lnTo>
                  <a:pt x="357" y="345"/>
                </a:lnTo>
                <a:lnTo>
                  <a:pt x="348" y="345"/>
                </a:lnTo>
                <a:lnTo>
                  <a:pt x="344" y="345"/>
                </a:lnTo>
                <a:lnTo>
                  <a:pt x="332" y="345"/>
                </a:lnTo>
                <a:lnTo>
                  <a:pt x="326" y="345"/>
                </a:lnTo>
                <a:lnTo>
                  <a:pt x="320" y="345"/>
                </a:lnTo>
                <a:lnTo>
                  <a:pt x="319" y="345"/>
                </a:lnTo>
                <a:lnTo>
                  <a:pt x="309" y="345"/>
                </a:lnTo>
                <a:lnTo>
                  <a:pt x="308" y="345"/>
                </a:lnTo>
                <a:lnTo>
                  <a:pt x="297" y="345"/>
                </a:lnTo>
                <a:lnTo>
                  <a:pt x="296" y="345"/>
                </a:lnTo>
                <a:lnTo>
                  <a:pt x="295" y="345"/>
                </a:lnTo>
                <a:lnTo>
                  <a:pt x="290" y="345"/>
                </a:lnTo>
                <a:lnTo>
                  <a:pt x="285" y="345"/>
                </a:lnTo>
                <a:lnTo>
                  <a:pt x="284" y="345"/>
                </a:lnTo>
                <a:lnTo>
                  <a:pt x="273" y="345"/>
                </a:lnTo>
                <a:lnTo>
                  <a:pt x="271" y="345"/>
                </a:lnTo>
                <a:lnTo>
                  <a:pt x="261" y="345"/>
                </a:lnTo>
                <a:lnTo>
                  <a:pt x="258" y="345"/>
                </a:lnTo>
                <a:lnTo>
                  <a:pt x="247" y="345"/>
                </a:lnTo>
                <a:lnTo>
                  <a:pt x="246" y="345"/>
                </a:lnTo>
                <a:lnTo>
                  <a:pt x="236" y="345"/>
                </a:lnTo>
                <a:lnTo>
                  <a:pt x="235" y="345"/>
                </a:lnTo>
                <a:lnTo>
                  <a:pt x="224" y="345"/>
                </a:lnTo>
                <a:lnTo>
                  <a:pt x="222" y="345"/>
                </a:lnTo>
                <a:lnTo>
                  <a:pt x="219" y="345"/>
                </a:lnTo>
                <a:lnTo>
                  <a:pt x="218" y="345"/>
                </a:lnTo>
                <a:lnTo>
                  <a:pt x="211" y="345"/>
                </a:lnTo>
                <a:lnTo>
                  <a:pt x="209" y="345"/>
                </a:lnTo>
                <a:lnTo>
                  <a:pt x="208" y="345"/>
                </a:lnTo>
                <a:lnTo>
                  <a:pt x="199" y="345"/>
                </a:lnTo>
                <a:lnTo>
                  <a:pt x="197" y="345"/>
                </a:lnTo>
                <a:lnTo>
                  <a:pt x="187" y="345"/>
                </a:lnTo>
                <a:lnTo>
                  <a:pt x="186" y="345"/>
                </a:lnTo>
                <a:lnTo>
                  <a:pt x="181" y="345"/>
                </a:lnTo>
                <a:lnTo>
                  <a:pt x="175" y="345"/>
                </a:lnTo>
                <a:lnTo>
                  <a:pt x="173" y="345"/>
                </a:lnTo>
                <a:lnTo>
                  <a:pt x="165" y="345"/>
                </a:lnTo>
                <a:lnTo>
                  <a:pt x="160" y="345"/>
                </a:lnTo>
                <a:lnTo>
                  <a:pt x="154" y="345"/>
                </a:lnTo>
                <a:lnTo>
                  <a:pt x="152" y="345"/>
                </a:lnTo>
                <a:lnTo>
                  <a:pt x="149" y="345"/>
                </a:lnTo>
                <a:lnTo>
                  <a:pt x="138" y="345"/>
                </a:lnTo>
                <a:lnTo>
                  <a:pt x="136" y="345"/>
                </a:lnTo>
                <a:lnTo>
                  <a:pt x="126" y="345"/>
                </a:lnTo>
                <a:lnTo>
                  <a:pt x="124" y="345"/>
                </a:lnTo>
                <a:lnTo>
                  <a:pt x="114" y="345"/>
                </a:lnTo>
                <a:lnTo>
                  <a:pt x="112" y="345"/>
                </a:lnTo>
                <a:lnTo>
                  <a:pt x="102" y="345"/>
                </a:lnTo>
                <a:lnTo>
                  <a:pt x="100" y="345"/>
                </a:lnTo>
                <a:lnTo>
                  <a:pt x="93" y="345"/>
                </a:lnTo>
                <a:lnTo>
                  <a:pt x="88" y="345"/>
                </a:lnTo>
                <a:lnTo>
                  <a:pt x="84" y="345"/>
                </a:lnTo>
                <a:lnTo>
                  <a:pt x="79" y="345"/>
                </a:lnTo>
                <a:lnTo>
                  <a:pt x="77" y="345"/>
                </a:lnTo>
                <a:lnTo>
                  <a:pt x="69" y="345"/>
                </a:lnTo>
                <a:lnTo>
                  <a:pt x="66" y="345"/>
                </a:lnTo>
                <a:lnTo>
                  <a:pt x="53" y="345"/>
                </a:lnTo>
                <a:lnTo>
                  <a:pt x="51" y="345"/>
                </a:lnTo>
                <a:lnTo>
                  <a:pt x="47" y="345"/>
                </a:lnTo>
                <a:lnTo>
                  <a:pt x="41" y="345"/>
                </a:lnTo>
                <a:lnTo>
                  <a:pt x="39" y="345"/>
                </a:lnTo>
                <a:lnTo>
                  <a:pt x="35" y="345"/>
                </a:lnTo>
                <a:lnTo>
                  <a:pt x="29" y="345"/>
                </a:lnTo>
                <a:lnTo>
                  <a:pt x="26" y="345"/>
                </a:lnTo>
                <a:lnTo>
                  <a:pt x="23" y="345"/>
                </a:lnTo>
                <a:lnTo>
                  <a:pt x="18" y="345"/>
                </a:lnTo>
                <a:lnTo>
                  <a:pt x="14" y="345"/>
                </a:lnTo>
                <a:lnTo>
                  <a:pt x="6" y="345"/>
                </a:lnTo>
                <a:lnTo>
                  <a:pt x="3" y="345"/>
                </a:lnTo>
                <a:lnTo>
                  <a:pt x="3" y="332"/>
                </a:lnTo>
                <a:lnTo>
                  <a:pt x="3" y="330"/>
                </a:lnTo>
                <a:lnTo>
                  <a:pt x="3" y="324"/>
                </a:lnTo>
                <a:lnTo>
                  <a:pt x="3" y="320"/>
                </a:lnTo>
                <a:lnTo>
                  <a:pt x="3" y="314"/>
                </a:lnTo>
                <a:lnTo>
                  <a:pt x="3" y="308"/>
                </a:lnTo>
                <a:lnTo>
                  <a:pt x="3" y="296"/>
                </a:lnTo>
                <a:lnTo>
                  <a:pt x="3" y="282"/>
                </a:lnTo>
                <a:lnTo>
                  <a:pt x="3" y="270"/>
                </a:lnTo>
                <a:lnTo>
                  <a:pt x="3" y="266"/>
                </a:lnTo>
                <a:lnTo>
                  <a:pt x="3" y="257"/>
                </a:lnTo>
                <a:lnTo>
                  <a:pt x="1" y="248"/>
                </a:lnTo>
                <a:lnTo>
                  <a:pt x="1" y="245"/>
                </a:lnTo>
                <a:lnTo>
                  <a:pt x="1" y="234"/>
                </a:lnTo>
                <a:lnTo>
                  <a:pt x="1" y="223"/>
                </a:lnTo>
                <a:lnTo>
                  <a:pt x="1" y="221"/>
                </a:lnTo>
                <a:lnTo>
                  <a:pt x="1" y="209"/>
                </a:lnTo>
                <a:lnTo>
                  <a:pt x="1" y="199"/>
                </a:lnTo>
                <a:lnTo>
                  <a:pt x="1" y="195"/>
                </a:lnTo>
                <a:lnTo>
                  <a:pt x="1" y="191"/>
                </a:lnTo>
                <a:lnTo>
                  <a:pt x="1" y="184"/>
                </a:lnTo>
                <a:lnTo>
                  <a:pt x="1" y="171"/>
                </a:lnTo>
                <a:lnTo>
                  <a:pt x="1" y="164"/>
                </a:lnTo>
                <a:lnTo>
                  <a:pt x="1" y="159"/>
                </a:lnTo>
                <a:lnTo>
                  <a:pt x="1" y="131"/>
                </a:lnTo>
                <a:lnTo>
                  <a:pt x="3" y="123"/>
                </a:lnTo>
                <a:lnTo>
                  <a:pt x="3" y="115"/>
                </a:lnTo>
                <a:lnTo>
                  <a:pt x="1" y="99"/>
                </a:lnTo>
                <a:lnTo>
                  <a:pt x="3" y="84"/>
                </a:lnTo>
                <a:lnTo>
                  <a:pt x="3" y="71"/>
                </a:lnTo>
                <a:lnTo>
                  <a:pt x="3" y="66"/>
                </a:lnTo>
                <a:lnTo>
                  <a:pt x="3" y="63"/>
                </a:lnTo>
                <a:lnTo>
                  <a:pt x="3" y="61"/>
                </a:lnTo>
                <a:lnTo>
                  <a:pt x="3" y="52"/>
                </a:lnTo>
                <a:lnTo>
                  <a:pt x="3" y="48"/>
                </a:lnTo>
                <a:lnTo>
                  <a:pt x="1" y="48"/>
                </a:lnTo>
                <a:lnTo>
                  <a:pt x="0" y="37"/>
                </a:lnTo>
                <a:lnTo>
                  <a:pt x="0" y="35"/>
                </a:lnTo>
                <a:lnTo>
                  <a:pt x="0" y="22"/>
                </a:lnTo>
                <a:lnTo>
                  <a:pt x="0" y="10"/>
                </a:lnTo>
                <a:lnTo>
                  <a:pt x="0" y="4"/>
                </a:lnTo>
                <a:lnTo>
                  <a:pt x="0" y="0"/>
                </a:lnTo>
                <a:lnTo>
                  <a:pt x="1" y="0"/>
                </a:lnTo>
                <a:lnTo>
                  <a:pt x="4" y="0"/>
                </a:lnTo>
                <a:lnTo>
                  <a:pt x="14" y="0"/>
                </a:lnTo>
                <a:lnTo>
                  <a:pt x="26" y="0"/>
                </a:lnTo>
                <a:lnTo>
                  <a:pt x="28" y="0"/>
                </a:lnTo>
                <a:lnTo>
                  <a:pt x="38" y="0"/>
                </a:lnTo>
                <a:lnTo>
                  <a:pt x="45" y="0"/>
                </a:lnTo>
                <a:lnTo>
                  <a:pt x="49" y="0"/>
                </a:lnTo>
                <a:lnTo>
                  <a:pt x="51" y="0"/>
                </a:lnTo>
                <a:lnTo>
                  <a:pt x="52" y="0"/>
                </a:lnTo>
                <a:lnTo>
                  <a:pt x="57" y="0"/>
                </a:lnTo>
                <a:lnTo>
                  <a:pt x="63" y="0"/>
                </a:lnTo>
                <a:lnTo>
                  <a:pt x="69" y="0"/>
                </a:lnTo>
                <a:lnTo>
                  <a:pt x="76" y="0"/>
                </a:lnTo>
                <a:lnTo>
                  <a:pt x="79" y="0"/>
                </a:lnTo>
                <a:lnTo>
                  <a:pt x="87" y="0"/>
                </a:lnTo>
                <a:lnTo>
                  <a:pt x="90" y="0"/>
                </a:lnTo>
                <a:lnTo>
                  <a:pt x="98" y="0"/>
                </a:lnTo>
                <a:lnTo>
                  <a:pt x="100" y="0"/>
                </a:lnTo>
                <a:lnTo>
                  <a:pt x="106" y="0"/>
                </a:lnTo>
                <a:lnTo>
                  <a:pt x="111" y="0"/>
                </a:lnTo>
                <a:lnTo>
                  <a:pt x="112" y="0"/>
                </a:lnTo>
                <a:lnTo>
                  <a:pt x="116" y="0"/>
                </a:lnTo>
                <a:lnTo>
                  <a:pt x="124" y="0"/>
                </a:lnTo>
                <a:lnTo>
                  <a:pt x="126" y="0"/>
                </a:lnTo>
                <a:lnTo>
                  <a:pt x="137" y="0"/>
                </a:lnTo>
                <a:lnTo>
                  <a:pt x="141" y="0"/>
                </a:lnTo>
                <a:lnTo>
                  <a:pt x="148" y="0"/>
                </a:lnTo>
                <a:lnTo>
                  <a:pt x="150" y="0"/>
                </a:lnTo>
                <a:lnTo>
                  <a:pt x="163" y="0"/>
                </a:lnTo>
                <a:lnTo>
                  <a:pt x="166" y="0"/>
                </a:lnTo>
                <a:lnTo>
                  <a:pt x="169" y="0"/>
                </a:lnTo>
                <a:lnTo>
                  <a:pt x="173" y="0"/>
                </a:lnTo>
                <a:lnTo>
                  <a:pt x="185" y="0"/>
                </a:lnTo>
                <a:lnTo>
                  <a:pt x="186" y="0"/>
                </a:lnTo>
                <a:lnTo>
                  <a:pt x="197" y="0"/>
                </a:lnTo>
                <a:lnTo>
                  <a:pt x="199" y="0"/>
                </a:lnTo>
                <a:lnTo>
                  <a:pt x="201" y="0"/>
                </a:lnTo>
                <a:lnTo>
                  <a:pt x="210" y="0"/>
                </a:lnTo>
                <a:lnTo>
                  <a:pt x="21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2" name="Freeform 216" descr="Dashed downward diagonal"/>
          <p:cNvSpPr>
            <a:spLocks/>
          </p:cNvSpPr>
          <p:nvPr/>
        </p:nvSpPr>
        <p:spPr bwMode="auto">
          <a:xfrm>
            <a:off x="7235826" y="1941513"/>
            <a:ext cx="563563" cy="525462"/>
          </a:xfrm>
          <a:custGeom>
            <a:avLst/>
            <a:gdLst>
              <a:gd name="T0" fmla="*/ 2147483646 w 390"/>
              <a:gd name="T1" fmla="*/ 2147483646 h 375"/>
              <a:gd name="T2" fmla="*/ 2147483646 w 390"/>
              <a:gd name="T3" fmla="*/ 2147483646 h 375"/>
              <a:gd name="T4" fmla="*/ 2147483646 w 390"/>
              <a:gd name="T5" fmla="*/ 2147483646 h 375"/>
              <a:gd name="T6" fmla="*/ 2147483646 w 390"/>
              <a:gd name="T7" fmla="*/ 2147483646 h 375"/>
              <a:gd name="T8" fmla="*/ 2147483646 w 390"/>
              <a:gd name="T9" fmla="*/ 2147483646 h 375"/>
              <a:gd name="T10" fmla="*/ 2147483646 w 390"/>
              <a:gd name="T11" fmla="*/ 2147483646 h 375"/>
              <a:gd name="T12" fmla="*/ 2147483646 w 390"/>
              <a:gd name="T13" fmla="*/ 2147483646 h 375"/>
              <a:gd name="T14" fmla="*/ 2147483646 w 390"/>
              <a:gd name="T15" fmla="*/ 2147483646 h 375"/>
              <a:gd name="T16" fmla="*/ 2147483646 w 390"/>
              <a:gd name="T17" fmla="*/ 2147483646 h 375"/>
              <a:gd name="T18" fmla="*/ 2147483646 w 390"/>
              <a:gd name="T19" fmla="*/ 2147483646 h 375"/>
              <a:gd name="T20" fmla="*/ 2147483646 w 390"/>
              <a:gd name="T21" fmla="*/ 2147483646 h 375"/>
              <a:gd name="T22" fmla="*/ 2147483646 w 390"/>
              <a:gd name="T23" fmla="*/ 2147483646 h 375"/>
              <a:gd name="T24" fmla="*/ 2147483646 w 390"/>
              <a:gd name="T25" fmla="*/ 0 h 375"/>
              <a:gd name="T26" fmla="*/ 2147483646 w 390"/>
              <a:gd name="T27" fmla="*/ 2147483646 h 375"/>
              <a:gd name="T28" fmla="*/ 2147483646 w 390"/>
              <a:gd name="T29" fmla="*/ 2147483646 h 375"/>
              <a:gd name="T30" fmla="*/ 2147483646 w 390"/>
              <a:gd name="T31" fmla="*/ 2147483646 h 375"/>
              <a:gd name="T32" fmla="*/ 2147483646 w 390"/>
              <a:gd name="T33" fmla="*/ 2147483646 h 375"/>
              <a:gd name="T34" fmla="*/ 2147483646 w 390"/>
              <a:gd name="T35" fmla="*/ 2147483646 h 375"/>
              <a:gd name="T36" fmla="*/ 2147483646 w 390"/>
              <a:gd name="T37" fmla="*/ 2147483646 h 375"/>
              <a:gd name="T38" fmla="*/ 2147483646 w 390"/>
              <a:gd name="T39" fmla="*/ 2147483646 h 375"/>
              <a:gd name="T40" fmla="*/ 2147483646 w 390"/>
              <a:gd name="T41" fmla="*/ 2147483646 h 375"/>
              <a:gd name="T42" fmla="*/ 2147483646 w 390"/>
              <a:gd name="T43" fmla="*/ 2147483646 h 375"/>
              <a:gd name="T44" fmla="*/ 2147483646 w 390"/>
              <a:gd name="T45" fmla="*/ 2147483646 h 375"/>
              <a:gd name="T46" fmla="*/ 2147483646 w 390"/>
              <a:gd name="T47" fmla="*/ 2147483646 h 375"/>
              <a:gd name="T48" fmla="*/ 2147483646 w 390"/>
              <a:gd name="T49" fmla="*/ 2147483646 h 375"/>
              <a:gd name="T50" fmla="*/ 2147483646 w 390"/>
              <a:gd name="T51" fmla="*/ 2147483646 h 375"/>
              <a:gd name="T52" fmla="*/ 2147483646 w 390"/>
              <a:gd name="T53" fmla="*/ 2147483646 h 375"/>
              <a:gd name="T54" fmla="*/ 2147483646 w 390"/>
              <a:gd name="T55" fmla="*/ 2147483646 h 375"/>
              <a:gd name="T56" fmla="*/ 2147483646 w 390"/>
              <a:gd name="T57" fmla="*/ 2147483646 h 375"/>
              <a:gd name="T58" fmla="*/ 2147483646 w 390"/>
              <a:gd name="T59" fmla="*/ 2147483646 h 375"/>
              <a:gd name="T60" fmla="*/ 2147483646 w 390"/>
              <a:gd name="T61" fmla="*/ 2147483646 h 375"/>
              <a:gd name="T62" fmla="*/ 2147483646 w 390"/>
              <a:gd name="T63" fmla="*/ 2147483646 h 375"/>
              <a:gd name="T64" fmla="*/ 2147483646 w 390"/>
              <a:gd name="T65" fmla="*/ 2147483646 h 375"/>
              <a:gd name="T66" fmla="*/ 2147483646 w 390"/>
              <a:gd name="T67" fmla="*/ 2147483646 h 375"/>
              <a:gd name="T68" fmla="*/ 2147483646 w 390"/>
              <a:gd name="T69" fmla="*/ 2147483646 h 375"/>
              <a:gd name="T70" fmla="*/ 2147483646 w 390"/>
              <a:gd name="T71" fmla="*/ 2147483646 h 375"/>
              <a:gd name="T72" fmla="*/ 2147483646 w 390"/>
              <a:gd name="T73" fmla="*/ 2147483646 h 375"/>
              <a:gd name="T74" fmla="*/ 2147483646 w 390"/>
              <a:gd name="T75" fmla="*/ 2147483646 h 375"/>
              <a:gd name="T76" fmla="*/ 2147483646 w 390"/>
              <a:gd name="T77" fmla="*/ 2147483646 h 375"/>
              <a:gd name="T78" fmla="*/ 2147483646 w 390"/>
              <a:gd name="T79" fmla="*/ 2147483646 h 375"/>
              <a:gd name="T80" fmla="*/ 2147483646 w 390"/>
              <a:gd name="T81" fmla="*/ 2147483646 h 375"/>
              <a:gd name="T82" fmla="*/ 2147483646 w 390"/>
              <a:gd name="T83" fmla="*/ 2147483646 h 375"/>
              <a:gd name="T84" fmla="*/ 2147483646 w 390"/>
              <a:gd name="T85" fmla="*/ 2147483646 h 375"/>
              <a:gd name="T86" fmla="*/ 2147483646 w 390"/>
              <a:gd name="T87" fmla="*/ 2147483646 h 375"/>
              <a:gd name="T88" fmla="*/ 2147483646 w 390"/>
              <a:gd name="T89" fmla="*/ 2147483646 h 375"/>
              <a:gd name="T90" fmla="*/ 2147483646 w 390"/>
              <a:gd name="T91" fmla="*/ 2147483646 h 375"/>
              <a:gd name="T92" fmla="*/ 2147483646 w 390"/>
              <a:gd name="T93" fmla="*/ 2147483646 h 375"/>
              <a:gd name="T94" fmla="*/ 2147483646 w 390"/>
              <a:gd name="T95" fmla="*/ 2147483646 h 375"/>
              <a:gd name="T96" fmla="*/ 2147483646 w 390"/>
              <a:gd name="T97" fmla="*/ 2147483646 h 375"/>
              <a:gd name="T98" fmla="*/ 2147483646 w 390"/>
              <a:gd name="T99" fmla="*/ 2147483646 h 375"/>
              <a:gd name="T100" fmla="*/ 2147483646 w 390"/>
              <a:gd name="T101" fmla="*/ 2147483646 h 375"/>
              <a:gd name="T102" fmla="*/ 0 w 390"/>
              <a:gd name="T103" fmla="*/ 2147483646 h 375"/>
              <a:gd name="T104" fmla="*/ 0 w 390"/>
              <a:gd name="T105" fmla="*/ 2147483646 h 375"/>
              <a:gd name="T106" fmla="*/ 2147483646 w 390"/>
              <a:gd name="T107" fmla="*/ 2147483646 h 375"/>
              <a:gd name="T108" fmla="*/ 2147483646 w 390"/>
              <a:gd name="T109" fmla="*/ 2147483646 h 375"/>
              <a:gd name="T110" fmla="*/ 0 w 390"/>
              <a:gd name="T111" fmla="*/ 2147483646 h 375"/>
              <a:gd name="T112" fmla="*/ 0 w 390"/>
              <a:gd name="T113" fmla="*/ 2147483646 h 375"/>
              <a:gd name="T114" fmla="*/ 0 w 390"/>
              <a:gd name="T115" fmla="*/ 2147483646 h 375"/>
              <a:gd name="T116" fmla="*/ 0 w 390"/>
              <a:gd name="T117" fmla="*/ 2147483646 h 375"/>
              <a:gd name="T118" fmla="*/ 0 w 390"/>
              <a:gd name="T119" fmla="*/ 2147483646 h 375"/>
              <a:gd name="T120" fmla="*/ 0 w 390"/>
              <a:gd name="T121" fmla="*/ 2147483646 h 375"/>
              <a:gd name="T122" fmla="*/ 0 w 390"/>
              <a:gd name="T123" fmla="*/ 2147483646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0"/>
              <a:gd name="T187" fmla="*/ 0 h 375"/>
              <a:gd name="T188" fmla="*/ 390 w 390"/>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0" h="375">
                <a:moveTo>
                  <a:pt x="0" y="2"/>
                </a:moveTo>
                <a:lnTo>
                  <a:pt x="12" y="2"/>
                </a:lnTo>
                <a:lnTo>
                  <a:pt x="24" y="2"/>
                </a:lnTo>
                <a:lnTo>
                  <a:pt x="30" y="2"/>
                </a:lnTo>
                <a:lnTo>
                  <a:pt x="36" y="2"/>
                </a:lnTo>
                <a:lnTo>
                  <a:pt x="40" y="2"/>
                </a:lnTo>
                <a:lnTo>
                  <a:pt x="48" y="2"/>
                </a:lnTo>
                <a:lnTo>
                  <a:pt x="59" y="2"/>
                </a:lnTo>
                <a:lnTo>
                  <a:pt x="65" y="2"/>
                </a:lnTo>
                <a:lnTo>
                  <a:pt x="72" y="2"/>
                </a:lnTo>
                <a:lnTo>
                  <a:pt x="78" y="2"/>
                </a:lnTo>
                <a:lnTo>
                  <a:pt x="80" y="2"/>
                </a:lnTo>
                <a:lnTo>
                  <a:pt x="85" y="2"/>
                </a:lnTo>
                <a:lnTo>
                  <a:pt x="92" y="2"/>
                </a:lnTo>
                <a:lnTo>
                  <a:pt x="97" y="2"/>
                </a:lnTo>
                <a:lnTo>
                  <a:pt x="108" y="2"/>
                </a:lnTo>
                <a:lnTo>
                  <a:pt x="116" y="2"/>
                </a:lnTo>
                <a:lnTo>
                  <a:pt x="120" y="2"/>
                </a:lnTo>
                <a:lnTo>
                  <a:pt x="121" y="2"/>
                </a:lnTo>
                <a:lnTo>
                  <a:pt x="124" y="2"/>
                </a:lnTo>
                <a:lnTo>
                  <a:pt x="127" y="2"/>
                </a:lnTo>
                <a:lnTo>
                  <a:pt x="128" y="2"/>
                </a:lnTo>
                <a:lnTo>
                  <a:pt x="132" y="2"/>
                </a:lnTo>
                <a:lnTo>
                  <a:pt x="143" y="2"/>
                </a:lnTo>
                <a:lnTo>
                  <a:pt x="146" y="2"/>
                </a:lnTo>
                <a:lnTo>
                  <a:pt x="158" y="2"/>
                </a:lnTo>
                <a:lnTo>
                  <a:pt x="170" y="2"/>
                </a:lnTo>
                <a:lnTo>
                  <a:pt x="175" y="2"/>
                </a:lnTo>
                <a:lnTo>
                  <a:pt x="183" y="2"/>
                </a:lnTo>
                <a:lnTo>
                  <a:pt x="189" y="2"/>
                </a:lnTo>
                <a:lnTo>
                  <a:pt x="198" y="2"/>
                </a:lnTo>
                <a:lnTo>
                  <a:pt x="201" y="2"/>
                </a:lnTo>
                <a:lnTo>
                  <a:pt x="206" y="2"/>
                </a:lnTo>
                <a:lnTo>
                  <a:pt x="208" y="2"/>
                </a:lnTo>
                <a:lnTo>
                  <a:pt x="218" y="2"/>
                </a:lnTo>
                <a:lnTo>
                  <a:pt x="224" y="2"/>
                </a:lnTo>
                <a:lnTo>
                  <a:pt x="230" y="2"/>
                </a:lnTo>
                <a:lnTo>
                  <a:pt x="232" y="2"/>
                </a:lnTo>
                <a:lnTo>
                  <a:pt x="239" y="2"/>
                </a:lnTo>
                <a:lnTo>
                  <a:pt x="243" y="2"/>
                </a:lnTo>
                <a:lnTo>
                  <a:pt x="259" y="2"/>
                </a:lnTo>
                <a:lnTo>
                  <a:pt x="261" y="2"/>
                </a:lnTo>
                <a:lnTo>
                  <a:pt x="267" y="2"/>
                </a:lnTo>
                <a:lnTo>
                  <a:pt x="271" y="2"/>
                </a:lnTo>
                <a:lnTo>
                  <a:pt x="274" y="2"/>
                </a:lnTo>
                <a:lnTo>
                  <a:pt x="276" y="3"/>
                </a:lnTo>
                <a:lnTo>
                  <a:pt x="279" y="4"/>
                </a:lnTo>
                <a:lnTo>
                  <a:pt x="280" y="4"/>
                </a:lnTo>
                <a:lnTo>
                  <a:pt x="291" y="10"/>
                </a:lnTo>
                <a:lnTo>
                  <a:pt x="297" y="10"/>
                </a:lnTo>
                <a:lnTo>
                  <a:pt x="345" y="5"/>
                </a:lnTo>
                <a:lnTo>
                  <a:pt x="374" y="0"/>
                </a:lnTo>
                <a:lnTo>
                  <a:pt x="383" y="12"/>
                </a:lnTo>
                <a:lnTo>
                  <a:pt x="389" y="21"/>
                </a:lnTo>
                <a:lnTo>
                  <a:pt x="389" y="26"/>
                </a:lnTo>
                <a:lnTo>
                  <a:pt x="367" y="37"/>
                </a:lnTo>
                <a:lnTo>
                  <a:pt x="360" y="40"/>
                </a:lnTo>
                <a:lnTo>
                  <a:pt x="323" y="53"/>
                </a:lnTo>
                <a:lnTo>
                  <a:pt x="318" y="56"/>
                </a:lnTo>
                <a:lnTo>
                  <a:pt x="306" y="75"/>
                </a:lnTo>
                <a:lnTo>
                  <a:pt x="304" y="77"/>
                </a:lnTo>
                <a:lnTo>
                  <a:pt x="303" y="77"/>
                </a:lnTo>
                <a:lnTo>
                  <a:pt x="296" y="77"/>
                </a:lnTo>
                <a:lnTo>
                  <a:pt x="291" y="77"/>
                </a:lnTo>
                <a:lnTo>
                  <a:pt x="291" y="82"/>
                </a:lnTo>
                <a:lnTo>
                  <a:pt x="291" y="87"/>
                </a:lnTo>
                <a:lnTo>
                  <a:pt x="291" y="89"/>
                </a:lnTo>
                <a:lnTo>
                  <a:pt x="291" y="92"/>
                </a:lnTo>
                <a:lnTo>
                  <a:pt x="291" y="97"/>
                </a:lnTo>
                <a:lnTo>
                  <a:pt x="291" y="100"/>
                </a:lnTo>
                <a:lnTo>
                  <a:pt x="291" y="108"/>
                </a:lnTo>
                <a:lnTo>
                  <a:pt x="291" y="113"/>
                </a:lnTo>
                <a:lnTo>
                  <a:pt x="291" y="119"/>
                </a:lnTo>
                <a:lnTo>
                  <a:pt x="291" y="138"/>
                </a:lnTo>
                <a:lnTo>
                  <a:pt x="291" y="149"/>
                </a:lnTo>
                <a:lnTo>
                  <a:pt x="291" y="153"/>
                </a:lnTo>
                <a:lnTo>
                  <a:pt x="291" y="159"/>
                </a:lnTo>
                <a:lnTo>
                  <a:pt x="291" y="163"/>
                </a:lnTo>
                <a:lnTo>
                  <a:pt x="291" y="174"/>
                </a:lnTo>
                <a:lnTo>
                  <a:pt x="291" y="193"/>
                </a:lnTo>
                <a:lnTo>
                  <a:pt x="291" y="204"/>
                </a:lnTo>
                <a:lnTo>
                  <a:pt x="291" y="213"/>
                </a:lnTo>
                <a:lnTo>
                  <a:pt x="291" y="219"/>
                </a:lnTo>
                <a:lnTo>
                  <a:pt x="291" y="224"/>
                </a:lnTo>
                <a:lnTo>
                  <a:pt x="294" y="224"/>
                </a:lnTo>
                <a:lnTo>
                  <a:pt x="296" y="224"/>
                </a:lnTo>
                <a:lnTo>
                  <a:pt x="302" y="224"/>
                </a:lnTo>
                <a:lnTo>
                  <a:pt x="306" y="224"/>
                </a:lnTo>
                <a:lnTo>
                  <a:pt x="308" y="224"/>
                </a:lnTo>
                <a:lnTo>
                  <a:pt x="314" y="224"/>
                </a:lnTo>
                <a:lnTo>
                  <a:pt x="316" y="224"/>
                </a:lnTo>
                <a:lnTo>
                  <a:pt x="323" y="224"/>
                </a:lnTo>
                <a:lnTo>
                  <a:pt x="328" y="224"/>
                </a:lnTo>
                <a:lnTo>
                  <a:pt x="334" y="224"/>
                </a:lnTo>
                <a:lnTo>
                  <a:pt x="339" y="224"/>
                </a:lnTo>
                <a:lnTo>
                  <a:pt x="343" y="224"/>
                </a:lnTo>
                <a:lnTo>
                  <a:pt x="349" y="224"/>
                </a:lnTo>
                <a:lnTo>
                  <a:pt x="351" y="224"/>
                </a:lnTo>
                <a:lnTo>
                  <a:pt x="363" y="224"/>
                </a:lnTo>
                <a:lnTo>
                  <a:pt x="363" y="231"/>
                </a:lnTo>
                <a:lnTo>
                  <a:pt x="363" y="234"/>
                </a:lnTo>
                <a:lnTo>
                  <a:pt x="363" y="236"/>
                </a:lnTo>
                <a:lnTo>
                  <a:pt x="363" y="242"/>
                </a:lnTo>
                <a:lnTo>
                  <a:pt x="363" y="249"/>
                </a:lnTo>
                <a:lnTo>
                  <a:pt x="363" y="252"/>
                </a:lnTo>
                <a:lnTo>
                  <a:pt x="363" y="261"/>
                </a:lnTo>
                <a:lnTo>
                  <a:pt x="363" y="275"/>
                </a:lnTo>
                <a:lnTo>
                  <a:pt x="363" y="279"/>
                </a:lnTo>
                <a:lnTo>
                  <a:pt x="363" y="282"/>
                </a:lnTo>
                <a:lnTo>
                  <a:pt x="363" y="286"/>
                </a:lnTo>
                <a:lnTo>
                  <a:pt x="363" y="290"/>
                </a:lnTo>
                <a:lnTo>
                  <a:pt x="363" y="299"/>
                </a:lnTo>
                <a:lnTo>
                  <a:pt x="351" y="299"/>
                </a:lnTo>
                <a:lnTo>
                  <a:pt x="347" y="299"/>
                </a:lnTo>
                <a:lnTo>
                  <a:pt x="342" y="299"/>
                </a:lnTo>
                <a:lnTo>
                  <a:pt x="339" y="299"/>
                </a:lnTo>
                <a:lnTo>
                  <a:pt x="336" y="299"/>
                </a:lnTo>
                <a:lnTo>
                  <a:pt x="330" y="299"/>
                </a:lnTo>
                <a:lnTo>
                  <a:pt x="328" y="299"/>
                </a:lnTo>
                <a:lnTo>
                  <a:pt x="324" y="299"/>
                </a:lnTo>
                <a:lnTo>
                  <a:pt x="315" y="299"/>
                </a:lnTo>
                <a:lnTo>
                  <a:pt x="312" y="299"/>
                </a:lnTo>
                <a:lnTo>
                  <a:pt x="306" y="299"/>
                </a:lnTo>
                <a:lnTo>
                  <a:pt x="303" y="299"/>
                </a:lnTo>
                <a:lnTo>
                  <a:pt x="293" y="299"/>
                </a:lnTo>
                <a:lnTo>
                  <a:pt x="291" y="299"/>
                </a:lnTo>
                <a:lnTo>
                  <a:pt x="290" y="299"/>
                </a:lnTo>
                <a:lnTo>
                  <a:pt x="282" y="299"/>
                </a:lnTo>
                <a:lnTo>
                  <a:pt x="279" y="299"/>
                </a:lnTo>
                <a:lnTo>
                  <a:pt x="265" y="299"/>
                </a:lnTo>
                <a:lnTo>
                  <a:pt x="263" y="299"/>
                </a:lnTo>
                <a:lnTo>
                  <a:pt x="262" y="299"/>
                </a:lnTo>
                <a:lnTo>
                  <a:pt x="256" y="299"/>
                </a:lnTo>
                <a:lnTo>
                  <a:pt x="253" y="299"/>
                </a:lnTo>
                <a:lnTo>
                  <a:pt x="242" y="299"/>
                </a:lnTo>
                <a:lnTo>
                  <a:pt x="241" y="299"/>
                </a:lnTo>
                <a:lnTo>
                  <a:pt x="238" y="299"/>
                </a:lnTo>
                <a:lnTo>
                  <a:pt x="230" y="299"/>
                </a:lnTo>
                <a:lnTo>
                  <a:pt x="229" y="299"/>
                </a:lnTo>
                <a:lnTo>
                  <a:pt x="224" y="299"/>
                </a:lnTo>
                <a:lnTo>
                  <a:pt x="218" y="299"/>
                </a:lnTo>
                <a:lnTo>
                  <a:pt x="217" y="308"/>
                </a:lnTo>
                <a:lnTo>
                  <a:pt x="217" y="311"/>
                </a:lnTo>
                <a:lnTo>
                  <a:pt x="217" y="324"/>
                </a:lnTo>
                <a:lnTo>
                  <a:pt x="217" y="337"/>
                </a:lnTo>
                <a:lnTo>
                  <a:pt x="217" y="340"/>
                </a:lnTo>
                <a:lnTo>
                  <a:pt x="217" y="350"/>
                </a:lnTo>
                <a:lnTo>
                  <a:pt x="217" y="351"/>
                </a:lnTo>
                <a:lnTo>
                  <a:pt x="217" y="360"/>
                </a:lnTo>
                <a:lnTo>
                  <a:pt x="217" y="368"/>
                </a:lnTo>
                <a:lnTo>
                  <a:pt x="217" y="370"/>
                </a:lnTo>
                <a:lnTo>
                  <a:pt x="217" y="374"/>
                </a:lnTo>
                <a:lnTo>
                  <a:pt x="208" y="374"/>
                </a:lnTo>
                <a:lnTo>
                  <a:pt x="205" y="374"/>
                </a:lnTo>
                <a:lnTo>
                  <a:pt x="194" y="374"/>
                </a:lnTo>
                <a:lnTo>
                  <a:pt x="193" y="374"/>
                </a:lnTo>
                <a:lnTo>
                  <a:pt x="185" y="374"/>
                </a:lnTo>
                <a:lnTo>
                  <a:pt x="183" y="374"/>
                </a:lnTo>
                <a:lnTo>
                  <a:pt x="178" y="374"/>
                </a:lnTo>
                <a:lnTo>
                  <a:pt x="170" y="374"/>
                </a:lnTo>
                <a:lnTo>
                  <a:pt x="167" y="374"/>
                </a:lnTo>
                <a:lnTo>
                  <a:pt x="164" y="374"/>
                </a:lnTo>
                <a:lnTo>
                  <a:pt x="157" y="374"/>
                </a:lnTo>
                <a:lnTo>
                  <a:pt x="151" y="374"/>
                </a:lnTo>
                <a:lnTo>
                  <a:pt x="149" y="374"/>
                </a:lnTo>
                <a:lnTo>
                  <a:pt x="146" y="374"/>
                </a:lnTo>
                <a:lnTo>
                  <a:pt x="136" y="374"/>
                </a:lnTo>
                <a:lnTo>
                  <a:pt x="134" y="374"/>
                </a:lnTo>
                <a:lnTo>
                  <a:pt x="130" y="374"/>
                </a:lnTo>
                <a:lnTo>
                  <a:pt x="129" y="374"/>
                </a:lnTo>
                <a:lnTo>
                  <a:pt x="120" y="374"/>
                </a:lnTo>
                <a:lnTo>
                  <a:pt x="115" y="374"/>
                </a:lnTo>
                <a:lnTo>
                  <a:pt x="101" y="374"/>
                </a:lnTo>
                <a:lnTo>
                  <a:pt x="97" y="374"/>
                </a:lnTo>
                <a:lnTo>
                  <a:pt x="96" y="374"/>
                </a:lnTo>
                <a:lnTo>
                  <a:pt x="92" y="374"/>
                </a:lnTo>
                <a:lnTo>
                  <a:pt x="91" y="374"/>
                </a:lnTo>
                <a:lnTo>
                  <a:pt x="90" y="374"/>
                </a:lnTo>
                <a:lnTo>
                  <a:pt x="86" y="374"/>
                </a:lnTo>
                <a:lnTo>
                  <a:pt x="84" y="374"/>
                </a:lnTo>
                <a:lnTo>
                  <a:pt x="82" y="374"/>
                </a:lnTo>
                <a:lnTo>
                  <a:pt x="76" y="374"/>
                </a:lnTo>
                <a:lnTo>
                  <a:pt x="73" y="374"/>
                </a:lnTo>
                <a:lnTo>
                  <a:pt x="73" y="371"/>
                </a:lnTo>
                <a:lnTo>
                  <a:pt x="73" y="369"/>
                </a:lnTo>
                <a:lnTo>
                  <a:pt x="68" y="369"/>
                </a:lnTo>
                <a:lnTo>
                  <a:pt x="61" y="369"/>
                </a:lnTo>
                <a:lnTo>
                  <a:pt x="50" y="369"/>
                </a:lnTo>
                <a:lnTo>
                  <a:pt x="48" y="369"/>
                </a:lnTo>
                <a:lnTo>
                  <a:pt x="41" y="369"/>
                </a:lnTo>
                <a:lnTo>
                  <a:pt x="39" y="369"/>
                </a:lnTo>
                <a:lnTo>
                  <a:pt x="35" y="369"/>
                </a:lnTo>
                <a:lnTo>
                  <a:pt x="31" y="369"/>
                </a:lnTo>
                <a:lnTo>
                  <a:pt x="26" y="369"/>
                </a:lnTo>
                <a:lnTo>
                  <a:pt x="25" y="369"/>
                </a:lnTo>
                <a:lnTo>
                  <a:pt x="17" y="369"/>
                </a:lnTo>
                <a:lnTo>
                  <a:pt x="13" y="369"/>
                </a:lnTo>
                <a:lnTo>
                  <a:pt x="4" y="369"/>
                </a:lnTo>
                <a:lnTo>
                  <a:pt x="1" y="369"/>
                </a:lnTo>
                <a:lnTo>
                  <a:pt x="1" y="361"/>
                </a:lnTo>
                <a:lnTo>
                  <a:pt x="1" y="347"/>
                </a:lnTo>
                <a:lnTo>
                  <a:pt x="1" y="336"/>
                </a:lnTo>
                <a:lnTo>
                  <a:pt x="1" y="324"/>
                </a:lnTo>
                <a:lnTo>
                  <a:pt x="1" y="317"/>
                </a:lnTo>
                <a:lnTo>
                  <a:pt x="1" y="311"/>
                </a:lnTo>
                <a:lnTo>
                  <a:pt x="1" y="299"/>
                </a:lnTo>
                <a:lnTo>
                  <a:pt x="0" y="298"/>
                </a:lnTo>
                <a:lnTo>
                  <a:pt x="0" y="295"/>
                </a:lnTo>
                <a:lnTo>
                  <a:pt x="0" y="293"/>
                </a:lnTo>
                <a:lnTo>
                  <a:pt x="0" y="286"/>
                </a:lnTo>
                <a:lnTo>
                  <a:pt x="0" y="275"/>
                </a:lnTo>
                <a:lnTo>
                  <a:pt x="0" y="273"/>
                </a:lnTo>
                <a:lnTo>
                  <a:pt x="0" y="262"/>
                </a:lnTo>
                <a:lnTo>
                  <a:pt x="1" y="259"/>
                </a:lnTo>
                <a:lnTo>
                  <a:pt x="1" y="253"/>
                </a:lnTo>
                <a:lnTo>
                  <a:pt x="1" y="250"/>
                </a:lnTo>
                <a:lnTo>
                  <a:pt x="1" y="238"/>
                </a:lnTo>
                <a:lnTo>
                  <a:pt x="1" y="226"/>
                </a:lnTo>
                <a:lnTo>
                  <a:pt x="1" y="216"/>
                </a:lnTo>
                <a:lnTo>
                  <a:pt x="1" y="213"/>
                </a:lnTo>
                <a:lnTo>
                  <a:pt x="1" y="200"/>
                </a:lnTo>
                <a:lnTo>
                  <a:pt x="1" y="198"/>
                </a:lnTo>
                <a:lnTo>
                  <a:pt x="0" y="193"/>
                </a:lnTo>
                <a:lnTo>
                  <a:pt x="0" y="188"/>
                </a:lnTo>
                <a:lnTo>
                  <a:pt x="0" y="182"/>
                </a:lnTo>
                <a:lnTo>
                  <a:pt x="0" y="175"/>
                </a:lnTo>
                <a:lnTo>
                  <a:pt x="0" y="173"/>
                </a:lnTo>
                <a:lnTo>
                  <a:pt x="0" y="170"/>
                </a:lnTo>
                <a:lnTo>
                  <a:pt x="0" y="163"/>
                </a:lnTo>
                <a:lnTo>
                  <a:pt x="0" y="160"/>
                </a:lnTo>
                <a:lnTo>
                  <a:pt x="0" y="151"/>
                </a:lnTo>
                <a:lnTo>
                  <a:pt x="0" y="147"/>
                </a:lnTo>
                <a:lnTo>
                  <a:pt x="0" y="139"/>
                </a:lnTo>
                <a:lnTo>
                  <a:pt x="0" y="126"/>
                </a:lnTo>
                <a:lnTo>
                  <a:pt x="0" y="120"/>
                </a:lnTo>
                <a:lnTo>
                  <a:pt x="0" y="114"/>
                </a:lnTo>
                <a:lnTo>
                  <a:pt x="0" y="106"/>
                </a:lnTo>
                <a:lnTo>
                  <a:pt x="0" y="103"/>
                </a:lnTo>
                <a:lnTo>
                  <a:pt x="0" y="91"/>
                </a:lnTo>
                <a:lnTo>
                  <a:pt x="0" y="89"/>
                </a:lnTo>
                <a:lnTo>
                  <a:pt x="0" y="81"/>
                </a:lnTo>
                <a:lnTo>
                  <a:pt x="0" y="77"/>
                </a:lnTo>
                <a:lnTo>
                  <a:pt x="0" y="69"/>
                </a:lnTo>
                <a:lnTo>
                  <a:pt x="0" y="64"/>
                </a:lnTo>
                <a:lnTo>
                  <a:pt x="0" y="52"/>
                </a:lnTo>
                <a:lnTo>
                  <a:pt x="0" y="40"/>
                </a:lnTo>
                <a:lnTo>
                  <a:pt x="0" y="31"/>
                </a:lnTo>
                <a:lnTo>
                  <a:pt x="0" y="28"/>
                </a:lnTo>
                <a:lnTo>
                  <a:pt x="0" y="15"/>
                </a:lnTo>
                <a:lnTo>
                  <a:pt x="0" y="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3" name="Freeform 217"/>
          <p:cNvSpPr>
            <a:spLocks/>
          </p:cNvSpPr>
          <p:nvPr/>
        </p:nvSpPr>
        <p:spPr bwMode="auto">
          <a:xfrm>
            <a:off x="7342189" y="2360613"/>
            <a:ext cx="719137" cy="366712"/>
          </a:xfrm>
          <a:custGeom>
            <a:avLst/>
            <a:gdLst>
              <a:gd name="T0" fmla="*/ 2147483646 w 498"/>
              <a:gd name="T1" fmla="*/ 2147483646 h 262"/>
              <a:gd name="T2" fmla="*/ 2147483646 w 498"/>
              <a:gd name="T3" fmla="*/ 2147483646 h 262"/>
              <a:gd name="T4" fmla="*/ 2147483646 w 498"/>
              <a:gd name="T5" fmla="*/ 2147483646 h 262"/>
              <a:gd name="T6" fmla="*/ 2147483646 w 498"/>
              <a:gd name="T7" fmla="*/ 2147483646 h 262"/>
              <a:gd name="T8" fmla="*/ 2147483646 w 498"/>
              <a:gd name="T9" fmla="*/ 2147483646 h 262"/>
              <a:gd name="T10" fmla="*/ 2147483646 w 498"/>
              <a:gd name="T11" fmla="*/ 2147483646 h 262"/>
              <a:gd name="T12" fmla="*/ 2147483646 w 498"/>
              <a:gd name="T13" fmla="*/ 2147483646 h 262"/>
              <a:gd name="T14" fmla="*/ 2147483646 w 498"/>
              <a:gd name="T15" fmla="*/ 2147483646 h 262"/>
              <a:gd name="T16" fmla="*/ 2147483646 w 498"/>
              <a:gd name="T17" fmla="*/ 0 h 262"/>
              <a:gd name="T18" fmla="*/ 2147483646 w 498"/>
              <a:gd name="T19" fmla="*/ 0 h 262"/>
              <a:gd name="T20" fmla="*/ 2147483646 w 498"/>
              <a:gd name="T21" fmla="*/ 0 h 262"/>
              <a:gd name="T22" fmla="*/ 2147483646 w 498"/>
              <a:gd name="T23" fmla="*/ 0 h 262"/>
              <a:gd name="T24" fmla="*/ 2147483646 w 498"/>
              <a:gd name="T25" fmla="*/ 0 h 262"/>
              <a:gd name="T26" fmla="*/ 2147483646 w 498"/>
              <a:gd name="T27" fmla="*/ 0 h 262"/>
              <a:gd name="T28" fmla="*/ 2147483646 w 498"/>
              <a:gd name="T29" fmla="*/ 0 h 262"/>
              <a:gd name="T30" fmla="*/ 2147483646 w 498"/>
              <a:gd name="T31" fmla="*/ 0 h 262"/>
              <a:gd name="T32" fmla="*/ 2147483646 w 498"/>
              <a:gd name="T33" fmla="*/ 0 h 262"/>
              <a:gd name="T34" fmla="*/ 2147483646 w 498"/>
              <a:gd name="T35" fmla="*/ 2147483646 h 262"/>
              <a:gd name="T36" fmla="*/ 2147483646 w 498"/>
              <a:gd name="T37" fmla="*/ 2147483646 h 262"/>
              <a:gd name="T38" fmla="*/ 2147483646 w 498"/>
              <a:gd name="T39" fmla="*/ 2147483646 h 262"/>
              <a:gd name="T40" fmla="*/ 2147483646 w 498"/>
              <a:gd name="T41" fmla="*/ 2147483646 h 262"/>
              <a:gd name="T42" fmla="*/ 2147483646 w 498"/>
              <a:gd name="T43" fmla="*/ 2147483646 h 262"/>
              <a:gd name="T44" fmla="*/ 2147483646 w 498"/>
              <a:gd name="T45" fmla="*/ 2147483646 h 262"/>
              <a:gd name="T46" fmla="*/ 2147483646 w 498"/>
              <a:gd name="T47" fmla="*/ 2147483646 h 262"/>
              <a:gd name="T48" fmla="*/ 2147483646 w 498"/>
              <a:gd name="T49" fmla="*/ 2147483646 h 262"/>
              <a:gd name="T50" fmla="*/ 2147483646 w 498"/>
              <a:gd name="T51" fmla="*/ 2147483646 h 262"/>
              <a:gd name="T52" fmla="*/ 2147483646 w 498"/>
              <a:gd name="T53" fmla="*/ 2147483646 h 262"/>
              <a:gd name="T54" fmla="*/ 2147483646 w 498"/>
              <a:gd name="T55" fmla="*/ 2147483646 h 262"/>
              <a:gd name="T56" fmla="*/ 2147483646 w 498"/>
              <a:gd name="T57" fmla="*/ 2147483646 h 262"/>
              <a:gd name="T58" fmla="*/ 2147483646 w 498"/>
              <a:gd name="T59" fmla="*/ 2147483646 h 262"/>
              <a:gd name="T60" fmla="*/ 2147483646 w 498"/>
              <a:gd name="T61" fmla="*/ 2147483646 h 262"/>
              <a:gd name="T62" fmla="*/ 2147483646 w 498"/>
              <a:gd name="T63" fmla="*/ 2147483646 h 262"/>
              <a:gd name="T64" fmla="*/ 2147483646 w 498"/>
              <a:gd name="T65" fmla="*/ 2147483646 h 262"/>
              <a:gd name="T66" fmla="*/ 2147483646 w 498"/>
              <a:gd name="T67" fmla="*/ 2147483646 h 262"/>
              <a:gd name="T68" fmla="*/ 2147483646 w 498"/>
              <a:gd name="T69" fmla="*/ 2147483646 h 262"/>
              <a:gd name="T70" fmla="*/ 2147483646 w 498"/>
              <a:gd name="T71" fmla="*/ 2147483646 h 262"/>
              <a:gd name="T72" fmla="*/ 2147483646 w 498"/>
              <a:gd name="T73" fmla="*/ 2147483646 h 262"/>
              <a:gd name="T74" fmla="*/ 2147483646 w 498"/>
              <a:gd name="T75" fmla="*/ 2147483646 h 262"/>
              <a:gd name="T76" fmla="*/ 2147483646 w 498"/>
              <a:gd name="T77" fmla="*/ 2147483646 h 262"/>
              <a:gd name="T78" fmla="*/ 2147483646 w 498"/>
              <a:gd name="T79" fmla="*/ 2147483646 h 262"/>
              <a:gd name="T80" fmla="*/ 2147483646 w 498"/>
              <a:gd name="T81" fmla="*/ 2147483646 h 262"/>
              <a:gd name="T82" fmla="*/ 2147483646 w 498"/>
              <a:gd name="T83" fmla="*/ 2147483646 h 262"/>
              <a:gd name="T84" fmla="*/ 2147483646 w 498"/>
              <a:gd name="T85" fmla="*/ 2147483646 h 262"/>
              <a:gd name="T86" fmla="*/ 2147483646 w 498"/>
              <a:gd name="T87" fmla="*/ 2147483646 h 262"/>
              <a:gd name="T88" fmla="*/ 2147483646 w 498"/>
              <a:gd name="T89" fmla="*/ 2147483646 h 262"/>
              <a:gd name="T90" fmla="*/ 2147483646 w 498"/>
              <a:gd name="T91" fmla="*/ 2147483646 h 262"/>
              <a:gd name="T92" fmla="*/ 2147483646 w 498"/>
              <a:gd name="T93" fmla="*/ 2147483646 h 262"/>
              <a:gd name="T94" fmla="*/ 2147483646 w 498"/>
              <a:gd name="T95" fmla="*/ 2147483646 h 262"/>
              <a:gd name="T96" fmla="*/ 0 w 498"/>
              <a:gd name="T97" fmla="*/ 2147483646 h 262"/>
              <a:gd name="T98" fmla="*/ 0 w 498"/>
              <a:gd name="T99" fmla="*/ 2147483646 h 262"/>
              <a:gd name="T100" fmla="*/ 0 w 498"/>
              <a:gd name="T101" fmla="*/ 2147483646 h 262"/>
              <a:gd name="T102" fmla="*/ 0 w 498"/>
              <a:gd name="T103" fmla="*/ 2147483646 h 262"/>
              <a:gd name="T104" fmla="*/ 0 w 498"/>
              <a:gd name="T105" fmla="*/ 2147483646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8"/>
              <a:gd name="T160" fmla="*/ 0 h 262"/>
              <a:gd name="T161" fmla="*/ 498 w 498"/>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8" h="262">
                <a:moveTo>
                  <a:pt x="0" y="74"/>
                </a:moveTo>
                <a:lnTo>
                  <a:pt x="3" y="74"/>
                </a:lnTo>
                <a:lnTo>
                  <a:pt x="8" y="74"/>
                </a:lnTo>
                <a:lnTo>
                  <a:pt x="10" y="74"/>
                </a:lnTo>
                <a:lnTo>
                  <a:pt x="13" y="74"/>
                </a:lnTo>
                <a:lnTo>
                  <a:pt x="16" y="74"/>
                </a:lnTo>
                <a:lnTo>
                  <a:pt x="17" y="74"/>
                </a:lnTo>
                <a:lnTo>
                  <a:pt x="18" y="74"/>
                </a:lnTo>
                <a:lnTo>
                  <a:pt x="23" y="74"/>
                </a:lnTo>
                <a:lnTo>
                  <a:pt x="24" y="74"/>
                </a:lnTo>
                <a:lnTo>
                  <a:pt x="27" y="74"/>
                </a:lnTo>
                <a:lnTo>
                  <a:pt x="41" y="74"/>
                </a:lnTo>
                <a:lnTo>
                  <a:pt x="47" y="74"/>
                </a:lnTo>
                <a:lnTo>
                  <a:pt x="56" y="74"/>
                </a:lnTo>
                <a:lnTo>
                  <a:pt x="57" y="74"/>
                </a:lnTo>
                <a:lnTo>
                  <a:pt x="60" y="74"/>
                </a:lnTo>
                <a:lnTo>
                  <a:pt x="62" y="74"/>
                </a:lnTo>
                <a:lnTo>
                  <a:pt x="72" y="74"/>
                </a:lnTo>
                <a:lnTo>
                  <a:pt x="75" y="74"/>
                </a:lnTo>
                <a:lnTo>
                  <a:pt x="78" y="74"/>
                </a:lnTo>
                <a:lnTo>
                  <a:pt x="83" y="74"/>
                </a:lnTo>
                <a:lnTo>
                  <a:pt x="91" y="74"/>
                </a:lnTo>
                <a:lnTo>
                  <a:pt x="93" y="74"/>
                </a:lnTo>
                <a:lnTo>
                  <a:pt x="96" y="74"/>
                </a:lnTo>
                <a:lnTo>
                  <a:pt x="104" y="74"/>
                </a:lnTo>
                <a:lnTo>
                  <a:pt x="109" y="74"/>
                </a:lnTo>
                <a:lnTo>
                  <a:pt x="112" y="74"/>
                </a:lnTo>
                <a:lnTo>
                  <a:pt x="119" y="74"/>
                </a:lnTo>
                <a:lnTo>
                  <a:pt x="120" y="74"/>
                </a:lnTo>
                <a:lnTo>
                  <a:pt x="131" y="74"/>
                </a:lnTo>
                <a:lnTo>
                  <a:pt x="135" y="74"/>
                </a:lnTo>
                <a:lnTo>
                  <a:pt x="144" y="74"/>
                </a:lnTo>
                <a:lnTo>
                  <a:pt x="144" y="71"/>
                </a:lnTo>
                <a:lnTo>
                  <a:pt x="144" y="69"/>
                </a:lnTo>
                <a:lnTo>
                  <a:pt x="144" y="61"/>
                </a:lnTo>
                <a:lnTo>
                  <a:pt x="144" y="52"/>
                </a:lnTo>
                <a:lnTo>
                  <a:pt x="144" y="51"/>
                </a:lnTo>
                <a:lnTo>
                  <a:pt x="144" y="40"/>
                </a:lnTo>
                <a:lnTo>
                  <a:pt x="144" y="38"/>
                </a:lnTo>
                <a:lnTo>
                  <a:pt x="144" y="24"/>
                </a:lnTo>
                <a:lnTo>
                  <a:pt x="144" y="12"/>
                </a:lnTo>
                <a:lnTo>
                  <a:pt x="144" y="9"/>
                </a:lnTo>
                <a:lnTo>
                  <a:pt x="145" y="0"/>
                </a:lnTo>
                <a:lnTo>
                  <a:pt x="150" y="0"/>
                </a:lnTo>
                <a:lnTo>
                  <a:pt x="156" y="0"/>
                </a:lnTo>
                <a:lnTo>
                  <a:pt x="157" y="0"/>
                </a:lnTo>
                <a:lnTo>
                  <a:pt x="164" y="0"/>
                </a:lnTo>
                <a:lnTo>
                  <a:pt x="168" y="0"/>
                </a:lnTo>
                <a:lnTo>
                  <a:pt x="169" y="0"/>
                </a:lnTo>
                <a:lnTo>
                  <a:pt x="180" y="0"/>
                </a:lnTo>
                <a:lnTo>
                  <a:pt x="182" y="0"/>
                </a:lnTo>
                <a:lnTo>
                  <a:pt x="189" y="0"/>
                </a:lnTo>
                <a:lnTo>
                  <a:pt x="190" y="0"/>
                </a:lnTo>
                <a:lnTo>
                  <a:pt x="192" y="0"/>
                </a:lnTo>
                <a:lnTo>
                  <a:pt x="205" y="0"/>
                </a:lnTo>
                <a:lnTo>
                  <a:pt x="208" y="0"/>
                </a:lnTo>
                <a:lnTo>
                  <a:pt x="216" y="0"/>
                </a:lnTo>
                <a:lnTo>
                  <a:pt x="217" y="0"/>
                </a:lnTo>
                <a:lnTo>
                  <a:pt x="219" y="0"/>
                </a:lnTo>
                <a:lnTo>
                  <a:pt x="229" y="0"/>
                </a:lnTo>
                <a:lnTo>
                  <a:pt x="233" y="0"/>
                </a:lnTo>
                <a:lnTo>
                  <a:pt x="238" y="0"/>
                </a:lnTo>
                <a:lnTo>
                  <a:pt x="241" y="0"/>
                </a:lnTo>
                <a:lnTo>
                  <a:pt x="250" y="0"/>
                </a:lnTo>
                <a:lnTo>
                  <a:pt x="255" y="0"/>
                </a:lnTo>
                <a:lnTo>
                  <a:pt x="257" y="0"/>
                </a:lnTo>
                <a:lnTo>
                  <a:pt x="262" y="0"/>
                </a:lnTo>
                <a:lnTo>
                  <a:pt x="266" y="0"/>
                </a:lnTo>
                <a:lnTo>
                  <a:pt x="269" y="0"/>
                </a:lnTo>
                <a:lnTo>
                  <a:pt x="273" y="0"/>
                </a:lnTo>
                <a:lnTo>
                  <a:pt x="278" y="0"/>
                </a:lnTo>
                <a:lnTo>
                  <a:pt x="290" y="0"/>
                </a:lnTo>
                <a:lnTo>
                  <a:pt x="299" y="0"/>
                </a:lnTo>
                <a:lnTo>
                  <a:pt x="302" y="0"/>
                </a:lnTo>
                <a:lnTo>
                  <a:pt x="307" y="0"/>
                </a:lnTo>
                <a:lnTo>
                  <a:pt x="314" y="0"/>
                </a:lnTo>
                <a:lnTo>
                  <a:pt x="315" y="0"/>
                </a:lnTo>
                <a:lnTo>
                  <a:pt x="317" y="0"/>
                </a:lnTo>
                <a:lnTo>
                  <a:pt x="318" y="0"/>
                </a:lnTo>
                <a:lnTo>
                  <a:pt x="324" y="0"/>
                </a:lnTo>
                <a:lnTo>
                  <a:pt x="328" y="0"/>
                </a:lnTo>
                <a:lnTo>
                  <a:pt x="330" y="0"/>
                </a:lnTo>
                <a:lnTo>
                  <a:pt x="334" y="0"/>
                </a:lnTo>
                <a:lnTo>
                  <a:pt x="338" y="0"/>
                </a:lnTo>
                <a:lnTo>
                  <a:pt x="351" y="0"/>
                </a:lnTo>
                <a:lnTo>
                  <a:pt x="357" y="0"/>
                </a:lnTo>
                <a:lnTo>
                  <a:pt x="362" y="0"/>
                </a:lnTo>
                <a:lnTo>
                  <a:pt x="362" y="12"/>
                </a:lnTo>
                <a:lnTo>
                  <a:pt x="362" y="18"/>
                </a:lnTo>
                <a:lnTo>
                  <a:pt x="362" y="21"/>
                </a:lnTo>
                <a:lnTo>
                  <a:pt x="362" y="24"/>
                </a:lnTo>
                <a:lnTo>
                  <a:pt x="362" y="38"/>
                </a:lnTo>
                <a:lnTo>
                  <a:pt x="362" y="51"/>
                </a:lnTo>
                <a:lnTo>
                  <a:pt x="362" y="54"/>
                </a:lnTo>
                <a:lnTo>
                  <a:pt x="362" y="74"/>
                </a:lnTo>
                <a:lnTo>
                  <a:pt x="370" y="74"/>
                </a:lnTo>
                <a:lnTo>
                  <a:pt x="372" y="74"/>
                </a:lnTo>
                <a:lnTo>
                  <a:pt x="380" y="74"/>
                </a:lnTo>
                <a:lnTo>
                  <a:pt x="387" y="74"/>
                </a:lnTo>
                <a:lnTo>
                  <a:pt x="389" y="74"/>
                </a:lnTo>
                <a:lnTo>
                  <a:pt x="398" y="74"/>
                </a:lnTo>
                <a:lnTo>
                  <a:pt x="416" y="74"/>
                </a:lnTo>
                <a:lnTo>
                  <a:pt x="418" y="74"/>
                </a:lnTo>
                <a:lnTo>
                  <a:pt x="422" y="74"/>
                </a:lnTo>
                <a:lnTo>
                  <a:pt x="424" y="74"/>
                </a:lnTo>
                <a:lnTo>
                  <a:pt x="428" y="74"/>
                </a:lnTo>
                <a:lnTo>
                  <a:pt x="434" y="74"/>
                </a:lnTo>
                <a:lnTo>
                  <a:pt x="436" y="74"/>
                </a:lnTo>
                <a:lnTo>
                  <a:pt x="438" y="74"/>
                </a:lnTo>
                <a:lnTo>
                  <a:pt x="440" y="74"/>
                </a:lnTo>
                <a:lnTo>
                  <a:pt x="446" y="74"/>
                </a:lnTo>
                <a:lnTo>
                  <a:pt x="450" y="74"/>
                </a:lnTo>
                <a:lnTo>
                  <a:pt x="455" y="74"/>
                </a:lnTo>
                <a:lnTo>
                  <a:pt x="459" y="74"/>
                </a:lnTo>
                <a:lnTo>
                  <a:pt x="461" y="74"/>
                </a:lnTo>
                <a:lnTo>
                  <a:pt x="467" y="73"/>
                </a:lnTo>
                <a:lnTo>
                  <a:pt x="468" y="73"/>
                </a:lnTo>
                <a:lnTo>
                  <a:pt x="471" y="73"/>
                </a:lnTo>
                <a:lnTo>
                  <a:pt x="482" y="73"/>
                </a:lnTo>
                <a:lnTo>
                  <a:pt x="489" y="73"/>
                </a:lnTo>
                <a:lnTo>
                  <a:pt x="492" y="73"/>
                </a:lnTo>
                <a:lnTo>
                  <a:pt x="493" y="73"/>
                </a:lnTo>
                <a:lnTo>
                  <a:pt x="497" y="73"/>
                </a:lnTo>
                <a:lnTo>
                  <a:pt x="497" y="78"/>
                </a:lnTo>
                <a:lnTo>
                  <a:pt x="495" y="95"/>
                </a:lnTo>
                <a:lnTo>
                  <a:pt x="495" y="108"/>
                </a:lnTo>
                <a:lnTo>
                  <a:pt x="495" y="115"/>
                </a:lnTo>
                <a:lnTo>
                  <a:pt x="495" y="123"/>
                </a:lnTo>
                <a:lnTo>
                  <a:pt x="495" y="124"/>
                </a:lnTo>
                <a:lnTo>
                  <a:pt x="495" y="130"/>
                </a:lnTo>
                <a:lnTo>
                  <a:pt x="495" y="135"/>
                </a:lnTo>
                <a:lnTo>
                  <a:pt x="495" y="136"/>
                </a:lnTo>
                <a:lnTo>
                  <a:pt x="495" y="145"/>
                </a:lnTo>
                <a:lnTo>
                  <a:pt x="495" y="150"/>
                </a:lnTo>
                <a:lnTo>
                  <a:pt x="495" y="154"/>
                </a:lnTo>
                <a:lnTo>
                  <a:pt x="495" y="161"/>
                </a:lnTo>
                <a:lnTo>
                  <a:pt x="495" y="170"/>
                </a:lnTo>
                <a:lnTo>
                  <a:pt x="495" y="179"/>
                </a:lnTo>
                <a:lnTo>
                  <a:pt x="495" y="182"/>
                </a:lnTo>
                <a:lnTo>
                  <a:pt x="495" y="188"/>
                </a:lnTo>
                <a:lnTo>
                  <a:pt x="495" y="209"/>
                </a:lnTo>
                <a:lnTo>
                  <a:pt x="495" y="214"/>
                </a:lnTo>
                <a:lnTo>
                  <a:pt x="497" y="222"/>
                </a:lnTo>
                <a:lnTo>
                  <a:pt x="497" y="224"/>
                </a:lnTo>
                <a:lnTo>
                  <a:pt x="497" y="229"/>
                </a:lnTo>
                <a:lnTo>
                  <a:pt x="497" y="233"/>
                </a:lnTo>
                <a:lnTo>
                  <a:pt x="497" y="237"/>
                </a:lnTo>
                <a:lnTo>
                  <a:pt x="497" y="243"/>
                </a:lnTo>
                <a:lnTo>
                  <a:pt x="497" y="246"/>
                </a:lnTo>
                <a:lnTo>
                  <a:pt x="497" y="248"/>
                </a:lnTo>
                <a:lnTo>
                  <a:pt x="497" y="250"/>
                </a:lnTo>
                <a:lnTo>
                  <a:pt x="497" y="261"/>
                </a:lnTo>
                <a:lnTo>
                  <a:pt x="489" y="261"/>
                </a:lnTo>
                <a:lnTo>
                  <a:pt x="488" y="261"/>
                </a:lnTo>
                <a:lnTo>
                  <a:pt x="482" y="261"/>
                </a:lnTo>
                <a:lnTo>
                  <a:pt x="480" y="261"/>
                </a:lnTo>
                <a:lnTo>
                  <a:pt x="477" y="261"/>
                </a:lnTo>
                <a:lnTo>
                  <a:pt x="475" y="261"/>
                </a:lnTo>
                <a:lnTo>
                  <a:pt x="471" y="261"/>
                </a:lnTo>
                <a:lnTo>
                  <a:pt x="462" y="261"/>
                </a:lnTo>
                <a:lnTo>
                  <a:pt x="459" y="261"/>
                </a:lnTo>
                <a:lnTo>
                  <a:pt x="455" y="261"/>
                </a:lnTo>
                <a:lnTo>
                  <a:pt x="453" y="261"/>
                </a:lnTo>
                <a:lnTo>
                  <a:pt x="449" y="261"/>
                </a:lnTo>
                <a:lnTo>
                  <a:pt x="446" y="261"/>
                </a:lnTo>
                <a:lnTo>
                  <a:pt x="444" y="261"/>
                </a:lnTo>
                <a:lnTo>
                  <a:pt x="440" y="261"/>
                </a:lnTo>
                <a:lnTo>
                  <a:pt x="433" y="261"/>
                </a:lnTo>
                <a:lnTo>
                  <a:pt x="422" y="261"/>
                </a:lnTo>
                <a:lnTo>
                  <a:pt x="417" y="261"/>
                </a:lnTo>
                <a:lnTo>
                  <a:pt x="410" y="261"/>
                </a:lnTo>
                <a:lnTo>
                  <a:pt x="404" y="261"/>
                </a:lnTo>
                <a:lnTo>
                  <a:pt x="403" y="261"/>
                </a:lnTo>
                <a:lnTo>
                  <a:pt x="401" y="261"/>
                </a:lnTo>
                <a:lnTo>
                  <a:pt x="396" y="261"/>
                </a:lnTo>
                <a:lnTo>
                  <a:pt x="395" y="261"/>
                </a:lnTo>
                <a:lnTo>
                  <a:pt x="391" y="261"/>
                </a:lnTo>
                <a:lnTo>
                  <a:pt x="385" y="261"/>
                </a:lnTo>
                <a:lnTo>
                  <a:pt x="384" y="261"/>
                </a:lnTo>
                <a:lnTo>
                  <a:pt x="380" y="261"/>
                </a:lnTo>
                <a:lnTo>
                  <a:pt x="373" y="261"/>
                </a:lnTo>
                <a:lnTo>
                  <a:pt x="367" y="261"/>
                </a:lnTo>
                <a:lnTo>
                  <a:pt x="361" y="261"/>
                </a:lnTo>
                <a:lnTo>
                  <a:pt x="354" y="261"/>
                </a:lnTo>
                <a:lnTo>
                  <a:pt x="348" y="261"/>
                </a:lnTo>
                <a:lnTo>
                  <a:pt x="343" y="261"/>
                </a:lnTo>
                <a:lnTo>
                  <a:pt x="339" y="261"/>
                </a:lnTo>
                <a:lnTo>
                  <a:pt x="337" y="261"/>
                </a:lnTo>
                <a:lnTo>
                  <a:pt x="325" y="261"/>
                </a:lnTo>
                <a:lnTo>
                  <a:pt x="322" y="261"/>
                </a:lnTo>
                <a:lnTo>
                  <a:pt x="313" y="261"/>
                </a:lnTo>
                <a:lnTo>
                  <a:pt x="311" y="261"/>
                </a:lnTo>
                <a:lnTo>
                  <a:pt x="304" y="261"/>
                </a:lnTo>
                <a:lnTo>
                  <a:pt x="301" y="261"/>
                </a:lnTo>
                <a:lnTo>
                  <a:pt x="289" y="261"/>
                </a:lnTo>
                <a:lnTo>
                  <a:pt x="279" y="261"/>
                </a:lnTo>
                <a:lnTo>
                  <a:pt x="277" y="261"/>
                </a:lnTo>
                <a:lnTo>
                  <a:pt x="264" y="261"/>
                </a:lnTo>
                <a:lnTo>
                  <a:pt x="261" y="261"/>
                </a:lnTo>
                <a:lnTo>
                  <a:pt x="257" y="261"/>
                </a:lnTo>
                <a:lnTo>
                  <a:pt x="252" y="261"/>
                </a:lnTo>
                <a:lnTo>
                  <a:pt x="246" y="261"/>
                </a:lnTo>
                <a:lnTo>
                  <a:pt x="240" y="261"/>
                </a:lnTo>
                <a:lnTo>
                  <a:pt x="233" y="261"/>
                </a:lnTo>
                <a:lnTo>
                  <a:pt x="228" y="261"/>
                </a:lnTo>
                <a:lnTo>
                  <a:pt x="226" y="261"/>
                </a:lnTo>
                <a:lnTo>
                  <a:pt x="217" y="261"/>
                </a:lnTo>
                <a:lnTo>
                  <a:pt x="213" y="261"/>
                </a:lnTo>
                <a:lnTo>
                  <a:pt x="211" y="261"/>
                </a:lnTo>
                <a:lnTo>
                  <a:pt x="204" y="261"/>
                </a:lnTo>
                <a:lnTo>
                  <a:pt x="192" y="261"/>
                </a:lnTo>
                <a:lnTo>
                  <a:pt x="188" y="261"/>
                </a:lnTo>
                <a:lnTo>
                  <a:pt x="183" y="261"/>
                </a:lnTo>
                <a:lnTo>
                  <a:pt x="180" y="261"/>
                </a:lnTo>
                <a:lnTo>
                  <a:pt x="169" y="261"/>
                </a:lnTo>
                <a:lnTo>
                  <a:pt x="162" y="261"/>
                </a:lnTo>
                <a:lnTo>
                  <a:pt x="158" y="261"/>
                </a:lnTo>
                <a:lnTo>
                  <a:pt x="156" y="261"/>
                </a:lnTo>
                <a:lnTo>
                  <a:pt x="153" y="261"/>
                </a:lnTo>
                <a:lnTo>
                  <a:pt x="146" y="261"/>
                </a:lnTo>
                <a:lnTo>
                  <a:pt x="144" y="255"/>
                </a:lnTo>
                <a:lnTo>
                  <a:pt x="144" y="253"/>
                </a:lnTo>
                <a:lnTo>
                  <a:pt x="144" y="247"/>
                </a:lnTo>
                <a:lnTo>
                  <a:pt x="139" y="254"/>
                </a:lnTo>
                <a:lnTo>
                  <a:pt x="129" y="258"/>
                </a:lnTo>
                <a:lnTo>
                  <a:pt x="98" y="256"/>
                </a:lnTo>
                <a:lnTo>
                  <a:pt x="83" y="239"/>
                </a:lnTo>
                <a:lnTo>
                  <a:pt x="72" y="233"/>
                </a:lnTo>
                <a:lnTo>
                  <a:pt x="63" y="233"/>
                </a:lnTo>
                <a:lnTo>
                  <a:pt x="50" y="233"/>
                </a:lnTo>
                <a:lnTo>
                  <a:pt x="46" y="228"/>
                </a:lnTo>
                <a:lnTo>
                  <a:pt x="46" y="224"/>
                </a:lnTo>
                <a:lnTo>
                  <a:pt x="35" y="203"/>
                </a:lnTo>
                <a:lnTo>
                  <a:pt x="31" y="201"/>
                </a:lnTo>
                <a:lnTo>
                  <a:pt x="28" y="200"/>
                </a:lnTo>
                <a:lnTo>
                  <a:pt x="27" y="200"/>
                </a:lnTo>
                <a:lnTo>
                  <a:pt x="25" y="200"/>
                </a:lnTo>
                <a:lnTo>
                  <a:pt x="24" y="200"/>
                </a:lnTo>
                <a:lnTo>
                  <a:pt x="20" y="201"/>
                </a:lnTo>
                <a:lnTo>
                  <a:pt x="18" y="203"/>
                </a:lnTo>
                <a:lnTo>
                  <a:pt x="16" y="203"/>
                </a:lnTo>
                <a:lnTo>
                  <a:pt x="15" y="204"/>
                </a:lnTo>
                <a:lnTo>
                  <a:pt x="12" y="211"/>
                </a:lnTo>
                <a:lnTo>
                  <a:pt x="9" y="215"/>
                </a:lnTo>
                <a:lnTo>
                  <a:pt x="0" y="223"/>
                </a:lnTo>
                <a:lnTo>
                  <a:pt x="0" y="220"/>
                </a:lnTo>
                <a:lnTo>
                  <a:pt x="0" y="217"/>
                </a:lnTo>
                <a:lnTo>
                  <a:pt x="0" y="214"/>
                </a:lnTo>
                <a:lnTo>
                  <a:pt x="0" y="211"/>
                </a:lnTo>
                <a:lnTo>
                  <a:pt x="0" y="204"/>
                </a:lnTo>
                <a:lnTo>
                  <a:pt x="0" y="199"/>
                </a:lnTo>
                <a:lnTo>
                  <a:pt x="0" y="197"/>
                </a:lnTo>
                <a:lnTo>
                  <a:pt x="0" y="186"/>
                </a:lnTo>
                <a:lnTo>
                  <a:pt x="0" y="183"/>
                </a:lnTo>
                <a:lnTo>
                  <a:pt x="0" y="173"/>
                </a:lnTo>
                <a:lnTo>
                  <a:pt x="0" y="162"/>
                </a:lnTo>
                <a:lnTo>
                  <a:pt x="0" y="150"/>
                </a:lnTo>
                <a:lnTo>
                  <a:pt x="0" y="149"/>
                </a:lnTo>
                <a:lnTo>
                  <a:pt x="0" y="146"/>
                </a:lnTo>
                <a:lnTo>
                  <a:pt x="0" y="137"/>
                </a:lnTo>
                <a:lnTo>
                  <a:pt x="0" y="124"/>
                </a:lnTo>
                <a:lnTo>
                  <a:pt x="0" y="111"/>
                </a:lnTo>
                <a:lnTo>
                  <a:pt x="0" y="99"/>
                </a:lnTo>
                <a:lnTo>
                  <a:pt x="0" y="91"/>
                </a:lnTo>
                <a:lnTo>
                  <a:pt x="0" y="87"/>
                </a:lnTo>
                <a:lnTo>
                  <a:pt x="0" y="83"/>
                </a:lnTo>
                <a:lnTo>
                  <a:pt x="0" y="74"/>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4" name="Freeform 218" descr="10%"/>
          <p:cNvSpPr>
            <a:spLocks/>
          </p:cNvSpPr>
          <p:nvPr/>
        </p:nvSpPr>
        <p:spPr bwMode="auto">
          <a:xfrm>
            <a:off x="6500814" y="2459038"/>
            <a:ext cx="528637" cy="527050"/>
          </a:xfrm>
          <a:custGeom>
            <a:avLst/>
            <a:gdLst>
              <a:gd name="T0" fmla="*/ 2147483646 w 366"/>
              <a:gd name="T1" fmla="*/ 0 h 377"/>
              <a:gd name="T2" fmla="*/ 2147483646 w 366"/>
              <a:gd name="T3" fmla="*/ 0 h 377"/>
              <a:gd name="T4" fmla="*/ 2147483646 w 366"/>
              <a:gd name="T5" fmla="*/ 0 h 377"/>
              <a:gd name="T6" fmla="*/ 2147483646 w 366"/>
              <a:gd name="T7" fmla="*/ 0 h 377"/>
              <a:gd name="T8" fmla="*/ 2147483646 w 366"/>
              <a:gd name="T9" fmla="*/ 0 h 377"/>
              <a:gd name="T10" fmla="*/ 2147483646 w 366"/>
              <a:gd name="T11" fmla="*/ 0 h 377"/>
              <a:gd name="T12" fmla="*/ 2147483646 w 366"/>
              <a:gd name="T13" fmla="*/ 0 h 377"/>
              <a:gd name="T14" fmla="*/ 2147483646 w 366"/>
              <a:gd name="T15" fmla="*/ 0 h 377"/>
              <a:gd name="T16" fmla="*/ 2147483646 w 366"/>
              <a:gd name="T17" fmla="*/ 0 h 377"/>
              <a:gd name="T18" fmla="*/ 2147483646 w 366"/>
              <a:gd name="T19" fmla="*/ 0 h 377"/>
              <a:gd name="T20" fmla="*/ 2147483646 w 366"/>
              <a:gd name="T21" fmla="*/ 0 h 377"/>
              <a:gd name="T22" fmla="*/ 2147483646 w 366"/>
              <a:gd name="T23" fmla="*/ 0 h 377"/>
              <a:gd name="T24" fmla="*/ 2147483646 w 366"/>
              <a:gd name="T25" fmla="*/ 0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0 w 366"/>
              <a:gd name="T95" fmla="*/ 2147483646 h 377"/>
              <a:gd name="T96" fmla="*/ 0 w 366"/>
              <a:gd name="T97" fmla="*/ 2147483646 h 377"/>
              <a:gd name="T98" fmla="*/ 0 w 366"/>
              <a:gd name="T99" fmla="*/ 2147483646 h 377"/>
              <a:gd name="T100" fmla="*/ 0 w 366"/>
              <a:gd name="T101" fmla="*/ 2147483646 h 377"/>
              <a:gd name="T102" fmla="*/ 0 w 366"/>
              <a:gd name="T103" fmla="*/ 2147483646 h 377"/>
              <a:gd name="T104" fmla="*/ 0 w 366"/>
              <a:gd name="T105" fmla="*/ 2147483646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377"/>
              <a:gd name="T161" fmla="*/ 366 w 366"/>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377">
                <a:moveTo>
                  <a:pt x="0" y="0"/>
                </a:moveTo>
                <a:lnTo>
                  <a:pt x="5" y="0"/>
                </a:lnTo>
                <a:lnTo>
                  <a:pt x="7" y="0"/>
                </a:lnTo>
                <a:lnTo>
                  <a:pt x="15" y="0"/>
                </a:lnTo>
                <a:lnTo>
                  <a:pt x="27" y="0"/>
                </a:lnTo>
                <a:lnTo>
                  <a:pt x="29" y="0"/>
                </a:lnTo>
                <a:lnTo>
                  <a:pt x="35" y="0"/>
                </a:lnTo>
                <a:lnTo>
                  <a:pt x="40" y="0"/>
                </a:lnTo>
                <a:lnTo>
                  <a:pt x="46" y="0"/>
                </a:lnTo>
                <a:lnTo>
                  <a:pt x="47" y="0"/>
                </a:lnTo>
                <a:lnTo>
                  <a:pt x="60" y="0"/>
                </a:lnTo>
                <a:lnTo>
                  <a:pt x="72" y="0"/>
                </a:lnTo>
                <a:lnTo>
                  <a:pt x="77" y="0"/>
                </a:lnTo>
                <a:lnTo>
                  <a:pt x="84" y="0"/>
                </a:lnTo>
                <a:lnTo>
                  <a:pt x="95" y="0"/>
                </a:lnTo>
                <a:lnTo>
                  <a:pt x="108" y="0"/>
                </a:lnTo>
                <a:lnTo>
                  <a:pt x="119" y="0"/>
                </a:lnTo>
                <a:lnTo>
                  <a:pt x="120" y="0"/>
                </a:lnTo>
                <a:lnTo>
                  <a:pt x="124" y="0"/>
                </a:lnTo>
                <a:lnTo>
                  <a:pt x="132" y="0"/>
                </a:lnTo>
                <a:lnTo>
                  <a:pt x="140" y="0"/>
                </a:lnTo>
                <a:lnTo>
                  <a:pt x="145" y="0"/>
                </a:lnTo>
                <a:lnTo>
                  <a:pt x="157" y="0"/>
                </a:lnTo>
                <a:lnTo>
                  <a:pt x="167" y="0"/>
                </a:lnTo>
                <a:lnTo>
                  <a:pt x="170" y="0"/>
                </a:lnTo>
                <a:lnTo>
                  <a:pt x="173" y="0"/>
                </a:lnTo>
                <a:lnTo>
                  <a:pt x="175" y="0"/>
                </a:lnTo>
                <a:lnTo>
                  <a:pt x="177" y="0"/>
                </a:lnTo>
                <a:lnTo>
                  <a:pt x="180" y="0"/>
                </a:lnTo>
                <a:lnTo>
                  <a:pt x="185" y="0"/>
                </a:lnTo>
                <a:lnTo>
                  <a:pt x="188" y="0"/>
                </a:lnTo>
                <a:lnTo>
                  <a:pt x="191" y="0"/>
                </a:lnTo>
                <a:lnTo>
                  <a:pt x="196" y="0"/>
                </a:lnTo>
                <a:lnTo>
                  <a:pt x="206" y="0"/>
                </a:lnTo>
                <a:lnTo>
                  <a:pt x="207" y="0"/>
                </a:lnTo>
                <a:lnTo>
                  <a:pt x="210" y="0"/>
                </a:lnTo>
                <a:lnTo>
                  <a:pt x="216" y="0"/>
                </a:lnTo>
                <a:lnTo>
                  <a:pt x="218" y="0"/>
                </a:lnTo>
                <a:lnTo>
                  <a:pt x="220" y="0"/>
                </a:lnTo>
                <a:lnTo>
                  <a:pt x="223" y="0"/>
                </a:lnTo>
                <a:lnTo>
                  <a:pt x="230" y="0"/>
                </a:lnTo>
                <a:lnTo>
                  <a:pt x="239" y="0"/>
                </a:lnTo>
                <a:lnTo>
                  <a:pt x="241" y="0"/>
                </a:lnTo>
                <a:lnTo>
                  <a:pt x="254" y="0"/>
                </a:lnTo>
                <a:lnTo>
                  <a:pt x="259" y="0"/>
                </a:lnTo>
                <a:lnTo>
                  <a:pt x="266" y="0"/>
                </a:lnTo>
                <a:lnTo>
                  <a:pt x="277" y="0"/>
                </a:lnTo>
                <a:lnTo>
                  <a:pt x="278" y="0"/>
                </a:lnTo>
                <a:lnTo>
                  <a:pt x="283" y="0"/>
                </a:lnTo>
                <a:lnTo>
                  <a:pt x="285" y="0"/>
                </a:lnTo>
                <a:lnTo>
                  <a:pt x="291" y="0"/>
                </a:lnTo>
                <a:lnTo>
                  <a:pt x="302" y="0"/>
                </a:lnTo>
                <a:lnTo>
                  <a:pt x="304" y="0"/>
                </a:lnTo>
                <a:lnTo>
                  <a:pt x="312" y="0"/>
                </a:lnTo>
                <a:lnTo>
                  <a:pt x="314" y="0"/>
                </a:lnTo>
                <a:lnTo>
                  <a:pt x="324" y="0"/>
                </a:lnTo>
                <a:lnTo>
                  <a:pt x="328" y="0"/>
                </a:lnTo>
                <a:lnTo>
                  <a:pt x="333" y="0"/>
                </a:lnTo>
                <a:lnTo>
                  <a:pt x="334" y="0"/>
                </a:lnTo>
                <a:lnTo>
                  <a:pt x="338" y="0"/>
                </a:lnTo>
                <a:lnTo>
                  <a:pt x="340" y="0"/>
                </a:lnTo>
                <a:lnTo>
                  <a:pt x="342" y="0"/>
                </a:lnTo>
                <a:lnTo>
                  <a:pt x="351" y="0"/>
                </a:lnTo>
                <a:lnTo>
                  <a:pt x="357" y="0"/>
                </a:lnTo>
                <a:lnTo>
                  <a:pt x="363" y="0"/>
                </a:lnTo>
                <a:lnTo>
                  <a:pt x="363" y="3"/>
                </a:lnTo>
                <a:lnTo>
                  <a:pt x="363" y="9"/>
                </a:lnTo>
                <a:lnTo>
                  <a:pt x="363" y="14"/>
                </a:lnTo>
                <a:lnTo>
                  <a:pt x="363" y="17"/>
                </a:lnTo>
                <a:lnTo>
                  <a:pt x="363" y="24"/>
                </a:lnTo>
                <a:lnTo>
                  <a:pt x="363" y="29"/>
                </a:lnTo>
                <a:lnTo>
                  <a:pt x="363" y="32"/>
                </a:lnTo>
                <a:lnTo>
                  <a:pt x="363" y="40"/>
                </a:lnTo>
                <a:lnTo>
                  <a:pt x="363" y="47"/>
                </a:lnTo>
                <a:lnTo>
                  <a:pt x="363" y="49"/>
                </a:lnTo>
                <a:lnTo>
                  <a:pt x="363" y="53"/>
                </a:lnTo>
                <a:lnTo>
                  <a:pt x="363" y="56"/>
                </a:lnTo>
                <a:lnTo>
                  <a:pt x="363" y="65"/>
                </a:lnTo>
                <a:lnTo>
                  <a:pt x="363" y="69"/>
                </a:lnTo>
                <a:lnTo>
                  <a:pt x="363" y="73"/>
                </a:lnTo>
                <a:lnTo>
                  <a:pt x="363" y="78"/>
                </a:lnTo>
                <a:lnTo>
                  <a:pt x="363" y="84"/>
                </a:lnTo>
                <a:lnTo>
                  <a:pt x="363" y="90"/>
                </a:lnTo>
                <a:lnTo>
                  <a:pt x="363" y="99"/>
                </a:lnTo>
                <a:lnTo>
                  <a:pt x="363" y="103"/>
                </a:lnTo>
                <a:lnTo>
                  <a:pt x="363" y="112"/>
                </a:lnTo>
                <a:lnTo>
                  <a:pt x="363" y="115"/>
                </a:lnTo>
                <a:lnTo>
                  <a:pt x="363" y="118"/>
                </a:lnTo>
                <a:lnTo>
                  <a:pt x="363" y="121"/>
                </a:lnTo>
                <a:lnTo>
                  <a:pt x="363" y="126"/>
                </a:lnTo>
                <a:lnTo>
                  <a:pt x="363" y="128"/>
                </a:lnTo>
                <a:lnTo>
                  <a:pt x="363" y="131"/>
                </a:lnTo>
                <a:lnTo>
                  <a:pt x="363" y="140"/>
                </a:lnTo>
                <a:lnTo>
                  <a:pt x="363" y="145"/>
                </a:lnTo>
                <a:lnTo>
                  <a:pt x="363" y="147"/>
                </a:lnTo>
                <a:lnTo>
                  <a:pt x="363" y="153"/>
                </a:lnTo>
                <a:lnTo>
                  <a:pt x="363" y="159"/>
                </a:lnTo>
                <a:lnTo>
                  <a:pt x="363" y="162"/>
                </a:lnTo>
                <a:lnTo>
                  <a:pt x="363" y="166"/>
                </a:lnTo>
                <a:lnTo>
                  <a:pt x="363" y="178"/>
                </a:lnTo>
                <a:lnTo>
                  <a:pt x="363" y="185"/>
                </a:lnTo>
                <a:lnTo>
                  <a:pt x="363" y="190"/>
                </a:lnTo>
                <a:lnTo>
                  <a:pt x="363" y="195"/>
                </a:lnTo>
                <a:lnTo>
                  <a:pt x="363" y="198"/>
                </a:lnTo>
                <a:lnTo>
                  <a:pt x="363" y="203"/>
                </a:lnTo>
                <a:lnTo>
                  <a:pt x="363" y="209"/>
                </a:lnTo>
                <a:lnTo>
                  <a:pt x="363" y="215"/>
                </a:lnTo>
                <a:lnTo>
                  <a:pt x="363" y="220"/>
                </a:lnTo>
                <a:lnTo>
                  <a:pt x="363" y="222"/>
                </a:lnTo>
                <a:lnTo>
                  <a:pt x="363" y="227"/>
                </a:lnTo>
                <a:lnTo>
                  <a:pt x="365" y="237"/>
                </a:lnTo>
                <a:lnTo>
                  <a:pt x="365" y="239"/>
                </a:lnTo>
                <a:lnTo>
                  <a:pt x="365" y="251"/>
                </a:lnTo>
                <a:lnTo>
                  <a:pt x="365" y="253"/>
                </a:lnTo>
                <a:lnTo>
                  <a:pt x="365" y="257"/>
                </a:lnTo>
                <a:lnTo>
                  <a:pt x="365" y="264"/>
                </a:lnTo>
                <a:lnTo>
                  <a:pt x="365" y="266"/>
                </a:lnTo>
                <a:lnTo>
                  <a:pt x="365" y="269"/>
                </a:lnTo>
                <a:lnTo>
                  <a:pt x="365" y="276"/>
                </a:lnTo>
                <a:lnTo>
                  <a:pt x="365" y="282"/>
                </a:lnTo>
                <a:lnTo>
                  <a:pt x="365" y="285"/>
                </a:lnTo>
                <a:lnTo>
                  <a:pt x="365" y="286"/>
                </a:lnTo>
                <a:lnTo>
                  <a:pt x="365" y="293"/>
                </a:lnTo>
                <a:lnTo>
                  <a:pt x="365" y="301"/>
                </a:lnTo>
                <a:lnTo>
                  <a:pt x="365" y="304"/>
                </a:lnTo>
                <a:lnTo>
                  <a:pt x="365" y="307"/>
                </a:lnTo>
                <a:lnTo>
                  <a:pt x="365" y="310"/>
                </a:lnTo>
                <a:lnTo>
                  <a:pt x="365" y="312"/>
                </a:lnTo>
                <a:lnTo>
                  <a:pt x="365" y="313"/>
                </a:lnTo>
                <a:lnTo>
                  <a:pt x="365" y="315"/>
                </a:lnTo>
                <a:lnTo>
                  <a:pt x="365" y="316"/>
                </a:lnTo>
                <a:lnTo>
                  <a:pt x="365" y="324"/>
                </a:lnTo>
                <a:lnTo>
                  <a:pt x="365" y="330"/>
                </a:lnTo>
                <a:lnTo>
                  <a:pt x="365" y="331"/>
                </a:lnTo>
                <a:lnTo>
                  <a:pt x="365" y="333"/>
                </a:lnTo>
                <a:lnTo>
                  <a:pt x="365" y="336"/>
                </a:lnTo>
                <a:lnTo>
                  <a:pt x="365" y="340"/>
                </a:lnTo>
                <a:lnTo>
                  <a:pt x="365" y="343"/>
                </a:lnTo>
                <a:lnTo>
                  <a:pt x="365" y="346"/>
                </a:lnTo>
                <a:lnTo>
                  <a:pt x="365" y="349"/>
                </a:lnTo>
                <a:lnTo>
                  <a:pt x="365" y="355"/>
                </a:lnTo>
                <a:lnTo>
                  <a:pt x="365" y="358"/>
                </a:lnTo>
                <a:lnTo>
                  <a:pt x="365" y="361"/>
                </a:lnTo>
                <a:lnTo>
                  <a:pt x="365" y="363"/>
                </a:lnTo>
                <a:lnTo>
                  <a:pt x="365" y="366"/>
                </a:lnTo>
                <a:lnTo>
                  <a:pt x="365" y="373"/>
                </a:lnTo>
                <a:lnTo>
                  <a:pt x="356" y="376"/>
                </a:lnTo>
                <a:lnTo>
                  <a:pt x="352" y="376"/>
                </a:lnTo>
                <a:lnTo>
                  <a:pt x="349" y="376"/>
                </a:lnTo>
                <a:lnTo>
                  <a:pt x="348" y="376"/>
                </a:lnTo>
                <a:lnTo>
                  <a:pt x="340" y="376"/>
                </a:lnTo>
                <a:lnTo>
                  <a:pt x="335" y="376"/>
                </a:lnTo>
                <a:lnTo>
                  <a:pt x="333" y="376"/>
                </a:lnTo>
                <a:lnTo>
                  <a:pt x="327" y="376"/>
                </a:lnTo>
                <a:lnTo>
                  <a:pt x="316" y="376"/>
                </a:lnTo>
                <a:lnTo>
                  <a:pt x="312" y="376"/>
                </a:lnTo>
                <a:lnTo>
                  <a:pt x="310" y="376"/>
                </a:lnTo>
                <a:lnTo>
                  <a:pt x="304" y="376"/>
                </a:lnTo>
                <a:lnTo>
                  <a:pt x="297" y="376"/>
                </a:lnTo>
                <a:lnTo>
                  <a:pt x="294" y="376"/>
                </a:lnTo>
                <a:lnTo>
                  <a:pt x="292" y="376"/>
                </a:lnTo>
                <a:lnTo>
                  <a:pt x="285" y="376"/>
                </a:lnTo>
                <a:lnTo>
                  <a:pt x="280" y="376"/>
                </a:lnTo>
                <a:lnTo>
                  <a:pt x="273" y="376"/>
                </a:lnTo>
                <a:lnTo>
                  <a:pt x="267" y="376"/>
                </a:lnTo>
                <a:lnTo>
                  <a:pt x="265" y="376"/>
                </a:lnTo>
                <a:lnTo>
                  <a:pt x="262" y="376"/>
                </a:lnTo>
                <a:lnTo>
                  <a:pt x="255" y="376"/>
                </a:lnTo>
                <a:lnTo>
                  <a:pt x="244" y="376"/>
                </a:lnTo>
                <a:lnTo>
                  <a:pt x="231" y="376"/>
                </a:lnTo>
                <a:lnTo>
                  <a:pt x="227" y="376"/>
                </a:lnTo>
                <a:lnTo>
                  <a:pt x="222" y="376"/>
                </a:lnTo>
                <a:lnTo>
                  <a:pt x="219" y="376"/>
                </a:lnTo>
                <a:lnTo>
                  <a:pt x="207" y="376"/>
                </a:lnTo>
                <a:lnTo>
                  <a:pt x="202" y="376"/>
                </a:lnTo>
                <a:lnTo>
                  <a:pt x="195" y="376"/>
                </a:lnTo>
                <a:lnTo>
                  <a:pt x="189" y="376"/>
                </a:lnTo>
                <a:lnTo>
                  <a:pt x="183" y="376"/>
                </a:lnTo>
                <a:lnTo>
                  <a:pt x="172" y="376"/>
                </a:lnTo>
                <a:lnTo>
                  <a:pt x="166" y="376"/>
                </a:lnTo>
                <a:lnTo>
                  <a:pt x="164" y="376"/>
                </a:lnTo>
                <a:lnTo>
                  <a:pt x="162" y="376"/>
                </a:lnTo>
                <a:lnTo>
                  <a:pt x="160" y="376"/>
                </a:lnTo>
                <a:lnTo>
                  <a:pt x="158" y="376"/>
                </a:lnTo>
                <a:lnTo>
                  <a:pt x="157" y="376"/>
                </a:lnTo>
                <a:lnTo>
                  <a:pt x="152" y="376"/>
                </a:lnTo>
                <a:lnTo>
                  <a:pt x="146" y="376"/>
                </a:lnTo>
                <a:lnTo>
                  <a:pt x="143" y="376"/>
                </a:lnTo>
                <a:lnTo>
                  <a:pt x="140" y="376"/>
                </a:lnTo>
                <a:lnTo>
                  <a:pt x="134" y="376"/>
                </a:lnTo>
                <a:lnTo>
                  <a:pt x="125" y="376"/>
                </a:lnTo>
                <a:lnTo>
                  <a:pt x="122" y="376"/>
                </a:lnTo>
                <a:lnTo>
                  <a:pt x="117" y="376"/>
                </a:lnTo>
                <a:lnTo>
                  <a:pt x="110" y="376"/>
                </a:lnTo>
                <a:lnTo>
                  <a:pt x="99" y="376"/>
                </a:lnTo>
                <a:lnTo>
                  <a:pt x="86" y="376"/>
                </a:lnTo>
                <a:lnTo>
                  <a:pt x="74" y="376"/>
                </a:lnTo>
                <a:lnTo>
                  <a:pt x="66" y="376"/>
                </a:lnTo>
                <a:lnTo>
                  <a:pt x="63" y="376"/>
                </a:lnTo>
                <a:lnTo>
                  <a:pt x="62" y="376"/>
                </a:lnTo>
                <a:lnTo>
                  <a:pt x="56" y="376"/>
                </a:lnTo>
                <a:lnTo>
                  <a:pt x="51" y="376"/>
                </a:lnTo>
                <a:lnTo>
                  <a:pt x="46" y="376"/>
                </a:lnTo>
                <a:lnTo>
                  <a:pt x="40" y="376"/>
                </a:lnTo>
                <a:lnTo>
                  <a:pt x="37" y="376"/>
                </a:lnTo>
                <a:lnTo>
                  <a:pt x="36" y="376"/>
                </a:lnTo>
                <a:lnTo>
                  <a:pt x="34" y="376"/>
                </a:lnTo>
                <a:lnTo>
                  <a:pt x="31" y="376"/>
                </a:lnTo>
                <a:lnTo>
                  <a:pt x="26" y="376"/>
                </a:lnTo>
                <a:lnTo>
                  <a:pt x="20" y="376"/>
                </a:lnTo>
                <a:lnTo>
                  <a:pt x="9" y="376"/>
                </a:lnTo>
                <a:lnTo>
                  <a:pt x="7" y="376"/>
                </a:lnTo>
                <a:lnTo>
                  <a:pt x="2" y="376"/>
                </a:lnTo>
                <a:lnTo>
                  <a:pt x="2" y="371"/>
                </a:lnTo>
                <a:lnTo>
                  <a:pt x="2" y="369"/>
                </a:lnTo>
                <a:lnTo>
                  <a:pt x="2" y="365"/>
                </a:lnTo>
                <a:lnTo>
                  <a:pt x="2" y="355"/>
                </a:lnTo>
                <a:lnTo>
                  <a:pt x="2" y="343"/>
                </a:lnTo>
                <a:lnTo>
                  <a:pt x="2" y="339"/>
                </a:lnTo>
                <a:lnTo>
                  <a:pt x="2" y="327"/>
                </a:lnTo>
                <a:lnTo>
                  <a:pt x="2" y="324"/>
                </a:lnTo>
                <a:lnTo>
                  <a:pt x="2" y="314"/>
                </a:lnTo>
                <a:lnTo>
                  <a:pt x="2" y="307"/>
                </a:lnTo>
                <a:lnTo>
                  <a:pt x="2" y="302"/>
                </a:lnTo>
                <a:lnTo>
                  <a:pt x="2" y="291"/>
                </a:lnTo>
                <a:lnTo>
                  <a:pt x="2" y="288"/>
                </a:lnTo>
                <a:lnTo>
                  <a:pt x="2" y="282"/>
                </a:lnTo>
                <a:lnTo>
                  <a:pt x="2" y="277"/>
                </a:lnTo>
                <a:lnTo>
                  <a:pt x="2" y="270"/>
                </a:lnTo>
                <a:lnTo>
                  <a:pt x="2" y="264"/>
                </a:lnTo>
                <a:lnTo>
                  <a:pt x="2" y="260"/>
                </a:lnTo>
                <a:lnTo>
                  <a:pt x="2" y="254"/>
                </a:lnTo>
                <a:lnTo>
                  <a:pt x="2" y="251"/>
                </a:lnTo>
                <a:lnTo>
                  <a:pt x="2" y="239"/>
                </a:lnTo>
                <a:lnTo>
                  <a:pt x="2" y="227"/>
                </a:lnTo>
                <a:lnTo>
                  <a:pt x="0" y="227"/>
                </a:lnTo>
                <a:lnTo>
                  <a:pt x="0" y="222"/>
                </a:lnTo>
                <a:lnTo>
                  <a:pt x="0" y="215"/>
                </a:lnTo>
                <a:lnTo>
                  <a:pt x="0" y="203"/>
                </a:lnTo>
                <a:lnTo>
                  <a:pt x="0" y="196"/>
                </a:lnTo>
                <a:lnTo>
                  <a:pt x="0" y="190"/>
                </a:lnTo>
                <a:lnTo>
                  <a:pt x="0" y="178"/>
                </a:lnTo>
                <a:lnTo>
                  <a:pt x="0" y="173"/>
                </a:lnTo>
                <a:lnTo>
                  <a:pt x="0" y="164"/>
                </a:lnTo>
                <a:lnTo>
                  <a:pt x="0" y="162"/>
                </a:lnTo>
                <a:lnTo>
                  <a:pt x="0" y="159"/>
                </a:lnTo>
                <a:lnTo>
                  <a:pt x="0" y="153"/>
                </a:lnTo>
                <a:lnTo>
                  <a:pt x="0" y="145"/>
                </a:lnTo>
                <a:lnTo>
                  <a:pt x="0" y="140"/>
                </a:lnTo>
                <a:lnTo>
                  <a:pt x="0" y="128"/>
                </a:lnTo>
                <a:lnTo>
                  <a:pt x="0" y="123"/>
                </a:lnTo>
                <a:lnTo>
                  <a:pt x="0" y="115"/>
                </a:lnTo>
                <a:lnTo>
                  <a:pt x="0" y="102"/>
                </a:lnTo>
                <a:lnTo>
                  <a:pt x="0" y="97"/>
                </a:lnTo>
                <a:lnTo>
                  <a:pt x="0" y="92"/>
                </a:lnTo>
                <a:lnTo>
                  <a:pt x="0" y="79"/>
                </a:lnTo>
                <a:lnTo>
                  <a:pt x="0" y="65"/>
                </a:lnTo>
                <a:lnTo>
                  <a:pt x="0" y="60"/>
                </a:lnTo>
                <a:lnTo>
                  <a:pt x="0" y="53"/>
                </a:lnTo>
                <a:lnTo>
                  <a:pt x="0" y="40"/>
                </a:lnTo>
                <a:lnTo>
                  <a:pt x="0" y="34"/>
                </a:lnTo>
                <a:lnTo>
                  <a:pt x="0" y="29"/>
                </a:lnTo>
                <a:lnTo>
                  <a:pt x="0" y="21"/>
                </a:lnTo>
                <a:lnTo>
                  <a:pt x="0" y="19"/>
                </a:lnTo>
                <a:lnTo>
                  <a:pt x="0" y="14"/>
                </a:lnTo>
                <a:lnTo>
                  <a:pt x="0" y="13"/>
                </a:lnTo>
                <a:lnTo>
                  <a:pt x="0" y="5"/>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5" name="Freeform 219" descr="10%"/>
          <p:cNvSpPr>
            <a:spLocks/>
          </p:cNvSpPr>
          <p:nvPr/>
        </p:nvSpPr>
        <p:spPr bwMode="auto">
          <a:xfrm>
            <a:off x="7548563" y="2725738"/>
            <a:ext cx="514350" cy="576262"/>
          </a:xfrm>
          <a:custGeom>
            <a:avLst/>
            <a:gdLst>
              <a:gd name="T0" fmla="*/ 2147483646 w 356"/>
              <a:gd name="T1" fmla="*/ 0 h 411"/>
              <a:gd name="T2" fmla="*/ 2147483646 w 356"/>
              <a:gd name="T3" fmla="*/ 0 h 411"/>
              <a:gd name="T4" fmla="*/ 2147483646 w 356"/>
              <a:gd name="T5" fmla="*/ 0 h 411"/>
              <a:gd name="T6" fmla="*/ 2147483646 w 356"/>
              <a:gd name="T7" fmla="*/ 0 h 411"/>
              <a:gd name="T8" fmla="*/ 2147483646 w 356"/>
              <a:gd name="T9" fmla="*/ 0 h 411"/>
              <a:gd name="T10" fmla="*/ 2147483646 w 356"/>
              <a:gd name="T11" fmla="*/ 0 h 411"/>
              <a:gd name="T12" fmla="*/ 2147483646 w 356"/>
              <a:gd name="T13" fmla="*/ 0 h 411"/>
              <a:gd name="T14" fmla="*/ 2147483646 w 356"/>
              <a:gd name="T15" fmla="*/ 0 h 411"/>
              <a:gd name="T16" fmla="*/ 2147483646 w 356"/>
              <a:gd name="T17" fmla="*/ 0 h 411"/>
              <a:gd name="T18" fmla="*/ 2147483646 w 356"/>
              <a:gd name="T19" fmla="*/ 0 h 411"/>
              <a:gd name="T20" fmla="*/ 2147483646 w 356"/>
              <a:gd name="T21" fmla="*/ 0 h 411"/>
              <a:gd name="T22" fmla="*/ 2147483646 w 356"/>
              <a:gd name="T23" fmla="*/ 0 h 411"/>
              <a:gd name="T24" fmla="*/ 2147483646 w 356"/>
              <a:gd name="T25" fmla="*/ 0 h 411"/>
              <a:gd name="T26" fmla="*/ 2147483646 w 356"/>
              <a:gd name="T27" fmla="*/ 2147483646 h 411"/>
              <a:gd name="T28" fmla="*/ 2147483646 w 356"/>
              <a:gd name="T29" fmla="*/ 2147483646 h 411"/>
              <a:gd name="T30" fmla="*/ 2147483646 w 356"/>
              <a:gd name="T31" fmla="*/ 2147483646 h 411"/>
              <a:gd name="T32" fmla="*/ 2147483646 w 356"/>
              <a:gd name="T33" fmla="*/ 2147483646 h 411"/>
              <a:gd name="T34" fmla="*/ 2147483646 w 356"/>
              <a:gd name="T35" fmla="*/ 2147483646 h 411"/>
              <a:gd name="T36" fmla="*/ 2147483646 w 356"/>
              <a:gd name="T37" fmla="*/ 2147483646 h 411"/>
              <a:gd name="T38" fmla="*/ 2147483646 w 356"/>
              <a:gd name="T39" fmla="*/ 2147483646 h 411"/>
              <a:gd name="T40" fmla="*/ 2147483646 w 356"/>
              <a:gd name="T41" fmla="*/ 2147483646 h 411"/>
              <a:gd name="T42" fmla="*/ 2147483646 w 356"/>
              <a:gd name="T43" fmla="*/ 2147483646 h 411"/>
              <a:gd name="T44" fmla="*/ 2147483646 w 356"/>
              <a:gd name="T45" fmla="*/ 2147483646 h 411"/>
              <a:gd name="T46" fmla="*/ 2147483646 w 356"/>
              <a:gd name="T47" fmla="*/ 2147483646 h 411"/>
              <a:gd name="T48" fmla="*/ 2147483646 w 356"/>
              <a:gd name="T49" fmla="*/ 2147483646 h 411"/>
              <a:gd name="T50" fmla="*/ 2147483646 w 356"/>
              <a:gd name="T51" fmla="*/ 2147483646 h 411"/>
              <a:gd name="T52" fmla="*/ 2147483646 w 356"/>
              <a:gd name="T53" fmla="*/ 2147483646 h 411"/>
              <a:gd name="T54" fmla="*/ 2147483646 w 356"/>
              <a:gd name="T55" fmla="*/ 2147483646 h 411"/>
              <a:gd name="T56" fmla="*/ 2147483646 w 356"/>
              <a:gd name="T57" fmla="*/ 2147483646 h 411"/>
              <a:gd name="T58" fmla="*/ 2147483646 w 356"/>
              <a:gd name="T59" fmla="*/ 2147483646 h 411"/>
              <a:gd name="T60" fmla="*/ 2147483646 w 356"/>
              <a:gd name="T61" fmla="*/ 2147483646 h 411"/>
              <a:gd name="T62" fmla="*/ 2147483646 w 356"/>
              <a:gd name="T63" fmla="*/ 2147483646 h 411"/>
              <a:gd name="T64" fmla="*/ 2147483646 w 356"/>
              <a:gd name="T65" fmla="*/ 2147483646 h 411"/>
              <a:gd name="T66" fmla="*/ 2147483646 w 356"/>
              <a:gd name="T67" fmla="*/ 2147483646 h 411"/>
              <a:gd name="T68" fmla="*/ 2147483646 w 356"/>
              <a:gd name="T69" fmla="*/ 2147483646 h 411"/>
              <a:gd name="T70" fmla="*/ 2147483646 w 356"/>
              <a:gd name="T71" fmla="*/ 2147483646 h 411"/>
              <a:gd name="T72" fmla="*/ 2147483646 w 356"/>
              <a:gd name="T73" fmla="*/ 2147483646 h 411"/>
              <a:gd name="T74" fmla="*/ 2147483646 w 356"/>
              <a:gd name="T75" fmla="*/ 2147483646 h 411"/>
              <a:gd name="T76" fmla="*/ 2147483646 w 356"/>
              <a:gd name="T77" fmla="*/ 2147483646 h 411"/>
              <a:gd name="T78" fmla="*/ 2147483646 w 356"/>
              <a:gd name="T79" fmla="*/ 2147483646 h 411"/>
              <a:gd name="T80" fmla="*/ 0 w 356"/>
              <a:gd name="T81" fmla="*/ 2147483646 h 411"/>
              <a:gd name="T82" fmla="*/ 0 w 356"/>
              <a:gd name="T83" fmla="*/ 2147483646 h 411"/>
              <a:gd name="T84" fmla="*/ 0 w 356"/>
              <a:gd name="T85" fmla="*/ 2147483646 h 411"/>
              <a:gd name="T86" fmla="*/ 0 w 356"/>
              <a:gd name="T87" fmla="*/ 2147483646 h 411"/>
              <a:gd name="T88" fmla="*/ 0 w 356"/>
              <a:gd name="T89" fmla="*/ 2147483646 h 411"/>
              <a:gd name="T90" fmla="*/ 0 w 356"/>
              <a:gd name="T91" fmla="*/ 2147483646 h 411"/>
              <a:gd name="T92" fmla="*/ 0 w 356"/>
              <a:gd name="T93" fmla="*/ 2147483646 h 411"/>
              <a:gd name="T94" fmla="*/ 0 w 356"/>
              <a:gd name="T95" fmla="*/ 2147483646 h 411"/>
              <a:gd name="T96" fmla="*/ 0 w 356"/>
              <a:gd name="T97" fmla="*/ 2147483646 h 411"/>
              <a:gd name="T98" fmla="*/ 0 w 356"/>
              <a:gd name="T99" fmla="*/ 2147483646 h 411"/>
              <a:gd name="T100" fmla="*/ 0 w 356"/>
              <a:gd name="T101" fmla="*/ 2147483646 h 411"/>
              <a:gd name="T102" fmla="*/ 0 w 356"/>
              <a:gd name="T103" fmla="*/ 2147483646 h 411"/>
              <a:gd name="T104" fmla="*/ 0 w 356"/>
              <a:gd name="T105" fmla="*/ 2147483646 h 411"/>
              <a:gd name="T106" fmla="*/ 0 w 356"/>
              <a:gd name="T107" fmla="*/ 2147483646 h 4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411"/>
              <a:gd name="T164" fmla="*/ 356 w 356"/>
              <a:gd name="T165" fmla="*/ 411 h 4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411">
                <a:moveTo>
                  <a:pt x="2" y="0"/>
                </a:moveTo>
                <a:lnTo>
                  <a:pt x="9" y="0"/>
                </a:lnTo>
                <a:lnTo>
                  <a:pt x="12" y="0"/>
                </a:lnTo>
                <a:lnTo>
                  <a:pt x="14" y="0"/>
                </a:lnTo>
                <a:lnTo>
                  <a:pt x="18" y="0"/>
                </a:lnTo>
                <a:lnTo>
                  <a:pt x="25" y="0"/>
                </a:lnTo>
                <a:lnTo>
                  <a:pt x="36" y="0"/>
                </a:lnTo>
                <a:lnTo>
                  <a:pt x="39" y="0"/>
                </a:lnTo>
                <a:lnTo>
                  <a:pt x="44" y="0"/>
                </a:lnTo>
                <a:lnTo>
                  <a:pt x="48" y="0"/>
                </a:lnTo>
                <a:lnTo>
                  <a:pt x="60" y="0"/>
                </a:lnTo>
                <a:lnTo>
                  <a:pt x="67" y="0"/>
                </a:lnTo>
                <a:lnTo>
                  <a:pt x="69" y="0"/>
                </a:lnTo>
                <a:lnTo>
                  <a:pt x="73" y="0"/>
                </a:lnTo>
                <a:lnTo>
                  <a:pt x="82" y="0"/>
                </a:lnTo>
                <a:lnTo>
                  <a:pt x="84" y="0"/>
                </a:lnTo>
                <a:lnTo>
                  <a:pt x="89" y="0"/>
                </a:lnTo>
                <a:lnTo>
                  <a:pt x="97" y="0"/>
                </a:lnTo>
                <a:lnTo>
                  <a:pt x="102" y="0"/>
                </a:lnTo>
                <a:lnTo>
                  <a:pt x="109" y="0"/>
                </a:lnTo>
                <a:lnTo>
                  <a:pt x="113" y="0"/>
                </a:lnTo>
                <a:lnTo>
                  <a:pt x="117" y="0"/>
                </a:lnTo>
                <a:lnTo>
                  <a:pt x="121" y="0"/>
                </a:lnTo>
                <a:lnTo>
                  <a:pt x="133" y="0"/>
                </a:lnTo>
                <a:lnTo>
                  <a:pt x="135" y="0"/>
                </a:lnTo>
                <a:lnTo>
                  <a:pt x="145" y="0"/>
                </a:lnTo>
                <a:lnTo>
                  <a:pt x="157" y="0"/>
                </a:lnTo>
                <a:lnTo>
                  <a:pt x="160" y="0"/>
                </a:lnTo>
                <a:lnTo>
                  <a:pt x="167" y="0"/>
                </a:lnTo>
                <a:lnTo>
                  <a:pt x="169" y="0"/>
                </a:lnTo>
                <a:lnTo>
                  <a:pt x="178" y="0"/>
                </a:lnTo>
                <a:lnTo>
                  <a:pt x="181" y="0"/>
                </a:lnTo>
                <a:lnTo>
                  <a:pt x="194" y="0"/>
                </a:lnTo>
                <a:lnTo>
                  <a:pt x="196" y="0"/>
                </a:lnTo>
                <a:lnTo>
                  <a:pt x="199" y="0"/>
                </a:lnTo>
                <a:lnTo>
                  <a:pt x="205" y="0"/>
                </a:lnTo>
                <a:lnTo>
                  <a:pt x="210" y="0"/>
                </a:lnTo>
                <a:lnTo>
                  <a:pt x="218" y="0"/>
                </a:lnTo>
                <a:lnTo>
                  <a:pt x="223" y="0"/>
                </a:lnTo>
                <a:lnTo>
                  <a:pt x="230" y="0"/>
                </a:lnTo>
                <a:lnTo>
                  <a:pt x="237" y="0"/>
                </a:lnTo>
                <a:lnTo>
                  <a:pt x="241" y="0"/>
                </a:lnTo>
                <a:lnTo>
                  <a:pt x="242" y="0"/>
                </a:lnTo>
                <a:lnTo>
                  <a:pt x="248" y="0"/>
                </a:lnTo>
                <a:lnTo>
                  <a:pt x="252" y="0"/>
                </a:lnTo>
                <a:lnTo>
                  <a:pt x="253" y="0"/>
                </a:lnTo>
                <a:lnTo>
                  <a:pt x="257" y="0"/>
                </a:lnTo>
                <a:lnTo>
                  <a:pt x="260" y="0"/>
                </a:lnTo>
                <a:lnTo>
                  <a:pt x="261" y="0"/>
                </a:lnTo>
                <a:lnTo>
                  <a:pt x="266" y="0"/>
                </a:lnTo>
                <a:lnTo>
                  <a:pt x="274" y="0"/>
                </a:lnTo>
                <a:lnTo>
                  <a:pt x="278" y="0"/>
                </a:lnTo>
                <a:lnTo>
                  <a:pt x="289" y="0"/>
                </a:lnTo>
                <a:lnTo>
                  <a:pt x="297" y="0"/>
                </a:lnTo>
                <a:lnTo>
                  <a:pt x="300" y="0"/>
                </a:lnTo>
                <a:lnTo>
                  <a:pt x="303" y="0"/>
                </a:lnTo>
                <a:lnTo>
                  <a:pt x="306" y="0"/>
                </a:lnTo>
                <a:lnTo>
                  <a:pt x="309" y="0"/>
                </a:lnTo>
                <a:lnTo>
                  <a:pt x="312" y="0"/>
                </a:lnTo>
                <a:lnTo>
                  <a:pt x="316" y="0"/>
                </a:lnTo>
                <a:lnTo>
                  <a:pt x="319" y="0"/>
                </a:lnTo>
                <a:lnTo>
                  <a:pt x="328" y="0"/>
                </a:lnTo>
                <a:lnTo>
                  <a:pt x="331" y="0"/>
                </a:lnTo>
                <a:lnTo>
                  <a:pt x="334" y="0"/>
                </a:lnTo>
                <a:lnTo>
                  <a:pt x="337" y="0"/>
                </a:lnTo>
                <a:lnTo>
                  <a:pt x="339" y="0"/>
                </a:lnTo>
                <a:lnTo>
                  <a:pt x="345" y="0"/>
                </a:lnTo>
                <a:lnTo>
                  <a:pt x="346" y="0"/>
                </a:lnTo>
                <a:lnTo>
                  <a:pt x="353" y="0"/>
                </a:lnTo>
                <a:lnTo>
                  <a:pt x="353" y="4"/>
                </a:lnTo>
                <a:lnTo>
                  <a:pt x="355" y="22"/>
                </a:lnTo>
                <a:lnTo>
                  <a:pt x="355" y="24"/>
                </a:lnTo>
                <a:lnTo>
                  <a:pt x="355" y="36"/>
                </a:lnTo>
                <a:lnTo>
                  <a:pt x="355" y="55"/>
                </a:lnTo>
                <a:lnTo>
                  <a:pt x="355" y="57"/>
                </a:lnTo>
                <a:lnTo>
                  <a:pt x="355" y="61"/>
                </a:lnTo>
                <a:lnTo>
                  <a:pt x="355" y="72"/>
                </a:lnTo>
                <a:lnTo>
                  <a:pt x="355" y="77"/>
                </a:lnTo>
                <a:lnTo>
                  <a:pt x="355" y="82"/>
                </a:lnTo>
                <a:lnTo>
                  <a:pt x="355" y="92"/>
                </a:lnTo>
                <a:lnTo>
                  <a:pt x="355" y="98"/>
                </a:lnTo>
                <a:lnTo>
                  <a:pt x="355" y="101"/>
                </a:lnTo>
                <a:lnTo>
                  <a:pt x="355" y="104"/>
                </a:lnTo>
                <a:lnTo>
                  <a:pt x="355" y="107"/>
                </a:lnTo>
                <a:lnTo>
                  <a:pt x="355" y="109"/>
                </a:lnTo>
                <a:lnTo>
                  <a:pt x="355" y="121"/>
                </a:lnTo>
                <a:lnTo>
                  <a:pt x="355" y="123"/>
                </a:lnTo>
                <a:lnTo>
                  <a:pt x="355" y="134"/>
                </a:lnTo>
                <a:lnTo>
                  <a:pt x="355" y="135"/>
                </a:lnTo>
                <a:lnTo>
                  <a:pt x="355" y="142"/>
                </a:lnTo>
                <a:lnTo>
                  <a:pt x="355" y="147"/>
                </a:lnTo>
                <a:lnTo>
                  <a:pt x="355" y="159"/>
                </a:lnTo>
                <a:lnTo>
                  <a:pt x="355" y="161"/>
                </a:lnTo>
                <a:lnTo>
                  <a:pt x="353" y="164"/>
                </a:lnTo>
                <a:lnTo>
                  <a:pt x="353" y="167"/>
                </a:lnTo>
                <a:lnTo>
                  <a:pt x="355" y="172"/>
                </a:lnTo>
                <a:lnTo>
                  <a:pt x="353" y="177"/>
                </a:lnTo>
                <a:lnTo>
                  <a:pt x="353" y="184"/>
                </a:lnTo>
                <a:lnTo>
                  <a:pt x="353" y="197"/>
                </a:lnTo>
                <a:lnTo>
                  <a:pt x="353" y="200"/>
                </a:lnTo>
                <a:lnTo>
                  <a:pt x="353" y="203"/>
                </a:lnTo>
                <a:lnTo>
                  <a:pt x="353" y="210"/>
                </a:lnTo>
                <a:lnTo>
                  <a:pt x="353" y="214"/>
                </a:lnTo>
                <a:lnTo>
                  <a:pt x="353" y="218"/>
                </a:lnTo>
                <a:lnTo>
                  <a:pt x="353" y="220"/>
                </a:lnTo>
                <a:lnTo>
                  <a:pt x="353" y="232"/>
                </a:lnTo>
                <a:lnTo>
                  <a:pt x="353" y="237"/>
                </a:lnTo>
                <a:lnTo>
                  <a:pt x="353" y="244"/>
                </a:lnTo>
                <a:lnTo>
                  <a:pt x="353" y="246"/>
                </a:lnTo>
                <a:lnTo>
                  <a:pt x="353" y="259"/>
                </a:lnTo>
                <a:lnTo>
                  <a:pt x="353" y="260"/>
                </a:lnTo>
                <a:lnTo>
                  <a:pt x="353" y="272"/>
                </a:lnTo>
                <a:lnTo>
                  <a:pt x="353" y="275"/>
                </a:lnTo>
                <a:lnTo>
                  <a:pt x="353" y="283"/>
                </a:lnTo>
                <a:lnTo>
                  <a:pt x="353" y="295"/>
                </a:lnTo>
                <a:lnTo>
                  <a:pt x="353" y="299"/>
                </a:lnTo>
                <a:lnTo>
                  <a:pt x="353" y="308"/>
                </a:lnTo>
                <a:lnTo>
                  <a:pt x="352" y="317"/>
                </a:lnTo>
                <a:lnTo>
                  <a:pt x="352" y="322"/>
                </a:lnTo>
                <a:lnTo>
                  <a:pt x="352" y="329"/>
                </a:lnTo>
                <a:lnTo>
                  <a:pt x="352" y="334"/>
                </a:lnTo>
                <a:lnTo>
                  <a:pt x="352" y="342"/>
                </a:lnTo>
                <a:lnTo>
                  <a:pt x="352" y="343"/>
                </a:lnTo>
                <a:lnTo>
                  <a:pt x="352" y="349"/>
                </a:lnTo>
                <a:lnTo>
                  <a:pt x="352" y="352"/>
                </a:lnTo>
                <a:lnTo>
                  <a:pt x="351" y="365"/>
                </a:lnTo>
                <a:lnTo>
                  <a:pt x="351" y="373"/>
                </a:lnTo>
                <a:lnTo>
                  <a:pt x="351" y="385"/>
                </a:lnTo>
                <a:lnTo>
                  <a:pt x="351" y="396"/>
                </a:lnTo>
                <a:lnTo>
                  <a:pt x="351" y="399"/>
                </a:lnTo>
                <a:lnTo>
                  <a:pt x="351" y="410"/>
                </a:lnTo>
                <a:lnTo>
                  <a:pt x="348" y="410"/>
                </a:lnTo>
                <a:lnTo>
                  <a:pt x="345" y="410"/>
                </a:lnTo>
                <a:lnTo>
                  <a:pt x="335" y="410"/>
                </a:lnTo>
                <a:lnTo>
                  <a:pt x="331" y="410"/>
                </a:lnTo>
                <a:lnTo>
                  <a:pt x="329" y="410"/>
                </a:lnTo>
                <a:lnTo>
                  <a:pt x="323" y="410"/>
                </a:lnTo>
                <a:lnTo>
                  <a:pt x="320" y="410"/>
                </a:lnTo>
                <a:lnTo>
                  <a:pt x="318" y="410"/>
                </a:lnTo>
                <a:lnTo>
                  <a:pt x="316" y="410"/>
                </a:lnTo>
                <a:lnTo>
                  <a:pt x="310" y="410"/>
                </a:lnTo>
                <a:lnTo>
                  <a:pt x="306" y="410"/>
                </a:lnTo>
                <a:lnTo>
                  <a:pt x="305" y="410"/>
                </a:lnTo>
                <a:lnTo>
                  <a:pt x="299" y="410"/>
                </a:lnTo>
                <a:lnTo>
                  <a:pt x="287" y="410"/>
                </a:lnTo>
                <a:lnTo>
                  <a:pt x="275" y="410"/>
                </a:lnTo>
                <a:lnTo>
                  <a:pt x="272" y="410"/>
                </a:lnTo>
                <a:lnTo>
                  <a:pt x="263" y="410"/>
                </a:lnTo>
                <a:lnTo>
                  <a:pt x="251" y="410"/>
                </a:lnTo>
                <a:lnTo>
                  <a:pt x="239" y="407"/>
                </a:lnTo>
                <a:lnTo>
                  <a:pt x="233" y="407"/>
                </a:lnTo>
                <a:lnTo>
                  <a:pt x="228" y="407"/>
                </a:lnTo>
                <a:lnTo>
                  <a:pt x="223" y="407"/>
                </a:lnTo>
                <a:lnTo>
                  <a:pt x="218" y="407"/>
                </a:lnTo>
                <a:lnTo>
                  <a:pt x="216" y="407"/>
                </a:lnTo>
                <a:lnTo>
                  <a:pt x="203" y="407"/>
                </a:lnTo>
                <a:lnTo>
                  <a:pt x="200" y="407"/>
                </a:lnTo>
                <a:lnTo>
                  <a:pt x="191" y="407"/>
                </a:lnTo>
                <a:lnTo>
                  <a:pt x="184" y="407"/>
                </a:lnTo>
                <a:lnTo>
                  <a:pt x="179" y="407"/>
                </a:lnTo>
                <a:lnTo>
                  <a:pt x="178" y="407"/>
                </a:lnTo>
                <a:lnTo>
                  <a:pt x="174" y="407"/>
                </a:lnTo>
                <a:lnTo>
                  <a:pt x="167" y="407"/>
                </a:lnTo>
                <a:lnTo>
                  <a:pt x="162" y="407"/>
                </a:lnTo>
                <a:lnTo>
                  <a:pt x="155" y="407"/>
                </a:lnTo>
                <a:lnTo>
                  <a:pt x="151" y="407"/>
                </a:lnTo>
                <a:lnTo>
                  <a:pt x="149" y="407"/>
                </a:lnTo>
                <a:lnTo>
                  <a:pt x="144" y="407"/>
                </a:lnTo>
                <a:lnTo>
                  <a:pt x="141" y="407"/>
                </a:lnTo>
                <a:lnTo>
                  <a:pt x="137" y="407"/>
                </a:lnTo>
                <a:lnTo>
                  <a:pt x="132" y="407"/>
                </a:lnTo>
                <a:lnTo>
                  <a:pt x="130" y="407"/>
                </a:lnTo>
                <a:lnTo>
                  <a:pt x="125" y="407"/>
                </a:lnTo>
                <a:lnTo>
                  <a:pt x="120" y="407"/>
                </a:lnTo>
                <a:lnTo>
                  <a:pt x="116" y="407"/>
                </a:lnTo>
                <a:lnTo>
                  <a:pt x="111" y="407"/>
                </a:lnTo>
                <a:lnTo>
                  <a:pt x="106" y="407"/>
                </a:lnTo>
                <a:lnTo>
                  <a:pt x="103" y="407"/>
                </a:lnTo>
                <a:lnTo>
                  <a:pt x="102" y="407"/>
                </a:lnTo>
                <a:lnTo>
                  <a:pt x="94" y="407"/>
                </a:lnTo>
                <a:lnTo>
                  <a:pt x="91" y="407"/>
                </a:lnTo>
                <a:lnTo>
                  <a:pt x="87" y="407"/>
                </a:lnTo>
                <a:lnTo>
                  <a:pt x="84" y="407"/>
                </a:lnTo>
                <a:lnTo>
                  <a:pt x="71" y="407"/>
                </a:lnTo>
                <a:lnTo>
                  <a:pt x="67" y="407"/>
                </a:lnTo>
                <a:lnTo>
                  <a:pt x="63" y="407"/>
                </a:lnTo>
                <a:lnTo>
                  <a:pt x="59" y="407"/>
                </a:lnTo>
                <a:lnTo>
                  <a:pt x="58" y="407"/>
                </a:lnTo>
                <a:lnTo>
                  <a:pt x="55" y="407"/>
                </a:lnTo>
                <a:lnTo>
                  <a:pt x="54" y="407"/>
                </a:lnTo>
                <a:lnTo>
                  <a:pt x="50" y="407"/>
                </a:lnTo>
                <a:lnTo>
                  <a:pt x="47" y="407"/>
                </a:lnTo>
                <a:lnTo>
                  <a:pt x="36" y="407"/>
                </a:lnTo>
                <a:lnTo>
                  <a:pt x="28" y="407"/>
                </a:lnTo>
                <a:lnTo>
                  <a:pt x="24" y="407"/>
                </a:lnTo>
                <a:lnTo>
                  <a:pt x="16" y="407"/>
                </a:lnTo>
                <a:lnTo>
                  <a:pt x="14" y="407"/>
                </a:lnTo>
                <a:lnTo>
                  <a:pt x="12" y="407"/>
                </a:lnTo>
                <a:lnTo>
                  <a:pt x="11" y="407"/>
                </a:lnTo>
                <a:lnTo>
                  <a:pt x="7" y="407"/>
                </a:lnTo>
                <a:lnTo>
                  <a:pt x="5" y="407"/>
                </a:lnTo>
                <a:lnTo>
                  <a:pt x="0" y="407"/>
                </a:lnTo>
                <a:lnTo>
                  <a:pt x="0" y="403"/>
                </a:lnTo>
                <a:lnTo>
                  <a:pt x="0" y="399"/>
                </a:lnTo>
                <a:lnTo>
                  <a:pt x="0" y="395"/>
                </a:lnTo>
                <a:lnTo>
                  <a:pt x="0" y="383"/>
                </a:lnTo>
                <a:lnTo>
                  <a:pt x="0" y="377"/>
                </a:lnTo>
                <a:lnTo>
                  <a:pt x="0" y="371"/>
                </a:lnTo>
                <a:lnTo>
                  <a:pt x="0" y="363"/>
                </a:lnTo>
                <a:lnTo>
                  <a:pt x="0" y="360"/>
                </a:lnTo>
                <a:lnTo>
                  <a:pt x="0" y="357"/>
                </a:lnTo>
                <a:lnTo>
                  <a:pt x="0" y="354"/>
                </a:lnTo>
                <a:lnTo>
                  <a:pt x="0" y="352"/>
                </a:lnTo>
                <a:lnTo>
                  <a:pt x="0" y="349"/>
                </a:lnTo>
                <a:lnTo>
                  <a:pt x="0" y="347"/>
                </a:lnTo>
                <a:lnTo>
                  <a:pt x="0" y="344"/>
                </a:lnTo>
                <a:lnTo>
                  <a:pt x="0" y="334"/>
                </a:lnTo>
                <a:lnTo>
                  <a:pt x="0" y="321"/>
                </a:lnTo>
                <a:lnTo>
                  <a:pt x="0" y="318"/>
                </a:lnTo>
                <a:lnTo>
                  <a:pt x="0" y="313"/>
                </a:lnTo>
                <a:lnTo>
                  <a:pt x="0" y="309"/>
                </a:lnTo>
                <a:lnTo>
                  <a:pt x="0" y="303"/>
                </a:lnTo>
                <a:lnTo>
                  <a:pt x="0" y="299"/>
                </a:lnTo>
                <a:lnTo>
                  <a:pt x="0" y="296"/>
                </a:lnTo>
                <a:lnTo>
                  <a:pt x="0" y="291"/>
                </a:lnTo>
                <a:lnTo>
                  <a:pt x="0" y="284"/>
                </a:lnTo>
                <a:lnTo>
                  <a:pt x="0" y="280"/>
                </a:lnTo>
                <a:lnTo>
                  <a:pt x="0" y="272"/>
                </a:lnTo>
                <a:lnTo>
                  <a:pt x="0" y="265"/>
                </a:lnTo>
                <a:lnTo>
                  <a:pt x="0" y="260"/>
                </a:lnTo>
                <a:lnTo>
                  <a:pt x="0" y="251"/>
                </a:lnTo>
                <a:lnTo>
                  <a:pt x="0" y="246"/>
                </a:lnTo>
                <a:lnTo>
                  <a:pt x="0" y="243"/>
                </a:lnTo>
                <a:lnTo>
                  <a:pt x="0" y="240"/>
                </a:lnTo>
                <a:lnTo>
                  <a:pt x="0" y="234"/>
                </a:lnTo>
                <a:lnTo>
                  <a:pt x="0" y="221"/>
                </a:lnTo>
                <a:lnTo>
                  <a:pt x="0" y="219"/>
                </a:lnTo>
                <a:lnTo>
                  <a:pt x="0" y="208"/>
                </a:lnTo>
                <a:lnTo>
                  <a:pt x="0" y="202"/>
                </a:lnTo>
                <a:lnTo>
                  <a:pt x="0" y="200"/>
                </a:lnTo>
                <a:lnTo>
                  <a:pt x="0" y="198"/>
                </a:lnTo>
                <a:lnTo>
                  <a:pt x="0" y="185"/>
                </a:lnTo>
                <a:lnTo>
                  <a:pt x="0" y="183"/>
                </a:lnTo>
                <a:lnTo>
                  <a:pt x="0" y="173"/>
                </a:lnTo>
                <a:lnTo>
                  <a:pt x="0" y="169"/>
                </a:lnTo>
                <a:lnTo>
                  <a:pt x="0" y="164"/>
                </a:lnTo>
                <a:lnTo>
                  <a:pt x="0" y="161"/>
                </a:lnTo>
                <a:lnTo>
                  <a:pt x="0" y="155"/>
                </a:lnTo>
                <a:lnTo>
                  <a:pt x="0" y="139"/>
                </a:lnTo>
                <a:lnTo>
                  <a:pt x="0" y="135"/>
                </a:lnTo>
                <a:lnTo>
                  <a:pt x="0" y="133"/>
                </a:lnTo>
                <a:lnTo>
                  <a:pt x="0" y="131"/>
                </a:lnTo>
                <a:lnTo>
                  <a:pt x="0" y="124"/>
                </a:lnTo>
                <a:lnTo>
                  <a:pt x="0" y="122"/>
                </a:lnTo>
                <a:lnTo>
                  <a:pt x="0" y="113"/>
                </a:lnTo>
                <a:lnTo>
                  <a:pt x="0" y="110"/>
                </a:lnTo>
                <a:lnTo>
                  <a:pt x="0" y="105"/>
                </a:lnTo>
                <a:lnTo>
                  <a:pt x="0" y="89"/>
                </a:lnTo>
                <a:lnTo>
                  <a:pt x="0" y="87"/>
                </a:lnTo>
                <a:lnTo>
                  <a:pt x="0" y="74"/>
                </a:lnTo>
                <a:lnTo>
                  <a:pt x="0" y="72"/>
                </a:lnTo>
                <a:lnTo>
                  <a:pt x="0" y="69"/>
                </a:lnTo>
                <a:lnTo>
                  <a:pt x="0" y="62"/>
                </a:lnTo>
                <a:lnTo>
                  <a:pt x="0" y="56"/>
                </a:lnTo>
                <a:lnTo>
                  <a:pt x="0" y="49"/>
                </a:lnTo>
                <a:lnTo>
                  <a:pt x="0" y="36"/>
                </a:lnTo>
                <a:lnTo>
                  <a:pt x="0" y="32"/>
                </a:lnTo>
                <a:lnTo>
                  <a:pt x="0" y="12"/>
                </a:lnTo>
                <a:lnTo>
                  <a:pt x="0" y="10"/>
                </a:lnTo>
                <a:lnTo>
                  <a:pt x="0" y="9"/>
                </a:lnTo>
                <a:lnTo>
                  <a:pt x="0" y="2"/>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6" name="Freeform 220"/>
          <p:cNvSpPr>
            <a:spLocks/>
          </p:cNvSpPr>
          <p:nvPr/>
        </p:nvSpPr>
        <p:spPr bwMode="auto">
          <a:xfrm>
            <a:off x="8478839" y="2827338"/>
            <a:ext cx="473075" cy="576262"/>
          </a:xfrm>
          <a:custGeom>
            <a:avLst/>
            <a:gdLst>
              <a:gd name="T0" fmla="*/ 2147483646 w 328"/>
              <a:gd name="T1" fmla="*/ 0 h 412"/>
              <a:gd name="T2" fmla="*/ 2147483646 w 328"/>
              <a:gd name="T3" fmla="*/ 2147483646 h 412"/>
              <a:gd name="T4" fmla="*/ 2147483646 w 328"/>
              <a:gd name="T5" fmla="*/ 2147483646 h 412"/>
              <a:gd name="T6" fmla="*/ 2147483646 w 328"/>
              <a:gd name="T7" fmla="*/ 2147483646 h 412"/>
              <a:gd name="T8" fmla="*/ 2147483646 w 328"/>
              <a:gd name="T9" fmla="*/ 2147483646 h 412"/>
              <a:gd name="T10" fmla="*/ 2147483646 w 328"/>
              <a:gd name="T11" fmla="*/ 2147483646 h 412"/>
              <a:gd name="T12" fmla="*/ 2147483646 w 328"/>
              <a:gd name="T13" fmla="*/ 2147483646 h 412"/>
              <a:gd name="T14" fmla="*/ 2147483646 w 328"/>
              <a:gd name="T15" fmla="*/ 2147483646 h 412"/>
              <a:gd name="T16" fmla="*/ 2147483646 w 328"/>
              <a:gd name="T17" fmla="*/ 2147483646 h 412"/>
              <a:gd name="T18" fmla="*/ 2147483646 w 328"/>
              <a:gd name="T19" fmla="*/ 2147483646 h 412"/>
              <a:gd name="T20" fmla="*/ 2147483646 w 328"/>
              <a:gd name="T21" fmla="*/ 2147483646 h 412"/>
              <a:gd name="T22" fmla="*/ 2147483646 w 328"/>
              <a:gd name="T23" fmla="*/ 2147483646 h 412"/>
              <a:gd name="T24" fmla="*/ 2147483646 w 328"/>
              <a:gd name="T25" fmla="*/ 2147483646 h 412"/>
              <a:gd name="T26" fmla="*/ 2147483646 w 328"/>
              <a:gd name="T27" fmla="*/ 2147483646 h 412"/>
              <a:gd name="T28" fmla="*/ 2147483646 w 328"/>
              <a:gd name="T29" fmla="*/ 2147483646 h 412"/>
              <a:gd name="T30" fmla="*/ 2147483646 w 328"/>
              <a:gd name="T31" fmla="*/ 2147483646 h 412"/>
              <a:gd name="T32" fmla="*/ 2147483646 w 328"/>
              <a:gd name="T33" fmla="*/ 2147483646 h 412"/>
              <a:gd name="T34" fmla="*/ 2147483646 w 328"/>
              <a:gd name="T35" fmla="*/ 2147483646 h 412"/>
              <a:gd name="T36" fmla="*/ 2147483646 w 328"/>
              <a:gd name="T37" fmla="*/ 2147483646 h 412"/>
              <a:gd name="T38" fmla="*/ 2147483646 w 328"/>
              <a:gd name="T39" fmla="*/ 2147483646 h 412"/>
              <a:gd name="T40" fmla="*/ 2147483646 w 328"/>
              <a:gd name="T41" fmla="*/ 2147483646 h 412"/>
              <a:gd name="T42" fmla="*/ 2147483646 w 328"/>
              <a:gd name="T43" fmla="*/ 2147483646 h 412"/>
              <a:gd name="T44" fmla="*/ 2147483646 w 328"/>
              <a:gd name="T45" fmla="*/ 2147483646 h 412"/>
              <a:gd name="T46" fmla="*/ 2147483646 w 328"/>
              <a:gd name="T47" fmla="*/ 2147483646 h 412"/>
              <a:gd name="T48" fmla="*/ 2147483646 w 328"/>
              <a:gd name="T49" fmla="*/ 2147483646 h 412"/>
              <a:gd name="T50" fmla="*/ 2147483646 w 328"/>
              <a:gd name="T51" fmla="*/ 2147483646 h 412"/>
              <a:gd name="T52" fmla="*/ 2147483646 w 328"/>
              <a:gd name="T53" fmla="*/ 2147483646 h 412"/>
              <a:gd name="T54" fmla="*/ 2147483646 w 328"/>
              <a:gd name="T55" fmla="*/ 2147483646 h 412"/>
              <a:gd name="T56" fmla="*/ 2147483646 w 328"/>
              <a:gd name="T57" fmla="*/ 2147483646 h 412"/>
              <a:gd name="T58" fmla="*/ 2147483646 w 328"/>
              <a:gd name="T59" fmla="*/ 2147483646 h 412"/>
              <a:gd name="T60" fmla="*/ 2147483646 w 328"/>
              <a:gd name="T61" fmla="*/ 2147483646 h 412"/>
              <a:gd name="T62" fmla="*/ 2147483646 w 328"/>
              <a:gd name="T63" fmla="*/ 2147483646 h 412"/>
              <a:gd name="T64" fmla="*/ 2147483646 w 328"/>
              <a:gd name="T65" fmla="*/ 2147483646 h 412"/>
              <a:gd name="T66" fmla="*/ 2147483646 w 328"/>
              <a:gd name="T67" fmla="*/ 2147483646 h 412"/>
              <a:gd name="T68" fmla="*/ 2147483646 w 328"/>
              <a:gd name="T69" fmla="*/ 2147483646 h 412"/>
              <a:gd name="T70" fmla="*/ 2147483646 w 328"/>
              <a:gd name="T71" fmla="*/ 2147483646 h 412"/>
              <a:gd name="T72" fmla="*/ 2147483646 w 328"/>
              <a:gd name="T73" fmla="*/ 2147483646 h 412"/>
              <a:gd name="T74" fmla="*/ 0 w 328"/>
              <a:gd name="T75" fmla="*/ 2147483646 h 412"/>
              <a:gd name="T76" fmla="*/ 0 w 328"/>
              <a:gd name="T77" fmla="*/ 2147483646 h 412"/>
              <a:gd name="T78" fmla="*/ 0 w 328"/>
              <a:gd name="T79" fmla="*/ 2147483646 h 412"/>
              <a:gd name="T80" fmla="*/ 0 w 328"/>
              <a:gd name="T81" fmla="*/ 2147483646 h 412"/>
              <a:gd name="T82" fmla="*/ 0 w 328"/>
              <a:gd name="T83" fmla="*/ 2147483646 h 412"/>
              <a:gd name="T84" fmla="*/ 0 w 328"/>
              <a:gd name="T85" fmla="*/ 2147483646 h 412"/>
              <a:gd name="T86" fmla="*/ 0 w 328"/>
              <a:gd name="T87" fmla="*/ 2147483646 h 412"/>
              <a:gd name="T88" fmla="*/ 0 w 328"/>
              <a:gd name="T89" fmla="*/ 2147483646 h 412"/>
              <a:gd name="T90" fmla="*/ 2147483646 w 328"/>
              <a:gd name="T91" fmla="*/ 0 h 412"/>
              <a:gd name="T92" fmla="*/ 2147483646 w 328"/>
              <a:gd name="T93" fmla="*/ 0 h 412"/>
              <a:gd name="T94" fmla="*/ 2147483646 w 328"/>
              <a:gd name="T95" fmla="*/ 0 h 412"/>
              <a:gd name="T96" fmla="*/ 2147483646 w 328"/>
              <a:gd name="T97" fmla="*/ 0 h 412"/>
              <a:gd name="T98" fmla="*/ 2147483646 w 328"/>
              <a:gd name="T99" fmla="*/ 0 h 412"/>
              <a:gd name="T100" fmla="*/ 2147483646 w 328"/>
              <a:gd name="T101" fmla="*/ 0 h 412"/>
              <a:gd name="T102" fmla="*/ 2147483646 w 328"/>
              <a:gd name="T103" fmla="*/ 0 h 412"/>
              <a:gd name="T104" fmla="*/ 2147483646 w 328"/>
              <a:gd name="T105" fmla="*/ 0 h 412"/>
              <a:gd name="T106" fmla="*/ 2147483646 w 328"/>
              <a:gd name="T107" fmla="*/ 2147483646 h 412"/>
              <a:gd name="T108" fmla="*/ 2147483646 w 328"/>
              <a:gd name="T109" fmla="*/ 2147483646 h 412"/>
              <a:gd name="T110" fmla="*/ 2147483646 w 328"/>
              <a:gd name="T111" fmla="*/ 2147483646 h 4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8"/>
              <a:gd name="T169" fmla="*/ 0 h 412"/>
              <a:gd name="T170" fmla="*/ 328 w 328"/>
              <a:gd name="T171" fmla="*/ 412 h 4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8" h="412">
                <a:moveTo>
                  <a:pt x="254" y="1"/>
                </a:moveTo>
                <a:lnTo>
                  <a:pt x="258" y="1"/>
                </a:lnTo>
                <a:lnTo>
                  <a:pt x="262" y="1"/>
                </a:lnTo>
                <a:lnTo>
                  <a:pt x="265" y="0"/>
                </a:lnTo>
                <a:lnTo>
                  <a:pt x="266" y="0"/>
                </a:lnTo>
                <a:lnTo>
                  <a:pt x="271" y="0"/>
                </a:lnTo>
                <a:lnTo>
                  <a:pt x="276" y="1"/>
                </a:lnTo>
                <a:lnTo>
                  <a:pt x="285" y="1"/>
                </a:lnTo>
                <a:lnTo>
                  <a:pt x="286" y="1"/>
                </a:lnTo>
                <a:lnTo>
                  <a:pt x="290" y="1"/>
                </a:lnTo>
                <a:lnTo>
                  <a:pt x="290" y="6"/>
                </a:lnTo>
                <a:lnTo>
                  <a:pt x="290" y="14"/>
                </a:lnTo>
                <a:lnTo>
                  <a:pt x="290" y="19"/>
                </a:lnTo>
                <a:lnTo>
                  <a:pt x="290" y="24"/>
                </a:lnTo>
                <a:lnTo>
                  <a:pt x="290" y="29"/>
                </a:lnTo>
                <a:lnTo>
                  <a:pt x="290" y="32"/>
                </a:lnTo>
                <a:lnTo>
                  <a:pt x="290" y="37"/>
                </a:lnTo>
                <a:lnTo>
                  <a:pt x="290" y="45"/>
                </a:lnTo>
                <a:lnTo>
                  <a:pt x="290" y="49"/>
                </a:lnTo>
                <a:lnTo>
                  <a:pt x="290" y="52"/>
                </a:lnTo>
                <a:lnTo>
                  <a:pt x="290" y="59"/>
                </a:lnTo>
                <a:lnTo>
                  <a:pt x="290" y="62"/>
                </a:lnTo>
                <a:lnTo>
                  <a:pt x="290" y="71"/>
                </a:lnTo>
                <a:lnTo>
                  <a:pt x="289" y="76"/>
                </a:lnTo>
                <a:lnTo>
                  <a:pt x="290" y="77"/>
                </a:lnTo>
                <a:lnTo>
                  <a:pt x="289" y="81"/>
                </a:lnTo>
                <a:lnTo>
                  <a:pt x="289" y="82"/>
                </a:lnTo>
                <a:lnTo>
                  <a:pt x="290" y="87"/>
                </a:lnTo>
                <a:lnTo>
                  <a:pt x="290" y="90"/>
                </a:lnTo>
                <a:lnTo>
                  <a:pt x="290" y="93"/>
                </a:lnTo>
                <a:lnTo>
                  <a:pt x="290" y="99"/>
                </a:lnTo>
                <a:lnTo>
                  <a:pt x="290" y="108"/>
                </a:lnTo>
                <a:lnTo>
                  <a:pt x="290" y="112"/>
                </a:lnTo>
                <a:lnTo>
                  <a:pt x="297" y="112"/>
                </a:lnTo>
                <a:lnTo>
                  <a:pt x="302" y="112"/>
                </a:lnTo>
                <a:lnTo>
                  <a:pt x="308" y="112"/>
                </a:lnTo>
                <a:lnTo>
                  <a:pt x="310" y="112"/>
                </a:lnTo>
                <a:lnTo>
                  <a:pt x="314" y="112"/>
                </a:lnTo>
                <a:lnTo>
                  <a:pt x="324" y="112"/>
                </a:lnTo>
                <a:lnTo>
                  <a:pt x="327" y="112"/>
                </a:lnTo>
                <a:lnTo>
                  <a:pt x="327" y="114"/>
                </a:lnTo>
                <a:lnTo>
                  <a:pt x="327" y="123"/>
                </a:lnTo>
                <a:lnTo>
                  <a:pt x="327" y="124"/>
                </a:lnTo>
                <a:lnTo>
                  <a:pt x="327" y="129"/>
                </a:lnTo>
                <a:lnTo>
                  <a:pt x="327" y="137"/>
                </a:lnTo>
                <a:lnTo>
                  <a:pt x="327" y="140"/>
                </a:lnTo>
                <a:lnTo>
                  <a:pt x="327" y="143"/>
                </a:lnTo>
                <a:lnTo>
                  <a:pt x="327" y="148"/>
                </a:lnTo>
                <a:lnTo>
                  <a:pt x="327" y="162"/>
                </a:lnTo>
                <a:lnTo>
                  <a:pt x="327" y="168"/>
                </a:lnTo>
                <a:lnTo>
                  <a:pt x="327" y="174"/>
                </a:lnTo>
                <a:lnTo>
                  <a:pt x="327" y="187"/>
                </a:lnTo>
                <a:lnTo>
                  <a:pt x="327" y="199"/>
                </a:lnTo>
                <a:lnTo>
                  <a:pt x="327" y="206"/>
                </a:lnTo>
                <a:lnTo>
                  <a:pt x="327" y="208"/>
                </a:lnTo>
                <a:lnTo>
                  <a:pt x="327" y="211"/>
                </a:lnTo>
                <a:lnTo>
                  <a:pt x="327" y="215"/>
                </a:lnTo>
                <a:lnTo>
                  <a:pt x="327" y="217"/>
                </a:lnTo>
                <a:lnTo>
                  <a:pt x="327" y="221"/>
                </a:lnTo>
                <a:lnTo>
                  <a:pt x="327" y="223"/>
                </a:lnTo>
                <a:lnTo>
                  <a:pt x="327" y="232"/>
                </a:lnTo>
                <a:lnTo>
                  <a:pt x="327" y="236"/>
                </a:lnTo>
                <a:lnTo>
                  <a:pt x="327" y="239"/>
                </a:lnTo>
                <a:lnTo>
                  <a:pt x="327" y="245"/>
                </a:lnTo>
                <a:lnTo>
                  <a:pt x="327" y="248"/>
                </a:lnTo>
                <a:lnTo>
                  <a:pt x="327" y="254"/>
                </a:lnTo>
                <a:lnTo>
                  <a:pt x="327" y="262"/>
                </a:lnTo>
                <a:lnTo>
                  <a:pt x="314" y="262"/>
                </a:lnTo>
                <a:lnTo>
                  <a:pt x="309" y="262"/>
                </a:lnTo>
                <a:lnTo>
                  <a:pt x="301" y="261"/>
                </a:lnTo>
                <a:lnTo>
                  <a:pt x="292" y="262"/>
                </a:lnTo>
                <a:lnTo>
                  <a:pt x="287" y="262"/>
                </a:lnTo>
                <a:lnTo>
                  <a:pt x="281" y="262"/>
                </a:lnTo>
                <a:lnTo>
                  <a:pt x="278" y="262"/>
                </a:lnTo>
                <a:lnTo>
                  <a:pt x="273" y="262"/>
                </a:lnTo>
                <a:lnTo>
                  <a:pt x="268" y="262"/>
                </a:lnTo>
                <a:lnTo>
                  <a:pt x="267" y="262"/>
                </a:lnTo>
                <a:lnTo>
                  <a:pt x="265" y="262"/>
                </a:lnTo>
                <a:lnTo>
                  <a:pt x="254" y="262"/>
                </a:lnTo>
                <a:lnTo>
                  <a:pt x="253" y="262"/>
                </a:lnTo>
                <a:lnTo>
                  <a:pt x="253" y="272"/>
                </a:lnTo>
                <a:lnTo>
                  <a:pt x="253" y="287"/>
                </a:lnTo>
                <a:lnTo>
                  <a:pt x="252" y="299"/>
                </a:lnTo>
                <a:lnTo>
                  <a:pt x="252" y="305"/>
                </a:lnTo>
                <a:lnTo>
                  <a:pt x="252" y="308"/>
                </a:lnTo>
                <a:lnTo>
                  <a:pt x="252" y="312"/>
                </a:lnTo>
                <a:lnTo>
                  <a:pt x="252" y="315"/>
                </a:lnTo>
                <a:lnTo>
                  <a:pt x="252" y="317"/>
                </a:lnTo>
                <a:lnTo>
                  <a:pt x="252" y="323"/>
                </a:lnTo>
                <a:lnTo>
                  <a:pt x="252" y="325"/>
                </a:lnTo>
                <a:lnTo>
                  <a:pt x="252" y="329"/>
                </a:lnTo>
                <a:lnTo>
                  <a:pt x="252" y="334"/>
                </a:lnTo>
                <a:lnTo>
                  <a:pt x="251" y="336"/>
                </a:lnTo>
                <a:lnTo>
                  <a:pt x="240" y="336"/>
                </a:lnTo>
                <a:lnTo>
                  <a:pt x="231" y="336"/>
                </a:lnTo>
                <a:lnTo>
                  <a:pt x="229" y="336"/>
                </a:lnTo>
                <a:lnTo>
                  <a:pt x="226" y="336"/>
                </a:lnTo>
                <a:lnTo>
                  <a:pt x="215" y="336"/>
                </a:lnTo>
                <a:lnTo>
                  <a:pt x="215" y="344"/>
                </a:lnTo>
                <a:lnTo>
                  <a:pt x="215" y="349"/>
                </a:lnTo>
                <a:lnTo>
                  <a:pt x="215" y="351"/>
                </a:lnTo>
                <a:lnTo>
                  <a:pt x="215" y="355"/>
                </a:lnTo>
                <a:lnTo>
                  <a:pt x="215" y="363"/>
                </a:lnTo>
                <a:lnTo>
                  <a:pt x="215" y="365"/>
                </a:lnTo>
                <a:lnTo>
                  <a:pt x="215" y="368"/>
                </a:lnTo>
                <a:lnTo>
                  <a:pt x="215" y="372"/>
                </a:lnTo>
                <a:lnTo>
                  <a:pt x="215" y="374"/>
                </a:lnTo>
                <a:lnTo>
                  <a:pt x="215" y="380"/>
                </a:lnTo>
                <a:lnTo>
                  <a:pt x="215" y="387"/>
                </a:lnTo>
                <a:lnTo>
                  <a:pt x="215" y="398"/>
                </a:lnTo>
                <a:lnTo>
                  <a:pt x="215" y="400"/>
                </a:lnTo>
                <a:lnTo>
                  <a:pt x="215" y="409"/>
                </a:lnTo>
                <a:lnTo>
                  <a:pt x="213" y="411"/>
                </a:lnTo>
                <a:lnTo>
                  <a:pt x="212" y="411"/>
                </a:lnTo>
                <a:lnTo>
                  <a:pt x="205" y="411"/>
                </a:lnTo>
                <a:lnTo>
                  <a:pt x="203" y="411"/>
                </a:lnTo>
                <a:lnTo>
                  <a:pt x="202" y="411"/>
                </a:lnTo>
                <a:lnTo>
                  <a:pt x="200" y="411"/>
                </a:lnTo>
                <a:lnTo>
                  <a:pt x="198" y="411"/>
                </a:lnTo>
                <a:lnTo>
                  <a:pt x="187" y="411"/>
                </a:lnTo>
                <a:lnTo>
                  <a:pt x="182" y="411"/>
                </a:lnTo>
                <a:lnTo>
                  <a:pt x="180" y="411"/>
                </a:lnTo>
                <a:lnTo>
                  <a:pt x="173" y="411"/>
                </a:lnTo>
                <a:lnTo>
                  <a:pt x="171" y="411"/>
                </a:lnTo>
                <a:lnTo>
                  <a:pt x="168" y="411"/>
                </a:lnTo>
                <a:lnTo>
                  <a:pt x="164" y="411"/>
                </a:lnTo>
                <a:lnTo>
                  <a:pt x="159" y="411"/>
                </a:lnTo>
                <a:lnTo>
                  <a:pt x="158" y="411"/>
                </a:lnTo>
                <a:lnTo>
                  <a:pt x="155" y="411"/>
                </a:lnTo>
                <a:lnTo>
                  <a:pt x="150" y="411"/>
                </a:lnTo>
                <a:lnTo>
                  <a:pt x="146" y="411"/>
                </a:lnTo>
                <a:lnTo>
                  <a:pt x="144" y="411"/>
                </a:lnTo>
                <a:lnTo>
                  <a:pt x="137" y="411"/>
                </a:lnTo>
                <a:lnTo>
                  <a:pt x="135" y="411"/>
                </a:lnTo>
                <a:lnTo>
                  <a:pt x="131" y="411"/>
                </a:lnTo>
                <a:lnTo>
                  <a:pt x="126" y="411"/>
                </a:lnTo>
                <a:lnTo>
                  <a:pt x="121" y="411"/>
                </a:lnTo>
                <a:lnTo>
                  <a:pt x="118" y="411"/>
                </a:lnTo>
                <a:lnTo>
                  <a:pt x="116" y="411"/>
                </a:lnTo>
                <a:lnTo>
                  <a:pt x="115" y="411"/>
                </a:lnTo>
                <a:lnTo>
                  <a:pt x="113" y="411"/>
                </a:lnTo>
                <a:lnTo>
                  <a:pt x="111" y="411"/>
                </a:lnTo>
                <a:lnTo>
                  <a:pt x="107" y="411"/>
                </a:lnTo>
                <a:lnTo>
                  <a:pt x="101" y="411"/>
                </a:lnTo>
                <a:lnTo>
                  <a:pt x="95" y="411"/>
                </a:lnTo>
                <a:lnTo>
                  <a:pt x="92" y="411"/>
                </a:lnTo>
                <a:lnTo>
                  <a:pt x="90" y="411"/>
                </a:lnTo>
                <a:lnTo>
                  <a:pt x="79" y="411"/>
                </a:lnTo>
                <a:lnTo>
                  <a:pt x="78" y="411"/>
                </a:lnTo>
                <a:lnTo>
                  <a:pt x="71" y="411"/>
                </a:lnTo>
                <a:lnTo>
                  <a:pt x="71" y="404"/>
                </a:lnTo>
                <a:lnTo>
                  <a:pt x="71" y="403"/>
                </a:lnTo>
                <a:lnTo>
                  <a:pt x="71" y="398"/>
                </a:lnTo>
                <a:lnTo>
                  <a:pt x="71" y="391"/>
                </a:lnTo>
                <a:lnTo>
                  <a:pt x="71" y="387"/>
                </a:lnTo>
                <a:lnTo>
                  <a:pt x="71" y="386"/>
                </a:lnTo>
                <a:lnTo>
                  <a:pt x="71" y="381"/>
                </a:lnTo>
                <a:lnTo>
                  <a:pt x="71" y="373"/>
                </a:lnTo>
                <a:lnTo>
                  <a:pt x="71" y="366"/>
                </a:lnTo>
                <a:lnTo>
                  <a:pt x="71" y="361"/>
                </a:lnTo>
                <a:lnTo>
                  <a:pt x="71" y="351"/>
                </a:lnTo>
                <a:lnTo>
                  <a:pt x="71" y="348"/>
                </a:lnTo>
                <a:lnTo>
                  <a:pt x="71" y="346"/>
                </a:lnTo>
                <a:lnTo>
                  <a:pt x="71" y="344"/>
                </a:lnTo>
                <a:lnTo>
                  <a:pt x="71" y="334"/>
                </a:lnTo>
                <a:lnTo>
                  <a:pt x="71" y="330"/>
                </a:lnTo>
                <a:lnTo>
                  <a:pt x="71" y="325"/>
                </a:lnTo>
                <a:lnTo>
                  <a:pt x="71" y="305"/>
                </a:lnTo>
                <a:lnTo>
                  <a:pt x="71" y="298"/>
                </a:lnTo>
                <a:lnTo>
                  <a:pt x="71" y="294"/>
                </a:lnTo>
                <a:lnTo>
                  <a:pt x="71" y="288"/>
                </a:lnTo>
                <a:lnTo>
                  <a:pt x="71" y="278"/>
                </a:lnTo>
                <a:lnTo>
                  <a:pt x="71" y="266"/>
                </a:lnTo>
                <a:lnTo>
                  <a:pt x="71" y="263"/>
                </a:lnTo>
                <a:lnTo>
                  <a:pt x="70" y="261"/>
                </a:lnTo>
                <a:lnTo>
                  <a:pt x="69" y="261"/>
                </a:lnTo>
                <a:lnTo>
                  <a:pt x="61" y="261"/>
                </a:lnTo>
                <a:lnTo>
                  <a:pt x="57" y="261"/>
                </a:lnTo>
                <a:lnTo>
                  <a:pt x="55" y="261"/>
                </a:lnTo>
                <a:lnTo>
                  <a:pt x="52" y="261"/>
                </a:lnTo>
                <a:lnTo>
                  <a:pt x="48" y="262"/>
                </a:lnTo>
                <a:lnTo>
                  <a:pt x="46" y="261"/>
                </a:lnTo>
                <a:lnTo>
                  <a:pt x="42" y="261"/>
                </a:lnTo>
                <a:lnTo>
                  <a:pt x="37" y="261"/>
                </a:lnTo>
                <a:lnTo>
                  <a:pt x="36" y="261"/>
                </a:lnTo>
                <a:lnTo>
                  <a:pt x="29" y="261"/>
                </a:lnTo>
                <a:lnTo>
                  <a:pt x="24" y="261"/>
                </a:lnTo>
                <a:lnTo>
                  <a:pt x="12" y="261"/>
                </a:lnTo>
                <a:lnTo>
                  <a:pt x="6" y="261"/>
                </a:lnTo>
                <a:lnTo>
                  <a:pt x="0" y="262"/>
                </a:lnTo>
                <a:lnTo>
                  <a:pt x="0" y="246"/>
                </a:lnTo>
                <a:lnTo>
                  <a:pt x="0" y="236"/>
                </a:lnTo>
                <a:lnTo>
                  <a:pt x="0" y="223"/>
                </a:lnTo>
                <a:lnTo>
                  <a:pt x="0" y="217"/>
                </a:lnTo>
                <a:lnTo>
                  <a:pt x="0" y="216"/>
                </a:lnTo>
                <a:lnTo>
                  <a:pt x="0" y="211"/>
                </a:lnTo>
                <a:lnTo>
                  <a:pt x="0" y="204"/>
                </a:lnTo>
                <a:lnTo>
                  <a:pt x="0" y="198"/>
                </a:lnTo>
                <a:lnTo>
                  <a:pt x="0" y="188"/>
                </a:lnTo>
                <a:lnTo>
                  <a:pt x="0" y="187"/>
                </a:lnTo>
                <a:lnTo>
                  <a:pt x="0" y="175"/>
                </a:lnTo>
                <a:lnTo>
                  <a:pt x="0" y="172"/>
                </a:lnTo>
                <a:lnTo>
                  <a:pt x="0" y="170"/>
                </a:lnTo>
                <a:lnTo>
                  <a:pt x="0" y="164"/>
                </a:lnTo>
                <a:lnTo>
                  <a:pt x="0" y="161"/>
                </a:lnTo>
                <a:lnTo>
                  <a:pt x="0" y="158"/>
                </a:lnTo>
                <a:lnTo>
                  <a:pt x="0" y="145"/>
                </a:lnTo>
                <a:lnTo>
                  <a:pt x="0" y="140"/>
                </a:lnTo>
                <a:lnTo>
                  <a:pt x="0" y="137"/>
                </a:lnTo>
                <a:lnTo>
                  <a:pt x="0" y="128"/>
                </a:lnTo>
                <a:lnTo>
                  <a:pt x="0" y="124"/>
                </a:lnTo>
                <a:lnTo>
                  <a:pt x="0" y="114"/>
                </a:lnTo>
                <a:lnTo>
                  <a:pt x="0" y="112"/>
                </a:lnTo>
                <a:lnTo>
                  <a:pt x="0" y="107"/>
                </a:lnTo>
                <a:lnTo>
                  <a:pt x="0" y="98"/>
                </a:lnTo>
                <a:lnTo>
                  <a:pt x="0" y="94"/>
                </a:lnTo>
                <a:lnTo>
                  <a:pt x="0" y="86"/>
                </a:lnTo>
                <a:lnTo>
                  <a:pt x="0" y="82"/>
                </a:lnTo>
                <a:lnTo>
                  <a:pt x="0" y="80"/>
                </a:lnTo>
                <a:lnTo>
                  <a:pt x="0" y="79"/>
                </a:lnTo>
                <a:lnTo>
                  <a:pt x="0" y="74"/>
                </a:lnTo>
                <a:lnTo>
                  <a:pt x="0" y="68"/>
                </a:lnTo>
                <a:lnTo>
                  <a:pt x="0" y="55"/>
                </a:lnTo>
                <a:lnTo>
                  <a:pt x="0" y="46"/>
                </a:lnTo>
                <a:lnTo>
                  <a:pt x="0" y="45"/>
                </a:lnTo>
                <a:lnTo>
                  <a:pt x="0" y="12"/>
                </a:lnTo>
                <a:lnTo>
                  <a:pt x="0" y="0"/>
                </a:lnTo>
                <a:lnTo>
                  <a:pt x="6" y="0"/>
                </a:lnTo>
                <a:lnTo>
                  <a:pt x="23" y="0"/>
                </a:lnTo>
                <a:lnTo>
                  <a:pt x="35" y="0"/>
                </a:lnTo>
                <a:lnTo>
                  <a:pt x="37" y="0"/>
                </a:lnTo>
                <a:lnTo>
                  <a:pt x="42" y="0"/>
                </a:lnTo>
                <a:lnTo>
                  <a:pt x="46" y="0"/>
                </a:lnTo>
                <a:lnTo>
                  <a:pt x="50" y="0"/>
                </a:lnTo>
                <a:lnTo>
                  <a:pt x="53" y="0"/>
                </a:lnTo>
                <a:lnTo>
                  <a:pt x="67" y="0"/>
                </a:lnTo>
                <a:lnTo>
                  <a:pt x="72" y="0"/>
                </a:lnTo>
                <a:lnTo>
                  <a:pt x="80" y="0"/>
                </a:lnTo>
                <a:lnTo>
                  <a:pt x="82" y="0"/>
                </a:lnTo>
                <a:lnTo>
                  <a:pt x="83" y="0"/>
                </a:lnTo>
                <a:lnTo>
                  <a:pt x="91" y="0"/>
                </a:lnTo>
                <a:lnTo>
                  <a:pt x="96" y="0"/>
                </a:lnTo>
                <a:lnTo>
                  <a:pt x="104" y="0"/>
                </a:lnTo>
                <a:lnTo>
                  <a:pt x="109" y="0"/>
                </a:lnTo>
                <a:lnTo>
                  <a:pt x="121" y="0"/>
                </a:lnTo>
                <a:lnTo>
                  <a:pt x="126" y="0"/>
                </a:lnTo>
                <a:lnTo>
                  <a:pt x="128" y="0"/>
                </a:lnTo>
                <a:lnTo>
                  <a:pt x="131" y="0"/>
                </a:lnTo>
                <a:lnTo>
                  <a:pt x="133" y="0"/>
                </a:lnTo>
                <a:lnTo>
                  <a:pt x="135" y="0"/>
                </a:lnTo>
                <a:lnTo>
                  <a:pt x="138" y="0"/>
                </a:lnTo>
                <a:lnTo>
                  <a:pt x="140" y="0"/>
                </a:lnTo>
                <a:lnTo>
                  <a:pt x="143" y="0"/>
                </a:lnTo>
                <a:lnTo>
                  <a:pt x="145" y="0"/>
                </a:lnTo>
                <a:lnTo>
                  <a:pt x="148" y="0"/>
                </a:lnTo>
                <a:lnTo>
                  <a:pt x="150" y="0"/>
                </a:lnTo>
                <a:lnTo>
                  <a:pt x="153" y="0"/>
                </a:lnTo>
                <a:lnTo>
                  <a:pt x="154" y="0"/>
                </a:lnTo>
                <a:lnTo>
                  <a:pt x="156" y="0"/>
                </a:lnTo>
                <a:lnTo>
                  <a:pt x="157" y="0"/>
                </a:lnTo>
                <a:lnTo>
                  <a:pt x="168" y="0"/>
                </a:lnTo>
                <a:lnTo>
                  <a:pt x="177" y="0"/>
                </a:lnTo>
                <a:lnTo>
                  <a:pt x="181" y="0"/>
                </a:lnTo>
                <a:lnTo>
                  <a:pt x="184" y="0"/>
                </a:lnTo>
                <a:lnTo>
                  <a:pt x="187" y="0"/>
                </a:lnTo>
                <a:lnTo>
                  <a:pt x="191" y="1"/>
                </a:lnTo>
                <a:lnTo>
                  <a:pt x="192" y="1"/>
                </a:lnTo>
                <a:lnTo>
                  <a:pt x="193" y="1"/>
                </a:lnTo>
                <a:lnTo>
                  <a:pt x="197" y="1"/>
                </a:lnTo>
                <a:lnTo>
                  <a:pt x="199" y="1"/>
                </a:lnTo>
                <a:lnTo>
                  <a:pt x="206" y="1"/>
                </a:lnTo>
                <a:lnTo>
                  <a:pt x="210" y="1"/>
                </a:lnTo>
                <a:lnTo>
                  <a:pt x="215" y="1"/>
                </a:lnTo>
                <a:lnTo>
                  <a:pt x="218" y="1"/>
                </a:lnTo>
                <a:lnTo>
                  <a:pt x="222" y="1"/>
                </a:lnTo>
                <a:lnTo>
                  <a:pt x="229" y="1"/>
                </a:lnTo>
                <a:lnTo>
                  <a:pt x="238" y="1"/>
                </a:lnTo>
                <a:lnTo>
                  <a:pt x="247" y="1"/>
                </a:lnTo>
                <a:lnTo>
                  <a:pt x="252" y="1"/>
                </a:lnTo>
                <a:lnTo>
                  <a:pt x="254" y="1"/>
                </a:lnTo>
              </a:path>
            </a:pathLst>
          </a:custGeom>
          <a:solidFill>
            <a:srgbClr val="B7FFEC"/>
          </a:solidFill>
          <a:ln w="12700"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7" name="Freeform 221"/>
          <p:cNvSpPr>
            <a:spLocks/>
          </p:cNvSpPr>
          <p:nvPr/>
        </p:nvSpPr>
        <p:spPr bwMode="auto">
          <a:xfrm>
            <a:off x="8056564" y="3087688"/>
            <a:ext cx="631825" cy="419100"/>
          </a:xfrm>
          <a:custGeom>
            <a:avLst/>
            <a:gdLst>
              <a:gd name="T0" fmla="*/ 2147483646 w 437"/>
              <a:gd name="T1" fmla="*/ 2147483646 h 300"/>
              <a:gd name="T2" fmla="*/ 2147483646 w 437"/>
              <a:gd name="T3" fmla="*/ 2147483646 h 300"/>
              <a:gd name="T4" fmla="*/ 2147483646 w 437"/>
              <a:gd name="T5" fmla="*/ 2147483646 h 300"/>
              <a:gd name="T6" fmla="*/ 2147483646 w 437"/>
              <a:gd name="T7" fmla="*/ 2147483646 h 300"/>
              <a:gd name="T8" fmla="*/ 2147483646 w 437"/>
              <a:gd name="T9" fmla="*/ 0 h 300"/>
              <a:gd name="T10" fmla="*/ 2147483646 w 437"/>
              <a:gd name="T11" fmla="*/ 0 h 300"/>
              <a:gd name="T12" fmla="*/ 2147483646 w 437"/>
              <a:gd name="T13" fmla="*/ 2147483646 h 300"/>
              <a:gd name="T14" fmla="*/ 2147483646 w 437"/>
              <a:gd name="T15" fmla="*/ 2147483646 h 300"/>
              <a:gd name="T16" fmla="*/ 2147483646 w 437"/>
              <a:gd name="T17" fmla="*/ 2147483646 h 300"/>
              <a:gd name="T18" fmla="*/ 2147483646 w 437"/>
              <a:gd name="T19" fmla="*/ 2147483646 h 300"/>
              <a:gd name="T20" fmla="*/ 2147483646 w 437"/>
              <a:gd name="T21" fmla="*/ 2147483646 h 300"/>
              <a:gd name="T22" fmla="*/ 2147483646 w 437"/>
              <a:gd name="T23" fmla="*/ 2147483646 h 300"/>
              <a:gd name="T24" fmla="*/ 2147483646 w 437"/>
              <a:gd name="T25" fmla="*/ 2147483646 h 300"/>
              <a:gd name="T26" fmla="*/ 2147483646 w 437"/>
              <a:gd name="T27" fmla="*/ 2147483646 h 300"/>
              <a:gd name="T28" fmla="*/ 2147483646 w 437"/>
              <a:gd name="T29" fmla="*/ 2147483646 h 300"/>
              <a:gd name="T30" fmla="*/ 2147483646 w 437"/>
              <a:gd name="T31" fmla="*/ 2147483646 h 300"/>
              <a:gd name="T32" fmla="*/ 2147483646 w 437"/>
              <a:gd name="T33" fmla="*/ 2147483646 h 300"/>
              <a:gd name="T34" fmla="*/ 2147483646 w 437"/>
              <a:gd name="T35" fmla="*/ 2147483646 h 300"/>
              <a:gd name="T36" fmla="*/ 2147483646 w 437"/>
              <a:gd name="T37" fmla="*/ 2147483646 h 300"/>
              <a:gd name="T38" fmla="*/ 2147483646 w 437"/>
              <a:gd name="T39" fmla="*/ 2147483646 h 300"/>
              <a:gd name="T40" fmla="*/ 2147483646 w 437"/>
              <a:gd name="T41" fmla="*/ 2147483646 h 300"/>
              <a:gd name="T42" fmla="*/ 2147483646 w 437"/>
              <a:gd name="T43" fmla="*/ 2147483646 h 300"/>
              <a:gd name="T44" fmla="*/ 2147483646 w 437"/>
              <a:gd name="T45" fmla="*/ 2147483646 h 300"/>
              <a:gd name="T46" fmla="*/ 2147483646 w 437"/>
              <a:gd name="T47" fmla="*/ 2147483646 h 300"/>
              <a:gd name="T48" fmla="*/ 2147483646 w 437"/>
              <a:gd name="T49" fmla="*/ 2147483646 h 300"/>
              <a:gd name="T50" fmla="*/ 2147483646 w 437"/>
              <a:gd name="T51" fmla="*/ 2147483646 h 300"/>
              <a:gd name="T52" fmla="*/ 2147483646 w 437"/>
              <a:gd name="T53" fmla="*/ 2147483646 h 300"/>
              <a:gd name="T54" fmla="*/ 2147483646 w 437"/>
              <a:gd name="T55" fmla="*/ 2147483646 h 300"/>
              <a:gd name="T56" fmla="*/ 2147483646 w 437"/>
              <a:gd name="T57" fmla="*/ 2147483646 h 300"/>
              <a:gd name="T58" fmla="*/ 2147483646 w 437"/>
              <a:gd name="T59" fmla="*/ 2147483646 h 300"/>
              <a:gd name="T60" fmla="*/ 2147483646 w 437"/>
              <a:gd name="T61" fmla="*/ 2147483646 h 300"/>
              <a:gd name="T62" fmla="*/ 2147483646 w 437"/>
              <a:gd name="T63" fmla="*/ 2147483646 h 300"/>
              <a:gd name="T64" fmla="*/ 2147483646 w 437"/>
              <a:gd name="T65" fmla="*/ 2147483646 h 300"/>
              <a:gd name="T66" fmla="*/ 2147483646 w 437"/>
              <a:gd name="T67" fmla="*/ 2147483646 h 300"/>
              <a:gd name="T68" fmla="*/ 2147483646 w 437"/>
              <a:gd name="T69" fmla="*/ 2147483646 h 300"/>
              <a:gd name="T70" fmla="*/ 2147483646 w 437"/>
              <a:gd name="T71" fmla="*/ 2147483646 h 300"/>
              <a:gd name="T72" fmla="*/ 2147483646 w 437"/>
              <a:gd name="T73" fmla="*/ 2147483646 h 300"/>
              <a:gd name="T74" fmla="*/ 2147483646 w 437"/>
              <a:gd name="T75" fmla="*/ 2147483646 h 300"/>
              <a:gd name="T76" fmla="*/ 2147483646 w 437"/>
              <a:gd name="T77" fmla="*/ 2147483646 h 300"/>
              <a:gd name="T78" fmla="*/ 2147483646 w 437"/>
              <a:gd name="T79" fmla="*/ 2147483646 h 300"/>
              <a:gd name="T80" fmla="*/ 2147483646 w 437"/>
              <a:gd name="T81" fmla="*/ 2147483646 h 300"/>
              <a:gd name="T82" fmla="*/ 2147483646 w 437"/>
              <a:gd name="T83" fmla="*/ 2147483646 h 300"/>
              <a:gd name="T84" fmla="*/ 2147483646 w 437"/>
              <a:gd name="T85" fmla="*/ 2147483646 h 300"/>
              <a:gd name="T86" fmla="*/ 2147483646 w 437"/>
              <a:gd name="T87" fmla="*/ 2147483646 h 300"/>
              <a:gd name="T88" fmla="*/ 2147483646 w 437"/>
              <a:gd name="T89" fmla="*/ 2147483646 h 300"/>
              <a:gd name="T90" fmla="*/ 2147483646 w 437"/>
              <a:gd name="T91" fmla="*/ 2147483646 h 300"/>
              <a:gd name="T92" fmla="*/ 0 w 437"/>
              <a:gd name="T93" fmla="*/ 2147483646 h 300"/>
              <a:gd name="T94" fmla="*/ 0 w 437"/>
              <a:gd name="T95" fmla="*/ 2147483646 h 300"/>
              <a:gd name="T96" fmla="*/ 2147483646 w 437"/>
              <a:gd name="T97" fmla="*/ 2147483646 h 300"/>
              <a:gd name="T98" fmla="*/ 2147483646 w 437"/>
              <a:gd name="T99" fmla="*/ 2147483646 h 300"/>
              <a:gd name="T100" fmla="*/ 2147483646 w 437"/>
              <a:gd name="T101" fmla="*/ 2147483646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7"/>
              <a:gd name="T154" fmla="*/ 0 h 300"/>
              <a:gd name="T155" fmla="*/ 437 w 437"/>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7" h="300">
                <a:moveTo>
                  <a:pt x="2" y="1"/>
                </a:moveTo>
                <a:lnTo>
                  <a:pt x="8" y="1"/>
                </a:lnTo>
                <a:lnTo>
                  <a:pt x="13" y="1"/>
                </a:lnTo>
                <a:lnTo>
                  <a:pt x="15" y="1"/>
                </a:lnTo>
                <a:lnTo>
                  <a:pt x="23" y="1"/>
                </a:lnTo>
                <a:lnTo>
                  <a:pt x="24" y="1"/>
                </a:lnTo>
                <a:lnTo>
                  <a:pt x="27" y="1"/>
                </a:lnTo>
                <a:lnTo>
                  <a:pt x="31" y="1"/>
                </a:lnTo>
                <a:lnTo>
                  <a:pt x="32" y="1"/>
                </a:lnTo>
                <a:lnTo>
                  <a:pt x="35" y="1"/>
                </a:lnTo>
                <a:lnTo>
                  <a:pt x="40" y="1"/>
                </a:lnTo>
                <a:lnTo>
                  <a:pt x="52" y="1"/>
                </a:lnTo>
                <a:lnTo>
                  <a:pt x="54" y="1"/>
                </a:lnTo>
                <a:lnTo>
                  <a:pt x="57" y="1"/>
                </a:lnTo>
                <a:lnTo>
                  <a:pt x="59" y="1"/>
                </a:lnTo>
                <a:lnTo>
                  <a:pt x="64" y="1"/>
                </a:lnTo>
                <a:lnTo>
                  <a:pt x="70" y="0"/>
                </a:lnTo>
                <a:lnTo>
                  <a:pt x="71" y="0"/>
                </a:lnTo>
                <a:lnTo>
                  <a:pt x="75" y="1"/>
                </a:lnTo>
                <a:lnTo>
                  <a:pt x="86" y="1"/>
                </a:lnTo>
                <a:lnTo>
                  <a:pt x="93" y="1"/>
                </a:lnTo>
                <a:lnTo>
                  <a:pt x="96" y="1"/>
                </a:lnTo>
                <a:lnTo>
                  <a:pt x="99" y="1"/>
                </a:lnTo>
                <a:lnTo>
                  <a:pt x="107" y="1"/>
                </a:lnTo>
                <a:lnTo>
                  <a:pt x="112" y="0"/>
                </a:lnTo>
                <a:lnTo>
                  <a:pt x="115" y="0"/>
                </a:lnTo>
                <a:lnTo>
                  <a:pt x="121" y="0"/>
                </a:lnTo>
                <a:lnTo>
                  <a:pt x="130" y="0"/>
                </a:lnTo>
                <a:lnTo>
                  <a:pt x="137" y="0"/>
                </a:lnTo>
                <a:lnTo>
                  <a:pt x="142" y="0"/>
                </a:lnTo>
                <a:lnTo>
                  <a:pt x="148" y="0"/>
                </a:lnTo>
                <a:lnTo>
                  <a:pt x="153" y="0"/>
                </a:lnTo>
                <a:lnTo>
                  <a:pt x="155" y="0"/>
                </a:lnTo>
                <a:lnTo>
                  <a:pt x="159" y="1"/>
                </a:lnTo>
                <a:lnTo>
                  <a:pt x="160" y="1"/>
                </a:lnTo>
                <a:lnTo>
                  <a:pt x="165" y="1"/>
                </a:lnTo>
                <a:lnTo>
                  <a:pt x="171" y="1"/>
                </a:lnTo>
                <a:lnTo>
                  <a:pt x="172" y="1"/>
                </a:lnTo>
                <a:lnTo>
                  <a:pt x="180" y="1"/>
                </a:lnTo>
                <a:lnTo>
                  <a:pt x="183" y="1"/>
                </a:lnTo>
                <a:lnTo>
                  <a:pt x="191" y="1"/>
                </a:lnTo>
                <a:lnTo>
                  <a:pt x="194" y="1"/>
                </a:lnTo>
                <a:lnTo>
                  <a:pt x="197" y="1"/>
                </a:lnTo>
                <a:lnTo>
                  <a:pt x="203" y="1"/>
                </a:lnTo>
                <a:lnTo>
                  <a:pt x="209" y="1"/>
                </a:lnTo>
                <a:lnTo>
                  <a:pt x="215" y="1"/>
                </a:lnTo>
                <a:lnTo>
                  <a:pt x="220" y="1"/>
                </a:lnTo>
                <a:lnTo>
                  <a:pt x="231" y="1"/>
                </a:lnTo>
                <a:lnTo>
                  <a:pt x="238" y="1"/>
                </a:lnTo>
                <a:lnTo>
                  <a:pt x="243" y="1"/>
                </a:lnTo>
                <a:lnTo>
                  <a:pt x="244" y="1"/>
                </a:lnTo>
                <a:lnTo>
                  <a:pt x="249" y="1"/>
                </a:lnTo>
                <a:lnTo>
                  <a:pt x="259" y="1"/>
                </a:lnTo>
                <a:lnTo>
                  <a:pt x="264" y="1"/>
                </a:lnTo>
                <a:lnTo>
                  <a:pt x="269" y="1"/>
                </a:lnTo>
                <a:lnTo>
                  <a:pt x="275" y="1"/>
                </a:lnTo>
                <a:lnTo>
                  <a:pt x="277" y="1"/>
                </a:lnTo>
                <a:lnTo>
                  <a:pt x="282" y="1"/>
                </a:lnTo>
                <a:lnTo>
                  <a:pt x="292" y="1"/>
                </a:lnTo>
                <a:lnTo>
                  <a:pt x="292" y="2"/>
                </a:lnTo>
                <a:lnTo>
                  <a:pt x="292" y="12"/>
                </a:lnTo>
                <a:lnTo>
                  <a:pt x="292" y="18"/>
                </a:lnTo>
                <a:lnTo>
                  <a:pt x="292" y="24"/>
                </a:lnTo>
                <a:lnTo>
                  <a:pt x="292" y="30"/>
                </a:lnTo>
                <a:lnTo>
                  <a:pt x="292" y="31"/>
                </a:lnTo>
                <a:lnTo>
                  <a:pt x="292" y="37"/>
                </a:lnTo>
                <a:lnTo>
                  <a:pt x="292" y="49"/>
                </a:lnTo>
                <a:lnTo>
                  <a:pt x="292" y="60"/>
                </a:lnTo>
                <a:lnTo>
                  <a:pt x="292" y="75"/>
                </a:lnTo>
                <a:lnTo>
                  <a:pt x="298" y="74"/>
                </a:lnTo>
                <a:lnTo>
                  <a:pt x="304" y="74"/>
                </a:lnTo>
                <a:lnTo>
                  <a:pt x="316" y="74"/>
                </a:lnTo>
                <a:lnTo>
                  <a:pt x="321" y="74"/>
                </a:lnTo>
                <a:lnTo>
                  <a:pt x="328" y="74"/>
                </a:lnTo>
                <a:lnTo>
                  <a:pt x="329" y="74"/>
                </a:lnTo>
                <a:lnTo>
                  <a:pt x="334" y="74"/>
                </a:lnTo>
                <a:lnTo>
                  <a:pt x="338" y="74"/>
                </a:lnTo>
                <a:lnTo>
                  <a:pt x="340" y="75"/>
                </a:lnTo>
                <a:lnTo>
                  <a:pt x="344" y="74"/>
                </a:lnTo>
                <a:lnTo>
                  <a:pt x="347" y="74"/>
                </a:lnTo>
                <a:lnTo>
                  <a:pt x="349" y="74"/>
                </a:lnTo>
                <a:lnTo>
                  <a:pt x="353" y="74"/>
                </a:lnTo>
                <a:lnTo>
                  <a:pt x="361" y="74"/>
                </a:lnTo>
                <a:lnTo>
                  <a:pt x="362" y="74"/>
                </a:lnTo>
                <a:lnTo>
                  <a:pt x="363" y="77"/>
                </a:lnTo>
                <a:lnTo>
                  <a:pt x="363" y="80"/>
                </a:lnTo>
                <a:lnTo>
                  <a:pt x="363" y="91"/>
                </a:lnTo>
                <a:lnTo>
                  <a:pt x="363" y="101"/>
                </a:lnTo>
                <a:lnTo>
                  <a:pt x="363" y="107"/>
                </a:lnTo>
                <a:lnTo>
                  <a:pt x="363" y="112"/>
                </a:lnTo>
                <a:lnTo>
                  <a:pt x="363" y="118"/>
                </a:lnTo>
                <a:lnTo>
                  <a:pt x="363" y="139"/>
                </a:lnTo>
                <a:lnTo>
                  <a:pt x="363" y="143"/>
                </a:lnTo>
                <a:lnTo>
                  <a:pt x="363" y="148"/>
                </a:lnTo>
                <a:lnTo>
                  <a:pt x="363" y="157"/>
                </a:lnTo>
                <a:lnTo>
                  <a:pt x="363" y="159"/>
                </a:lnTo>
                <a:lnTo>
                  <a:pt x="363" y="161"/>
                </a:lnTo>
                <a:lnTo>
                  <a:pt x="363" y="165"/>
                </a:lnTo>
                <a:lnTo>
                  <a:pt x="363" y="174"/>
                </a:lnTo>
                <a:lnTo>
                  <a:pt x="363" y="180"/>
                </a:lnTo>
                <a:lnTo>
                  <a:pt x="363" y="186"/>
                </a:lnTo>
                <a:lnTo>
                  <a:pt x="363" y="194"/>
                </a:lnTo>
                <a:lnTo>
                  <a:pt x="363" y="199"/>
                </a:lnTo>
                <a:lnTo>
                  <a:pt x="363" y="200"/>
                </a:lnTo>
                <a:lnTo>
                  <a:pt x="363" y="204"/>
                </a:lnTo>
                <a:lnTo>
                  <a:pt x="363" y="211"/>
                </a:lnTo>
                <a:lnTo>
                  <a:pt x="363" y="216"/>
                </a:lnTo>
                <a:lnTo>
                  <a:pt x="363" y="217"/>
                </a:lnTo>
                <a:lnTo>
                  <a:pt x="363" y="224"/>
                </a:lnTo>
                <a:lnTo>
                  <a:pt x="370" y="224"/>
                </a:lnTo>
                <a:lnTo>
                  <a:pt x="371" y="224"/>
                </a:lnTo>
                <a:lnTo>
                  <a:pt x="382" y="224"/>
                </a:lnTo>
                <a:lnTo>
                  <a:pt x="384" y="224"/>
                </a:lnTo>
                <a:lnTo>
                  <a:pt x="387" y="224"/>
                </a:lnTo>
                <a:lnTo>
                  <a:pt x="393" y="224"/>
                </a:lnTo>
                <a:lnTo>
                  <a:pt x="399" y="224"/>
                </a:lnTo>
                <a:lnTo>
                  <a:pt x="403" y="224"/>
                </a:lnTo>
                <a:lnTo>
                  <a:pt x="405" y="224"/>
                </a:lnTo>
                <a:lnTo>
                  <a:pt x="407" y="224"/>
                </a:lnTo>
                <a:lnTo>
                  <a:pt x="408" y="224"/>
                </a:lnTo>
                <a:lnTo>
                  <a:pt x="410" y="224"/>
                </a:lnTo>
                <a:lnTo>
                  <a:pt x="412" y="224"/>
                </a:lnTo>
                <a:lnTo>
                  <a:pt x="418" y="224"/>
                </a:lnTo>
                <a:lnTo>
                  <a:pt x="422" y="224"/>
                </a:lnTo>
                <a:lnTo>
                  <a:pt x="427" y="224"/>
                </a:lnTo>
                <a:lnTo>
                  <a:pt x="429" y="224"/>
                </a:lnTo>
                <a:lnTo>
                  <a:pt x="436" y="224"/>
                </a:lnTo>
                <a:lnTo>
                  <a:pt x="436" y="232"/>
                </a:lnTo>
                <a:lnTo>
                  <a:pt x="436" y="237"/>
                </a:lnTo>
                <a:lnTo>
                  <a:pt x="436" y="244"/>
                </a:lnTo>
                <a:lnTo>
                  <a:pt x="436" y="248"/>
                </a:lnTo>
                <a:lnTo>
                  <a:pt x="436" y="250"/>
                </a:lnTo>
                <a:lnTo>
                  <a:pt x="436" y="252"/>
                </a:lnTo>
                <a:lnTo>
                  <a:pt x="436" y="258"/>
                </a:lnTo>
                <a:lnTo>
                  <a:pt x="436" y="261"/>
                </a:lnTo>
                <a:lnTo>
                  <a:pt x="436" y="266"/>
                </a:lnTo>
                <a:lnTo>
                  <a:pt x="436" y="272"/>
                </a:lnTo>
                <a:lnTo>
                  <a:pt x="436" y="278"/>
                </a:lnTo>
                <a:lnTo>
                  <a:pt x="436" y="286"/>
                </a:lnTo>
                <a:lnTo>
                  <a:pt x="436" y="288"/>
                </a:lnTo>
                <a:lnTo>
                  <a:pt x="436" y="299"/>
                </a:lnTo>
                <a:lnTo>
                  <a:pt x="428" y="299"/>
                </a:lnTo>
                <a:lnTo>
                  <a:pt x="422" y="299"/>
                </a:lnTo>
                <a:lnTo>
                  <a:pt x="420" y="299"/>
                </a:lnTo>
                <a:lnTo>
                  <a:pt x="412" y="299"/>
                </a:lnTo>
                <a:lnTo>
                  <a:pt x="399" y="299"/>
                </a:lnTo>
                <a:lnTo>
                  <a:pt x="396" y="299"/>
                </a:lnTo>
                <a:lnTo>
                  <a:pt x="387" y="299"/>
                </a:lnTo>
                <a:lnTo>
                  <a:pt x="384" y="299"/>
                </a:lnTo>
                <a:lnTo>
                  <a:pt x="378" y="299"/>
                </a:lnTo>
                <a:lnTo>
                  <a:pt x="364" y="299"/>
                </a:lnTo>
                <a:lnTo>
                  <a:pt x="361" y="299"/>
                </a:lnTo>
                <a:lnTo>
                  <a:pt x="353" y="299"/>
                </a:lnTo>
                <a:lnTo>
                  <a:pt x="340" y="299"/>
                </a:lnTo>
                <a:lnTo>
                  <a:pt x="338" y="299"/>
                </a:lnTo>
                <a:lnTo>
                  <a:pt x="328" y="299"/>
                </a:lnTo>
                <a:lnTo>
                  <a:pt x="318" y="299"/>
                </a:lnTo>
                <a:lnTo>
                  <a:pt x="316" y="299"/>
                </a:lnTo>
                <a:lnTo>
                  <a:pt x="311" y="299"/>
                </a:lnTo>
                <a:lnTo>
                  <a:pt x="305" y="299"/>
                </a:lnTo>
                <a:lnTo>
                  <a:pt x="303" y="299"/>
                </a:lnTo>
                <a:lnTo>
                  <a:pt x="297" y="297"/>
                </a:lnTo>
                <a:lnTo>
                  <a:pt x="291" y="297"/>
                </a:lnTo>
                <a:lnTo>
                  <a:pt x="287" y="297"/>
                </a:lnTo>
                <a:lnTo>
                  <a:pt x="276" y="299"/>
                </a:lnTo>
                <a:lnTo>
                  <a:pt x="256" y="299"/>
                </a:lnTo>
                <a:lnTo>
                  <a:pt x="255" y="297"/>
                </a:lnTo>
                <a:lnTo>
                  <a:pt x="253" y="299"/>
                </a:lnTo>
                <a:lnTo>
                  <a:pt x="249" y="299"/>
                </a:lnTo>
                <a:lnTo>
                  <a:pt x="247" y="299"/>
                </a:lnTo>
                <a:lnTo>
                  <a:pt x="243" y="299"/>
                </a:lnTo>
                <a:lnTo>
                  <a:pt x="240" y="299"/>
                </a:lnTo>
                <a:lnTo>
                  <a:pt x="235" y="299"/>
                </a:lnTo>
                <a:lnTo>
                  <a:pt x="231" y="299"/>
                </a:lnTo>
                <a:lnTo>
                  <a:pt x="217" y="299"/>
                </a:lnTo>
                <a:lnTo>
                  <a:pt x="208" y="299"/>
                </a:lnTo>
                <a:lnTo>
                  <a:pt x="196" y="299"/>
                </a:lnTo>
                <a:lnTo>
                  <a:pt x="194" y="299"/>
                </a:lnTo>
                <a:lnTo>
                  <a:pt x="188" y="299"/>
                </a:lnTo>
                <a:lnTo>
                  <a:pt x="184" y="299"/>
                </a:lnTo>
                <a:lnTo>
                  <a:pt x="180" y="297"/>
                </a:lnTo>
                <a:lnTo>
                  <a:pt x="172" y="297"/>
                </a:lnTo>
                <a:lnTo>
                  <a:pt x="170" y="297"/>
                </a:lnTo>
                <a:lnTo>
                  <a:pt x="164" y="297"/>
                </a:lnTo>
                <a:lnTo>
                  <a:pt x="162" y="297"/>
                </a:lnTo>
                <a:lnTo>
                  <a:pt x="160" y="297"/>
                </a:lnTo>
                <a:lnTo>
                  <a:pt x="148" y="297"/>
                </a:lnTo>
                <a:lnTo>
                  <a:pt x="143" y="297"/>
                </a:lnTo>
                <a:lnTo>
                  <a:pt x="140" y="297"/>
                </a:lnTo>
                <a:lnTo>
                  <a:pt x="137" y="297"/>
                </a:lnTo>
                <a:lnTo>
                  <a:pt x="128" y="297"/>
                </a:lnTo>
                <a:lnTo>
                  <a:pt x="126" y="299"/>
                </a:lnTo>
                <a:lnTo>
                  <a:pt x="124" y="299"/>
                </a:lnTo>
                <a:lnTo>
                  <a:pt x="124" y="292"/>
                </a:lnTo>
                <a:lnTo>
                  <a:pt x="124" y="288"/>
                </a:lnTo>
                <a:lnTo>
                  <a:pt x="124" y="285"/>
                </a:lnTo>
                <a:lnTo>
                  <a:pt x="124" y="277"/>
                </a:lnTo>
                <a:lnTo>
                  <a:pt x="124" y="272"/>
                </a:lnTo>
                <a:lnTo>
                  <a:pt x="124" y="261"/>
                </a:lnTo>
                <a:lnTo>
                  <a:pt x="124" y="258"/>
                </a:lnTo>
                <a:lnTo>
                  <a:pt x="124" y="254"/>
                </a:lnTo>
                <a:lnTo>
                  <a:pt x="124" y="249"/>
                </a:lnTo>
                <a:lnTo>
                  <a:pt x="124" y="241"/>
                </a:lnTo>
                <a:lnTo>
                  <a:pt x="124" y="233"/>
                </a:lnTo>
                <a:lnTo>
                  <a:pt x="124" y="223"/>
                </a:lnTo>
                <a:lnTo>
                  <a:pt x="124" y="218"/>
                </a:lnTo>
                <a:lnTo>
                  <a:pt x="124" y="215"/>
                </a:lnTo>
                <a:lnTo>
                  <a:pt x="124" y="210"/>
                </a:lnTo>
                <a:lnTo>
                  <a:pt x="124" y="201"/>
                </a:lnTo>
                <a:lnTo>
                  <a:pt x="124" y="199"/>
                </a:lnTo>
                <a:lnTo>
                  <a:pt x="124" y="194"/>
                </a:lnTo>
                <a:lnTo>
                  <a:pt x="124" y="192"/>
                </a:lnTo>
                <a:lnTo>
                  <a:pt x="124" y="186"/>
                </a:lnTo>
                <a:lnTo>
                  <a:pt x="124" y="183"/>
                </a:lnTo>
                <a:lnTo>
                  <a:pt x="124" y="174"/>
                </a:lnTo>
                <a:lnTo>
                  <a:pt x="124" y="171"/>
                </a:lnTo>
                <a:lnTo>
                  <a:pt x="124" y="168"/>
                </a:lnTo>
                <a:lnTo>
                  <a:pt x="124" y="165"/>
                </a:lnTo>
                <a:lnTo>
                  <a:pt x="124" y="161"/>
                </a:lnTo>
                <a:lnTo>
                  <a:pt x="124" y="154"/>
                </a:lnTo>
                <a:lnTo>
                  <a:pt x="124" y="151"/>
                </a:lnTo>
                <a:lnTo>
                  <a:pt x="124" y="148"/>
                </a:lnTo>
                <a:lnTo>
                  <a:pt x="124" y="146"/>
                </a:lnTo>
                <a:lnTo>
                  <a:pt x="93" y="161"/>
                </a:lnTo>
                <a:lnTo>
                  <a:pt x="90" y="178"/>
                </a:lnTo>
                <a:lnTo>
                  <a:pt x="60" y="164"/>
                </a:lnTo>
                <a:lnTo>
                  <a:pt x="53" y="155"/>
                </a:lnTo>
                <a:lnTo>
                  <a:pt x="52" y="159"/>
                </a:lnTo>
                <a:lnTo>
                  <a:pt x="47" y="159"/>
                </a:lnTo>
                <a:lnTo>
                  <a:pt x="47" y="184"/>
                </a:lnTo>
                <a:lnTo>
                  <a:pt x="60" y="211"/>
                </a:lnTo>
                <a:lnTo>
                  <a:pt x="15" y="207"/>
                </a:lnTo>
                <a:lnTo>
                  <a:pt x="0" y="203"/>
                </a:lnTo>
                <a:lnTo>
                  <a:pt x="0" y="199"/>
                </a:lnTo>
                <a:lnTo>
                  <a:pt x="0" y="174"/>
                </a:lnTo>
                <a:lnTo>
                  <a:pt x="0" y="172"/>
                </a:lnTo>
                <a:lnTo>
                  <a:pt x="0" y="165"/>
                </a:lnTo>
                <a:lnTo>
                  <a:pt x="0" y="151"/>
                </a:lnTo>
                <a:lnTo>
                  <a:pt x="0" y="141"/>
                </a:lnTo>
                <a:lnTo>
                  <a:pt x="0" y="138"/>
                </a:lnTo>
                <a:lnTo>
                  <a:pt x="0" y="126"/>
                </a:lnTo>
                <a:lnTo>
                  <a:pt x="0" y="115"/>
                </a:lnTo>
                <a:lnTo>
                  <a:pt x="0" y="107"/>
                </a:lnTo>
                <a:lnTo>
                  <a:pt x="1" y="94"/>
                </a:lnTo>
                <a:lnTo>
                  <a:pt x="1" y="91"/>
                </a:lnTo>
                <a:lnTo>
                  <a:pt x="1" y="84"/>
                </a:lnTo>
                <a:lnTo>
                  <a:pt x="1" y="83"/>
                </a:lnTo>
                <a:lnTo>
                  <a:pt x="1" y="75"/>
                </a:lnTo>
                <a:lnTo>
                  <a:pt x="1" y="71"/>
                </a:lnTo>
                <a:lnTo>
                  <a:pt x="1" y="64"/>
                </a:lnTo>
                <a:lnTo>
                  <a:pt x="1" y="58"/>
                </a:lnTo>
                <a:lnTo>
                  <a:pt x="2" y="49"/>
                </a:lnTo>
                <a:lnTo>
                  <a:pt x="2" y="40"/>
                </a:lnTo>
                <a:lnTo>
                  <a:pt x="2" y="37"/>
                </a:lnTo>
                <a:lnTo>
                  <a:pt x="2" y="24"/>
                </a:lnTo>
                <a:lnTo>
                  <a:pt x="2" y="16"/>
                </a:lnTo>
                <a:lnTo>
                  <a:pt x="2" y="14"/>
                </a:lnTo>
                <a:lnTo>
                  <a:pt x="2" y="2"/>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8" name="Freeform 222"/>
          <p:cNvSpPr>
            <a:spLocks/>
          </p:cNvSpPr>
          <p:nvPr/>
        </p:nvSpPr>
        <p:spPr bwMode="auto">
          <a:xfrm>
            <a:off x="7907338" y="3292476"/>
            <a:ext cx="330200" cy="733425"/>
          </a:xfrm>
          <a:custGeom>
            <a:avLst/>
            <a:gdLst>
              <a:gd name="T0" fmla="*/ 2147483646 w 229"/>
              <a:gd name="T1" fmla="*/ 2147483646 h 524"/>
              <a:gd name="T2" fmla="*/ 2147483646 w 229"/>
              <a:gd name="T3" fmla="*/ 2147483646 h 524"/>
              <a:gd name="T4" fmla="*/ 2147483646 w 229"/>
              <a:gd name="T5" fmla="*/ 2147483646 h 524"/>
              <a:gd name="T6" fmla="*/ 2147483646 w 229"/>
              <a:gd name="T7" fmla="*/ 2147483646 h 524"/>
              <a:gd name="T8" fmla="*/ 2147483646 w 229"/>
              <a:gd name="T9" fmla="*/ 2147483646 h 524"/>
              <a:gd name="T10" fmla="*/ 2147483646 w 229"/>
              <a:gd name="T11" fmla="*/ 2147483646 h 524"/>
              <a:gd name="T12" fmla="*/ 2147483646 w 229"/>
              <a:gd name="T13" fmla="*/ 2147483646 h 524"/>
              <a:gd name="T14" fmla="*/ 2147483646 w 229"/>
              <a:gd name="T15" fmla="*/ 2147483646 h 524"/>
              <a:gd name="T16" fmla="*/ 2147483646 w 229"/>
              <a:gd name="T17" fmla="*/ 2147483646 h 524"/>
              <a:gd name="T18" fmla="*/ 2147483646 w 229"/>
              <a:gd name="T19" fmla="*/ 2147483646 h 524"/>
              <a:gd name="T20" fmla="*/ 2147483646 w 229"/>
              <a:gd name="T21" fmla="*/ 2147483646 h 524"/>
              <a:gd name="T22" fmla="*/ 2147483646 w 229"/>
              <a:gd name="T23" fmla="*/ 2147483646 h 524"/>
              <a:gd name="T24" fmla="*/ 2147483646 w 229"/>
              <a:gd name="T25" fmla="*/ 2147483646 h 524"/>
              <a:gd name="T26" fmla="*/ 2147483646 w 229"/>
              <a:gd name="T27" fmla="*/ 2147483646 h 524"/>
              <a:gd name="T28" fmla="*/ 2147483646 w 229"/>
              <a:gd name="T29" fmla="*/ 2147483646 h 524"/>
              <a:gd name="T30" fmla="*/ 2147483646 w 229"/>
              <a:gd name="T31" fmla="*/ 2147483646 h 524"/>
              <a:gd name="T32" fmla="*/ 2147483646 w 229"/>
              <a:gd name="T33" fmla="*/ 2147483646 h 524"/>
              <a:gd name="T34" fmla="*/ 2147483646 w 229"/>
              <a:gd name="T35" fmla="*/ 2147483646 h 524"/>
              <a:gd name="T36" fmla="*/ 2147483646 w 229"/>
              <a:gd name="T37" fmla="*/ 2147483646 h 524"/>
              <a:gd name="T38" fmla="*/ 2147483646 w 229"/>
              <a:gd name="T39" fmla="*/ 2147483646 h 524"/>
              <a:gd name="T40" fmla="*/ 2147483646 w 229"/>
              <a:gd name="T41" fmla="*/ 2147483646 h 524"/>
              <a:gd name="T42" fmla="*/ 2147483646 w 229"/>
              <a:gd name="T43" fmla="*/ 2147483646 h 524"/>
              <a:gd name="T44" fmla="*/ 2147483646 w 229"/>
              <a:gd name="T45" fmla="*/ 2147483646 h 524"/>
              <a:gd name="T46" fmla="*/ 2147483646 w 229"/>
              <a:gd name="T47" fmla="*/ 2147483646 h 524"/>
              <a:gd name="T48" fmla="*/ 2147483646 w 229"/>
              <a:gd name="T49" fmla="*/ 2147483646 h 524"/>
              <a:gd name="T50" fmla="*/ 2147483646 w 229"/>
              <a:gd name="T51" fmla="*/ 2147483646 h 524"/>
              <a:gd name="T52" fmla="*/ 2147483646 w 229"/>
              <a:gd name="T53" fmla="*/ 2147483646 h 524"/>
              <a:gd name="T54" fmla="*/ 2147483646 w 229"/>
              <a:gd name="T55" fmla="*/ 2147483646 h 524"/>
              <a:gd name="T56" fmla="*/ 2147483646 w 229"/>
              <a:gd name="T57" fmla="*/ 2147483646 h 524"/>
              <a:gd name="T58" fmla="*/ 2147483646 w 229"/>
              <a:gd name="T59" fmla="*/ 2147483646 h 524"/>
              <a:gd name="T60" fmla="*/ 2147483646 w 229"/>
              <a:gd name="T61" fmla="*/ 2147483646 h 524"/>
              <a:gd name="T62" fmla="*/ 2147483646 w 229"/>
              <a:gd name="T63" fmla="*/ 2147483646 h 524"/>
              <a:gd name="T64" fmla="*/ 2147483646 w 229"/>
              <a:gd name="T65" fmla="*/ 2147483646 h 524"/>
              <a:gd name="T66" fmla="*/ 2147483646 w 229"/>
              <a:gd name="T67" fmla="*/ 2147483646 h 524"/>
              <a:gd name="T68" fmla="*/ 2147483646 w 229"/>
              <a:gd name="T69" fmla="*/ 2147483646 h 524"/>
              <a:gd name="T70" fmla="*/ 2147483646 w 229"/>
              <a:gd name="T71" fmla="*/ 2147483646 h 524"/>
              <a:gd name="T72" fmla="*/ 0 w 229"/>
              <a:gd name="T73" fmla="*/ 2147483646 h 524"/>
              <a:gd name="T74" fmla="*/ 2147483646 w 229"/>
              <a:gd name="T75" fmla="*/ 2147483646 h 524"/>
              <a:gd name="T76" fmla="*/ 2147483646 w 229"/>
              <a:gd name="T77" fmla="*/ 2147483646 h 524"/>
              <a:gd name="T78" fmla="*/ 2147483646 w 229"/>
              <a:gd name="T79" fmla="*/ 2147483646 h 524"/>
              <a:gd name="T80" fmla="*/ 2147483646 w 229"/>
              <a:gd name="T81" fmla="*/ 2147483646 h 524"/>
              <a:gd name="T82" fmla="*/ 2147483646 w 229"/>
              <a:gd name="T83" fmla="*/ 2147483646 h 524"/>
              <a:gd name="T84" fmla="*/ 2147483646 w 229"/>
              <a:gd name="T85" fmla="*/ 2147483646 h 524"/>
              <a:gd name="T86" fmla="*/ 2147483646 w 229"/>
              <a:gd name="T87" fmla="*/ 2147483646 h 524"/>
              <a:gd name="T88" fmla="*/ 2147483646 w 229"/>
              <a:gd name="T89" fmla="*/ 2147483646 h 524"/>
              <a:gd name="T90" fmla="*/ 0 w 229"/>
              <a:gd name="T91" fmla="*/ 2147483646 h 524"/>
              <a:gd name="T92" fmla="*/ 0 w 229"/>
              <a:gd name="T93" fmla="*/ 2147483646 h 524"/>
              <a:gd name="T94" fmla="*/ 0 w 229"/>
              <a:gd name="T95" fmla="*/ 2147483646 h 524"/>
              <a:gd name="T96" fmla="*/ 0 w 229"/>
              <a:gd name="T97" fmla="*/ 2147483646 h 524"/>
              <a:gd name="T98" fmla="*/ 0 w 229"/>
              <a:gd name="T99" fmla="*/ 2147483646 h 524"/>
              <a:gd name="T100" fmla="*/ 0 w 229"/>
              <a:gd name="T101" fmla="*/ 2147483646 h 524"/>
              <a:gd name="T102" fmla="*/ 0 w 229"/>
              <a:gd name="T103" fmla="*/ 2147483646 h 524"/>
              <a:gd name="T104" fmla="*/ 0 w 229"/>
              <a:gd name="T105" fmla="*/ 2147483646 h 524"/>
              <a:gd name="T106" fmla="*/ 2147483646 w 229"/>
              <a:gd name="T107" fmla="*/ 2147483646 h 524"/>
              <a:gd name="T108" fmla="*/ 2147483646 w 229"/>
              <a:gd name="T109" fmla="*/ 2147483646 h 5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524"/>
              <a:gd name="T167" fmla="*/ 229 w 229"/>
              <a:gd name="T168" fmla="*/ 524 h 5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524">
                <a:moveTo>
                  <a:pt x="103" y="57"/>
                </a:moveTo>
                <a:lnTo>
                  <a:pt x="118" y="61"/>
                </a:lnTo>
                <a:lnTo>
                  <a:pt x="164" y="65"/>
                </a:lnTo>
                <a:lnTo>
                  <a:pt x="150" y="38"/>
                </a:lnTo>
                <a:lnTo>
                  <a:pt x="150" y="13"/>
                </a:lnTo>
                <a:lnTo>
                  <a:pt x="156" y="13"/>
                </a:lnTo>
                <a:lnTo>
                  <a:pt x="157" y="9"/>
                </a:lnTo>
                <a:lnTo>
                  <a:pt x="164" y="18"/>
                </a:lnTo>
                <a:lnTo>
                  <a:pt x="193" y="32"/>
                </a:lnTo>
                <a:lnTo>
                  <a:pt x="197" y="15"/>
                </a:lnTo>
                <a:lnTo>
                  <a:pt x="228" y="0"/>
                </a:lnTo>
                <a:lnTo>
                  <a:pt x="228" y="2"/>
                </a:lnTo>
                <a:lnTo>
                  <a:pt x="228" y="5"/>
                </a:lnTo>
                <a:lnTo>
                  <a:pt x="228" y="7"/>
                </a:lnTo>
                <a:lnTo>
                  <a:pt x="228" y="15"/>
                </a:lnTo>
                <a:lnTo>
                  <a:pt x="228" y="19"/>
                </a:lnTo>
                <a:lnTo>
                  <a:pt x="228" y="22"/>
                </a:lnTo>
                <a:lnTo>
                  <a:pt x="228" y="24"/>
                </a:lnTo>
                <a:lnTo>
                  <a:pt x="228" y="28"/>
                </a:lnTo>
                <a:lnTo>
                  <a:pt x="228" y="37"/>
                </a:lnTo>
                <a:lnTo>
                  <a:pt x="228" y="40"/>
                </a:lnTo>
                <a:lnTo>
                  <a:pt x="228" y="46"/>
                </a:lnTo>
                <a:lnTo>
                  <a:pt x="228" y="48"/>
                </a:lnTo>
                <a:lnTo>
                  <a:pt x="228" y="53"/>
                </a:lnTo>
                <a:lnTo>
                  <a:pt x="228" y="55"/>
                </a:lnTo>
                <a:lnTo>
                  <a:pt x="228" y="64"/>
                </a:lnTo>
                <a:lnTo>
                  <a:pt x="228" y="69"/>
                </a:lnTo>
                <a:lnTo>
                  <a:pt x="228" y="72"/>
                </a:lnTo>
                <a:lnTo>
                  <a:pt x="228" y="77"/>
                </a:lnTo>
                <a:lnTo>
                  <a:pt x="228" y="87"/>
                </a:lnTo>
                <a:lnTo>
                  <a:pt x="228" y="95"/>
                </a:lnTo>
                <a:lnTo>
                  <a:pt x="228" y="103"/>
                </a:lnTo>
                <a:lnTo>
                  <a:pt x="228" y="108"/>
                </a:lnTo>
                <a:lnTo>
                  <a:pt x="228" y="112"/>
                </a:lnTo>
                <a:lnTo>
                  <a:pt x="228" y="115"/>
                </a:lnTo>
                <a:lnTo>
                  <a:pt x="228" y="127"/>
                </a:lnTo>
                <a:lnTo>
                  <a:pt x="228" y="131"/>
                </a:lnTo>
                <a:lnTo>
                  <a:pt x="228" y="139"/>
                </a:lnTo>
                <a:lnTo>
                  <a:pt x="228" y="142"/>
                </a:lnTo>
                <a:lnTo>
                  <a:pt x="228" y="146"/>
                </a:lnTo>
                <a:lnTo>
                  <a:pt x="228" y="153"/>
                </a:lnTo>
                <a:lnTo>
                  <a:pt x="228" y="162"/>
                </a:lnTo>
                <a:lnTo>
                  <a:pt x="228" y="165"/>
                </a:lnTo>
                <a:lnTo>
                  <a:pt x="228" y="169"/>
                </a:lnTo>
                <a:lnTo>
                  <a:pt x="228" y="172"/>
                </a:lnTo>
                <a:lnTo>
                  <a:pt x="228" y="175"/>
                </a:lnTo>
                <a:lnTo>
                  <a:pt x="228" y="178"/>
                </a:lnTo>
                <a:lnTo>
                  <a:pt x="228" y="189"/>
                </a:lnTo>
                <a:lnTo>
                  <a:pt x="228" y="197"/>
                </a:lnTo>
                <a:lnTo>
                  <a:pt x="228" y="201"/>
                </a:lnTo>
                <a:lnTo>
                  <a:pt x="228" y="214"/>
                </a:lnTo>
                <a:lnTo>
                  <a:pt x="228" y="226"/>
                </a:lnTo>
                <a:lnTo>
                  <a:pt x="228" y="230"/>
                </a:lnTo>
                <a:lnTo>
                  <a:pt x="228" y="240"/>
                </a:lnTo>
                <a:lnTo>
                  <a:pt x="228" y="252"/>
                </a:lnTo>
                <a:lnTo>
                  <a:pt x="228" y="264"/>
                </a:lnTo>
                <a:lnTo>
                  <a:pt x="228" y="272"/>
                </a:lnTo>
                <a:lnTo>
                  <a:pt x="228" y="276"/>
                </a:lnTo>
                <a:lnTo>
                  <a:pt x="228" y="282"/>
                </a:lnTo>
                <a:lnTo>
                  <a:pt x="228" y="285"/>
                </a:lnTo>
                <a:lnTo>
                  <a:pt x="228" y="291"/>
                </a:lnTo>
                <a:lnTo>
                  <a:pt x="228" y="293"/>
                </a:lnTo>
                <a:lnTo>
                  <a:pt x="228" y="299"/>
                </a:lnTo>
                <a:lnTo>
                  <a:pt x="228" y="301"/>
                </a:lnTo>
                <a:lnTo>
                  <a:pt x="223" y="301"/>
                </a:lnTo>
                <a:lnTo>
                  <a:pt x="219" y="301"/>
                </a:lnTo>
                <a:lnTo>
                  <a:pt x="215" y="301"/>
                </a:lnTo>
                <a:lnTo>
                  <a:pt x="211" y="301"/>
                </a:lnTo>
                <a:lnTo>
                  <a:pt x="208" y="301"/>
                </a:lnTo>
                <a:lnTo>
                  <a:pt x="207" y="301"/>
                </a:lnTo>
                <a:lnTo>
                  <a:pt x="204" y="301"/>
                </a:lnTo>
                <a:lnTo>
                  <a:pt x="202" y="301"/>
                </a:lnTo>
                <a:lnTo>
                  <a:pt x="198" y="301"/>
                </a:lnTo>
                <a:lnTo>
                  <a:pt x="193" y="301"/>
                </a:lnTo>
                <a:lnTo>
                  <a:pt x="193" y="306"/>
                </a:lnTo>
                <a:lnTo>
                  <a:pt x="193" y="313"/>
                </a:lnTo>
                <a:lnTo>
                  <a:pt x="193" y="326"/>
                </a:lnTo>
                <a:lnTo>
                  <a:pt x="193" y="329"/>
                </a:lnTo>
                <a:lnTo>
                  <a:pt x="193" y="339"/>
                </a:lnTo>
                <a:lnTo>
                  <a:pt x="193" y="348"/>
                </a:lnTo>
                <a:lnTo>
                  <a:pt x="193" y="358"/>
                </a:lnTo>
                <a:lnTo>
                  <a:pt x="193" y="387"/>
                </a:lnTo>
                <a:lnTo>
                  <a:pt x="193" y="390"/>
                </a:lnTo>
                <a:lnTo>
                  <a:pt x="193" y="408"/>
                </a:lnTo>
                <a:lnTo>
                  <a:pt x="193" y="416"/>
                </a:lnTo>
                <a:lnTo>
                  <a:pt x="193" y="420"/>
                </a:lnTo>
                <a:lnTo>
                  <a:pt x="193" y="428"/>
                </a:lnTo>
                <a:lnTo>
                  <a:pt x="193" y="429"/>
                </a:lnTo>
                <a:lnTo>
                  <a:pt x="193" y="432"/>
                </a:lnTo>
                <a:lnTo>
                  <a:pt x="193" y="434"/>
                </a:lnTo>
                <a:lnTo>
                  <a:pt x="193" y="436"/>
                </a:lnTo>
                <a:lnTo>
                  <a:pt x="193" y="440"/>
                </a:lnTo>
                <a:lnTo>
                  <a:pt x="193" y="445"/>
                </a:lnTo>
                <a:lnTo>
                  <a:pt x="193" y="450"/>
                </a:lnTo>
                <a:lnTo>
                  <a:pt x="193" y="452"/>
                </a:lnTo>
                <a:lnTo>
                  <a:pt x="193" y="460"/>
                </a:lnTo>
                <a:lnTo>
                  <a:pt x="193" y="461"/>
                </a:lnTo>
                <a:lnTo>
                  <a:pt x="193" y="471"/>
                </a:lnTo>
                <a:lnTo>
                  <a:pt x="193" y="474"/>
                </a:lnTo>
                <a:lnTo>
                  <a:pt x="193" y="476"/>
                </a:lnTo>
                <a:lnTo>
                  <a:pt x="192" y="477"/>
                </a:lnTo>
                <a:lnTo>
                  <a:pt x="191" y="479"/>
                </a:lnTo>
                <a:lnTo>
                  <a:pt x="188" y="488"/>
                </a:lnTo>
                <a:lnTo>
                  <a:pt x="188" y="491"/>
                </a:lnTo>
                <a:lnTo>
                  <a:pt x="183" y="498"/>
                </a:lnTo>
                <a:lnTo>
                  <a:pt x="182" y="501"/>
                </a:lnTo>
                <a:lnTo>
                  <a:pt x="179" y="507"/>
                </a:lnTo>
                <a:lnTo>
                  <a:pt x="176" y="510"/>
                </a:lnTo>
                <a:lnTo>
                  <a:pt x="168" y="511"/>
                </a:lnTo>
                <a:lnTo>
                  <a:pt x="163" y="508"/>
                </a:lnTo>
                <a:lnTo>
                  <a:pt x="160" y="505"/>
                </a:lnTo>
                <a:lnTo>
                  <a:pt x="158" y="503"/>
                </a:lnTo>
                <a:lnTo>
                  <a:pt x="157" y="502"/>
                </a:lnTo>
                <a:lnTo>
                  <a:pt x="150" y="490"/>
                </a:lnTo>
                <a:lnTo>
                  <a:pt x="149" y="486"/>
                </a:lnTo>
                <a:lnTo>
                  <a:pt x="149" y="482"/>
                </a:lnTo>
                <a:lnTo>
                  <a:pt x="149" y="477"/>
                </a:lnTo>
                <a:lnTo>
                  <a:pt x="149" y="475"/>
                </a:lnTo>
                <a:lnTo>
                  <a:pt x="146" y="473"/>
                </a:lnTo>
                <a:lnTo>
                  <a:pt x="144" y="471"/>
                </a:lnTo>
                <a:lnTo>
                  <a:pt x="140" y="473"/>
                </a:lnTo>
                <a:lnTo>
                  <a:pt x="139" y="473"/>
                </a:lnTo>
                <a:lnTo>
                  <a:pt x="134" y="473"/>
                </a:lnTo>
                <a:lnTo>
                  <a:pt x="133" y="474"/>
                </a:lnTo>
                <a:lnTo>
                  <a:pt x="131" y="475"/>
                </a:lnTo>
                <a:lnTo>
                  <a:pt x="129" y="476"/>
                </a:lnTo>
                <a:lnTo>
                  <a:pt x="121" y="482"/>
                </a:lnTo>
                <a:lnTo>
                  <a:pt x="118" y="483"/>
                </a:lnTo>
                <a:lnTo>
                  <a:pt x="107" y="486"/>
                </a:lnTo>
                <a:lnTo>
                  <a:pt x="99" y="487"/>
                </a:lnTo>
                <a:lnTo>
                  <a:pt x="98" y="487"/>
                </a:lnTo>
                <a:lnTo>
                  <a:pt x="95" y="487"/>
                </a:lnTo>
                <a:lnTo>
                  <a:pt x="92" y="487"/>
                </a:lnTo>
                <a:lnTo>
                  <a:pt x="90" y="486"/>
                </a:lnTo>
                <a:lnTo>
                  <a:pt x="87" y="483"/>
                </a:lnTo>
                <a:lnTo>
                  <a:pt x="83" y="477"/>
                </a:lnTo>
                <a:lnTo>
                  <a:pt x="82" y="473"/>
                </a:lnTo>
                <a:lnTo>
                  <a:pt x="81" y="470"/>
                </a:lnTo>
                <a:lnTo>
                  <a:pt x="80" y="467"/>
                </a:lnTo>
                <a:lnTo>
                  <a:pt x="78" y="465"/>
                </a:lnTo>
                <a:lnTo>
                  <a:pt x="77" y="464"/>
                </a:lnTo>
                <a:lnTo>
                  <a:pt x="74" y="461"/>
                </a:lnTo>
                <a:lnTo>
                  <a:pt x="68" y="459"/>
                </a:lnTo>
                <a:lnTo>
                  <a:pt x="66" y="459"/>
                </a:lnTo>
                <a:lnTo>
                  <a:pt x="62" y="458"/>
                </a:lnTo>
                <a:lnTo>
                  <a:pt x="55" y="459"/>
                </a:lnTo>
                <a:lnTo>
                  <a:pt x="48" y="464"/>
                </a:lnTo>
                <a:lnTo>
                  <a:pt x="47" y="466"/>
                </a:lnTo>
                <a:lnTo>
                  <a:pt x="45" y="470"/>
                </a:lnTo>
                <a:lnTo>
                  <a:pt x="44" y="474"/>
                </a:lnTo>
                <a:lnTo>
                  <a:pt x="44" y="476"/>
                </a:lnTo>
                <a:lnTo>
                  <a:pt x="46" y="477"/>
                </a:lnTo>
                <a:lnTo>
                  <a:pt x="47" y="477"/>
                </a:lnTo>
                <a:lnTo>
                  <a:pt x="49" y="478"/>
                </a:lnTo>
                <a:lnTo>
                  <a:pt x="51" y="479"/>
                </a:lnTo>
                <a:lnTo>
                  <a:pt x="58" y="488"/>
                </a:lnTo>
                <a:lnTo>
                  <a:pt x="59" y="490"/>
                </a:lnTo>
                <a:lnTo>
                  <a:pt x="60" y="492"/>
                </a:lnTo>
                <a:lnTo>
                  <a:pt x="60" y="493"/>
                </a:lnTo>
                <a:lnTo>
                  <a:pt x="60" y="498"/>
                </a:lnTo>
                <a:lnTo>
                  <a:pt x="61" y="501"/>
                </a:lnTo>
                <a:lnTo>
                  <a:pt x="60" y="503"/>
                </a:lnTo>
                <a:lnTo>
                  <a:pt x="59" y="504"/>
                </a:lnTo>
                <a:lnTo>
                  <a:pt x="57" y="510"/>
                </a:lnTo>
                <a:lnTo>
                  <a:pt x="56" y="512"/>
                </a:lnTo>
                <a:lnTo>
                  <a:pt x="53" y="513"/>
                </a:lnTo>
                <a:lnTo>
                  <a:pt x="51" y="517"/>
                </a:lnTo>
                <a:lnTo>
                  <a:pt x="47" y="519"/>
                </a:lnTo>
                <a:lnTo>
                  <a:pt x="45" y="520"/>
                </a:lnTo>
                <a:lnTo>
                  <a:pt x="39" y="523"/>
                </a:lnTo>
                <a:lnTo>
                  <a:pt x="27" y="519"/>
                </a:lnTo>
                <a:lnTo>
                  <a:pt x="26" y="517"/>
                </a:lnTo>
                <a:lnTo>
                  <a:pt x="23" y="509"/>
                </a:lnTo>
                <a:lnTo>
                  <a:pt x="20" y="508"/>
                </a:lnTo>
                <a:lnTo>
                  <a:pt x="20" y="504"/>
                </a:lnTo>
                <a:lnTo>
                  <a:pt x="19" y="501"/>
                </a:lnTo>
                <a:lnTo>
                  <a:pt x="18" y="498"/>
                </a:lnTo>
                <a:lnTo>
                  <a:pt x="14" y="486"/>
                </a:lnTo>
                <a:lnTo>
                  <a:pt x="11" y="486"/>
                </a:lnTo>
                <a:lnTo>
                  <a:pt x="9" y="485"/>
                </a:lnTo>
                <a:lnTo>
                  <a:pt x="6" y="485"/>
                </a:lnTo>
                <a:lnTo>
                  <a:pt x="4" y="486"/>
                </a:lnTo>
                <a:lnTo>
                  <a:pt x="3" y="486"/>
                </a:lnTo>
                <a:lnTo>
                  <a:pt x="1" y="485"/>
                </a:lnTo>
                <a:lnTo>
                  <a:pt x="0" y="478"/>
                </a:lnTo>
                <a:lnTo>
                  <a:pt x="0" y="475"/>
                </a:lnTo>
                <a:lnTo>
                  <a:pt x="1" y="470"/>
                </a:lnTo>
                <a:lnTo>
                  <a:pt x="1" y="467"/>
                </a:lnTo>
                <a:lnTo>
                  <a:pt x="1" y="462"/>
                </a:lnTo>
                <a:lnTo>
                  <a:pt x="1" y="460"/>
                </a:lnTo>
                <a:lnTo>
                  <a:pt x="1" y="454"/>
                </a:lnTo>
                <a:lnTo>
                  <a:pt x="1" y="450"/>
                </a:lnTo>
                <a:lnTo>
                  <a:pt x="1" y="449"/>
                </a:lnTo>
                <a:lnTo>
                  <a:pt x="1" y="445"/>
                </a:lnTo>
                <a:lnTo>
                  <a:pt x="1" y="441"/>
                </a:lnTo>
                <a:lnTo>
                  <a:pt x="1" y="439"/>
                </a:lnTo>
                <a:lnTo>
                  <a:pt x="1" y="433"/>
                </a:lnTo>
                <a:lnTo>
                  <a:pt x="1" y="431"/>
                </a:lnTo>
                <a:lnTo>
                  <a:pt x="1" y="427"/>
                </a:lnTo>
                <a:lnTo>
                  <a:pt x="1" y="426"/>
                </a:lnTo>
                <a:lnTo>
                  <a:pt x="1" y="420"/>
                </a:lnTo>
                <a:lnTo>
                  <a:pt x="1" y="419"/>
                </a:lnTo>
                <a:lnTo>
                  <a:pt x="1" y="412"/>
                </a:lnTo>
                <a:lnTo>
                  <a:pt x="1" y="405"/>
                </a:lnTo>
                <a:lnTo>
                  <a:pt x="1" y="400"/>
                </a:lnTo>
                <a:lnTo>
                  <a:pt x="1" y="397"/>
                </a:lnTo>
                <a:lnTo>
                  <a:pt x="1" y="394"/>
                </a:lnTo>
                <a:lnTo>
                  <a:pt x="1" y="387"/>
                </a:lnTo>
                <a:lnTo>
                  <a:pt x="1" y="386"/>
                </a:lnTo>
                <a:lnTo>
                  <a:pt x="1" y="375"/>
                </a:lnTo>
                <a:lnTo>
                  <a:pt x="1" y="369"/>
                </a:lnTo>
                <a:lnTo>
                  <a:pt x="1" y="351"/>
                </a:lnTo>
                <a:lnTo>
                  <a:pt x="1" y="342"/>
                </a:lnTo>
                <a:lnTo>
                  <a:pt x="1" y="339"/>
                </a:lnTo>
                <a:lnTo>
                  <a:pt x="1" y="333"/>
                </a:lnTo>
                <a:lnTo>
                  <a:pt x="1" y="331"/>
                </a:lnTo>
                <a:lnTo>
                  <a:pt x="1" y="324"/>
                </a:lnTo>
                <a:lnTo>
                  <a:pt x="1" y="313"/>
                </a:lnTo>
                <a:lnTo>
                  <a:pt x="1" y="310"/>
                </a:lnTo>
                <a:lnTo>
                  <a:pt x="1" y="306"/>
                </a:lnTo>
                <a:lnTo>
                  <a:pt x="1" y="301"/>
                </a:lnTo>
                <a:lnTo>
                  <a:pt x="1" y="299"/>
                </a:lnTo>
                <a:lnTo>
                  <a:pt x="1" y="292"/>
                </a:lnTo>
                <a:lnTo>
                  <a:pt x="1" y="291"/>
                </a:lnTo>
                <a:lnTo>
                  <a:pt x="1" y="289"/>
                </a:lnTo>
                <a:lnTo>
                  <a:pt x="1" y="287"/>
                </a:lnTo>
                <a:lnTo>
                  <a:pt x="1" y="284"/>
                </a:lnTo>
                <a:lnTo>
                  <a:pt x="1" y="282"/>
                </a:lnTo>
                <a:lnTo>
                  <a:pt x="0" y="276"/>
                </a:lnTo>
                <a:lnTo>
                  <a:pt x="0" y="270"/>
                </a:lnTo>
                <a:lnTo>
                  <a:pt x="0" y="255"/>
                </a:lnTo>
                <a:lnTo>
                  <a:pt x="0" y="252"/>
                </a:lnTo>
                <a:lnTo>
                  <a:pt x="0" y="249"/>
                </a:lnTo>
                <a:lnTo>
                  <a:pt x="0" y="246"/>
                </a:lnTo>
                <a:lnTo>
                  <a:pt x="0" y="243"/>
                </a:lnTo>
                <a:lnTo>
                  <a:pt x="0" y="229"/>
                </a:lnTo>
                <a:lnTo>
                  <a:pt x="0" y="214"/>
                </a:lnTo>
                <a:lnTo>
                  <a:pt x="0" y="201"/>
                </a:lnTo>
                <a:lnTo>
                  <a:pt x="0" y="191"/>
                </a:lnTo>
                <a:lnTo>
                  <a:pt x="0" y="188"/>
                </a:lnTo>
                <a:lnTo>
                  <a:pt x="0" y="183"/>
                </a:lnTo>
                <a:lnTo>
                  <a:pt x="0" y="182"/>
                </a:lnTo>
                <a:lnTo>
                  <a:pt x="0" y="178"/>
                </a:lnTo>
                <a:lnTo>
                  <a:pt x="0" y="171"/>
                </a:lnTo>
                <a:lnTo>
                  <a:pt x="0" y="165"/>
                </a:lnTo>
                <a:lnTo>
                  <a:pt x="0" y="155"/>
                </a:lnTo>
                <a:lnTo>
                  <a:pt x="0" y="153"/>
                </a:lnTo>
                <a:lnTo>
                  <a:pt x="0" y="139"/>
                </a:lnTo>
                <a:lnTo>
                  <a:pt x="0" y="136"/>
                </a:lnTo>
                <a:lnTo>
                  <a:pt x="0" y="131"/>
                </a:lnTo>
                <a:lnTo>
                  <a:pt x="0" y="127"/>
                </a:lnTo>
                <a:lnTo>
                  <a:pt x="0" y="121"/>
                </a:lnTo>
                <a:lnTo>
                  <a:pt x="0" y="115"/>
                </a:lnTo>
                <a:lnTo>
                  <a:pt x="0" y="112"/>
                </a:lnTo>
                <a:lnTo>
                  <a:pt x="0" y="103"/>
                </a:lnTo>
                <a:lnTo>
                  <a:pt x="0" y="98"/>
                </a:lnTo>
                <a:lnTo>
                  <a:pt x="0" y="90"/>
                </a:lnTo>
                <a:lnTo>
                  <a:pt x="0" y="88"/>
                </a:lnTo>
                <a:lnTo>
                  <a:pt x="0" y="83"/>
                </a:lnTo>
                <a:lnTo>
                  <a:pt x="0" y="78"/>
                </a:lnTo>
                <a:lnTo>
                  <a:pt x="0" y="71"/>
                </a:lnTo>
                <a:lnTo>
                  <a:pt x="0" y="69"/>
                </a:lnTo>
                <a:lnTo>
                  <a:pt x="0" y="64"/>
                </a:lnTo>
                <a:lnTo>
                  <a:pt x="0" y="57"/>
                </a:lnTo>
                <a:lnTo>
                  <a:pt x="0" y="54"/>
                </a:lnTo>
                <a:lnTo>
                  <a:pt x="0" y="49"/>
                </a:lnTo>
                <a:lnTo>
                  <a:pt x="1" y="52"/>
                </a:lnTo>
                <a:lnTo>
                  <a:pt x="4" y="49"/>
                </a:lnTo>
                <a:lnTo>
                  <a:pt x="5" y="49"/>
                </a:lnTo>
                <a:lnTo>
                  <a:pt x="8" y="49"/>
                </a:lnTo>
                <a:lnTo>
                  <a:pt x="23" y="53"/>
                </a:lnTo>
                <a:lnTo>
                  <a:pt x="29" y="39"/>
                </a:lnTo>
                <a:lnTo>
                  <a:pt x="40" y="41"/>
                </a:lnTo>
                <a:lnTo>
                  <a:pt x="41" y="46"/>
                </a:lnTo>
                <a:lnTo>
                  <a:pt x="47" y="45"/>
                </a:lnTo>
                <a:lnTo>
                  <a:pt x="69" y="57"/>
                </a:lnTo>
                <a:lnTo>
                  <a:pt x="71" y="57"/>
                </a:lnTo>
                <a:lnTo>
                  <a:pt x="99" y="64"/>
                </a:lnTo>
                <a:lnTo>
                  <a:pt x="103" y="5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9" name="Freeform 223"/>
          <p:cNvSpPr>
            <a:spLocks/>
          </p:cNvSpPr>
          <p:nvPr/>
        </p:nvSpPr>
        <p:spPr bwMode="auto">
          <a:xfrm>
            <a:off x="7548564" y="3297239"/>
            <a:ext cx="509587" cy="676275"/>
          </a:xfrm>
          <a:custGeom>
            <a:avLst/>
            <a:gdLst>
              <a:gd name="T0" fmla="*/ 2147483646 w 353"/>
              <a:gd name="T1" fmla="*/ 0 h 483"/>
              <a:gd name="T2" fmla="*/ 2147483646 w 353"/>
              <a:gd name="T3" fmla="*/ 0 h 483"/>
              <a:gd name="T4" fmla="*/ 2147483646 w 353"/>
              <a:gd name="T5" fmla="*/ 0 h 483"/>
              <a:gd name="T6" fmla="*/ 2147483646 w 353"/>
              <a:gd name="T7" fmla="*/ 0 h 483"/>
              <a:gd name="T8" fmla="*/ 2147483646 w 353"/>
              <a:gd name="T9" fmla="*/ 0 h 483"/>
              <a:gd name="T10" fmla="*/ 2147483646 w 353"/>
              <a:gd name="T11" fmla="*/ 0 h 483"/>
              <a:gd name="T12" fmla="*/ 2147483646 w 353"/>
              <a:gd name="T13" fmla="*/ 0 h 483"/>
              <a:gd name="T14" fmla="*/ 2147483646 w 353"/>
              <a:gd name="T15" fmla="*/ 0 h 483"/>
              <a:gd name="T16" fmla="*/ 2147483646 w 353"/>
              <a:gd name="T17" fmla="*/ 0 h 483"/>
              <a:gd name="T18" fmla="*/ 2147483646 w 353"/>
              <a:gd name="T19" fmla="*/ 0 h 483"/>
              <a:gd name="T20" fmla="*/ 2147483646 w 353"/>
              <a:gd name="T21" fmla="*/ 2147483646 h 483"/>
              <a:gd name="T22" fmla="*/ 2147483646 w 353"/>
              <a:gd name="T23" fmla="*/ 2147483646 h 483"/>
              <a:gd name="T24" fmla="*/ 2147483646 w 353"/>
              <a:gd name="T25" fmla="*/ 2147483646 h 483"/>
              <a:gd name="T26" fmla="*/ 2147483646 w 353"/>
              <a:gd name="T27" fmla="*/ 2147483646 h 483"/>
              <a:gd name="T28" fmla="*/ 2147483646 w 353"/>
              <a:gd name="T29" fmla="*/ 2147483646 h 483"/>
              <a:gd name="T30" fmla="*/ 2147483646 w 353"/>
              <a:gd name="T31" fmla="*/ 2147483646 h 483"/>
              <a:gd name="T32" fmla="*/ 2147483646 w 353"/>
              <a:gd name="T33" fmla="*/ 2147483646 h 483"/>
              <a:gd name="T34" fmla="*/ 2147483646 w 353"/>
              <a:gd name="T35" fmla="*/ 2147483646 h 483"/>
              <a:gd name="T36" fmla="*/ 2147483646 w 353"/>
              <a:gd name="T37" fmla="*/ 2147483646 h 483"/>
              <a:gd name="T38" fmla="*/ 2147483646 w 353"/>
              <a:gd name="T39" fmla="*/ 2147483646 h 483"/>
              <a:gd name="T40" fmla="*/ 2147483646 w 353"/>
              <a:gd name="T41" fmla="*/ 2147483646 h 483"/>
              <a:gd name="T42" fmla="*/ 2147483646 w 353"/>
              <a:gd name="T43" fmla="*/ 2147483646 h 483"/>
              <a:gd name="T44" fmla="*/ 2147483646 w 353"/>
              <a:gd name="T45" fmla="*/ 2147483646 h 483"/>
              <a:gd name="T46" fmla="*/ 2147483646 w 353"/>
              <a:gd name="T47" fmla="*/ 2147483646 h 483"/>
              <a:gd name="T48" fmla="*/ 2147483646 w 353"/>
              <a:gd name="T49" fmla="*/ 2147483646 h 483"/>
              <a:gd name="T50" fmla="*/ 2147483646 w 353"/>
              <a:gd name="T51" fmla="*/ 2147483646 h 483"/>
              <a:gd name="T52" fmla="*/ 2147483646 w 353"/>
              <a:gd name="T53" fmla="*/ 2147483646 h 483"/>
              <a:gd name="T54" fmla="*/ 2147483646 w 353"/>
              <a:gd name="T55" fmla="*/ 2147483646 h 483"/>
              <a:gd name="T56" fmla="*/ 2147483646 w 353"/>
              <a:gd name="T57" fmla="*/ 2147483646 h 483"/>
              <a:gd name="T58" fmla="*/ 2147483646 w 353"/>
              <a:gd name="T59" fmla="*/ 2147483646 h 483"/>
              <a:gd name="T60" fmla="*/ 2147483646 w 353"/>
              <a:gd name="T61" fmla="*/ 2147483646 h 483"/>
              <a:gd name="T62" fmla="*/ 2147483646 w 353"/>
              <a:gd name="T63" fmla="*/ 2147483646 h 483"/>
              <a:gd name="T64" fmla="*/ 2147483646 w 353"/>
              <a:gd name="T65" fmla="*/ 2147483646 h 483"/>
              <a:gd name="T66" fmla="*/ 2147483646 w 353"/>
              <a:gd name="T67" fmla="*/ 2147483646 h 483"/>
              <a:gd name="T68" fmla="*/ 2147483646 w 353"/>
              <a:gd name="T69" fmla="*/ 2147483646 h 483"/>
              <a:gd name="T70" fmla="*/ 2147483646 w 353"/>
              <a:gd name="T71" fmla="*/ 2147483646 h 483"/>
              <a:gd name="T72" fmla="*/ 2147483646 w 353"/>
              <a:gd name="T73" fmla="*/ 2147483646 h 483"/>
              <a:gd name="T74" fmla="*/ 2147483646 w 353"/>
              <a:gd name="T75" fmla="*/ 2147483646 h 483"/>
              <a:gd name="T76" fmla="*/ 2147483646 w 353"/>
              <a:gd name="T77" fmla="*/ 2147483646 h 483"/>
              <a:gd name="T78" fmla="*/ 0 w 353"/>
              <a:gd name="T79" fmla="*/ 2147483646 h 483"/>
              <a:gd name="T80" fmla="*/ 2147483646 w 353"/>
              <a:gd name="T81" fmla="*/ 2147483646 h 483"/>
              <a:gd name="T82" fmla="*/ 2147483646 w 353"/>
              <a:gd name="T83" fmla="*/ 2147483646 h 483"/>
              <a:gd name="T84" fmla="*/ 2147483646 w 353"/>
              <a:gd name="T85" fmla="*/ 2147483646 h 483"/>
              <a:gd name="T86" fmla="*/ 2147483646 w 353"/>
              <a:gd name="T87" fmla="*/ 2147483646 h 483"/>
              <a:gd name="T88" fmla="*/ 0 w 353"/>
              <a:gd name="T89" fmla="*/ 2147483646 h 483"/>
              <a:gd name="T90" fmla="*/ 2147483646 w 353"/>
              <a:gd name="T91" fmla="*/ 2147483646 h 483"/>
              <a:gd name="T92" fmla="*/ 2147483646 w 353"/>
              <a:gd name="T93" fmla="*/ 2147483646 h 483"/>
              <a:gd name="T94" fmla="*/ 2147483646 w 353"/>
              <a:gd name="T95" fmla="*/ 2147483646 h 483"/>
              <a:gd name="T96" fmla="*/ 2147483646 w 353"/>
              <a:gd name="T97" fmla="*/ 2147483646 h 483"/>
              <a:gd name="T98" fmla="*/ 2147483646 w 353"/>
              <a:gd name="T99" fmla="*/ 2147483646 h 483"/>
              <a:gd name="T100" fmla="*/ 2147483646 w 353"/>
              <a:gd name="T101" fmla="*/ 2147483646 h 483"/>
              <a:gd name="T102" fmla="*/ 2147483646 w 353"/>
              <a:gd name="T103" fmla="*/ 2147483646 h 483"/>
              <a:gd name="T104" fmla="*/ 2147483646 w 353"/>
              <a:gd name="T105" fmla="*/ 2147483646 h 483"/>
              <a:gd name="T106" fmla="*/ 2147483646 w 353"/>
              <a:gd name="T107" fmla="*/ 2147483646 h 483"/>
              <a:gd name="T108" fmla="*/ 2147483646 w 353"/>
              <a:gd name="T109" fmla="*/ 2147483646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483"/>
              <a:gd name="T167" fmla="*/ 353 w 353"/>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483">
                <a:moveTo>
                  <a:pt x="1" y="0"/>
                </a:moveTo>
                <a:lnTo>
                  <a:pt x="6" y="0"/>
                </a:lnTo>
                <a:lnTo>
                  <a:pt x="8" y="0"/>
                </a:lnTo>
                <a:lnTo>
                  <a:pt x="12" y="0"/>
                </a:lnTo>
                <a:lnTo>
                  <a:pt x="13" y="0"/>
                </a:lnTo>
                <a:lnTo>
                  <a:pt x="15" y="0"/>
                </a:lnTo>
                <a:lnTo>
                  <a:pt x="17" y="0"/>
                </a:lnTo>
                <a:lnTo>
                  <a:pt x="25" y="0"/>
                </a:lnTo>
                <a:lnTo>
                  <a:pt x="29" y="0"/>
                </a:lnTo>
                <a:lnTo>
                  <a:pt x="37" y="0"/>
                </a:lnTo>
                <a:lnTo>
                  <a:pt x="48" y="0"/>
                </a:lnTo>
                <a:lnTo>
                  <a:pt x="51" y="0"/>
                </a:lnTo>
                <a:lnTo>
                  <a:pt x="55" y="0"/>
                </a:lnTo>
                <a:lnTo>
                  <a:pt x="56" y="0"/>
                </a:lnTo>
                <a:lnTo>
                  <a:pt x="59" y="0"/>
                </a:lnTo>
                <a:lnTo>
                  <a:pt x="60" y="0"/>
                </a:lnTo>
                <a:lnTo>
                  <a:pt x="64" y="0"/>
                </a:lnTo>
                <a:lnTo>
                  <a:pt x="68" y="0"/>
                </a:lnTo>
                <a:lnTo>
                  <a:pt x="72" y="0"/>
                </a:lnTo>
                <a:lnTo>
                  <a:pt x="85" y="0"/>
                </a:lnTo>
                <a:lnTo>
                  <a:pt x="88" y="0"/>
                </a:lnTo>
                <a:lnTo>
                  <a:pt x="92" y="0"/>
                </a:lnTo>
                <a:lnTo>
                  <a:pt x="95" y="0"/>
                </a:lnTo>
                <a:lnTo>
                  <a:pt x="103" y="0"/>
                </a:lnTo>
                <a:lnTo>
                  <a:pt x="104" y="0"/>
                </a:lnTo>
                <a:lnTo>
                  <a:pt x="107" y="0"/>
                </a:lnTo>
                <a:lnTo>
                  <a:pt x="112" y="0"/>
                </a:lnTo>
                <a:lnTo>
                  <a:pt x="117" y="0"/>
                </a:lnTo>
                <a:lnTo>
                  <a:pt x="121" y="0"/>
                </a:lnTo>
                <a:lnTo>
                  <a:pt x="126" y="0"/>
                </a:lnTo>
                <a:lnTo>
                  <a:pt x="130" y="0"/>
                </a:lnTo>
                <a:lnTo>
                  <a:pt x="133" y="0"/>
                </a:lnTo>
                <a:lnTo>
                  <a:pt x="138" y="0"/>
                </a:lnTo>
                <a:lnTo>
                  <a:pt x="141" y="0"/>
                </a:lnTo>
                <a:lnTo>
                  <a:pt x="145" y="0"/>
                </a:lnTo>
                <a:lnTo>
                  <a:pt x="150" y="0"/>
                </a:lnTo>
                <a:lnTo>
                  <a:pt x="151" y="0"/>
                </a:lnTo>
                <a:lnTo>
                  <a:pt x="156" y="0"/>
                </a:lnTo>
                <a:lnTo>
                  <a:pt x="162" y="0"/>
                </a:lnTo>
                <a:lnTo>
                  <a:pt x="168" y="0"/>
                </a:lnTo>
                <a:lnTo>
                  <a:pt x="174" y="0"/>
                </a:lnTo>
                <a:lnTo>
                  <a:pt x="179" y="0"/>
                </a:lnTo>
                <a:lnTo>
                  <a:pt x="180" y="0"/>
                </a:lnTo>
                <a:lnTo>
                  <a:pt x="184" y="0"/>
                </a:lnTo>
                <a:lnTo>
                  <a:pt x="192" y="0"/>
                </a:lnTo>
                <a:lnTo>
                  <a:pt x="201" y="0"/>
                </a:lnTo>
                <a:lnTo>
                  <a:pt x="204" y="0"/>
                </a:lnTo>
                <a:lnTo>
                  <a:pt x="216" y="0"/>
                </a:lnTo>
                <a:lnTo>
                  <a:pt x="218" y="0"/>
                </a:lnTo>
                <a:lnTo>
                  <a:pt x="224" y="0"/>
                </a:lnTo>
                <a:lnTo>
                  <a:pt x="228" y="0"/>
                </a:lnTo>
                <a:lnTo>
                  <a:pt x="234" y="0"/>
                </a:lnTo>
                <a:lnTo>
                  <a:pt x="239" y="0"/>
                </a:lnTo>
                <a:lnTo>
                  <a:pt x="251" y="2"/>
                </a:lnTo>
                <a:lnTo>
                  <a:pt x="264" y="2"/>
                </a:lnTo>
                <a:lnTo>
                  <a:pt x="272" y="2"/>
                </a:lnTo>
                <a:lnTo>
                  <a:pt x="276" y="2"/>
                </a:lnTo>
                <a:lnTo>
                  <a:pt x="288" y="2"/>
                </a:lnTo>
                <a:lnTo>
                  <a:pt x="300" y="2"/>
                </a:lnTo>
                <a:lnTo>
                  <a:pt x="305" y="2"/>
                </a:lnTo>
                <a:lnTo>
                  <a:pt x="306" y="2"/>
                </a:lnTo>
                <a:lnTo>
                  <a:pt x="311" y="2"/>
                </a:lnTo>
                <a:lnTo>
                  <a:pt x="316" y="2"/>
                </a:lnTo>
                <a:lnTo>
                  <a:pt x="319" y="2"/>
                </a:lnTo>
                <a:lnTo>
                  <a:pt x="321" y="2"/>
                </a:lnTo>
                <a:lnTo>
                  <a:pt x="323" y="2"/>
                </a:lnTo>
                <a:lnTo>
                  <a:pt x="330" y="2"/>
                </a:lnTo>
                <a:lnTo>
                  <a:pt x="332" y="2"/>
                </a:lnTo>
                <a:lnTo>
                  <a:pt x="335" y="2"/>
                </a:lnTo>
                <a:lnTo>
                  <a:pt x="345" y="2"/>
                </a:lnTo>
                <a:lnTo>
                  <a:pt x="348" y="2"/>
                </a:lnTo>
                <a:lnTo>
                  <a:pt x="352" y="2"/>
                </a:lnTo>
                <a:lnTo>
                  <a:pt x="352" y="15"/>
                </a:lnTo>
                <a:lnTo>
                  <a:pt x="352" y="22"/>
                </a:lnTo>
                <a:lnTo>
                  <a:pt x="352" y="24"/>
                </a:lnTo>
                <a:lnTo>
                  <a:pt x="352" y="49"/>
                </a:lnTo>
                <a:lnTo>
                  <a:pt x="352" y="54"/>
                </a:lnTo>
                <a:lnTo>
                  <a:pt x="347" y="61"/>
                </a:lnTo>
                <a:lnTo>
                  <a:pt x="320" y="54"/>
                </a:lnTo>
                <a:lnTo>
                  <a:pt x="317" y="54"/>
                </a:lnTo>
                <a:lnTo>
                  <a:pt x="295" y="41"/>
                </a:lnTo>
                <a:lnTo>
                  <a:pt x="290" y="43"/>
                </a:lnTo>
                <a:lnTo>
                  <a:pt x="289" y="38"/>
                </a:lnTo>
                <a:lnTo>
                  <a:pt x="278" y="36"/>
                </a:lnTo>
                <a:lnTo>
                  <a:pt x="271" y="49"/>
                </a:lnTo>
                <a:lnTo>
                  <a:pt x="257" y="46"/>
                </a:lnTo>
                <a:lnTo>
                  <a:pt x="254" y="46"/>
                </a:lnTo>
                <a:lnTo>
                  <a:pt x="253" y="46"/>
                </a:lnTo>
                <a:lnTo>
                  <a:pt x="249" y="48"/>
                </a:lnTo>
                <a:lnTo>
                  <a:pt x="248" y="46"/>
                </a:lnTo>
                <a:lnTo>
                  <a:pt x="248" y="51"/>
                </a:lnTo>
                <a:lnTo>
                  <a:pt x="248" y="54"/>
                </a:lnTo>
                <a:lnTo>
                  <a:pt x="248" y="61"/>
                </a:lnTo>
                <a:lnTo>
                  <a:pt x="248" y="65"/>
                </a:lnTo>
                <a:lnTo>
                  <a:pt x="248" y="68"/>
                </a:lnTo>
                <a:lnTo>
                  <a:pt x="248" y="74"/>
                </a:lnTo>
                <a:lnTo>
                  <a:pt x="248" y="80"/>
                </a:lnTo>
                <a:lnTo>
                  <a:pt x="248" y="85"/>
                </a:lnTo>
                <a:lnTo>
                  <a:pt x="248" y="87"/>
                </a:lnTo>
                <a:lnTo>
                  <a:pt x="248" y="95"/>
                </a:lnTo>
                <a:lnTo>
                  <a:pt x="248" y="99"/>
                </a:lnTo>
                <a:lnTo>
                  <a:pt x="248" y="108"/>
                </a:lnTo>
                <a:lnTo>
                  <a:pt x="248" y="112"/>
                </a:lnTo>
                <a:lnTo>
                  <a:pt x="248" y="117"/>
                </a:lnTo>
                <a:lnTo>
                  <a:pt x="248" y="123"/>
                </a:lnTo>
                <a:lnTo>
                  <a:pt x="248" y="128"/>
                </a:lnTo>
                <a:lnTo>
                  <a:pt x="248" y="132"/>
                </a:lnTo>
                <a:lnTo>
                  <a:pt x="248" y="136"/>
                </a:lnTo>
                <a:lnTo>
                  <a:pt x="248" y="149"/>
                </a:lnTo>
                <a:lnTo>
                  <a:pt x="248" y="151"/>
                </a:lnTo>
                <a:lnTo>
                  <a:pt x="248" y="162"/>
                </a:lnTo>
                <a:lnTo>
                  <a:pt x="248" y="167"/>
                </a:lnTo>
                <a:lnTo>
                  <a:pt x="248" y="174"/>
                </a:lnTo>
                <a:lnTo>
                  <a:pt x="248" y="179"/>
                </a:lnTo>
                <a:lnTo>
                  <a:pt x="248" y="180"/>
                </a:lnTo>
                <a:lnTo>
                  <a:pt x="248" y="184"/>
                </a:lnTo>
                <a:lnTo>
                  <a:pt x="248" y="188"/>
                </a:lnTo>
                <a:lnTo>
                  <a:pt x="248" y="198"/>
                </a:lnTo>
                <a:lnTo>
                  <a:pt x="248" y="210"/>
                </a:lnTo>
                <a:lnTo>
                  <a:pt x="248" y="225"/>
                </a:lnTo>
                <a:lnTo>
                  <a:pt x="248" y="240"/>
                </a:lnTo>
                <a:lnTo>
                  <a:pt x="248" y="242"/>
                </a:lnTo>
                <a:lnTo>
                  <a:pt x="248" y="246"/>
                </a:lnTo>
                <a:lnTo>
                  <a:pt x="248" y="249"/>
                </a:lnTo>
                <a:lnTo>
                  <a:pt x="248" y="251"/>
                </a:lnTo>
                <a:lnTo>
                  <a:pt x="248" y="266"/>
                </a:lnTo>
                <a:lnTo>
                  <a:pt x="248" y="273"/>
                </a:lnTo>
                <a:lnTo>
                  <a:pt x="249" y="278"/>
                </a:lnTo>
                <a:lnTo>
                  <a:pt x="249" y="281"/>
                </a:lnTo>
                <a:lnTo>
                  <a:pt x="249" y="283"/>
                </a:lnTo>
                <a:lnTo>
                  <a:pt x="249" y="285"/>
                </a:lnTo>
                <a:lnTo>
                  <a:pt x="249" y="288"/>
                </a:lnTo>
                <a:lnTo>
                  <a:pt x="249" y="289"/>
                </a:lnTo>
                <a:lnTo>
                  <a:pt x="249" y="296"/>
                </a:lnTo>
                <a:lnTo>
                  <a:pt x="249" y="298"/>
                </a:lnTo>
                <a:lnTo>
                  <a:pt x="249" y="302"/>
                </a:lnTo>
                <a:lnTo>
                  <a:pt x="249" y="307"/>
                </a:lnTo>
                <a:lnTo>
                  <a:pt x="249" y="309"/>
                </a:lnTo>
                <a:lnTo>
                  <a:pt x="249" y="320"/>
                </a:lnTo>
                <a:lnTo>
                  <a:pt x="249" y="327"/>
                </a:lnTo>
                <a:lnTo>
                  <a:pt x="249" y="330"/>
                </a:lnTo>
                <a:lnTo>
                  <a:pt x="249" y="335"/>
                </a:lnTo>
                <a:lnTo>
                  <a:pt x="249" y="339"/>
                </a:lnTo>
                <a:lnTo>
                  <a:pt x="249" y="348"/>
                </a:lnTo>
                <a:lnTo>
                  <a:pt x="249" y="366"/>
                </a:lnTo>
                <a:lnTo>
                  <a:pt x="249" y="371"/>
                </a:lnTo>
                <a:lnTo>
                  <a:pt x="249" y="383"/>
                </a:lnTo>
                <a:lnTo>
                  <a:pt x="249" y="384"/>
                </a:lnTo>
                <a:lnTo>
                  <a:pt x="249" y="391"/>
                </a:lnTo>
                <a:lnTo>
                  <a:pt x="249" y="393"/>
                </a:lnTo>
                <a:lnTo>
                  <a:pt x="249" y="396"/>
                </a:lnTo>
                <a:lnTo>
                  <a:pt x="249" y="401"/>
                </a:lnTo>
                <a:lnTo>
                  <a:pt x="249" y="409"/>
                </a:lnTo>
                <a:lnTo>
                  <a:pt x="249" y="416"/>
                </a:lnTo>
                <a:lnTo>
                  <a:pt x="249" y="417"/>
                </a:lnTo>
                <a:lnTo>
                  <a:pt x="249" y="423"/>
                </a:lnTo>
                <a:lnTo>
                  <a:pt x="249" y="424"/>
                </a:lnTo>
                <a:lnTo>
                  <a:pt x="249" y="427"/>
                </a:lnTo>
                <a:lnTo>
                  <a:pt x="249" y="429"/>
                </a:lnTo>
                <a:lnTo>
                  <a:pt x="249" y="435"/>
                </a:lnTo>
                <a:lnTo>
                  <a:pt x="249" y="437"/>
                </a:lnTo>
                <a:lnTo>
                  <a:pt x="249" y="442"/>
                </a:lnTo>
                <a:lnTo>
                  <a:pt x="249" y="445"/>
                </a:lnTo>
                <a:lnTo>
                  <a:pt x="249" y="446"/>
                </a:lnTo>
                <a:lnTo>
                  <a:pt x="249" y="451"/>
                </a:lnTo>
                <a:lnTo>
                  <a:pt x="249" y="457"/>
                </a:lnTo>
                <a:lnTo>
                  <a:pt x="249" y="459"/>
                </a:lnTo>
                <a:lnTo>
                  <a:pt x="249" y="463"/>
                </a:lnTo>
                <a:lnTo>
                  <a:pt x="249" y="467"/>
                </a:lnTo>
                <a:lnTo>
                  <a:pt x="248" y="471"/>
                </a:lnTo>
                <a:lnTo>
                  <a:pt x="248" y="475"/>
                </a:lnTo>
                <a:lnTo>
                  <a:pt x="249" y="482"/>
                </a:lnTo>
                <a:lnTo>
                  <a:pt x="235" y="478"/>
                </a:lnTo>
                <a:lnTo>
                  <a:pt x="234" y="478"/>
                </a:lnTo>
                <a:lnTo>
                  <a:pt x="234" y="462"/>
                </a:lnTo>
                <a:lnTo>
                  <a:pt x="233" y="455"/>
                </a:lnTo>
                <a:lnTo>
                  <a:pt x="224" y="445"/>
                </a:lnTo>
                <a:lnTo>
                  <a:pt x="206" y="452"/>
                </a:lnTo>
                <a:lnTo>
                  <a:pt x="192" y="457"/>
                </a:lnTo>
                <a:lnTo>
                  <a:pt x="184" y="459"/>
                </a:lnTo>
                <a:lnTo>
                  <a:pt x="180" y="460"/>
                </a:lnTo>
                <a:lnTo>
                  <a:pt x="171" y="457"/>
                </a:lnTo>
                <a:lnTo>
                  <a:pt x="165" y="445"/>
                </a:lnTo>
                <a:lnTo>
                  <a:pt x="162" y="443"/>
                </a:lnTo>
                <a:lnTo>
                  <a:pt x="156" y="432"/>
                </a:lnTo>
                <a:lnTo>
                  <a:pt x="155" y="430"/>
                </a:lnTo>
                <a:lnTo>
                  <a:pt x="145" y="427"/>
                </a:lnTo>
                <a:lnTo>
                  <a:pt x="141" y="428"/>
                </a:lnTo>
                <a:lnTo>
                  <a:pt x="133" y="432"/>
                </a:lnTo>
                <a:lnTo>
                  <a:pt x="128" y="437"/>
                </a:lnTo>
                <a:lnTo>
                  <a:pt x="119" y="451"/>
                </a:lnTo>
                <a:lnTo>
                  <a:pt x="105" y="463"/>
                </a:lnTo>
                <a:lnTo>
                  <a:pt x="102" y="467"/>
                </a:lnTo>
                <a:lnTo>
                  <a:pt x="100" y="469"/>
                </a:lnTo>
                <a:lnTo>
                  <a:pt x="99" y="469"/>
                </a:lnTo>
                <a:lnTo>
                  <a:pt x="95" y="470"/>
                </a:lnTo>
                <a:lnTo>
                  <a:pt x="92" y="472"/>
                </a:lnTo>
                <a:lnTo>
                  <a:pt x="62" y="467"/>
                </a:lnTo>
                <a:lnTo>
                  <a:pt x="28" y="457"/>
                </a:lnTo>
                <a:lnTo>
                  <a:pt x="0" y="455"/>
                </a:lnTo>
                <a:lnTo>
                  <a:pt x="1" y="445"/>
                </a:lnTo>
                <a:lnTo>
                  <a:pt x="1" y="435"/>
                </a:lnTo>
                <a:lnTo>
                  <a:pt x="1" y="421"/>
                </a:lnTo>
                <a:lnTo>
                  <a:pt x="1" y="418"/>
                </a:lnTo>
                <a:lnTo>
                  <a:pt x="1" y="416"/>
                </a:lnTo>
                <a:lnTo>
                  <a:pt x="1" y="408"/>
                </a:lnTo>
                <a:lnTo>
                  <a:pt x="1" y="401"/>
                </a:lnTo>
                <a:lnTo>
                  <a:pt x="1" y="396"/>
                </a:lnTo>
                <a:lnTo>
                  <a:pt x="1" y="394"/>
                </a:lnTo>
                <a:lnTo>
                  <a:pt x="1" y="384"/>
                </a:lnTo>
                <a:lnTo>
                  <a:pt x="1" y="374"/>
                </a:lnTo>
                <a:lnTo>
                  <a:pt x="1" y="371"/>
                </a:lnTo>
                <a:lnTo>
                  <a:pt x="1" y="360"/>
                </a:lnTo>
                <a:lnTo>
                  <a:pt x="1" y="348"/>
                </a:lnTo>
                <a:lnTo>
                  <a:pt x="1" y="334"/>
                </a:lnTo>
                <a:lnTo>
                  <a:pt x="1" y="322"/>
                </a:lnTo>
                <a:lnTo>
                  <a:pt x="1" y="315"/>
                </a:lnTo>
                <a:lnTo>
                  <a:pt x="0" y="314"/>
                </a:lnTo>
                <a:lnTo>
                  <a:pt x="1" y="309"/>
                </a:lnTo>
                <a:lnTo>
                  <a:pt x="1" y="306"/>
                </a:lnTo>
                <a:lnTo>
                  <a:pt x="1" y="300"/>
                </a:lnTo>
                <a:lnTo>
                  <a:pt x="1" y="298"/>
                </a:lnTo>
                <a:lnTo>
                  <a:pt x="1" y="292"/>
                </a:lnTo>
                <a:lnTo>
                  <a:pt x="0" y="290"/>
                </a:lnTo>
                <a:lnTo>
                  <a:pt x="0" y="285"/>
                </a:lnTo>
                <a:lnTo>
                  <a:pt x="0" y="278"/>
                </a:lnTo>
                <a:lnTo>
                  <a:pt x="0" y="273"/>
                </a:lnTo>
                <a:lnTo>
                  <a:pt x="1" y="266"/>
                </a:lnTo>
                <a:lnTo>
                  <a:pt x="1" y="247"/>
                </a:lnTo>
                <a:lnTo>
                  <a:pt x="1" y="244"/>
                </a:lnTo>
                <a:lnTo>
                  <a:pt x="0" y="234"/>
                </a:lnTo>
                <a:lnTo>
                  <a:pt x="0" y="232"/>
                </a:lnTo>
                <a:lnTo>
                  <a:pt x="1" y="223"/>
                </a:lnTo>
                <a:lnTo>
                  <a:pt x="1" y="210"/>
                </a:lnTo>
                <a:lnTo>
                  <a:pt x="1" y="204"/>
                </a:lnTo>
                <a:lnTo>
                  <a:pt x="1" y="203"/>
                </a:lnTo>
                <a:lnTo>
                  <a:pt x="1" y="198"/>
                </a:lnTo>
                <a:lnTo>
                  <a:pt x="1" y="192"/>
                </a:lnTo>
                <a:lnTo>
                  <a:pt x="1" y="184"/>
                </a:lnTo>
                <a:lnTo>
                  <a:pt x="1" y="162"/>
                </a:lnTo>
                <a:lnTo>
                  <a:pt x="1" y="158"/>
                </a:lnTo>
                <a:lnTo>
                  <a:pt x="1" y="149"/>
                </a:lnTo>
                <a:lnTo>
                  <a:pt x="1" y="147"/>
                </a:lnTo>
                <a:lnTo>
                  <a:pt x="1" y="137"/>
                </a:lnTo>
                <a:lnTo>
                  <a:pt x="1" y="125"/>
                </a:lnTo>
                <a:lnTo>
                  <a:pt x="1" y="112"/>
                </a:lnTo>
                <a:lnTo>
                  <a:pt x="1" y="108"/>
                </a:lnTo>
                <a:lnTo>
                  <a:pt x="1" y="105"/>
                </a:lnTo>
                <a:lnTo>
                  <a:pt x="1" y="99"/>
                </a:lnTo>
                <a:lnTo>
                  <a:pt x="1" y="92"/>
                </a:lnTo>
                <a:lnTo>
                  <a:pt x="1" y="87"/>
                </a:lnTo>
                <a:lnTo>
                  <a:pt x="1" y="83"/>
                </a:lnTo>
                <a:lnTo>
                  <a:pt x="1" y="81"/>
                </a:lnTo>
                <a:lnTo>
                  <a:pt x="1" y="75"/>
                </a:lnTo>
                <a:lnTo>
                  <a:pt x="1" y="73"/>
                </a:lnTo>
                <a:lnTo>
                  <a:pt x="1" y="68"/>
                </a:lnTo>
                <a:lnTo>
                  <a:pt x="1" y="62"/>
                </a:lnTo>
                <a:lnTo>
                  <a:pt x="1" y="56"/>
                </a:lnTo>
                <a:lnTo>
                  <a:pt x="1" y="54"/>
                </a:lnTo>
                <a:lnTo>
                  <a:pt x="1" y="51"/>
                </a:lnTo>
                <a:lnTo>
                  <a:pt x="1" y="48"/>
                </a:lnTo>
                <a:lnTo>
                  <a:pt x="1" y="46"/>
                </a:lnTo>
                <a:lnTo>
                  <a:pt x="1" y="44"/>
                </a:lnTo>
                <a:lnTo>
                  <a:pt x="1" y="41"/>
                </a:lnTo>
                <a:lnTo>
                  <a:pt x="1" y="39"/>
                </a:lnTo>
                <a:lnTo>
                  <a:pt x="1" y="37"/>
                </a:lnTo>
                <a:lnTo>
                  <a:pt x="1" y="35"/>
                </a:lnTo>
                <a:lnTo>
                  <a:pt x="1" y="34"/>
                </a:lnTo>
                <a:lnTo>
                  <a:pt x="1" y="29"/>
                </a:lnTo>
                <a:lnTo>
                  <a:pt x="1" y="27"/>
                </a:lnTo>
                <a:lnTo>
                  <a:pt x="1" y="24"/>
                </a:lnTo>
                <a:lnTo>
                  <a:pt x="1" y="22"/>
                </a:lnTo>
                <a:lnTo>
                  <a:pt x="1" y="20"/>
                </a:lnTo>
                <a:lnTo>
                  <a:pt x="1" y="14"/>
                </a:lnTo>
                <a:lnTo>
                  <a:pt x="1" y="12"/>
                </a:lnTo>
                <a:lnTo>
                  <a:pt x="1" y="6"/>
                </a:lnTo>
                <a:lnTo>
                  <a:pt x="1" y="5"/>
                </a:lnTo>
                <a:lnTo>
                  <a:pt x="1" y="3"/>
                </a:lnTo>
                <a:lnTo>
                  <a:pt x="1"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0" name="Freeform 224"/>
          <p:cNvSpPr>
            <a:spLocks/>
          </p:cNvSpPr>
          <p:nvPr/>
        </p:nvSpPr>
        <p:spPr bwMode="auto">
          <a:xfrm>
            <a:off x="8186738" y="3505200"/>
            <a:ext cx="501650" cy="628650"/>
          </a:xfrm>
          <a:custGeom>
            <a:avLst/>
            <a:gdLst>
              <a:gd name="T0" fmla="*/ 2147483646 w 347"/>
              <a:gd name="T1" fmla="*/ 0 h 449"/>
              <a:gd name="T2" fmla="*/ 2147483646 w 347"/>
              <a:gd name="T3" fmla="*/ 0 h 449"/>
              <a:gd name="T4" fmla="*/ 2147483646 w 347"/>
              <a:gd name="T5" fmla="*/ 2147483646 h 449"/>
              <a:gd name="T6" fmla="*/ 2147483646 w 347"/>
              <a:gd name="T7" fmla="*/ 2147483646 h 449"/>
              <a:gd name="T8" fmla="*/ 2147483646 w 347"/>
              <a:gd name="T9" fmla="*/ 2147483646 h 449"/>
              <a:gd name="T10" fmla="*/ 2147483646 w 347"/>
              <a:gd name="T11" fmla="*/ 0 h 449"/>
              <a:gd name="T12" fmla="*/ 2147483646 w 347"/>
              <a:gd name="T13" fmla="*/ 2147483646 h 449"/>
              <a:gd name="T14" fmla="*/ 2147483646 w 347"/>
              <a:gd name="T15" fmla="*/ 2147483646 h 449"/>
              <a:gd name="T16" fmla="*/ 2147483646 w 347"/>
              <a:gd name="T17" fmla="*/ 2147483646 h 449"/>
              <a:gd name="T18" fmla="*/ 2147483646 w 347"/>
              <a:gd name="T19" fmla="*/ 2147483646 h 449"/>
              <a:gd name="T20" fmla="*/ 2147483646 w 347"/>
              <a:gd name="T21" fmla="*/ 2147483646 h 449"/>
              <a:gd name="T22" fmla="*/ 2147483646 w 347"/>
              <a:gd name="T23" fmla="*/ 2147483646 h 449"/>
              <a:gd name="T24" fmla="*/ 2147483646 w 347"/>
              <a:gd name="T25" fmla="*/ 2147483646 h 449"/>
              <a:gd name="T26" fmla="*/ 2147483646 w 347"/>
              <a:gd name="T27" fmla="*/ 2147483646 h 449"/>
              <a:gd name="T28" fmla="*/ 2147483646 w 347"/>
              <a:gd name="T29" fmla="*/ 2147483646 h 449"/>
              <a:gd name="T30" fmla="*/ 2147483646 w 347"/>
              <a:gd name="T31" fmla="*/ 2147483646 h 449"/>
              <a:gd name="T32" fmla="*/ 2147483646 w 347"/>
              <a:gd name="T33" fmla="*/ 2147483646 h 449"/>
              <a:gd name="T34" fmla="*/ 2147483646 w 347"/>
              <a:gd name="T35" fmla="*/ 2147483646 h 449"/>
              <a:gd name="T36" fmla="*/ 2147483646 w 347"/>
              <a:gd name="T37" fmla="*/ 2147483646 h 449"/>
              <a:gd name="T38" fmla="*/ 2147483646 w 347"/>
              <a:gd name="T39" fmla="*/ 2147483646 h 449"/>
              <a:gd name="T40" fmla="*/ 2147483646 w 347"/>
              <a:gd name="T41" fmla="*/ 2147483646 h 449"/>
              <a:gd name="T42" fmla="*/ 2147483646 w 347"/>
              <a:gd name="T43" fmla="*/ 2147483646 h 449"/>
              <a:gd name="T44" fmla="*/ 2147483646 w 347"/>
              <a:gd name="T45" fmla="*/ 2147483646 h 449"/>
              <a:gd name="T46" fmla="*/ 2147483646 w 347"/>
              <a:gd name="T47" fmla="*/ 2147483646 h 449"/>
              <a:gd name="T48" fmla="*/ 2147483646 w 347"/>
              <a:gd name="T49" fmla="*/ 2147483646 h 449"/>
              <a:gd name="T50" fmla="*/ 2147483646 w 347"/>
              <a:gd name="T51" fmla="*/ 2147483646 h 449"/>
              <a:gd name="T52" fmla="*/ 2147483646 w 347"/>
              <a:gd name="T53" fmla="*/ 2147483646 h 449"/>
              <a:gd name="T54" fmla="*/ 2147483646 w 347"/>
              <a:gd name="T55" fmla="*/ 2147483646 h 449"/>
              <a:gd name="T56" fmla="*/ 2147483646 w 347"/>
              <a:gd name="T57" fmla="*/ 2147483646 h 449"/>
              <a:gd name="T58" fmla="*/ 2147483646 w 347"/>
              <a:gd name="T59" fmla="*/ 2147483646 h 449"/>
              <a:gd name="T60" fmla="*/ 2147483646 w 347"/>
              <a:gd name="T61" fmla="*/ 2147483646 h 449"/>
              <a:gd name="T62" fmla="*/ 2147483646 w 347"/>
              <a:gd name="T63" fmla="*/ 2147483646 h 449"/>
              <a:gd name="T64" fmla="*/ 2147483646 w 347"/>
              <a:gd name="T65" fmla="*/ 2147483646 h 449"/>
              <a:gd name="T66" fmla="*/ 2147483646 w 347"/>
              <a:gd name="T67" fmla="*/ 2147483646 h 449"/>
              <a:gd name="T68" fmla="*/ 2147483646 w 347"/>
              <a:gd name="T69" fmla="*/ 2147483646 h 449"/>
              <a:gd name="T70" fmla="*/ 2147483646 w 347"/>
              <a:gd name="T71" fmla="*/ 2147483646 h 449"/>
              <a:gd name="T72" fmla="*/ 2147483646 w 347"/>
              <a:gd name="T73" fmla="*/ 2147483646 h 449"/>
              <a:gd name="T74" fmla="*/ 2147483646 w 347"/>
              <a:gd name="T75" fmla="*/ 2147483646 h 449"/>
              <a:gd name="T76" fmla="*/ 2147483646 w 347"/>
              <a:gd name="T77" fmla="*/ 2147483646 h 449"/>
              <a:gd name="T78" fmla="*/ 2147483646 w 347"/>
              <a:gd name="T79" fmla="*/ 2147483646 h 449"/>
              <a:gd name="T80" fmla="*/ 2147483646 w 347"/>
              <a:gd name="T81" fmla="*/ 2147483646 h 449"/>
              <a:gd name="T82" fmla="*/ 2147483646 w 347"/>
              <a:gd name="T83" fmla="*/ 2147483646 h 449"/>
              <a:gd name="T84" fmla="*/ 2147483646 w 347"/>
              <a:gd name="T85" fmla="*/ 2147483646 h 449"/>
              <a:gd name="T86" fmla="*/ 2147483646 w 347"/>
              <a:gd name="T87" fmla="*/ 2147483646 h 449"/>
              <a:gd name="T88" fmla="*/ 2147483646 w 347"/>
              <a:gd name="T89" fmla="*/ 2147483646 h 449"/>
              <a:gd name="T90" fmla="*/ 0 w 347"/>
              <a:gd name="T91" fmla="*/ 2147483646 h 449"/>
              <a:gd name="T92" fmla="*/ 0 w 347"/>
              <a:gd name="T93" fmla="*/ 2147483646 h 449"/>
              <a:gd name="T94" fmla="*/ 0 w 347"/>
              <a:gd name="T95" fmla="*/ 2147483646 h 449"/>
              <a:gd name="T96" fmla="*/ 0 w 347"/>
              <a:gd name="T97" fmla="*/ 2147483646 h 449"/>
              <a:gd name="T98" fmla="*/ 0 w 347"/>
              <a:gd name="T99" fmla="*/ 2147483646 h 449"/>
              <a:gd name="T100" fmla="*/ 0 w 347"/>
              <a:gd name="T101" fmla="*/ 2147483646 h 449"/>
              <a:gd name="T102" fmla="*/ 2147483646 w 347"/>
              <a:gd name="T103" fmla="*/ 2147483646 h 449"/>
              <a:gd name="T104" fmla="*/ 2147483646 w 347"/>
              <a:gd name="T105" fmla="*/ 2147483646 h 449"/>
              <a:gd name="T106" fmla="*/ 2147483646 w 347"/>
              <a:gd name="T107" fmla="*/ 2147483646 h 449"/>
              <a:gd name="T108" fmla="*/ 2147483646 w 347"/>
              <a:gd name="T109" fmla="*/ 2147483646 h 449"/>
              <a:gd name="T110" fmla="*/ 2147483646 w 347"/>
              <a:gd name="T111" fmla="*/ 2147483646 h 449"/>
              <a:gd name="T112" fmla="*/ 2147483646 w 34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449"/>
              <a:gd name="T173" fmla="*/ 347 w 34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449">
                <a:moveTo>
                  <a:pt x="34" y="1"/>
                </a:moveTo>
                <a:lnTo>
                  <a:pt x="36" y="1"/>
                </a:lnTo>
                <a:lnTo>
                  <a:pt x="38" y="0"/>
                </a:lnTo>
                <a:lnTo>
                  <a:pt x="47" y="0"/>
                </a:lnTo>
                <a:lnTo>
                  <a:pt x="50" y="0"/>
                </a:lnTo>
                <a:lnTo>
                  <a:pt x="53" y="0"/>
                </a:lnTo>
                <a:lnTo>
                  <a:pt x="58" y="0"/>
                </a:lnTo>
                <a:lnTo>
                  <a:pt x="70" y="0"/>
                </a:lnTo>
                <a:lnTo>
                  <a:pt x="72" y="0"/>
                </a:lnTo>
                <a:lnTo>
                  <a:pt x="74" y="0"/>
                </a:lnTo>
                <a:lnTo>
                  <a:pt x="80" y="0"/>
                </a:lnTo>
                <a:lnTo>
                  <a:pt x="82" y="0"/>
                </a:lnTo>
                <a:lnTo>
                  <a:pt x="90" y="0"/>
                </a:lnTo>
                <a:lnTo>
                  <a:pt x="94" y="1"/>
                </a:lnTo>
                <a:lnTo>
                  <a:pt x="98" y="1"/>
                </a:lnTo>
                <a:lnTo>
                  <a:pt x="104" y="1"/>
                </a:lnTo>
                <a:lnTo>
                  <a:pt x="106" y="1"/>
                </a:lnTo>
                <a:lnTo>
                  <a:pt x="118" y="1"/>
                </a:lnTo>
                <a:lnTo>
                  <a:pt x="127" y="1"/>
                </a:lnTo>
                <a:lnTo>
                  <a:pt x="141" y="1"/>
                </a:lnTo>
                <a:lnTo>
                  <a:pt x="144" y="1"/>
                </a:lnTo>
                <a:lnTo>
                  <a:pt x="150" y="1"/>
                </a:lnTo>
                <a:lnTo>
                  <a:pt x="153" y="1"/>
                </a:lnTo>
                <a:lnTo>
                  <a:pt x="157" y="1"/>
                </a:lnTo>
                <a:lnTo>
                  <a:pt x="159" y="1"/>
                </a:lnTo>
                <a:lnTo>
                  <a:pt x="163" y="1"/>
                </a:lnTo>
                <a:lnTo>
                  <a:pt x="165" y="0"/>
                </a:lnTo>
                <a:lnTo>
                  <a:pt x="166" y="1"/>
                </a:lnTo>
                <a:lnTo>
                  <a:pt x="186" y="1"/>
                </a:lnTo>
                <a:lnTo>
                  <a:pt x="197" y="0"/>
                </a:lnTo>
                <a:lnTo>
                  <a:pt x="201" y="0"/>
                </a:lnTo>
                <a:lnTo>
                  <a:pt x="207" y="0"/>
                </a:lnTo>
                <a:lnTo>
                  <a:pt x="213" y="1"/>
                </a:lnTo>
                <a:lnTo>
                  <a:pt x="215" y="1"/>
                </a:lnTo>
                <a:lnTo>
                  <a:pt x="221" y="1"/>
                </a:lnTo>
                <a:lnTo>
                  <a:pt x="226" y="1"/>
                </a:lnTo>
                <a:lnTo>
                  <a:pt x="228" y="1"/>
                </a:lnTo>
                <a:lnTo>
                  <a:pt x="238" y="1"/>
                </a:lnTo>
                <a:lnTo>
                  <a:pt x="248" y="1"/>
                </a:lnTo>
                <a:lnTo>
                  <a:pt x="250" y="1"/>
                </a:lnTo>
                <a:lnTo>
                  <a:pt x="263" y="1"/>
                </a:lnTo>
                <a:lnTo>
                  <a:pt x="271" y="1"/>
                </a:lnTo>
                <a:lnTo>
                  <a:pt x="274" y="1"/>
                </a:lnTo>
                <a:lnTo>
                  <a:pt x="288" y="1"/>
                </a:lnTo>
                <a:lnTo>
                  <a:pt x="294" y="1"/>
                </a:lnTo>
                <a:lnTo>
                  <a:pt x="297" y="1"/>
                </a:lnTo>
                <a:lnTo>
                  <a:pt x="306" y="1"/>
                </a:lnTo>
                <a:lnTo>
                  <a:pt x="309" y="1"/>
                </a:lnTo>
                <a:lnTo>
                  <a:pt x="322" y="1"/>
                </a:lnTo>
                <a:lnTo>
                  <a:pt x="330" y="1"/>
                </a:lnTo>
                <a:lnTo>
                  <a:pt x="332" y="1"/>
                </a:lnTo>
                <a:lnTo>
                  <a:pt x="338" y="1"/>
                </a:lnTo>
                <a:lnTo>
                  <a:pt x="346" y="1"/>
                </a:lnTo>
                <a:lnTo>
                  <a:pt x="346" y="11"/>
                </a:lnTo>
                <a:lnTo>
                  <a:pt x="346" y="18"/>
                </a:lnTo>
                <a:lnTo>
                  <a:pt x="346" y="23"/>
                </a:lnTo>
                <a:lnTo>
                  <a:pt x="346" y="26"/>
                </a:lnTo>
                <a:lnTo>
                  <a:pt x="346" y="32"/>
                </a:lnTo>
                <a:lnTo>
                  <a:pt x="346" y="44"/>
                </a:lnTo>
                <a:lnTo>
                  <a:pt x="346" y="49"/>
                </a:lnTo>
                <a:lnTo>
                  <a:pt x="346" y="58"/>
                </a:lnTo>
                <a:lnTo>
                  <a:pt x="346" y="62"/>
                </a:lnTo>
                <a:lnTo>
                  <a:pt x="346" y="73"/>
                </a:lnTo>
                <a:lnTo>
                  <a:pt x="344" y="75"/>
                </a:lnTo>
                <a:lnTo>
                  <a:pt x="344" y="79"/>
                </a:lnTo>
                <a:lnTo>
                  <a:pt x="344" y="80"/>
                </a:lnTo>
                <a:lnTo>
                  <a:pt x="344" y="87"/>
                </a:lnTo>
                <a:lnTo>
                  <a:pt x="344" y="93"/>
                </a:lnTo>
                <a:lnTo>
                  <a:pt x="343" y="112"/>
                </a:lnTo>
                <a:lnTo>
                  <a:pt x="343" y="116"/>
                </a:lnTo>
                <a:lnTo>
                  <a:pt x="343" y="119"/>
                </a:lnTo>
                <a:lnTo>
                  <a:pt x="340" y="120"/>
                </a:lnTo>
                <a:lnTo>
                  <a:pt x="326" y="123"/>
                </a:lnTo>
                <a:lnTo>
                  <a:pt x="325" y="124"/>
                </a:lnTo>
                <a:lnTo>
                  <a:pt x="324" y="127"/>
                </a:lnTo>
                <a:lnTo>
                  <a:pt x="325" y="132"/>
                </a:lnTo>
                <a:lnTo>
                  <a:pt x="326" y="139"/>
                </a:lnTo>
                <a:lnTo>
                  <a:pt x="327" y="141"/>
                </a:lnTo>
                <a:lnTo>
                  <a:pt x="327" y="144"/>
                </a:lnTo>
                <a:lnTo>
                  <a:pt x="327" y="147"/>
                </a:lnTo>
                <a:lnTo>
                  <a:pt x="324" y="149"/>
                </a:lnTo>
                <a:lnTo>
                  <a:pt x="322" y="148"/>
                </a:lnTo>
                <a:lnTo>
                  <a:pt x="320" y="147"/>
                </a:lnTo>
                <a:lnTo>
                  <a:pt x="318" y="147"/>
                </a:lnTo>
                <a:lnTo>
                  <a:pt x="316" y="145"/>
                </a:lnTo>
                <a:lnTo>
                  <a:pt x="314" y="145"/>
                </a:lnTo>
                <a:lnTo>
                  <a:pt x="313" y="147"/>
                </a:lnTo>
                <a:lnTo>
                  <a:pt x="310" y="149"/>
                </a:lnTo>
                <a:lnTo>
                  <a:pt x="309" y="151"/>
                </a:lnTo>
                <a:lnTo>
                  <a:pt x="308" y="154"/>
                </a:lnTo>
                <a:lnTo>
                  <a:pt x="307" y="156"/>
                </a:lnTo>
                <a:lnTo>
                  <a:pt x="306" y="157"/>
                </a:lnTo>
                <a:lnTo>
                  <a:pt x="300" y="163"/>
                </a:lnTo>
                <a:lnTo>
                  <a:pt x="298" y="164"/>
                </a:lnTo>
                <a:lnTo>
                  <a:pt x="296" y="165"/>
                </a:lnTo>
                <a:lnTo>
                  <a:pt x="292" y="171"/>
                </a:lnTo>
                <a:lnTo>
                  <a:pt x="289" y="174"/>
                </a:lnTo>
                <a:lnTo>
                  <a:pt x="289" y="181"/>
                </a:lnTo>
                <a:lnTo>
                  <a:pt x="289" y="186"/>
                </a:lnTo>
                <a:lnTo>
                  <a:pt x="288" y="188"/>
                </a:lnTo>
                <a:lnTo>
                  <a:pt x="287" y="195"/>
                </a:lnTo>
                <a:lnTo>
                  <a:pt x="286" y="197"/>
                </a:lnTo>
                <a:lnTo>
                  <a:pt x="284" y="203"/>
                </a:lnTo>
                <a:lnTo>
                  <a:pt x="281" y="204"/>
                </a:lnTo>
                <a:lnTo>
                  <a:pt x="278" y="204"/>
                </a:lnTo>
                <a:lnTo>
                  <a:pt x="274" y="205"/>
                </a:lnTo>
                <a:lnTo>
                  <a:pt x="272" y="206"/>
                </a:lnTo>
                <a:lnTo>
                  <a:pt x="272" y="241"/>
                </a:lnTo>
                <a:lnTo>
                  <a:pt x="272" y="247"/>
                </a:lnTo>
                <a:lnTo>
                  <a:pt x="272" y="256"/>
                </a:lnTo>
                <a:lnTo>
                  <a:pt x="272" y="261"/>
                </a:lnTo>
                <a:lnTo>
                  <a:pt x="272" y="265"/>
                </a:lnTo>
                <a:lnTo>
                  <a:pt x="272" y="274"/>
                </a:lnTo>
                <a:lnTo>
                  <a:pt x="272" y="277"/>
                </a:lnTo>
                <a:lnTo>
                  <a:pt x="272" y="280"/>
                </a:lnTo>
                <a:lnTo>
                  <a:pt x="272" y="290"/>
                </a:lnTo>
                <a:lnTo>
                  <a:pt x="272" y="292"/>
                </a:lnTo>
                <a:lnTo>
                  <a:pt x="272" y="298"/>
                </a:lnTo>
                <a:lnTo>
                  <a:pt x="272" y="300"/>
                </a:lnTo>
                <a:lnTo>
                  <a:pt x="272" y="306"/>
                </a:lnTo>
                <a:lnTo>
                  <a:pt x="272" y="307"/>
                </a:lnTo>
                <a:lnTo>
                  <a:pt x="272" y="313"/>
                </a:lnTo>
                <a:lnTo>
                  <a:pt x="272" y="319"/>
                </a:lnTo>
                <a:lnTo>
                  <a:pt x="272" y="322"/>
                </a:lnTo>
                <a:lnTo>
                  <a:pt x="272" y="324"/>
                </a:lnTo>
                <a:lnTo>
                  <a:pt x="272" y="330"/>
                </a:lnTo>
                <a:lnTo>
                  <a:pt x="272" y="333"/>
                </a:lnTo>
                <a:lnTo>
                  <a:pt x="272" y="336"/>
                </a:lnTo>
                <a:lnTo>
                  <a:pt x="272" y="339"/>
                </a:lnTo>
                <a:lnTo>
                  <a:pt x="272" y="343"/>
                </a:lnTo>
                <a:lnTo>
                  <a:pt x="272" y="349"/>
                </a:lnTo>
                <a:lnTo>
                  <a:pt x="272" y="354"/>
                </a:lnTo>
                <a:lnTo>
                  <a:pt x="272" y="360"/>
                </a:lnTo>
                <a:lnTo>
                  <a:pt x="272" y="368"/>
                </a:lnTo>
                <a:lnTo>
                  <a:pt x="271" y="373"/>
                </a:lnTo>
                <a:lnTo>
                  <a:pt x="271" y="379"/>
                </a:lnTo>
                <a:lnTo>
                  <a:pt x="271" y="385"/>
                </a:lnTo>
                <a:lnTo>
                  <a:pt x="271" y="392"/>
                </a:lnTo>
                <a:lnTo>
                  <a:pt x="271" y="398"/>
                </a:lnTo>
                <a:lnTo>
                  <a:pt x="271" y="409"/>
                </a:lnTo>
                <a:lnTo>
                  <a:pt x="271" y="412"/>
                </a:lnTo>
                <a:lnTo>
                  <a:pt x="270" y="430"/>
                </a:lnTo>
                <a:lnTo>
                  <a:pt x="271" y="435"/>
                </a:lnTo>
                <a:lnTo>
                  <a:pt x="271" y="437"/>
                </a:lnTo>
                <a:lnTo>
                  <a:pt x="271" y="440"/>
                </a:lnTo>
                <a:lnTo>
                  <a:pt x="271" y="444"/>
                </a:lnTo>
                <a:lnTo>
                  <a:pt x="271" y="448"/>
                </a:lnTo>
                <a:lnTo>
                  <a:pt x="265" y="448"/>
                </a:lnTo>
                <a:lnTo>
                  <a:pt x="261" y="448"/>
                </a:lnTo>
                <a:lnTo>
                  <a:pt x="239" y="448"/>
                </a:lnTo>
                <a:lnTo>
                  <a:pt x="233" y="448"/>
                </a:lnTo>
                <a:lnTo>
                  <a:pt x="225" y="448"/>
                </a:lnTo>
                <a:lnTo>
                  <a:pt x="219" y="448"/>
                </a:lnTo>
                <a:lnTo>
                  <a:pt x="211" y="448"/>
                </a:lnTo>
                <a:lnTo>
                  <a:pt x="207" y="448"/>
                </a:lnTo>
                <a:lnTo>
                  <a:pt x="205" y="448"/>
                </a:lnTo>
                <a:lnTo>
                  <a:pt x="199" y="448"/>
                </a:lnTo>
                <a:lnTo>
                  <a:pt x="194" y="448"/>
                </a:lnTo>
                <a:lnTo>
                  <a:pt x="187" y="448"/>
                </a:lnTo>
                <a:lnTo>
                  <a:pt x="180" y="448"/>
                </a:lnTo>
                <a:lnTo>
                  <a:pt x="172" y="448"/>
                </a:lnTo>
                <a:lnTo>
                  <a:pt x="165" y="448"/>
                </a:lnTo>
                <a:lnTo>
                  <a:pt x="163" y="448"/>
                </a:lnTo>
                <a:lnTo>
                  <a:pt x="158" y="448"/>
                </a:lnTo>
                <a:lnTo>
                  <a:pt x="143" y="448"/>
                </a:lnTo>
                <a:lnTo>
                  <a:pt x="140" y="448"/>
                </a:lnTo>
                <a:lnTo>
                  <a:pt x="138" y="448"/>
                </a:lnTo>
                <a:lnTo>
                  <a:pt x="123" y="448"/>
                </a:lnTo>
                <a:lnTo>
                  <a:pt x="119" y="448"/>
                </a:lnTo>
                <a:lnTo>
                  <a:pt x="116" y="448"/>
                </a:lnTo>
                <a:lnTo>
                  <a:pt x="108" y="448"/>
                </a:lnTo>
                <a:lnTo>
                  <a:pt x="106" y="448"/>
                </a:lnTo>
                <a:lnTo>
                  <a:pt x="101" y="448"/>
                </a:lnTo>
                <a:lnTo>
                  <a:pt x="99" y="448"/>
                </a:lnTo>
                <a:lnTo>
                  <a:pt x="95" y="448"/>
                </a:lnTo>
                <a:lnTo>
                  <a:pt x="93" y="448"/>
                </a:lnTo>
                <a:lnTo>
                  <a:pt x="90" y="448"/>
                </a:lnTo>
                <a:lnTo>
                  <a:pt x="87" y="448"/>
                </a:lnTo>
                <a:lnTo>
                  <a:pt x="84" y="448"/>
                </a:lnTo>
                <a:lnTo>
                  <a:pt x="80" y="448"/>
                </a:lnTo>
                <a:lnTo>
                  <a:pt x="69" y="448"/>
                </a:lnTo>
                <a:lnTo>
                  <a:pt x="65" y="448"/>
                </a:lnTo>
                <a:lnTo>
                  <a:pt x="63" y="448"/>
                </a:lnTo>
                <a:lnTo>
                  <a:pt x="58" y="448"/>
                </a:lnTo>
                <a:lnTo>
                  <a:pt x="57" y="448"/>
                </a:lnTo>
                <a:lnTo>
                  <a:pt x="57" y="444"/>
                </a:lnTo>
                <a:lnTo>
                  <a:pt x="57" y="437"/>
                </a:lnTo>
                <a:lnTo>
                  <a:pt x="57" y="428"/>
                </a:lnTo>
                <a:lnTo>
                  <a:pt x="57" y="424"/>
                </a:lnTo>
                <a:lnTo>
                  <a:pt x="57" y="421"/>
                </a:lnTo>
                <a:lnTo>
                  <a:pt x="57" y="415"/>
                </a:lnTo>
                <a:lnTo>
                  <a:pt x="57" y="411"/>
                </a:lnTo>
                <a:lnTo>
                  <a:pt x="57" y="401"/>
                </a:lnTo>
                <a:lnTo>
                  <a:pt x="57" y="392"/>
                </a:lnTo>
                <a:lnTo>
                  <a:pt x="57" y="377"/>
                </a:lnTo>
                <a:lnTo>
                  <a:pt x="57" y="373"/>
                </a:lnTo>
                <a:lnTo>
                  <a:pt x="57" y="362"/>
                </a:lnTo>
                <a:lnTo>
                  <a:pt x="57" y="359"/>
                </a:lnTo>
                <a:lnTo>
                  <a:pt x="57" y="357"/>
                </a:lnTo>
                <a:lnTo>
                  <a:pt x="57" y="354"/>
                </a:lnTo>
                <a:lnTo>
                  <a:pt x="57" y="353"/>
                </a:lnTo>
                <a:lnTo>
                  <a:pt x="57" y="351"/>
                </a:lnTo>
                <a:lnTo>
                  <a:pt x="57" y="349"/>
                </a:lnTo>
                <a:lnTo>
                  <a:pt x="57" y="347"/>
                </a:lnTo>
                <a:lnTo>
                  <a:pt x="57" y="336"/>
                </a:lnTo>
                <a:lnTo>
                  <a:pt x="57" y="334"/>
                </a:lnTo>
                <a:lnTo>
                  <a:pt x="57" y="328"/>
                </a:lnTo>
                <a:lnTo>
                  <a:pt x="57" y="326"/>
                </a:lnTo>
                <a:lnTo>
                  <a:pt x="57" y="313"/>
                </a:lnTo>
                <a:lnTo>
                  <a:pt x="57" y="310"/>
                </a:lnTo>
                <a:lnTo>
                  <a:pt x="50" y="324"/>
                </a:lnTo>
                <a:lnTo>
                  <a:pt x="48" y="327"/>
                </a:lnTo>
                <a:lnTo>
                  <a:pt x="39" y="331"/>
                </a:lnTo>
                <a:lnTo>
                  <a:pt x="38" y="330"/>
                </a:lnTo>
                <a:lnTo>
                  <a:pt x="37" y="328"/>
                </a:lnTo>
                <a:lnTo>
                  <a:pt x="35" y="327"/>
                </a:lnTo>
                <a:lnTo>
                  <a:pt x="31" y="325"/>
                </a:lnTo>
                <a:lnTo>
                  <a:pt x="27" y="324"/>
                </a:lnTo>
                <a:lnTo>
                  <a:pt x="25" y="323"/>
                </a:lnTo>
                <a:lnTo>
                  <a:pt x="23" y="322"/>
                </a:lnTo>
                <a:lnTo>
                  <a:pt x="20" y="322"/>
                </a:lnTo>
                <a:lnTo>
                  <a:pt x="18" y="320"/>
                </a:lnTo>
                <a:lnTo>
                  <a:pt x="17" y="320"/>
                </a:lnTo>
                <a:lnTo>
                  <a:pt x="15" y="320"/>
                </a:lnTo>
                <a:lnTo>
                  <a:pt x="13" y="319"/>
                </a:lnTo>
                <a:lnTo>
                  <a:pt x="8" y="320"/>
                </a:lnTo>
                <a:lnTo>
                  <a:pt x="4" y="323"/>
                </a:lnTo>
                <a:lnTo>
                  <a:pt x="3" y="324"/>
                </a:lnTo>
                <a:lnTo>
                  <a:pt x="0" y="324"/>
                </a:lnTo>
                <a:lnTo>
                  <a:pt x="0" y="322"/>
                </a:lnTo>
                <a:lnTo>
                  <a:pt x="0" y="319"/>
                </a:lnTo>
                <a:lnTo>
                  <a:pt x="0" y="309"/>
                </a:lnTo>
                <a:lnTo>
                  <a:pt x="0" y="308"/>
                </a:lnTo>
                <a:lnTo>
                  <a:pt x="0" y="300"/>
                </a:lnTo>
                <a:lnTo>
                  <a:pt x="0" y="298"/>
                </a:lnTo>
                <a:lnTo>
                  <a:pt x="0" y="293"/>
                </a:lnTo>
                <a:lnTo>
                  <a:pt x="0" y="288"/>
                </a:lnTo>
                <a:lnTo>
                  <a:pt x="0" y="284"/>
                </a:lnTo>
                <a:lnTo>
                  <a:pt x="0" y="282"/>
                </a:lnTo>
                <a:lnTo>
                  <a:pt x="0" y="280"/>
                </a:lnTo>
                <a:lnTo>
                  <a:pt x="0" y="277"/>
                </a:lnTo>
                <a:lnTo>
                  <a:pt x="0" y="276"/>
                </a:lnTo>
                <a:lnTo>
                  <a:pt x="0" y="268"/>
                </a:lnTo>
                <a:lnTo>
                  <a:pt x="0" y="264"/>
                </a:lnTo>
                <a:lnTo>
                  <a:pt x="0" y="256"/>
                </a:lnTo>
                <a:lnTo>
                  <a:pt x="0" y="238"/>
                </a:lnTo>
                <a:lnTo>
                  <a:pt x="0" y="235"/>
                </a:lnTo>
                <a:lnTo>
                  <a:pt x="0" y="206"/>
                </a:lnTo>
                <a:lnTo>
                  <a:pt x="0" y="196"/>
                </a:lnTo>
                <a:lnTo>
                  <a:pt x="0" y="187"/>
                </a:lnTo>
                <a:lnTo>
                  <a:pt x="0" y="176"/>
                </a:lnTo>
                <a:lnTo>
                  <a:pt x="0" y="174"/>
                </a:lnTo>
                <a:lnTo>
                  <a:pt x="0" y="161"/>
                </a:lnTo>
                <a:lnTo>
                  <a:pt x="0" y="154"/>
                </a:lnTo>
                <a:lnTo>
                  <a:pt x="0" y="149"/>
                </a:lnTo>
                <a:lnTo>
                  <a:pt x="4" y="149"/>
                </a:lnTo>
                <a:lnTo>
                  <a:pt x="8" y="149"/>
                </a:lnTo>
                <a:lnTo>
                  <a:pt x="10" y="149"/>
                </a:lnTo>
                <a:lnTo>
                  <a:pt x="13" y="149"/>
                </a:lnTo>
                <a:lnTo>
                  <a:pt x="14" y="149"/>
                </a:lnTo>
                <a:lnTo>
                  <a:pt x="17" y="149"/>
                </a:lnTo>
                <a:lnTo>
                  <a:pt x="21" y="149"/>
                </a:lnTo>
                <a:lnTo>
                  <a:pt x="25" y="149"/>
                </a:lnTo>
                <a:lnTo>
                  <a:pt x="29" y="149"/>
                </a:lnTo>
                <a:lnTo>
                  <a:pt x="34" y="149"/>
                </a:lnTo>
                <a:lnTo>
                  <a:pt x="34" y="147"/>
                </a:lnTo>
                <a:lnTo>
                  <a:pt x="34" y="141"/>
                </a:lnTo>
                <a:lnTo>
                  <a:pt x="34" y="139"/>
                </a:lnTo>
                <a:lnTo>
                  <a:pt x="34" y="133"/>
                </a:lnTo>
                <a:lnTo>
                  <a:pt x="34" y="130"/>
                </a:lnTo>
                <a:lnTo>
                  <a:pt x="34" y="124"/>
                </a:lnTo>
                <a:lnTo>
                  <a:pt x="34" y="120"/>
                </a:lnTo>
                <a:lnTo>
                  <a:pt x="34" y="112"/>
                </a:lnTo>
                <a:lnTo>
                  <a:pt x="34" y="100"/>
                </a:lnTo>
                <a:lnTo>
                  <a:pt x="34" y="88"/>
                </a:lnTo>
                <a:lnTo>
                  <a:pt x="34" y="78"/>
                </a:lnTo>
                <a:lnTo>
                  <a:pt x="34" y="74"/>
                </a:lnTo>
                <a:lnTo>
                  <a:pt x="34" y="62"/>
                </a:lnTo>
                <a:lnTo>
                  <a:pt x="34" y="49"/>
                </a:lnTo>
                <a:lnTo>
                  <a:pt x="34" y="45"/>
                </a:lnTo>
                <a:lnTo>
                  <a:pt x="34" y="37"/>
                </a:lnTo>
                <a:lnTo>
                  <a:pt x="34" y="26"/>
                </a:lnTo>
                <a:lnTo>
                  <a:pt x="34" y="23"/>
                </a:lnTo>
                <a:lnTo>
                  <a:pt x="34" y="20"/>
                </a:lnTo>
                <a:lnTo>
                  <a:pt x="34" y="17"/>
                </a:lnTo>
                <a:lnTo>
                  <a:pt x="34" y="13"/>
                </a:lnTo>
                <a:lnTo>
                  <a:pt x="34" y="10"/>
                </a:lnTo>
                <a:lnTo>
                  <a:pt x="34"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1" name="Freeform 225" descr="10%"/>
          <p:cNvSpPr>
            <a:spLocks/>
          </p:cNvSpPr>
          <p:nvPr/>
        </p:nvSpPr>
        <p:spPr bwMode="auto">
          <a:xfrm>
            <a:off x="7627938" y="1458914"/>
            <a:ext cx="1041400" cy="1006475"/>
          </a:xfrm>
          <a:custGeom>
            <a:avLst/>
            <a:gdLst>
              <a:gd name="T0" fmla="*/ 2147483646 w 722"/>
              <a:gd name="T1" fmla="*/ 2147483646 h 719"/>
              <a:gd name="T2" fmla="*/ 2147483646 w 722"/>
              <a:gd name="T3" fmla="*/ 2147483646 h 719"/>
              <a:gd name="T4" fmla="*/ 2147483646 w 722"/>
              <a:gd name="T5" fmla="*/ 2147483646 h 719"/>
              <a:gd name="T6" fmla="*/ 2147483646 w 722"/>
              <a:gd name="T7" fmla="*/ 2147483646 h 719"/>
              <a:gd name="T8" fmla="*/ 2147483646 w 722"/>
              <a:gd name="T9" fmla="*/ 2147483646 h 719"/>
              <a:gd name="T10" fmla="*/ 2147483646 w 722"/>
              <a:gd name="T11" fmla="*/ 2147483646 h 719"/>
              <a:gd name="T12" fmla="*/ 2147483646 w 722"/>
              <a:gd name="T13" fmla="*/ 2147483646 h 719"/>
              <a:gd name="T14" fmla="*/ 2147483646 w 722"/>
              <a:gd name="T15" fmla="*/ 2147483646 h 719"/>
              <a:gd name="T16" fmla="*/ 2147483646 w 722"/>
              <a:gd name="T17" fmla="*/ 2147483646 h 719"/>
              <a:gd name="T18" fmla="*/ 2147483646 w 722"/>
              <a:gd name="T19" fmla="*/ 2147483646 h 719"/>
              <a:gd name="T20" fmla="*/ 2147483646 w 722"/>
              <a:gd name="T21" fmla="*/ 2147483646 h 719"/>
              <a:gd name="T22" fmla="*/ 2147483646 w 722"/>
              <a:gd name="T23" fmla="*/ 2147483646 h 719"/>
              <a:gd name="T24" fmla="*/ 2147483646 w 722"/>
              <a:gd name="T25" fmla="*/ 2147483646 h 719"/>
              <a:gd name="T26" fmla="*/ 2147483646 w 722"/>
              <a:gd name="T27" fmla="*/ 2147483646 h 719"/>
              <a:gd name="T28" fmla="*/ 2147483646 w 722"/>
              <a:gd name="T29" fmla="*/ 2147483646 h 719"/>
              <a:gd name="T30" fmla="*/ 2147483646 w 722"/>
              <a:gd name="T31" fmla="*/ 2147483646 h 719"/>
              <a:gd name="T32" fmla="*/ 2147483646 w 722"/>
              <a:gd name="T33" fmla="*/ 2147483646 h 719"/>
              <a:gd name="T34" fmla="*/ 2147483646 w 722"/>
              <a:gd name="T35" fmla="*/ 2147483646 h 719"/>
              <a:gd name="T36" fmla="*/ 2147483646 w 722"/>
              <a:gd name="T37" fmla="*/ 2147483646 h 719"/>
              <a:gd name="T38" fmla="*/ 2147483646 w 722"/>
              <a:gd name="T39" fmla="*/ 2147483646 h 719"/>
              <a:gd name="T40" fmla="*/ 2147483646 w 722"/>
              <a:gd name="T41" fmla="*/ 2147483646 h 719"/>
              <a:gd name="T42" fmla="*/ 2147483646 w 722"/>
              <a:gd name="T43" fmla="*/ 2147483646 h 719"/>
              <a:gd name="T44" fmla="*/ 2147483646 w 722"/>
              <a:gd name="T45" fmla="*/ 2147483646 h 719"/>
              <a:gd name="T46" fmla="*/ 2147483646 w 722"/>
              <a:gd name="T47" fmla="*/ 2147483646 h 719"/>
              <a:gd name="T48" fmla="*/ 2147483646 w 722"/>
              <a:gd name="T49" fmla="*/ 2147483646 h 719"/>
              <a:gd name="T50" fmla="*/ 2147483646 w 722"/>
              <a:gd name="T51" fmla="*/ 2147483646 h 719"/>
              <a:gd name="T52" fmla="*/ 2147483646 w 722"/>
              <a:gd name="T53" fmla="*/ 2147483646 h 719"/>
              <a:gd name="T54" fmla="*/ 2147483646 w 722"/>
              <a:gd name="T55" fmla="*/ 2147483646 h 719"/>
              <a:gd name="T56" fmla="*/ 2147483646 w 722"/>
              <a:gd name="T57" fmla="*/ 2147483646 h 719"/>
              <a:gd name="T58" fmla="*/ 2147483646 w 722"/>
              <a:gd name="T59" fmla="*/ 2147483646 h 719"/>
              <a:gd name="T60" fmla="*/ 2147483646 w 722"/>
              <a:gd name="T61" fmla="*/ 2147483646 h 719"/>
              <a:gd name="T62" fmla="*/ 2147483646 w 722"/>
              <a:gd name="T63" fmla="*/ 2147483646 h 719"/>
              <a:gd name="T64" fmla="*/ 2147483646 w 722"/>
              <a:gd name="T65" fmla="*/ 2147483646 h 719"/>
              <a:gd name="T66" fmla="*/ 2147483646 w 722"/>
              <a:gd name="T67" fmla="*/ 2147483646 h 719"/>
              <a:gd name="T68" fmla="*/ 2147483646 w 722"/>
              <a:gd name="T69" fmla="*/ 2147483646 h 719"/>
              <a:gd name="T70" fmla="*/ 2147483646 w 722"/>
              <a:gd name="T71" fmla="*/ 2147483646 h 719"/>
              <a:gd name="T72" fmla="*/ 2147483646 w 722"/>
              <a:gd name="T73" fmla="*/ 2147483646 h 719"/>
              <a:gd name="T74" fmla="*/ 2147483646 w 722"/>
              <a:gd name="T75" fmla="*/ 2147483646 h 719"/>
              <a:gd name="T76" fmla="*/ 2147483646 w 722"/>
              <a:gd name="T77" fmla="*/ 2147483646 h 719"/>
              <a:gd name="T78" fmla="*/ 2147483646 w 722"/>
              <a:gd name="T79" fmla="*/ 2147483646 h 719"/>
              <a:gd name="T80" fmla="*/ 2147483646 w 722"/>
              <a:gd name="T81" fmla="*/ 2147483646 h 719"/>
              <a:gd name="T82" fmla="*/ 2147483646 w 722"/>
              <a:gd name="T83" fmla="*/ 2147483646 h 719"/>
              <a:gd name="T84" fmla="*/ 2147483646 w 722"/>
              <a:gd name="T85" fmla="*/ 2147483646 h 719"/>
              <a:gd name="T86" fmla="*/ 2147483646 w 722"/>
              <a:gd name="T87" fmla="*/ 2147483646 h 719"/>
              <a:gd name="T88" fmla="*/ 2147483646 w 722"/>
              <a:gd name="T89" fmla="*/ 2147483646 h 719"/>
              <a:gd name="T90" fmla="*/ 2147483646 w 722"/>
              <a:gd name="T91" fmla="*/ 2147483646 h 719"/>
              <a:gd name="T92" fmla="*/ 0 w 722"/>
              <a:gd name="T93" fmla="*/ 2147483646 h 719"/>
              <a:gd name="T94" fmla="*/ 2147483646 w 722"/>
              <a:gd name="T95" fmla="*/ 2147483646 h 719"/>
              <a:gd name="T96" fmla="*/ 2147483646 w 722"/>
              <a:gd name="T97" fmla="*/ 2147483646 h 719"/>
              <a:gd name="T98" fmla="*/ 2147483646 w 722"/>
              <a:gd name="T99" fmla="*/ 2147483646 h 719"/>
              <a:gd name="T100" fmla="*/ 2147483646 w 722"/>
              <a:gd name="T101" fmla="*/ 2147483646 h 719"/>
              <a:gd name="T102" fmla="*/ 2147483646 w 722"/>
              <a:gd name="T103" fmla="*/ 2147483646 h 719"/>
              <a:gd name="T104" fmla="*/ 2147483646 w 722"/>
              <a:gd name="T105" fmla="*/ 2147483646 h 719"/>
              <a:gd name="T106" fmla="*/ 2147483646 w 722"/>
              <a:gd name="T107" fmla="*/ 2147483646 h 719"/>
              <a:gd name="T108" fmla="*/ 2147483646 w 722"/>
              <a:gd name="T109" fmla="*/ 2147483646 h 719"/>
              <a:gd name="T110" fmla="*/ 2147483646 w 722"/>
              <a:gd name="T111" fmla="*/ 2147483646 h 719"/>
              <a:gd name="T112" fmla="*/ 2147483646 w 722"/>
              <a:gd name="T113" fmla="*/ 2147483646 h 719"/>
              <a:gd name="T114" fmla="*/ 2147483646 w 722"/>
              <a:gd name="T115" fmla="*/ 2147483646 h 719"/>
              <a:gd name="T116" fmla="*/ 2147483646 w 722"/>
              <a:gd name="T117" fmla="*/ 2147483646 h 7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719"/>
              <a:gd name="T179" fmla="*/ 722 w 722"/>
              <a:gd name="T180" fmla="*/ 719 h 7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719">
                <a:moveTo>
                  <a:pt x="415" y="1"/>
                </a:moveTo>
                <a:lnTo>
                  <a:pt x="439" y="1"/>
                </a:lnTo>
                <a:lnTo>
                  <a:pt x="441" y="1"/>
                </a:lnTo>
                <a:lnTo>
                  <a:pt x="451" y="1"/>
                </a:lnTo>
                <a:lnTo>
                  <a:pt x="453" y="1"/>
                </a:lnTo>
                <a:lnTo>
                  <a:pt x="463" y="1"/>
                </a:lnTo>
                <a:lnTo>
                  <a:pt x="468" y="1"/>
                </a:lnTo>
                <a:lnTo>
                  <a:pt x="475" y="1"/>
                </a:lnTo>
                <a:lnTo>
                  <a:pt x="482" y="1"/>
                </a:lnTo>
                <a:lnTo>
                  <a:pt x="492" y="1"/>
                </a:lnTo>
                <a:lnTo>
                  <a:pt x="504" y="1"/>
                </a:lnTo>
                <a:lnTo>
                  <a:pt x="512" y="1"/>
                </a:lnTo>
                <a:lnTo>
                  <a:pt x="518" y="0"/>
                </a:lnTo>
                <a:lnTo>
                  <a:pt x="527" y="1"/>
                </a:lnTo>
                <a:lnTo>
                  <a:pt x="531" y="1"/>
                </a:lnTo>
                <a:lnTo>
                  <a:pt x="533" y="1"/>
                </a:lnTo>
                <a:lnTo>
                  <a:pt x="546" y="1"/>
                </a:lnTo>
                <a:lnTo>
                  <a:pt x="549" y="1"/>
                </a:lnTo>
                <a:lnTo>
                  <a:pt x="552" y="1"/>
                </a:lnTo>
                <a:lnTo>
                  <a:pt x="558" y="1"/>
                </a:lnTo>
                <a:lnTo>
                  <a:pt x="560" y="1"/>
                </a:lnTo>
                <a:lnTo>
                  <a:pt x="566" y="1"/>
                </a:lnTo>
                <a:lnTo>
                  <a:pt x="568" y="1"/>
                </a:lnTo>
                <a:lnTo>
                  <a:pt x="573" y="1"/>
                </a:lnTo>
                <a:lnTo>
                  <a:pt x="580" y="1"/>
                </a:lnTo>
                <a:lnTo>
                  <a:pt x="582" y="1"/>
                </a:lnTo>
                <a:lnTo>
                  <a:pt x="583" y="1"/>
                </a:lnTo>
                <a:lnTo>
                  <a:pt x="585" y="1"/>
                </a:lnTo>
                <a:lnTo>
                  <a:pt x="591" y="1"/>
                </a:lnTo>
                <a:lnTo>
                  <a:pt x="596" y="1"/>
                </a:lnTo>
                <a:lnTo>
                  <a:pt x="607" y="1"/>
                </a:lnTo>
                <a:lnTo>
                  <a:pt x="613" y="1"/>
                </a:lnTo>
                <a:lnTo>
                  <a:pt x="615" y="1"/>
                </a:lnTo>
                <a:lnTo>
                  <a:pt x="617" y="1"/>
                </a:lnTo>
                <a:lnTo>
                  <a:pt x="619" y="1"/>
                </a:lnTo>
                <a:lnTo>
                  <a:pt x="622" y="1"/>
                </a:lnTo>
                <a:lnTo>
                  <a:pt x="623" y="1"/>
                </a:lnTo>
                <a:lnTo>
                  <a:pt x="625" y="1"/>
                </a:lnTo>
                <a:lnTo>
                  <a:pt x="629" y="1"/>
                </a:lnTo>
                <a:lnTo>
                  <a:pt x="630" y="1"/>
                </a:lnTo>
                <a:lnTo>
                  <a:pt x="637" y="1"/>
                </a:lnTo>
                <a:lnTo>
                  <a:pt x="645" y="1"/>
                </a:lnTo>
                <a:lnTo>
                  <a:pt x="647" y="1"/>
                </a:lnTo>
                <a:lnTo>
                  <a:pt x="657" y="1"/>
                </a:lnTo>
                <a:lnTo>
                  <a:pt x="658" y="1"/>
                </a:lnTo>
                <a:lnTo>
                  <a:pt x="677" y="1"/>
                </a:lnTo>
                <a:lnTo>
                  <a:pt x="686" y="1"/>
                </a:lnTo>
                <a:lnTo>
                  <a:pt x="688" y="1"/>
                </a:lnTo>
                <a:lnTo>
                  <a:pt x="704" y="1"/>
                </a:lnTo>
                <a:lnTo>
                  <a:pt x="706" y="1"/>
                </a:lnTo>
                <a:lnTo>
                  <a:pt x="711" y="1"/>
                </a:lnTo>
                <a:lnTo>
                  <a:pt x="721" y="1"/>
                </a:lnTo>
                <a:lnTo>
                  <a:pt x="721" y="7"/>
                </a:lnTo>
                <a:lnTo>
                  <a:pt x="721" y="22"/>
                </a:lnTo>
                <a:lnTo>
                  <a:pt x="721" y="31"/>
                </a:lnTo>
                <a:lnTo>
                  <a:pt x="721" y="62"/>
                </a:lnTo>
                <a:lnTo>
                  <a:pt x="721" y="72"/>
                </a:lnTo>
                <a:lnTo>
                  <a:pt x="721" y="80"/>
                </a:lnTo>
                <a:lnTo>
                  <a:pt x="721" y="95"/>
                </a:lnTo>
                <a:lnTo>
                  <a:pt x="721" y="107"/>
                </a:lnTo>
                <a:lnTo>
                  <a:pt x="721" y="110"/>
                </a:lnTo>
                <a:lnTo>
                  <a:pt x="721" y="113"/>
                </a:lnTo>
                <a:lnTo>
                  <a:pt x="721" y="120"/>
                </a:lnTo>
                <a:lnTo>
                  <a:pt x="721" y="141"/>
                </a:lnTo>
                <a:lnTo>
                  <a:pt x="721" y="150"/>
                </a:lnTo>
                <a:lnTo>
                  <a:pt x="721" y="156"/>
                </a:lnTo>
                <a:lnTo>
                  <a:pt x="721" y="157"/>
                </a:lnTo>
                <a:lnTo>
                  <a:pt x="721" y="163"/>
                </a:lnTo>
                <a:lnTo>
                  <a:pt x="721" y="170"/>
                </a:lnTo>
                <a:lnTo>
                  <a:pt x="721" y="175"/>
                </a:lnTo>
                <a:lnTo>
                  <a:pt x="721" y="180"/>
                </a:lnTo>
                <a:lnTo>
                  <a:pt x="721" y="182"/>
                </a:lnTo>
                <a:lnTo>
                  <a:pt x="721" y="187"/>
                </a:lnTo>
                <a:lnTo>
                  <a:pt x="721" y="188"/>
                </a:lnTo>
                <a:lnTo>
                  <a:pt x="721" y="190"/>
                </a:lnTo>
                <a:lnTo>
                  <a:pt x="721" y="192"/>
                </a:lnTo>
                <a:lnTo>
                  <a:pt x="721" y="196"/>
                </a:lnTo>
                <a:lnTo>
                  <a:pt x="721" y="199"/>
                </a:lnTo>
                <a:lnTo>
                  <a:pt x="721" y="206"/>
                </a:lnTo>
                <a:lnTo>
                  <a:pt x="721" y="210"/>
                </a:lnTo>
                <a:lnTo>
                  <a:pt x="721" y="213"/>
                </a:lnTo>
                <a:lnTo>
                  <a:pt x="721" y="220"/>
                </a:lnTo>
                <a:lnTo>
                  <a:pt x="721" y="222"/>
                </a:lnTo>
                <a:lnTo>
                  <a:pt x="721" y="223"/>
                </a:lnTo>
                <a:lnTo>
                  <a:pt x="721" y="225"/>
                </a:lnTo>
                <a:lnTo>
                  <a:pt x="721" y="229"/>
                </a:lnTo>
                <a:lnTo>
                  <a:pt x="721" y="234"/>
                </a:lnTo>
                <a:lnTo>
                  <a:pt x="721" y="237"/>
                </a:lnTo>
                <a:lnTo>
                  <a:pt x="721" y="239"/>
                </a:lnTo>
                <a:lnTo>
                  <a:pt x="721" y="240"/>
                </a:lnTo>
                <a:lnTo>
                  <a:pt x="721" y="246"/>
                </a:lnTo>
                <a:lnTo>
                  <a:pt x="721" y="248"/>
                </a:lnTo>
                <a:lnTo>
                  <a:pt x="721" y="255"/>
                </a:lnTo>
                <a:lnTo>
                  <a:pt x="721" y="259"/>
                </a:lnTo>
                <a:lnTo>
                  <a:pt x="721" y="269"/>
                </a:lnTo>
                <a:lnTo>
                  <a:pt x="721" y="273"/>
                </a:lnTo>
                <a:lnTo>
                  <a:pt x="721" y="275"/>
                </a:lnTo>
                <a:lnTo>
                  <a:pt x="721" y="279"/>
                </a:lnTo>
                <a:lnTo>
                  <a:pt x="721" y="290"/>
                </a:lnTo>
                <a:lnTo>
                  <a:pt x="721" y="294"/>
                </a:lnTo>
                <a:lnTo>
                  <a:pt x="721" y="301"/>
                </a:lnTo>
                <a:lnTo>
                  <a:pt x="721" y="303"/>
                </a:lnTo>
                <a:lnTo>
                  <a:pt x="721" y="306"/>
                </a:lnTo>
                <a:lnTo>
                  <a:pt x="721" y="309"/>
                </a:lnTo>
                <a:lnTo>
                  <a:pt x="721" y="311"/>
                </a:lnTo>
                <a:lnTo>
                  <a:pt x="721" y="316"/>
                </a:lnTo>
                <a:lnTo>
                  <a:pt x="721" y="318"/>
                </a:lnTo>
                <a:lnTo>
                  <a:pt x="721" y="332"/>
                </a:lnTo>
                <a:lnTo>
                  <a:pt x="721" y="335"/>
                </a:lnTo>
                <a:lnTo>
                  <a:pt x="721" y="342"/>
                </a:lnTo>
                <a:lnTo>
                  <a:pt x="721" y="357"/>
                </a:lnTo>
                <a:lnTo>
                  <a:pt x="721" y="358"/>
                </a:lnTo>
                <a:lnTo>
                  <a:pt x="721" y="372"/>
                </a:lnTo>
                <a:lnTo>
                  <a:pt x="721" y="375"/>
                </a:lnTo>
                <a:lnTo>
                  <a:pt x="721" y="379"/>
                </a:lnTo>
                <a:lnTo>
                  <a:pt x="721" y="382"/>
                </a:lnTo>
                <a:lnTo>
                  <a:pt x="721" y="394"/>
                </a:lnTo>
                <a:lnTo>
                  <a:pt x="721" y="404"/>
                </a:lnTo>
                <a:lnTo>
                  <a:pt x="721" y="406"/>
                </a:lnTo>
                <a:lnTo>
                  <a:pt x="719" y="451"/>
                </a:lnTo>
                <a:lnTo>
                  <a:pt x="721" y="455"/>
                </a:lnTo>
                <a:lnTo>
                  <a:pt x="719" y="458"/>
                </a:lnTo>
                <a:lnTo>
                  <a:pt x="719" y="459"/>
                </a:lnTo>
                <a:lnTo>
                  <a:pt x="719" y="461"/>
                </a:lnTo>
                <a:lnTo>
                  <a:pt x="719" y="465"/>
                </a:lnTo>
                <a:lnTo>
                  <a:pt x="721" y="469"/>
                </a:lnTo>
                <a:lnTo>
                  <a:pt x="721" y="471"/>
                </a:lnTo>
                <a:lnTo>
                  <a:pt x="721" y="472"/>
                </a:lnTo>
                <a:lnTo>
                  <a:pt x="721" y="475"/>
                </a:lnTo>
                <a:lnTo>
                  <a:pt x="719" y="478"/>
                </a:lnTo>
                <a:lnTo>
                  <a:pt x="719" y="485"/>
                </a:lnTo>
                <a:lnTo>
                  <a:pt x="719" y="487"/>
                </a:lnTo>
                <a:lnTo>
                  <a:pt x="719" y="491"/>
                </a:lnTo>
                <a:lnTo>
                  <a:pt x="719" y="496"/>
                </a:lnTo>
                <a:lnTo>
                  <a:pt x="719" y="500"/>
                </a:lnTo>
                <a:lnTo>
                  <a:pt x="719" y="502"/>
                </a:lnTo>
                <a:lnTo>
                  <a:pt x="719" y="504"/>
                </a:lnTo>
                <a:lnTo>
                  <a:pt x="719" y="507"/>
                </a:lnTo>
                <a:lnTo>
                  <a:pt x="719" y="510"/>
                </a:lnTo>
                <a:lnTo>
                  <a:pt x="719" y="514"/>
                </a:lnTo>
                <a:lnTo>
                  <a:pt x="719" y="518"/>
                </a:lnTo>
                <a:lnTo>
                  <a:pt x="719" y="526"/>
                </a:lnTo>
                <a:lnTo>
                  <a:pt x="719" y="531"/>
                </a:lnTo>
                <a:lnTo>
                  <a:pt x="719" y="534"/>
                </a:lnTo>
                <a:lnTo>
                  <a:pt x="719" y="536"/>
                </a:lnTo>
                <a:lnTo>
                  <a:pt x="719" y="538"/>
                </a:lnTo>
                <a:lnTo>
                  <a:pt x="719" y="542"/>
                </a:lnTo>
                <a:lnTo>
                  <a:pt x="719" y="544"/>
                </a:lnTo>
                <a:lnTo>
                  <a:pt x="719" y="546"/>
                </a:lnTo>
                <a:lnTo>
                  <a:pt x="719" y="548"/>
                </a:lnTo>
                <a:lnTo>
                  <a:pt x="719" y="551"/>
                </a:lnTo>
                <a:lnTo>
                  <a:pt x="719" y="554"/>
                </a:lnTo>
                <a:lnTo>
                  <a:pt x="719" y="559"/>
                </a:lnTo>
                <a:lnTo>
                  <a:pt x="719" y="561"/>
                </a:lnTo>
                <a:lnTo>
                  <a:pt x="719" y="567"/>
                </a:lnTo>
                <a:lnTo>
                  <a:pt x="719" y="573"/>
                </a:lnTo>
                <a:lnTo>
                  <a:pt x="719" y="576"/>
                </a:lnTo>
                <a:lnTo>
                  <a:pt x="719" y="578"/>
                </a:lnTo>
                <a:lnTo>
                  <a:pt x="719" y="581"/>
                </a:lnTo>
                <a:lnTo>
                  <a:pt x="719" y="588"/>
                </a:lnTo>
                <a:lnTo>
                  <a:pt x="719" y="592"/>
                </a:lnTo>
                <a:lnTo>
                  <a:pt x="719" y="595"/>
                </a:lnTo>
                <a:lnTo>
                  <a:pt x="719" y="597"/>
                </a:lnTo>
                <a:lnTo>
                  <a:pt x="719" y="604"/>
                </a:lnTo>
                <a:lnTo>
                  <a:pt x="719" y="607"/>
                </a:lnTo>
                <a:lnTo>
                  <a:pt x="719" y="610"/>
                </a:lnTo>
                <a:lnTo>
                  <a:pt x="719" y="615"/>
                </a:lnTo>
                <a:lnTo>
                  <a:pt x="719" y="621"/>
                </a:lnTo>
                <a:lnTo>
                  <a:pt x="719" y="629"/>
                </a:lnTo>
                <a:lnTo>
                  <a:pt x="719" y="640"/>
                </a:lnTo>
                <a:lnTo>
                  <a:pt x="719" y="643"/>
                </a:lnTo>
                <a:lnTo>
                  <a:pt x="719" y="645"/>
                </a:lnTo>
                <a:lnTo>
                  <a:pt x="719" y="648"/>
                </a:lnTo>
                <a:lnTo>
                  <a:pt x="719" y="651"/>
                </a:lnTo>
                <a:lnTo>
                  <a:pt x="719" y="654"/>
                </a:lnTo>
                <a:lnTo>
                  <a:pt x="719" y="657"/>
                </a:lnTo>
                <a:lnTo>
                  <a:pt x="719" y="661"/>
                </a:lnTo>
                <a:lnTo>
                  <a:pt x="719" y="662"/>
                </a:lnTo>
                <a:lnTo>
                  <a:pt x="719" y="666"/>
                </a:lnTo>
                <a:lnTo>
                  <a:pt x="719" y="672"/>
                </a:lnTo>
                <a:lnTo>
                  <a:pt x="719" y="678"/>
                </a:lnTo>
                <a:lnTo>
                  <a:pt x="719" y="690"/>
                </a:lnTo>
                <a:lnTo>
                  <a:pt x="719" y="695"/>
                </a:lnTo>
                <a:lnTo>
                  <a:pt x="719" y="697"/>
                </a:lnTo>
                <a:lnTo>
                  <a:pt x="719" y="700"/>
                </a:lnTo>
                <a:lnTo>
                  <a:pt x="719" y="704"/>
                </a:lnTo>
                <a:lnTo>
                  <a:pt x="719" y="706"/>
                </a:lnTo>
                <a:lnTo>
                  <a:pt x="719" y="711"/>
                </a:lnTo>
                <a:lnTo>
                  <a:pt x="719" y="714"/>
                </a:lnTo>
                <a:lnTo>
                  <a:pt x="719" y="716"/>
                </a:lnTo>
                <a:lnTo>
                  <a:pt x="718" y="718"/>
                </a:lnTo>
                <a:lnTo>
                  <a:pt x="716" y="718"/>
                </a:lnTo>
                <a:lnTo>
                  <a:pt x="714" y="718"/>
                </a:lnTo>
                <a:lnTo>
                  <a:pt x="712" y="718"/>
                </a:lnTo>
                <a:lnTo>
                  <a:pt x="711" y="718"/>
                </a:lnTo>
                <a:lnTo>
                  <a:pt x="708" y="718"/>
                </a:lnTo>
                <a:lnTo>
                  <a:pt x="705" y="718"/>
                </a:lnTo>
                <a:lnTo>
                  <a:pt x="703" y="718"/>
                </a:lnTo>
                <a:lnTo>
                  <a:pt x="701" y="718"/>
                </a:lnTo>
                <a:lnTo>
                  <a:pt x="699" y="718"/>
                </a:lnTo>
                <a:lnTo>
                  <a:pt x="697" y="718"/>
                </a:lnTo>
                <a:lnTo>
                  <a:pt x="695" y="718"/>
                </a:lnTo>
                <a:lnTo>
                  <a:pt x="692" y="718"/>
                </a:lnTo>
                <a:lnTo>
                  <a:pt x="691" y="718"/>
                </a:lnTo>
                <a:lnTo>
                  <a:pt x="689" y="718"/>
                </a:lnTo>
                <a:lnTo>
                  <a:pt x="688" y="718"/>
                </a:lnTo>
                <a:lnTo>
                  <a:pt x="686" y="718"/>
                </a:lnTo>
                <a:lnTo>
                  <a:pt x="684" y="718"/>
                </a:lnTo>
                <a:lnTo>
                  <a:pt x="680" y="718"/>
                </a:lnTo>
                <a:lnTo>
                  <a:pt x="677" y="718"/>
                </a:lnTo>
                <a:lnTo>
                  <a:pt x="672" y="718"/>
                </a:lnTo>
                <a:lnTo>
                  <a:pt x="671" y="718"/>
                </a:lnTo>
                <a:lnTo>
                  <a:pt x="667" y="718"/>
                </a:lnTo>
                <a:lnTo>
                  <a:pt x="666" y="718"/>
                </a:lnTo>
                <a:lnTo>
                  <a:pt x="659" y="718"/>
                </a:lnTo>
                <a:lnTo>
                  <a:pt x="653" y="718"/>
                </a:lnTo>
                <a:lnTo>
                  <a:pt x="651" y="718"/>
                </a:lnTo>
                <a:lnTo>
                  <a:pt x="649" y="718"/>
                </a:lnTo>
                <a:lnTo>
                  <a:pt x="640" y="718"/>
                </a:lnTo>
                <a:lnTo>
                  <a:pt x="628" y="718"/>
                </a:lnTo>
                <a:lnTo>
                  <a:pt x="626" y="718"/>
                </a:lnTo>
                <a:lnTo>
                  <a:pt x="623" y="718"/>
                </a:lnTo>
                <a:lnTo>
                  <a:pt x="619" y="718"/>
                </a:lnTo>
                <a:lnTo>
                  <a:pt x="616" y="718"/>
                </a:lnTo>
                <a:lnTo>
                  <a:pt x="614" y="718"/>
                </a:lnTo>
                <a:lnTo>
                  <a:pt x="612" y="718"/>
                </a:lnTo>
                <a:lnTo>
                  <a:pt x="609" y="718"/>
                </a:lnTo>
                <a:lnTo>
                  <a:pt x="604" y="718"/>
                </a:lnTo>
                <a:lnTo>
                  <a:pt x="602" y="718"/>
                </a:lnTo>
                <a:lnTo>
                  <a:pt x="593" y="718"/>
                </a:lnTo>
                <a:lnTo>
                  <a:pt x="580" y="716"/>
                </a:lnTo>
                <a:lnTo>
                  <a:pt x="577" y="716"/>
                </a:lnTo>
                <a:lnTo>
                  <a:pt x="574" y="716"/>
                </a:lnTo>
                <a:lnTo>
                  <a:pt x="572" y="716"/>
                </a:lnTo>
                <a:lnTo>
                  <a:pt x="568" y="716"/>
                </a:lnTo>
                <a:lnTo>
                  <a:pt x="566" y="716"/>
                </a:lnTo>
                <a:lnTo>
                  <a:pt x="558" y="716"/>
                </a:lnTo>
                <a:lnTo>
                  <a:pt x="557" y="716"/>
                </a:lnTo>
                <a:lnTo>
                  <a:pt x="553" y="716"/>
                </a:lnTo>
                <a:lnTo>
                  <a:pt x="552" y="716"/>
                </a:lnTo>
                <a:lnTo>
                  <a:pt x="549" y="716"/>
                </a:lnTo>
                <a:lnTo>
                  <a:pt x="547" y="716"/>
                </a:lnTo>
                <a:lnTo>
                  <a:pt x="546" y="716"/>
                </a:lnTo>
                <a:lnTo>
                  <a:pt x="541" y="716"/>
                </a:lnTo>
                <a:lnTo>
                  <a:pt x="539" y="716"/>
                </a:lnTo>
                <a:lnTo>
                  <a:pt x="539" y="705"/>
                </a:lnTo>
                <a:lnTo>
                  <a:pt x="541" y="702"/>
                </a:lnTo>
                <a:lnTo>
                  <a:pt x="547" y="697"/>
                </a:lnTo>
                <a:lnTo>
                  <a:pt x="552" y="691"/>
                </a:lnTo>
                <a:lnTo>
                  <a:pt x="557" y="683"/>
                </a:lnTo>
                <a:lnTo>
                  <a:pt x="551" y="666"/>
                </a:lnTo>
                <a:lnTo>
                  <a:pt x="536" y="660"/>
                </a:lnTo>
                <a:lnTo>
                  <a:pt x="533" y="660"/>
                </a:lnTo>
                <a:lnTo>
                  <a:pt x="531" y="660"/>
                </a:lnTo>
                <a:lnTo>
                  <a:pt x="502" y="661"/>
                </a:lnTo>
                <a:lnTo>
                  <a:pt x="492" y="659"/>
                </a:lnTo>
                <a:lnTo>
                  <a:pt x="490" y="657"/>
                </a:lnTo>
                <a:lnTo>
                  <a:pt x="489" y="656"/>
                </a:lnTo>
                <a:lnTo>
                  <a:pt x="479" y="645"/>
                </a:lnTo>
                <a:lnTo>
                  <a:pt x="478" y="644"/>
                </a:lnTo>
                <a:lnTo>
                  <a:pt x="474" y="640"/>
                </a:lnTo>
                <a:lnTo>
                  <a:pt x="467" y="634"/>
                </a:lnTo>
                <a:lnTo>
                  <a:pt x="440" y="619"/>
                </a:lnTo>
                <a:lnTo>
                  <a:pt x="425" y="607"/>
                </a:lnTo>
                <a:lnTo>
                  <a:pt x="424" y="604"/>
                </a:lnTo>
                <a:lnTo>
                  <a:pt x="424" y="597"/>
                </a:lnTo>
                <a:lnTo>
                  <a:pt x="424" y="594"/>
                </a:lnTo>
                <a:lnTo>
                  <a:pt x="413" y="573"/>
                </a:lnTo>
                <a:lnTo>
                  <a:pt x="389" y="576"/>
                </a:lnTo>
                <a:lnTo>
                  <a:pt x="384" y="581"/>
                </a:lnTo>
                <a:lnTo>
                  <a:pt x="382" y="587"/>
                </a:lnTo>
                <a:lnTo>
                  <a:pt x="382" y="588"/>
                </a:lnTo>
                <a:lnTo>
                  <a:pt x="381" y="592"/>
                </a:lnTo>
                <a:lnTo>
                  <a:pt x="372" y="598"/>
                </a:lnTo>
                <a:lnTo>
                  <a:pt x="364" y="602"/>
                </a:lnTo>
                <a:lnTo>
                  <a:pt x="347" y="597"/>
                </a:lnTo>
                <a:lnTo>
                  <a:pt x="333" y="584"/>
                </a:lnTo>
                <a:lnTo>
                  <a:pt x="333" y="577"/>
                </a:lnTo>
                <a:lnTo>
                  <a:pt x="335" y="568"/>
                </a:lnTo>
                <a:lnTo>
                  <a:pt x="361" y="548"/>
                </a:lnTo>
                <a:lnTo>
                  <a:pt x="362" y="547"/>
                </a:lnTo>
                <a:lnTo>
                  <a:pt x="364" y="545"/>
                </a:lnTo>
                <a:lnTo>
                  <a:pt x="362" y="516"/>
                </a:lnTo>
                <a:lnTo>
                  <a:pt x="353" y="513"/>
                </a:lnTo>
                <a:lnTo>
                  <a:pt x="352" y="513"/>
                </a:lnTo>
                <a:lnTo>
                  <a:pt x="350" y="516"/>
                </a:lnTo>
                <a:lnTo>
                  <a:pt x="345" y="519"/>
                </a:lnTo>
                <a:lnTo>
                  <a:pt x="342" y="521"/>
                </a:lnTo>
                <a:lnTo>
                  <a:pt x="341" y="522"/>
                </a:lnTo>
                <a:lnTo>
                  <a:pt x="325" y="535"/>
                </a:lnTo>
                <a:lnTo>
                  <a:pt x="323" y="535"/>
                </a:lnTo>
                <a:lnTo>
                  <a:pt x="320" y="534"/>
                </a:lnTo>
                <a:lnTo>
                  <a:pt x="319" y="533"/>
                </a:lnTo>
                <a:lnTo>
                  <a:pt x="316" y="533"/>
                </a:lnTo>
                <a:lnTo>
                  <a:pt x="300" y="502"/>
                </a:lnTo>
                <a:lnTo>
                  <a:pt x="271" y="494"/>
                </a:lnTo>
                <a:lnTo>
                  <a:pt x="267" y="495"/>
                </a:lnTo>
                <a:lnTo>
                  <a:pt x="261" y="495"/>
                </a:lnTo>
                <a:lnTo>
                  <a:pt x="242" y="483"/>
                </a:lnTo>
                <a:lnTo>
                  <a:pt x="240" y="480"/>
                </a:lnTo>
                <a:lnTo>
                  <a:pt x="239" y="479"/>
                </a:lnTo>
                <a:lnTo>
                  <a:pt x="237" y="478"/>
                </a:lnTo>
                <a:lnTo>
                  <a:pt x="235" y="474"/>
                </a:lnTo>
                <a:lnTo>
                  <a:pt x="235" y="465"/>
                </a:lnTo>
                <a:lnTo>
                  <a:pt x="236" y="461"/>
                </a:lnTo>
                <a:lnTo>
                  <a:pt x="237" y="459"/>
                </a:lnTo>
                <a:lnTo>
                  <a:pt x="238" y="457"/>
                </a:lnTo>
                <a:lnTo>
                  <a:pt x="238" y="454"/>
                </a:lnTo>
                <a:lnTo>
                  <a:pt x="240" y="449"/>
                </a:lnTo>
                <a:lnTo>
                  <a:pt x="241" y="448"/>
                </a:lnTo>
                <a:lnTo>
                  <a:pt x="241" y="438"/>
                </a:lnTo>
                <a:lnTo>
                  <a:pt x="239" y="435"/>
                </a:lnTo>
                <a:lnTo>
                  <a:pt x="233" y="427"/>
                </a:lnTo>
                <a:lnTo>
                  <a:pt x="229" y="425"/>
                </a:lnTo>
                <a:lnTo>
                  <a:pt x="229" y="423"/>
                </a:lnTo>
                <a:lnTo>
                  <a:pt x="227" y="403"/>
                </a:lnTo>
                <a:lnTo>
                  <a:pt x="227" y="399"/>
                </a:lnTo>
                <a:lnTo>
                  <a:pt x="225" y="392"/>
                </a:lnTo>
                <a:lnTo>
                  <a:pt x="208" y="374"/>
                </a:lnTo>
                <a:lnTo>
                  <a:pt x="205" y="373"/>
                </a:lnTo>
                <a:lnTo>
                  <a:pt x="184" y="379"/>
                </a:lnTo>
                <a:lnTo>
                  <a:pt x="183" y="379"/>
                </a:lnTo>
                <a:lnTo>
                  <a:pt x="171" y="387"/>
                </a:lnTo>
                <a:lnTo>
                  <a:pt x="170" y="390"/>
                </a:lnTo>
                <a:lnTo>
                  <a:pt x="150" y="420"/>
                </a:lnTo>
                <a:lnTo>
                  <a:pt x="149" y="424"/>
                </a:lnTo>
                <a:lnTo>
                  <a:pt x="147" y="427"/>
                </a:lnTo>
                <a:lnTo>
                  <a:pt x="146" y="429"/>
                </a:lnTo>
                <a:lnTo>
                  <a:pt x="145" y="433"/>
                </a:lnTo>
                <a:lnTo>
                  <a:pt x="126" y="452"/>
                </a:lnTo>
                <a:lnTo>
                  <a:pt x="98" y="458"/>
                </a:lnTo>
                <a:lnTo>
                  <a:pt x="72" y="461"/>
                </a:lnTo>
                <a:lnTo>
                  <a:pt x="52" y="451"/>
                </a:lnTo>
                <a:lnTo>
                  <a:pt x="47" y="445"/>
                </a:lnTo>
                <a:lnTo>
                  <a:pt x="46" y="444"/>
                </a:lnTo>
                <a:lnTo>
                  <a:pt x="41" y="443"/>
                </a:lnTo>
                <a:lnTo>
                  <a:pt x="38" y="437"/>
                </a:lnTo>
                <a:lnTo>
                  <a:pt x="37" y="427"/>
                </a:lnTo>
                <a:lnTo>
                  <a:pt x="36" y="420"/>
                </a:lnTo>
                <a:lnTo>
                  <a:pt x="48" y="401"/>
                </a:lnTo>
                <a:lnTo>
                  <a:pt x="52" y="398"/>
                </a:lnTo>
                <a:lnTo>
                  <a:pt x="90" y="385"/>
                </a:lnTo>
                <a:lnTo>
                  <a:pt x="96" y="382"/>
                </a:lnTo>
                <a:lnTo>
                  <a:pt x="118" y="370"/>
                </a:lnTo>
                <a:lnTo>
                  <a:pt x="118" y="366"/>
                </a:lnTo>
                <a:lnTo>
                  <a:pt x="113" y="357"/>
                </a:lnTo>
                <a:lnTo>
                  <a:pt x="104" y="344"/>
                </a:lnTo>
                <a:lnTo>
                  <a:pt x="74" y="350"/>
                </a:lnTo>
                <a:lnTo>
                  <a:pt x="27" y="355"/>
                </a:lnTo>
                <a:lnTo>
                  <a:pt x="20" y="355"/>
                </a:lnTo>
                <a:lnTo>
                  <a:pt x="9" y="349"/>
                </a:lnTo>
                <a:lnTo>
                  <a:pt x="8" y="349"/>
                </a:lnTo>
                <a:lnTo>
                  <a:pt x="6" y="348"/>
                </a:lnTo>
                <a:lnTo>
                  <a:pt x="4" y="347"/>
                </a:lnTo>
                <a:lnTo>
                  <a:pt x="4" y="345"/>
                </a:lnTo>
                <a:lnTo>
                  <a:pt x="5" y="343"/>
                </a:lnTo>
                <a:lnTo>
                  <a:pt x="9" y="344"/>
                </a:lnTo>
                <a:lnTo>
                  <a:pt x="12" y="339"/>
                </a:lnTo>
                <a:lnTo>
                  <a:pt x="9" y="335"/>
                </a:lnTo>
                <a:lnTo>
                  <a:pt x="8" y="333"/>
                </a:lnTo>
                <a:lnTo>
                  <a:pt x="7" y="330"/>
                </a:lnTo>
                <a:lnTo>
                  <a:pt x="9" y="319"/>
                </a:lnTo>
                <a:lnTo>
                  <a:pt x="8" y="317"/>
                </a:lnTo>
                <a:lnTo>
                  <a:pt x="8" y="314"/>
                </a:lnTo>
                <a:lnTo>
                  <a:pt x="7" y="310"/>
                </a:lnTo>
                <a:lnTo>
                  <a:pt x="7" y="305"/>
                </a:lnTo>
                <a:lnTo>
                  <a:pt x="5" y="302"/>
                </a:lnTo>
                <a:lnTo>
                  <a:pt x="4" y="300"/>
                </a:lnTo>
                <a:lnTo>
                  <a:pt x="2" y="299"/>
                </a:lnTo>
                <a:lnTo>
                  <a:pt x="1" y="294"/>
                </a:lnTo>
                <a:lnTo>
                  <a:pt x="1" y="293"/>
                </a:lnTo>
                <a:lnTo>
                  <a:pt x="1" y="290"/>
                </a:lnTo>
                <a:lnTo>
                  <a:pt x="1" y="288"/>
                </a:lnTo>
                <a:lnTo>
                  <a:pt x="0" y="285"/>
                </a:lnTo>
                <a:lnTo>
                  <a:pt x="0" y="283"/>
                </a:lnTo>
                <a:lnTo>
                  <a:pt x="0" y="282"/>
                </a:lnTo>
                <a:lnTo>
                  <a:pt x="0" y="279"/>
                </a:lnTo>
                <a:lnTo>
                  <a:pt x="0" y="277"/>
                </a:lnTo>
                <a:lnTo>
                  <a:pt x="0" y="273"/>
                </a:lnTo>
                <a:lnTo>
                  <a:pt x="0" y="271"/>
                </a:lnTo>
                <a:lnTo>
                  <a:pt x="1" y="268"/>
                </a:lnTo>
                <a:lnTo>
                  <a:pt x="5" y="265"/>
                </a:lnTo>
                <a:lnTo>
                  <a:pt x="8" y="262"/>
                </a:lnTo>
                <a:lnTo>
                  <a:pt x="10" y="259"/>
                </a:lnTo>
                <a:lnTo>
                  <a:pt x="14" y="258"/>
                </a:lnTo>
                <a:lnTo>
                  <a:pt x="18" y="255"/>
                </a:lnTo>
                <a:lnTo>
                  <a:pt x="21" y="254"/>
                </a:lnTo>
                <a:lnTo>
                  <a:pt x="24" y="256"/>
                </a:lnTo>
                <a:lnTo>
                  <a:pt x="25" y="259"/>
                </a:lnTo>
                <a:lnTo>
                  <a:pt x="26" y="262"/>
                </a:lnTo>
                <a:lnTo>
                  <a:pt x="29" y="263"/>
                </a:lnTo>
                <a:lnTo>
                  <a:pt x="32" y="262"/>
                </a:lnTo>
                <a:lnTo>
                  <a:pt x="37" y="263"/>
                </a:lnTo>
                <a:lnTo>
                  <a:pt x="38" y="263"/>
                </a:lnTo>
                <a:lnTo>
                  <a:pt x="46" y="266"/>
                </a:lnTo>
                <a:lnTo>
                  <a:pt x="49" y="266"/>
                </a:lnTo>
                <a:lnTo>
                  <a:pt x="51" y="266"/>
                </a:lnTo>
                <a:lnTo>
                  <a:pt x="56" y="266"/>
                </a:lnTo>
                <a:lnTo>
                  <a:pt x="58" y="266"/>
                </a:lnTo>
                <a:lnTo>
                  <a:pt x="61" y="266"/>
                </a:lnTo>
                <a:lnTo>
                  <a:pt x="64" y="266"/>
                </a:lnTo>
                <a:lnTo>
                  <a:pt x="69" y="267"/>
                </a:lnTo>
                <a:lnTo>
                  <a:pt x="73" y="268"/>
                </a:lnTo>
                <a:lnTo>
                  <a:pt x="75" y="269"/>
                </a:lnTo>
                <a:lnTo>
                  <a:pt x="79" y="269"/>
                </a:lnTo>
                <a:lnTo>
                  <a:pt x="82" y="268"/>
                </a:lnTo>
                <a:lnTo>
                  <a:pt x="87" y="268"/>
                </a:lnTo>
                <a:lnTo>
                  <a:pt x="90" y="267"/>
                </a:lnTo>
                <a:lnTo>
                  <a:pt x="91" y="263"/>
                </a:lnTo>
                <a:lnTo>
                  <a:pt x="92" y="259"/>
                </a:lnTo>
                <a:lnTo>
                  <a:pt x="92" y="257"/>
                </a:lnTo>
                <a:lnTo>
                  <a:pt x="93" y="256"/>
                </a:lnTo>
                <a:lnTo>
                  <a:pt x="94" y="255"/>
                </a:lnTo>
                <a:lnTo>
                  <a:pt x="117" y="213"/>
                </a:lnTo>
                <a:lnTo>
                  <a:pt x="119" y="210"/>
                </a:lnTo>
                <a:lnTo>
                  <a:pt x="125" y="210"/>
                </a:lnTo>
                <a:lnTo>
                  <a:pt x="165" y="207"/>
                </a:lnTo>
                <a:lnTo>
                  <a:pt x="164" y="200"/>
                </a:lnTo>
                <a:lnTo>
                  <a:pt x="168" y="199"/>
                </a:lnTo>
                <a:lnTo>
                  <a:pt x="171" y="199"/>
                </a:lnTo>
                <a:lnTo>
                  <a:pt x="173" y="199"/>
                </a:lnTo>
                <a:lnTo>
                  <a:pt x="185" y="199"/>
                </a:lnTo>
                <a:lnTo>
                  <a:pt x="185" y="191"/>
                </a:lnTo>
                <a:lnTo>
                  <a:pt x="185" y="186"/>
                </a:lnTo>
                <a:lnTo>
                  <a:pt x="193" y="186"/>
                </a:lnTo>
                <a:lnTo>
                  <a:pt x="197" y="186"/>
                </a:lnTo>
                <a:lnTo>
                  <a:pt x="206" y="186"/>
                </a:lnTo>
                <a:lnTo>
                  <a:pt x="208" y="186"/>
                </a:lnTo>
                <a:lnTo>
                  <a:pt x="211" y="186"/>
                </a:lnTo>
                <a:lnTo>
                  <a:pt x="211" y="174"/>
                </a:lnTo>
                <a:lnTo>
                  <a:pt x="211" y="165"/>
                </a:lnTo>
                <a:lnTo>
                  <a:pt x="211" y="161"/>
                </a:lnTo>
                <a:lnTo>
                  <a:pt x="211" y="158"/>
                </a:lnTo>
                <a:lnTo>
                  <a:pt x="211" y="147"/>
                </a:lnTo>
                <a:lnTo>
                  <a:pt x="211" y="145"/>
                </a:lnTo>
                <a:lnTo>
                  <a:pt x="211" y="138"/>
                </a:lnTo>
                <a:lnTo>
                  <a:pt x="211" y="132"/>
                </a:lnTo>
                <a:lnTo>
                  <a:pt x="211" y="127"/>
                </a:lnTo>
                <a:lnTo>
                  <a:pt x="211" y="124"/>
                </a:lnTo>
                <a:lnTo>
                  <a:pt x="211" y="119"/>
                </a:lnTo>
                <a:lnTo>
                  <a:pt x="211" y="115"/>
                </a:lnTo>
                <a:lnTo>
                  <a:pt x="211" y="79"/>
                </a:lnTo>
                <a:lnTo>
                  <a:pt x="211" y="73"/>
                </a:lnTo>
                <a:lnTo>
                  <a:pt x="211" y="61"/>
                </a:lnTo>
                <a:lnTo>
                  <a:pt x="211" y="49"/>
                </a:lnTo>
                <a:lnTo>
                  <a:pt x="212" y="49"/>
                </a:lnTo>
                <a:lnTo>
                  <a:pt x="212" y="45"/>
                </a:lnTo>
                <a:lnTo>
                  <a:pt x="212" y="37"/>
                </a:lnTo>
                <a:lnTo>
                  <a:pt x="212" y="24"/>
                </a:lnTo>
                <a:lnTo>
                  <a:pt x="212" y="15"/>
                </a:lnTo>
                <a:lnTo>
                  <a:pt x="212" y="10"/>
                </a:lnTo>
                <a:lnTo>
                  <a:pt x="212" y="1"/>
                </a:lnTo>
                <a:lnTo>
                  <a:pt x="218" y="1"/>
                </a:lnTo>
                <a:lnTo>
                  <a:pt x="220" y="1"/>
                </a:lnTo>
                <a:lnTo>
                  <a:pt x="222" y="1"/>
                </a:lnTo>
                <a:lnTo>
                  <a:pt x="225" y="1"/>
                </a:lnTo>
                <a:lnTo>
                  <a:pt x="238" y="1"/>
                </a:lnTo>
                <a:lnTo>
                  <a:pt x="239" y="1"/>
                </a:lnTo>
                <a:lnTo>
                  <a:pt x="242" y="1"/>
                </a:lnTo>
                <a:lnTo>
                  <a:pt x="254" y="1"/>
                </a:lnTo>
                <a:lnTo>
                  <a:pt x="263" y="1"/>
                </a:lnTo>
                <a:lnTo>
                  <a:pt x="279" y="1"/>
                </a:lnTo>
                <a:lnTo>
                  <a:pt x="281" y="1"/>
                </a:lnTo>
                <a:lnTo>
                  <a:pt x="295" y="1"/>
                </a:lnTo>
                <a:lnTo>
                  <a:pt x="297" y="1"/>
                </a:lnTo>
                <a:lnTo>
                  <a:pt x="315" y="1"/>
                </a:lnTo>
                <a:lnTo>
                  <a:pt x="328" y="1"/>
                </a:lnTo>
                <a:lnTo>
                  <a:pt x="336" y="1"/>
                </a:lnTo>
                <a:lnTo>
                  <a:pt x="345" y="1"/>
                </a:lnTo>
                <a:lnTo>
                  <a:pt x="363" y="1"/>
                </a:lnTo>
                <a:lnTo>
                  <a:pt x="364" y="1"/>
                </a:lnTo>
                <a:lnTo>
                  <a:pt x="415"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2" name="Freeform 226"/>
          <p:cNvSpPr>
            <a:spLocks/>
          </p:cNvSpPr>
          <p:nvPr/>
        </p:nvSpPr>
        <p:spPr bwMode="auto">
          <a:xfrm>
            <a:off x="8666164" y="1460501"/>
            <a:ext cx="212725" cy="688975"/>
          </a:xfrm>
          <a:custGeom>
            <a:avLst/>
            <a:gdLst>
              <a:gd name="T0" fmla="*/ 2147483646 w 147"/>
              <a:gd name="T1" fmla="*/ 0 h 491"/>
              <a:gd name="T2" fmla="*/ 2147483646 w 147"/>
              <a:gd name="T3" fmla="*/ 0 h 491"/>
              <a:gd name="T4" fmla="*/ 2147483646 w 147"/>
              <a:gd name="T5" fmla="*/ 0 h 491"/>
              <a:gd name="T6" fmla="*/ 2147483646 w 147"/>
              <a:gd name="T7" fmla="*/ 0 h 491"/>
              <a:gd name="T8" fmla="*/ 2147483646 w 147"/>
              <a:gd name="T9" fmla="*/ 0 h 491"/>
              <a:gd name="T10" fmla="*/ 2147483646 w 147"/>
              <a:gd name="T11" fmla="*/ 0 h 491"/>
              <a:gd name="T12" fmla="*/ 2147483646 w 147"/>
              <a:gd name="T13" fmla="*/ 2147483646 h 491"/>
              <a:gd name="T14" fmla="*/ 2147483646 w 147"/>
              <a:gd name="T15" fmla="*/ 2147483646 h 491"/>
              <a:gd name="T16" fmla="*/ 2147483646 w 147"/>
              <a:gd name="T17" fmla="*/ 2147483646 h 491"/>
              <a:gd name="T18" fmla="*/ 2147483646 w 147"/>
              <a:gd name="T19" fmla="*/ 2147483646 h 491"/>
              <a:gd name="T20" fmla="*/ 2147483646 w 147"/>
              <a:gd name="T21" fmla="*/ 2147483646 h 491"/>
              <a:gd name="T22" fmla="*/ 2147483646 w 147"/>
              <a:gd name="T23" fmla="*/ 2147483646 h 491"/>
              <a:gd name="T24" fmla="*/ 2147483646 w 147"/>
              <a:gd name="T25" fmla="*/ 2147483646 h 491"/>
              <a:gd name="T26" fmla="*/ 2147483646 w 147"/>
              <a:gd name="T27" fmla="*/ 2147483646 h 491"/>
              <a:gd name="T28" fmla="*/ 2147483646 w 147"/>
              <a:gd name="T29" fmla="*/ 2147483646 h 491"/>
              <a:gd name="T30" fmla="*/ 2147483646 w 147"/>
              <a:gd name="T31" fmla="*/ 2147483646 h 491"/>
              <a:gd name="T32" fmla="*/ 2147483646 w 147"/>
              <a:gd name="T33" fmla="*/ 2147483646 h 491"/>
              <a:gd name="T34" fmla="*/ 2147483646 w 147"/>
              <a:gd name="T35" fmla="*/ 2147483646 h 491"/>
              <a:gd name="T36" fmla="*/ 2147483646 w 147"/>
              <a:gd name="T37" fmla="*/ 2147483646 h 491"/>
              <a:gd name="T38" fmla="*/ 2147483646 w 147"/>
              <a:gd name="T39" fmla="*/ 2147483646 h 491"/>
              <a:gd name="T40" fmla="*/ 2147483646 w 147"/>
              <a:gd name="T41" fmla="*/ 2147483646 h 491"/>
              <a:gd name="T42" fmla="*/ 2147483646 w 147"/>
              <a:gd name="T43" fmla="*/ 2147483646 h 491"/>
              <a:gd name="T44" fmla="*/ 2147483646 w 147"/>
              <a:gd name="T45" fmla="*/ 2147483646 h 491"/>
              <a:gd name="T46" fmla="*/ 2147483646 w 147"/>
              <a:gd name="T47" fmla="*/ 2147483646 h 491"/>
              <a:gd name="T48" fmla="*/ 2147483646 w 147"/>
              <a:gd name="T49" fmla="*/ 2147483646 h 491"/>
              <a:gd name="T50" fmla="*/ 2147483646 w 147"/>
              <a:gd name="T51" fmla="*/ 2147483646 h 491"/>
              <a:gd name="T52" fmla="*/ 2147483646 w 147"/>
              <a:gd name="T53" fmla="*/ 2147483646 h 491"/>
              <a:gd name="T54" fmla="*/ 2147483646 w 147"/>
              <a:gd name="T55" fmla="*/ 2147483646 h 491"/>
              <a:gd name="T56" fmla="*/ 2147483646 w 147"/>
              <a:gd name="T57" fmla="*/ 2147483646 h 491"/>
              <a:gd name="T58" fmla="*/ 2147483646 w 147"/>
              <a:gd name="T59" fmla="*/ 2147483646 h 491"/>
              <a:gd name="T60" fmla="*/ 2147483646 w 147"/>
              <a:gd name="T61" fmla="*/ 2147483646 h 491"/>
              <a:gd name="T62" fmla="*/ 0 w 147"/>
              <a:gd name="T63" fmla="*/ 2147483646 h 491"/>
              <a:gd name="T64" fmla="*/ 2147483646 w 147"/>
              <a:gd name="T65" fmla="*/ 2147483646 h 491"/>
              <a:gd name="T66" fmla="*/ 0 w 147"/>
              <a:gd name="T67" fmla="*/ 2147483646 h 491"/>
              <a:gd name="T68" fmla="*/ 2147483646 w 147"/>
              <a:gd name="T69" fmla="*/ 2147483646 h 491"/>
              <a:gd name="T70" fmla="*/ 2147483646 w 147"/>
              <a:gd name="T71" fmla="*/ 2147483646 h 491"/>
              <a:gd name="T72" fmla="*/ 2147483646 w 147"/>
              <a:gd name="T73" fmla="*/ 2147483646 h 491"/>
              <a:gd name="T74" fmla="*/ 2147483646 w 147"/>
              <a:gd name="T75" fmla="*/ 2147483646 h 491"/>
              <a:gd name="T76" fmla="*/ 2147483646 w 147"/>
              <a:gd name="T77" fmla="*/ 2147483646 h 491"/>
              <a:gd name="T78" fmla="*/ 2147483646 w 147"/>
              <a:gd name="T79" fmla="*/ 2147483646 h 491"/>
              <a:gd name="T80" fmla="*/ 2147483646 w 147"/>
              <a:gd name="T81" fmla="*/ 2147483646 h 491"/>
              <a:gd name="T82" fmla="*/ 2147483646 w 147"/>
              <a:gd name="T83" fmla="*/ 2147483646 h 491"/>
              <a:gd name="T84" fmla="*/ 2147483646 w 147"/>
              <a:gd name="T85" fmla="*/ 2147483646 h 491"/>
              <a:gd name="T86" fmla="*/ 2147483646 w 147"/>
              <a:gd name="T87" fmla="*/ 2147483646 h 491"/>
              <a:gd name="T88" fmla="*/ 2147483646 w 147"/>
              <a:gd name="T89" fmla="*/ 2147483646 h 491"/>
              <a:gd name="T90" fmla="*/ 2147483646 w 147"/>
              <a:gd name="T91" fmla="*/ 2147483646 h 491"/>
              <a:gd name="T92" fmla="*/ 2147483646 w 147"/>
              <a:gd name="T93" fmla="*/ 2147483646 h 491"/>
              <a:gd name="T94" fmla="*/ 2147483646 w 147"/>
              <a:gd name="T95" fmla="*/ 2147483646 h 491"/>
              <a:gd name="T96" fmla="*/ 2147483646 w 147"/>
              <a:gd name="T97" fmla="*/ 2147483646 h 491"/>
              <a:gd name="T98" fmla="*/ 2147483646 w 147"/>
              <a:gd name="T99" fmla="*/ 2147483646 h 491"/>
              <a:gd name="T100" fmla="*/ 2147483646 w 147"/>
              <a:gd name="T101" fmla="*/ 2147483646 h 491"/>
              <a:gd name="T102" fmla="*/ 2147483646 w 147"/>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
              <a:gd name="T157" fmla="*/ 0 h 491"/>
              <a:gd name="T158" fmla="*/ 147 w 147"/>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 h="491">
                <a:moveTo>
                  <a:pt x="27" y="0"/>
                </a:moveTo>
                <a:lnTo>
                  <a:pt x="32" y="0"/>
                </a:lnTo>
                <a:lnTo>
                  <a:pt x="40" y="0"/>
                </a:lnTo>
                <a:lnTo>
                  <a:pt x="43" y="0"/>
                </a:lnTo>
                <a:lnTo>
                  <a:pt x="48" y="0"/>
                </a:lnTo>
                <a:lnTo>
                  <a:pt x="50" y="0"/>
                </a:lnTo>
                <a:lnTo>
                  <a:pt x="61" y="0"/>
                </a:lnTo>
                <a:lnTo>
                  <a:pt x="62" y="0"/>
                </a:lnTo>
                <a:lnTo>
                  <a:pt x="76" y="0"/>
                </a:lnTo>
                <a:lnTo>
                  <a:pt x="85" y="0"/>
                </a:lnTo>
                <a:lnTo>
                  <a:pt x="86" y="0"/>
                </a:lnTo>
                <a:lnTo>
                  <a:pt x="92" y="0"/>
                </a:lnTo>
                <a:lnTo>
                  <a:pt x="97" y="0"/>
                </a:lnTo>
                <a:lnTo>
                  <a:pt x="98" y="0"/>
                </a:lnTo>
                <a:lnTo>
                  <a:pt x="109" y="0"/>
                </a:lnTo>
                <a:lnTo>
                  <a:pt x="111" y="0"/>
                </a:lnTo>
                <a:lnTo>
                  <a:pt x="115" y="0"/>
                </a:lnTo>
                <a:lnTo>
                  <a:pt x="121" y="0"/>
                </a:lnTo>
                <a:lnTo>
                  <a:pt x="124" y="0"/>
                </a:lnTo>
                <a:lnTo>
                  <a:pt x="128" y="0"/>
                </a:lnTo>
                <a:lnTo>
                  <a:pt x="131" y="0"/>
                </a:lnTo>
                <a:lnTo>
                  <a:pt x="139" y="0"/>
                </a:lnTo>
                <a:lnTo>
                  <a:pt x="140" y="0"/>
                </a:lnTo>
                <a:lnTo>
                  <a:pt x="146" y="0"/>
                </a:lnTo>
                <a:lnTo>
                  <a:pt x="146" y="10"/>
                </a:lnTo>
                <a:lnTo>
                  <a:pt x="146" y="20"/>
                </a:lnTo>
                <a:lnTo>
                  <a:pt x="146" y="22"/>
                </a:lnTo>
                <a:lnTo>
                  <a:pt x="146" y="35"/>
                </a:lnTo>
                <a:lnTo>
                  <a:pt x="146" y="48"/>
                </a:lnTo>
                <a:lnTo>
                  <a:pt x="142" y="48"/>
                </a:lnTo>
                <a:lnTo>
                  <a:pt x="135" y="48"/>
                </a:lnTo>
                <a:lnTo>
                  <a:pt x="131" y="48"/>
                </a:lnTo>
                <a:lnTo>
                  <a:pt x="130" y="48"/>
                </a:lnTo>
                <a:lnTo>
                  <a:pt x="130" y="55"/>
                </a:lnTo>
                <a:lnTo>
                  <a:pt x="130" y="56"/>
                </a:lnTo>
                <a:lnTo>
                  <a:pt x="129" y="65"/>
                </a:lnTo>
                <a:lnTo>
                  <a:pt x="130" y="67"/>
                </a:lnTo>
                <a:lnTo>
                  <a:pt x="130" y="69"/>
                </a:lnTo>
                <a:lnTo>
                  <a:pt x="130" y="71"/>
                </a:lnTo>
                <a:lnTo>
                  <a:pt x="130" y="75"/>
                </a:lnTo>
                <a:lnTo>
                  <a:pt x="130" y="80"/>
                </a:lnTo>
                <a:lnTo>
                  <a:pt x="130" y="84"/>
                </a:lnTo>
                <a:lnTo>
                  <a:pt x="130" y="91"/>
                </a:lnTo>
                <a:lnTo>
                  <a:pt x="130" y="93"/>
                </a:lnTo>
                <a:lnTo>
                  <a:pt x="130" y="99"/>
                </a:lnTo>
                <a:lnTo>
                  <a:pt x="130" y="107"/>
                </a:lnTo>
                <a:lnTo>
                  <a:pt x="130" y="118"/>
                </a:lnTo>
                <a:lnTo>
                  <a:pt x="130" y="125"/>
                </a:lnTo>
                <a:lnTo>
                  <a:pt x="130" y="130"/>
                </a:lnTo>
                <a:lnTo>
                  <a:pt x="130" y="132"/>
                </a:lnTo>
                <a:lnTo>
                  <a:pt x="130" y="144"/>
                </a:lnTo>
                <a:lnTo>
                  <a:pt x="130" y="153"/>
                </a:lnTo>
                <a:lnTo>
                  <a:pt x="130" y="168"/>
                </a:lnTo>
                <a:lnTo>
                  <a:pt x="130" y="174"/>
                </a:lnTo>
                <a:lnTo>
                  <a:pt x="130" y="177"/>
                </a:lnTo>
                <a:lnTo>
                  <a:pt x="130" y="181"/>
                </a:lnTo>
                <a:lnTo>
                  <a:pt x="130" y="200"/>
                </a:lnTo>
                <a:lnTo>
                  <a:pt x="130" y="203"/>
                </a:lnTo>
                <a:lnTo>
                  <a:pt x="130" y="205"/>
                </a:lnTo>
                <a:lnTo>
                  <a:pt x="130" y="217"/>
                </a:lnTo>
                <a:lnTo>
                  <a:pt x="130" y="221"/>
                </a:lnTo>
                <a:lnTo>
                  <a:pt x="130" y="224"/>
                </a:lnTo>
                <a:lnTo>
                  <a:pt x="130" y="226"/>
                </a:lnTo>
                <a:lnTo>
                  <a:pt x="130" y="230"/>
                </a:lnTo>
                <a:lnTo>
                  <a:pt x="130" y="238"/>
                </a:lnTo>
                <a:lnTo>
                  <a:pt x="130" y="242"/>
                </a:lnTo>
                <a:lnTo>
                  <a:pt x="130" y="252"/>
                </a:lnTo>
                <a:lnTo>
                  <a:pt x="130" y="255"/>
                </a:lnTo>
                <a:lnTo>
                  <a:pt x="130" y="262"/>
                </a:lnTo>
                <a:lnTo>
                  <a:pt x="130" y="268"/>
                </a:lnTo>
                <a:lnTo>
                  <a:pt x="130" y="282"/>
                </a:lnTo>
                <a:lnTo>
                  <a:pt x="130" y="293"/>
                </a:lnTo>
                <a:lnTo>
                  <a:pt x="130" y="298"/>
                </a:lnTo>
                <a:lnTo>
                  <a:pt x="130" y="301"/>
                </a:lnTo>
                <a:lnTo>
                  <a:pt x="130" y="304"/>
                </a:lnTo>
                <a:lnTo>
                  <a:pt x="130" y="311"/>
                </a:lnTo>
                <a:lnTo>
                  <a:pt x="130" y="316"/>
                </a:lnTo>
                <a:lnTo>
                  <a:pt x="130" y="319"/>
                </a:lnTo>
                <a:lnTo>
                  <a:pt x="130" y="320"/>
                </a:lnTo>
                <a:lnTo>
                  <a:pt x="130" y="340"/>
                </a:lnTo>
                <a:lnTo>
                  <a:pt x="130" y="341"/>
                </a:lnTo>
                <a:lnTo>
                  <a:pt x="128" y="353"/>
                </a:lnTo>
                <a:lnTo>
                  <a:pt x="128" y="364"/>
                </a:lnTo>
                <a:lnTo>
                  <a:pt x="128" y="366"/>
                </a:lnTo>
                <a:lnTo>
                  <a:pt x="128" y="371"/>
                </a:lnTo>
                <a:lnTo>
                  <a:pt x="128" y="384"/>
                </a:lnTo>
                <a:lnTo>
                  <a:pt x="128" y="389"/>
                </a:lnTo>
                <a:lnTo>
                  <a:pt x="128" y="409"/>
                </a:lnTo>
                <a:lnTo>
                  <a:pt x="128" y="416"/>
                </a:lnTo>
                <a:lnTo>
                  <a:pt x="128" y="424"/>
                </a:lnTo>
                <a:lnTo>
                  <a:pt x="128" y="427"/>
                </a:lnTo>
                <a:lnTo>
                  <a:pt x="128" y="441"/>
                </a:lnTo>
                <a:lnTo>
                  <a:pt x="128" y="449"/>
                </a:lnTo>
                <a:lnTo>
                  <a:pt x="128" y="453"/>
                </a:lnTo>
                <a:lnTo>
                  <a:pt x="128" y="466"/>
                </a:lnTo>
                <a:lnTo>
                  <a:pt x="128" y="469"/>
                </a:lnTo>
                <a:lnTo>
                  <a:pt x="128" y="473"/>
                </a:lnTo>
                <a:lnTo>
                  <a:pt x="128" y="480"/>
                </a:lnTo>
                <a:lnTo>
                  <a:pt x="128" y="490"/>
                </a:lnTo>
                <a:lnTo>
                  <a:pt x="127" y="490"/>
                </a:lnTo>
                <a:lnTo>
                  <a:pt x="122" y="490"/>
                </a:lnTo>
                <a:lnTo>
                  <a:pt x="116" y="490"/>
                </a:lnTo>
                <a:lnTo>
                  <a:pt x="105" y="490"/>
                </a:lnTo>
                <a:lnTo>
                  <a:pt x="100" y="490"/>
                </a:lnTo>
                <a:lnTo>
                  <a:pt x="92" y="490"/>
                </a:lnTo>
                <a:lnTo>
                  <a:pt x="87" y="490"/>
                </a:lnTo>
                <a:lnTo>
                  <a:pt x="80" y="490"/>
                </a:lnTo>
                <a:lnTo>
                  <a:pt x="79" y="490"/>
                </a:lnTo>
                <a:lnTo>
                  <a:pt x="70" y="490"/>
                </a:lnTo>
                <a:lnTo>
                  <a:pt x="68" y="490"/>
                </a:lnTo>
                <a:lnTo>
                  <a:pt x="58" y="490"/>
                </a:lnTo>
                <a:lnTo>
                  <a:pt x="55" y="490"/>
                </a:lnTo>
                <a:lnTo>
                  <a:pt x="43" y="490"/>
                </a:lnTo>
                <a:lnTo>
                  <a:pt x="38" y="490"/>
                </a:lnTo>
                <a:lnTo>
                  <a:pt x="30" y="490"/>
                </a:lnTo>
                <a:lnTo>
                  <a:pt x="29" y="490"/>
                </a:lnTo>
                <a:lnTo>
                  <a:pt x="26" y="490"/>
                </a:lnTo>
                <a:lnTo>
                  <a:pt x="24" y="490"/>
                </a:lnTo>
                <a:lnTo>
                  <a:pt x="19" y="490"/>
                </a:lnTo>
                <a:lnTo>
                  <a:pt x="16" y="490"/>
                </a:lnTo>
                <a:lnTo>
                  <a:pt x="14" y="490"/>
                </a:lnTo>
                <a:lnTo>
                  <a:pt x="12" y="490"/>
                </a:lnTo>
                <a:lnTo>
                  <a:pt x="9" y="490"/>
                </a:lnTo>
                <a:lnTo>
                  <a:pt x="7" y="490"/>
                </a:lnTo>
                <a:lnTo>
                  <a:pt x="0" y="488"/>
                </a:lnTo>
                <a:lnTo>
                  <a:pt x="0" y="485"/>
                </a:lnTo>
                <a:lnTo>
                  <a:pt x="0" y="483"/>
                </a:lnTo>
                <a:lnTo>
                  <a:pt x="0" y="476"/>
                </a:lnTo>
                <a:lnTo>
                  <a:pt x="1" y="473"/>
                </a:lnTo>
                <a:lnTo>
                  <a:pt x="1" y="470"/>
                </a:lnTo>
                <a:lnTo>
                  <a:pt x="1" y="469"/>
                </a:lnTo>
                <a:lnTo>
                  <a:pt x="1" y="467"/>
                </a:lnTo>
                <a:lnTo>
                  <a:pt x="0" y="462"/>
                </a:lnTo>
                <a:lnTo>
                  <a:pt x="0" y="459"/>
                </a:lnTo>
                <a:lnTo>
                  <a:pt x="0" y="457"/>
                </a:lnTo>
                <a:lnTo>
                  <a:pt x="0" y="456"/>
                </a:lnTo>
                <a:lnTo>
                  <a:pt x="1" y="453"/>
                </a:lnTo>
                <a:lnTo>
                  <a:pt x="0" y="449"/>
                </a:lnTo>
                <a:lnTo>
                  <a:pt x="1" y="403"/>
                </a:lnTo>
                <a:lnTo>
                  <a:pt x="1" y="402"/>
                </a:lnTo>
                <a:lnTo>
                  <a:pt x="1" y="392"/>
                </a:lnTo>
                <a:lnTo>
                  <a:pt x="1" y="380"/>
                </a:lnTo>
                <a:lnTo>
                  <a:pt x="1" y="377"/>
                </a:lnTo>
                <a:lnTo>
                  <a:pt x="1" y="373"/>
                </a:lnTo>
                <a:lnTo>
                  <a:pt x="1" y="370"/>
                </a:lnTo>
                <a:lnTo>
                  <a:pt x="1" y="356"/>
                </a:lnTo>
                <a:lnTo>
                  <a:pt x="1" y="355"/>
                </a:lnTo>
                <a:lnTo>
                  <a:pt x="1" y="340"/>
                </a:lnTo>
                <a:lnTo>
                  <a:pt x="1" y="333"/>
                </a:lnTo>
                <a:lnTo>
                  <a:pt x="1" y="330"/>
                </a:lnTo>
                <a:lnTo>
                  <a:pt x="1" y="316"/>
                </a:lnTo>
                <a:lnTo>
                  <a:pt x="1" y="314"/>
                </a:lnTo>
                <a:lnTo>
                  <a:pt x="1" y="310"/>
                </a:lnTo>
                <a:lnTo>
                  <a:pt x="1" y="307"/>
                </a:lnTo>
                <a:lnTo>
                  <a:pt x="1" y="304"/>
                </a:lnTo>
                <a:lnTo>
                  <a:pt x="1" y="302"/>
                </a:lnTo>
                <a:lnTo>
                  <a:pt x="1" y="299"/>
                </a:lnTo>
                <a:lnTo>
                  <a:pt x="1" y="293"/>
                </a:lnTo>
                <a:lnTo>
                  <a:pt x="1" y="288"/>
                </a:lnTo>
                <a:lnTo>
                  <a:pt x="1" y="277"/>
                </a:lnTo>
                <a:lnTo>
                  <a:pt x="1" y="273"/>
                </a:lnTo>
                <a:lnTo>
                  <a:pt x="1" y="271"/>
                </a:lnTo>
                <a:lnTo>
                  <a:pt x="1" y="268"/>
                </a:lnTo>
                <a:lnTo>
                  <a:pt x="1" y="258"/>
                </a:lnTo>
                <a:lnTo>
                  <a:pt x="1" y="253"/>
                </a:lnTo>
                <a:lnTo>
                  <a:pt x="1" y="246"/>
                </a:lnTo>
                <a:lnTo>
                  <a:pt x="1" y="244"/>
                </a:lnTo>
                <a:lnTo>
                  <a:pt x="1" y="238"/>
                </a:lnTo>
                <a:lnTo>
                  <a:pt x="1" y="237"/>
                </a:lnTo>
                <a:lnTo>
                  <a:pt x="1" y="235"/>
                </a:lnTo>
                <a:lnTo>
                  <a:pt x="1" y="233"/>
                </a:lnTo>
                <a:lnTo>
                  <a:pt x="1" y="227"/>
                </a:lnTo>
                <a:lnTo>
                  <a:pt x="1" y="224"/>
                </a:lnTo>
                <a:lnTo>
                  <a:pt x="1" y="221"/>
                </a:lnTo>
                <a:lnTo>
                  <a:pt x="1" y="220"/>
                </a:lnTo>
                <a:lnTo>
                  <a:pt x="1" y="218"/>
                </a:lnTo>
                <a:lnTo>
                  <a:pt x="1" y="211"/>
                </a:lnTo>
                <a:lnTo>
                  <a:pt x="1" y="209"/>
                </a:lnTo>
                <a:lnTo>
                  <a:pt x="1" y="204"/>
                </a:lnTo>
                <a:lnTo>
                  <a:pt x="1" y="198"/>
                </a:lnTo>
                <a:lnTo>
                  <a:pt x="1" y="194"/>
                </a:lnTo>
                <a:lnTo>
                  <a:pt x="1" y="191"/>
                </a:lnTo>
                <a:lnTo>
                  <a:pt x="1" y="188"/>
                </a:lnTo>
                <a:lnTo>
                  <a:pt x="1" y="186"/>
                </a:lnTo>
                <a:lnTo>
                  <a:pt x="1" y="185"/>
                </a:lnTo>
                <a:lnTo>
                  <a:pt x="1" y="181"/>
                </a:lnTo>
                <a:lnTo>
                  <a:pt x="1" y="178"/>
                </a:lnTo>
                <a:lnTo>
                  <a:pt x="1" y="174"/>
                </a:lnTo>
                <a:lnTo>
                  <a:pt x="1" y="168"/>
                </a:lnTo>
                <a:lnTo>
                  <a:pt x="1" y="161"/>
                </a:lnTo>
                <a:lnTo>
                  <a:pt x="1" y="156"/>
                </a:lnTo>
                <a:lnTo>
                  <a:pt x="1" y="155"/>
                </a:lnTo>
                <a:lnTo>
                  <a:pt x="1" y="149"/>
                </a:lnTo>
                <a:lnTo>
                  <a:pt x="1" y="140"/>
                </a:lnTo>
                <a:lnTo>
                  <a:pt x="1" y="118"/>
                </a:lnTo>
                <a:lnTo>
                  <a:pt x="1" y="112"/>
                </a:lnTo>
                <a:lnTo>
                  <a:pt x="1" y="108"/>
                </a:lnTo>
                <a:lnTo>
                  <a:pt x="1" y="106"/>
                </a:lnTo>
                <a:lnTo>
                  <a:pt x="1" y="93"/>
                </a:lnTo>
                <a:lnTo>
                  <a:pt x="1" y="79"/>
                </a:lnTo>
                <a:lnTo>
                  <a:pt x="1" y="71"/>
                </a:lnTo>
                <a:lnTo>
                  <a:pt x="1" y="61"/>
                </a:lnTo>
                <a:lnTo>
                  <a:pt x="1" y="30"/>
                </a:lnTo>
                <a:lnTo>
                  <a:pt x="1" y="21"/>
                </a:lnTo>
                <a:lnTo>
                  <a:pt x="1" y="6"/>
                </a:lnTo>
                <a:lnTo>
                  <a:pt x="1" y="0"/>
                </a:lnTo>
                <a:lnTo>
                  <a:pt x="5" y="0"/>
                </a:lnTo>
                <a:lnTo>
                  <a:pt x="19" y="0"/>
                </a:lnTo>
                <a:lnTo>
                  <a:pt x="26" y="0"/>
                </a:lnTo>
                <a:lnTo>
                  <a:pt x="27"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3" name="Freeform 227"/>
          <p:cNvSpPr>
            <a:spLocks/>
          </p:cNvSpPr>
          <p:nvPr/>
        </p:nvSpPr>
        <p:spPr bwMode="auto">
          <a:xfrm>
            <a:off x="7656514" y="1981201"/>
            <a:ext cx="776287" cy="485775"/>
          </a:xfrm>
          <a:custGeom>
            <a:avLst/>
            <a:gdLst>
              <a:gd name="T0" fmla="*/ 2147483646 w 538"/>
              <a:gd name="T1" fmla="*/ 2147483646 h 347"/>
              <a:gd name="T2" fmla="*/ 2147483646 w 538"/>
              <a:gd name="T3" fmla="*/ 2147483646 h 347"/>
              <a:gd name="T4" fmla="*/ 2147483646 w 538"/>
              <a:gd name="T5" fmla="*/ 2147483646 h 347"/>
              <a:gd name="T6" fmla="*/ 2147483646 w 538"/>
              <a:gd name="T7" fmla="*/ 2147483646 h 347"/>
              <a:gd name="T8" fmla="*/ 2147483646 w 538"/>
              <a:gd name="T9" fmla="*/ 2147483646 h 347"/>
              <a:gd name="T10" fmla="*/ 2147483646 w 538"/>
              <a:gd name="T11" fmla="*/ 2147483646 h 347"/>
              <a:gd name="T12" fmla="*/ 2147483646 w 538"/>
              <a:gd name="T13" fmla="*/ 2147483646 h 347"/>
              <a:gd name="T14" fmla="*/ 0 w 538"/>
              <a:gd name="T15" fmla="*/ 2147483646 h 347"/>
              <a:gd name="T16" fmla="*/ 0 w 538"/>
              <a:gd name="T17" fmla="*/ 2147483646 h 347"/>
              <a:gd name="T18" fmla="*/ 0 w 538"/>
              <a:gd name="T19" fmla="*/ 2147483646 h 347"/>
              <a:gd name="T20" fmla="*/ 0 w 538"/>
              <a:gd name="T21" fmla="*/ 2147483646 h 347"/>
              <a:gd name="T22" fmla="*/ 0 w 538"/>
              <a:gd name="T23" fmla="*/ 2147483646 h 347"/>
              <a:gd name="T24" fmla="*/ 2147483646 w 538"/>
              <a:gd name="T25" fmla="*/ 2147483646 h 347"/>
              <a:gd name="T26" fmla="*/ 2147483646 w 538"/>
              <a:gd name="T27" fmla="*/ 2147483646 h 347"/>
              <a:gd name="T28" fmla="*/ 2147483646 w 538"/>
              <a:gd name="T29" fmla="*/ 2147483646 h 347"/>
              <a:gd name="T30" fmla="*/ 2147483646 w 538"/>
              <a:gd name="T31" fmla="*/ 2147483646 h 347"/>
              <a:gd name="T32" fmla="*/ 2147483646 w 538"/>
              <a:gd name="T33" fmla="*/ 2147483646 h 347"/>
              <a:gd name="T34" fmla="*/ 2147483646 w 538"/>
              <a:gd name="T35" fmla="*/ 0 h 347"/>
              <a:gd name="T36" fmla="*/ 2147483646 w 538"/>
              <a:gd name="T37" fmla="*/ 2147483646 h 347"/>
              <a:gd name="T38" fmla="*/ 2147483646 w 538"/>
              <a:gd name="T39" fmla="*/ 2147483646 h 347"/>
              <a:gd name="T40" fmla="*/ 2147483646 w 538"/>
              <a:gd name="T41" fmla="*/ 2147483646 h 347"/>
              <a:gd name="T42" fmla="*/ 2147483646 w 538"/>
              <a:gd name="T43" fmla="*/ 2147483646 h 347"/>
              <a:gd name="T44" fmla="*/ 2147483646 w 538"/>
              <a:gd name="T45" fmla="*/ 2147483646 h 347"/>
              <a:gd name="T46" fmla="*/ 2147483646 w 538"/>
              <a:gd name="T47" fmla="*/ 2147483646 h 347"/>
              <a:gd name="T48" fmla="*/ 2147483646 w 538"/>
              <a:gd name="T49" fmla="*/ 2147483646 h 347"/>
              <a:gd name="T50" fmla="*/ 2147483646 w 538"/>
              <a:gd name="T51" fmla="*/ 2147483646 h 347"/>
              <a:gd name="T52" fmla="*/ 2147483646 w 538"/>
              <a:gd name="T53" fmla="*/ 2147483646 h 347"/>
              <a:gd name="T54" fmla="*/ 2147483646 w 538"/>
              <a:gd name="T55" fmla="*/ 2147483646 h 347"/>
              <a:gd name="T56" fmla="*/ 2147483646 w 538"/>
              <a:gd name="T57" fmla="*/ 2147483646 h 347"/>
              <a:gd name="T58" fmla="*/ 2147483646 w 538"/>
              <a:gd name="T59" fmla="*/ 2147483646 h 347"/>
              <a:gd name="T60" fmla="*/ 2147483646 w 538"/>
              <a:gd name="T61" fmla="*/ 2147483646 h 347"/>
              <a:gd name="T62" fmla="*/ 2147483646 w 538"/>
              <a:gd name="T63" fmla="*/ 2147483646 h 347"/>
              <a:gd name="T64" fmla="*/ 2147483646 w 538"/>
              <a:gd name="T65" fmla="*/ 2147483646 h 347"/>
              <a:gd name="T66" fmla="*/ 2147483646 w 538"/>
              <a:gd name="T67" fmla="*/ 2147483646 h 347"/>
              <a:gd name="T68" fmla="*/ 2147483646 w 538"/>
              <a:gd name="T69" fmla="*/ 2147483646 h 347"/>
              <a:gd name="T70" fmla="*/ 2147483646 w 538"/>
              <a:gd name="T71" fmla="*/ 2147483646 h 347"/>
              <a:gd name="T72" fmla="*/ 2147483646 w 538"/>
              <a:gd name="T73" fmla="*/ 2147483646 h 347"/>
              <a:gd name="T74" fmla="*/ 2147483646 w 538"/>
              <a:gd name="T75" fmla="*/ 2147483646 h 347"/>
              <a:gd name="T76" fmla="*/ 2147483646 w 538"/>
              <a:gd name="T77" fmla="*/ 2147483646 h 347"/>
              <a:gd name="T78" fmla="*/ 2147483646 w 538"/>
              <a:gd name="T79" fmla="*/ 2147483646 h 347"/>
              <a:gd name="T80" fmla="*/ 2147483646 w 538"/>
              <a:gd name="T81" fmla="*/ 2147483646 h 347"/>
              <a:gd name="T82" fmla="*/ 2147483646 w 538"/>
              <a:gd name="T83" fmla="*/ 2147483646 h 347"/>
              <a:gd name="T84" fmla="*/ 2147483646 w 538"/>
              <a:gd name="T85" fmla="*/ 2147483646 h 347"/>
              <a:gd name="T86" fmla="*/ 2147483646 w 538"/>
              <a:gd name="T87" fmla="*/ 2147483646 h 347"/>
              <a:gd name="T88" fmla="*/ 2147483646 w 538"/>
              <a:gd name="T89" fmla="*/ 2147483646 h 347"/>
              <a:gd name="T90" fmla="*/ 2147483646 w 538"/>
              <a:gd name="T91" fmla="*/ 2147483646 h 347"/>
              <a:gd name="T92" fmla="*/ 2147483646 w 538"/>
              <a:gd name="T93" fmla="*/ 2147483646 h 347"/>
              <a:gd name="T94" fmla="*/ 2147483646 w 538"/>
              <a:gd name="T95" fmla="*/ 2147483646 h 347"/>
              <a:gd name="T96" fmla="*/ 2147483646 w 538"/>
              <a:gd name="T97" fmla="*/ 2147483646 h 347"/>
              <a:gd name="T98" fmla="*/ 2147483646 w 538"/>
              <a:gd name="T99" fmla="*/ 2147483646 h 347"/>
              <a:gd name="T100" fmla="*/ 2147483646 w 538"/>
              <a:gd name="T101" fmla="*/ 2147483646 h 347"/>
              <a:gd name="T102" fmla="*/ 2147483646 w 538"/>
              <a:gd name="T103" fmla="*/ 2147483646 h 347"/>
              <a:gd name="T104" fmla="*/ 2147483646 w 538"/>
              <a:gd name="T105" fmla="*/ 2147483646 h 347"/>
              <a:gd name="T106" fmla="*/ 2147483646 w 538"/>
              <a:gd name="T107" fmla="*/ 2147483646 h 347"/>
              <a:gd name="T108" fmla="*/ 2147483646 w 538"/>
              <a:gd name="T109" fmla="*/ 2147483646 h 347"/>
              <a:gd name="T110" fmla="*/ 2147483646 w 538"/>
              <a:gd name="T111" fmla="*/ 2147483646 h 347"/>
              <a:gd name="T112" fmla="*/ 2147483646 w 538"/>
              <a:gd name="T113" fmla="*/ 2147483646 h 347"/>
              <a:gd name="T114" fmla="*/ 2147483646 w 538"/>
              <a:gd name="T115" fmla="*/ 2147483646 h 347"/>
              <a:gd name="T116" fmla="*/ 2147483646 w 538"/>
              <a:gd name="T117" fmla="*/ 2147483646 h 347"/>
              <a:gd name="T118" fmla="*/ 2147483646 w 538"/>
              <a:gd name="T119" fmla="*/ 2147483646 h 347"/>
              <a:gd name="T120" fmla="*/ 2147483646 w 538"/>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347"/>
              <a:gd name="T185" fmla="*/ 538 w 538"/>
              <a:gd name="T186" fmla="*/ 347 h 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347">
                <a:moveTo>
                  <a:pt x="72" y="271"/>
                </a:moveTo>
                <a:lnTo>
                  <a:pt x="72" y="262"/>
                </a:lnTo>
                <a:lnTo>
                  <a:pt x="72" y="258"/>
                </a:lnTo>
                <a:lnTo>
                  <a:pt x="72" y="254"/>
                </a:lnTo>
                <a:lnTo>
                  <a:pt x="72" y="251"/>
                </a:lnTo>
                <a:lnTo>
                  <a:pt x="72" y="247"/>
                </a:lnTo>
                <a:lnTo>
                  <a:pt x="72" y="233"/>
                </a:lnTo>
                <a:lnTo>
                  <a:pt x="72" y="224"/>
                </a:lnTo>
                <a:lnTo>
                  <a:pt x="72" y="221"/>
                </a:lnTo>
                <a:lnTo>
                  <a:pt x="72" y="214"/>
                </a:lnTo>
                <a:lnTo>
                  <a:pt x="72" y="208"/>
                </a:lnTo>
                <a:lnTo>
                  <a:pt x="72" y="206"/>
                </a:lnTo>
                <a:lnTo>
                  <a:pt x="72" y="203"/>
                </a:lnTo>
                <a:lnTo>
                  <a:pt x="72" y="196"/>
                </a:lnTo>
                <a:lnTo>
                  <a:pt x="60" y="196"/>
                </a:lnTo>
                <a:lnTo>
                  <a:pt x="58" y="196"/>
                </a:lnTo>
                <a:lnTo>
                  <a:pt x="52" y="196"/>
                </a:lnTo>
                <a:lnTo>
                  <a:pt x="48" y="196"/>
                </a:lnTo>
                <a:lnTo>
                  <a:pt x="42" y="196"/>
                </a:lnTo>
                <a:lnTo>
                  <a:pt x="37" y="196"/>
                </a:lnTo>
                <a:lnTo>
                  <a:pt x="31" y="196"/>
                </a:lnTo>
                <a:lnTo>
                  <a:pt x="25" y="196"/>
                </a:lnTo>
                <a:lnTo>
                  <a:pt x="23" y="196"/>
                </a:lnTo>
                <a:lnTo>
                  <a:pt x="17" y="196"/>
                </a:lnTo>
                <a:lnTo>
                  <a:pt x="15" y="196"/>
                </a:lnTo>
                <a:lnTo>
                  <a:pt x="11" y="196"/>
                </a:lnTo>
                <a:lnTo>
                  <a:pt x="5" y="196"/>
                </a:lnTo>
                <a:lnTo>
                  <a:pt x="3" y="196"/>
                </a:lnTo>
                <a:lnTo>
                  <a:pt x="0" y="196"/>
                </a:lnTo>
                <a:lnTo>
                  <a:pt x="0" y="191"/>
                </a:lnTo>
                <a:lnTo>
                  <a:pt x="0" y="184"/>
                </a:lnTo>
                <a:lnTo>
                  <a:pt x="0" y="175"/>
                </a:lnTo>
                <a:lnTo>
                  <a:pt x="0" y="165"/>
                </a:lnTo>
                <a:lnTo>
                  <a:pt x="0" y="146"/>
                </a:lnTo>
                <a:lnTo>
                  <a:pt x="0" y="134"/>
                </a:lnTo>
                <a:lnTo>
                  <a:pt x="0" y="131"/>
                </a:lnTo>
                <a:lnTo>
                  <a:pt x="0" y="124"/>
                </a:lnTo>
                <a:lnTo>
                  <a:pt x="0" y="121"/>
                </a:lnTo>
                <a:lnTo>
                  <a:pt x="0" y="110"/>
                </a:lnTo>
                <a:lnTo>
                  <a:pt x="0" y="90"/>
                </a:lnTo>
                <a:lnTo>
                  <a:pt x="0" y="85"/>
                </a:lnTo>
                <a:lnTo>
                  <a:pt x="0" y="80"/>
                </a:lnTo>
                <a:lnTo>
                  <a:pt x="0" y="72"/>
                </a:lnTo>
                <a:lnTo>
                  <a:pt x="0" y="69"/>
                </a:lnTo>
                <a:lnTo>
                  <a:pt x="0" y="64"/>
                </a:lnTo>
                <a:lnTo>
                  <a:pt x="0" y="61"/>
                </a:lnTo>
                <a:lnTo>
                  <a:pt x="0" y="58"/>
                </a:lnTo>
                <a:lnTo>
                  <a:pt x="0" y="54"/>
                </a:lnTo>
                <a:lnTo>
                  <a:pt x="0" y="48"/>
                </a:lnTo>
                <a:lnTo>
                  <a:pt x="5" y="48"/>
                </a:lnTo>
                <a:lnTo>
                  <a:pt x="12" y="48"/>
                </a:lnTo>
                <a:lnTo>
                  <a:pt x="13" y="48"/>
                </a:lnTo>
                <a:lnTo>
                  <a:pt x="15" y="47"/>
                </a:lnTo>
                <a:lnTo>
                  <a:pt x="16" y="54"/>
                </a:lnTo>
                <a:lnTo>
                  <a:pt x="17" y="64"/>
                </a:lnTo>
                <a:lnTo>
                  <a:pt x="20" y="70"/>
                </a:lnTo>
                <a:lnTo>
                  <a:pt x="25" y="71"/>
                </a:lnTo>
                <a:lnTo>
                  <a:pt x="26" y="72"/>
                </a:lnTo>
                <a:lnTo>
                  <a:pt x="31" y="78"/>
                </a:lnTo>
                <a:lnTo>
                  <a:pt x="51" y="88"/>
                </a:lnTo>
                <a:lnTo>
                  <a:pt x="78" y="85"/>
                </a:lnTo>
                <a:lnTo>
                  <a:pt x="105" y="79"/>
                </a:lnTo>
                <a:lnTo>
                  <a:pt x="124" y="60"/>
                </a:lnTo>
                <a:lnTo>
                  <a:pt x="125" y="56"/>
                </a:lnTo>
                <a:lnTo>
                  <a:pt x="126" y="54"/>
                </a:lnTo>
                <a:lnTo>
                  <a:pt x="128" y="51"/>
                </a:lnTo>
                <a:lnTo>
                  <a:pt x="129" y="47"/>
                </a:lnTo>
                <a:lnTo>
                  <a:pt x="149" y="17"/>
                </a:lnTo>
                <a:lnTo>
                  <a:pt x="150" y="14"/>
                </a:lnTo>
                <a:lnTo>
                  <a:pt x="162" y="6"/>
                </a:lnTo>
                <a:lnTo>
                  <a:pt x="163" y="6"/>
                </a:lnTo>
                <a:lnTo>
                  <a:pt x="184" y="0"/>
                </a:lnTo>
                <a:lnTo>
                  <a:pt x="188" y="1"/>
                </a:lnTo>
                <a:lnTo>
                  <a:pt x="204" y="19"/>
                </a:lnTo>
                <a:lnTo>
                  <a:pt x="206" y="26"/>
                </a:lnTo>
                <a:lnTo>
                  <a:pt x="206" y="30"/>
                </a:lnTo>
                <a:lnTo>
                  <a:pt x="209" y="49"/>
                </a:lnTo>
                <a:lnTo>
                  <a:pt x="209" y="52"/>
                </a:lnTo>
                <a:lnTo>
                  <a:pt x="212" y="54"/>
                </a:lnTo>
                <a:lnTo>
                  <a:pt x="218" y="62"/>
                </a:lnTo>
                <a:lnTo>
                  <a:pt x="221" y="65"/>
                </a:lnTo>
                <a:lnTo>
                  <a:pt x="221" y="74"/>
                </a:lnTo>
                <a:lnTo>
                  <a:pt x="220" y="76"/>
                </a:lnTo>
                <a:lnTo>
                  <a:pt x="217" y="81"/>
                </a:lnTo>
                <a:lnTo>
                  <a:pt x="217" y="83"/>
                </a:lnTo>
                <a:lnTo>
                  <a:pt x="216" y="86"/>
                </a:lnTo>
                <a:lnTo>
                  <a:pt x="215" y="88"/>
                </a:lnTo>
                <a:lnTo>
                  <a:pt x="214" y="91"/>
                </a:lnTo>
                <a:lnTo>
                  <a:pt x="214" y="100"/>
                </a:lnTo>
                <a:lnTo>
                  <a:pt x="216" y="105"/>
                </a:lnTo>
                <a:lnTo>
                  <a:pt x="218" y="106"/>
                </a:lnTo>
                <a:lnTo>
                  <a:pt x="220" y="107"/>
                </a:lnTo>
                <a:lnTo>
                  <a:pt x="222" y="110"/>
                </a:lnTo>
                <a:lnTo>
                  <a:pt x="240" y="122"/>
                </a:lnTo>
                <a:lnTo>
                  <a:pt x="246" y="122"/>
                </a:lnTo>
                <a:lnTo>
                  <a:pt x="250" y="121"/>
                </a:lnTo>
                <a:lnTo>
                  <a:pt x="279" y="129"/>
                </a:lnTo>
                <a:lnTo>
                  <a:pt x="296" y="159"/>
                </a:lnTo>
                <a:lnTo>
                  <a:pt x="299" y="159"/>
                </a:lnTo>
                <a:lnTo>
                  <a:pt x="300" y="161"/>
                </a:lnTo>
                <a:lnTo>
                  <a:pt x="302" y="162"/>
                </a:lnTo>
                <a:lnTo>
                  <a:pt x="304" y="162"/>
                </a:lnTo>
                <a:lnTo>
                  <a:pt x="321" y="149"/>
                </a:lnTo>
                <a:lnTo>
                  <a:pt x="322" y="148"/>
                </a:lnTo>
                <a:lnTo>
                  <a:pt x="324" y="146"/>
                </a:lnTo>
                <a:lnTo>
                  <a:pt x="330" y="142"/>
                </a:lnTo>
                <a:lnTo>
                  <a:pt x="332" y="140"/>
                </a:lnTo>
                <a:lnTo>
                  <a:pt x="333" y="140"/>
                </a:lnTo>
                <a:lnTo>
                  <a:pt x="342" y="142"/>
                </a:lnTo>
                <a:lnTo>
                  <a:pt x="344" y="172"/>
                </a:lnTo>
                <a:lnTo>
                  <a:pt x="342" y="174"/>
                </a:lnTo>
                <a:lnTo>
                  <a:pt x="341" y="175"/>
                </a:lnTo>
                <a:lnTo>
                  <a:pt x="314" y="195"/>
                </a:lnTo>
                <a:lnTo>
                  <a:pt x="312" y="204"/>
                </a:lnTo>
                <a:lnTo>
                  <a:pt x="312" y="211"/>
                </a:lnTo>
                <a:lnTo>
                  <a:pt x="326" y="224"/>
                </a:lnTo>
                <a:lnTo>
                  <a:pt x="344" y="229"/>
                </a:lnTo>
                <a:lnTo>
                  <a:pt x="352" y="225"/>
                </a:lnTo>
                <a:lnTo>
                  <a:pt x="360" y="218"/>
                </a:lnTo>
                <a:lnTo>
                  <a:pt x="362" y="215"/>
                </a:lnTo>
                <a:lnTo>
                  <a:pt x="362" y="214"/>
                </a:lnTo>
                <a:lnTo>
                  <a:pt x="364" y="208"/>
                </a:lnTo>
                <a:lnTo>
                  <a:pt x="368" y="203"/>
                </a:lnTo>
                <a:lnTo>
                  <a:pt x="392" y="200"/>
                </a:lnTo>
                <a:lnTo>
                  <a:pt x="403" y="221"/>
                </a:lnTo>
                <a:lnTo>
                  <a:pt x="403" y="224"/>
                </a:lnTo>
                <a:lnTo>
                  <a:pt x="403" y="231"/>
                </a:lnTo>
                <a:lnTo>
                  <a:pt x="404" y="234"/>
                </a:lnTo>
                <a:lnTo>
                  <a:pt x="420" y="246"/>
                </a:lnTo>
                <a:lnTo>
                  <a:pt x="446" y="260"/>
                </a:lnTo>
                <a:lnTo>
                  <a:pt x="454" y="267"/>
                </a:lnTo>
                <a:lnTo>
                  <a:pt x="457" y="271"/>
                </a:lnTo>
                <a:lnTo>
                  <a:pt x="458" y="272"/>
                </a:lnTo>
                <a:lnTo>
                  <a:pt x="468" y="283"/>
                </a:lnTo>
                <a:lnTo>
                  <a:pt x="469" y="284"/>
                </a:lnTo>
                <a:lnTo>
                  <a:pt x="472" y="285"/>
                </a:lnTo>
                <a:lnTo>
                  <a:pt x="481" y="288"/>
                </a:lnTo>
                <a:lnTo>
                  <a:pt x="511" y="287"/>
                </a:lnTo>
                <a:lnTo>
                  <a:pt x="512" y="287"/>
                </a:lnTo>
                <a:lnTo>
                  <a:pt x="516" y="287"/>
                </a:lnTo>
                <a:lnTo>
                  <a:pt x="531" y="293"/>
                </a:lnTo>
                <a:lnTo>
                  <a:pt x="537" y="310"/>
                </a:lnTo>
                <a:lnTo>
                  <a:pt x="532" y="318"/>
                </a:lnTo>
                <a:lnTo>
                  <a:pt x="527" y="324"/>
                </a:lnTo>
                <a:lnTo>
                  <a:pt x="521" y="328"/>
                </a:lnTo>
                <a:lnTo>
                  <a:pt x="519" y="332"/>
                </a:lnTo>
                <a:lnTo>
                  <a:pt x="519" y="343"/>
                </a:lnTo>
                <a:lnTo>
                  <a:pt x="516" y="343"/>
                </a:lnTo>
                <a:lnTo>
                  <a:pt x="512" y="343"/>
                </a:lnTo>
                <a:lnTo>
                  <a:pt x="510" y="343"/>
                </a:lnTo>
                <a:lnTo>
                  <a:pt x="498" y="343"/>
                </a:lnTo>
                <a:lnTo>
                  <a:pt x="494" y="343"/>
                </a:lnTo>
                <a:lnTo>
                  <a:pt x="486" y="343"/>
                </a:lnTo>
                <a:lnTo>
                  <a:pt x="483" y="343"/>
                </a:lnTo>
                <a:lnTo>
                  <a:pt x="481" y="343"/>
                </a:lnTo>
                <a:lnTo>
                  <a:pt x="477" y="343"/>
                </a:lnTo>
                <a:lnTo>
                  <a:pt x="475" y="342"/>
                </a:lnTo>
                <a:lnTo>
                  <a:pt x="468" y="343"/>
                </a:lnTo>
                <a:lnTo>
                  <a:pt x="463" y="342"/>
                </a:lnTo>
                <a:lnTo>
                  <a:pt x="451" y="342"/>
                </a:lnTo>
                <a:lnTo>
                  <a:pt x="450" y="342"/>
                </a:lnTo>
                <a:lnTo>
                  <a:pt x="448" y="342"/>
                </a:lnTo>
                <a:lnTo>
                  <a:pt x="446" y="342"/>
                </a:lnTo>
                <a:lnTo>
                  <a:pt x="437" y="342"/>
                </a:lnTo>
                <a:lnTo>
                  <a:pt x="434" y="342"/>
                </a:lnTo>
                <a:lnTo>
                  <a:pt x="432" y="342"/>
                </a:lnTo>
                <a:lnTo>
                  <a:pt x="429" y="342"/>
                </a:lnTo>
                <a:lnTo>
                  <a:pt x="424" y="342"/>
                </a:lnTo>
                <a:lnTo>
                  <a:pt x="422" y="342"/>
                </a:lnTo>
                <a:lnTo>
                  <a:pt x="420" y="342"/>
                </a:lnTo>
                <a:lnTo>
                  <a:pt x="417" y="342"/>
                </a:lnTo>
                <a:lnTo>
                  <a:pt x="414" y="342"/>
                </a:lnTo>
                <a:lnTo>
                  <a:pt x="408" y="342"/>
                </a:lnTo>
                <a:lnTo>
                  <a:pt x="397" y="342"/>
                </a:lnTo>
                <a:lnTo>
                  <a:pt x="396" y="342"/>
                </a:lnTo>
                <a:lnTo>
                  <a:pt x="392" y="342"/>
                </a:lnTo>
                <a:lnTo>
                  <a:pt x="378" y="342"/>
                </a:lnTo>
                <a:lnTo>
                  <a:pt x="374" y="342"/>
                </a:lnTo>
                <a:lnTo>
                  <a:pt x="371" y="342"/>
                </a:lnTo>
                <a:lnTo>
                  <a:pt x="362" y="342"/>
                </a:lnTo>
                <a:lnTo>
                  <a:pt x="345" y="342"/>
                </a:lnTo>
                <a:lnTo>
                  <a:pt x="335" y="342"/>
                </a:lnTo>
                <a:lnTo>
                  <a:pt x="326" y="342"/>
                </a:lnTo>
                <a:lnTo>
                  <a:pt x="315" y="342"/>
                </a:lnTo>
                <a:lnTo>
                  <a:pt x="313" y="342"/>
                </a:lnTo>
                <a:lnTo>
                  <a:pt x="310" y="342"/>
                </a:lnTo>
                <a:lnTo>
                  <a:pt x="301" y="342"/>
                </a:lnTo>
                <a:lnTo>
                  <a:pt x="298" y="342"/>
                </a:lnTo>
                <a:lnTo>
                  <a:pt x="292" y="342"/>
                </a:lnTo>
                <a:lnTo>
                  <a:pt x="289" y="342"/>
                </a:lnTo>
                <a:lnTo>
                  <a:pt x="283" y="342"/>
                </a:lnTo>
                <a:lnTo>
                  <a:pt x="279" y="342"/>
                </a:lnTo>
                <a:lnTo>
                  <a:pt x="279" y="344"/>
                </a:lnTo>
                <a:lnTo>
                  <a:pt x="276" y="344"/>
                </a:lnTo>
                <a:lnTo>
                  <a:pt x="275" y="344"/>
                </a:lnTo>
                <a:lnTo>
                  <a:pt x="271" y="344"/>
                </a:lnTo>
                <a:lnTo>
                  <a:pt x="265" y="344"/>
                </a:lnTo>
                <a:lnTo>
                  <a:pt x="254" y="344"/>
                </a:lnTo>
                <a:lnTo>
                  <a:pt x="250" y="344"/>
                </a:lnTo>
                <a:lnTo>
                  <a:pt x="249" y="344"/>
                </a:lnTo>
                <a:lnTo>
                  <a:pt x="244" y="346"/>
                </a:lnTo>
                <a:lnTo>
                  <a:pt x="242" y="346"/>
                </a:lnTo>
                <a:lnTo>
                  <a:pt x="237" y="346"/>
                </a:lnTo>
                <a:lnTo>
                  <a:pt x="233" y="346"/>
                </a:lnTo>
                <a:lnTo>
                  <a:pt x="228" y="346"/>
                </a:lnTo>
                <a:lnTo>
                  <a:pt x="223" y="346"/>
                </a:lnTo>
                <a:lnTo>
                  <a:pt x="221" y="346"/>
                </a:lnTo>
                <a:lnTo>
                  <a:pt x="218" y="346"/>
                </a:lnTo>
                <a:lnTo>
                  <a:pt x="216" y="346"/>
                </a:lnTo>
                <a:lnTo>
                  <a:pt x="211" y="346"/>
                </a:lnTo>
                <a:lnTo>
                  <a:pt x="206" y="346"/>
                </a:lnTo>
                <a:lnTo>
                  <a:pt x="204" y="346"/>
                </a:lnTo>
                <a:lnTo>
                  <a:pt x="201" y="346"/>
                </a:lnTo>
                <a:lnTo>
                  <a:pt x="199" y="346"/>
                </a:lnTo>
                <a:lnTo>
                  <a:pt x="180" y="346"/>
                </a:lnTo>
                <a:lnTo>
                  <a:pt x="171" y="346"/>
                </a:lnTo>
                <a:lnTo>
                  <a:pt x="169" y="346"/>
                </a:lnTo>
                <a:lnTo>
                  <a:pt x="162" y="346"/>
                </a:lnTo>
                <a:lnTo>
                  <a:pt x="155" y="346"/>
                </a:lnTo>
                <a:lnTo>
                  <a:pt x="152" y="346"/>
                </a:lnTo>
                <a:lnTo>
                  <a:pt x="145" y="346"/>
                </a:lnTo>
                <a:lnTo>
                  <a:pt x="145" y="325"/>
                </a:lnTo>
                <a:lnTo>
                  <a:pt x="145" y="322"/>
                </a:lnTo>
                <a:lnTo>
                  <a:pt x="145" y="309"/>
                </a:lnTo>
                <a:lnTo>
                  <a:pt x="145" y="296"/>
                </a:lnTo>
                <a:lnTo>
                  <a:pt x="145" y="292"/>
                </a:lnTo>
                <a:lnTo>
                  <a:pt x="145" y="289"/>
                </a:lnTo>
                <a:lnTo>
                  <a:pt x="145" y="283"/>
                </a:lnTo>
                <a:lnTo>
                  <a:pt x="145" y="271"/>
                </a:lnTo>
                <a:lnTo>
                  <a:pt x="139" y="271"/>
                </a:lnTo>
                <a:lnTo>
                  <a:pt x="134" y="271"/>
                </a:lnTo>
                <a:lnTo>
                  <a:pt x="121" y="271"/>
                </a:lnTo>
                <a:lnTo>
                  <a:pt x="116" y="271"/>
                </a:lnTo>
                <a:lnTo>
                  <a:pt x="113" y="271"/>
                </a:lnTo>
                <a:lnTo>
                  <a:pt x="111" y="271"/>
                </a:lnTo>
                <a:lnTo>
                  <a:pt x="106" y="271"/>
                </a:lnTo>
                <a:lnTo>
                  <a:pt x="101" y="271"/>
                </a:lnTo>
                <a:lnTo>
                  <a:pt x="100" y="271"/>
                </a:lnTo>
                <a:lnTo>
                  <a:pt x="97" y="271"/>
                </a:lnTo>
                <a:lnTo>
                  <a:pt x="96" y="271"/>
                </a:lnTo>
                <a:lnTo>
                  <a:pt x="90" y="271"/>
                </a:lnTo>
                <a:lnTo>
                  <a:pt x="84" y="271"/>
                </a:lnTo>
                <a:lnTo>
                  <a:pt x="81" y="271"/>
                </a:lnTo>
                <a:lnTo>
                  <a:pt x="72" y="27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4" name="Freeform 228" descr="10%"/>
          <p:cNvSpPr>
            <a:spLocks/>
          </p:cNvSpPr>
          <p:nvPr/>
        </p:nvSpPr>
        <p:spPr bwMode="auto">
          <a:xfrm>
            <a:off x="8374064" y="2146301"/>
            <a:ext cx="530225" cy="684213"/>
          </a:xfrm>
          <a:custGeom>
            <a:avLst/>
            <a:gdLst>
              <a:gd name="T0" fmla="*/ 2147483646 w 367"/>
              <a:gd name="T1" fmla="*/ 2147483646 h 489"/>
              <a:gd name="T2" fmla="*/ 2147483646 w 367"/>
              <a:gd name="T3" fmla="*/ 2147483646 h 489"/>
              <a:gd name="T4" fmla="*/ 2147483646 w 367"/>
              <a:gd name="T5" fmla="*/ 2147483646 h 489"/>
              <a:gd name="T6" fmla="*/ 2147483646 w 367"/>
              <a:gd name="T7" fmla="*/ 2147483646 h 489"/>
              <a:gd name="T8" fmla="*/ 2147483646 w 367"/>
              <a:gd name="T9" fmla="*/ 2147483646 h 489"/>
              <a:gd name="T10" fmla="*/ 2147483646 w 367"/>
              <a:gd name="T11" fmla="*/ 2147483646 h 489"/>
              <a:gd name="T12" fmla="*/ 2147483646 w 367"/>
              <a:gd name="T13" fmla="*/ 2147483646 h 489"/>
              <a:gd name="T14" fmla="*/ 2147483646 w 367"/>
              <a:gd name="T15" fmla="*/ 2147483646 h 489"/>
              <a:gd name="T16" fmla="*/ 2147483646 w 367"/>
              <a:gd name="T17" fmla="*/ 2147483646 h 489"/>
              <a:gd name="T18" fmla="*/ 2147483646 w 367"/>
              <a:gd name="T19" fmla="*/ 2147483646 h 489"/>
              <a:gd name="T20" fmla="*/ 2147483646 w 367"/>
              <a:gd name="T21" fmla="*/ 2147483646 h 489"/>
              <a:gd name="T22" fmla="*/ 2147483646 w 367"/>
              <a:gd name="T23" fmla="*/ 2147483646 h 489"/>
              <a:gd name="T24" fmla="*/ 2147483646 w 367"/>
              <a:gd name="T25" fmla="*/ 2147483646 h 489"/>
              <a:gd name="T26" fmla="*/ 2147483646 w 367"/>
              <a:gd name="T27" fmla="*/ 2147483646 h 489"/>
              <a:gd name="T28" fmla="*/ 2147483646 w 367"/>
              <a:gd name="T29" fmla="*/ 2147483646 h 489"/>
              <a:gd name="T30" fmla="*/ 2147483646 w 367"/>
              <a:gd name="T31" fmla="*/ 2147483646 h 489"/>
              <a:gd name="T32" fmla="*/ 2147483646 w 367"/>
              <a:gd name="T33" fmla="*/ 2147483646 h 489"/>
              <a:gd name="T34" fmla="*/ 2147483646 w 367"/>
              <a:gd name="T35" fmla="*/ 2147483646 h 489"/>
              <a:gd name="T36" fmla="*/ 2147483646 w 367"/>
              <a:gd name="T37" fmla="*/ 2147483646 h 489"/>
              <a:gd name="T38" fmla="*/ 2147483646 w 367"/>
              <a:gd name="T39" fmla="*/ 2147483646 h 489"/>
              <a:gd name="T40" fmla="*/ 2147483646 w 367"/>
              <a:gd name="T41" fmla="*/ 2147483646 h 489"/>
              <a:gd name="T42" fmla="*/ 2147483646 w 367"/>
              <a:gd name="T43" fmla="*/ 2147483646 h 489"/>
              <a:gd name="T44" fmla="*/ 2147483646 w 367"/>
              <a:gd name="T45" fmla="*/ 2147483646 h 489"/>
              <a:gd name="T46" fmla="*/ 2147483646 w 367"/>
              <a:gd name="T47" fmla="*/ 2147483646 h 489"/>
              <a:gd name="T48" fmla="*/ 2147483646 w 367"/>
              <a:gd name="T49" fmla="*/ 2147483646 h 489"/>
              <a:gd name="T50" fmla="*/ 2147483646 w 367"/>
              <a:gd name="T51" fmla="*/ 2147483646 h 489"/>
              <a:gd name="T52" fmla="*/ 2147483646 w 367"/>
              <a:gd name="T53" fmla="*/ 2147483646 h 489"/>
              <a:gd name="T54" fmla="*/ 2147483646 w 367"/>
              <a:gd name="T55" fmla="*/ 2147483646 h 489"/>
              <a:gd name="T56" fmla="*/ 2147483646 w 367"/>
              <a:gd name="T57" fmla="*/ 2147483646 h 489"/>
              <a:gd name="T58" fmla="*/ 2147483646 w 367"/>
              <a:gd name="T59" fmla="*/ 2147483646 h 489"/>
              <a:gd name="T60" fmla="*/ 2147483646 w 367"/>
              <a:gd name="T61" fmla="*/ 2147483646 h 489"/>
              <a:gd name="T62" fmla="*/ 2147483646 w 367"/>
              <a:gd name="T63" fmla="*/ 2147483646 h 489"/>
              <a:gd name="T64" fmla="*/ 2147483646 w 367"/>
              <a:gd name="T65" fmla="*/ 2147483646 h 489"/>
              <a:gd name="T66" fmla="*/ 2147483646 w 367"/>
              <a:gd name="T67" fmla="*/ 2147483646 h 489"/>
              <a:gd name="T68" fmla="*/ 2147483646 w 367"/>
              <a:gd name="T69" fmla="*/ 2147483646 h 489"/>
              <a:gd name="T70" fmla="*/ 2147483646 w 367"/>
              <a:gd name="T71" fmla="*/ 2147483646 h 489"/>
              <a:gd name="T72" fmla="*/ 2147483646 w 367"/>
              <a:gd name="T73" fmla="*/ 2147483646 h 489"/>
              <a:gd name="T74" fmla="*/ 2147483646 w 367"/>
              <a:gd name="T75" fmla="*/ 2147483646 h 489"/>
              <a:gd name="T76" fmla="*/ 2147483646 w 367"/>
              <a:gd name="T77" fmla="*/ 2147483646 h 489"/>
              <a:gd name="T78" fmla="*/ 2147483646 w 367"/>
              <a:gd name="T79" fmla="*/ 2147483646 h 489"/>
              <a:gd name="T80" fmla="*/ 2147483646 w 367"/>
              <a:gd name="T81" fmla="*/ 2147483646 h 489"/>
              <a:gd name="T82" fmla="*/ 0 w 367"/>
              <a:gd name="T83" fmla="*/ 2147483646 h 489"/>
              <a:gd name="T84" fmla="*/ 0 w 367"/>
              <a:gd name="T85" fmla="*/ 2147483646 h 489"/>
              <a:gd name="T86" fmla="*/ 2147483646 w 367"/>
              <a:gd name="T87" fmla="*/ 2147483646 h 489"/>
              <a:gd name="T88" fmla="*/ 2147483646 w 367"/>
              <a:gd name="T89" fmla="*/ 2147483646 h 489"/>
              <a:gd name="T90" fmla="*/ 2147483646 w 367"/>
              <a:gd name="T91" fmla="*/ 2147483646 h 489"/>
              <a:gd name="T92" fmla="*/ 2147483646 w 367"/>
              <a:gd name="T93" fmla="*/ 2147483646 h 489"/>
              <a:gd name="T94" fmla="*/ 2147483646 w 367"/>
              <a:gd name="T95" fmla="*/ 2147483646 h 489"/>
              <a:gd name="T96" fmla="*/ 2147483646 w 367"/>
              <a:gd name="T97" fmla="*/ 2147483646 h 489"/>
              <a:gd name="T98" fmla="*/ 2147483646 w 367"/>
              <a:gd name="T99" fmla="*/ 2147483646 h 489"/>
              <a:gd name="T100" fmla="*/ 2147483646 w 367"/>
              <a:gd name="T101" fmla="*/ 2147483646 h 489"/>
              <a:gd name="T102" fmla="*/ 2147483646 w 367"/>
              <a:gd name="T103" fmla="*/ 2147483646 h 489"/>
              <a:gd name="T104" fmla="*/ 2147483646 w 367"/>
              <a:gd name="T105" fmla="*/ 2147483646 h 489"/>
              <a:gd name="T106" fmla="*/ 2147483646 w 367"/>
              <a:gd name="T107" fmla="*/ 2147483646 h 489"/>
              <a:gd name="T108" fmla="*/ 2147483646 w 367"/>
              <a:gd name="T109" fmla="*/ 2147483646 h 489"/>
              <a:gd name="T110" fmla="*/ 2147483646 w 367"/>
              <a:gd name="T111" fmla="*/ 2147483646 h 489"/>
              <a:gd name="T112" fmla="*/ 2147483646 w 367"/>
              <a:gd name="T113" fmla="*/ 2147483646 h 489"/>
              <a:gd name="T114" fmla="*/ 2147483646 w 367"/>
              <a:gd name="T115" fmla="*/ 2147483646 h 489"/>
              <a:gd name="T116" fmla="*/ 2147483646 w 367"/>
              <a:gd name="T117" fmla="*/ 2147483646 h 489"/>
              <a:gd name="T118" fmla="*/ 2147483646 w 367"/>
              <a:gd name="T119" fmla="*/ 0 h 4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7"/>
              <a:gd name="T181" fmla="*/ 0 h 489"/>
              <a:gd name="T182" fmla="*/ 367 w 367"/>
              <a:gd name="T183" fmla="*/ 489 h 4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7" h="489">
                <a:moveTo>
                  <a:pt x="201" y="0"/>
                </a:moveTo>
                <a:lnTo>
                  <a:pt x="209" y="1"/>
                </a:lnTo>
                <a:lnTo>
                  <a:pt x="211" y="1"/>
                </a:lnTo>
                <a:lnTo>
                  <a:pt x="213" y="1"/>
                </a:lnTo>
                <a:lnTo>
                  <a:pt x="216" y="1"/>
                </a:lnTo>
                <a:lnTo>
                  <a:pt x="218" y="1"/>
                </a:lnTo>
                <a:lnTo>
                  <a:pt x="221" y="1"/>
                </a:lnTo>
                <a:lnTo>
                  <a:pt x="225" y="1"/>
                </a:lnTo>
                <a:lnTo>
                  <a:pt x="228" y="1"/>
                </a:lnTo>
                <a:lnTo>
                  <a:pt x="231" y="1"/>
                </a:lnTo>
                <a:lnTo>
                  <a:pt x="232" y="1"/>
                </a:lnTo>
                <a:lnTo>
                  <a:pt x="240" y="1"/>
                </a:lnTo>
                <a:lnTo>
                  <a:pt x="245" y="1"/>
                </a:lnTo>
                <a:lnTo>
                  <a:pt x="257" y="1"/>
                </a:lnTo>
                <a:lnTo>
                  <a:pt x="260" y="1"/>
                </a:lnTo>
                <a:lnTo>
                  <a:pt x="270" y="1"/>
                </a:lnTo>
                <a:lnTo>
                  <a:pt x="272" y="1"/>
                </a:lnTo>
                <a:lnTo>
                  <a:pt x="281" y="1"/>
                </a:lnTo>
                <a:lnTo>
                  <a:pt x="282" y="1"/>
                </a:lnTo>
                <a:lnTo>
                  <a:pt x="289" y="1"/>
                </a:lnTo>
                <a:lnTo>
                  <a:pt x="294" y="1"/>
                </a:lnTo>
                <a:lnTo>
                  <a:pt x="303" y="1"/>
                </a:lnTo>
                <a:lnTo>
                  <a:pt x="307" y="1"/>
                </a:lnTo>
                <a:lnTo>
                  <a:pt x="318" y="1"/>
                </a:lnTo>
                <a:lnTo>
                  <a:pt x="325" y="1"/>
                </a:lnTo>
                <a:lnTo>
                  <a:pt x="329" y="1"/>
                </a:lnTo>
                <a:lnTo>
                  <a:pt x="330" y="1"/>
                </a:lnTo>
                <a:lnTo>
                  <a:pt x="332" y="1"/>
                </a:lnTo>
                <a:lnTo>
                  <a:pt x="340" y="1"/>
                </a:lnTo>
                <a:lnTo>
                  <a:pt x="343" y="1"/>
                </a:lnTo>
                <a:lnTo>
                  <a:pt x="343" y="7"/>
                </a:lnTo>
                <a:lnTo>
                  <a:pt x="343" y="13"/>
                </a:lnTo>
                <a:lnTo>
                  <a:pt x="343" y="19"/>
                </a:lnTo>
                <a:lnTo>
                  <a:pt x="343" y="21"/>
                </a:lnTo>
                <a:lnTo>
                  <a:pt x="342" y="24"/>
                </a:lnTo>
                <a:lnTo>
                  <a:pt x="331" y="27"/>
                </a:lnTo>
                <a:lnTo>
                  <a:pt x="330" y="34"/>
                </a:lnTo>
                <a:lnTo>
                  <a:pt x="330" y="35"/>
                </a:lnTo>
                <a:lnTo>
                  <a:pt x="330" y="38"/>
                </a:lnTo>
                <a:lnTo>
                  <a:pt x="330" y="46"/>
                </a:lnTo>
                <a:lnTo>
                  <a:pt x="330" y="49"/>
                </a:lnTo>
                <a:lnTo>
                  <a:pt x="330" y="52"/>
                </a:lnTo>
                <a:lnTo>
                  <a:pt x="330" y="53"/>
                </a:lnTo>
                <a:lnTo>
                  <a:pt x="330" y="55"/>
                </a:lnTo>
                <a:lnTo>
                  <a:pt x="330" y="59"/>
                </a:lnTo>
                <a:lnTo>
                  <a:pt x="330" y="62"/>
                </a:lnTo>
                <a:lnTo>
                  <a:pt x="330" y="70"/>
                </a:lnTo>
                <a:lnTo>
                  <a:pt x="330" y="72"/>
                </a:lnTo>
                <a:lnTo>
                  <a:pt x="330" y="74"/>
                </a:lnTo>
                <a:lnTo>
                  <a:pt x="330" y="80"/>
                </a:lnTo>
                <a:lnTo>
                  <a:pt x="330" y="88"/>
                </a:lnTo>
                <a:lnTo>
                  <a:pt x="330" y="97"/>
                </a:lnTo>
                <a:lnTo>
                  <a:pt x="330" y="101"/>
                </a:lnTo>
                <a:lnTo>
                  <a:pt x="330" y="107"/>
                </a:lnTo>
                <a:lnTo>
                  <a:pt x="330" y="108"/>
                </a:lnTo>
                <a:lnTo>
                  <a:pt x="330" y="113"/>
                </a:lnTo>
                <a:lnTo>
                  <a:pt x="330" y="115"/>
                </a:lnTo>
                <a:lnTo>
                  <a:pt x="330" y="116"/>
                </a:lnTo>
                <a:lnTo>
                  <a:pt x="330" y="120"/>
                </a:lnTo>
                <a:lnTo>
                  <a:pt x="330" y="122"/>
                </a:lnTo>
                <a:lnTo>
                  <a:pt x="330" y="124"/>
                </a:lnTo>
                <a:lnTo>
                  <a:pt x="330" y="131"/>
                </a:lnTo>
                <a:lnTo>
                  <a:pt x="330" y="138"/>
                </a:lnTo>
                <a:lnTo>
                  <a:pt x="330" y="145"/>
                </a:lnTo>
                <a:lnTo>
                  <a:pt x="330" y="150"/>
                </a:lnTo>
                <a:lnTo>
                  <a:pt x="329" y="150"/>
                </a:lnTo>
                <a:lnTo>
                  <a:pt x="329" y="152"/>
                </a:lnTo>
                <a:lnTo>
                  <a:pt x="329" y="158"/>
                </a:lnTo>
                <a:lnTo>
                  <a:pt x="329" y="163"/>
                </a:lnTo>
                <a:lnTo>
                  <a:pt x="329" y="166"/>
                </a:lnTo>
                <a:lnTo>
                  <a:pt x="329" y="167"/>
                </a:lnTo>
                <a:lnTo>
                  <a:pt x="329" y="170"/>
                </a:lnTo>
                <a:lnTo>
                  <a:pt x="329" y="171"/>
                </a:lnTo>
                <a:lnTo>
                  <a:pt x="329" y="174"/>
                </a:lnTo>
                <a:lnTo>
                  <a:pt x="329" y="178"/>
                </a:lnTo>
                <a:lnTo>
                  <a:pt x="329" y="187"/>
                </a:lnTo>
                <a:lnTo>
                  <a:pt x="329" y="192"/>
                </a:lnTo>
                <a:lnTo>
                  <a:pt x="329" y="199"/>
                </a:lnTo>
                <a:lnTo>
                  <a:pt x="329" y="204"/>
                </a:lnTo>
                <a:lnTo>
                  <a:pt x="329" y="206"/>
                </a:lnTo>
                <a:lnTo>
                  <a:pt x="329" y="212"/>
                </a:lnTo>
                <a:lnTo>
                  <a:pt x="329" y="215"/>
                </a:lnTo>
                <a:lnTo>
                  <a:pt x="329" y="217"/>
                </a:lnTo>
                <a:lnTo>
                  <a:pt x="329" y="225"/>
                </a:lnTo>
                <a:lnTo>
                  <a:pt x="336" y="225"/>
                </a:lnTo>
                <a:lnTo>
                  <a:pt x="339" y="225"/>
                </a:lnTo>
                <a:lnTo>
                  <a:pt x="343" y="225"/>
                </a:lnTo>
                <a:lnTo>
                  <a:pt x="346" y="225"/>
                </a:lnTo>
                <a:lnTo>
                  <a:pt x="350" y="225"/>
                </a:lnTo>
                <a:lnTo>
                  <a:pt x="353" y="225"/>
                </a:lnTo>
                <a:lnTo>
                  <a:pt x="358" y="225"/>
                </a:lnTo>
                <a:lnTo>
                  <a:pt x="362" y="225"/>
                </a:lnTo>
                <a:lnTo>
                  <a:pt x="366" y="225"/>
                </a:lnTo>
                <a:lnTo>
                  <a:pt x="366" y="229"/>
                </a:lnTo>
                <a:lnTo>
                  <a:pt x="366" y="233"/>
                </a:lnTo>
                <a:lnTo>
                  <a:pt x="366" y="237"/>
                </a:lnTo>
                <a:lnTo>
                  <a:pt x="366" y="245"/>
                </a:lnTo>
                <a:lnTo>
                  <a:pt x="366" y="246"/>
                </a:lnTo>
                <a:lnTo>
                  <a:pt x="366" y="250"/>
                </a:lnTo>
                <a:lnTo>
                  <a:pt x="366" y="259"/>
                </a:lnTo>
                <a:lnTo>
                  <a:pt x="366" y="262"/>
                </a:lnTo>
                <a:lnTo>
                  <a:pt x="366" y="264"/>
                </a:lnTo>
                <a:lnTo>
                  <a:pt x="366" y="268"/>
                </a:lnTo>
                <a:lnTo>
                  <a:pt x="366" y="274"/>
                </a:lnTo>
                <a:lnTo>
                  <a:pt x="366" y="287"/>
                </a:lnTo>
                <a:lnTo>
                  <a:pt x="366" y="289"/>
                </a:lnTo>
                <a:lnTo>
                  <a:pt x="366" y="291"/>
                </a:lnTo>
                <a:lnTo>
                  <a:pt x="366" y="299"/>
                </a:lnTo>
                <a:lnTo>
                  <a:pt x="366" y="303"/>
                </a:lnTo>
                <a:lnTo>
                  <a:pt x="366" y="305"/>
                </a:lnTo>
                <a:lnTo>
                  <a:pt x="366" y="307"/>
                </a:lnTo>
                <a:lnTo>
                  <a:pt x="366" y="313"/>
                </a:lnTo>
                <a:lnTo>
                  <a:pt x="366" y="315"/>
                </a:lnTo>
                <a:lnTo>
                  <a:pt x="366" y="317"/>
                </a:lnTo>
                <a:lnTo>
                  <a:pt x="366" y="318"/>
                </a:lnTo>
                <a:lnTo>
                  <a:pt x="366" y="321"/>
                </a:lnTo>
                <a:lnTo>
                  <a:pt x="366" y="323"/>
                </a:lnTo>
                <a:lnTo>
                  <a:pt x="366" y="330"/>
                </a:lnTo>
                <a:lnTo>
                  <a:pt x="366" y="335"/>
                </a:lnTo>
                <a:lnTo>
                  <a:pt x="366" y="339"/>
                </a:lnTo>
                <a:lnTo>
                  <a:pt x="366" y="340"/>
                </a:lnTo>
                <a:lnTo>
                  <a:pt x="366" y="345"/>
                </a:lnTo>
                <a:lnTo>
                  <a:pt x="366" y="348"/>
                </a:lnTo>
                <a:lnTo>
                  <a:pt x="366" y="352"/>
                </a:lnTo>
                <a:lnTo>
                  <a:pt x="366" y="362"/>
                </a:lnTo>
                <a:lnTo>
                  <a:pt x="366" y="364"/>
                </a:lnTo>
                <a:lnTo>
                  <a:pt x="366" y="366"/>
                </a:lnTo>
                <a:lnTo>
                  <a:pt x="366" y="372"/>
                </a:lnTo>
                <a:lnTo>
                  <a:pt x="366" y="375"/>
                </a:lnTo>
                <a:lnTo>
                  <a:pt x="366" y="377"/>
                </a:lnTo>
                <a:lnTo>
                  <a:pt x="366" y="384"/>
                </a:lnTo>
                <a:lnTo>
                  <a:pt x="366" y="388"/>
                </a:lnTo>
                <a:lnTo>
                  <a:pt x="366" y="399"/>
                </a:lnTo>
                <a:lnTo>
                  <a:pt x="366" y="411"/>
                </a:lnTo>
                <a:lnTo>
                  <a:pt x="366" y="417"/>
                </a:lnTo>
                <a:lnTo>
                  <a:pt x="366" y="422"/>
                </a:lnTo>
                <a:lnTo>
                  <a:pt x="366" y="432"/>
                </a:lnTo>
                <a:lnTo>
                  <a:pt x="366" y="433"/>
                </a:lnTo>
                <a:lnTo>
                  <a:pt x="366" y="436"/>
                </a:lnTo>
                <a:lnTo>
                  <a:pt x="366" y="440"/>
                </a:lnTo>
                <a:lnTo>
                  <a:pt x="366" y="441"/>
                </a:lnTo>
                <a:lnTo>
                  <a:pt x="366" y="444"/>
                </a:lnTo>
                <a:lnTo>
                  <a:pt x="366" y="449"/>
                </a:lnTo>
                <a:lnTo>
                  <a:pt x="351" y="449"/>
                </a:lnTo>
                <a:lnTo>
                  <a:pt x="343" y="448"/>
                </a:lnTo>
                <a:lnTo>
                  <a:pt x="341" y="448"/>
                </a:lnTo>
                <a:lnTo>
                  <a:pt x="338" y="448"/>
                </a:lnTo>
                <a:lnTo>
                  <a:pt x="337" y="448"/>
                </a:lnTo>
                <a:lnTo>
                  <a:pt x="336" y="448"/>
                </a:lnTo>
                <a:lnTo>
                  <a:pt x="326" y="448"/>
                </a:lnTo>
                <a:lnTo>
                  <a:pt x="326" y="461"/>
                </a:lnTo>
                <a:lnTo>
                  <a:pt x="326" y="469"/>
                </a:lnTo>
                <a:lnTo>
                  <a:pt x="326" y="472"/>
                </a:lnTo>
                <a:lnTo>
                  <a:pt x="326" y="474"/>
                </a:lnTo>
                <a:lnTo>
                  <a:pt x="326" y="477"/>
                </a:lnTo>
                <a:lnTo>
                  <a:pt x="326" y="480"/>
                </a:lnTo>
                <a:lnTo>
                  <a:pt x="326" y="483"/>
                </a:lnTo>
                <a:lnTo>
                  <a:pt x="326" y="485"/>
                </a:lnTo>
                <a:lnTo>
                  <a:pt x="326" y="488"/>
                </a:lnTo>
                <a:lnTo>
                  <a:pt x="324" y="488"/>
                </a:lnTo>
                <a:lnTo>
                  <a:pt x="319" y="488"/>
                </a:lnTo>
                <a:lnTo>
                  <a:pt x="310" y="488"/>
                </a:lnTo>
                <a:lnTo>
                  <a:pt x="300" y="488"/>
                </a:lnTo>
                <a:lnTo>
                  <a:pt x="294" y="488"/>
                </a:lnTo>
                <a:lnTo>
                  <a:pt x="289" y="488"/>
                </a:lnTo>
                <a:lnTo>
                  <a:pt x="287" y="488"/>
                </a:lnTo>
                <a:lnTo>
                  <a:pt x="282" y="488"/>
                </a:lnTo>
                <a:lnTo>
                  <a:pt x="278" y="488"/>
                </a:lnTo>
                <a:lnTo>
                  <a:pt x="271" y="488"/>
                </a:lnTo>
                <a:lnTo>
                  <a:pt x="268" y="488"/>
                </a:lnTo>
                <a:lnTo>
                  <a:pt x="265" y="488"/>
                </a:lnTo>
                <a:lnTo>
                  <a:pt x="264" y="488"/>
                </a:lnTo>
                <a:lnTo>
                  <a:pt x="263" y="488"/>
                </a:lnTo>
                <a:lnTo>
                  <a:pt x="259" y="486"/>
                </a:lnTo>
                <a:lnTo>
                  <a:pt x="256" y="486"/>
                </a:lnTo>
                <a:lnTo>
                  <a:pt x="253" y="486"/>
                </a:lnTo>
                <a:lnTo>
                  <a:pt x="249" y="486"/>
                </a:lnTo>
                <a:lnTo>
                  <a:pt x="240" y="486"/>
                </a:lnTo>
                <a:lnTo>
                  <a:pt x="229" y="486"/>
                </a:lnTo>
                <a:lnTo>
                  <a:pt x="228" y="486"/>
                </a:lnTo>
                <a:lnTo>
                  <a:pt x="225" y="486"/>
                </a:lnTo>
                <a:lnTo>
                  <a:pt x="224" y="486"/>
                </a:lnTo>
                <a:lnTo>
                  <a:pt x="222" y="486"/>
                </a:lnTo>
                <a:lnTo>
                  <a:pt x="220" y="486"/>
                </a:lnTo>
                <a:lnTo>
                  <a:pt x="217" y="486"/>
                </a:lnTo>
                <a:lnTo>
                  <a:pt x="214" y="486"/>
                </a:lnTo>
                <a:lnTo>
                  <a:pt x="212" y="486"/>
                </a:lnTo>
                <a:lnTo>
                  <a:pt x="210" y="486"/>
                </a:lnTo>
                <a:lnTo>
                  <a:pt x="207" y="486"/>
                </a:lnTo>
                <a:lnTo>
                  <a:pt x="205" y="486"/>
                </a:lnTo>
                <a:lnTo>
                  <a:pt x="202" y="486"/>
                </a:lnTo>
                <a:lnTo>
                  <a:pt x="200" y="486"/>
                </a:lnTo>
                <a:lnTo>
                  <a:pt x="198" y="486"/>
                </a:lnTo>
                <a:lnTo>
                  <a:pt x="192" y="486"/>
                </a:lnTo>
                <a:lnTo>
                  <a:pt x="180" y="486"/>
                </a:lnTo>
                <a:lnTo>
                  <a:pt x="180" y="480"/>
                </a:lnTo>
                <a:lnTo>
                  <a:pt x="180" y="474"/>
                </a:lnTo>
                <a:lnTo>
                  <a:pt x="180" y="472"/>
                </a:lnTo>
                <a:lnTo>
                  <a:pt x="180" y="461"/>
                </a:lnTo>
                <a:lnTo>
                  <a:pt x="180" y="448"/>
                </a:lnTo>
                <a:lnTo>
                  <a:pt x="183" y="448"/>
                </a:lnTo>
                <a:lnTo>
                  <a:pt x="183" y="436"/>
                </a:lnTo>
                <a:lnTo>
                  <a:pt x="183" y="432"/>
                </a:lnTo>
                <a:lnTo>
                  <a:pt x="183" y="427"/>
                </a:lnTo>
                <a:lnTo>
                  <a:pt x="183" y="424"/>
                </a:lnTo>
                <a:lnTo>
                  <a:pt x="184" y="414"/>
                </a:lnTo>
                <a:lnTo>
                  <a:pt x="184" y="411"/>
                </a:lnTo>
                <a:lnTo>
                  <a:pt x="184" y="401"/>
                </a:lnTo>
                <a:lnTo>
                  <a:pt x="184" y="398"/>
                </a:lnTo>
                <a:lnTo>
                  <a:pt x="184" y="392"/>
                </a:lnTo>
                <a:lnTo>
                  <a:pt x="184" y="390"/>
                </a:lnTo>
                <a:lnTo>
                  <a:pt x="184" y="385"/>
                </a:lnTo>
                <a:lnTo>
                  <a:pt x="183" y="384"/>
                </a:lnTo>
                <a:lnTo>
                  <a:pt x="183" y="382"/>
                </a:lnTo>
                <a:lnTo>
                  <a:pt x="183" y="379"/>
                </a:lnTo>
                <a:lnTo>
                  <a:pt x="183" y="376"/>
                </a:lnTo>
                <a:lnTo>
                  <a:pt x="183" y="375"/>
                </a:lnTo>
                <a:lnTo>
                  <a:pt x="183" y="369"/>
                </a:lnTo>
                <a:lnTo>
                  <a:pt x="183" y="364"/>
                </a:lnTo>
                <a:lnTo>
                  <a:pt x="183" y="362"/>
                </a:lnTo>
                <a:lnTo>
                  <a:pt x="183" y="357"/>
                </a:lnTo>
                <a:lnTo>
                  <a:pt x="183" y="354"/>
                </a:lnTo>
                <a:lnTo>
                  <a:pt x="183" y="351"/>
                </a:lnTo>
                <a:lnTo>
                  <a:pt x="183" y="349"/>
                </a:lnTo>
                <a:lnTo>
                  <a:pt x="183" y="346"/>
                </a:lnTo>
                <a:lnTo>
                  <a:pt x="183" y="335"/>
                </a:lnTo>
                <a:lnTo>
                  <a:pt x="183" y="326"/>
                </a:lnTo>
                <a:lnTo>
                  <a:pt x="183" y="324"/>
                </a:lnTo>
                <a:lnTo>
                  <a:pt x="183" y="321"/>
                </a:lnTo>
                <a:lnTo>
                  <a:pt x="183" y="318"/>
                </a:lnTo>
                <a:lnTo>
                  <a:pt x="183" y="316"/>
                </a:lnTo>
                <a:lnTo>
                  <a:pt x="183" y="314"/>
                </a:lnTo>
                <a:lnTo>
                  <a:pt x="183" y="310"/>
                </a:lnTo>
                <a:lnTo>
                  <a:pt x="183" y="309"/>
                </a:lnTo>
                <a:lnTo>
                  <a:pt x="183" y="307"/>
                </a:lnTo>
                <a:lnTo>
                  <a:pt x="183" y="305"/>
                </a:lnTo>
                <a:lnTo>
                  <a:pt x="183" y="304"/>
                </a:lnTo>
                <a:lnTo>
                  <a:pt x="181" y="300"/>
                </a:lnTo>
                <a:lnTo>
                  <a:pt x="180" y="300"/>
                </a:lnTo>
                <a:lnTo>
                  <a:pt x="178" y="300"/>
                </a:lnTo>
                <a:lnTo>
                  <a:pt x="177" y="300"/>
                </a:lnTo>
                <a:lnTo>
                  <a:pt x="174" y="300"/>
                </a:lnTo>
                <a:lnTo>
                  <a:pt x="171" y="299"/>
                </a:lnTo>
                <a:lnTo>
                  <a:pt x="170" y="299"/>
                </a:lnTo>
                <a:lnTo>
                  <a:pt x="169" y="299"/>
                </a:lnTo>
                <a:lnTo>
                  <a:pt x="166" y="299"/>
                </a:lnTo>
                <a:lnTo>
                  <a:pt x="165" y="299"/>
                </a:lnTo>
                <a:lnTo>
                  <a:pt x="164" y="299"/>
                </a:lnTo>
                <a:lnTo>
                  <a:pt x="162" y="299"/>
                </a:lnTo>
                <a:lnTo>
                  <a:pt x="159" y="299"/>
                </a:lnTo>
                <a:lnTo>
                  <a:pt x="158" y="299"/>
                </a:lnTo>
                <a:lnTo>
                  <a:pt x="156" y="299"/>
                </a:lnTo>
                <a:lnTo>
                  <a:pt x="155" y="299"/>
                </a:lnTo>
                <a:lnTo>
                  <a:pt x="154" y="299"/>
                </a:lnTo>
                <a:lnTo>
                  <a:pt x="152" y="299"/>
                </a:lnTo>
                <a:lnTo>
                  <a:pt x="151" y="299"/>
                </a:lnTo>
                <a:lnTo>
                  <a:pt x="148" y="299"/>
                </a:lnTo>
                <a:lnTo>
                  <a:pt x="147" y="299"/>
                </a:lnTo>
                <a:lnTo>
                  <a:pt x="142" y="299"/>
                </a:lnTo>
                <a:lnTo>
                  <a:pt x="141" y="299"/>
                </a:lnTo>
                <a:lnTo>
                  <a:pt x="135" y="299"/>
                </a:lnTo>
                <a:lnTo>
                  <a:pt x="130" y="299"/>
                </a:lnTo>
                <a:lnTo>
                  <a:pt x="127" y="299"/>
                </a:lnTo>
                <a:lnTo>
                  <a:pt x="125" y="299"/>
                </a:lnTo>
                <a:lnTo>
                  <a:pt x="123" y="299"/>
                </a:lnTo>
                <a:lnTo>
                  <a:pt x="122" y="299"/>
                </a:lnTo>
                <a:lnTo>
                  <a:pt x="115" y="299"/>
                </a:lnTo>
                <a:lnTo>
                  <a:pt x="114" y="299"/>
                </a:lnTo>
                <a:lnTo>
                  <a:pt x="112" y="299"/>
                </a:lnTo>
                <a:lnTo>
                  <a:pt x="110" y="299"/>
                </a:lnTo>
                <a:lnTo>
                  <a:pt x="98" y="299"/>
                </a:lnTo>
                <a:lnTo>
                  <a:pt x="95" y="299"/>
                </a:lnTo>
                <a:lnTo>
                  <a:pt x="92" y="299"/>
                </a:lnTo>
                <a:lnTo>
                  <a:pt x="90" y="299"/>
                </a:lnTo>
                <a:lnTo>
                  <a:pt x="89" y="299"/>
                </a:lnTo>
                <a:lnTo>
                  <a:pt x="85" y="299"/>
                </a:lnTo>
                <a:lnTo>
                  <a:pt x="83" y="299"/>
                </a:lnTo>
                <a:lnTo>
                  <a:pt x="72" y="299"/>
                </a:lnTo>
                <a:lnTo>
                  <a:pt x="68" y="299"/>
                </a:lnTo>
                <a:lnTo>
                  <a:pt x="65" y="299"/>
                </a:lnTo>
                <a:lnTo>
                  <a:pt x="62" y="299"/>
                </a:lnTo>
                <a:lnTo>
                  <a:pt x="51" y="299"/>
                </a:lnTo>
                <a:lnTo>
                  <a:pt x="49" y="299"/>
                </a:lnTo>
                <a:lnTo>
                  <a:pt x="31" y="299"/>
                </a:lnTo>
                <a:lnTo>
                  <a:pt x="26" y="299"/>
                </a:lnTo>
                <a:lnTo>
                  <a:pt x="12" y="299"/>
                </a:lnTo>
                <a:lnTo>
                  <a:pt x="9" y="299"/>
                </a:lnTo>
                <a:lnTo>
                  <a:pt x="5" y="299"/>
                </a:lnTo>
                <a:lnTo>
                  <a:pt x="3" y="299"/>
                </a:lnTo>
                <a:lnTo>
                  <a:pt x="0" y="299"/>
                </a:lnTo>
                <a:lnTo>
                  <a:pt x="0" y="291"/>
                </a:lnTo>
                <a:lnTo>
                  <a:pt x="0" y="285"/>
                </a:lnTo>
                <a:lnTo>
                  <a:pt x="0" y="282"/>
                </a:lnTo>
                <a:lnTo>
                  <a:pt x="0" y="279"/>
                </a:lnTo>
                <a:lnTo>
                  <a:pt x="0" y="274"/>
                </a:lnTo>
                <a:lnTo>
                  <a:pt x="0" y="266"/>
                </a:lnTo>
                <a:lnTo>
                  <a:pt x="0" y="262"/>
                </a:lnTo>
                <a:lnTo>
                  <a:pt x="0" y="251"/>
                </a:lnTo>
                <a:lnTo>
                  <a:pt x="0" y="246"/>
                </a:lnTo>
                <a:lnTo>
                  <a:pt x="0" y="242"/>
                </a:lnTo>
                <a:lnTo>
                  <a:pt x="0" y="241"/>
                </a:lnTo>
                <a:lnTo>
                  <a:pt x="0" y="233"/>
                </a:lnTo>
                <a:lnTo>
                  <a:pt x="0" y="229"/>
                </a:lnTo>
                <a:lnTo>
                  <a:pt x="0" y="225"/>
                </a:lnTo>
                <a:lnTo>
                  <a:pt x="12" y="225"/>
                </a:lnTo>
                <a:lnTo>
                  <a:pt x="14" y="225"/>
                </a:lnTo>
                <a:lnTo>
                  <a:pt x="17" y="225"/>
                </a:lnTo>
                <a:lnTo>
                  <a:pt x="20" y="225"/>
                </a:lnTo>
                <a:lnTo>
                  <a:pt x="23" y="225"/>
                </a:lnTo>
                <a:lnTo>
                  <a:pt x="27" y="225"/>
                </a:lnTo>
                <a:lnTo>
                  <a:pt x="28" y="225"/>
                </a:lnTo>
                <a:lnTo>
                  <a:pt x="30" y="225"/>
                </a:lnTo>
                <a:lnTo>
                  <a:pt x="34" y="225"/>
                </a:lnTo>
                <a:lnTo>
                  <a:pt x="35" y="225"/>
                </a:lnTo>
                <a:lnTo>
                  <a:pt x="38" y="225"/>
                </a:lnTo>
                <a:lnTo>
                  <a:pt x="39" y="225"/>
                </a:lnTo>
                <a:lnTo>
                  <a:pt x="47" y="225"/>
                </a:lnTo>
                <a:lnTo>
                  <a:pt x="49" y="225"/>
                </a:lnTo>
                <a:lnTo>
                  <a:pt x="54" y="225"/>
                </a:lnTo>
                <a:lnTo>
                  <a:pt x="56" y="225"/>
                </a:lnTo>
                <a:lnTo>
                  <a:pt x="58" y="225"/>
                </a:lnTo>
                <a:lnTo>
                  <a:pt x="61" y="225"/>
                </a:lnTo>
                <a:lnTo>
                  <a:pt x="74" y="226"/>
                </a:lnTo>
                <a:lnTo>
                  <a:pt x="83" y="226"/>
                </a:lnTo>
                <a:lnTo>
                  <a:pt x="85" y="226"/>
                </a:lnTo>
                <a:lnTo>
                  <a:pt x="91" y="226"/>
                </a:lnTo>
                <a:lnTo>
                  <a:pt x="93" y="226"/>
                </a:lnTo>
                <a:lnTo>
                  <a:pt x="95" y="226"/>
                </a:lnTo>
                <a:lnTo>
                  <a:pt x="98" y="226"/>
                </a:lnTo>
                <a:lnTo>
                  <a:pt x="101" y="226"/>
                </a:lnTo>
                <a:lnTo>
                  <a:pt x="104" y="226"/>
                </a:lnTo>
                <a:lnTo>
                  <a:pt x="108" y="226"/>
                </a:lnTo>
                <a:lnTo>
                  <a:pt x="110" y="226"/>
                </a:lnTo>
                <a:lnTo>
                  <a:pt x="122" y="226"/>
                </a:lnTo>
                <a:lnTo>
                  <a:pt x="131" y="226"/>
                </a:lnTo>
                <a:lnTo>
                  <a:pt x="133" y="226"/>
                </a:lnTo>
                <a:lnTo>
                  <a:pt x="135" y="226"/>
                </a:lnTo>
                <a:lnTo>
                  <a:pt x="141" y="226"/>
                </a:lnTo>
                <a:lnTo>
                  <a:pt x="147" y="226"/>
                </a:lnTo>
                <a:lnTo>
                  <a:pt x="148" y="226"/>
                </a:lnTo>
                <a:lnTo>
                  <a:pt x="153" y="226"/>
                </a:lnTo>
                <a:lnTo>
                  <a:pt x="154" y="226"/>
                </a:lnTo>
                <a:lnTo>
                  <a:pt x="158" y="226"/>
                </a:lnTo>
                <a:lnTo>
                  <a:pt x="162" y="226"/>
                </a:lnTo>
                <a:lnTo>
                  <a:pt x="166" y="226"/>
                </a:lnTo>
                <a:lnTo>
                  <a:pt x="168" y="226"/>
                </a:lnTo>
                <a:lnTo>
                  <a:pt x="169" y="226"/>
                </a:lnTo>
                <a:lnTo>
                  <a:pt x="170" y="226"/>
                </a:lnTo>
                <a:lnTo>
                  <a:pt x="173" y="226"/>
                </a:lnTo>
                <a:lnTo>
                  <a:pt x="174" y="226"/>
                </a:lnTo>
                <a:lnTo>
                  <a:pt x="177" y="226"/>
                </a:lnTo>
                <a:lnTo>
                  <a:pt x="179" y="226"/>
                </a:lnTo>
                <a:lnTo>
                  <a:pt x="180" y="226"/>
                </a:lnTo>
                <a:lnTo>
                  <a:pt x="183" y="226"/>
                </a:lnTo>
                <a:lnTo>
                  <a:pt x="185" y="226"/>
                </a:lnTo>
                <a:lnTo>
                  <a:pt x="187" y="226"/>
                </a:lnTo>
                <a:lnTo>
                  <a:pt x="190" y="226"/>
                </a:lnTo>
                <a:lnTo>
                  <a:pt x="192" y="226"/>
                </a:lnTo>
                <a:lnTo>
                  <a:pt x="194" y="226"/>
                </a:lnTo>
                <a:lnTo>
                  <a:pt x="196" y="226"/>
                </a:lnTo>
                <a:lnTo>
                  <a:pt x="198" y="226"/>
                </a:lnTo>
                <a:lnTo>
                  <a:pt x="200" y="226"/>
                </a:lnTo>
                <a:lnTo>
                  <a:pt x="201" y="225"/>
                </a:lnTo>
                <a:lnTo>
                  <a:pt x="201" y="223"/>
                </a:lnTo>
                <a:lnTo>
                  <a:pt x="201" y="220"/>
                </a:lnTo>
                <a:lnTo>
                  <a:pt x="201" y="215"/>
                </a:lnTo>
                <a:lnTo>
                  <a:pt x="201" y="213"/>
                </a:lnTo>
                <a:lnTo>
                  <a:pt x="201" y="209"/>
                </a:lnTo>
                <a:lnTo>
                  <a:pt x="201" y="206"/>
                </a:lnTo>
                <a:lnTo>
                  <a:pt x="201" y="204"/>
                </a:lnTo>
                <a:lnTo>
                  <a:pt x="201" y="199"/>
                </a:lnTo>
                <a:lnTo>
                  <a:pt x="201" y="187"/>
                </a:lnTo>
                <a:lnTo>
                  <a:pt x="201" y="181"/>
                </a:lnTo>
                <a:lnTo>
                  <a:pt x="201" y="175"/>
                </a:lnTo>
                <a:lnTo>
                  <a:pt x="201" y="171"/>
                </a:lnTo>
                <a:lnTo>
                  <a:pt x="201" y="170"/>
                </a:lnTo>
                <a:lnTo>
                  <a:pt x="201" y="166"/>
                </a:lnTo>
                <a:lnTo>
                  <a:pt x="201" y="163"/>
                </a:lnTo>
                <a:lnTo>
                  <a:pt x="201" y="160"/>
                </a:lnTo>
                <a:lnTo>
                  <a:pt x="201" y="157"/>
                </a:lnTo>
                <a:lnTo>
                  <a:pt x="201" y="154"/>
                </a:lnTo>
                <a:lnTo>
                  <a:pt x="201" y="152"/>
                </a:lnTo>
                <a:lnTo>
                  <a:pt x="201" y="149"/>
                </a:lnTo>
                <a:lnTo>
                  <a:pt x="201" y="138"/>
                </a:lnTo>
                <a:lnTo>
                  <a:pt x="201" y="130"/>
                </a:lnTo>
                <a:lnTo>
                  <a:pt x="201" y="124"/>
                </a:lnTo>
                <a:lnTo>
                  <a:pt x="201" y="119"/>
                </a:lnTo>
                <a:lnTo>
                  <a:pt x="201" y="116"/>
                </a:lnTo>
                <a:lnTo>
                  <a:pt x="201" y="113"/>
                </a:lnTo>
                <a:lnTo>
                  <a:pt x="201" y="106"/>
                </a:lnTo>
                <a:lnTo>
                  <a:pt x="201" y="104"/>
                </a:lnTo>
                <a:lnTo>
                  <a:pt x="201" y="101"/>
                </a:lnTo>
                <a:lnTo>
                  <a:pt x="201" y="97"/>
                </a:lnTo>
                <a:lnTo>
                  <a:pt x="201" y="90"/>
                </a:lnTo>
                <a:lnTo>
                  <a:pt x="201" y="87"/>
                </a:lnTo>
                <a:lnTo>
                  <a:pt x="201" y="85"/>
                </a:lnTo>
                <a:lnTo>
                  <a:pt x="201" y="82"/>
                </a:lnTo>
                <a:lnTo>
                  <a:pt x="201" y="76"/>
                </a:lnTo>
                <a:lnTo>
                  <a:pt x="201" y="70"/>
                </a:lnTo>
                <a:lnTo>
                  <a:pt x="201" y="68"/>
                </a:lnTo>
                <a:lnTo>
                  <a:pt x="201" y="63"/>
                </a:lnTo>
                <a:lnTo>
                  <a:pt x="201" y="60"/>
                </a:lnTo>
                <a:lnTo>
                  <a:pt x="201" y="57"/>
                </a:lnTo>
                <a:lnTo>
                  <a:pt x="201" y="55"/>
                </a:lnTo>
                <a:lnTo>
                  <a:pt x="201" y="53"/>
                </a:lnTo>
                <a:lnTo>
                  <a:pt x="201" y="51"/>
                </a:lnTo>
                <a:lnTo>
                  <a:pt x="201" y="47"/>
                </a:lnTo>
                <a:lnTo>
                  <a:pt x="201" y="45"/>
                </a:lnTo>
                <a:lnTo>
                  <a:pt x="201" y="43"/>
                </a:lnTo>
                <a:lnTo>
                  <a:pt x="201" y="40"/>
                </a:lnTo>
                <a:lnTo>
                  <a:pt x="201" y="35"/>
                </a:lnTo>
                <a:lnTo>
                  <a:pt x="201" y="27"/>
                </a:lnTo>
                <a:lnTo>
                  <a:pt x="201" y="23"/>
                </a:lnTo>
                <a:lnTo>
                  <a:pt x="201" y="19"/>
                </a:lnTo>
                <a:lnTo>
                  <a:pt x="201" y="15"/>
                </a:lnTo>
                <a:lnTo>
                  <a:pt x="201" y="13"/>
                </a:lnTo>
                <a:lnTo>
                  <a:pt x="201" y="11"/>
                </a:lnTo>
                <a:lnTo>
                  <a:pt x="201" y="9"/>
                </a:lnTo>
                <a:lnTo>
                  <a:pt x="201" y="5"/>
                </a:lnTo>
                <a:lnTo>
                  <a:pt x="20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5" name="Freeform 229"/>
          <p:cNvSpPr>
            <a:spLocks/>
          </p:cNvSpPr>
          <p:nvPr/>
        </p:nvSpPr>
        <p:spPr bwMode="auto">
          <a:xfrm>
            <a:off x="8048625" y="2460625"/>
            <a:ext cx="585788" cy="628650"/>
          </a:xfrm>
          <a:custGeom>
            <a:avLst/>
            <a:gdLst>
              <a:gd name="T0" fmla="*/ 2147483646 w 405"/>
              <a:gd name="T1" fmla="*/ 0 h 449"/>
              <a:gd name="T2" fmla="*/ 2147483646 w 405"/>
              <a:gd name="T3" fmla="*/ 0 h 449"/>
              <a:gd name="T4" fmla="*/ 2147483646 w 405"/>
              <a:gd name="T5" fmla="*/ 0 h 449"/>
              <a:gd name="T6" fmla="*/ 2147483646 w 405"/>
              <a:gd name="T7" fmla="*/ 0 h 449"/>
              <a:gd name="T8" fmla="*/ 2147483646 w 405"/>
              <a:gd name="T9" fmla="*/ 0 h 449"/>
              <a:gd name="T10" fmla="*/ 2147483646 w 405"/>
              <a:gd name="T11" fmla="*/ 2147483646 h 449"/>
              <a:gd name="T12" fmla="*/ 2147483646 w 405"/>
              <a:gd name="T13" fmla="*/ 2147483646 h 449"/>
              <a:gd name="T14" fmla="*/ 2147483646 w 405"/>
              <a:gd name="T15" fmla="*/ 2147483646 h 449"/>
              <a:gd name="T16" fmla="*/ 2147483646 w 405"/>
              <a:gd name="T17" fmla="*/ 2147483646 h 449"/>
              <a:gd name="T18" fmla="*/ 2147483646 w 405"/>
              <a:gd name="T19" fmla="*/ 2147483646 h 449"/>
              <a:gd name="T20" fmla="*/ 2147483646 w 405"/>
              <a:gd name="T21" fmla="*/ 2147483646 h 449"/>
              <a:gd name="T22" fmla="*/ 2147483646 w 405"/>
              <a:gd name="T23" fmla="*/ 2147483646 h 449"/>
              <a:gd name="T24" fmla="*/ 2147483646 w 405"/>
              <a:gd name="T25" fmla="*/ 2147483646 h 449"/>
              <a:gd name="T26" fmla="*/ 2147483646 w 405"/>
              <a:gd name="T27" fmla="*/ 2147483646 h 449"/>
              <a:gd name="T28" fmla="*/ 2147483646 w 405"/>
              <a:gd name="T29" fmla="*/ 2147483646 h 449"/>
              <a:gd name="T30" fmla="*/ 2147483646 w 405"/>
              <a:gd name="T31" fmla="*/ 2147483646 h 449"/>
              <a:gd name="T32" fmla="*/ 2147483646 w 405"/>
              <a:gd name="T33" fmla="*/ 2147483646 h 449"/>
              <a:gd name="T34" fmla="*/ 2147483646 w 405"/>
              <a:gd name="T35" fmla="*/ 2147483646 h 449"/>
              <a:gd name="T36" fmla="*/ 2147483646 w 405"/>
              <a:gd name="T37" fmla="*/ 2147483646 h 449"/>
              <a:gd name="T38" fmla="*/ 2147483646 w 405"/>
              <a:gd name="T39" fmla="*/ 2147483646 h 449"/>
              <a:gd name="T40" fmla="*/ 2147483646 w 405"/>
              <a:gd name="T41" fmla="*/ 2147483646 h 449"/>
              <a:gd name="T42" fmla="*/ 2147483646 w 405"/>
              <a:gd name="T43" fmla="*/ 2147483646 h 449"/>
              <a:gd name="T44" fmla="*/ 2147483646 w 405"/>
              <a:gd name="T45" fmla="*/ 2147483646 h 449"/>
              <a:gd name="T46" fmla="*/ 2147483646 w 405"/>
              <a:gd name="T47" fmla="*/ 2147483646 h 449"/>
              <a:gd name="T48" fmla="*/ 2147483646 w 405"/>
              <a:gd name="T49" fmla="*/ 2147483646 h 449"/>
              <a:gd name="T50" fmla="*/ 2147483646 w 405"/>
              <a:gd name="T51" fmla="*/ 2147483646 h 449"/>
              <a:gd name="T52" fmla="*/ 2147483646 w 405"/>
              <a:gd name="T53" fmla="*/ 2147483646 h 449"/>
              <a:gd name="T54" fmla="*/ 2147483646 w 405"/>
              <a:gd name="T55" fmla="*/ 2147483646 h 449"/>
              <a:gd name="T56" fmla="*/ 2147483646 w 405"/>
              <a:gd name="T57" fmla="*/ 2147483646 h 449"/>
              <a:gd name="T58" fmla="*/ 2147483646 w 405"/>
              <a:gd name="T59" fmla="*/ 2147483646 h 449"/>
              <a:gd name="T60" fmla="*/ 2147483646 w 405"/>
              <a:gd name="T61" fmla="*/ 2147483646 h 449"/>
              <a:gd name="T62" fmla="*/ 2147483646 w 405"/>
              <a:gd name="T63" fmla="*/ 2147483646 h 449"/>
              <a:gd name="T64" fmla="*/ 2147483646 w 405"/>
              <a:gd name="T65" fmla="*/ 2147483646 h 449"/>
              <a:gd name="T66" fmla="*/ 2147483646 w 405"/>
              <a:gd name="T67" fmla="*/ 2147483646 h 449"/>
              <a:gd name="T68" fmla="*/ 2147483646 w 405"/>
              <a:gd name="T69" fmla="*/ 2147483646 h 449"/>
              <a:gd name="T70" fmla="*/ 2147483646 w 405"/>
              <a:gd name="T71" fmla="*/ 2147483646 h 449"/>
              <a:gd name="T72" fmla="*/ 2147483646 w 405"/>
              <a:gd name="T73" fmla="*/ 2147483646 h 449"/>
              <a:gd name="T74" fmla="*/ 2147483646 w 405"/>
              <a:gd name="T75" fmla="*/ 2147483646 h 449"/>
              <a:gd name="T76" fmla="*/ 2147483646 w 405"/>
              <a:gd name="T77" fmla="*/ 2147483646 h 449"/>
              <a:gd name="T78" fmla="*/ 2147483646 w 405"/>
              <a:gd name="T79" fmla="*/ 2147483646 h 449"/>
              <a:gd name="T80" fmla="*/ 2147483646 w 405"/>
              <a:gd name="T81" fmla="*/ 2147483646 h 449"/>
              <a:gd name="T82" fmla="*/ 2147483646 w 405"/>
              <a:gd name="T83" fmla="*/ 2147483646 h 449"/>
              <a:gd name="T84" fmla="*/ 2147483646 w 405"/>
              <a:gd name="T85" fmla="*/ 2147483646 h 449"/>
              <a:gd name="T86" fmla="*/ 2147483646 w 405"/>
              <a:gd name="T87" fmla="*/ 2147483646 h 449"/>
              <a:gd name="T88" fmla="*/ 2147483646 w 405"/>
              <a:gd name="T89" fmla="*/ 2147483646 h 449"/>
              <a:gd name="T90" fmla="*/ 2147483646 w 405"/>
              <a:gd name="T91" fmla="*/ 2147483646 h 449"/>
              <a:gd name="T92" fmla="*/ 2147483646 w 405"/>
              <a:gd name="T93" fmla="*/ 2147483646 h 449"/>
              <a:gd name="T94" fmla="*/ 2147483646 w 405"/>
              <a:gd name="T95" fmla="*/ 2147483646 h 449"/>
              <a:gd name="T96" fmla="*/ 2147483646 w 405"/>
              <a:gd name="T97" fmla="*/ 2147483646 h 449"/>
              <a:gd name="T98" fmla="*/ 2147483646 w 405"/>
              <a:gd name="T99" fmla="*/ 2147483646 h 449"/>
              <a:gd name="T100" fmla="*/ 0 w 405"/>
              <a:gd name="T101" fmla="*/ 2147483646 h 449"/>
              <a:gd name="T102" fmla="*/ 0 w 405"/>
              <a:gd name="T103" fmla="*/ 2147483646 h 449"/>
              <a:gd name="T104" fmla="*/ 0 w 405"/>
              <a:gd name="T105" fmla="*/ 2147483646 h 449"/>
              <a:gd name="T106" fmla="*/ 2147483646 w 405"/>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5"/>
              <a:gd name="T163" fmla="*/ 0 h 449"/>
              <a:gd name="T164" fmla="*/ 405 w 405"/>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5" h="449">
                <a:moveTo>
                  <a:pt x="1" y="2"/>
                </a:moveTo>
                <a:lnTo>
                  <a:pt x="1" y="0"/>
                </a:lnTo>
                <a:lnTo>
                  <a:pt x="5" y="0"/>
                </a:lnTo>
                <a:lnTo>
                  <a:pt x="11" y="0"/>
                </a:lnTo>
                <a:lnTo>
                  <a:pt x="14" y="0"/>
                </a:lnTo>
                <a:lnTo>
                  <a:pt x="19" y="0"/>
                </a:lnTo>
                <a:lnTo>
                  <a:pt x="23" y="0"/>
                </a:lnTo>
                <a:lnTo>
                  <a:pt x="31" y="0"/>
                </a:lnTo>
                <a:lnTo>
                  <a:pt x="35" y="0"/>
                </a:lnTo>
                <a:lnTo>
                  <a:pt x="37" y="0"/>
                </a:lnTo>
                <a:lnTo>
                  <a:pt x="48" y="0"/>
                </a:lnTo>
                <a:lnTo>
                  <a:pt x="57" y="0"/>
                </a:lnTo>
                <a:lnTo>
                  <a:pt x="67" y="0"/>
                </a:lnTo>
                <a:lnTo>
                  <a:pt x="83" y="0"/>
                </a:lnTo>
                <a:lnTo>
                  <a:pt x="93" y="0"/>
                </a:lnTo>
                <a:lnTo>
                  <a:pt x="95" y="0"/>
                </a:lnTo>
                <a:lnTo>
                  <a:pt x="100" y="0"/>
                </a:lnTo>
                <a:lnTo>
                  <a:pt x="114" y="0"/>
                </a:lnTo>
                <a:lnTo>
                  <a:pt x="117" y="0"/>
                </a:lnTo>
                <a:lnTo>
                  <a:pt x="118" y="0"/>
                </a:lnTo>
                <a:lnTo>
                  <a:pt x="129" y="0"/>
                </a:lnTo>
                <a:lnTo>
                  <a:pt x="136" y="0"/>
                </a:lnTo>
                <a:lnTo>
                  <a:pt x="138" y="0"/>
                </a:lnTo>
                <a:lnTo>
                  <a:pt x="142" y="0"/>
                </a:lnTo>
                <a:lnTo>
                  <a:pt x="144" y="0"/>
                </a:lnTo>
                <a:lnTo>
                  <a:pt x="146" y="0"/>
                </a:lnTo>
                <a:lnTo>
                  <a:pt x="150" y="0"/>
                </a:lnTo>
                <a:lnTo>
                  <a:pt x="154" y="0"/>
                </a:lnTo>
                <a:lnTo>
                  <a:pt x="156" y="0"/>
                </a:lnTo>
                <a:lnTo>
                  <a:pt x="159" y="0"/>
                </a:lnTo>
                <a:lnTo>
                  <a:pt x="168" y="0"/>
                </a:lnTo>
                <a:lnTo>
                  <a:pt x="170" y="0"/>
                </a:lnTo>
                <a:lnTo>
                  <a:pt x="171" y="0"/>
                </a:lnTo>
                <a:lnTo>
                  <a:pt x="172" y="0"/>
                </a:lnTo>
                <a:lnTo>
                  <a:pt x="184" y="0"/>
                </a:lnTo>
                <a:lnTo>
                  <a:pt x="190" y="1"/>
                </a:lnTo>
                <a:lnTo>
                  <a:pt x="197" y="0"/>
                </a:lnTo>
                <a:lnTo>
                  <a:pt x="199" y="1"/>
                </a:lnTo>
                <a:lnTo>
                  <a:pt x="203" y="1"/>
                </a:lnTo>
                <a:lnTo>
                  <a:pt x="204" y="1"/>
                </a:lnTo>
                <a:lnTo>
                  <a:pt x="208" y="1"/>
                </a:lnTo>
                <a:lnTo>
                  <a:pt x="215" y="1"/>
                </a:lnTo>
                <a:lnTo>
                  <a:pt x="220" y="1"/>
                </a:lnTo>
                <a:lnTo>
                  <a:pt x="220" y="4"/>
                </a:lnTo>
                <a:lnTo>
                  <a:pt x="220" y="9"/>
                </a:lnTo>
                <a:lnTo>
                  <a:pt x="220" y="16"/>
                </a:lnTo>
                <a:lnTo>
                  <a:pt x="220" y="18"/>
                </a:lnTo>
                <a:lnTo>
                  <a:pt x="220" y="21"/>
                </a:lnTo>
                <a:lnTo>
                  <a:pt x="220" y="27"/>
                </a:lnTo>
                <a:lnTo>
                  <a:pt x="220" y="37"/>
                </a:lnTo>
                <a:lnTo>
                  <a:pt x="220" y="41"/>
                </a:lnTo>
                <a:lnTo>
                  <a:pt x="220" y="49"/>
                </a:lnTo>
                <a:lnTo>
                  <a:pt x="220" y="54"/>
                </a:lnTo>
                <a:lnTo>
                  <a:pt x="220" y="57"/>
                </a:lnTo>
                <a:lnTo>
                  <a:pt x="220" y="61"/>
                </a:lnTo>
                <a:lnTo>
                  <a:pt x="220" y="66"/>
                </a:lnTo>
                <a:lnTo>
                  <a:pt x="220" y="74"/>
                </a:lnTo>
                <a:lnTo>
                  <a:pt x="223" y="74"/>
                </a:lnTo>
                <a:lnTo>
                  <a:pt x="225" y="74"/>
                </a:lnTo>
                <a:lnTo>
                  <a:pt x="230" y="74"/>
                </a:lnTo>
                <a:lnTo>
                  <a:pt x="232" y="74"/>
                </a:lnTo>
                <a:lnTo>
                  <a:pt x="246" y="74"/>
                </a:lnTo>
                <a:lnTo>
                  <a:pt x="252" y="74"/>
                </a:lnTo>
                <a:lnTo>
                  <a:pt x="269" y="74"/>
                </a:lnTo>
                <a:lnTo>
                  <a:pt x="271" y="74"/>
                </a:lnTo>
                <a:lnTo>
                  <a:pt x="282" y="74"/>
                </a:lnTo>
                <a:lnTo>
                  <a:pt x="285" y="74"/>
                </a:lnTo>
                <a:lnTo>
                  <a:pt x="288" y="74"/>
                </a:lnTo>
                <a:lnTo>
                  <a:pt x="292" y="74"/>
                </a:lnTo>
                <a:lnTo>
                  <a:pt x="303" y="74"/>
                </a:lnTo>
                <a:lnTo>
                  <a:pt x="306" y="74"/>
                </a:lnTo>
                <a:lnTo>
                  <a:pt x="309" y="74"/>
                </a:lnTo>
                <a:lnTo>
                  <a:pt x="310" y="74"/>
                </a:lnTo>
                <a:lnTo>
                  <a:pt x="312" y="74"/>
                </a:lnTo>
                <a:lnTo>
                  <a:pt x="315" y="74"/>
                </a:lnTo>
                <a:lnTo>
                  <a:pt x="318" y="74"/>
                </a:lnTo>
                <a:lnTo>
                  <a:pt x="330" y="74"/>
                </a:lnTo>
                <a:lnTo>
                  <a:pt x="332" y="74"/>
                </a:lnTo>
                <a:lnTo>
                  <a:pt x="334" y="74"/>
                </a:lnTo>
                <a:lnTo>
                  <a:pt x="335" y="74"/>
                </a:lnTo>
                <a:lnTo>
                  <a:pt x="342" y="74"/>
                </a:lnTo>
                <a:lnTo>
                  <a:pt x="343" y="74"/>
                </a:lnTo>
                <a:lnTo>
                  <a:pt x="345" y="74"/>
                </a:lnTo>
                <a:lnTo>
                  <a:pt x="347" y="74"/>
                </a:lnTo>
                <a:lnTo>
                  <a:pt x="350" y="74"/>
                </a:lnTo>
                <a:lnTo>
                  <a:pt x="355" y="74"/>
                </a:lnTo>
                <a:lnTo>
                  <a:pt x="361" y="74"/>
                </a:lnTo>
                <a:lnTo>
                  <a:pt x="362" y="74"/>
                </a:lnTo>
                <a:lnTo>
                  <a:pt x="367" y="74"/>
                </a:lnTo>
                <a:lnTo>
                  <a:pt x="368" y="74"/>
                </a:lnTo>
                <a:lnTo>
                  <a:pt x="370" y="74"/>
                </a:lnTo>
                <a:lnTo>
                  <a:pt x="372" y="74"/>
                </a:lnTo>
                <a:lnTo>
                  <a:pt x="374" y="74"/>
                </a:lnTo>
                <a:lnTo>
                  <a:pt x="375" y="74"/>
                </a:lnTo>
                <a:lnTo>
                  <a:pt x="376" y="74"/>
                </a:lnTo>
                <a:lnTo>
                  <a:pt x="378" y="74"/>
                </a:lnTo>
                <a:lnTo>
                  <a:pt x="379" y="74"/>
                </a:lnTo>
                <a:lnTo>
                  <a:pt x="381" y="74"/>
                </a:lnTo>
                <a:lnTo>
                  <a:pt x="384" y="74"/>
                </a:lnTo>
                <a:lnTo>
                  <a:pt x="385" y="74"/>
                </a:lnTo>
                <a:lnTo>
                  <a:pt x="386" y="74"/>
                </a:lnTo>
                <a:lnTo>
                  <a:pt x="389" y="74"/>
                </a:lnTo>
                <a:lnTo>
                  <a:pt x="390" y="74"/>
                </a:lnTo>
                <a:lnTo>
                  <a:pt x="391" y="74"/>
                </a:lnTo>
                <a:lnTo>
                  <a:pt x="394" y="75"/>
                </a:lnTo>
                <a:lnTo>
                  <a:pt x="397" y="75"/>
                </a:lnTo>
                <a:lnTo>
                  <a:pt x="398" y="75"/>
                </a:lnTo>
                <a:lnTo>
                  <a:pt x="400" y="75"/>
                </a:lnTo>
                <a:lnTo>
                  <a:pt x="401" y="75"/>
                </a:lnTo>
                <a:lnTo>
                  <a:pt x="402" y="79"/>
                </a:lnTo>
                <a:lnTo>
                  <a:pt x="402" y="80"/>
                </a:lnTo>
                <a:lnTo>
                  <a:pt x="402" y="82"/>
                </a:lnTo>
                <a:lnTo>
                  <a:pt x="402" y="84"/>
                </a:lnTo>
                <a:lnTo>
                  <a:pt x="402" y="85"/>
                </a:lnTo>
                <a:lnTo>
                  <a:pt x="402" y="89"/>
                </a:lnTo>
                <a:lnTo>
                  <a:pt x="402" y="91"/>
                </a:lnTo>
                <a:lnTo>
                  <a:pt x="402" y="93"/>
                </a:lnTo>
                <a:lnTo>
                  <a:pt x="402" y="96"/>
                </a:lnTo>
                <a:lnTo>
                  <a:pt x="402" y="99"/>
                </a:lnTo>
                <a:lnTo>
                  <a:pt x="402" y="101"/>
                </a:lnTo>
                <a:lnTo>
                  <a:pt x="402" y="110"/>
                </a:lnTo>
                <a:lnTo>
                  <a:pt x="402" y="121"/>
                </a:lnTo>
                <a:lnTo>
                  <a:pt x="402" y="124"/>
                </a:lnTo>
                <a:lnTo>
                  <a:pt x="402" y="126"/>
                </a:lnTo>
                <a:lnTo>
                  <a:pt x="402" y="128"/>
                </a:lnTo>
                <a:lnTo>
                  <a:pt x="402" y="132"/>
                </a:lnTo>
                <a:lnTo>
                  <a:pt x="402" y="136"/>
                </a:lnTo>
                <a:lnTo>
                  <a:pt x="402" y="139"/>
                </a:lnTo>
                <a:lnTo>
                  <a:pt x="402" y="144"/>
                </a:lnTo>
                <a:lnTo>
                  <a:pt x="402" y="150"/>
                </a:lnTo>
                <a:lnTo>
                  <a:pt x="402" y="151"/>
                </a:lnTo>
                <a:lnTo>
                  <a:pt x="402" y="153"/>
                </a:lnTo>
                <a:lnTo>
                  <a:pt x="402" y="157"/>
                </a:lnTo>
                <a:lnTo>
                  <a:pt x="402" y="159"/>
                </a:lnTo>
                <a:lnTo>
                  <a:pt x="404" y="160"/>
                </a:lnTo>
                <a:lnTo>
                  <a:pt x="404" y="165"/>
                </a:lnTo>
                <a:lnTo>
                  <a:pt x="404" y="167"/>
                </a:lnTo>
                <a:lnTo>
                  <a:pt x="404" y="173"/>
                </a:lnTo>
                <a:lnTo>
                  <a:pt x="404" y="176"/>
                </a:lnTo>
                <a:lnTo>
                  <a:pt x="404" y="186"/>
                </a:lnTo>
                <a:lnTo>
                  <a:pt x="404" y="188"/>
                </a:lnTo>
                <a:lnTo>
                  <a:pt x="402" y="199"/>
                </a:lnTo>
                <a:lnTo>
                  <a:pt x="402" y="202"/>
                </a:lnTo>
                <a:lnTo>
                  <a:pt x="402" y="207"/>
                </a:lnTo>
                <a:lnTo>
                  <a:pt x="402" y="211"/>
                </a:lnTo>
                <a:lnTo>
                  <a:pt x="402" y="222"/>
                </a:lnTo>
                <a:lnTo>
                  <a:pt x="400" y="222"/>
                </a:lnTo>
                <a:lnTo>
                  <a:pt x="400" y="236"/>
                </a:lnTo>
                <a:lnTo>
                  <a:pt x="400" y="246"/>
                </a:lnTo>
                <a:lnTo>
                  <a:pt x="400" y="248"/>
                </a:lnTo>
                <a:lnTo>
                  <a:pt x="400" y="254"/>
                </a:lnTo>
                <a:lnTo>
                  <a:pt x="400" y="261"/>
                </a:lnTo>
                <a:lnTo>
                  <a:pt x="396" y="261"/>
                </a:lnTo>
                <a:lnTo>
                  <a:pt x="388" y="261"/>
                </a:lnTo>
                <a:lnTo>
                  <a:pt x="383" y="261"/>
                </a:lnTo>
                <a:lnTo>
                  <a:pt x="375" y="261"/>
                </a:lnTo>
                <a:lnTo>
                  <a:pt x="374" y="261"/>
                </a:lnTo>
                <a:lnTo>
                  <a:pt x="372" y="261"/>
                </a:lnTo>
                <a:lnTo>
                  <a:pt x="364" y="261"/>
                </a:lnTo>
                <a:lnTo>
                  <a:pt x="358" y="261"/>
                </a:lnTo>
                <a:lnTo>
                  <a:pt x="345" y="261"/>
                </a:lnTo>
                <a:lnTo>
                  <a:pt x="342" y="261"/>
                </a:lnTo>
                <a:lnTo>
                  <a:pt x="337" y="261"/>
                </a:lnTo>
                <a:lnTo>
                  <a:pt x="334" y="261"/>
                </a:lnTo>
                <a:lnTo>
                  <a:pt x="329" y="261"/>
                </a:lnTo>
                <a:lnTo>
                  <a:pt x="326" y="261"/>
                </a:lnTo>
                <a:lnTo>
                  <a:pt x="314" y="261"/>
                </a:lnTo>
                <a:lnTo>
                  <a:pt x="298" y="261"/>
                </a:lnTo>
                <a:lnTo>
                  <a:pt x="291" y="261"/>
                </a:lnTo>
                <a:lnTo>
                  <a:pt x="291" y="273"/>
                </a:lnTo>
                <a:lnTo>
                  <a:pt x="291" y="306"/>
                </a:lnTo>
                <a:lnTo>
                  <a:pt x="291" y="307"/>
                </a:lnTo>
                <a:lnTo>
                  <a:pt x="291" y="316"/>
                </a:lnTo>
                <a:lnTo>
                  <a:pt x="291" y="329"/>
                </a:lnTo>
                <a:lnTo>
                  <a:pt x="291" y="336"/>
                </a:lnTo>
                <a:lnTo>
                  <a:pt x="291" y="340"/>
                </a:lnTo>
                <a:lnTo>
                  <a:pt x="291" y="341"/>
                </a:lnTo>
                <a:lnTo>
                  <a:pt x="291" y="343"/>
                </a:lnTo>
                <a:lnTo>
                  <a:pt x="291" y="347"/>
                </a:lnTo>
                <a:lnTo>
                  <a:pt x="291" y="355"/>
                </a:lnTo>
                <a:lnTo>
                  <a:pt x="291" y="359"/>
                </a:lnTo>
                <a:lnTo>
                  <a:pt x="291" y="368"/>
                </a:lnTo>
                <a:lnTo>
                  <a:pt x="291" y="373"/>
                </a:lnTo>
                <a:lnTo>
                  <a:pt x="291" y="375"/>
                </a:lnTo>
                <a:lnTo>
                  <a:pt x="291" y="385"/>
                </a:lnTo>
                <a:lnTo>
                  <a:pt x="291" y="389"/>
                </a:lnTo>
                <a:lnTo>
                  <a:pt x="291" y="398"/>
                </a:lnTo>
                <a:lnTo>
                  <a:pt x="291" y="401"/>
                </a:lnTo>
                <a:lnTo>
                  <a:pt x="291" y="406"/>
                </a:lnTo>
                <a:lnTo>
                  <a:pt x="291" y="419"/>
                </a:lnTo>
                <a:lnTo>
                  <a:pt x="291" y="421"/>
                </a:lnTo>
                <a:lnTo>
                  <a:pt x="291" y="425"/>
                </a:lnTo>
                <a:lnTo>
                  <a:pt x="291" y="431"/>
                </a:lnTo>
                <a:lnTo>
                  <a:pt x="291" y="433"/>
                </a:lnTo>
                <a:lnTo>
                  <a:pt x="291" y="436"/>
                </a:lnTo>
                <a:lnTo>
                  <a:pt x="291" y="448"/>
                </a:lnTo>
                <a:lnTo>
                  <a:pt x="281" y="448"/>
                </a:lnTo>
                <a:lnTo>
                  <a:pt x="277" y="448"/>
                </a:lnTo>
                <a:lnTo>
                  <a:pt x="275" y="448"/>
                </a:lnTo>
                <a:lnTo>
                  <a:pt x="268" y="448"/>
                </a:lnTo>
                <a:lnTo>
                  <a:pt x="264" y="448"/>
                </a:lnTo>
                <a:lnTo>
                  <a:pt x="258" y="448"/>
                </a:lnTo>
                <a:lnTo>
                  <a:pt x="248" y="448"/>
                </a:lnTo>
                <a:lnTo>
                  <a:pt x="244" y="448"/>
                </a:lnTo>
                <a:lnTo>
                  <a:pt x="243" y="448"/>
                </a:lnTo>
                <a:lnTo>
                  <a:pt x="237" y="448"/>
                </a:lnTo>
                <a:lnTo>
                  <a:pt x="231" y="448"/>
                </a:lnTo>
                <a:lnTo>
                  <a:pt x="220" y="448"/>
                </a:lnTo>
                <a:lnTo>
                  <a:pt x="214" y="448"/>
                </a:lnTo>
                <a:lnTo>
                  <a:pt x="209" y="448"/>
                </a:lnTo>
                <a:lnTo>
                  <a:pt x="202" y="448"/>
                </a:lnTo>
                <a:lnTo>
                  <a:pt x="197" y="448"/>
                </a:lnTo>
                <a:lnTo>
                  <a:pt x="193" y="448"/>
                </a:lnTo>
                <a:lnTo>
                  <a:pt x="190" y="448"/>
                </a:lnTo>
                <a:lnTo>
                  <a:pt x="182" y="448"/>
                </a:lnTo>
                <a:lnTo>
                  <a:pt x="179" y="448"/>
                </a:lnTo>
                <a:lnTo>
                  <a:pt x="171" y="448"/>
                </a:lnTo>
                <a:lnTo>
                  <a:pt x="170" y="448"/>
                </a:lnTo>
                <a:lnTo>
                  <a:pt x="165" y="448"/>
                </a:lnTo>
                <a:lnTo>
                  <a:pt x="159" y="448"/>
                </a:lnTo>
                <a:lnTo>
                  <a:pt x="158" y="448"/>
                </a:lnTo>
                <a:lnTo>
                  <a:pt x="155" y="446"/>
                </a:lnTo>
                <a:lnTo>
                  <a:pt x="153" y="446"/>
                </a:lnTo>
                <a:lnTo>
                  <a:pt x="147" y="446"/>
                </a:lnTo>
                <a:lnTo>
                  <a:pt x="142" y="446"/>
                </a:lnTo>
                <a:lnTo>
                  <a:pt x="136" y="446"/>
                </a:lnTo>
                <a:lnTo>
                  <a:pt x="129" y="446"/>
                </a:lnTo>
                <a:lnTo>
                  <a:pt x="121" y="446"/>
                </a:lnTo>
                <a:lnTo>
                  <a:pt x="114" y="446"/>
                </a:lnTo>
                <a:lnTo>
                  <a:pt x="111" y="446"/>
                </a:lnTo>
                <a:lnTo>
                  <a:pt x="106" y="448"/>
                </a:lnTo>
                <a:lnTo>
                  <a:pt x="99" y="448"/>
                </a:lnTo>
                <a:lnTo>
                  <a:pt x="95" y="448"/>
                </a:lnTo>
                <a:lnTo>
                  <a:pt x="92" y="448"/>
                </a:lnTo>
                <a:lnTo>
                  <a:pt x="85" y="448"/>
                </a:lnTo>
                <a:lnTo>
                  <a:pt x="74" y="448"/>
                </a:lnTo>
                <a:lnTo>
                  <a:pt x="70" y="446"/>
                </a:lnTo>
                <a:lnTo>
                  <a:pt x="69" y="446"/>
                </a:lnTo>
                <a:lnTo>
                  <a:pt x="63" y="448"/>
                </a:lnTo>
                <a:lnTo>
                  <a:pt x="58" y="448"/>
                </a:lnTo>
                <a:lnTo>
                  <a:pt x="56" y="448"/>
                </a:lnTo>
                <a:lnTo>
                  <a:pt x="53" y="448"/>
                </a:lnTo>
                <a:lnTo>
                  <a:pt x="51" y="448"/>
                </a:lnTo>
                <a:lnTo>
                  <a:pt x="39" y="448"/>
                </a:lnTo>
                <a:lnTo>
                  <a:pt x="34" y="448"/>
                </a:lnTo>
                <a:lnTo>
                  <a:pt x="31" y="448"/>
                </a:lnTo>
                <a:lnTo>
                  <a:pt x="30" y="448"/>
                </a:lnTo>
                <a:lnTo>
                  <a:pt x="26" y="448"/>
                </a:lnTo>
                <a:lnTo>
                  <a:pt x="23" y="448"/>
                </a:lnTo>
                <a:lnTo>
                  <a:pt x="22" y="448"/>
                </a:lnTo>
                <a:lnTo>
                  <a:pt x="14" y="448"/>
                </a:lnTo>
                <a:lnTo>
                  <a:pt x="12" y="448"/>
                </a:lnTo>
                <a:lnTo>
                  <a:pt x="7" y="448"/>
                </a:lnTo>
                <a:lnTo>
                  <a:pt x="1" y="448"/>
                </a:lnTo>
                <a:lnTo>
                  <a:pt x="1" y="435"/>
                </a:lnTo>
                <a:lnTo>
                  <a:pt x="1" y="433"/>
                </a:lnTo>
                <a:lnTo>
                  <a:pt x="1" y="426"/>
                </a:lnTo>
                <a:lnTo>
                  <a:pt x="1" y="420"/>
                </a:lnTo>
                <a:lnTo>
                  <a:pt x="1" y="409"/>
                </a:lnTo>
                <a:lnTo>
                  <a:pt x="1" y="407"/>
                </a:lnTo>
                <a:lnTo>
                  <a:pt x="1" y="402"/>
                </a:lnTo>
                <a:lnTo>
                  <a:pt x="1" y="399"/>
                </a:lnTo>
                <a:lnTo>
                  <a:pt x="1" y="392"/>
                </a:lnTo>
                <a:lnTo>
                  <a:pt x="1" y="389"/>
                </a:lnTo>
                <a:lnTo>
                  <a:pt x="1" y="385"/>
                </a:lnTo>
                <a:lnTo>
                  <a:pt x="1" y="373"/>
                </a:lnTo>
                <a:lnTo>
                  <a:pt x="1" y="366"/>
                </a:lnTo>
                <a:lnTo>
                  <a:pt x="2" y="360"/>
                </a:lnTo>
                <a:lnTo>
                  <a:pt x="1" y="356"/>
                </a:lnTo>
                <a:lnTo>
                  <a:pt x="1" y="352"/>
                </a:lnTo>
                <a:lnTo>
                  <a:pt x="2" y="350"/>
                </a:lnTo>
                <a:lnTo>
                  <a:pt x="2" y="348"/>
                </a:lnTo>
                <a:lnTo>
                  <a:pt x="2" y="336"/>
                </a:lnTo>
                <a:lnTo>
                  <a:pt x="2" y="331"/>
                </a:lnTo>
                <a:lnTo>
                  <a:pt x="2" y="324"/>
                </a:lnTo>
                <a:lnTo>
                  <a:pt x="2" y="323"/>
                </a:lnTo>
                <a:lnTo>
                  <a:pt x="2" y="312"/>
                </a:lnTo>
                <a:lnTo>
                  <a:pt x="2" y="309"/>
                </a:lnTo>
                <a:lnTo>
                  <a:pt x="2" y="298"/>
                </a:lnTo>
                <a:lnTo>
                  <a:pt x="2" y="296"/>
                </a:lnTo>
                <a:lnTo>
                  <a:pt x="2" y="293"/>
                </a:lnTo>
                <a:lnTo>
                  <a:pt x="2" y="290"/>
                </a:lnTo>
                <a:lnTo>
                  <a:pt x="2" y="287"/>
                </a:lnTo>
                <a:lnTo>
                  <a:pt x="2" y="281"/>
                </a:lnTo>
                <a:lnTo>
                  <a:pt x="2" y="271"/>
                </a:lnTo>
                <a:lnTo>
                  <a:pt x="2" y="265"/>
                </a:lnTo>
                <a:lnTo>
                  <a:pt x="2" y="261"/>
                </a:lnTo>
                <a:lnTo>
                  <a:pt x="2" y="250"/>
                </a:lnTo>
                <a:lnTo>
                  <a:pt x="2" y="246"/>
                </a:lnTo>
                <a:lnTo>
                  <a:pt x="2" y="244"/>
                </a:lnTo>
                <a:lnTo>
                  <a:pt x="2" y="225"/>
                </a:lnTo>
                <a:lnTo>
                  <a:pt x="2" y="213"/>
                </a:lnTo>
                <a:lnTo>
                  <a:pt x="2" y="211"/>
                </a:lnTo>
                <a:lnTo>
                  <a:pt x="1" y="193"/>
                </a:lnTo>
                <a:lnTo>
                  <a:pt x="1" y="188"/>
                </a:lnTo>
                <a:lnTo>
                  <a:pt x="1" y="178"/>
                </a:lnTo>
                <a:lnTo>
                  <a:pt x="1" y="176"/>
                </a:lnTo>
                <a:lnTo>
                  <a:pt x="1" y="174"/>
                </a:lnTo>
                <a:lnTo>
                  <a:pt x="1" y="171"/>
                </a:lnTo>
                <a:lnTo>
                  <a:pt x="1" y="165"/>
                </a:lnTo>
                <a:lnTo>
                  <a:pt x="1" y="161"/>
                </a:lnTo>
                <a:lnTo>
                  <a:pt x="1" y="157"/>
                </a:lnTo>
                <a:lnTo>
                  <a:pt x="1" y="152"/>
                </a:lnTo>
                <a:lnTo>
                  <a:pt x="1" y="150"/>
                </a:lnTo>
                <a:lnTo>
                  <a:pt x="0" y="142"/>
                </a:lnTo>
                <a:lnTo>
                  <a:pt x="0" y="138"/>
                </a:lnTo>
                <a:lnTo>
                  <a:pt x="0" y="116"/>
                </a:lnTo>
                <a:lnTo>
                  <a:pt x="0" y="110"/>
                </a:lnTo>
                <a:lnTo>
                  <a:pt x="0" y="107"/>
                </a:lnTo>
                <a:lnTo>
                  <a:pt x="0" y="98"/>
                </a:lnTo>
                <a:lnTo>
                  <a:pt x="0" y="89"/>
                </a:lnTo>
                <a:lnTo>
                  <a:pt x="0" y="82"/>
                </a:lnTo>
                <a:lnTo>
                  <a:pt x="0" y="79"/>
                </a:lnTo>
                <a:lnTo>
                  <a:pt x="0" y="73"/>
                </a:lnTo>
                <a:lnTo>
                  <a:pt x="0" y="64"/>
                </a:lnTo>
                <a:lnTo>
                  <a:pt x="0" y="63"/>
                </a:lnTo>
                <a:lnTo>
                  <a:pt x="0" y="58"/>
                </a:lnTo>
                <a:lnTo>
                  <a:pt x="0" y="53"/>
                </a:lnTo>
                <a:lnTo>
                  <a:pt x="0" y="52"/>
                </a:lnTo>
                <a:lnTo>
                  <a:pt x="0" y="44"/>
                </a:lnTo>
                <a:lnTo>
                  <a:pt x="0" y="37"/>
                </a:lnTo>
                <a:lnTo>
                  <a:pt x="0" y="23"/>
                </a:lnTo>
                <a:lnTo>
                  <a:pt x="1" y="6"/>
                </a:lnTo>
                <a:lnTo>
                  <a:pt x="1" y="2"/>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6" name="Freeform 230"/>
          <p:cNvSpPr>
            <a:spLocks/>
          </p:cNvSpPr>
          <p:nvPr/>
        </p:nvSpPr>
        <p:spPr bwMode="auto">
          <a:xfrm>
            <a:off x="8675689" y="4864100"/>
            <a:ext cx="28575" cy="26988"/>
          </a:xfrm>
          <a:custGeom>
            <a:avLst/>
            <a:gdLst>
              <a:gd name="T0" fmla="*/ 0 w 19"/>
              <a:gd name="T1" fmla="*/ 0 h 20"/>
              <a:gd name="T2" fmla="*/ 2147483646 w 19"/>
              <a:gd name="T3" fmla="*/ 0 h 20"/>
              <a:gd name="T4" fmla="*/ 2147483646 w 19"/>
              <a:gd name="T5" fmla="*/ 2147483646 h 20"/>
              <a:gd name="T6" fmla="*/ 0 w 19"/>
              <a:gd name="T7" fmla="*/ 0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0" y="0"/>
                </a:moveTo>
                <a:lnTo>
                  <a:pt x="18" y="0"/>
                </a:lnTo>
                <a:lnTo>
                  <a:pt x="14" y="19"/>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7" name="Freeform 231"/>
          <p:cNvSpPr>
            <a:spLocks/>
          </p:cNvSpPr>
          <p:nvPr/>
        </p:nvSpPr>
        <p:spPr bwMode="auto">
          <a:xfrm>
            <a:off x="8164514" y="4132263"/>
            <a:ext cx="414337" cy="419100"/>
          </a:xfrm>
          <a:custGeom>
            <a:avLst/>
            <a:gdLst>
              <a:gd name="T0" fmla="*/ 2147483646 w 289"/>
              <a:gd name="T1" fmla="*/ 0 h 299"/>
              <a:gd name="T2" fmla="*/ 2147483646 w 289"/>
              <a:gd name="T3" fmla="*/ 0 h 299"/>
              <a:gd name="T4" fmla="*/ 2147483646 w 289"/>
              <a:gd name="T5" fmla="*/ 0 h 299"/>
              <a:gd name="T6" fmla="*/ 2147483646 w 289"/>
              <a:gd name="T7" fmla="*/ 0 h 299"/>
              <a:gd name="T8" fmla="*/ 2147483646 w 289"/>
              <a:gd name="T9" fmla="*/ 0 h 299"/>
              <a:gd name="T10" fmla="*/ 2147483646 w 289"/>
              <a:gd name="T11" fmla="*/ 0 h 299"/>
              <a:gd name="T12" fmla="*/ 2147483646 w 289"/>
              <a:gd name="T13" fmla="*/ 0 h 299"/>
              <a:gd name="T14" fmla="*/ 2147483646 w 289"/>
              <a:gd name="T15" fmla="*/ 0 h 299"/>
              <a:gd name="T16" fmla="*/ 2147483646 w 289"/>
              <a:gd name="T17" fmla="*/ 0 h 299"/>
              <a:gd name="T18" fmla="*/ 2147483646 w 289"/>
              <a:gd name="T19" fmla="*/ 2147483646 h 299"/>
              <a:gd name="T20" fmla="*/ 2147483646 w 289"/>
              <a:gd name="T21" fmla="*/ 2147483646 h 299"/>
              <a:gd name="T22" fmla="*/ 2147483646 w 289"/>
              <a:gd name="T23" fmla="*/ 2147483646 h 299"/>
              <a:gd name="T24" fmla="*/ 2147483646 w 289"/>
              <a:gd name="T25" fmla="*/ 2147483646 h 299"/>
              <a:gd name="T26" fmla="*/ 2147483646 w 289"/>
              <a:gd name="T27" fmla="*/ 2147483646 h 299"/>
              <a:gd name="T28" fmla="*/ 2147483646 w 289"/>
              <a:gd name="T29" fmla="*/ 2147483646 h 299"/>
              <a:gd name="T30" fmla="*/ 2147483646 w 289"/>
              <a:gd name="T31" fmla="*/ 2147483646 h 299"/>
              <a:gd name="T32" fmla="*/ 2147483646 w 289"/>
              <a:gd name="T33" fmla="*/ 2147483646 h 299"/>
              <a:gd name="T34" fmla="*/ 2147483646 w 289"/>
              <a:gd name="T35" fmla="*/ 2147483646 h 299"/>
              <a:gd name="T36" fmla="*/ 2147483646 w 289"/>
              <a:gd name="T37" fmla="*/ 2147483646 h 299"/>
              <a:gd name="T38" fmla="*/ 2147483646 w 289"/>
              <a:gd name="T39" fmla="*/ 2147483646 h 299"/>
              <a:gd name="T40" fmla="*/ 2147483646 w 289"/>
              <a:gd name="T41" fmla="*/ 2147483646 h 299"/>
              <a:gd name="T42" fmla="*/ 2147483646 w 289"/>
              <a:gd name="T43" fmla="*/ 2147483646 h 299"/>
              <a:gd name="T44" fmla="*/ 2147483646 w 289"/>
              <a:gd name="T45" fmla="*/ 2147483646 h 299"/>
              <a:gd name="T46" fmla="*/ 2147483646 w 289"/>
              <a:gd name="T47" fmla="*/ 2147483646 h 299"/>
              <a:gd name="T48" fmla="*/ 2147483646 w 289"/>
              <a:gd name="T49" fmla="*/ 2147483646 h 299"/>
              <a:gd name="T50" fmla="*/ 2147483646 w 289"/>
              <a:gd name="T51" fmla="*/ 2147483646 h 299"/>
              <a:gd name="T52" fmla="*/ 2147483646 w 289"/>
              <a:gd name="T53" fmla="*/ 2147483646 h 299"/>
              <a:gd name="T54" fmla="*/ 2147483646 w 289"/>
              <a:gd name="T55" fmla="*/ 2147483646 h 299"/>
              <a:gd name="T56" fmla="*/ 2147483646 w 289"/>
              <a:gd name="T57" fmla="*/ 2147483646 h 299"/>
              <a:gd name="T58" fmla="*/ 2147483646 w 289"/>
              <a:gd name="T59" fmla="*/ 2147483646 h 299"/>
              <a:gd name="T60" fmla="*/ 2147483646 w 289"/>
              <a:gd name="T61" fmla="*/ 2147483646 h 299"/>
              <a:gd name="T62" fmla="*/ 2147483646 w 289"/>
              <a:gd name="T63" fmla="*/ 2147483646 h 299"/>
              <a:gd name="T64" fmla="*/ 2147483646 w 289"/>
              <a:gd name="T65" fmla="*/ 2147483646 h 299"/>
              <a:gd name="T66" fmla="*/ 2147483646 w 289"/>
              <a:gd name="T67" fmla="*/ 2147483646 h 299"/>
              <a:gd name="T68" fmla="*/ 0 w 289"/>
              <a:gd name="T69" fmla="*/ 2147483646 h 299"/>
              <a:gd name="T70" fmla="*/ 0 w 289"/>
              <a:gd name="T71" fmla="*/ 2147483646 h 299"/>
              <a:gd name="T72" fmla="*/ 2147483646 w 289"/>
              <a:gd name="T73" fmla="*/ 2147483646 h 299"/>
              <a:gd name="T74" fmla="*/ 2147483646 w 289"/>
              <a:gd name="T75" fmla="*/ 2147483646 h 299"/>
              <a:gd name="T76" fmla="*/ 2147483646 w 289"/>
              <a:gd name="T77" fmla="*/ 2147483646 h 299"/>
              <a:gd name="T78" fmla="*/ 2147483646 w 289"/>
              <a:gd name="T79" fmla="*/ 2147483646 h 299"/>
              <a:gd name="T80" fmla="*/ 2147483646 w 289"/>
              <a:gd name="T81" fmla="*/ 2147483646 h 299"/>
              <a:gd name="T82" fmla="*/ 2147483646 w 289"/>
              <a:gd name="T83" fmla="*/ 2147483646 h 299"/>
              <a:gd name="T84" fmla="*/ 2147483646 w 289"/>
              <a:gd name="T85" fmla="*/ 2147483646 h 299"/>
              <a:gd name="T86" fmla="*/ 2147483646 w 289"/>
              <a:gd name="T87" fmla="*/ 2147483646 h 299"/>
              <a:gd name="T88" fmla="*/ 2147483646 w 289"/>
              <a:gd name="T89" fmla="*/ 2147483646 h 299"/>
              <a:gd name="T90" fmla="*/ 2147483646 w 289"/>
              <a:gd name="T91" fmla="*/ 2147483646 h 299"/>
              <a:gd name="T92" fmla="*/ 2147483646 w 289"/>
              <a:gd name="T93" fmla="*/ 2147483646 h 299"/>
              <a:gd name="T94" fmla="*/ 2147483646 w 289"/>
              <a:gd name="T95" fmla="*/ 2147483646 h 299"/>
              <a:gd name="T96" fmla="*/ 2147483646 w 289"/>
              <a:gd name="T97" fmla="*/ 2147483646 h 299"/>
              <a:gd name="T98" fmla="*/ 2147483646 w 289"/>
              <a:gd name="T99" fmla="*/ 2147483646 h 299"/>
              <a:gd name="T100" fmla="*/ 2147483646 w 289"/>
              <a:gd name="T101" fmla="*/ 2147483646 h 299"/>
              <a:gd name="T102" fmla="*/ 2147483646 w 289"/>
              <a:gd name="T103" fmla="*/ 2147483646 h 299"/>
              <a:gd name="T104" fmla="*/ 2147483646 w 289"/>
              <a:gd name="T105" fmla="*/ 2147483646 h 299"/>
              <a:gd name="T106" fmla="*/ 2147483646 w 289"/>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9"/>
              <a:gd name="T163" fmla="*/ 0 h 299"/>
              <a:gd name="T164" fmla="*/ 289 w 289"/>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9" h="299">
                <a:moveTo>
                  <a:pt x="72" y="0"/>
                </a:moveTo>
                <a:lnTo>
                  <a:pt x="73" y="0"/>
                </a:lnTo>
                <a:lnTo>
                  <a:pt x="79" y="0"/>
                </a:lnTo>
                <a:lnTo>
                  <a:pt x="81" y="0"/>
                </a:lnTo>
                <a:lnTo>
                  <a:pt x="84" y="0"/>
                </a:lnTo>
                <a:lnTo>
                  <a:pt x="96" y="0"/>
                </a:lnTo>
                <a:lnTo>
                  <a:pt x="100" y="0"/>
                </a:lnTo>
                <a:lnTo>
                  <a:pt x="103" y="0"/>
                </a:lnTo>
                <a:lnTo>
                  <a:pt x="105" y="0"/>
                </a:lnTo>
                <a:lnTo>
                  <a:pt x="109" y="0"/>
                </a:lnTo>
                <a:lnTo>
                  <a:pt x="111" y="0"/>
                </a:lnTo>
                <a:lnTo>
                  <a:pt x="115" y="0"/>
                </a:lnTo>
                <a:lnTo>
                  <a:pt x="116" y="0"/>
                </a:lnTo>
                <a:lnTo>
                  <a:pt x="122" y="0"/>
                </a:lnTo>
                <a:lnTo>
                  <a:pt x="124" y="0"/>
                </a:lnTo>
                <a:lnTo>
                  <a:pt x="132" y="0"/>
                </a:lnTo>
                <a:lnTo>
                  <a:pt x="135" y="0"/>
                </a:lnTo>
                <a:lnTo>
                  <a:pt x="139" y="0"/>
                </a:lnTo>
                <a:lnTo>
                  <a:pt x="154" y="0"/>
                </a:lnTo>
                <a:lnTo>
                  <a:pt x="156" y="0"/>
                </a:lnTo>
                <a:lnTo>
                  <a:pt x="160" y="0"/>
                </a:lnTo>
                <a:lnTo>
                  <a:pt x="174" y="0"/>
                </a:lnTo>
                <a:lnTo>
                  <a:pt x="179" y="0"/>
                </a:lnTo>
                <a:lnTo>
                  <a:pt x="182" y="0"/>
                </a:lnTo>
                <a:lnTo>
                  <a:pt x="188" y="0"/>
                </a:lnTo>
                <a:lnTo>
                  <a:pt x="196" y="0"/>
                </a:lnTo>
                <a:lnTo>
                  <a:pt x="204" y="0"/>
                </a:lnTo>
                <a:lnTo>
                  <a:pt x="210" y="0"/>
                </a:lnTo>
                <a:lnTo>
                  <a:pt x="216" y="0"/>
                </a:lnTo>
                <a:lnTo>
                  <a:pt x="221" y="0"/>
                </a:lnTo>
                <a:lnTo>
                  <a:pt x="224" y="0"/>
                </a:lnTo>
                <a:lnTo>
                  <a:pt x="228" y="0"/>
                </a:lnTo>
                <a:lnTo>
                  <a:pt x="236" y="0"/>
                </a:lnTo>
                <a:lnTo>
                  <a:pt x="241" y="0"/>
                </a:lnTo>
                <a:lnTo>
                  <a:pt x="250" y="0"/>
                </a:lnTo>
                <a:lnTo>
                  <a:pt x="256" y="0"/>
                </a:lnTo>
                <a:lnTo>
                  <a:pt x="278" y="0"/>
                </a:lnTo>
                <a:lnTo>
                  <a:pt x="282" y="0"/>
                </a:lnTo>
                <a:lnTo>
                  <a:pt x="288" y="0"/>
                </a:lnTo>
                <a:lnTo>
                  <a:pt x="288" y="3"/>
                </a:lnTo>
                <a:lnTo>
                  <a:pt x="288" y="5"/>
                </a:lnTo>
                <a:lnTo>
                  <a:pt x="288" y="11"/>
                </a:lnTo>
                <a:lnTo>
                  <a:pt x="288" y="18"/>
                </a:lnTo>
                <a:lnTo>
                  <a:pt x="288" y="27"/>
                </a:lnTo>
                <a:lnTo>
                  <a:pt x="288" y="29"/>
                </a:lnTo>
                <a:lnTo>
                  <a:pt x="288" y="37"/>
                </a:lnTo>
                <a:lnTo>
                  <a:pt x="288" y="40"/>
                </a:lnTo>
                <a:lnTo>
                  <a:pt x="286" y="45"/>
                </a:lnTo>
                <a:lnTo>
                  <a:pt x="286" y="56"/>
                </a:lnTo>
                <a:lnTo>
                  <a:pt x="286" y="61"/>
                </a:lnTo>
                <a:lnTo>
                  <a:pt x="286" y="64"/>
                </a:lnTo>
                <a:lnTo>
                  <a:pt x="288" y="67"/>
                </a:lnTo>
                <a:lnTo>
                  <a:pt x="288" y="74"/>
                </a:lnTo>
                <a:lnTo>
                  <a:pt x="288" y="80"/>
                </a:lnTo>
                <a:lnTo>
                  <a:pt x="288" y="87"/>
                </a:lnTo>
                <a:lnTo>
                  <a:pt x="288" y="92"/>
                </a:lnTo>
                <a:lnTo>
                  <a:pt x="288" y="97"/>
                </a:lnTo>
                <a:lnTo>
                  <a:pt x="288" y="98"/>
                </a:lnTo>
                <a:lnTo>
                  <a:pt x="288" y="107"/>
                </a:lnTo>
                <a:lnTo>
                  <a:pt x="288" y="112"/>
                </a:lnTo>
                <a:lnTo>
                  <a:pt x="288" y="117"/>
                </a:lnTo>
                <a:lnTo>
                  <a:pt x="288" y="126"/>
                </a:lnTo>
                <a:lnTo>
                  <a:pt x="286" y="129"/>
                </a:lnTo>
                <a:lnTo>
                  <a:pt x="286" y="130"/>
                </a:lnTo>
                <a:lnTo>
                  <a:pt x="288" y="134"/>
                </a:lnTo>
                <a:lnTo>
                  <a:pt x="288" y="139"/>
                </a:lnTo>
                <a:lnTo>
                  <a:pt x="288" y="142"/>
                </a:lnTo>
                <a:lnTo>
                  <a:pt x="288" y="149"/>
                </a:lnTo>
                <a:lnTo>
                  <a:pt x="288" y="151"/>
                </a:lnTo>
                <a:lnTo>
                  <a:pt x="288" y="155"/>
                </a:lnTo>
                <a:lnTo>
                  <a:pt x="288" y="164"/>
                </a:lnTo>
                <a:lnTo>
                  <a:pt x="286" y="167"/>
                </a:lnTo>
                <a:lnTo>
                  <a:pt x="288" y="190"/>
                </a:lnTo>
                <a:lnTo>
                  <a:pt x="288" y="196"/>
                </a:lnTo>
                <a:lnTo>
                  <a:pt x="288" y="198"/>
                </a:lnTo>
                <a:lnTo>
                  <a:pt x="288" y="215"/>
                </a:lnTo>
                <a:lnTo>
                  <a:pt x="288" y="219"/>
                </a:lnTo>
                <a:lnTo>
                  <a:pt x="285" y="223"/>
                </a:lnTo>
                <a:lnTo>
                  <a:pt x="284" y="223"/>
                </a:lnTo>
                <a:lnTo>
                  <a:pt x="282" y="223"/>
                </a:lnTo>
                <a:lnTo>
                  <a:pt x="278" y="222"/>
                </a:lnTo>
                <a:lnTo>
                  <a:pt x="270" y="223"/>
                </a:lnTo>
                <a:lnTo>
                  <a:pt x="268" y="223"/>
                </a:lnTo>
                <a:lnTo>
                  <a:pt x="262" y="223"/>
                </a:lnTo>
                <a:lnTo>
                  <a:pt x="260" y="223"/>
                </a:lnTo>
                <a:lnTo>
                  <a:pt x="253" y="223"/>
                </a:lnTo>
                <a:lnTo>
                  <a:pt x="251" y="223"/>
                </a:lnTo>
                <a:lnTo>
                  <a:pt x="251" y="235"/>
                </a:lnTo>
                <a:lnTo>
                  <a:pt x="251" y="237"/>
                </a:lnTo>
                <a:lnTo>
                  <a:pt x="251" y="251"/>
                </a:lnTo>
                <a:lnTo>
                  <a:pt x="251" y="261"/>
                </a:lnTo>
                <a:lnTo>
                  <a:pt x="251" y="267"/>
                </a:lnTo>
                <a:lnTo>
                  <a:pt x="251" y="274"/>
                </a:lnTo>
                <a:lnTo>
                  <a:pt x="251" y="279"/>
                </a:lnTo>
                <a:lnTo>
                  <a:pt x="251" y="281"/>
                </a:lnTo>
                <a:lnTo>
                  <a:pt x="251" y="294"/>
                </a:lnTo>
                <a:lnTo>
                  <a:pt x="250" y="298"/>
                </a:lnTo>
                <a:lnTo>
                  <a:pt x="247" y="298"/>
                </a:lnTo>
                <a:lnTo>
                  <a:pt x="241" y="298"/>
                </a:lnTo>
                <a:lnTo>
                  <a:pt x="232" y="298"/>
                </a:lnTo>
                <a:lnTo>
                  <a:pt x="222" y="298"/>
                </a:lnTo>
                <a:lnTo>
                  <a:pt x="218" y="298"/>
                </a:lnTo>
                <a:lnTo>
                  <a:pt x="212" y="298"/>
                </a:lnTo>
                <a:lnTo>
                  <a:pt x="198" y="298"/>
                </a:lnTo>
                <a:lnTo>
                  <a:pt x="190" y="298"/>
                </a:lnTo>
                <a:lnTo>
                  <a:pt x="183" y="298"/>
                </a:lnTo>
                <a:lnTo>
                  <a:pt x="178" y="298"/>
                </a:lnTo>
                <a:lnTo>
                  <a:pt x="173" y="298"/>
                </a:lnTo>
                <a:lnTo>
                  <a:pt x="169" y="298"/>
                </a:lnTo>
                <a:lnTo>
                  <a:pt x="143" y="298"/>
                </a:lnTo>
                <a:lnTo>
                  <a:pt x="141" y="298"/>
                </a:lnTo>
                <a:lnTo>
                  <a:pt x="132" y="298"/>
                </a:lnTo>
                <a:lnTo>
                  <a:pt x="129" y="298"/>
                </a:lnTo>
                <a:lnTo>
                  <a:pt x="121" y="298"/>
                </a:lnTo>
                <a:lnTo>
                  <a:pt x="114" y="298"/>
                </a:lnTo>
                <a:lnTo>
                  <a:pt x="109" y="298"/>
                </a:lnTo>
                <a:lnTo>
                  <a:pt x="107" y="298"/>
                </a:lnTo>
                <a:lnTo>
                  <a:pt x="102" y="298"/>
                </a:lnTo>
                <a:lnTo>
                  <a:pt x="97" y="298"/>
                </a:lnTo>
                <a:lnTo>
                  <a:pt x="92" y="298"/>
                </a:lnTo>
                <a:lnTo>
                  <a:pt x="87" y="298"/>
                </a:lnTo>
                <a:lnTo>
                  <a:pt x="79" y="298"/>
                </a:lnTo>
                <a:lnTo>
                  <a:pt x="72" y="298"/>
                </a:lnTo>
                <a:lnTo>
                  <a:pt x="61" y="298"/>
                </a:lnTo>
                <a:lnTo>
                  <a:pt x="58" y="298"/>
                </a:lnTo>
                <a:lnTo>
                  <a:pt x="51" y="298"/>
                </a:lnTo>
                <a:lnTo>
                  <a:pt x="49" y="298"/>
                </a:lnTo>
                <a:lnTo>
                  <a:pt x="40" y="296"/>
                </a:lnTo>
                <a:lnTo>
                  <a:pt x="36" y="296"/>
                </a:lnTo>
                <a:lnTo>
                  <a:pt x="28" y="296"/>
                </a:lnTo>
                <a:lnTo>
                  <a:pt x="25" y="296"/>
                </a:lnTo>
                <a:lnTo>
                  <a:pt x="23" y="296"/>
                </a:lnTo>
                <a:lnTo>
                  <a:pt x="18" y="296"/>
                </a:lnTo>
                <a:lnTo>
                  <a:pt x="16" y="296"/>
                </a:lnTo>
                <a:lnTo>
                  <a:pt x="14" y="296"/>
                </a:lnTo>
                <a:lnTo>
                  <a:pt x="12" y="296"/>
                </a:lnTo>
                <a:lnTo>
                  <a:pt x="9" y="296"/>
                </a:lnTo>
                <a:lnTo>
                  <a:pt x="6" y="296"/>
                </a:lnTo>
                <a:lnTo>
                  <a:pt x="3" y="296"/>
                </a:lnTo>
                <a:lnTo>
                  <a:pt x="0" y="296"/>
                </a:lnTo>
                <a:lnTo>
                  <a:pt x="0" y="293"/>
                </a:lnTo>
                <a:lnTo>
                  <a:pt x="0" y="269"/>
                </a:lnTo>
                <a:lnTo>
                  <a:pt x="0" y="249"/>
                </a:lnTo>
                <a:lnTo>
                  <a:pt x="0" y="228"/>
                </a:lnTo>
                <a:lnTo>
                  <a:pt x="1" y="223"/>
                </a:lnTo>
                <a:lnTo>
                  <a:pt x="1" y="215"/>
                </a:lnTo>
                <a:lnTo>
                  <a:pt x="1" y="211"/>
                </a:lnTo>
                <a:lnTo>
                  <a:pt x="1" y="205"/>
                </a:lnTo>
                <a:lnTo>
                  <a:pt x="1" y="196"/>
                </a:lnTo>
                <a:lnTo>
                  <a:pt x="1" y="192"/>
                </a:lnTo>
                <a:lnTo>
                  <a:pt x="1" y="189"/>
                </a:lnTo>
                <a:lnTo>
                  <a:pt x="1" y="186"/>
                </a:lnTo>
                <a:lnTo>
                  <a:pt x="1" y="185"/>
                </a:lnTo>
                <a:lnTo>
                  <a:pt x="1" y="182"/>
                </a:lnTo>
                <a:lnTo>
                  <a:pt x="1" y="181"/>
                </a:lnTo>
                <a:lnTo>
                  <a:pt x="1" y="173"/>
                </a:lnTo>
                <a:lnTo>
                  <a:pt x="1" y="171"/>
                </a:lnTo>
                <a:lnTo>
                  <a:pt x="1" y="167"/>
                </a:lnTo>
                <a:lnTo>
                  <a:pt x="1" y="166"/>
                </a:lnTo>
                <a:lnTo>
                  <a:pt x="1" y="164"/>
                </a:lnTo>
                <a:lnTo>
                  <a:pt x="1" y="160"/>
                </a:lnTo>
                <a:lnTo>
                  <a:pt x="1" y="156"/>
                </a:lnTo>
                <a:lnTo>
                  <a:pt x="1" y="152"/>
                </a:lnTo>
                <a:lnTo>
                  <a:pt x="1" y="149"/>
                </a:lnTo>
                <a:lnTo>
                  <a:pt x="1" y="143"/>
                </a:lnTo>
                <a:lnTo>
                  <a:pt x="1" y="137"/>
                </a:lnTo>
                <a:lnTo>
                  <a:pt x="1" y="134"/>
                </a:lnTo>
                <a:lnTo>
                  <a:pt x="1" y="129"/>
                </a:lnTo>
                <a:lnTo>
                  <a:pt x="1" y="124"/>
                </a:lnTo>
                <a:lnTo>
                  <a:pt x="1" y="118"/>
                </a:lnTo>
                <a:lnTo>
                  <a:pt x="1" y="114"/>
                </a:lnTo>
                <a:lnTo>
                  <a:pt x="1" y="112"/>
                </a:lnTo>
                <a:lnTo>
                  <a:pt x="1" y="111"/>
                </a:lnTo>
                <a:lnTo>
                  <a:pt x="1" y="107"/>
                </a:lnTo>
                <a:lnTo>
                  <a:pt x="1" y="98"/>
                </a:lnTo>
                <a:lnTo>
                  <a:pt x="1" y="92"/>
                </a:lnTo>
                <a:lnTo>
                  <a:pt x="1" y="87"/>
                </a:lnTo>
                <a:lnTo>
                  <a:pt x="1" y="79"/>
                </a:lnTo>
                <a:lnTo>
                  <a:pt x="1" y="74"/>
                </a:lnTo>
                <a:lnTo>
                  <a:pt x="6" y="74"/>
                </a:lnTo>
                <a:lnTo>
                  <a:pt x="9" y="74"/>
                </a:lnTo>
                <a:lnTo>
                  <a:pt x="13" y="74"/>
                </a:lnTo>
                <a:lnTo>
                  <a:pt x="23" y="74"/>
                </a:lnTo>
                <a:lnTo>
                  <a:pt x="25" y="74"/>
                </a:lnTo>
                <a:lnTo>
                  <a:pt x="27" y="74"/>
                </a:lnTo>
                <a:lnTo>
                  <a:pt x="30" y="74"/>
                </a:lnTo>
                <a:lnTo>
                  <a:pt x="35" y="74"/>
                </a:lnTo>
                <a:lnTo>
                  <a:pt x="39" y="74"/>
                </a:lnTo>
                <a:lnTo>
                  <a:pt x="40" y="74"/>
                </a:lnTo>
                <a:lnTo>
                  <a:pt x="49" y="74"/>
                </a:lnTo>
                <a:lnTo>
                  <a:pt x="51" y="74"/>
                </a:lnTo>
                <a:lnTo>
                  <a:pt x="59" y="74"/>
                </a:lnTo>
                <a:lnTo>
                  <a:pt x="61" y="74"/>
                </a:lnTo>
                <a:lnTo>
                  <a:pt x="68" y="74"/>
                </a:lnTo>
                <a:lnTo>
                  <a:pt x="69" y="74"/>
                </a:lnTo>
                <a:lnTo>
                  <a:pt x="72" y="74"/>
                </a:lnTo>
                <a:lnTo>
                  <a:pt x="72" y="69"/>
                </a:lnTo>
                <a:lnTo>
                  <a:pt x="72" y="63"/>
                </a:lnTo>
                <a:lnTo>
                  <a:pt x="72" y="61"/>
                </a:lnTo>
                <a:lnTo>
                  <a:pt x="73" y="58"/>
                </a:lnTo>
                <a:lnTo>
                  <a:pt x="72" y="56"/>
                </a:lnTo>
                <a:lnTo>
                  <a:pt x="72" y="52"/>
                </a:lnTo>
                <a:lnTo>
                  <a:pt x="72" y="49"/>
                </a:lnTo>
                <a:lnTo>
                  <a:pt x="72" y="46"/>
                </a:lnTo>
                <a:lnTo>
                  <a:pt x="72" y="44"/>
                </a:lnTo>
                <a:lnTo>
                  <a:pt x="72" y="41"/>
                </a:lnTo>
                <a:lnTo>
                  <a:pt x="72" y="40"/>
                </a:lnTo>
                <a:lnTo>
                  <a:pt x="72" y="31"/>
                </a:lnTo>
                <a:lnTo>
                  <a:pt x="72" y="28"/>
                </a:lnTo>
                <a:lnTo>
                  <a:pt x="72" y="16"/>
                </a:lnTo>
                <a:lnTo>
                  <a:pt x="72" y="14"/>
                </a:lnTo>
                <a:lnTo>
                  <a:pt x="72" y="10"/>
                </a:lnTo>
                <a:lnTo>
                  <a:pt x="72" y="6"/>
                </a:lnTo>
                <a:lnTo>
                  <a:pt x="72" y="3"/>
                </a:lnTo>
                <a:lnTo>
                  <a:pt x="72" y="2"/>
                </a:lnTo>
                <a:lnTo>
                  <a:pt x="7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8" name="Freeform 232"/>
          <p:cNvSpPr>
            <a:spLocks/>
          </p:cNvSpPr>
          <p:nvPr/>
        </p:nvSpPr>
        <p:spPr bwMode="auto">
          <a:xfrm>
            <a:off x="7754939" y="3895726"/>
            <a:ext cx="517525" cy="550863"/>
          </a:xfrm>
          <a:custGeom>
            <a:avLst/>
            <a:gdLst>
              <a:gd name="T0" fmla="*/ 2147483646 w 358"/>
              <a:gd name="T1" fmla="*/ 2147483646 h 393"/>
              <a:gd name="T2" fmla="*/ 2147483646 w 358"/>
              <a:gd name="T3" fmla="*/ 2147483646 h 393"/>
              <a:gd name="T4" fmla="*/ 2147483646 w 358"/>
              <a:gd name="T5" fmla="*/ 2147483646 h 393"/>
              <a:gd name="T6" fmla="*/ 2147483646 w 358"/>
              <a:gd name="T7" fmla="*/ 2147483646 h 393"/>
              <a:gd name="T8" fmla="*/ 2147483646 w 358"/>
              <a:gd name="T9" fmla="*/ 2147483646 h 393"/>
              <a:gd name="T10" fmla="*/ 2147483646 w 358"/>
              <a:gd name="T11" fmla="*/ 2147483646 h 393"/>
              <a:gd name="T12" fmla="*/ 2147483646 w 358"/>
              <a:gd name="T13" fmla="*/ 2147483646 h 393"/>
              <a:gd name="T14" fmla="*/ 2147483646 w 358"/>
              <a:gd name="T15" fmla="*/ 2147483646 h 393"/>
              <a:gd name="T16" fmla="*/ 2147483646 w 358"/>
              <a:gd name="T17" fmla="*/ 2147483646 h 393"/>
              <a:gd name="T18" fmla="*/ 2147483646 w 358"/>
              <a:gd name="T19" fmla="*/ 2147483646 h 393"/>
              <a:gd name="T20" fmla="*/ 2147483646 w 358"/>
              <a:gd name="T21" fmla="*/ 2147483646 h 393"/>
              <a:gd name="T22" fmla="*/ 2147483646 w 358"/>
              <a:gd name="T23" fmla="*/ 2147483646 h 393"/>
              <a:gd name="T24" fmla="*/ 2147483646 w 358"/>
              <a:gd name="T25" fmla="*/ 2147483646 h 393"/>
              <a:gd name="T26" fmla="*/ 2147483646 w 358"/>
              <a:gd name="T27" fmla="*/ 2147483646 h 393"/>
              <a:gd name="T28" fmla="*/ 2147483646 w 358"/>
              <a:gd name="T29" fmla="*/ 2147483646 h 393"/>
              <a:gd name="T30" fmla="*/ 2147483646 w 358"/>
              <a:gd name="T31" fmla="*/ 2147483646 h 393"/>
              <a:gd name="T32" fmla="*/ 2147483646 w 358"/>
              <a:gd name="T33" fmla="*/ 2147483646 h 393"/>
              <a:gd name="T34" fmla="*/ 2147483646 w 358"/>
              <a:gd name="T35" fmla="*/ 2147483646 h 393"/>
              <a:gd name="T36" fmla="*/ 2147483646 w 358"/>
              <a:gd name="T37" fmla="*/ 2147483646 h 393"/>
              <a:gd name="T38" fmla="*/ 2147483646 w 358"/>
              <a:gd name="T39" fmla="*/ 2147483646 h 393"/>
              <a:gd name="T40" fmla="*/ 2147483646 w 358"/>
              <a:gd name="T41" fmla="*/ 2147483646 h 393"/>
              <a:gd name="T42" fmla="*/ 2147483646 w 358"/>
              <a:gd name="T43" fmla="*/ 2147483646 h 393"/>
              <a:gd name="T44" fmla="*/ 2147483646 w 358"/>
              <a:gd name="T45" fmla="*/ 2147483646 h 393"/>
              <a:gd name="T46" fmla="*/ 2147483646 w 358"/>
              <a:gd name="T47" fmla="*/ 2147483646 h 393"/>
              <a:gd name="T48" fmla="*/ 2147483646 w 358"/>
              <a:gd name="T49" fmla="*/ 2147483646 h 393"/>
              <a:gd name="T50" fmla="*/ 2147483646 w 358"/>
              <a:gd name="T51" fmla="*/ 2147483646 h 393"/>
              <a:gd name="T52" fmla="*/ 2147483646 w 358"/>
              <a:gd name="T53" fmla="*/ 2147483646 h 393"/>
              <a:gd name="T54" fmla="*/ 2147483646 w 358"/>
              <a:gd name="T55" fmla="*/ 2147483646 h 393"/>
              <a:gd name="T56" fmla="*/ 2147483646 w 358"/>
              <a:gd name="T57" fmla="*/ 2147483646 h 393"/>
              <a:gd name="T58" fmla="*/ 2147483646 w 358"/>
              <a:gd name="T59" fmla="*/ 2147483646 h 393"/>
              <a:gd name="T60" fmla="*/ 2147483646 w 358"/>
              <a:gd name="T61" fmla="*/ 2147483646 h 393"/>
              <a:gd name="T62" fmla="*/ 2147483646 w 358"/>
              <a:gd name="T63" fmla="*/ 2147483646 h 393"/>
              <a:gd name="T64" fmla="*/ 2147483646 w 358"/>
              <a:gd name="T65" fmla="*/ 2147483646 h 393"/>
              <a:gd name="T66" fmla="*/ 2147483646 w 358"/>
              <a:gd name="T67" fmla="*/ 2147483646 h 393"/>
              <a:gd name="T68" fmla="*/ 2147483646 w 358"/>
              <a:gd name="T69" fmla="*/ 2147483646 h 393"/>
              <a:gd name="T70" fmla="*/ 2147483646 w 358"/>
              <a:gd name="T71" fmla="*/ 2147483646 h 393"/>
              <a:gd name="T72" fmla="*/ 2147483646 w 358"/>
              <a:gd name="T73" fmla="*/ 2147483646 h 393"/>
              <a:gd name="T74" fmla="*/ 2147483646 w 358"/>
              <a:gd name="T75" fmla="*/ 2147483646 h 393"/>
              <a:gd name="T76" fmla="*/ 2147483646 w 358"/>
              <a:gd name="T77" fmla="*/ 2147483646 h 393"/>
              <a:gd name="T78" fmla="*/ 2147483646 w 358"/>
              <a:gd name="T79" fmla="*/ 2147483646 h 393"/>
              <a:gd name="T80" fmla="*/ 2147483646 w 358"/>
              <a:gd name="T81" fmla="*/ 2147483646 h 393"/>
              <a:gd name="T82" fmla="*/ 2147483646 w 358"/>
              <a:gd name="T83" fmla="*/ 2147483646 h 393"/>
              <a:gd name="T84" fmla="*/ 2147483646 w 358"/>
              <a:gd name="T85" fmla="*/ 2147483646 h 393"/>
              <a:gd name="T86" fmla="*/ 2147483646 w 358"/>
              <a:gd name="T87" fmla="*/ 2147483646 h 393"/>
              <a:gd name="T88" fmla="*/ 2147483646 w 358"/>
              <a:gd name="T89" fmla="*/ 2147483646 h 393"/>
              <a:gd name="T90" fmla="*/ 2147483646 w 358"/>
              <a:gd name="T91" fmla="*/ 2147483646 h 393"/>
              <a:gd name="T92" fmla="*/ 2147483646 w 358"/>
              <a:gd name="T93" fmla="*/ 2147483646 h 393"/>
              <a:gd name="T94" fmla="*/ 2147483646 w 358"/>
              <a:gd name="T95" fmla="*/ 2147483646 h 393"/>
              <a:gd name="T96" fmla="*/ 2147483646 w 358"/>
              <a:gd name="T97" fmla="*/ 2147483646 h 393"/>
              <a:gd name="T98" fmla="*/ 2147483646 w 358"/>
              <a:gd name="T99" fmla="*/ 2147483646 h 393"/>
              <a:gd name="T100" fmla="*/ 2147483646 w 358"/>
              <a:gd name="T101" fmla="*/ 2147483646 h 393"/>
              <a:gd name="T102" fmla="*/ 2147483646 w 358"/>
              <a:gd name="T103" fmla="*/ 2147483646 h 393"/>
              <a:gd name="T104" fmla="*/ 0 w 358"/>
              <a:gd name="T105" fmla="*/ 2147483646 h 393"/>
              <a:gd name="T106" fmla="*/ 0 w 358"/>
              <a:gd name="T107" fmla="*/ 2147483646 h 393"/>
              <a:gd name="T108" fmla="*/ 0 w 358"/>
              <a:gd name="T109" fmla="*/ 2147483646 h 393"/>
              <a:gd name="T110" fmla="*/ 0 w 358"/>
              <a:gd name="T111" fmla="*/ 2147483646 h 393"/>
              <a:gd name="T112" fmla="*/ 0 w 358"/>
              <a:gd name="T113" fmla="*/ 2147483646 h 393"/>
              <a:gd name="T114" fmla="*/ 0 w 358"/>
              <a:gd name="T115" fmla="*/ 2147483646 h 393"/>
              <a:gd name="T116" fmla="*/ 0 w 358"/>
              <a:gd name="T117" fmla="*/ 2147483646 h 393"/>
              <a:gd name="T118" fmla="*/ 2147483646 w 358"/>
              <a:gd name="T119" fmla="*/ 2147483646 h 393"/>
              <a:gd name="T120" fmla="*/ 2147483646 w 358"/>
              <a:gd name="T121" fmla="*/ 2147483646 h 393"/>
              <a:gd name="T122" fmla="*/ 2147483646 w 358"/>
              <a:gd name="T123" fmla="*/ 2147483646 h 393"/>
              <a:gd name="T124" fmla="*/ 2147483646 w 358"/>
              <a:gd name="T125" fmla="*/ 0 h 3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393"/>
              <a:gd name="T191" fmla="*/ 358 w 358"/>
              <a:gd name="T192" fmla="*/ 393 h 3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393">
                <a:moveTo>
                  <a:pt x="2" y="0"/>
                </a:moveTo>
                <a:lnTo>
                  <a:pt x="12" y="3"/>
                </a:lnTo>
                <a:lnTo>
                  <a:pt x="13" y="4"/>
                </a:lnTo>
                <a:lnTo>
                  <a:pt x="19" y="15"/>
                </a:lnTo>
                <a:lnTo>
                  <a:pt x="21" y="18"/>
                </a:lnTo>
                <a:lnTo>
                  <a:pt x="28" y="29"/>
                </a:lnTo>
                <a:lnTo>
                  <a:pt x="37" y="32"/>
                </a:lnTo>
                <a:lnTo>
                  <a:pt x="41" y="31"/>
                </a:lnTo>
                <a:lnTo>
                  <a:pt x="49" y="29"/>
                </a:lnTo>
                <a:lnTo>
                  <a:pt x="63" y="24"/>
                </a:lnTo>
                <a:lnTo>
                  <a:pt x="81" y="18"/>
                </a:lnTo>
                <a:lnTo>
                  <a:pt x="90" y="28"/>
                </a:lnTo>
                <a:lnTo>
                  <a:pt x="91" y="35"/>
                </a:lnTo>
                <a:lnTo>
                  <a:pt x="91" y="50"/>
                </a:lnTo>
                <a:lnTo>
                  <a:pt x="92" y="50"/>
                </a:lnTo>
                <a:lnTo>
                  <a:pt x="106" y="54"/>
                </a:lnTo>
                <a:lnTo>
                  <a:pt x="108" y="55"/>
                </a:lnTo>
                <a:lnTo>
                  <a:pt x="109" y="55"/>
                </a:lnTo>
                <a:lnTo>
                  <a:pt x="112" y="54"/>
                </a:lnTo>
                <a:lnTo>
                  <a:pt x="115" y="54"/>
                </a:lnTo>
                <a:lnTo>
                  <a:pt x="116" y="55"/>
                </a:lnTo>
                <a:lnTo>
                  <a:pt x="119" y="55"/>
                </a:lnTo>
                <a:lnTo>
                  <a:pt x="124" y="66"/>
                </a:lnTo>
                <a:lnTo>
                  <a:pt x="125" y="70"/>
                </a:lnTo>
                <a:lnTo>
                  <a:pt x="126" y="73"/>
                </a:lnTo>
                <a:lnTo>
                  <a:pt x="126" y="77"/>
                </a:lnTo>
                <a:lnTo>
                  <a:pt x="128" y="78"/>
                </a:lnTo>
                <a:lnTo>
                  <a:pt x="131" y="86"/>
                </a:lnTo>
                <a:lnTo>
                  <a:pt x="132" y="88"/>
                </a:lnTo>
                <a:lnTo>
                  <a:pt x="144" y="91"/>
                </a:lnTo>
                <a:lnTo>
                  <a:pt x="150" y="89"/>
                </a:lnTo>
                <a:lnTo>
                  <a:pt x="152" y="88"/>
                </a:lnTo>
                <a:lnTo>
                  <a:pt x="157" y="86"/>
                </a:lnTo>
                <a:lnTo>
                  <a:pt x="159" y="82"/>
                </a:lnTo>
                <a:lnTo>
                  <a:pt x="161" y="81"/>
                </a:lnTo>
                <a:lnTo>
                  <a:pt x="162" y="79"/>
                </a:lnTo>
                <a:lnTo>
                  <a:pt x="164" y="73"/>
                </a:lnTo>
                <a:lnTo>
                  <a:pt x="165" y="72"/>
                </a:lnTo>
                <a:lnTo>
                  <a:pt x="166" y="70"/>
                </a:lnTo>
                <a:lnTo>
                  <a:pt x="165" y="66"/>
                </a:lnTo>
                <a:lnTo>
                  <a:pt x="165" y="62"/>
                </a:lnTo>
                <a:lnTo>
                  <a:pt x="165" y="61"/>
                </a:lnTo>
                <a:lnTo>
                  <a:pt x="164" y="58"/>
                </a:lnTo>
                <a:lnTo>
                  <a:pt x="163" y="57"/>
                </a:lnTo>
                <a:lnTo>
                  <a:pt x="157" y="48"/>
                </a:lnTo>
                <a:lnTo>
                  <a:pt x="154" y="47"/>
                </a:lnTo>
                <a:lnTo>
                  <a:pt x="152" y="46"/>
                </a:lnTo>
                <a:lnTo>
                  <a:pt x="151" y="46"/>
                </a:lnTo>
                <a:lnTo>
                  <a:pt x="149" y="45"/>
                </a:lnTo>
                <a:lnTo>
                  <a:pt x="149" y="43"/>
                </a:lnTo>
                <a:lnTo>
                  <a:pt x="150" y="39"/>
                </a:lnTo>
                <a:lnTo>
                  <a:pt x="152" y="35"/>
                </a:lnTo>
                <a:lnTo>
                  <a:pt x="153" y="32"/>
                </a:lnTo>
                <a:lnTo>
                  <a:pt x="160" y="28"/>
                </a:lnTo>
                <a:lnTo>
                  <a:pt x="168" y="27"/>
                </a:lnTo>
                <a:lnTo>
                  <a:pt x="171" y="28"/>
                </a:lnTo>
                <a:lnTo>
                  <a:pt x="173" y="28"/>
                </a:lnTo>
                <a:lnTo>
                  <a:pt x="180" y="30"/>
                </a:lnTo>
                <a:lnTo>
                  <a:pt x="182" y="32"/>
                </a:lnTo>
                <a:lnTo>
                  <a:pt x="183" y="33"/>
                </a:lnTo>
                <a:lnTo>
                  <a:pt x="185" y="36"/>
                </a:lnTo>
                <a:lnTo>
                  <a:pt x="186" y="39"/>
                </a:lnTo>
                <a:lnTo>
                  <a:pt x="187" y="41"/>
                </a:lnTo>
                <a:lnTo>
                  <a:pt x="188" y="46"/>
                </a:lnTo>
                <a:lnTo>
                  <a:pt x="192" y="52"/>
                </a:lnTo>
                <a:lnTo>
                  <a:pt x="195" y="55"/>
                </a:lnTo>
                <a:lnTo>
                  <a:pt x="197" y="56"/>
                </a:lnTo>
                <a:lnTo>
                  <a:pt x="201" y="56"/>
                </a:lnTo>
                <a:lnTo>
                  <a:pt x="203" y="56"/>
                </a:lnTo>
                <a:lnTo>
                  <a:pt x="204" y="56"/>
                </a:lnTo>
                <a:lnTo>
                  <a:pt x="213" y="55"/>
                </a:lnTo>
                <a:lnTo>
                  <a:pt x="224" y="52"/>
                </a:lnTo>
                <a:lnTo>
                  <a:pt x="226" y="50"/>
                </a:lnTo>
                <a:lnTo>
                  <a:pt x="235" y="45"/>
                </a:lnTo>
                <a:lnTo>
                  <a:pt x="236" y="44"/>
                </a:lnTo>
                <a:lnTo>
                  <a:pt x="238" y="43"/>
                </a:lnTo>
                <a:lnTo>
                  <a:pt x="239" y="41"/>
                </a:lnTo>
                <a:lnTo>
                  <a:pt x="244" y="41"/>
                </a:lnTo>
                <a:lnTo>
                  <a:pt x="246" y="41"/>
                </a:lnTo>
                <a:lnTo>
                  <a:pt x="249" y="40"/>
                </a:lnTo>
                <a:lnTo>
                  <a:pt x="251" y="41"/>
                </a:lnTo>
                <a:lnTo>
                  <a:pt x="254" y="44"/>
                </a:lnTo>
                <a:lnTo>
                  <a:pt x="254" y="46"/>
                </a:lnTo>
                <a:lnTo>
                  <a:pt x="254" y="50"/>
                </a:lnTo>
                <a:lnTo>
                  <a:pt x="254" y="55"/>
                </a:lnTo>
                <a:lnTo>
                  <a:pt x="255" y="58"/>
                </a:lnTo>
                <a:lnTo>
                  <a:pt x="262" y="71"/>
                </a:lnTo>
                <a:lnTo>
                  <a:pt x="263" y="72"/>
                </a:lnTo>
                <a:lnTo>
                  <a:pt x="265" y="74"/>
                </a:lnTo>
                <a:lnTo>
                  <a:pt x="268" y="77"/>
                </a:lnTo>
                <a:lnTo>
                  <a:pt x="273" y="80"/>
                </a:lnTo>
                <a:lnTo>
                  <a:pt x="281" y="79"/>
                </a:lnTo>
                <a:lnTo>
                  <a:pt x="284" y="75"/>
                </a:lnTo>
                <a:lnTo>
                  <a:pt x="287" y="70"/>
                </a:lnTo>
                <a:lnTo>
                  <a:pt x="288" y="66"/>
                </a:lnTo>
                <a:lnTo>
                  <a:pt x="293" y="60"/>
                </a:lnTo>
                <a:lnTo>
                  <a:pt x="293" y="57"/>
                </a:lnTo>
                <a:lnTo>
                  <a:pt x="296" y="48"/>
                </a:lnTo>
                <a:lnTo>
                  <a:pt x="297" y="46"/>
                </a:lnTo>
                <a:lnTo>
                  <a:pt x="298" y="45"/>
                </a:lnTo>
                <a:lnTo>
                  <a:pt x="302" y="45"/>
                </a:lnTo>
                <a:lnTo>
                  <a:pt x="303" y="44"/>
                </a:lnTo>
                <a:lnTo>
                  <a:pt x="307" y="41"/>
                </a:lnTo>
                <a:lnTo>
                  <a:pt x="311" y="40"/>
                </a:lnTo>
                <a:lnTo>
                  <a:pt x="314" y="41"/>
                </a:lnTo>
                <a:lnTo>
                  <a:pt x="316" y="41"/>
                </a:lnTo>
                <a:lnTo>
                  <a:pt x="317" y="41"/>
                </a:lnTo>
                <a:lnTo>
                  <a:pt x="319" y="43"/>
                </a:lnTo>
                <a:lnTo>
                  <a:pt x="321" y="43"/>
                </a:lnTo>
                <a:lnTo>
                  <a:pt x="324" y="44"/>
                </a:lnTo>
                <a:lnTo>
                  <a:pt x="326" y="45"/>
                </a:lnTo>
                <a:lnTo>
                  <a:pt x="330" y="46"/>
                </a:lnTo>
                <a:lnTo>
                  <a:pt x="333" y="48"/>
                </a:lnTo>
                <a:lnTo>
                  <a:pt x="336" y="49"/>
                </a:lnTo>
                <a:lnTo>
                  <a:pt x="337" y="50"/>
                </a:lnTo>
                <a:lnTo>
                  <a:pt x="338" y="52"/>
                </a:lnTo>
                <a:lnTo>
                  <a:pt x="347" y="48"/>
                </a:lnTo>
                <a:lnTo>
                  <a:pt x="349" y="45"/>
                </a:lnTo>
                <a:lnTo>
                  <a:pt x="355" y="31"/>
                </a:lnTo>
                <a:lnTo>
                  <a:pt x="355" y="33"/>
                </a:lnTo>
                <a:lnTo>
                  <a:pt x="355" y="47"/>
                </a:lnTo>
                <a:lnTo>
                  <a:pt x="355" y="49"/>
                </a:lnTo>
                <a:lnTo>
                  <a:pt x="355" y="55"/>
                </a:lnTo>
                <a:lnTo>
                  <a:pt x="355" y="57"/>
                </a:lnTo>
                <a:lnTo>
                  <a:pt x="355" y="67"/>
                </a:lnTo>
                <a:lnTo>
                  <a:pt x="355" y="70"/>
                </a:lnTo>
                <a:lnTo>
                  <a:pt x="355" y="72"/>
                </a:lnTo>
                <a:lnTo>
                  <a:pt x="355" y="74"/>
                </a:lnTo>
                <a:lnTo>
                  <a:pt x="355" y="75"/>
                </a:lnTo>
                <a:lnTo>
                  <a:pt x="355" y="78"/>
                </a:lnTo>
                <a:lnTo>
                  <a:pt x="355" y="80"/>
                </a:lnTo>
                <a:lnTo>
                  <a:pt x="355" y="83"/>
                </a:lnTo>
                <a:lnTo>
                  <a:pt x="355" y="94"/>
                </a:lnTo>
                <a:lnTo>
                  <a:pt x="355" y="98"/>
                </a:lnTo>
                <a:lnTo>
                  <a:pt x="355" y="113"/>
                </a:lnTo>
                <a:lnTo>
                  <a:pt x="355" y="122"/>
                </a:lnTo>
                <a:lnTo>
                  <a:pt x="355" y="132"/>
                </a:lnTo>
                <a:lnTo>
                  <a:pt x="355" y="135"/>
                </a:lnTo>
                <a:lnTo>
                  <a:pt x="355" y="142"/>
                </a:lnTo>
                <a:lnTo>
                  <a:pt x="355" y="145"/>
                </a:lnTo>
                <a:lnTo>
                  <a:pt x="355" y="149"/>
                </a:lnTo>
                <a:lnTo>
                  <a:pt x="355" y="158"/>
                </a:lnTo>
                <a:lnTo>
                  <a:pt x="355" y="165"/>
                </a:lnTo>
                <a:lnTo>
                  <a:pt x="355" y="168"/>
                </a:lnTo>
                <a:lnTo>
                  <a:pt x="355" y="171"/>
                </a:lnTo>
                <a:lnTo>
                  <a:pt x="355" y="172"/>
                </a:lnTo>
                <a:lnTo>
                  <a:pt x="355" y="175"/>
                </a:lnTo>
                <a:lnTo>
                  <a:pt x="355" y="179"/>
                </a:lnTo>
                <a:lnTo>
                  <a:pt x="355" y="183"/>
                </a:lnTo>
                <a:lnTo>
                  <a:pt x="355" y="185"/>
                </a:lnTo>
                <a:lnTo>
                  <a:pt x="355" y="197"/>
                </a:lnTo>
                <a:lnTo>
                  <a:pt x="355" y="200"/>
                </a:lnTo>
                <a:lnTo>
                  <a:pt x="355" y="209"/>
                </a:lnTo>
                <a:lnTo>
                  <a:pt x="355" y="210"/>
                </a:lnTo>
                <a:lnTo>
                  <a:pt x="355" y="212"/>
                </a:lnTo>
                <a:lnTo>
                  <a:pt x="355" y="215"/>
                </a:lnTo>
                <a:lnTo>
                  <a:pt x="355" y="218"/>
                </a:lnTo>
                <a:lnTo>
                  <a:pt x="355" y="220"/>
                </a:lnTo>
                <a:lnTo>
                  <a:pt x="355" y="225"/>
                </a:lnTo>
                <a:lnTo>
                  <a:pt x="357" y="227"/>
                </a:lnTo>
                <a:lnTo>
                  <a:pt x="355" y="229"/>
                </a:lnTo>
                <a:lnTo>
                  <a:pt x="355" y="232"/>
                </a:lnTo>
                <a:lnTo>
                  <a:pt x="355" y="237"/>
                </a:lnTo>
                <a:lnTo>
                  <a:pt x="355" y="243"/>
                </a:lnTo>
                <a:lnTo>
                  <a:pt x="352" y="243"/>
                </a:lnTo>
                <a:lnTo>
                  <a:pt x="351" y="243"/>
                </a:lnTo>
                <a:lnTo>
                  <a:pt x="344" y="243"/>
                </a:lnTo>
                <a:lnTo>
                  <a:pt x="342" y="243"/>
                </a:lnTo>
                <a:lnTo>
                  <a:pt x="335" y="243"/>
                </a:lnTo>
                <a:lnTo>
                  <a:pt x="332" y="243"/>
                </a:lnTo>
                <a:lnTo>
                  <a:pt x="324" y="243"/>
                </a:lnTo>
                <a:lnTo>
                  <a:pt x="322" y="243"/>
                </a:lnTo>
                <a:lnTo>
                  <a:pt x="318" y="243"/>
                </a:lnTo>
                <a:lnTo>
                  <a:pt x="314" y="243"/>
                </a:lnTo>
                <a:lnTo>
                  <a:pt x="310" y="243"/>
                </a:lnTo>
                <a:lnTo>
                  <a:pt x="308" y="243"/>
                </a:lnTo>
                <a:lnTo>
                  <a:pt x="306" y="243"/>
                </a:lnTo>
                <a:lnTo>
                  <a:pt x="296" y="243"/>
                </a:lnTo>
                <a:lnTo>
                  <a:pt x="293" y="243"/>
                </a:lnTo>
                <a:lnTo>
                  <a:pt x="289" y="243"/>
                </a:lnTo>
                <a:lnTo>
                  <a:pt x="284" y="243"/>
                </a:lnTo>
                <a:lnTo>
                  <a:pt x="284" y="248"/>
                </a:lnTo>
                <a:lnTo>
                  <a:pt x="284" y="256"/>
                </a:lnTo>
                <a:lnTo>
                  <a:pt x="284" y="261"/>
                </a:lnTo>
                <a:lnTo>
                  <a:pt x="284" y="267"/>
                </a:lnTo>
                <a:lnTo>
                  <a:pt x="284" y="276"/>
                </a:lnTo>
                <a:lnTo>
                  <a:pt x="284" y="279"/>
                </a:lnTo>
                <a:lnTo>
                  <a:pt x="284" y="280"/>
                </a:lnTo>
                <a:lnTo>
                  <a:pt x="284" y="283"/>
                </a:lnTo>
                <a:lnTo>
                  <a:pt x="284" y="287"/>
                </a:lnTo>
                <a:lnTo>
                  <a:pt x="284" y="293"/>
                </a:lnTo>
                <a:lnTo>
                  <a:pt x="284" y="297"/>
                </a:lnTo>
                <a:lnTo>
                  <a:pt x="284" y="303"/>
                </a:lnTo>
                <a:lnTo>
                  <a:pt x="284" y="305"/>
                </a:lnTo>
                <a:lnTo>
                  <a:pt x="284" y="312"/>
                </a:lnTo>
                <a:lnTo>
                  <a:pt x="284" y="318"/>
                </a:lnTo>
                <a:lnTo>
                  <a:pt x="284" y="321"/>
                </a:lnTo>
                <a:lnTo>
                  <a:pt x="284" y="325"/>
                </a:lnTo>
                <a:lnTo>
                  <a:pt x="284" y="329"/>
                </a:lnTo>
                <a:lnTo>
                  <a:pt x="284" y="333"/>
                </a:lnTo>
                <a:lnTo>
                  <a:pt x="284" y="335"/>
                </a:lnTo>
                <a:lnTo>
                  <a:pt x="284" y="336"/>
                </a:lnTo>
                <a:lnTo>
                  <a:pt x="284" y="339"/>
                </a:lnTo>
                <a:lnTo>
                  <a:pt x="284" y="342"/>
                </a:lnTo>
                <a:lnTo>
                  <a:pt x="284" y="350"/>
                </a:lnTo>
                <a:lnTo>
                  <a:pt x="284" y="351"/>
                </a:lnTo>
                <a:lnTo>
                  <a:pt x="284" y="354"/>
                </a:lnTo>
                <a:lnTo>
                  <a:pt x="284" y="355"/>
                </a:lnTo>
                <a:lnTo>
                  <a:pt x="284" y="358"/>
                </a:lnTo>
                <a:lnTo>
                  <a:pt x="284" y="361"/>
                </a:lnTo>
                <a:lnTo>
                  <a:pt x="284" y="364"/>
                </a:lnTo>
                <a:lnTo>
                  <a:pt x="284" y="373"/>
                </a:lnTo>
                <a:lnTo>
                  <a:pt x="284" y="380"/>
                </a:lnTo>
                <a:lnTo>
                  <a:pt x="284" y="384"/>
                </a:lnTo>
                <a:lnTo>
                  <a:pt x="284" y="392"/>
                </a:lnTo>
                <a:lnTo>
                  <a:pt x="281" y="392"/>
                </a:lnTo>
                <a:lnTo>
                  <a:pt x="263" y="392"/>
                </a:lnTo>
                <a:lnTo>
                  <a:pt x="225" y="392"/>
                </a:lnTo>
                <a:lnTo>
                  <a:pt x="222" y="392"/>
                </a:lnTo>
                <a:lnTo>
                  <a:pt x="217" y="392"/>
                </a:lnTo>
                <a:lnTo>
                  <a:pt x="215" y="392"/>
                </a:lnTo>
                <a:lnTo>
                  <a:pt x="209" y="392"/>
                </a:lnTo>
                <a:lnTo>
                  <a:pt x="205" y="392"/>
                </a:lnTo>
                <a:lnTo>
                  <a:pt x="202" y="392"/>
                </a:lnTo>
                <a:lnTo>
                  <a:pt x="201" y="392"/>
                </a:lnTo>
                <a:lnTo>
                  <a:pt x="197" y="392"/>
                </a:lnTo>
                <a:lnTo>
                  <a:pt x="194" y="392"/>
                </a:lnTo>
                <a:lnTo>
                  <a:pt x="173" y="392"/>
                </a:lnTo>
                <a:lnTo>
                  <a:pt x="160" y="392"/>
                </a:lnTo>
                <a:lnTo>
                  <a:pt x="152" y="392"/>
                </a:lnTo>
                <a:lnTo>
                  <a:pt x="144" y="392"/>
                </a:lnTo>
                <a:lnTo>
                  <a:pt x="124" y="392"/>
                </a:lnTo>
                <a:lnTo>
                  <a:pt x="117" y="392"/>
                </a:lnTo>
                <a:lnTo>
                  <a:pt x="116" y="392"/>
                </a:lnTo>
                <a:lnTo>
                  <a:pt x="115" y="392"/>
                </a:lnTo>
                <a:lnTo>
                  <a:pt x="106" y="392"/>
                </a:lnTo>
                <a:lnTo>
                  <a:pt x="70" y="392"/>
                </a:lnTo>
                <a:lnTo>
                  <a:pt x="71" y="389"/>
                </a:lnTo>
                <a:lnTo>
                  <a:pt x="71" y="380"/>
                </a:lnTo>
                <a:lnTo>
                  <a:pt x="71" y="358"/>
                </a:lnTo>
                <a:lnTo>
                  <a:pt x="71" y="353"/>
                </a:lnTo>
                <a:lnTo>
                  <a:pt x="71" y="351"/>
                </a:lnTo>
                <a:lnTo>
                  <a:pt x="71" y="343"/>
                </a:lnTo>
                <a:lnTo>
                  <a:pt x="71" y="318"/>
                </a:lnTo>
                <a:lnTo>
                  <a:pt x="64" y="318"/>
                </a:lnTo>
                <a:lnTo>
                  <a:pt x="60" y="318"/>
                </a:lnTo>
                <a:lnTo>
                  <a:pt x="57" y="318"/>
                </a:lnTo>
                <a:lnTo>
                  <a:pt x="53" y="318"/>
                </a:lnTo>
                <a:lnTo>
                  <a:pt x="51" y="318"/>
                </a:lnTo>
                <a:lnTo>
                  <a:pt x="49" y="318"/>
                </a:lnTo>
                <a:lnTo>
                  <a:pt x="47" y="318"/>
                </a:lnTo>
                <a:lnTo>
                  <a:pt x="41" y="318"/>
                </a:lnTo>
                <a:lnTo>
                  <a:pt x="37" y="318"/>
                </a:lnTo>
                <a:lnTo>
                  <a:pt x="35" y="318"/>
                </a:lnTo>
                <a:lnTo>
                  <a:pt x="31" y="318"/>
                </a:lnTo>
                <a:lnTo>
                  <a:pt x="29" y="318"/>
                </a:lnTo>
                <a:lnTo>
                  <a:pt x="23" y="318"/>
                </a:lnTo>
                <a:lnTo>
                  <a:pt x="19" y="318"/>
                </a:lnTo>
                <a:lnTo>
                  <a:pt x="18" y="318"/>
                </a:lnTo>
                <a:lnTo>
                  <a:pt x="12" y="318"/>
                </a:lnTo>
                <a:lnTo>
                  <a:pt x="1" y="318"/>
                </a:lnTo>
                <a:lnTo>
                  <a:pt x="0" y="316"/>
                </a:lnTo>
                <a:lnTo>
                  <a:pt x="0" y="308"/>
                </a:lnTo>
                <a:lnTo>
                  <a:pt x="0" y="305"/>
                </a:lnTo>
                <a:lnTo>
                  <a:pt x="0" y="293"/>
                </a:lnTo>
                <a:lnTo>
                  <a:pt x="0" y="290"/>
                </a:lnTo>
                <a:lnTo>
                  <a:pt x="0" y="286"/>
                </a:lnTo>
                <a:lnTo>
                  <a:pt x="0" y="283"/>
                </a:lnTo>
                <a:lnTo>
                  <a:pt x="0" y="279"/>
                </a:lnTo>
                <a:lnTo>
                  <a:pt x="0" y="275"/>
                </a:lnTo>
                <a:lnTo>
                  <a:pt x="0" y="267"/>
                </a:lnTo>
                <a:lnTo>
                  <a:pt x="0" y="260"/>
                </a:lnTo>
                <a:lnTo>
                  <a:pt x="0" y="251"/>
                </a:lnTo>
                <a:lnTo>
                  <a:pt x="0" y="243"/>
                </a:lnTo>
                <a:lnTo>
                  <a:pt x="0" y="232"/>
                </a:lnTo>
                <a:lnTo>
                  <a:pt x="0" y="229"/>
                </a:lnTo>
                <a:lnTo>
                  <a:pt x="0" y="218"/>
                </a:lnTo>
                <a:lnTo>
                  <a:pt x="0" y="216"/>
                </a:lnTo>
                <a:lnTo>
                  <a:pt x="0" y="205"/>
                </a:lnTo>
                <a:lnTo>
                  <a:pt x="0" y="196"/>
                </a:lnTo>
                <a:lnTo>
                  <a:pt x="0" y="193"/>
                </a:lnTo>
                <a:lnTo>
                  <a:pt x="0" y="180"/>
                </a:lnTo>
                <a:lnTo>
                  <a:pt x="0" y="169"/>
                </a:lnTo>
                <a:lnTo>
                  <a:pt x="0" y="168"/>
                </a:lnTo>
                <a:lnTo>
                  <a:pt x="0" y="164"/>
                </a:lnTo>
                <a:lnTo>
                  <a:pt x="0" y="155"/>
                </a:lnTo>
                <a:lnTo>
                  <a:pt x="0" y="143"/>
                </a:lnTo>
                <a:lnTo>
                  <a:pt x="0" y="141"/>
                </a:lnTo>
                <a:lnTo>
                  <a:pt x="0" y="134"/>
                </a:lnTo>
                <a:lnTo>
                  <a:pt x="0" y="130"/>
                </a:lnTo>
                <a:lnTo>
                  <a:pt x="0" y="128"/>
                </a:lnTo>
                <a:lnTo>
                  <a:pt x="0" y="125"/>
                </a:lnTo>
                <a:lnTo>
                  <a:pt x="0" y="117"/>
                </a:lnTo>
                <a:lnTo>
                  <a:pt x="0" y="106"/>
                </a:lnTo>
                <a:lnTo>
                  <a:pt x="0" y="101"/>
                </a:lnTo>
                <a:lnTo>
                  <a:pt x="0" y="94"/>
                </a:lnTo>
                <a:lnTo>
                  <a:pt x="1" y="92"/>
                </a:lnTo>
                <a:lnTo>
                  <a:pt x="1" y="83"/>
                </a:lnTo>
                <a:lnTo>
                  <a:pt x="1" y="81"/>
                </a:lnTo>
                <a:lnTo>
                  <a:pt x="1" y="78"/>
                </a:lnTo>
                <a:lnTo>
                  <a:pt x="1" y="70"/>
                </a:lnTo>
                <a:lnTo>
                  <a:pt x="1" y="65"/>
                </a:lnTo>
                <a:lnTo>
                  <a:pt x="1" y="57"/>
                </a:lnTo>
                <a:lnTo>
                  <a:pt x="1" y="52"/>
                </a:lnTo>
                <a:lnTo>
                  <a:pt x="1" y="45"/>
                </a:lnTo>
                <a:lnTo>
                  <a:pt x="1" y="36"/>
                </a:lnTo>
                <a:lnTo>
                  <a:pt x="1" y="31"/>
                </a:lnTo>
                <a:lnTo>
                  <a:pt x="1" y="29"/>
                </a:lnTo>
                <a:lnTo>
                  <a:pt x="1" y="19"/>
                </a:lnTo>
                <a:lnTo>
                  <a:pt x="1" y="14"/>
                </a:lnTo>
                <a:lnTo>
                  <a:pt x="1" y="13"/>
                </a:lnTo>
                <a:lnTo>
                  <a:pt x="1" y="11"/>
                </a:lnTo>
                <a:lnTo>
                  <a:pt x="1" y="7"/>
                </a:lnTo>
                <a:lnTo>
                  <a:pt x="1" y="2"/>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9" name="Freeform 233"/>
          <p:cNvSpPr>
            <a:spLocks/>
          </p:cNvSpPr>
          <p:nvPr/>
        </p:nvSpPr>
        <p:spPr bwMode="auto">
          <a:xfrm>
            <a:off x="8269288" y="4237038"/>
            <a:ext cx="722312" cy="627062"/>
          </a:xfrm>
          <a:custGeom>
            <a:avLst/>
            <a:gdLst>
              <a:gd name="T0" fmla="*/ 2147483646 w 500"/>
              <a:gd name="T1" fmla="*/ 0 h 448"/>
              <a:gd name="T2" fmla="*/ 2147483646 w 500"/>
              <a:gd name="T3" fmla="*/ 0 h 448"/>
              <a:gd name="T4" fmla="*/ 2147483646 w 500"/>
              <a:gd name="T5" fmla="*/ 0 h 448"/>
              <a:gd name="T6" fmla="*/ 2147483646 w 500"/>
              <a:gd name="T7" fmla="*/ 0 h 448"/>
              <a:gd name="T8" fmla="*/ 2147483646 w 500"/>
              <a:gd name="T9" fmla="*/ 0 h 448"/>
              <a:gd name="T10" fmla="*/ 2147483646 w 500"/>
              <a:gd name="T11" fmla="*/ 2147483646 h 448"/>
              <a:gd name="T12" fmla="*/ 2147483646 w 500"/>
              <a:gd name="T13" fmla="*/ 2147483646 h 448"/>
              <a:gd name="T14" fmla="*/ 2147483646 w 500"/>
              <a:gd name="T15" fmla="*/ 2147483646 h 448"/>
              <a:gd name="T16" fmla="*/ 2147483646 w 500"/>
              <a:gd name="T17" fmla="*/ 2147483646 h 448"/>
              <a:gd name="T18" fmla="*/ 2147483646 w 500"/>
              <a:gd name="T19" fmla="*/ 2147483646 h 448"/>
              <a:gd name="T20" fmla="*/ 2147483646 w 500"/>
              <a:gd name="T21" fmla="*/ 2147483646 h 448"/>
              <a:gd name="T22" fmla="*/ 2147483646 w 500"/>
              <a:gd name="T23" fmla="*/ 2147483646 h 448"/>
              <a:gd name="T24" fmla="*/ 2147483646 w 500"/>
              <a:gd name="T25" fmla="*/ 2147483646 h 448"/>
              <a:gd name="T26" fmla="*/ 2147483646 w 500"/>
              <a:gd name="T27" fmla="*/ 2147483646 h 448"/>
              <a:gd name="T28" fmla="*/ 2147483646 w 500"/>
              <a:gd name="T29" fmla="*/ 2147483646 h 448"/>
              <a:gd name="T30" fmla="*/ 2147483646 w 500"/>
              <a:gd name="T31" fmla="*/ 2147483646 h 448"/>
              <a:gd name="T32" fmla="*/ 2147483646 w 500"/>
              <a:gd name="T33" fmla="*/ 2147483646 h 448"/>
              <a:gd name="T34" fmla="*/ 2147483646 w 500"/>
              <a:gd name="T35" fmla="*/ 2147483646 h 448"/>
              <a:gd name="T36" fmla="*/ 2147483646 w 500"/>
              <a:gd name="T37" fmla="*/ 2147483646 h 448"/>
              <a:gd name="T38" fmla="*/ 2147483646 w 500"/>
              <a:gd name="T39" fmla="*/ 2147483646 h 448"/>
              <a:gd name="T40" fmla="*/ 2147483646 w 500"/>
              <a:gd name="T41" fmla="*/ 2147483646 h 448"/>
              <a:gd name="T42" fmla="*/ 2147483646 w 500"/>
              <a:gd name="T43" fmla="*/ 2147483646 h 448"/>
              <a:gd name="T44" fmla="*/ 2147483646 w 500"/>
              <a:gd name="T45" fmla="*/ 2147483646 h 448"/>
              <a:gd name="T46" fmla="*/ 2147483646 w 500"/>
              <a:gd name="T47" fmla="*/ 2147483646 h 448"/>
              <a:gd name="T48" fmla="*/ 2147483646 w 500"/>
              <a:gd name="T49" fmla="*/ 2147483646 h 448"/>
              <a:gd name="T50" fmla="*/ 2147483646 w 500"/>
              <a:gd name="T51" fmla="*/ 2147483646 h 448"/>
              <a:gd name="T52" fmla="*/ 2147483646 w 500"/>
              <a:gd name="T53" fmla="*/ 2147483646 h 448"/>
              <a:gd name="T54" fmla="*/ 2147483646 w 500"/>
              <a:gd name="T55" fmla="*/ 2147483646 h 448"/>
              <a:gd name="T56" fmla="*/ 2147483646 w 500"/>
              <a:gd name="T57" fmla="*/ 2147483646 h 448"/>
              <a:gd name="T58" fmla="*/ 2147483646 w 500"/>
              <a:gd name="T59" fmla="*/ 2147483646 h 448"/>
              <a:gd name="T60" fmla="*/ 2147483646 w 500"/>
              <a:gd name="T61" fmla="*/ 2147483646 h 448"/>
              <a:gd name="T62" fmla="*/ 2147483646 w 500"/>
              <a:gd name="T63" fmla="*/ 2147483646 h 448"/>
              <a:gd name="T64" fmla="*/ 2147483646 w 500"/>
              <a:gd name="T65" fmla="*/ 2147483646 h 448"/>
              <a:gd name="T66" fmla="*/ 2147483646 w 500"/>
              <a:gd name="T67" fmla="*/ 2147483646 h 448"/>
              <a:gd name="T68" fmla="*/ 2147483646 w 500"/>
              <a:gd name="T69" fmla="*/ 2147483646 h 448"/>
              <a:gd name="T70" fmla="*/ 2147483646 w 500"/>
              <a:gd name="T71" fmla="*/ 2147483646 h 448"/>
              <a:gd name="T72" fmla="*/ 0 w 500"/>
              <a:gd name="T73" fmla="*/ 2147483646 h 448"/>
              <a:gd name="T74" fmla="*/ 0 w 500"/>
              <a:gd name="T75" fmla="*/ 2147483646 h 448"/>
              <a:gd name="T76" fmla="*/ 0 w 500"/>
              <a:gd name="T77" fmla="*/ 2147483646 h 448"/>
              <a:gd name="T78" fmla="*/ 0 w 500"/>
              <a:gd name="T79" fmla="*/ 2147483646 h 448"/>
              <a:gd name="T80" fmla="*/ 0 w 500"/>
              <a:gd name="T81" fmla="*/ 2147483646 h 448"/>
              <a:gd name="T82" fmla="*/ 2147483646 w 500"/>
              <a:gd name="T83" fmla="*/ 2147483646 h 448"/>
              <a:gd name="T84" fmla="*/ 2147483646 w 500"/>
              <a:gd name="T85" fmla="*/ 2147483646 h 448"/>
              <a:gd name="T86" fmla="*/ 2147483646 w 500"/>
              <a:gd name="T87" fmla="*/ 2147483646 h 448"/>
              <a:gd name="T88" fmla="*/ 2147483646 w 500"/>
              <a:gd name="T89" fmla="*/ 2147483646 h 448"/>
              <a:gd name="T90" fmla="*/ 2147483646 w 500"/>
              <a:gd name="T91" fmla="*/ 2147483646 h 448"/>
              <a:gd name="T92" fmla="*/ 2147483646 w 500"/>
              <a:gd name="T93" fmla="*/ 2147483646 h 448"/>
              <a:gd name="T94" fmla="*/ 2147483646 w 500"/>
              <a:gd name="T95" fmla="*/ 2147483646 h 448"/>
              <a:gd name="T96" fmla="*/ 2147483646 w 500"/>
              <a:gd name="T97" fmla="*/ 2147483646 h 448"/>
              <a:gd name="T98" fmla="*/ 2147483646 w 500"/>
              <a:gd name="T99" fmla="*/ 2147483646 h 448"/>
              <a:gd name="T100" fmla="*/ 2147483646 w 500"/>
              <a:gd name="T101" fmla="*/ 2147483646 h 448"/>
              <a:gd name="T102" fmla="*/ 2147483646 w 500"/>
              <a:gd name="T103" fmla="*/ 2147483646 h 448"/>
              <a:gd name="T104" fmla="*/ 2147483646 w 500"/>
              <a:gd name="T105" fmla="*/ 2147483646 h 448"/>
              <a:gd name="T106" fmla="*/ 2147483646 w 500"/>
              <a:gd name="T107" fmla="*/ 2147483646 h 448"/>
              <a:gd name="T108" fmla="*/ 2147483646 w 500"/>
              <a:gd name="T109" fmla="*/ 2147483646 h 4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0"/>
              <a:gd name="T166" fmla="*/ 0 h 448"/>
              <a:gd name="T167" fmla="*/ 500 w 500"/>
              <a:gd name="T168" fmla="*/ 448 h 4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0" h="448">
                <a:moveTo>
                  <a:pt x="214" y="0"/>
                </a:moveTo>
                <a:lnTo>
                  <a:pt x="216" y="0"/>
                </a:lnTo>
                <a:lnTo>
                  <a:pt x="223" y="0"/>
                </a:lnTo>
                <a:lnTo>
                  <a:pt x="229" y="0"/>
                </a:lnTo>
                <a:lnTo>
                  <a:pt x="230" y="0"/>
                </a:lnTo>
                <a:lnTo>
                  <a:pt x="238" y="0"/>
                </a:lnTo>
                <a:lnTo>
                  <a:pt x="247" y="0"/>
                </a:lnTo>
                <a:lnTo>
                  <a:pt x="249" y="0"/>
                </a:lnTo>
                <a:lnTo>
                  <a:pt x="253" y="0"/>
                </a:lnTo>
                <a:lnTo>
                  <a:pt x="259" y="0"/>
                </a:lnTo>
                <a:lnTo>
                  <a:pt x="265" y="0"/>
                </a:lnTo>
                <a:lnTo>
                  <a:pt x="270" y="0"/>
                </a:lnTo>
                <a:lnTo>
                  <a:pt x="273" y="0"/>
                </a:lnTo>
                <a:lnTo>
                  <a:pt x="280" y="0"/>
                </a:lnTo>
                <a:lnTo>
                  <a:pt x="283" y="0"/>
                </a:lnTo>
                <a:lnTo>
                  <a:pt x="295" y="0"/>
                </a:lnTo>
                <a:lnTo>
                  <a:pt x="304" y="0"/>
                </a:lnTo>
                <a:lnTo>
                  <a:pt x="312" y="0"/>
                </a:lnTo>
                <a:lnTo>
                  <a:pt x="314" y="0"/>
                </a:lnTo>
                <a:lnTo>
                  <a:pt x="317" y="0"/>
                </a:lnTo>
                <a:lnTo>
                  <a:pt x="319" y="0"/>
                </a:lnTo>
                <a:lnTo>
                  <a:pt x="324" y="0"/>
                </a:lnTo>
                <a:lnTo>
                  <a:pt x="330" y="0"/>
                </a:lnTo>
                <a:lnTo>
                  <a:pt x="333" y="0"/>
                </a:lnTo>
                <a:lnTo>
                  <a:pt x="339" y="0"/>
                </a:lnTo>
                <a:lnTo>
                  <a:pt x="342" y="0"/>
                </a:lnTo>
                <a:lnTo>
                  <a:pt x="344" y="0"/>
                </a:lnTo>
                <a:lnTo>
                  <a:pt x="348" y="0"/>
                </a:lnTo>
                <a:lnTo>
                  <a:pt x="355" y="0"/>
                </a:lnTo>
                <a:lnTo>
                  <a:pt x="356" y="3"/>
                </a:lnTo>
                <a:lnTo>
                  <a:pt x="356" y="5"/>
                </a:lnTo>
                <a:lnTo>
                  <a:pt x="356" y="7"/>
                </a:lnTo>
                <a:lnTo>
                  <a:pt x="356" y="20"/>
                </a:lnTo>
                <a:lnTo>
                  <a:pt x="356" y="36"/>
                </a:lnTo>
                <a:lnTo>
                  <a:pt x="356" y="44"/>
                </a:lnTo>
                <a:lnTo>
                  <a:pt x="356" y="49"/>
                </a:lnTo>
                <a:lnTo>
                  <a:pt x="356" y="54"/>
                </a:lnTo>
                <a:lnTo>
                  <a:pt x="356" y="67"/>
                </a:lnTo>
                <a:lnTo>
                  <a:pt x="357" y="72"/>
                </a:lnTo>
                <a:lnTo>
                  <a:pt x="360" y="72"/>
                </a:lnTo>
                <a:lnTo>
                  <a:pt x="364" y="72"/>
                </a:lnTo>
                <a:lnTo>
                  <a:pt x="367" y="72"/>
                </a:lnTo>
                <a:lnTo>
                  <a:pt x="369" y="72"/>
                </a:lnTo>
                <a:lnTo>
                  <a:pt x="373" y="72"/>
                </a:lnTo>
                <a:lnTo>
                  <a:pt x="380" y="72"/>
                </a:lnTo>
                <a:lnTo>
                  <a:pt x="387" y="74"/>
                </a:lnTo>
                <a:lnTo>
                  <a:pt x="402" y="72"/>
                </a:lnTo>
                <a:lnTo>
                  <a:pt x="403" y="72"/>
                </a:lnTo>
                <a:lnTo>
                  <a:pt x="406" y="72"/>
                </a:lnTo>
                <a:lnTo>
                  <a:pt x="418" y="72"/>
                </a:lnTo>
                <a:lnTo>
                  <a:pt x="419" y="72"/>
                </a:lnTo>
                <a:lnTo>
                  <a:pt x="426" y="72"/>
                </a:lnTo>
                <a:lnTo>
                  <a:pt x="439" y="72"/>
                </a:lnTo>
                <a:lnTo>
                  <a:pt x="441" y="72"/>
                </a:lnTo>
                <a:lnTo>
                  <a:pt x="444" y="72"/>
                </a:lnTo>
                <a:lnTo>
                  <a:pt x="445" y="72"/>
                </a:lnTo>
                <a:lnTo>
                  <a:pt x="447" y="74"/>
                </a:lnTo>
                <a:lnTo>
                  <a:pt x="449" y="72"/>
                </a:lnTo>
                <a:lnTo>
                  <a:pt x="451" y="72"/>
                </a:lnTo>
                <a:lnTo>
                  <a:pt x="459" y="72"/>
                </a:lnTo>
                <a:lnTo>
                  <a:pt x="473" y="72"/>
                </a:lnTo>
                <a:lnTo>
                  <a:pt x="478" y="72"/>
                </a:lnTo>
                <a:lnTo>
                  <a:pt x="483" y="72"/>
                </a:lnTo>
                <a:lnTo>
                  <a:pt x="484" y="72"/>
                </a:lnTo>
                <a:lnTo>
                  <a:pt x="499" y="72"/>
                </a:lnTo>
                <a:lnTo>
                  <a:pt x="499" y="79"/>
                </a:lnTo>
                <a:lnTo>
                  <a:pt x="499" y="84"/>
                </a:lnTo>
                <a:lnTo>
                  <a:pt x="499" y="87"/>
                </a:lnTo>
                <a:lnTo>
                  <a:pt x="499" y="90"/>
                </a:lnTo>
                <a:lnTo>
                  <a:pt x="499" y="92"/>
                </a:lnTo>
                <a:lnTo>
                  <a:pt x="499" y="98"/>
                </a:lnTo>
                <a:lnTo>
                  <a:pt x="499" y="108"/>
                </a:lnTo>
                <a:lnTo>
                  <a:pt x="499" y="112"/>
                </a:lnTo>
                <a:lnTo>
                  <a:pt x="499" y="129"/>
                </a:lnTo>
                <a:lnTo>
                  <a:pt x="499" y="133"/>
                </a:lnTo>
                <a:lnTo>
                  <a:pt x="499" y="141"/>
                </a:lnTo>
                <a:lnTo>
                  <a:pt x="493" y="147"/>
                </a:lnTo>
                <a:lnTo>
                  <a:pt x="485" y="147"/>
                </a:lnTo>
                <a:lnTo>
                  <a:pt x="473" y="147"/>
                </a:lnTo>
                <a:lnTo>
                  <a:pt x="462" y="147"/>
                </a:lnTo>
                <a:lnTo>
                  <a:pt x="460" y="147"/>
                </a:lnTo>
                <a:lnTo>
                  <a:pt x="458" y="147"/>
                </a:lnTo>
                <a:lnTo>
                  <a:pt x="445" y="147"/>
                </a:lnTo>
                <a:lnTo>
                  <a:pt x="426" y="147"/>
                </a:lnTo>
                <a:lnTo>
                  <a:pt x="426" y="156"/>
                </a:lnTo>
                <a:lnTo>
                  <a:pt x="426" y="164"/>
                </a:lnTo>
                <a:lnTo>
                  <a:pt x="426" y="172"/>
                </a:lnTo>
                <a:lnTo>
                  <a:pt x="426" y="182"/>
                </a:lnTo>
                <a:lnTo>
                  <a:pt x="426" y="184"/>
                </a:lnTo>
                <a:lnTo>
                  <a:pt x="426" y="186"/>
                </a:lnTo>
                <a:lnTo>
                  <a:pt x="426" y="194"/>
                </a:lnTo>
                <a:lnTo>
                  <a:pt x="426" y="237"/>
                </a:lnTo>
                <a:lnTo>
                  <a:pt x="426" y="255"/>
                </a:lnTo>
                <a:lnTo>
                  <a:pt x="426" y="271"/>
                </a:lnTo>
                <a:lnTo>
                  <a:pt x="426" y="301"/>
                </a:lnTo>
                <a:lnTo>
                  <a:pt x="426" y="310"/>
                </a:lnTo>
                <a:lnTo>
                  <a:pt x="426" y="313"/>
                </a:lnTo>
                <a:lnTo>
                  <a:pt x="426" y="322"/>
                </a:lnTo>
                <a:lnTo>
                  <a:pt x="426" y="324"/>
                </a:lnTo>
                <a:lnTo>
                  <a:pt x="426" y="327"/>
                </a:lnTo>
                <a:lnTo>
                  <a:pt x="426" y="331"/>
                </a:lnTo>
                <a:lnTo>
                  <a:pt x="426" y="332"/>
                </a:lnTo>
                <a:lnTo>
                  <a:pt x="426" y="334"/>
                </a:lnTo>
                <a:lnTo>
                  <a:pt x="426" y="347"/>
                </a:lnTo>
                <a:lnTo>
                  <a:pt x="426" y="351"/>
                </a:lnTo>
                <a:lnTo>
                  <a:pt x="426" y="359"/>
                </a:lnTo>
                <a:lnTo>
                  <a:pt x="426" y="363"/>
                </a:lnTo>
                <a:lnTo>
                  <a:pt x="426" y="368"/>
                </a:lnTo>
                <a:lnTo>
                  <a:pt x="426" y="372"/>
                </a:lnTo>
                <a:lnTo>
                  <a:pt x="426" y="374"/>
                </a:lnTo>
                <a:lnTo>
                  <a:pt x="426" y="383"/>
                </a:lnTo>
                <a:lnTo>
                  <a:pt x="426" y="392"/>
                </a:lnTo>
                <a:lnTo>
                  <a:pt x="426" y="414"/>
                </a:lnTo>
                <a:lnTo>
                  <a:pt x="426" y="416"/>
                </a:lnTo>
                <a:lnTo>
                  <a:pt x="426" y="418"/>
                </a:lnTo>
                <a:lnTo>
                  <a:pt x="426" y="422"/>
                </a:lnTo>
                <a:lnTo>
                  <a:pt x="426" y="431"/>
                </a:lnTo>
                <a:lnTo>
                  <a:pt x="426" y="434"/>
                </a:lnTo>
                <a:lnTo>
                  <a:pt x="426" y="447"/>
                </a:lnTo>
                <a:lnTo>
                  <a:pt x="413" y="447"/>
                </a:lnTo>
                <a:lnTo>
                  <a:pt x="406" y="447"/>
                </a:lnTo>
                <a:lnTo>
                  <a:pt x="405" y="447"/>
                </a:lnTo>
                <a:lnTo>
                  <a:pt x="402" y="447"/>
                </a:lnTo>
                <a:lnTo>
                  <a:pt x="401" y="447"/>
                </a:lnTo>
                <a:lnTo>
                  <a:pt x="396" y="447"/>
                </a:lnTo>
                <a:lnTo>
                  <a:pt x="395" y="447"/>
                </a:lnTo>
                <a:lnTo>
                  <a:pt x="392" y="447"/>
                </a:lnTo>
                <a:lnTo>
                  <a:pt x="390" y="447"/>
                </a:lnTo>
                <a:lnTo>
                  <a:pt x="387" y="447"/>
                </a:lnTo>
                <a:lnTo>
                  <a:pt x="384" y="447"/>
                </a:lnTo>
                <a:lnTo>
                  <a:pt x="380" y="447"/>
                </a:lnTo>
                <a:lnTo>
                  <a:pt x="372" y="447"/>
                </a:lnTo>
                <a:lnTo>
                  <a:pt x="369" y="447"/>
                </a:lnTo>
                <a:lnTo>
                  <a:pt x="364" y="447"/>
                </a:lnTo>
                <a:lnTo>
                  <a:pt x="359" y="447"/>
                </a:lnTo>
                <a:lnTo>
                  <a:pt x="355" y="447"/>
                </a:lnTo>
                <a:lnTo>
                  <a:pt x="347" y="447"/>
                </a:lnTo>
                <a:lnTo>
                  <a:pt x="334" y="447"/>
                </a:lnTo>
                <a:lnTo>
                  <a:pt x="331" y="447"/>
                </a:lnTo>
                <a:lnTo>
                  <a:pt x="325" y="447"/>
                </a:lnTo>
                <a:lnTo>
                  <a:pt x="322" y="447"/>
                </a:lnTo>
                <a:lnTo>
                  <a:pt x="319" y="447"/>
                </a:lnTo>
                <a:lnTo>
                  <a:pt x="311" y="447"/>
                </a:lnTo>
                <a:lnTo>
                  <a:pt x="305" y="447"/>
                </a:lnTo>
                <a:lnTo>
                  <a:pt x="293" y="447"/>
                </a:lnTo>
                <a:lnTo>
                  <a:pt x="282" y="447"/>
                </a:lnTo>
                <a:lnTo>
                  <a:pt x="270" y="447"/>
                </a:lnTo>
                <a:lnTo>
                  <a:pt x="268" y="447"/>
                </a:lnTo>
                <a:lnTo>
                  <a:pt x="251" y="445"/>
                </a:lnTo>
                <a:lnTo>
                  <a:pt x="241" y="445"/>
                </a:lnTo>
                <a:lnTo>
                  <a:pt x="220" y="447"/>
                </a:lnTo>
                <a:lnTo>
                  <a:pt x="217" y="447"/>
                </a:lnTo>
                <a:lnTo>
                  <a:pt x="211" y="447"/>
                </a:lnTo>
                <a:lnTo>
                  <a:pt x="181" y="447"/>
                </a:lnTo>
                <a:lnTo>
                  <a:pt x="179" y="447"/>
                </a:lnTo>
                <a:lnTo>
                  <a:pt x="178" y="447"/>
                </a:lnTo>
                <a:lnTo>
                  <a:pt x="168" y="447"/>
                </a:lnTo>
                <a:lnTo>
                  <a:pt x="154" y="447"/>
                </a:lnTo>
                <a:lnTo>
                  <a:pt x="134" y="447"/>
                </a:lnTo>
                <a:lnTo>
                  <a:pt x="126" y="447"/>
                </a:lnTo>
                <a:lnTo>
                  <a:pt x="125" y="447"/>
                </a:lnTo>
                <a:lnTo>
                  <a:pt x="117" y="447"/>
                </a:lnTo>
                <a:lnTo>
                  <a:pt x="112" y="447"/>
                </a:lnTo>
                <a:lnTo>
                  <a:pt x="108" y="447"/>
                </a:lnTo>
                <a:lnTo>
                  <a:pt x="106" y="447"/>
                </a:lnTo>
                <a:lnTo>
                  <a:pt x="102" y="447"/>
                </a:lnTo>
                <a:lnTo>
                  <a:pt x="100" y="447"/>
                </a:lnTo>
                <a:lnTo>
                  <a:pt x="94" y="445"/>
                </a:lnTo>
                <a:lnTo>
                  <a:pt x="85" y="445"/>
                </a:lnTo>
                <a:lnTo>
                  <a:pt x="81" y="447"/>
                </a:lnTo>
                <a:lnTo>
                  <a:pt x="70" y="447"/>
                </a:lnTo>
                <a:lnTo>
                  <a:pt x="69" y="447"/>
                </a:lnTo>
                <a:lnTo>
                  <a:pt x="65" y="447"/>
                </a:lnTo>
                <a:lnTo>
                  <a:pt x="58" y="447"/>
                </a:lnTo>
                <a:lnTo>
                  <a:pt x="47" y="447"/>
                </a:lnTo>
                <a:lnTo>
                  <a:pt x="43" y="447"/>
                </a:lnTo>
                <a:lnTo>
                  <a:pt x="40" y="447"/>
                </a:lnTo>
                <a:lnTo>
                  <a:pt x="35" y="447"/>
                </a:lnTo>
                <a:lnTo>
                  <a:pt x="34" y="447"/>
                </a:lnTo>
                <a:lnTo>
                  <a:pt x="30" y="447"/>
                </a:lnTo>
                <a:lnTo>
                  <a:pt x="28" y="447"/>
                </a:lnTo>
                <a:lnTo>
                  <a:pt x="23" y="447"/>
                </a:lnTo>
                <a:lnTo>
                  <a:pt x="12" y="447"/>
                </a:lnTo>
                <a:lnTo>
                  <a:pt x="0" y="447"/>
                </a:lnTo>
                <a:lnTo>
                  <a:pt x="0" y="437"/>
                </a:lnTo>
                <a:lnTo>
                  <a:pt x="0" y="435"/>
                </a:lnTo>
                <a:lnTo>
                  <a:pt x="0" y="423"/>
                </a:lnTo>
                <a:lnTo>
                  <a:pt x="0" y="420"/>
                </a:lnTo>
                <a:lnTo>
                  <a:pt x="0" y="415"/>
                </a:lnTo>
                <a:lnTo>
                  <a:pt x="0" y="396"/>
                </a:lnTo>
                <a:lnTo>
                  <a:pt x="0" y="383"/>
                </a:lnTo>
                <a:lnTo>
                  <a:pt x="0" y="372"/>
                </a:lnTo>
                <a:lnTo>
                  <a:pt x="0" y="357"/>
                </a:lnTo>
                <a:lnTo>
                  <a:pt x="0" y="346"/>
                </a:lnTo>
                <a:lnTo>
                  <a:pt x="0" y="333"/>
                </a:lnTo>
                <a:lnTo>
                  <a:pt x="0" y="324"/>
                </a:lnTo>
                <a:lnTo>
                  <a:pt x="0" y="322"/>
                </a:lnTo>
                <a:lnTo>
                  <a:pt x="0" y="313"/>
                </a:lnTo>
                <a:lnTo>
                  <a:pt x="0" y="310"/>
                </a:lnTo>
                <a:lnTo>
                  <a:pt x="0" y="295"/>
                </a:lnTo>
                <a:lnTo>
                  <a:pt x="0" y="285"/>
                </a:lnTo>
                <a:lnTo>
                  <a:pt x="0" y="269"/>
                </a:lnTo>
                <a:lnTo>
                  <a:pt x="0" y="258"/>
                </a:lnTo>
                <a:lnTo>
                  <a:pt x="0" y="253"/>
                </a:lnTo>
                <a:lnTo>
                  <a:pt x="0" y="247"/>
                </a:lnTo>
                <a:lnTo>
                  <a:pt x="0" y="239"/>
                </a:lnTo>
                <a:lnTo>
                  <a:pt x="0" y="235"/>
                </a:lnTo>
                <a:lnTo>
                  <a:pt x="0" y="230"/>
                </a:lnTo>
                <a:lnTo>
                  <a:pt x="0" y="222"/>
                </a:lnTo>
                <a:lnTo>
                  <a:pt x="6" y="222"/>
                </a:lnTo>
                <a:lnTo>
                  <a:pt x="14" y="222"/>
                </a:lnTo>
                <a:lnTo>
                  <a:pt x="19" y="222"/>
                </a:lnTo>
                <a:lnTo>
                  <a:pt x="24" y="222"/>
                </a:lnTo>
                <a:lnTo>
                  <a:pt x="29" y="222"/>
                </a:lnTo>
                <a:lnTo>
                  <a:pt x="34" y="222"/>
                </a:lnTo>
                <a:lnTo>
                  <a:pt x="36" y="222"/>
                </a:lnTo>
                <a:lnTo>
                  <a:pt x="41" y="222"/>
                </a:lnTo>
                <a:lnTo>
                  <a:pt x="48" y="222"/>
                </a:lnTo>
                <a:lnTo>
                  <a:pt x="56" y="222"/>
                </a:lnTo>
                <a:lnTo>
                  <a:pt x="59" y="222"/>
                </a:lnTo>
                <a:lnTo>
                  <a:pt x="68" y="222"/>
                </a:lnTo>
                <a:lnTo>
                  <a:pt x="70" y="222"/>
                </a:lnTo>
                <a:lnTo>
                  <a:pt x="96" y="222"/>
                </a:lnTo>
                <a:lnTo>
                  <a:pt x="100" y="222"/>
                </a:lnTo>
                <a:lnTo>
                  <a:pt x="105" y="222"/>
                </a:lnTo>
                <a:lnTo>
                  <a:pt x="109" y="222"/>
                </a:lnTo>
                <a:lnTo>
                  <a:pt x="117" y="222"/>
                </a:lnTo>
                <a:lnTo>
                  <a:pt x="125" y="222"/>
                </a:lnTo>
                <a:lnTo>
                  <a:pt x="139" y="222"/>
                </a:lnTo>
                <a:lnTo>
                  <a:pt x="145" y="222"/>
                </a:lnTo>
                <a:lnTo>
                  <a:pt x="149" y="222"/>
                </a:lnTo>
                <a:lnTo>
                  <a:pt x="159" y="222"/>
                </a:lnTo>
                <a:lnTo>
                  <a:pt x="168" y="222"/>
                </a:lnTo>
                <a:lnTo>
                  <a:pt x="173" y="222"/>
                </a:lnTo>
                <a:lnTo>
                  <a:pt x="176" y="222"/>
                </a:lnTo>
                <a:lnTo>
                  <a:pt x="178" y="219"/>
                </a:lnTo>
                <a:lnTo>
                  <a:pt x="178" y="205"/>
                </a:lnTo>
                <a:lnTo>
                  <a:pt x="178" y="204"/>
                </a:lnTo>
                <a:lnTo>
                  <a:pt x="178" y="199"/>
                </a:lnTo>
                <a:lnTo>
                  <a:pt x="178" y="192"/>
                </a:lnTo>
                <a:lnTo>
                  <a:pt x="178" y="186"/>
                </a:lnTo>
                <a:lnTo>
                  <a:pt x="178" y="176"/>
                </a:lnTo>
                <a:lnTo>
                  <a:pt x="178" y="162"/>
                </a:lnTo>
                <a:lnTo>
                  <a:pt x="178" y="160"/>
                </a:lnTo>
                <a:lnTo>
                  <a:pt x="178" y="148"/>
                </a:lnTo>
                <a:lnTo>
                  <a:pt x="180" y="148"/>
                </a:lnTo>
                <a:lnTo>
                  <a:pt x="186" y="148"/>
                </a:lnTo>
                <a:lnTo>
                  <a:pt x="189" y="148"/>
                </a:lnTo>
                <a:lnTo>
                  <a:pt x="194" y="148"/>
                </a:lnTo>
                <a:lnTo>
                  <a:pt x="196" y="148"/>
                </a:lnTo>
                <a:lnTo>
                  <a:pt x="204" y="147"/>
                </a:lnTo>
                <a:lnTo>
                  <a:pt x="208" y="148"/>
                </a:lnTo>
                <a:lnTo>
                  <a:pt x="211" y="148"/>
                </a:lnTo>
                <a:lnTo>
                  <a:pt x="212" y="148"/>
                </a:lnTo>
                <a:lnTo>
                  <a:pt x="214" y="144"/>
                </a:lnTo>
                <a:lnTo>
                  <a:pt x="214" y="140"/>
                </a:lnTo>
                <a:lnTo>
                  <a:pt x="214" y="123"/>
                </a:lnTo>
                <a:lnTo>
                  <a:pt x="214" y="121"/>
                </a:lnTo>
                <a:lnTo>
                  <a:pt x="214" y="115"/>
                </a:lnTo>
                <a:lnTo>
                  <a:pt x="213" y="92"/>
                </a:lnTo>
                <a:lnTo>
                  <a:pt x="214" y="89"/>
                </a:lnTo>
                <a:lnTo>
                  <a:pt x="214" y="80"/>
                </a:lnTo>
                <a:lnTo>
                  <a:pt x="214" y="76"/>
                </a:lnTo>
                <a:lnTo>
                  <a:pt x="214" y="74"/>
                </a:lnTo>
                <a:lnTo>
                  <a:pt x="214" y="67"/>
                </a:lnTo>
                <a:lnTo>
                  <a:pt x="214" y="64"/>
                </a:lnTo>
                <a:lnTo>
                  <a:pt x="214" y="59"/>
                </a:lnTo>
                <a:lnTo>
                  <a:pt x="213" y="55"/>
                </a:lnTo>
                <a:lnTo>
                  <a:pt x="213" y="54"/>
                </a:lnTo>
                <a:lnTo>
                  <a:pt x="214" y="52"/>
                </a:lnTo>
                <a:lnTo>
                  <a:pt x="214" y="43"/>
                </a:lnTo>
                <a:lnTo>
                  <a:pt x="214" y="37"/>
                </a:lnTo>
                <a:lnTo>
                  <a:pt x="214" y="32"/>
                </a:lnTo>
                <a:lnTo>
                  <a:pt x="214" y="23"/>
                </a:lnTo>
                <a:lnTo>
                  <a:pt x="214" y="22"/>
                </a:lnTo>
                <a:lnTo>
                  <a:pt x="214" y="18"/>
                </a:lnTo>
                <a:lnTo>
                  <a:pt x="214" y="12"/>
                </a:lnTo>
                <a:lnTo>
                  <a:pt x="214" y="5"/>
                </a:lnTo>
                <a:lnTo>
                  <a:pt x="2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0" name="Freeform 234" descr="Dashed downward diagonal"/>
          <p:cNvSpPr>
            <a:spLocks/>
          </p:cNvSpPr>
          <p:nvPr/>
        </p:nvSpPr>
        <p:spPr bwMode="auto">
          <a:xfrm>
            <a:off x="7754939" y="4445000"/>
            <a:ext cx="515937" cy="471488"/>
          </a:xfrm>
          <a:custGeom>
            <a:avLst/>
            <a:gdLst>
              <a:gd name="T0" fmla="*/ 2147483646 w 358"/>
              <a:gd name="T1" fmla="*/ 0 h 337"/>
              <a:gd name="T2" fmla="*/ 2147483646 w 358"/>
              <a:gd name="T3" fmla="*/ 0 h 337"/>
              <a:gd name="T4" fmla="*/ 2147483646 w 358"/>
              <a:gd name="T5" fmla="*/ 0 h 337"/>
              <a:gd name="T6" fmla="*/ 2147483646 w 358"/>
              <a:gd name="T7" fmla="*/ 0 h 337"/>
              <a:gd name="T8" fmla="*/ 2147483646 w 358"/>
              <a:gd name="T9" fmla="*/ 0 h 337"/>
              <a:gd name="T10" fmla="*/ 2147483646 w 358"/>
              <a:gd name="T11" fmla="*/ 2147483646 h 337"/>
              <a:gd name="T12" fmla="*/ 2147483646 w 358"/>
              <a:gd name="T13" fmla="*/ 2147483646 h 337"/>
              <a:gd name="T14" fmla="*/ 2147483646 w 358"/>
              <a:gd name="T15" fmla="*/ 2147483646 h 337"/>
              <a:gd name="T16" fmla="*/ 2147483646 w 358"/>
              <a:gd name="T17" fmla="*/ 2147483646 h 337"/>
              <a:gd name="T18" fmla="*/ 2147483646 w 358"/>
              <a:gd name="T19" fmla="*/ 2147483646 h 337"/>
              <a:gd name="T20" fmla="*/ 2147483646 w 358"/>
              <a:gd name="T21" fmla="*/ 2147483646 h 337"/>
              <a:gd name="T22" fmla="*/ 2147483646 w 358"/>
              <a:gd name="T23" fmla="*/ 2147483646 h 337"/>
              <a:gd name="T24" fmla="*/ 2147483646 w 358"/>
              <a:gd name="T25" fmla="*/ 2147483646 h 337"/>
              <a:gd name="T26" fmla="*/ 2147483646 w 358"/>
              <a:gd name="T27" fmla="*/ 2147483646 h 337"/>
              <a:gd name="T28" fmla="*/ 2147483646 w 358"/>
              <a:gd name="T29" fmla="*/ 2147483646 h 337"/>
              <a:gd name="T30" fmla="*/ 2147483646 w 358"/>
              <a:gd name="T31" fmla="*/ 2147483646 h 337"/>
              <a:gd name="T32" fmla="*/ 2147483646 w 358"/>
              <a:gd name="T33" fmla="*/ 2147483646 h 337"/>
              <a:gd name="T34" fmla="*/ 2147483646 w 358"/>
              <a:gd name="T35" fmla="*/ 2147483646 h 337"/>
              <a:gd name="T36" fmla="*/ 2147483646 w 358"/>
              <a:gd name="T37" fmla="*/ 2147483646 h 337"/>
              <a:gd name="T38" fmla="*/ 2147483646 w 358"/>
              <a:gd name="T39" fmla="*/ 2147483646 h 337"/>
              <a:gd name="T40" fmla="*/ 2147483646 w 358"/>
              <a:gd name="T41" fmla="*/ 2147483646 h 337"/>
              <a:gd name="T42" fmla="*/ 2147483646 w 358"/>
              <a:gd name="T43" fmla="*/ 2147483646 h 337"/>
              <a:gd name="T44" fmla="*/ 2147483646 w 358"/>
              <a:gd name="T45" fmla="*/ 2147483646 h 337"/>
              <a:gd name="T46" fmla="*/ 2147483646 w 358"/>
              <a:gd name="T47" fmla="*/ 2147483646 h 337"/>
              <a:gd name="T48" fmla="*/ 2147483646 w 358"/>
              <a:gd name="T49" fmla="*/ 2147483646 h 337"/>
              <a:gd name="T50" fmla="*/ 2147483646 w 358"/>
              <a:gd name="T51" fmla="*/ 2147483646 h 337"/>
              <a:gd name="T52" fmla="*/ 2147483646 w 358"/>
              <a:gd name="T53" fmla="*/ 2147483646 h 337"/>
              <a:gd name="T54" fmla="*/ 2147483646 w 358"/>
              <a:gd name="T55" fmla="*/ 2147483646 h 337"/>
              <a:gd name="T56" fmla="*/ 2147483646 w 358"/>
              <a:gd name="T57" fmla="*/ 2147483646 h 337"/>
              <a:gd name="T58" fmla="*/ 2147483646 w 358"/>
              <a:gd name="T59" fmla="*/ 2147483646 h 337"/>
              <a:gd name="T60" fmla="*/ 2147483646 w 358"/>
              <a:gd name="T61" fmla="*/ 2147483646 h 337"/>
              <a:gd name="T62" fmla="*/ 2147483646 w 358"/>
              <a:gd name="T63" fmla="*/ 2147483646 h 337"/>
              <a:gd name="T64" fmla="*/ 2147483646 w 358"/>
              <a:gd name="T65" fmla="*/ 2147483646 h 337"/>
              <a:gd name="T66" fmla="*/ 2147483646 w 358"/>
              <a:gd name="T67" fmla="*/ 2147483646 h 337"/>
              <a:gd name="T68" fmla="*/ 2147483646 w 358"/>
              <a:gd name="T69" fmla="*/ 2147483646 h 337"/>
              <a:gd name="T70" fmla="*/ 2147483646 w 358"/>
              <a:gd name="T71" fmla="*/ 2147483646 h 337"/>
              <a:gd name="T72" fmla="*/ 2147483646 w 358"/>
              <a:gd name="T73" fmla="*/ 2147483646 h 337"/>
              <a:gd name="T74" fmla="*/ 2147483646 w 358"/>
              <a:gd name="T75" fmla="*/ 2147483646 h 337"/>
              <a:gd name="T76" fmla="*/ 0 w 358"/>
              <a:gd name="T77" fmla="*/ 2147483646 h 337"/>
              <a:gd name="T78" fmla="*/ 2147483646 w 358"/>
              <a:gd name="T79" fmla="*/ 2147483646 h 337"/>
              <a:gd name="T80" fmla="*/ 2147483646 w 358"/>
              <a:gd name="T81" fmla="*/ 2147483646 h 337"/>
              <a:gd name="T82" fmla="*/ 2147483646 w 358"/>
              <a:gd name="T83" fmla="*/ 2147483646 h 337"/>
              <a:gd name="T84" fmla="*/ 2147483646 w 358"/>
              <a:gd name="T85" fmla="*/ 2147483646 h 337"/>
              <a:gd name="T86" fmla="*/ 2147483646 w 358"/>
              <a:gd name="T87" fmla="*/ 2147483646 h 337"/>
              <a:gd name="T88" fmla="*/ 2147483646 w 358"/>
              <a:gd name="T89" fmla="*/ 2147483646 h 337"/>
              <a:gd name="T90" fmla="*/ 2147483646 w 358"/>
              <a:gd name="T91" fmla="*/ 2147483646 h 337"/>
              <a:gd name="T92" fmla="*/ 2147483646 w 358"/>
              <a:gd name="T93" fmla="*/ 2147483646 h 337"/>
              <a:gd name="T94" fmla="*/ 2147483646 w 358"/>
              <a:gd name="T95" fmla="*/ 2147483646 h 337"/>
              <a:gd name="T96" fmla="*/ 2147483646 w 358"/>
              <a:gd name="T97" fmla="*/ 2147483646 h 337"/>
              <a:gd name="T98" fmla="*/ 2147483646 w 358"/>
              <a:gd name="T99" fmla="*/ 2147483646 h 337"/>
              <a:gd name="T100" fmla="*/ 2147483646 w 358"/>
              <a:gd name="T101" fmla="*/ 2147483646 h 337"/>
              <a:gd name="T102" fmla="*/ 2147483646 w 358"/>
              <a:gd name="T103" fmla="*/ 0 h 337"/>
              <a:gd name="T104" fmla="*/ 2147483646 w 358"/>
              <a:gd name="T105" fmla="*/ 0 h 337"/>
              <a:gd name="T106" fmla="*/ 2147483646 w 358"/>
              <a:gd name="T107" fmla="*/ 0 h 3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337"/>
              <a:gd name="T164" fmla="*/ 358 w 358"/>
              <a:gd name="T165" fmla="*/ 337 h 3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337">
                <a:moveTo>
                  <a:pt x="71" y="0"/>
                </a:moveTo>
                <a:lnTo>
                  <a:pt x="107" y="0"/>
                </a:lnTo>
                <a:lnTo>
                  <a:pt x="116" y="0"/>
                </a:lnTo>
                <a:lnTo>
                  <a:pt x="117" y="0"/>
                </a:lnTo>
                <a:lnTo>
                  <a:pt x="118" y="0"/>
                </a:lnTo>
                <a:lnTo>
                  <a:pt x="125" y="0"/>
                </a:lnTo>
                <a:lnTo>
                  <a:pt x="146" y="0"/>
                </a:lnTo>
                <a:lnTo>
                  <a:pt x="153" y="0"/>
                </a:lnTo>
                <a:lnTo>
                  <a:pt x="161" y="0"/>
                </a:lnTo>
                <a:lnTo>
                  <a:pt x="174" y="0"/>
                </a:lnTo>
                <a:lnTo>
                  <a:pt x="195" y="0"/>
                </a:lnTo>
                <a:lnTo>
                  <a:pt x="198" y="0"/>
                </a:lnTo>
                <a:lnTo>
                  <a:pt x="202" y="0"/>
                </a:lnTo>
                <a:lnTo>
                  <a:pt x="203" y="0"/>
                </a:lnTo>
                <a:lnTo>
                  <a:pt x="206" y="0"/>
                </a:lnTo>
                <a:lnTo>
                  <a:pt x="210" y="0"/>
                </a:lnTo>
                <a:lnTo>
                  <a:pt x="216" y="0"/>
                </a:lnTo>
                <a:lnTo>
                  <a:pt x="218" y="0"/>
                </a:lnTo>
                <a:lnTo>
                  <a:pt x="224" y="0"/>
                </a:lnTo>
                <a:lnTo>
                  <a:pt x="226" y="0"/>
                </a:lnTo>
                <a:lnTo>
                  <a:pt x="264" y="0"/>
                </a:lnTo>
                <a:lnTo>
                  <a:pt x="282" y="0"/>
                </a:lnTo>
                <a:lnTo>
                  <a:pt x="285" y="0"/>
                </a:lnTo>
                <a:lnTo>
                  <a:pt x="284" y="5"/>
                </a:lnTo>
                <a:lnTo>
                  <a:pt x="284" y="26"/>
                </a:lnTo>
                <a:lnTo>
                  <a:pt x="284" y="46"/>
                </a:lnTo>
                <a:lnTo>
                  <a:pt x="284" y="70"/>
                </a:lnTo>
                <a:lnTo>
                  <a:pt x="284" y="73"/>
                </a:lnTo>
                <a:lnTo>
                  <a:pt x="287" y="73"/>
                </a:lnTo>
                <a:lnTo>
                  <a:pt x="291" y="73"/>
                </a:lnTo>
                <a:lnTo>
                  <a:pt x="294" y="73"/>
                </a:lnTo>
                <a:lnTo>
                  <a:pt x="296" y="73"/>
                </a:lnTo>
                <a:lnTo>
                  <a:pt x="298" y="73"/>
                </a:lnTo>
                <a:lnTo>
                  <a:pt x="300" y="73"/>
                </a:lnTo>
                <a:lnTo>
                  <a:pt x="303" y="73"/>
                </a:lnTo>
                <a:lnTo>
                  <a:pt x="307" y="73"/>
                </a:lnTo>
                <a:lnTo>
                  <a:pt x="309" y="73"/>
                </a:lnTo>
                <a:lnTo>
                  <a:pt x="313" y="73"/>
                </a:lnTo>
                <a:lnTo>
                  <a:pt x="320" y="73"/>
                </a:lnTo>
                <a:lnTo>
                  <a:pt x="325" y="73"/>
                </a:lnTo>
                <a:lnTo>
                  <a:pt x="333" y="74"/>
                </a:lnTo>
                <a:lnTo>
                  <a:pt x="336" y="74"/>
                </a:lnTo>
                <a:lnTo>
                  <a:pt x="342" y="74"/>
                </a:lnTo>
                <a:lnTo>
                  <a:pt x="346" y="74"/>
                </a:lnTo>
                <a:lnTo>
                  <a:pt x="357" y="74"/>
                </a:lnTo>
                <a:lnTo>
                  <a:pt x="357" y="82"/>
                </a:lnTo>
                <a:lnTo>
                  <a:pt x="357" y="87"/>
                </a:lnTo>
                <a:lnTo>
                  <a:pt x="357" y="91"/>
                </a:lnTo>
                <a:lnTo>
                  <a:pt x="357" y="99"/>
                </a:lnTo>
                <a:lnTo>
                  <a:pt x="357" y="105"/>
                </a:lnTo>
                <a:lnTo>
                  <a:pt x="357" y="110"/>
                </a:lnTo>
                <a:lnTo>
                  <a:pt x="357" y="121"/>
                </a:lnTo>
                <a:lnTo>
                  <a:pt x="357" y="137"/>
                </a:lnTo>
                <a:lnTo>
                  <a:pt x="357" y="147"/>
                </a:lnTo>
                <a:lnTo>
                  <a:pt x="357" y="162"/>
                </a:lnTo>
                <a:lnTo>
                  <a:pt x="357" y="165"/>
                </a:lnTo>
                <a:lnTo>
                  <a:pt x="357" y="174"/>
                </a:lnTo>
                <a:lnTo>
                  <a:pt x="357" y="177"/>
                </a:lnTo>
                <a:lnTo>
                  <a:pt x="357" y="186"/>
                </a:lnTo>
                <a:lnTo>
                  <a:pt x="357" y="198"/>
                </a:lnTo>
                <a:lnTo>
                  <a:pt x="357" y="210"/>
                </a:lnTo>
                <a:lnTo>
                  <a:pt x="357" y="224"/>
                </a:lnTo>
                <a:lnTo>
                  <a:pt x="357" y="236"/>
                </a:lnTo>
                <a:lnTo>
                  <a:pt x="357" y="248"/>
                </a:lnTo>
                <a:lnTo>
                  <a:pt x="357" y="267"/>
                </a:lnTo>
                <a:lnTo>
                  <a:pt x="357" y="273"/>
                </a:lnTo>
                <a:lnTo>
                  <a:pt x="357" y="275"/>
                </a:lnTo>
                <a:lnTo>
                  <a:pt x="357" y="288"/>
                </a:lnTo>
                <a:lnTo>
                  <a:pt x="357" y="290"/>
                </a:lnTo>
                <a:lnTo>
                  <a:pt x="357" y="299"/>
                </a:lnTo>
                <a:lnTo>
                  <a:pt x="353" y="299"/>
                </a:lnTo>
                <a:lnTo>
                  <a:pt x="351" y="299"/>
                </a:lnTo>
                <a:lnTo>
                  <a:pt x="333" y="298"/>
                </a:lnTo>
                <a:lnTo>
                  <a:pt x="331" y="298"/>
                </a:lnTo>
                <a:lnTo>
                  <a:pt x="325" y="299"/>
                </a:lnTo>
                <a:lnTo>
                  <a:pt x="325" y="300"/>
                </a:lnTo>
                <a:lnTo>
                  <a:pt x="325" y="309"/>
                </a:lnTo>
                <a:lnTo>
                  <a:pt x="325" y="323"/>
                </a:lnTo>
                <a:lnTo>
                  <a:pt x="325" y="330"/>
                </a:lnTo>
                <a:lnTo>
                  <a:pt x="325" y="336"/>
                </a:lnTo>
                <a:lnTo>
                  <a:pt x="310" y="336"/>
                </a:lnTo>
                <a:lnTo>
                  <a:pt x="308" y="336"/>
                </a:lnTo>
                <a:lnTo>
                  <a:pt x="303" y="336"/>
                </a:lnTo>
                <a:lnTo>
                  <a:pt x="299" y="336"/>
                </a:lnTo>
                <a:lnTo>
                  <a:pt x="297" y="336"/>
                </a:lnTo>
                <a:lnTo>
                  <a:pt x="287" y="336"/>
                </a:lnTo>
                <a:lnTo>
                  <a:pt x="285" y="336"/>
                </a:lnTo>
                <a:lnTo>
                  <a:pt x="281" y="336"/>
                </a:lnTo>
                <a:lnTo>
                  <a:pt x="260" y="336"/>
                </a:lnTo>
                <a:lnTo>
                  <a:pt x="255" y="336"/>
                </a:lnTo>
                <a:lnTo>
                  <a:pt x="253" y="336"/>
                </a:lnTo>
                <a:lnTo>
                  <a:pt x="251" y="336"/>
                </a:lnTo>
                <a:lnTo>
                  <a:pt x="249" y="336"/>
                </a:lnTo>
                <a:lnTo>
                  <a:pt x="246" y="336"/>
                </a:lnTo>
                <a:lnTo>
                  <a:pt x="242" y="336"/>
                </a:lnTo>
                <a:lnTo>
                  <a:pt x="240" y="336"/>
                </a:lnTo>
                <a:lnTo>
                  <a:pt x="236" y="334"/>
                </a:lnTo>
                <a:lnTo>
                  <a:pt x="238" y="325"/>
                </a:lnTo>
                <a:lnTo>
                  <a:pt x="232" y="324"/>
                </a:lnTo>
                <a:lnTo>
                  <a:pt x="226" y="317"/>
                </a:lnTo>
                <a:lnTo>
                  <a:pt x="227" y="313"/>
                </a:lnTo>
                <a:lnTo>
                  <a:pt x="219" y="311"/>
                </a:lnTo>
                <a:lnTo>
                  <a:pt x="220" y="307"/>
                </a:lnTo>
                <a:lnTo>
                  <a:pt x="219" y="307"/>
                </a:lnTo>
                <a:lnTo>
                  <a:pt x="216" y="303"/>
                </a:lnTo>
                <a:lnTo>
                  <a:pt x="214" y="301"/>
                </a:lnTo>
                <a:lnTo>
                  <a:pt x="212" y="300"/>
                </a:lnTo>
                <a:lnTo>
                  <a:pt x="213" y="295"/>
                </a:lnTo>
                <a:lnTo>
                  <a:pt x="210" y="294"/>
                </a:lnTo>
                <a:lnTo>
                  <a:pt x="208" y="295"/>
                </a:lnTo>
                <a:lnTo>
                  <a:pt x="207" y="298"/>
                </a:lnTo>
                <a:lnTo>
                  <a:pt x="206" y="301"/>
                </a:lnTo>
                <a:lnTo>
                  <a:pt x="203" y="300"/>
                </a:lnTo>
                <a:lnTo>
                  <a:pt x="199" y="299"/>
                </a:lnTo>
                <a:lnTo>
                  <a:pt x="198" y="294"/>
                </a:lnTo>
                <a:lnTo>
                  <a:pt x="199" y="290"/>
                </a:lnTo>
                <a:lnTo>
                  <a:pt x="197" y="289"/>
                </a:lnTo>
                <a:lnTo>
                  <a:pt x="195" y="290"/>
                </a:lnTo>
                <a:lnTo>
                  <a:pt x="193" y="294"/>
                </a:lnTo>
                <a:lnTo>
                  <a:pt x="191" y="294"/>
                </a:lnTo>
                <a:lnTo>
                  <a:pt x="186" y="292"/>
                </a:lnTo>
                <a:lnTo>
                  <a:pt x="184" y="291"/>
                </a:lnTo>
                <a:lnTo>
                  <a:pt x="181" y="289"/>
                </a:lnTo>
                <a:lnTo>
                  <a:pt x="180" y="290"/>
                </a:lnTo>
                <a:lnTo>
                  <a:pt x="179" y="288"/>
                </a:lnTo>
                <a:lnTo>
                  <a:pt x="179" y="286"/>
                </a:lnTo>
                <a:lnTo>
                  <a:pt x="175" y="286"/>
                </a:lnTo>
                <a:lnTo>
                  <a:pt x="174" y="286"/>
                </a:lnTo>
                <a:lnTo>
                  <a:pt x="170" y="286"/>
                </a:lnTo>
                <a:lnTo>
                  <a:pt x="168" y="286"/>
                </a:lnTo>
                <a:lnTo>
                  <a:pt x="149" y="286"/>
                </a:lnTo>
                <a:lnTo>
                  <a:pt x="146" y="286"/>
                </a:lnTo>
                <a:lnTo>
                  <a:pt x="140" y="286"/>
                </a:lnTo>
                <a:lnTo>
                  <a:pt x="136" y="286"/>
                </a:lnTo>
                <a:lnTo>
                  <a:pt x="127" y="286"/>
                </a:lnTo>
                <a:lnTo>
                  <a:pt x="124" y="286"/>
                </a:lnTo>
                <a:lnTo>
                  <a:pt x="123" y="286"/>
                </a:lnTo>
                <a:lnTo>
                  <a:pt x="103" y="286"/>
                </a:lnTo>
                <a:lnTo>
                  <a:pt x="92" y="286"/>
                </a:lnTo>
                <a:lnTo>
                  <a:pt x="90" y="286"/>
                </a:lnTo>
                <a:lnTo>
                  <a:pt x="82" y="286"/>
                </a:lnTo>
                <a:lnTo>
                  <a:pt x="79" y="286"/>
                </a:lnTo>
                <a:lnTo>
                  <a:pt x="76" y="286"/>
                </a:lnTo>
                <a:lnTo>
                  <a:pt x="74" y="286"/>
                </a:lnTo>
                <a:lnTo>
                  <a:pt x="71" y="286"/>
                </a:lnTo>
                <a:lnTo>
                  <a:pt x="65" y="286"/>
                </a:lnTo>
                <a:lnTo>
                  <a:pt x="64" y="286"/>
                </a:lnTo>
                <a:lnTo>
                  <a:pt x="61" y="286"/>
                </a:lnTo>
                <a:lnTo>
                  <a:pt x="57" y="286"/>
                </a:lnTo>
                <a:lnTo>
                  <a:pt x="52" y="286"/>
                </a:lnTo>
                <a:lnTo>
                  <a:pt x="49" y="286"/>
                </a:lnTo>
                <a:lnTo>
                  <a:pt x="31" y="286"/>
                </a:lnTo>
                <a:lnTo>
                  <a:pt x="30" y="286"/>
                </a:lnTo>
                <a:lnTo>
                  <a:pt x="6" y="286"/>
                </a:lnTo>
                <a:lnTo>
                  <a:pt x="0" y="286"/>
                </a:lnTo>
                <a:lnTo>
                  <a:pt x="0" y="271"/>
                </a:lnTo>
                <a:lnTo>
                  <a:pt x="1" y="270"/>
                </a:lnTo>
                <a:lnTo>
                  <a:pt x="1" y="267"/>
                </a:lnTo>
                <a:lnTo>
                  <a:pt x="1" y="259"/>
                </a:lnTo>
                <a:lnTo>
                  <a:pt x="1" y="253"/>
                </a:lnTo>
                <a:lnTo>
                  <a:pt x="1" y="247"/>
                </a:lnTo>
                <a:lnTo>
                  <a:pt x="0" y="244"/>
                </a:lnTo>
                <a:lnTo>
                  <a:pt x="1" y="241"/>
                </a:lnTo>
                <a:lnTo>
                  <a:pt x="1" y="233"/>
                </a:lnTo>
                <a:lnTo>
                  <a:pt x="0" y="229"/>
                </a:lnTo>
                <a:lnTo>
                  <a:pt x="1" y="216"/>
                </a:lnTo>
                <a:lnTo>
                  <a:pt x="1" y="202"/>
                </a:lnTo>
                <a:lnTo>
                  <a:pt x="1" y="198"/>
                </a:lnTo>
                <a:lnTo>
                  <a:pt x="1" y="196"/>
                </a:lnTo>
                <a:lnTo>
                  <a:pt x="1" y="194"/>
                </a:lnTo>
                <a:lnTo>
                  <a:pt x="1" y="192"/>
                </a:lnTo>
                <a:lnTo>
                  <a:pt x="1" y="179"/>
                </a:lnTo>
                <a:lnTo>
                  <a:pt x="1" y="177"/>
                </a:lnTo>
                <a:lnTo>
                  <a:pt x="1" y="174"/>
                </a:lnTo>
                <a:lnTo>
                  <a:pt x="1" y="173"/>
                </a:lnTo>
                <a:lnTo>
                  <a:pt x="1" y="169"/>
                </a:lnTo>
                <a:lnTo>
                  <a:pt x="1" y="162"/>
                </a:lnTo>
                <a:lnTo>
                  <a:pt x="1" y="161"/>
                </a:lnTo>
                <a:lnTo>
                  <a:pt x="1" y="158"/>
                </a:lnTo>
                <a:lnTo>
                  <a:pt x="1" y="148"/>
                </a:lnTo>
                <a:lnTo>
                  <a:pt x="14" y="148"/>
                </a:lnTo>
                <a:lnTo>
                  <a:pt x="16" y="148"/>
                </a:lnTo>
                <a:lnTo>
                  <a:pt x="23" y="148"/>
                </a:lnTo>
                <a:lnTo>
                  <a:pt x="25" y="148"/>
                </a:lnTo>
                <a:lnTo>
                  <a:pt x="31" y="148"/>
                </a:lnTo>
                <a:lnTo>
                  <a:pt x="36" y="148"/>
                </a:lnTo>
                <a:lnTo>
                  <a:pt x="36" y="138"/>
                </a:lnTo>
                <a:lnTo>
                  <a:pt x="36" y="135"/>
                </a:lnTo>
                <a:lnTo>
                  <a:pt x="36" y="112"/>
                </a:lnTo>
                <a:lnTo>
                  <a:pt x="36" y="105"/>
                </a:lnTo>
                <a:lnTo>
                  <a:pt x="36" y="103"/>
                </a:lnTo>
                <a:lnTo>
                  <a:pt x="36" y="99"/>
                </a:lnTo>
                <a:lnTo>
                  <a:pt x="36" y="97"/>
                </a:lnTo>
                <a:lnTo>
                  <a:pt x="36" y="86"/>
                </a:lnTo>
                <a:lnTo>
                  <a:pt x="36" y="82"/>
                </a:lnTo>
                <a:lnTo>
                  <a:pt x="36" y="68"/>
                </a:lnTo>
                <a:lnTo>
                  <a:pt x="36" y="59"/>
                </a:lnTo>
                <a:lnTo>
                  <a:pt x="36" y="55"/>
                </a:lnTo>
                <a:lnTo>
                  <a:pt x="36" y="52"/>
                </a:lnTo>
                <a:lnTo>
                  <a:pt x="36" y="40"/>
                </a:lnTo>
                <a:lnTo>
                  <a:pt x="36" y="37"/>
                </a:lnTo>
                <a:lnTo>
                  <a:pt x="36" y="29"/>
                </a:lnTo>
                <a:lnTo>
                  <a:pt x="36" y="24"/>
                </a:lnTo>
                <a:lnTo>
                  <a:pt x="36" y="21"/>
                </a:lnTo>
                <a:lnTo>
                  <a:pt x="36" y="11"/>
                </a:lnTo>
                <a:lnTo>
                  <a:pt x="36" y="5"/>
                </a:lnTo>
                <a:lnTo>
                  <a:pt x="36" y="0"/>
                </a:lnTo>
                <a:lnTo>
                  <a:pt x="39" y="0"/>
                </a:lnTo>
                <a:lnTo>
                  <a:pt x="40" y="0"/>
                </a:lnTo>
                <a:lnTo>
                  <a:pt x="46" y="0"/>
                </a:lnTo>
                <a:lnTo>
                  <a:pt x="48" y="0"/>
                </a:lnTo>
                <a:lnTo>
                  <a:pt x="50" y="0"/>
                </a:lnTo>
                <a:lnTo>
                  <a:pt x="54" y="0"/>
                </a:lnTo>
                <a:lnTo>
                  <a:pt x="59" y="0"/>
                </a:lnTo>
                <a:lnTo>
                  <a:pt x="68" y="0"/>
                </a:lnTo>
                <a:lnTo>
                  <a:pt x="7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1" name="Freeform 235"/>
          <p:cNvSpPr>
            <a:spLocks/>
          </p:cNvSpPr>
          <p:nvPr/>
        </p:nvSpPr>
        <p:spPr bwMode="auto">
          <a:xfrm>
            <a:off x="7718426" y="4845051"/>
            <a:ext cx="415925" cy="417513"/>
          </a:xfrm>
          <a:custGeom>
            <a:avLst/>
            <a:gdLst>
              <a:gd name="T0" fmla="*/ 2147483646 w 288"/>
              <a:gd name="T1" fmla="*/ 0 h 298"/>
              <a:gd name="T2" fmla="*/ 2147483646 w 288"/>
              <a:gd name="T3" fmla="*/ 0 h 298"/>
              <a:gd name="T4" fmla="*/ 2147483646 w 288"/>
              <a:gd name="T5" fmla="*/ 0 h 298"/>
              <a:gd name="T6" fmla="*/ 2147483646 w 288"/>
              <a:gd name="T7" fmla="*/ 0 h 298"/>
              <a:gd name="T8" fmla="*/ 2147483646 w 288"/>
              <a:gd name="T9" fmla="*/ 0 h 298"/>
              <a:gd name="T10" fmla="*/ 2147483646 w 288"/>
              <a:gd name="T11" fmla="*/ 0 h 298"/>
              <a:gd name="T12" fmla="*/ 2147483646 w 288"/>
              <a:gd name="T13" fmla="*/ 0 h 298"/>
              <a:gd name="T14" fmla="*/ 2147483646 w 288"/>
              <a:gd name="T15" fmla="*/ 0 h 298"/>
              <a:gd name="T16" fmla="*/ 2147483646 w 288"/>
              <a:gd name="T17" fmla="*/ 0 h 298"/>
              <a:gd name="T18" fmla="*/ 2147483646 w 288"/>
              <a:gd name="T19" fmla="*/ 0 h 298"/>
              <a:gd name="T20" fmla="*/ 2147483646 w 288"/>
              <a:gd name="T21" fmla="*/ 2147483646 h 298"/>
              <a:gd name="T22" fmla="*/ 2147483646 w 288"/>
              <a:gd name="T23" fmla="*/ 2147483646 h 298"/>
              <a:gd name="T24" fmla="*/ 2147483646 w 288"/>
              <a:gd name="T25" fmla="*/ 2147483646 h 298"/>
              <a:gd name="T26" fmla="*/ 2147483646 w 288"/>
              <a:gd name="T27" fmla="*/ 2147483646 h 298"/>
              <a:gd name="T28" fmla="*/ 2147483646 w 288"/>
              <a:gd name="T29" fmla="*/ 2147483646 h 298"/>
              <a:gd name="T30" fmla="*/ 2147483646 w 288"/>
              <a:gd name="T31" fmla="*/ 2147483646 h 298"/>
              <a:gd name="T32" fmla="*/ 2147483646 w 288"/>
              <a:gd name="T33" fmla="*/ 2147483646 h 298"/>
              <a:gd name="T34" fmla="*/ 2147483646 w 288"/>
              <a:gd name="T35" fmla="*/ 2147483646 h 298"/>
              <a:gd name="T36" fmla="*/ 2147483646 w 288"/>
              <a:gd name="T37" fmla="*/ 2147483646 h 298"/>
              <a:gd name="T38" fmla="*/ 2147483646 w 288"/>
              <a:gd name="T39" fmla="*/ 2147483646 h 298"/>
              <a:gd name="T40" fmla="*/ 2147483646 w 288"/>
              <a:gd name="T41" fmla="*/ 2147483646 h 298"/>
              <a:gd name="T42" fmla="*/ 2147483646 w 288"/>
              <a:gd name="T43" fmla="*/ 2147483646 h 298"/>
              <a:gd name="T44" fmla="*/ 2147483646 w 288"/>
              <a:gd name="T45" fmla="*/ 2147483646 h 298"/>
              <a:gd name="T46" fmla="*/ 2147483646 w 288"/>
              <a:gd name="T47" fmla="*/ 2147483646 h 298"/>
              <a:gd name="T48" fmla="*/ 2147483646 w 288"/>
              <a:gd name="T49" fmla="*/ 2147483646 h 298"/>
              <a:gd name="T50" fmla="*/ 2147483646 w 288"/>
              <a:gd name="T51" fmla="*/ 2147483646 h 298"/>
              <a:gd name="T52" fmla="*/ 2147483646 w 288"/>
              <a:gd name="T53" fmla="*/ 2147483646 h 298"/>
              <a:gd name="T54" fmla="*/ 2147483646 w 288"/>
              <a:gd name="T55" fmla="*/ 2147483646 h 298"/>
              <a:gd name="T56" fmla="*/ 2147483646 w 288"/>
              <a:gd name="T57" fmla="*/ 2147483646 h 298"/>
              <a:gd name="T58" fmla="*/ 2147483646 w 288"/>
              <a:gd name="T59" fmla="*/ 2147483646 h 298"/>
              <a:gd name="T60" fmla="*/ 2147483646 w 288"/>
              <a:gd name="T61" fmla="*/ 2147483646 h 298"/>
              <a:gd name="T62" fmla="*/ 2147483646 w 288"/>
              <a:gd name="T63" fmla="*/ 2147483646 h 298"/>
              <a:gd name="T64" fmla="*/ 2147483646 w 288"/>
              <a:gd name="T65" fmla="*/ 2147483646 h 298"/>
              <a:gd name="T66" fmla="*/ 2147483646 w 288"/>
              <a:gd name="T67" fmla="*/ 2147483646 h 298"/>
              <a:gd name="T68" fmla="*/ 2147483646 w 288"/>
              <a:gd name="T69" fmla="*/ 2147483646 h 298"/>
              <a:gd name="T70" fmla="*/ 2147483646 w 288"/>
              <a:gd name="T71" fmla="*/ 2147483646 h 298"/>
              <a:gd name="T72" fmla="*/ 0 w 288"/>
              <a:gd name="T73" fmla="*/ 2147483646 h 298"/>
              <a:gd name="T74" fmla="*/ 0 w 288"/>
              <a:gd name="T75" fmla="*/ 2147483646 h 298"/>
              <a:gd name="T76" fmla="*/ 2147483646 w 288"/>
              <a:gd name="T77" fmla="*/ 2147483646 h 298"/>
              <a:gd name="T78" fmla="*/ 2147483646 w 288"/>
              <a:gd name="T79" fmla="*/ 2147483646 h 298"/>
              <a:gd name="T80" fmla="*/ 0 w 288"/>
              <a:gd name="T81" fmla="*/ 2147483646 h 298"/>
              <a:gd name="T82" fmla="*/ 2147483646 w 288"/>
              <a:gd name="T83" fmla="*/ 2147483646 h 298"/>
              <a:gd name="T84" fmla="*/ 2147483646 w 288"/>
              <a:gd name="T85" fmla="*/ 0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298"/>
              <a:gd name="T131" fmla="*/ 288 w 288"/>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298">
                <a:moveTo>
                  <a:pt x="24" y="0"/>
                </a:moveTo>
                <a:lnTo>
                  <a:pt x="30" y="0"/>
                </a:lnTo>
                <a:lnTo>
                  <a:pt x="54" y="0"/>
                </a:lnTo>
                <a:lnTo>
                  <a:pt x="56" y="0"/>
                </a:lnTo>
                <a:lnTo>
                  <a:pt x="73" y="0"/>
                </a:lnTo>
                <a:lnTo>
                  <a:pt x="76" y="0"/>
                </a:lnTo>
                <a:lnTo>
                  <a:pt x="81" y="0"/>
                </a:lnTo>
                <a:lnTo>
                  <a:pt x="85" y="0"/>
                </a:lnTo>
                <a:lnTo>
                  <a:pt x="89" y="0"/>
                </a:lnTo>
                <a:lnTo>
                  <a:pt x="90" y="0"/>
                </a:lnTo>
                <a:lnTo>
                  <a:pt x="95" y="0"/>
                </a:lnTo>
                <a:lnTo>
                  <a:pt x="98" y="0"/>
                </a:lnTo>
                <a:lnTo>
                  <a:pt x="101" y="0"/>
                </a:lnTo>
                <a:lnTo>
                  <a:pt x="103" y="0"/>
                </a:lnTo>
                <a:lnTo>
                  <a:pt x="106" y="0"/>
                </a:lnTo>
                <a:lnTo>
                  <a:pt x="114" y="0"/>
                </a:lnTo>
                <a:lnTo>
                  <a:pt x="116" y="0"/>
                </a:lnTo>
                <a:lnTo>
                  <a:pt x="127" y="0"/>
                </a:lnTo>
                <a:lnTo>
                  <a:pt x="147" y="0"/>
                </a:lnTo>
                <a:lnTo>
                  <a:pt x="148" y="0"/>
                </a:lnTo>
                <a:lnTo>
                  <a:pt x="151" y="0"/>
                </a:lnTo>
                <a:lnTo>
                  <a:pt x="160" y="0"/>
                </a:lnTo>
                <a:lnTo>
                  <a:pt x="164" y="0"/>
                </a:lnTo>
                <a:lnTo>
                  <a:pt x="170" y="0"/>
                </a:lnTo>
                <a:lnTo>
                  <a:pt x="173" y="0"/>
                </a:lnTo>
                <a:lnTo>
                  <a:pt x="192" y="0"/>
                </a:lnTo>
                <a:lnTo>
                  <a:pt x="194" y="0"/>
                </a:lnTo>
                <a:lnTo>
                  <a:pt x="199" y="0"/>
                </a:lnTo>
                <a:lnTo>
                  <a:pt x="200" y="0"/>
                </a:lnTo>
                <a:lnTo>
                  <a:pt x="203" y="0"/>
                </a:lnTo>
                <a:lnTo>
                  <a:pt x="203" y="2"/>
                </a:lnTo>
                <a:lnTo>
                  <a:pt x="204" y="4"/>
                </a:lnTo>
                <a:lnTo>
                  <a:pt x="205" y="3"/>
                </a:lnTo>
                <a:lnTo>
                  <a:pt x="208" y="5"/>
                </a:lnTo>
                <a:lnTo>
                  <a:pt x="211" y="6"/>
                </a:lnTo>
                <a:lnTo>
                  <a:pt x="215" y="7"/>
                </a:lnTo>
                <a:lnTo>
                  <a:pt x="217" y="7"/>
                </a:lnTo>
                <a:lnTo>
                  <a:pt x="219" y="4"/>
                </a:lnTo>
                <a:lnTo>
                  <a:pt x="222" y="3"/>
                </a:lnTo>
                <a:lnTo>
                  <a:pt x="224" y="4"/>
                </a:lnTo>
                <a:lnTo>
                  <a:pt x="223" y="7"/>
                </a:lnTo>
                <a:lnTo>
                  <a:pt x="224" y="13"/>
                </a:lnTo>
                <a:lnTo>
                  <a:pt x="227" y="14"/>
                </a:lnTo>
                <a:lnTo>
                  <a:pt x="230" y="15"/>
                </a:lnTo>
                <a:lnTo>
                  <a:pt x="232" y="12"/>
                </a:lnTo>
                <a:lnTo>
                  <a:pt x="233" y="9"/>
                </a:lnTo>
                <a:lnTo>
                  <a:pt x="235" y="7"/>
                </a:lnTo>
                <a:lnTo>
                  <a:pt x="237" y="9"/>
                </a:lnTo>
                <a:lnTo>
                  <a:pt x="236" y="14"/>
                </a:lnTo>
                <a:lnTo>
                  <a:pt x="238" y="15"/>
                </a:lnTo>
                <a:lnTo>
                  <a:pt x="240" y="17"/>
                </a:lnTo>
                <a:lnTo>
                  <a:pt x="244" y="21"/>
                </a:lnTo>
                <a:lnTo>
                  <a:pt x="241" y="23"/>
                </a:lnTo>
                <a:lnTo>
                  <a:pt x="244" y="24"/>
                </a:lnTo>
                <a:lnTo>
                  <a:pt x="251" y="27"/>
                </a:lnTo>
                <a:lnTo>
                  <a:pt x="250" y="31"/>
                </a:lnTo>
                <a:lnTo>
                  <a:pt x="257" y="38"/>
                </a:lnTo>
                <a:lnTo>
                  <a:pt x="262" y="39"/>
                </a:lnTo>
                <a:lnTo>
                  <a:pt x="260" y="48"/>
                </a:lnTo>
                <a:lnTo>
                  <a:pt x="261" y="51"/>
                </a:lnTo>
                <a:lnTo>
                  <a:pt x="265" y="54"/>
                </a:lnTo>
                <a:lnTo>
                  <a:pt x="262" y="57"/>
                </a:lnTo>
                <a:lnTo>
                  <a:pt x="271" y="68"/>
                </a:lnTo>
                <a:lnTo>
                  <a:pt x="273" y="75"/>
                </a:lnTo>
                <a:lnTo>
                  <a:pt x="277" y="83"/>
                </a:lnTo>
                <a:lnTo>
                  <a:pt x="287" y="91"/>
                </a:lnTo>
                <a:lnTo>
                  <a:pt x="267" y="111"/>
                </a:lnTo>
                <a:lnTo>
                  <a:pt x="266" y="122"/>
                </a:lnTo>
                <a:lnTo>
                  <a:pt x="269" y="124"/>
                </a:lnTo>
                <a:lnTo>
                  <a:pt x="265" y="139"/>
                </a:lnTo>
                <a:lnTo>
                  <a:pt x="248" y="139"/>
                </a:lnTo>
                <a:lnTo>
                  <a:pt x="234" y="139"/>
                </a:lnTo>
                <a:lnTo>
                  <a:pt x="236" y="146"/>
                </a:lnTo>
                <a:lnTo>
                  <a:pt x="259" y="172"/>
                </a:lnTo>
                <a:lnTo>
                  <a:pt x="260" y="168"/>
                </a:lnTo>
                <a:lnTo>
                  <a:pt x="262" y="176"/>
                </a:lnTo>
                <a:lnTo>
                  <a:pt x="266" y="180"/>
                </a:lnTo>
                <a:lnTo>
                  <a:pt x="260" y="190"/>
                </a:lnTo>
                <a:lnTo>
                  <a:pt x="256" y="198"/>
                </a:lnTo>
                <a:lnTo>
                  <a:pt x="257" y="202"/>
                </a:lnTo>
                <a:lnTo>
                  <a:pt x="263" y="213"/>
                </a:lnTo>
                <a:lnTo>
                  <a:pt x="263" y="215"/>
                </a:lnTo>
                <a:lnTo>
                  <a:pt x="262" y="224"/>
                </a:lnTo>
                <a:lnTo>
                  <a:pt x="258" y="236"/>
                </a:lnTo>
                <a:lnTo>
                  <a:pt x="240" y="236"/>
                </a:lnTo>
                <a:lnTo>
                  <a:pt x="214" y="221"/>
                </a:lnTo>
                <a:lnTo>
                  <a:pt x="197" y="231"/>
                </a:lnTo>
                <a:lnTo>
                  <a:pt x="194" y="241"/>
                </a:lnTo>
                <a:lnTo>
                  <a:pt x="194" y="253"/>
                </a:lnTo>
                <a:lnTo>
                  <a:pt x="188" y="278"/>
                </a:lnTo>
                <a:lnTo>
                  <a:pt x="164" y="292"/>
                </a:lnTo>
                <a:lnTo>
                  <a:pt x="148" y="297"/>
                </a:lnTo>
                <a:lnTo>
                  <a:pt x="137" y="297"/>
                </a:lnTo>
                <a:lnTo>
                  <a:pt x="124" y="262"/>
                </a:lnTo>
                <a:lnTo>
                  <a:pt x="116" y="259"/>
                </a:lnTo>
                <a:lnTo>
                  <a:pt x="91" y="255"/>
                </a:lnTo>
                <a:lnTo>
                  <a:pt x="76" y="277"/>
                </a:lnTo>
                <a:lnTo>
                  <a:pt x="48" y="224"/>
                </a:lnTo>
                <a:lnTo>
                  <a:pt x="47" y="207"/>
                </a:lnTo>
                <a:lnTo>
                  <a:pt x="40" y="188"/>
                </a:lnTo>
                <a:lnTo>
                  <a:pt x="24" y="185"/>
                </a:lnTo>
                <a:lnTo>
                  <a:pt x="24" y="172"/>
                </a:lnTo>
                <a:lnTo>
                  <a:pt x="24" y="167"/>
                </a:lnTo>
                <a:lnTo>
                  <a:pt x="24" y="164"/>
                </a:lnTo>
                <a:lnTo>
                  <a:pt x="24" y="160"/>
                </a:lnTo>
                <a:lnTo>
                  <a:pt x="19" y="136"/>
                </a:lnTo>
                <a:lnTo>
                  <a:pt x="18" y="136"/>
                </a:lnTo>
                <a:lnTo>
                  <a:pt x="13" y="136"/>
                </a:lnTo>
                <a:lnTo>
                  <a:pt x="10" y="137"/>
                </a:lnTo>
                <a:lnTo>
                  <a:pt x="6" y="137"/>
                </a:lnTo>
                <a:lnTo>
                  <a:pt x="0" y="133"/>
                </a:lnTo>
                <a:lnTo>
                  <a:pt x="0" y="116"/>
                </a:lnTo>
                <a:lnTo>
                  <a:pt x="0" y="107"/>
                </a:lnTo>
                <a:lnTo>
                  <a:pt x="0" y="97"/>
                </a:lnTo>
                <a:lnTo>
                  <a:pt x="1" y="86"/>
                </a:lnTo>
                <a:lnTo>
                  <a:pt x="1" y="81"/>
                </a:lnTo>
                <a:lnTo>
                  <a:pt x="1" y="74"/>
                </a:lnTo>
                <a:lnTo>
                  <a:pt x="1" y="62"/>
                </a:lnTo>
                <a:lnTo>
                  <a:pt x="1" y="60"/>
                </a:lnTo>
                <a:lnTo>
                  <a:pt x="1" y="49"/>
                </a:lnTo>
                <a:lnTo>
                  <a:pt x="1" y="35"/>
                </a:lnTo>
                <a:lnTo>
                  <a:pt x="1" y="30"/>
                </a:lnTo>
                <a:lnTo>
                  <a:pt x="0" y="11"/>
                </a:lnTo>
                <a:lnTo>
                  <a:pt x="1" y="7"/>
                </a:lnTo>
                <a:lnTo>
                  <a:pt x="1" y="5"/>
                </a:lnTo>
                <a:lnTo>
                  <a:pt x="1" y="1"/>
                </a:lnTo>
                <a:lnTo>
                  <a:pt x="1" y="0"/>
                </a:lnTo>
                <a:lnTo>
                  <a:pt x="6" y="0"/>
                </a:lnTo>
                <a:lnTo>
                  <a:pt x="12" y="0"/>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2" name="Freeform 236"/>
          <p:cNvSpPr>
            <a:spLocks/>
          </p:cNvSpPr>
          <p:nvPr/>
        </p:nvSpPr>
        <p:spPr bwMode="auto">
          <a:xfrm>
            <a:off x="8050214" y="4862514"/>
            <a:ext cx="860425" cy="566737"/>
          </a:xfrm>
          <a:custGeom>
            <a:avLst/>
            <a:gdLst>
              <a:gd name="T0" fmla="*/ 2147483646 w 595"/>
              <a:gd name="T1" fmla="*/ 2147483646 h 405"/>
              <a:gd name="T2" fmla="*/ 2147483646 w 595"/>
              <a:gd name="T3" fmla="*/ 2147483646 h 405"/>
              <a:gd name="T4" fmla="*/ 2147483646 w 595"/>
              <a:gd name="T5" fmla="*/ 2147483646 h 405"/>
              <a:gd name="T6" fmla="*/ 2147483646 w 595"/>
              <a:gd name="T7" fmla="*/ 2147483646 h 405"/>
              <a:gd name="T8" fmla="*/ 2147483646 w 595"/>
              <a:gd name="T9" fmla="*/ 2147483646 h 405"/>
              <a:gd name="T10" fmla="*/ 2147483646 w 595"/>
              <a:gd name="T11" fmla="*/ 2147483646 h 405"/>
              <a:gd name="T12" fmla="*/ 2147483646 w 595"/>
              <a:gd name="T13" fmla="*/ 0 h 405"/>
              <a:gd name="T14" fmla="*/ 2147483646 w 595"/>
              <a:gd name="T15" fmla="*/ 2147483646 h 405"/>
              <a:gd name="T16" fmla="*/ 2147483646 w 595"/>
              <a:gd name="T17" fmla="*/ 2147483646 h 405"/>
              <a:gd name="T18" fmla="*/ 2147483646 w 595"/>
              <a:gd name="T19" fmla="*/ 2147483646 h 405"/>
              <a:gd name="T20" fmla="*/ 2147483646 w 595"/>
              <a:gd name="T21" fmla="*/ 2147483646 h 405"/>
              <a:gd name="T22" fmla="*/ 2147483646 w 595"/>
              <a:gd name="T23" fmla="*/ 2147483646 h 405"/>
              <a:gd name="T24" fmla="*/ 2147483646 w 595"/>
              <a:gd name="T25" fmla="*/ 2147483646 h 405"/>
              <a:gd name="T26" fmla="*/ 2147483646 w 595"/>
              <a:gd name="T27" fmla="*/ 2147483646 h 405"/>
              <a:gd name="T28" fmla="*/ 2147483646 w 595"/>
              <a:gd name="T29" fmla="*/ 2147483646 h 405"/>
              <a:gd name="T30" fmla="*/ 2147483646 w 595"/>
              <a:gd name="T31" fmla="*/ 2147483646 h 405"/>
              <a:gd name="T32" fmla="*/ 2147483646 w 595"/>
              <a:gd name="T33" fmla="*/ 2147483646 h 405"/>
              <a:gd name="T34" fmla="*/ 2147483646 w 595"/>
              <a:gd name="T35" fmla="*/ 2147483646 h 405"/>
              <a:gd name="T36" fmla="*/ 2147483646 w 595"/>
              <a:gd name="T37" fmla="*/ 2147483646 h 405"/>
              <a:gd name="T38" fmla="*/ 2147483646 w 595"/>
              <a:gd name="T39" fmla="*/ 2147483646 h 405"/>
              <a:gd name="T40" fmla="*/ 2147483646 w 595"/>
              <a:gd name="T41" fmla="*/ 2147483646 h 405"/>
              <a:gd name="T42" fmla="*/ 2147483646 w 595"/>
              <a:gd name="T43" fmla="*/ 2147483646 h 405"/>
              <a:gd name="T44" fmla="*/ 2147483646 w 595"/>
              <a:gd name="T45" fmla="*/ 2147483646 h 405"/>
              <a:gd name="T46" fmla="*/ 2147483646 w 595"/>
              <a:gd name="T47" fmla="*/ 2147483646 h 405"/>
              <a:gd name="T48" fmla="*/ 2147483646 w 595"/>
              <a:gd name="T49" fmla="*/ 2147483646 h 405"/>
              <a:gd name="T50" fmla="*/ 2147483646 w 595"/>
              <a:gd name="T51" fmla="*/ 2147483646 h 405"/>
              <a:gd name="T52" fmla="*/ 2147483646 w 595"/>
              <a:gd name="T53" fmla="*/ 2147483646 h 405"/>
              <a:gd name="T54" fmla="*/ 2147483646 w 595"/>
              <a:gd name="T55" fmla="*/ 2147483646 h 405"/>
              <a:gd name="T56" fmla="*/ 2147483646 w 595"/>
              <a:gd name="T57" fmla="*/ 2147483646 h 405"/>
              <a:gd name="T58" fmla="*/ 2147483646 w 595"/>
              <a:gd name="T59" fmla="*/ 2147483646 h 405"/>
              <a:gd name="T60" fmla="*/ 2147483646 w 595"/>
              <a:gd name="T61" fmla="*/ 2147483646 h 405"/>
              <a:gd name="T62" fmla="*/ 2147483646 w 595"/>
              <a:gd name="T63" fmla="*/ 2147483646 h 405"/>
              <a:gd name="T64" fmla="*/ 2147483646 w 595"/>
              <a:gd name="T65" fmla="*/ 2147483646 h 405"/>
              <a:gd name="T66" fmla="*/ 2147483646 w 595"/>
              <a:gd name="T67" fmla="*/ 2147483646 h 405"/>
              <a:gd name="T68" fmla="*/ 2147483646 w 595"/>
              <a:gd name="T69" fmla="*/ 2147483646 h 405"/>
              <a:gd name="T70" fmla="*/ 2147483646 w 595"/>
              <a:gd name="T71" fmla="*/ 2147483646 h 405"/>
              <a:gd name="T72" fmla="*/ 2147483646 w 595"/>
              <a:gd name="T73" fmla="*/ 2147483646 h 405"/>
              <a:gd name="T74" fmla="*/ 2147483646 w 595"/>
              <a:gd name="T75" fmla="*/ 2147483646 h 405"/>
              <a:gd name="T76" fmla="*/ 2147483646 w 595"/>
              <a:gd name="T77" fmla="*/ 2147483646 h 405"/>
              <a:gd name="T78" fmla="*/ 2147483646 w 595"/>
              <a:gd name="T79" fmla="*/ 2147483646 h 405"/>
              <a:gd name="T80" fmla="*/ 0 w 595"/>
              <a:gd name="T81" fmla="*/ 2147483646 h 405"/>
              <a:gd name="T82" fmla="*/ 2147483646 w 595"/>
              <a:gd name="T83" fmla="*/ 2147483646 h 405"/>
              <a:gd name="T84" fmla="*/ 2147483646 w 595"/>
              <a:gd name="T85" fmla="*/ 2147483646 h 405"/>
              <a:gd name="T86" fmla="*/ 2147483646 w 595"/>
              <a:gd name="T87" fmla="*/ 2147483646 h 405"/>
              <a:gd name="T88" fmla="*/ 2147483646 w 595"/>
              <a:gd name="T89" fmla="*/ 2147483646 h 405"/>
              <a:gd name="T90" fmla="*/ 2147483646 w 595"/>
              <a:gd name="T91" fmla="*/ 2147483646 h 405"/>
              <a:gd name="T92" fmla="*/ 2147483646 w 595"/>
              <a:gd name="T93" fmla="*/ 2147483646 h 405"/>
              <a:gd name="T94" fmla="*/ 2147483646 w 595"/>
              <a:gd name="T95" fmla="*/ 2147483646 h 405"/>
              <a:gd name="T96" fmla="*/ 2147483646 w 595"/>
              <a:gd name="T97" fmla="*/ 2147483646 h 405"/>
              <a:gd name="T98" fmla="*/ 2147483646 w 595"/>
              <a:gd name="T99" fmla="*/ 2147483646 h 405"/>
              <a:gd name="T100" fmla="*/ 2147483646 w 595"/>
              <a:gd name="T101" fmla="*/ 2147483646 h 405"/>
              <a:gd name="T102" fmla="*/ 2147483646 w 595"/>
              <a:gd name="T103" fmla="*/ 2147483646 h 4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405"/>
              <a:gd name="T158" fmla="*/ 595 w 595"/>
              <a:gd name="T159" fmla="*/ 405 h 4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405">
                <a:moveTo>
                  <a:pt x="150" y="1"/>
                </a:moveTo>
                <a:lnTo>
                  <a:pt x="162" y="1"/>
                </a:lnTo>
                <a:lnTo>
                  <a:pt x="173" y="1"/>
                </a:lnTo>
                <a:lnTo>
                  <a:pt x="179" y="1"/>
                </a:lnTo>
                <a:lnTo>
                  <a:pt x="181" y="1"/>
                </a:lnTo>
                <a:lnTo>
                  <a:pt x="184" y="1"/>
                </a:lnTo>
                <a:lnTo>
                  <a:pt x="185" y="1"/>
                </a:lnTo>
                <a:lnTo>
                  <a:pt x="191" y="1"/>
                </a:lnTo>
                <a:lnTo>
                  <a:pt x="194" y="1"/>
                </a:lnTo>
                <a:lnTo>
                  <a:pt x="198" y="1"/>
                </a:lnTo>
                <a:lnTo>
                  <a:pt x="209" y="1"/>
                </a:lnTo>
                <a:lnTo>
                  <a:pt x="216" y="1"/>
                </a:lnTo>
                <a:lnTo>
                  <a:pt x="220" y="1"/>
                </a:lnTo>
                <a:lnTo>
                  <a:pt x="221" y="1"/>
                </a:lnTo>
                <a:lnTo>
                  <a:pt x="232" y="1"/>
                </a:lnTo>
                <a:lnTo>
                  <a:pt x="236" y="0"/>
                </a:lnTo>
                <a:lnTo>
                  <a:pt x="245" y="0"/>
                </a:lnTo>
                <a:lnTo>
                  <a:pt x="250" y="1"/>
                </a:lnTo>
                <a:lnTo>
                  <a:pt x="253" y="1"/>
                </a:lnTo>
                <a:lnTo>
                  <a:pt x="257" y="1"/>
                </a:lnTo>
                <a:lnTo>
                  <a:pt x="259" y="1"/>
                </a:lnTo>
                <a:lnTo>
                  <a:pt x="262" y="1"/>
                </a:lnTo>
                <a:lnTo>
                  <a:pt x="268" y="1"/>
                </a:lnTo>
                <a:lnTo>
                  <a:pt x="276" y="1"/>
                </a:lnTo>
                <a:lnTo>
                  <a:pt x="277" y="1"/>
                </a:lnTo>
                <a:lnTo>
                  <a:pt x="284" y="1"/>
                </a:lnTo>
                <a:lnTo>
                  <a:pt x="305" y="1"/>
                </a:lnTo>
                <a:lnTo>
                  <a:pt x="319" y="1"/>
                </a:lnTo>
                <a:lnTo>
                  <a:pt x="328" y="1"/>
                </a:lnTo>
                <a:lnTo>
                  <a:pt x="330" y="1"/>
                </a:lnTo>
                <a:lnTo>
                  <a:pt x="332" y="1"/>
                </a:lnTo>
                <a:lnTo>
                  <a:pt x="361" y="1"/>
                </a:lnTo>
                <a:lnTo>
                  <a:pt x="368" y="1"/>
                </a:lnTo>
                <a:lnTo>
                  <a:pt x="371" y="1"/>
                </a:lnTo>
                <a:lnTo>
                  <a:pt x="392" y="0"/>
                </a:lnTo>
                <a:lnTo>
                  <a:pt x="402" y="0"/>
                </a:lnTo>
                <a:lnTo>
                  <a:pt x="419" y="1"/>
                </a:lnTo>
                <a:lnTo>
                  <a:pt x="421" y="1"/>
                </a:lnTo>
                <a:lnTo>
                  <a:pt x="433" y="1"/>
                </a:lnTo>
                <a:lnTo>
                  <a:pt x="442" y="5"/>
                </a:lnTo>
                <a:lnTo>
                  <a:pt x="444" y="1"/>
                </a:lnTo>
                <a:lnTo>
                  <a:pt x="460" y="23"/>
                </a:lnTo>
                <a:lnTo>
                  <a:pt x="468" y="26"/>
                </a:lnTo>
                <a:lnTo>
                  <a:pt x="468" y="38"/>
                </a:lnTo>
                <a:lnTo>
                  <a:pt x="468" y="43"/>
                </a:lnTo>
                <a:lnTo>
                  <a:pt x="468" y="49"/>
                </a:lnTo>
                <a:lnTo>
                  <a:pt x="468" y="63"/>
                </a:lnTo>
                <a:lnTo>
                  <a:pt x="468" y="64"/>
                </a:lnTo>
                <a:lnTo>
                  <a:pt x="468" y="70"/>
                </a:lnTo>
                <a:lnTo>
                  <a:pt x="468" y="72"/>
                </a:lnTo>
                <a:lnTo>
                  <a:pt x="468" y="74"/>
                </a:lnTo>
                <a:lnTo>
                  <a:pt x="468" y="79"/>
                </a:lnTo>
                <a:lnTo>
                  <a:pt x="468" y="86"/>
                </a:lnTo>
                <a:lnTo>
                  <a:pt x="468" y="93"/>
                </a:lnTo>
                <a:lnTo>
                  <a:pt x="468" y="98"/>
                </a:lnTo>
                <a:lnTo>
                  <a:pt x="468" y="104"/>
                </a:lnTo>
                <a:lnTo>
                  <a:pt x="468" y="112"/>
                </a:lnTo>
                <a:lnTo>
                  <a:pt x="468" y="121"/>
                </a:lnTo>
                <a:lnTo>
                  <a:pt x="468" y="124"/>
                </a:lnTo>
                <a:lnTo>
                  <a:pt x="468" y="130"/>
                </a:lnTo>
                <a:lnTo>
                  <a:pt x="469" y="136"/>
                </a:lnTo>
                <a:lnTo>
                  <a:pt x="469" y="146"/>
                </a:lnTo>
                <a:lnTo>
                  <a:pt x="469" y="174"/>
                </a:lnTo>
                <a:lnTo>
                  <a:pt x="469" y="179"/>
                </a:lnTo>
                <a:lnTo>
                  <a:pt x="470" y="184"/>
                </a:lnTo>
                <a:lnTo>
                  <a:pt x="482" y="198"/>
                </a:lnTo>
                <a:lnTo>
                  <a:pt x="502" y="204"/>
                </a:lnTo>
                <a:lnTo>
                  <a:pt x="504" y="206"/>
                </a:lnTo>
                <a:lnTo>
                  <a:pt x="515" y="213"/>
                </a:lnTo>
                <a:lnTo>
                  <a:pt x="520" y="225"/>
                </a:lnTo>
                <a:lnTo>
                  <a:pt x="525" y="233"/>
                </a:lnTo>
                <a:lnTo>
                  <a:pt x="528" y="237"/>
                </a:lnTo>
                <a:lnTo>
                  <a:pt x="537" y="242"/>
                </a:lnTo>
                <a:lnTo>
                  <a:pt x="543" y="242"/>
                </a:lnTo>
                <a:lnTo>
                  <a:pt x="565" y="242"/>
                </a:lnTo>
                <a:lnTo>
                  <a:pt x="575" y="248"/>
                </a:lnTo>
                <a:lnTo>
                  <a:pt x="589" y="242"/>
                </a:lnTo>
                <a:lnTo>
                  <a:pt x="591" y="247"/>
                </a:lnTo>
                <a:lnTo>
                  <a:pt x="594" y="259"/>
                </a:lnTo>
                <a:lnTo>
                  <a:pt x="588" y="265"/>
                </a:lnTo>
                <a:lnTo>
                  <a:pt x="583" y="267"/>
                </a:lnTo>
                <a:lnTo>
                  <a:pt x="579" y="266"/>
                </a:lnTo>
                <a:lnTo>
                  <a:pt x="578" y="266"/>
                </a:lnTo>
                <a:lnTo>
                  <a:pt x="572" y="258"/>
                </a:lnTo>
                <a:lnTo>
                  <a:pt x="567" y="255"/>
                </a:lnTo>
                <a:lnTo>
                  <a:pt x="556" y="254"/>
                </a:lnTo>
                <a:lnTo>
                  <a:pt x="551" y="255"/>
                </a:lnTo>
                <a:lnTo>
                  <a:pt x="548" y="256"/>
                </a:lnTo>
                <a:lnTo>
                  <a:pt x="542" y="274"/>
                </a:lnTo>
                <a:lnTo>
                  <a:pt x="534" y="272"/>
                </a:lnTo>
                <a:lnTo>
                  <a:pt x="528" y="267"/>
                </a:lnTo>
                <a:lnTo>
                  <a:pt x="522" y="261"/>
                </a:lnTo>
                <a:lnTo>
                  <a:pt x="512" y="256"/>
                </a:lnTo>
                <a:lnTo>
                  <a:pt x="510" y="256"/>
                </a:lnTo>
                <a:lnTo>
                  <a:pt x="509" y="255"/>
                </a:lnTo>
                <a:lnTo>
                  <a:pt x="506" y="253"/>
                </a:lnTo>
                <a:lnTo>
                  <a:pt x="503" y="250"/>
                </a:lnTo>
                <a:lnTo>
                  <a:pt x="498" y="247"/>
                </a:lnTo>
                <a:lnTo>
                  <a:pt x="493" y="242"/>
                </a:lnTo>
                <a:lnTo>
                  <a:pt x="492" y="241"/>
                </a:lnTo>
                <a:lnTo>
                  <a:pt x="489" y="240"/>
                </a:lnTo>
                <a:lnTo>
                  <a:pt x="485" y="237"/>
                </a:lnTo>
                <a:lnTo>
                  <a:pt x="470" y="231"/>
                </a:lnTo>
                <a:lnTo>
                  <a:pt x="470" y="241"/>
                </a:lnTo>
                <a:lnTo>
                  <a:pt x="465" y="255"/>
                </a:lnTo>
                <a:lnTo>
                  <a:pt x="458" y="256"/>
                </a:lnTo>
                <a:lnTo>
                  <a:pt x="452" y="256"/>
                </a:lnTo>
                <a:lnTo>
                  <a:pt x="447" y="257"/>
                </a:lnTo>
                <a:lnTo>
                  <a:pt x="445" y="257"/>
                </a:lnTo>
                <a:lnTo>
                  <a:pt x="437" y="259"/>
                </a:lnTo>
                <a:lnTo>
                  <a:pt x="432" y="247"/>
                </a:lnTo>
                <a:lnTo>
                  <a:pt x="430" y="253"/>
                </a:lnTo>
                <a:lnTo>
                  <a:pt x="429" y="263"/>
                </a:lnTo>
                <a:lnTo>
                  <a:pt x="423" y="267"/>
                </a:lnTo>
                <a:lnTo>
                  <a:pt x="416" y="270"/>
                </a:lnTo>
                <a:lnTo>
                  <a:pt x="407" y="258"/>
                </a:lnTo>
                <a:lnTo>
                  <a:pt x="394" y="273"/>
                </a:lnTo>
                <a:lnTo>
                  <a:pt x="387" y="271"/>
                </a:lnTo>
                <a:lnTo>
                  <a:pt x="377" y="268"/>
                </a:lnTo>
                <a:lnTo>
                  <a:pt x="374" y="267"/>
                </a:lnTo>
                <a:lnTo>
                  <a:pt x="372" y="266"/>
                </a:lnTo>
                <a:lnTo>
                  <a:pt x="363" y="265"/>
                </a:lnTo>
                <a:lnTo>
                  <a:pt x="361" y="265"/>
                </a:lnTo>
                <a:lnTo>
                  <a:pt x="360" y="274"/>
                </a:lnTo>
                <a:lnTo>
                  <a:pt x="361" y="278"/>
                </a:lnTo>
                <a:lnTo>
                  <a:pt x="345" y="272"/>
                </a:lnTo>
                <a:lnTo>
                  <a:pt x="338" y="273"/>
                </a:lnTo>
                <a:lnTo>
                  <a:pt x="336" y="272"/>
                </a:lnTo>
                <a:lnTo>
                  <a:pt x="335" y="272"/>
                </a:lnTo>
                <a:lnTo>
                  <a:pt x="331" y="272"/>
                </a:lnTo>
                <a:lnTo>
                  <a:pt x="325" y="287"/>
                </a:lnTo>
                <a:lnTo>
                  <a:pt x="325" y="289"/>
                </a:lnTo>
                <a:lnTo>
                  <a:pt x="322" y="290"/>
                </a:lnTo>
                <a:lnTo>
                  <a:pt x="319" y="296"/>
                </a:lnTo>
                <a:lnTo>
                  <a:pt x="317" y="298"/>
                </a:lnTo>
                <a:lnTo>
                  <a:pt x="317" y="299"/>
                </a:lnTo>
                <a:lnTo>
                  <a:pt x="313" y="327"/>
                </a:lnTo>
                <a:lnTo>
                  <a:pt x="299" y="343"/>
                </a:lnTo>
                <a:lnTo>
                  <a:pt x="293" y="346"/>
                </a:lnTo>
                <a:lnTo>
                  <a:pt x="288" y="348"/>
                </a:lnTo>
                <a:lnTo>
                  <a:pt x="286" y="348"/>
                </a:lnTo>
                <a:lnTo>
                  <a:pt x="279" y="349"/>
                </a:lnTo>
                <a:lnTo>
                  <a:pt x="275" y="350"/>
                </a:lnTo>
                <a:lnTo>
                  <a:pt x="272" y="350"/>
                </a:lnTo>
                <a:lnTo>
                  <a:pt x="268" y="348"/>
                </a:lnTo>
                <a:lnTo>
                  <a:pt x="258" y="341"/>
                </a:lnTo>
                <a:lnTo>
                  <a:pt x="228" y="334"/>
                </a:lnTo>
                <a:lnTo>
                  <a:pt x="223" y="342"/>
                </a:lnTo>
                <a:lnTo>
                  <a:pt x="222" y="347"/>
                </a:lnTo>
                <a:lnTo>
                  <a:pt x="220" y="354"/>
                </a:lnTo>
                <a:lnTo>
                  <a:pt x="218" y="360"/>
                </a:lnTo>
                <a:lnTo>
                  <a:pt x="217" y="377"/>
                </a:lnTo>
                <a:lnTo>
                  <a:pt x="215" y="386"/>
                </a:lnTo>
                <a:lnTo>
                  <a:pt x="210" y="394"/>
                </a:lnTo>
                <a:lnTo>
                  <a:pt x="207" y="396"/>
                </a:lnTo>
                <a:lnTo>
                  <a:pt x="204" y="396"/>
                </a:lnTo>
                <a:lnTo>
                  <a:pt x="199" y="399"/>
                </a:lnTo>
                <a:lnTo>
                  <a:pt x="189" y="404"/>
                </a:lnTo>
                <a:lnTo>
                  <a:pt x="184" y="400"/>
                </a:lnTo>
                <a:lnTo>
                  <a:pt x="183" y="399"/>
                </a:lnTo>
                <a:lnTo>
                  <a:pt x="180" y="396"/>
                </a:lnTo>
                <a:lnTo>
                  <a:pt x="178" y="381"/>
                </a:lnTo>
                <a:lnTo>
                  <a:pt x="170" y="368"/>
                </a:lnTo>
                <a:lnTo>
                  <a:pt x="168" y="366"/>
                </a:lnTo>
                <a:lnTo>
                  <a:pt x="163" y="363"/>
                </a:lnTo>
                <a:lnTo>
                  <a:pt x="158" y="357"/>
                </a:lnTo>
                <a:lnTo>
                  <a:pt x="149" y="347"/>
                </a:lnTo>
                <a:lnTo>
                  <a:pt x="147" y="343"/>
                </a:lnTo>
                <a:lnTo>
                  <a:pt x="146" y="342"/>
                </a:lnTo>
                <a:lnTo>
                  <a:pt x="145" y="338"/>
                </a:lnTo>
                <a:lnTo>
                  <a:pt x="145" y="334"/>
                </a:lnTo>
                <a:lnTo>
                  <a:pt x="143" y="331"/>
                </a:lnTo>
                <a:lnTo>
                  <a:pt x="143" y="329"/>
                </a:lnTo>
                <a:lnTo>
                  <a:pt x="140" y="326"/>
                </a:lnTo>
                <a:lnTo>
                  <a:pt x="136" y="325"/>
                </a:lnTo>
                <a:lnTo>
                  <a:pt x="133" y="324"/>
                </a:lnTo>
                <a:lnTo>
                  <a:pt x="130" y="322"/>
                </a:lnTo>
                <a:lnTo>
                  <a:pt x="128" y="322"/>
                </a:lnTo>
                <a:lnTo>
                  <a:pt x="122" y="322"/>
                </a:lnTo>
                <a:lnTo>
                  <a:pt x="117" y="326"/>
                </a:lnTo>
                <a:lnTo>
                  <a:pt x="114" y="327"/>
                </a:lnTo>
                <a:lnTo>
                  <a:pt x="106" y="327"/>
                </a:lnTo>
                <a:lnTo>
                  <a:pt x="101" y="329"/>
                </a:lnTo>
                <a:lnTo>
                  <a:pt x="93" y="329"/>
                </a:lnTo>
                <a:lnTo>
                  <a:pt x="91" y="329"/>
                </a:lnTo>
                <a:lnTo>
                  <a:pt x="88" y="329"/>
                </a:lnTo>
                <a:lnTo>
                  <a:pt x="86" y="329"/>
                </a:lnTo>
                <a:lnTo>
                  <a:pt x="78" y="318"/>
                </a:lnTo>
                <a:lnTo>
                  <a:pt x="77" y="316"/>
                </a:lnTo>
                <a:lnTo>
                  <a:pt x="77" y="313"/>
                </a:lnTo>
                <a:lnTo>
                  <a:pt x="77" y="310"/>
                </a:lnTo>
                <a:lnTo>
                  <a:pt x="77" y="307"/>
                </a:lnTo>
                <a:lnTo>
                  <a:pt x="75" y="304"/>
                </a:lnTo>
                <a:lnTo>
                  <a:pt x="75" y="300"/>
                </a:lnTo>
                <a:lnTo>
                  <a:pt x="74" y="296"/>
                </a:lnTo>
                <a:lnTo>
                  <a:pt x="71" y="290"/>
                </a:lnTo>
                <a:lnTo>
                  <a:pt x="64" y="285"/>
                </a:lnTo>
                <a:lnTo>
                  <a:pt x="59" y="288"/>
                </a:lnTo>
                <a:lnTo>
                  <a:pt x="49" y="289"/>
                </a:lnTo>
                <a:lnTo>
                  <a:pt x="44" y="289"/>
                </a:lnTo>
                <a:lnTo>
                  <a:pt x="40" y="289"/>
                </a:lnTo>
                <a:lnTo>
                  <a:pt x="22" y="278"/>
                </a:lnTo>
                <a:lnTo>
                  <a:pt x="1" y="267"/>
                </a:lnTo>
                <a:lnTo>
                  <a:pt x="0" y="266"/>
                </a:lnTo>
                <a:lnTo>
                  <a:pt x="0" y="261"/>
                </a:lnTo>
                <a:lnTo>
                  <a:pt x="20" y="241"/>
                </a:lnTo>
                <a:lnTo>
                  <a:pt x="28" y="233"/>
                </a:lnTo>
                <a:lnTo>
                  <a:pt x="27" y="224"/>
                </a:lnTo>
                <a:lnTo>
                  <a:pt x="31" y="212"/>
                </a:lnTo>
                <a:lnTo>
                  <a:pt x="33" y="203"/>
                </a:lnTo>
                <a:lnTo>
                  <a:pt x="33" y="200"/>
                </a:lnTo>
                <a:lnTo>
                  <a:pt x="26" y="190"/>
                </a:lnTo>
                <a:lnTo>
                  <a:pt x="25" y="186"/>
                </a:lnTo>
                <a:lnTo>
                  <a:pt x="29" y="178"/>
                </a:lnTo>
                <a:lnTo>
                  <a:pt x="35" y="167"/>
                </a:lnTo>
                <a:lnTo>
                  <a:pt x="31" y="164"/>
                </a:lnTo>
                <a:lnTo>
                  <a:pt x="29" y="156"/>
                </a:lnTo>
                <a:lnTo>
                  <a:pt x="28" y="160"/>
                </a:lnTo>
                <a:lnTo>
                  <a:pt x="5" y="133"/>
                </a:lnTo>
                <a:lnTo>
                  <a:pt x="3" y="127"/>
                </a:lnTo>
                <a:lnTo>
                  <a:pt x="17" y="127"/>
                </a:lnTo>
                <a:lnTo>
                  <a:pt x="34" y="127"/>
                </a:lnTo>
                <a:lnTo>
                  <a:pt x="38" y="112"/>
                </a:lnTo>
                <a:lnTo>
                  <a:pt x="35" y="110"/>
                </a:lnTo>
                <a:lnTo>
                  <a:pt x="36" y="98"/>
                </a:lnTo>
                <a:lnTo>
                  <a:pt x="56" y="79"/>
                </a:lnTo>
                <a:lnTo>
                  <a:pt x="46" y="71"/>
                </a:lnTo>
                <a:lnTo>
                  <a:pt x="42" y="63"/>
                </a:lnTo>
                <a:lnTo>
                  <a:pt x="40" y="55"/>
                </a:lnTo>
                <a:lnTo>
                  <a:pt x="31" y="45"/>
                </a:lnTo>
                <a:lnTo>
                  <a:pt x="34" y="41"/>
                </a:lnTo>
                <a:lnTo>
                  <a:pt x="30" y="38"/>
                </a:lnTo>
                <a:lnTo>
                  <a:pt x="29" y="36"/>
                </a:lnTo>
                <a:lnTo>
                  <a:pt x="34" y="37"/>
                </a:lnTo>
                <a:lnTo>
                  <a:pt x="36" y="37"/>
                </a:lnTo>
                <a:lnTo>
                  <a:pt x="39" y="37"/>
                </a:lnTo>
                <a:lnTo>
                  <a:pt x="42" y="37"/>
                </a:lnTo>
                <a:lnTo>
                  <a:pt x="45" y="37"/>
                </a:lnTo>
                <a:lnTo>
                  <a:pt x="47" y="37"/>
                </a:lnTo>
                <a:lnTo>
                  <a:pt x="49" y="37"/>
                </a:lnTo>
                <a:lnTo>
                  <a:pt x="53" y="37"/>
                </a:lnTo>
                <a:lnTo>
                  <a:pt x="74" y="37"/>
                </a:lnTo>
                <a:lnTo>
                  <a:pt x="79" y="37"/>
                </a:lnTo>
                <a:lnTo>
                  <a:pt x="81" y="37"/>
                </a:lnTo>
                <a:lnTo>
                  <a:pt x="91" y="37"/>
                </a:lnTo>
                <a:lnTo>
                  <a:pt x="93" y="37"/>
                </a:lnTo>
                <a:lnTo>
                  <a:pt x="96" y="37"/>
                </a:lnTo>
                <a:lnTo>
                  <a:pt x="102" y="37"/>
                </a:lnTo>
                <a:lnTo>
                  <a:pt x="104" y="37"/>
                </a:lnTo>
                <a:lnTo>
                  <a:pt x="118" y="37"/>
                </a:lnTo>
                <a:lnTo>
                  <a:pt x="118" y="31"/>
                </a:lnTo>
                <a:lnTo>
                  <a:pt x="118" y="24"/>
                </a:lnTo>
                <a:lnTo>
                  <a:pt x="118" y="11"/>
                </a:lnTo>
                <a:lnTo>
                  <a:pt x="118" y="2"/>
                </a:lnTo>
                <a:lnTo>
                  <a:pt x="118" y="1"/>
                </a:lnTo>
                <a:lnTo>
                  <a:pt x="125" y="0"/>
                </a:lnTo>
                <a:lnTo>
                  <a:pt x="127" y="0"/>
                </a:lnTo>
                <a:lnTo>
                  <a:pt x="145" y="1"/>
                </a:lnTo>
                <a:lnTo>
                  <a:pt x="147" y="1"/>
                </a:lnTo>
                <a:lnTo>
                  <a:pt x="15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3" name="Freeform 237"/>
          <p:cNvSpPr>
            <a:spLocks/>
          </p:cNvSpPr>
          <p:nvPr/>
        </p:nvSpPr>
        <p:spPr bwMode="auto">
          <a:xfrm>
            <a:off x="8067675" y="4875214"/>
            <a:ext cx="26988" cy="26987"/>
          </a:xfrm>
          <a:custGeom>
            <a:avLst/>
            <a:gdLst>
              <a:gd name="T0" fmla="*/ 2147483646 w 19"/>
              <a:gd name="T1" fmla="*/ 0 h 20"/>
              <a:gd name="T2" fmla="*/ 2147483646 w 19"/>
              <a:gd name="T3" fmla="*/ 0 h 20"/>
              <a:gd name="T4" fmla="*/ 2147483646 w 19"/>
              <a:gd name="T5" fmla="*/ 2147483646 h 20"/>
              <a:gd name="T6" fmla="*/ 0 w 19"/>
              <a:gd name="T7" fmla="*/ 2147483646 h 20"/>
              <a:gd name="T8" fmla="*/ 2147483646 w 19"/>
              <a:gd name="T9" fmla="*/ 0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12" y="0"/>
                </a:moveTo>
                <a:lnTo>
                  <a:pt x="18" y="0"/>
                </a:lnTo>
                <a:lnTo>
                  <a:pt x="12" y="19"/>
                </a:lnTo>
                <a:lnTo>
                  <a:pt x="0" y="12"/>
                </a:lnTo>
                <a:lnTo>
                  <a:pt x="1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4" name="Freeform 238"/>
          <p:cNvSpPr>
            <a:spLocks/>
          </p:cNvSpPr>
          <p:nvPr/>
        </p:nvSpPr>
        <p:spPr bwMode="auto">
          <a:xfrm>
            <a:off x="9202739" y="3305176"/>
            <a:ext cx="630237" cy="479425"/>
          </a:xfrm>
          <a:custGeom>
            <a:avLst/>
            <a:gdLst>
              <a:gd name="T0" fmla="*/ 2147483646 w 436"/>
              <a:gd name="T1" fmla="*/ 2147483646 h 343"/>
              <a:gd name="T2" fmla="*/ 2147483646 w 436"/>
              <a:gd name="T3" fmla="*/ 2147483646 h 343"/>
              <a:gd name="T4" fmla="*/ 2147483646 w 436"/>
              <a:gd name="T5" fmla="*/ 2147483646 h 343"/>
              <a:gd name="T6" fmla="*/ 2147483646 w 436"/>
              <a:gd name="T7" fmla="*/ 2147483646 h 343"/>
              <a:gd name="T8" fmla="*/ 2147483646 w 436"/>
              <a:gd name="T9" fmla="*/ 2147483646 h 343"/>
              <a:gd name="T10" fmla="*/ 2147483646 w 436"/>
              <a:gd name="T11" fmla="*/ 2147483646 h 343"/>
              <a:gd name="T12" fmla="*/ 2147483646 w 436"/>
              <a:gd name="T13" fmla="*/ 2147483646 h 343"/>
              <a:gd name="T14" fmla="*/ 2147483646 w 436"/>
              <a:gd name="T15" fmla="*/ 2147483646 h 343"/>
              <a:gd name="T16" fmla="*/ 2147483646 w 436"/>
              <a:gd name="T17" fmla="*/ 2147483646 h 343"/>
              <a:gd name="T18" fmla="*/ 2147483646 w 436"/>
              <a:gd name="T19" fmla="*/ 2147483646 h 343"/>
              <a:gd name="T20" fmla="*/ 2147483646 w 436"/>
              <a:gd name="T21" fmla="*/ 2147483646 h 343"/>
              <a:gd name="T22" fmla="*/ 2147483646 w 436"/>
              <a:gd name="T23" fmla="*/ 2147483646 h 343"/>
              <a:gd name="T24" fmla="*/ 2147483646 w 436"/>
              <a:gd name="T25" fmla="*/ 2147483646 h 343"/>
              <a:gd name="T26" fmla="*/ 2147483646 w 436"/>
              <a:gd name="T27" fmla="*/ 2147483646 h 343"/>
              <a:gd name="T28" fmla="*/ 2147483646 w 436"/>
              <a:gd name="T29" fmla="*/ 2147483646 h 343"/>
              <a:gd name="T30" fmla="*/ 2147483646 w 436"/>
              <a:gd name="T31" fmla="*/ 2147483646 h 343"/>
              <a:gd name="T32" fmla="*/ 2147483646 w 436"/>
              <a:gd name="T33" fmla="*/ 2147483646 h 343"/>
              <a:gd name="T34" fmla="*/ 2147483646 w 436"/>
              <a:gd name="T35" fmla="*/ 2147483646 h 343"/>
              <a:gd name="T36" fmla="*/ 2147483646 w 436"/>
              <a:gd name="T37" fmla="*/ 2147483646 h 343"/>
              <a:gd name="T38" fmla="*/ 2147483646 w 436"/>
              <a:gd name="T39" fmla="*/ 2147483646 h 343"/>
              <a:gd name="T40" fmla="*/ 2147483646 w 436"/>
              <a:gd name="T41" fmla="*/ 2147483646 h 343"/>
              <a:gd name="T42" fmla="*/ 2147483646 w 436"/>
              <a:gd name="T43" fmla="*/ 2147483646 h 343"/>
              <a:gd name="T44" fmla="*/ 2147483646 w 436"/>
              <a:gd name="T45" fmla="*/ 2147483646 h 343"/>
              <a:gd name="T46" fmla="*/ 2147483646 w 436"/>
              <a:gd name="T47" fmla="*/ 2147483646 h 343"/>
              <a:gd name="T48" fmla="*/ 2147483646 w 436"/>
              <a:gd name="T49" fmla="*/ 2147483646 h 343"/>
              <a:gd name="T50" fmla="*/ 2147483646 w 436"/>
              <a:gd name="T51" fmla="*/ 2147483646 h 343"/>
              <a:gd name="T52" fmla="*/ 2147483646 w 436"/>
              <a:gd name="T53" fmla="*/ 2147483646 h 343"/>
              <a:gd name="T54" fmla="*/ 2147483646 w 436"/>
              <a:gd name="T55" fmla="*/ 2147483646 h 343"/>
              <a:gd name="T56" fmla="*/ 2147483646 w 436"/>
              <a:gd name="T57" fmla="*/ 2147483646 h 343"/>
              <a:gd name="T58" fmla="*/ 2147483646 w 436"/>
              <a:gd name="T59" fmla="*/ 2147483646 h 343"/>
              <a:gd name="T60" fmla="*/ 2147483646 w 436"/>
              <a:gd name="T61" fmla="*/ 2147483646 h 343"/>
              <a:gd name="T62" fmla="*/ 0 w 436"/>
              <a:gd name="T63" fmla="*/ 2147483646 h 343"/>
              <a:gd name="T64" fmla="*/ 0 w 436"/>
              <a:gd name="T65" fmla="*/ 2147483646 h 343"/>
              <a:gd name="T66" fmla="*/ 2147483646 w 436"/>
              <a:gd name="T67" fmla="*/ 2147483646 h 343"/>
              <a:gd name="T68" fmla="*/ 2147483646 w 436"/>
              <a:gd name="T69" fmla="*/ 2147483646 h 343"/>
              <a:gd name="T70" fmla="*/ 2147483646 w 436"/>
              <a:gd name="T71" fmla="*/ 2147483646 h 343"/>
              <a:gd name="T72" fmla="*/ 2147483646 w 436"/>
              <a:gd name="T73" fmla="*/ 2147483646 h 343"/>
              <a:gd name="T74" fmla="*/ 2147483646 w 436"/>
              <a:gd name="T75" fmla="*/ 2147483646 h 343"/>
              <a:gd name="T76" fmla="*/ 2147483646 w 436"/>
              <a:gd name="T77" fmla="*/ 2147483646 h 343"/>
              <a:gd name="T78" fmla="*/ 2147483646 w 436"/>
              <a:gd name="T79" fmla="*/ 2147483646 h 343"/>
              <a:gd name="T80" fmla="*/ 2147483646 w 436"/>
              <a:gd name="T81" fmla="*/ 2147483646 h 343"/>
              <a:gd name="T82" fmla="*/ 2147483646 w 436"/>
              <a:gd name="T83" fmla="*/ 2147483646 h 343"/>
              <a:gd name="T84" fmla="*/ 2147483646 w 436"/>
              <a:gd name="T85" fmla="*/ 2147483646 h 343"/>
              <a:gd name="T86" fmla="*/ 2147483646 w 436"/>
              <a:gd name="T87" fmla="*/ 2147483646 h 343"/>
              <a:gd name="T88" fmla="*/ 2147483646 w 436"/>
              <a:gd name="T89" fmla="*/ 2147483646 h 343"/>
              <a:gd name="T90" fmla="*/ 2147483646 w 436"/>
              <a:gd name="T91" fmla="*/ 2147483646 h 343"/>
              <a:gd name="T92" fmla="*/ 2147483646 w 436"/>
              <a:gd name="T93" fmla="*/ 2147483646 h 343"/>
              <a:gd name="T94" fmla="*/ 2147483646 w 436"/>
              <a:gd name="T95" fmla="*/ 2147483646 h 343"/>
              <a:gd name="T96" fmla="*/ 2147483646 w 436"/>
              <a:gd name="T97" fmla="*/ 2147483646 h 343"/>
              <a:gd name="T98" fmla="*/ 2147483646 w 436"/>
              <a:gd name="T99" fmla="*/ 2147483646 h 343"/>
              <a:gd name="T100" fmla="*/ 2147483646 w 436"/>
              <a:gd name="T101" fmla="*/ 2147483646 h 343"/>
              <a:gd name="T102" fmla="*/ 2147483646 w 436"/>
              <a:gd name="T103" fmla="*/ 2147483646 h 343"/>
              <a:gd name="T104" fmla="*/ 2147483646 w 436"/>
              <a:gd name="T105" fmla="*/ 2147483646 h 343"/>
              <a:gd name="T106" fmla="*/ 2147483646 w 436"/>
              <a:gd name="T107" fmla="*/ 2147483646 h 343"/>
              <a:gd name="T108" fmla="*/ 2147483646 w 436"/>
              <a:gd name="T109" fmla="*/ 2147483646 h 343"/>
              <a:gd name="T110" fmla="*/ 2147483646 w 436"/>
              <a:gd name="T111" fmla="*/ 2147483646 h 343"/>
              <a:gd name="T112" fmla="*/ 2147483646 w 436"/>
              <a:gd name="T113" fmla="*/ 2147483646 h 343"/>
              <a:gd name="T114" fmla="*/ 2147483646 w 436"/>
              <a:gd name="T115" fmla="*/ 2147483646 h 343"/>
              <a:gd name="T116" fmla="*/ 2147483646 w 436"/>
              <a:gd name="T117" fmla="*/ 2147483646 h 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6"/>
              <a:gd name="T178" fmla="*/ 0 h 343"/>
              <a:gd name="T179" fmla="*/ 436 w 436"/>
              <a:gd name="T180" fmla="*/ 343 h 3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6" h="343">
                <a:moveTo>
                  <a:pt x="274" y="0"/>
                </a:moveTo>
                <a:lnTo>
                  <a:pt x="280" y="1"/>
                </a:lnTo>
                <a:lnTo>
                  <a:pt x="283" y="1"/>
                </a:lnTo>
                <a:lnTo>
                  <a:pt x="286" y="1"/>
                </a:lnTo>
                <a:lnTo>
                  <a:pt x="288" y="2"/>
                </a:lnTo>
                <a:lnTo>
                  <a:pt x="291" y="3"/>
                </a:lnTo>
                <a:lnTo>
                  <a:pt x="292" y="9"/>
                </a:lnTo>
                <a:lnTo>
                  <a:pt x="292" y="15"/>
                </a:lnTo>
                <a:lnTo>
                  <a:pt x="292" y="19"/>
                </a:lnTo>
                <a:lnTo>
                  <a:pt x="292" y="21"/>
                </a:lnTo>
                <a:lnTo>
                  <a:pt x="300" y="32"/>
                </a:lnTo>
                <a:lnTo>
                  <a:pt x="303" y="35"/>
                </a:lnTo>
                <a:lnTo>
                  <a:pt x="308" y="38"/>
                </a:lnTo>
                <a:lnTo>
                  <a:pt x="329" y="44"/>
                </a:lnTo>
                <a:lnTo>
                  <a:pt x="346" y="47"/>
                </a:lnTo>
                <a:lnTo>
                  <a:pt x="350" y="52"/>
                </a:lnTo>
                <a:lnTo>
                  <a:pt x="352" y="53"/>
                </a:lnTo>
                <a:lnTo>
                  <a:pt x="381" y="70"/>
                </a:lnTo>
                <a:lnTo>
                  <a:pt x="378" y="74"/>
                </a:lnTo>
                <a:lnTo>
                  <a:pt x="407" y="80"/>
                </a:lnTo>
                <a:lnTo>
                  <a:pt x="427" y="107"/>
                </a:lnTo>
                <a:lnTo>
                  <a:pt x="435" y="114"/>
                </a:lnTo>
                <a:lnTo>
                  <a:pt x="435" y="120"/>
                </a:lnTo>
                <a:lnTo>
                  <a:pt x="435" y="124"/>
                </a:lnTo>
                <a:lnTo>
                  <a:pt x="435" y="127"/>
                </a:lnTo>
                <a:lnTo>
                  <a:pt x="435" y="131"/>
                </a:lnTo>
                <a:lnTo>
                  <a:pt x="435" y="137"/>
                </a:lnTo>
                <a:lnTo>
                  <a:pt x="435" y="141"/>
                </a:lnTo>
                <a:lnTo>
                  <a:pt x="435" y="144"/>
                </a:lnTo>
                <a:lnTo>
                  <a:pt x="435" y="150"/>
                </a:lnTo>
                <a:lnTo>
                  <a:pt x="435" y="155"/>
                </a:lnTo>
                <a:lnTo>
                  <a:pt x="435" y="158"/>
                </a:lnTo>
                <a:lnTo>
                  <a:pt x="435" y="160"/>
                </a:lnTo>
                <a:lnTo>
                  <a:pt x="435" y="163"/>
                </a:lnTo>
                <a:lnTo>
                  <a:pt x="435" y="166"/>
                </a:lnTo>
                <a:lnTo>
                  <a:pt x="435" y="168"/>
                </a:lnTo>
                <a:lnTo>
                  <a:pt x="435" y="173"/>
                </a:lnTo>
                <a:lnTo>
                  <a:pt x="435" y="176"/>
                </a:lnTo>
                <a:lnTo>
                  <a:pt x="435" y="178"/>
                </a:lnTo>
                <a:lnTo>
                  <a:pt x="435" y="182"/>
                </a:lnTo>
                <a:lnTo>
                  <a:pt x="435" y="184"/>
                </a:lnTo>
                <a:lnTo>
                  <a:pt x="435" y="186"/>
                </a:lnTo>
                <a:lnTo>
                  <a:pt x="435" y="200"/>
                </a:lnTo>
                <a:lnTo>
                  <a:pt x="433" y="206"/>
                </a:lnTo>
                <a:lnTo>
                  <a:pt x="435" y="208"/>
                </a:lnTo>
                <a:lnTo>
                  <a:pt x="435" y="212"/>
                </a:lnTo>
                <a:lnTo>
                  <a:pt x="435" y="216"/>
                </a:lnTo>
                <a:lnTo>
                  <a:pt x="431" y="218"/>
                </a:lnTo>
                <a:lnTo>
                  <a:pt x="424" y="218"/>
                </a:lnTo>
                <a:lnTo>
                  <a:pt x="421" y="218"/>
                </a:lnTo>
                <a:lnTo>
                  <a:pt x="419" y="218"/>
                </a:lnTo>
                <a:lnTo>
                  <a:pt x="403" y="218"/>
                </a:lnTo>
                <a:lnTo>
                  <a:pt x="395" y="218"/>
                </a:lnTo>
                <a:lnTo>
                  <a:pt x="393" y="218"/>
                </a:lnTo>
                <a:lnTo>
                  <a:pt x="389" y="218"/>
                </a:lnTo>
                <a:lnTo>
                  <a:pt x="386" y="218"/>
                </a:lnTo>
                <a:lnTo>
                  <a:pt x="384" y="218"/>
                </a:lnTo>
                <a:lnTo>
                  <a:pt x="371" y="218"/>
                </a:lnTo>
                <a:lnTo>
                  <a:pt x="367" y="218"/>
                </a:lnTo>
                <a:lnTo>
                  <a:pt x="362" y="218"/>
                </a:lnTo>
                <a:lnTo>
                  <a:pt x="358" y="218"/>
                </a:lnTo>
                <a:lnTo>
                  <a:pt x="358" y="229"/>
                </a:lnTo>
                <a:lnTo>
                  <a:pt x="358" y="234"/>
                </a:lnTo>
                <a:lnTo>
                  <a:pt x="358" y="236"/>
                </a:lnTo>
                <a:lnTo>
                  <a:pt x="358" y="241"/>
                </a:lnTo>
                <a:lnTo>
                  <a:pt x="358" y="254"/>
                </a:lnTo>
                <a:lnTo>
                  <a:pt x="358" y="259"/>
                </a:lnTo>
                <a:lnTo>
                  <a:pt x="358" y="261"/>
                </a:lnTo>
                <a:lnTo>
                  <a:pt x="358" y="262"/>
                </a:lnTo>
                <a:lnTo>
                  <a:pt x="358" y="268"/>
                </a:lnTo>
                <a:lnTo>
                  <a:pt x="358" y="270"/>
                </a:lnTo>
                <a:lnTo>
                  <a:pt x="358" y="279"/>
                </a:lnTo>
                <a:lnTo>
                  <a:pt x="358" y="283"/>
                </a:lnTo>
                <a:lnTo>
                  <a:pt x="358" y="286"/>
                </a:lnTo>
                <a:lnTo>
                  <a:pt x="358" y="289"/>
                </a:lnTo>
                <a:lnTo>
                  <a:pt x="358" y="315"/>
                </a:lnTo>
                <a:lnTo>
                  <a:pt x="358" y="326"/>
                </a:lnTo>
                <a:lnTo>
                  <a:pt x="358" y="336"/>
                </a:lnTo>
                <a:lnTo>
                  <a:pt x="358" y="340"/>
                </a:lnTo>
                <a:lnTo>
                  <a:pt x="349" y="342"/>
                </a:lnTo>
                <a:lnTo>
                  <a:pt x="340" y="342"/>
                </a:lnTo>
                <a:lnTo>
                  <a:pt x="320" y="342"/>
                </a:lnTo>
                <a:lnTo>
                  <a:pt x="305" y="342"/>
                </a:lnTo>
                <a:lnTo>
                  <a:pt x="285" y="342"/>
                </a:lnTo>
                <a:lnTo>
                  <a:pt x="276" y="342"/>
                </a:lnTo>
                <a:lnTo>
                  <a:pt x="264" y="342"/>
                </a:lnTo>
                <a:lnTo>
                  <a:pt x="248" y="342"/>
                </a:lnTo>
                <a:lnTo>
                  <a:pt x="239" y="342"/>
                </a:lnTo>
                <a:lnTo>
                  <a:pt x="229" y="342"/>
                </a:lnTo>
                <a:lnTo>
                  <a:pt x="225" y="342"/>
                </a:lnTo>
                <a:lnTo>
                  <a:pt x="215" y="342"/>
                </a:lnTo>
                <a:lnTo>
                  <a:pt x="203" y="342"/>
                </a:lnTo>
                <a:lnTo>
                  <a:pt x="186" y="342"/>
                </a:lnTo>
                <a:lnTo>
                  <a:pt x="153" y="342"/>
                </a:lnTo>
                <a:lnTo>
                  <a:pt x="139" y="342"/>
                </a:lnTo>
                <a:lnTo>
                  <a:pt x="128" y="342"/>
                </a:lnTo>
                <a:lnTo>
                  <a:pt x="110" y="342"/>
                </a:lnTo>
                <a:lnTo>
                  <a:pt x="107" y="342"/>
                </a:lnTo>
                <a:lnTo>
                  <a:pt x="92" y="342"/>
                </a:lnTo>
                <a:lnTo>
                  <a:pt x="88" y="342"/>
                </a:lnTo>
                <a:lnTo>
                  <a:pt x="86" y="342"/>
                </a:lnTo>
                <a:lnTo>
                  <a:pt x="83" y="342"/>
                </a:lnTo>
                <a:lnTo>
                  <a:pt x="73" y="342"/>
                </a:lnTo>
                <a:lnTo>
                  <a:pt x="71" y="342"/>
                </a:lnTo>
                <a:lnTo>
                  <a:pt x="71" y="319"/>
                </a:lnTo>
                <a:lnTo>
                  <a:pt x="72" y="313"/>
                </a:lnTo>
                <a:lnTo>
                  <a:pt x="72" y="309"/>
                </a:lnTo>
                <a:lnTo>
                  <a:pt x="71" y="303"/>
                </a:lnTo>
                <a:lnTo>
                  <a:pt x="71" y="300"/>
                </a:lnTo>
                <a:lnTo>
                  <a:pt x="71" y="296"/>
                </a:lnTo>
                <a:lnTo>
                  <a:pt x="71" y="292"/>
                </a:lnTo>
                <a:lnTo>
                  <a:pt x="71" y="286"/>
                </a:lnTo>
                <a:lnTo>
                  <a:pt x="71" y="283"/>
                </a:lnTo>
                <a:lnTo>
                  <a:pt x="71" y="280"/>
                </a:lnTo>
                <a:lnTo>
                  <a:pt x="71" y="272"/>
                </a:lnTo>
                <a:lnTo>
                  <a:pt x="41" y="253"/>
                </a:lnTo>
                <a:lnTo>
                  <a:pt x="37" y="253"/>
                </a:lnTo>
                <a:lnTo>
                  <a:pt x="27" y="253"/>
                </a:lnTo>
                <a:lnTo>
                  <a:pt x="24" y="253"/>
                </a:lnTo>
                <a:lnTo>
                  <a:pt x="20" y="253"/>
                </a:lnTo>
                <a:lnTo>
                  <a:pt x="16" y="253"/>
                </a:lnTo>
                <a:lnTo>
                  <a:pt x="12" y="253"/>
                </a:lnTo>
                <a:lnTo>
                  <a:pt x="6" y="253"/>
                </a:lnTo>
                <a:lnTo>
                  <a:pt x="4" y="253"/>
                </a:lnTo>
                <a:lnTo>
                  <a:pt x="2" y="253"/>
                </a:lnTo>
                <a:lnTo>
                  <a:pt x="0" y="253"/>
                </a:lnTo>
                <a:lnTo>
                  <a:pt x="0" y="243"/>
                </a:lnTo>
                <a:lnTo>
                  <a:pt x="0" y="240"/>
                </a:lnTo>
                <a:lnTo>
                  <a:pt x="0" y="234"/>
                </a:lnTo>
                <a:lnTo>
                  <a:pt x="0" y="232"/>
                </a:lnTo>
                <a:lnTo>
                  <a:pt x="0" y="229"/>
                </a:lnTo>
                <a:lnTo>
                  <a:pt x="0" y="223"/>
                </a:lnTo>
                <a:lnTo>
                  <a:pt x="0" y="218"/>
                </a:lnTo>
                <a:lnTo>
                  <a:pt x="3" y="218"/>
                </a:lnTo>
                <a:lnTo>
                  <a:pt x="2" y="209"/>
                </a:lnTo>
                <a:lnTo>
                  <a:pt x="2" y="200"/>
                </a:lnTo>
                <a:lnTo>
                  <a:pt x="2" y="197"/>
                </a:lnTo>
                <a:lnTo>
                  <a:pt x="2" y="192"/>
                </a:lnTo>
                <a:lnTo>
                  <a:pt x="2" y="167"/>
                </a:lnTo>
                <a:lnTo>
                  <a:pt x="2" y="163"/>
                </a:lnTo>
                <a:lnTo>
                  <a:pt x="2" y="160"/>
                </a:lnTo>
                <a:lnTo>
                  <a:pt x="2" y="156"/>
                </a:lnTo>
                <a:lnTo>
                  <a:pt x="2" y="146"/>
                </a:lnTo>
                <a:lnTo>
                  <a:pt x="2" y="138"/>
                </a:lnTo>
                <a:lnTo>
                  <a:pt x="4" y="138"/>
                </a:lnTo>
                <a:lnTo>
                  <a:pt x="6" y="137"/>
                </a:lnTo>
                <a:lnTo>
                  <a:pt x="9" y="137"/>
                </a:lnTo>
                <a:lnTo>
                  <a:pt x="12" y="135"/>
                </a:lnTo>
                <a:lnTo>
                  <a:pt x="18" y="130"/>
                </a:lnTo>
                <a:lnTo>
                  <a:pt x="23" y="124"/>
                </a:lnTo>
                <a:lnTo>
                  <a:pt x="24" y="123"/>
                </a:lnTo>
                <a:lnTo>
                  <a:pt x="28" y="115"/>
                </a:lnTo>
                <a:lnTo>
                  <a:pt x="31" y="114"/>
                </a:lnTo>
                <a:lnTo>
                  <a:pt x="43" y="110"/>
                </a:lnTo>
                <a:lnTo>
                  <a:pt x="47" y="113"/>
                </a:lnTo>
                <a:lnTo>
                  <a:pt x="49" y="114"/>
                </a:lnTo>
                <a:lnTo>
                  <a:pt x="51" y="116"/>
                </a:lnTo>
                <a:lnTo>
                  <a:pt x="53" y="117"/>
                </a:lnTo>
                <a:lnTo>
                  <a:pt x="54" y="121"/>
                </a:lnTo>
                <a:lnTo>
                  <a:pt x="65" y="129"/>
                </a:lnTo>
                <a:lnTo>
                  <a:pt x="69" y="132"/>
                </a:lnTo>
                <a:lnTo>
                  <a:pt x="69" y="138"/>
                </a:lnTo>
                <a:lnTo>
                  <a:pt x="69" y="141"/>
                </a:lnTo>
                <a:lnTo>
                  <a:pt x="72" y="142"/>
                </a:lnTo>
                <a:lnTo>
                  <a:pt x="74" y="140"/>
                </a:lnTo>
                <a:lnTo>
                  <a:pt x="76" y="139"/>
                </a:lnTo>
                <a:lnTo>
                  <a:pt x="79" y="138"/>
                </a:lnTo>
                <a:lnTo>
                  <a:pt x="83" y="135"/>
                </a:lnTo>
                <a:lnTo>
                  <a:pt x="85" y="135"/>
                </a:lnTo>
                <a:lnTo>
                  <a:pt x="95" y="132"/>
                </a:lnTo>
                <a:lnTo>
                  <a:pt x="96" y="132"/>
                </a:lnTo>
                <a:lnTo>
                  <a:pt x="98" y="132"/>
                </a:lnTo>
                <a:lnTo>
                  <a:pt x="101" y="132"/>
                </a:lnTo>
                <a:lnTo>
                  <a:pt x="113" y="139"/>
                </a:lnTo>
                <a:lnTo>
                  <a:pt x="116" y="141"/>
                </a:lnTo>
                <a:lnTo>
                  <a:pt x="124" y="151"/>
                </a:lnTo>
                <a:lnTo>
                  <a:pt x="129" y="159"/>
                </a:lnTo>
                <a:lnTo>
                  <a:pt x="135" y="164"/>
                </a:lnTo>
                <a:lnTo>
                  <a:pt x="136" y="164"/>
                </a:lnTo>
                <a:lnTo>
                  <a:pt x="140" y="167"/>
                </a:lnTo>
                <a:lnTo>
                  <a:pt x="146" y="167"/>
                </a:lnTo>
                <a:lnTo>
                  <a:pt x="149" y="164"/>
                </a:lnTo>
                <a:lnTo>
                  <a:pt x="152" y="163"/>
                </a:lnTo>
                <a:lnTo>
                  <a:pt x="155" y="160"/>
                </a:lnTo>
                <a:lnTo>
                  <a:pt x="158" y="158"/>
                </a:lnTo>
                <a:lnTo>
                  <a:pt x="159" y="157"/>
                </a:lnTo>
                <a:lnTo>
                  <a:pt x="159" y="156"/>
                </a:lnTo>
                <a:lnTo>
                  <a:pt x="164" y="150"/>
                </a:lnTo>
                <a:lnTo>
                  <a:pt x="169" y="144"/>
                </a:lnTo>
                <a:lnTo>
                  <a:pt x="173" y="131"/>
                </a:lnTo>
                <a:lnTo>
                  <a:pt x="176" y="130"/>
                </a:lnTo>
                <a:lnTo>
                  <a:pt x="179" y="130"/>
                </a:lnTo>
                <a:lnTo>
                  <a:pt x="186" y="133"/>
                </a:lnTo>
                <a:lnTo>
                  <a:pt x="188" y="133"/>
                </a:lnTo>
                <a:lnTo>
                  <a:pt x="192" y="122"/>
                </a:lnTo>
                <a:lnTo>
                  <a:pt x="191" y="117"/>
                </a:lnTo>
                <a:lnTo>
                  <a:pt x="190" y="114"/>
                </a:lnTo>
                <a:lnTo>
                  <a:pt x="188" y="110"/>
                </a:lnTo>
                <a:lnTo>
                  <a:pt x="186" y="106"/>
                </a:lnTo>
                <a:lnTo>
                  <a:pt x="194" y="90"/>
                </a:lnTo>
                <a:lnTo>
                  <a:pt x="204" y="92"/>
                </a:lnTo>
                <a:lnTo>
                  <a:pt x="206" y="96"/>
                </a:lnTo>
                <a:lnTo>
                  <a:pt x="213" y="86"/>
                </a:lnTo>
                <a:lnTo>
                  <a:pt x="207" y="82"/>
                </a:lnTo>
                <a:lnTo>
                  <a:pt x="204" y="81"/>
                </a:lnTo>
                <a:lnTo>
                  <a:pt x="203" y="81"/>
                </a:lnTo>
                <a:lnTo>
                  <a:pt x="199" y="78"/>
                </a:lnTo>
                <a:lnTo>
                  <a:pt x="199" y="75"/>
                </a:lnTo>
                <a:lnTo>
                  <a:pt x="202" y="74"/>
                </a:lnTo>
                <a:lnTo>
                  <a:pt x="205" y="71"/>
                </a:lnTo>
                <a:lnTo>
                  <a:pt x="207" y="70"/>
                </a:lnTo>
                <a:lnTo>
                  <a:pt x="216" y="65"/>
                </a:lnTo>
                <a:lnTo>
                  <a:pt x="218" y="66"/>
                </a:lnTo>
                <a:lnTo>
                  <a:pt x="220" y="67"/>
                </a:lnTo>
                <a:lnTo>
                  <a:pt x="221" y="69"/>
                </a:lnTo>
                <a:lnTo>
                  <a:pt x="222" y="71"/>
                </a:lnTo>
                <a:lnTo>
                  <a:pt x="227" y="73"/>
                </a:lnTo>
                <a:lnTo>
                  <a:pt x="228" y="70"/>
                </a:lnTo>
                <a:lnTo>
                  <a:pt x="230" y="67"/>
                </a:lnTo>
                <a:lnTo>
                  <a:pt x="231" y="65"/>
                </a:lnTo>
                <a:lnTo>
                  <a:pt x="233" y="62"/>
                </a:lnTo>
                <a:lnTo>
                  <a:pt x="235" y="58"/>
                </a:lnTo>
                <a:lnTo>
                  <a:pt x="240" y="50"/>
                </a:lnTo>
                <a:lnTo>
                  <a:pt x="242" y="49"/>
                </a:lnTo>
                <a:lnTo>
                  <a:pt x="247" y="46"/>
                </a:lnTo>
                <a:lnTo>
                  <a:pt x="249" y="45"/>
                </a:lnTo>
                <a:lnTo>
                  <a:pt x="251" y="38"/>
                </a:lnTo>
                <a:lnTo>
                  <a:pt x="253" y="31"/>
                </a:lnTo>
                <a:lnTo>
                  <a:pt x="254" y="27"/>
                </a:lnTo>
                <a:lnTo>
                  <a:pt x="254" y="22"/>
                </a:lnTo>
                <a:lnTo>
                  <a:pt x="255" y="19"/>
                </a:lnTo>
                <a:lnTo>
                  <a:pt x="257" y="16"/>
                </a:lnTo>
                <a:lnTo>
                  <a:pt x="258" y="14"/>
                </a:lnTo>
                <a:lnTo>
                  <a:pt x="262" y="6"/>
                </a:lnTo>
                <a:lnTo>
                  <a:pt x="263" y="5"/>
                </a:lnTo>
                <a:lnTo>
                  <a:pt x="265" y="3"/>
                </a:lnTo>
                <a:lnTo>
                  <a:pt x="269" y="2"/>
                </a:lnTo>
                <a:lnTo>
                  <a:pt x="271" y="1"/>
                </a:lnTo>
                <a:lnTo>
                  <a:pt x="27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5" name="Freeform 239"/>
          <p:cNvSpPr>
            <a:spLocks/>
          </p:cNvSpPr>
          <p:nvPr/>
        </p:nvSpPr>
        <p:spPr bwMode="auto">
          <a:xfrm>
            <a:off x="8845551" y="2460625"/>
            <a:ext cx="601663" cy="477838"/>
          </a:xfrm>
          <a:custGeom>
            <a:avLst/>
            <a:gdLst>
              <a:gd name="T0" fmla="*/ 2147483646 w 417"/>
              <a:gd name="T1" fmla="*/ 2147483646 h 341"/>
              <a:gd name="T2" fmla="*/ 2147483646 w 417"/>
              <a:gd name="T3" fmla="*/ 2147483646 h 341"/>
              <a:gd name="T4" fmla="*/ 2147483646 w 417"/>
              <a:gd name="T5" fmla="*/ 2147483646 h 341"/>
              <a:gd name="T6" fmla="*/ 2147483646 w 417"/>
              <a:gd name="T7" fmla="*/ 0 h 341"/>
              <a:gd name="T8" fmla="*/ 2147483646 w 417"/>
              <a:gd name="T9" fmla="*/ 2147483646 h 341"/>
              <a:gd name="T10" fmla="*/ 2147483646 w 417"/>
              <a:gd name="T11" fmla="*/ 2147483646 h 341"/>
              <a:gd name="T12" fmla="*/ 2147483646 w 417"/>
              <a:gd name="T13" fmla="*/ 2147483646 h 341"/>
              <a:gd name="T14" fmla="*/ 2147483646 w 417"/>
              <a:gd name="T15" fmla="*/ 2147483646 h 341"/>
              <a:gd name="T16" fmla="*/ 2147483646 w 417"/>
              <a:gd name="T17" fmla="*/ 2147483646 h 341"/>
              <a:gd name="T18" fmla="*/ 2147483646 w 417"/>
              <a:gd name="T19" fmla="*/ 2147483646 h 341"/>
              <a:gd name="T20" fmla="*/ 2147483646 w 417"/>
              <a:gd name="T21" fmla="*/ 2147483646 h 341"/>
              <a:gd name="T22" fmla="*/ 2147483646 w 417"/>
              <a:gd name="T23" fmla="*/ 2147483646 h 341"/>
              <a:gd name="T24" fmla="*/ 2147483646 w 417"/>
              <a:gd name="T25" fmla="*/ 2147483646 h 341"/>
              <a:gd name="T26" fmla="*/ 2147483646 w 417"/>
              <a:gd name="T27" fmla="*/ 2147483646 h 341"/>
              <a:gd name="T28" fmla="*/ 2147483646 w 417"/>
              <a:gd name="T29" fmla="*/ 2147483646 h 341"/>
              <a:gd name="T30" fmla="*/ 2147483646 w 417"/>
              <a:gd name="T31" fmla="*/ 2147483646 h 341"/>
              <a:gd name="T32" fmla="*/ 2147483646 w 417"/>
              <a:gd name="T33" fmla="*/ 2147483646 h 341"/>
              <a:gd name="T34" fmla="*/ 2147483646 w 417"/>
              <a:gd name="T35" fmla="*/ 2147483646 h 341"/>
              <a:gd name="T36" fmla="*/ 2147483646 w 417"/>
              <a:gd name="T37" fmla="*/ 2147483646 h 341"/>
              <a:gd name="T38" fmla="*/ 2147483646 w 417"/>
              <a:gd name="T39" fmla="*/ 2147483646 h 341"/>
              <a:gd name="T40" fmla="*/ 2147483646 w 417"/>
              <a:gd name="T41" fmla="*/ 2147483646 h 341"/>
              <a:gd name="T42" fmla="*/ 2147483646 w 417"/>
              <a:gd name="T43" fmla="*/ 2147483646 h 341"/>
              <a:gd name="T44" fmla="*/ 2147483646 w 417"/>
              <a:gd name="T45" fmla="*/ 2147483646 h 341"/>
              <a:gd name="T46" fmla="*/ 2147483646 w 417"/>
              <a:gd name="T47" fmla="*/ 2147483646 h 341"/>
              <a:gd name="T48" fmla="*/ 2147483646 w 417"/>
              <a:gd name="T49" fmla="*/ 2147483646 h 341"/>
              <a:gd name="T50" fmla="*/ 2147483646 w 417"/>
              <a:gd name="T51" fmla="*/ 2147483646 h 341"/>
              <a:gd name="T52" fmla="*/ 2147483646 w 417"/>
              <a:gd name="T53" fmla="*/ 2147483646 h 341"/>
              <a:gd name="T54" fmla="*/ 2147483646 w 417"/>
              <a:gd name="T55" fmla="*/ 2147483646 h 341"/>
              <a:gd name="T56" fmla="*/ 2147483646 w 417"/>
              <a:gd name="T57" fmla="*/ 2147483646 h 341"/>
              <a:gd name="T58" fmla="*/ 2147483646 w 417"/>
              <a:gd name="T59" fmla="*/ 2147483646 h 341"/>
              <a:gd name="T60" fmla="*/ 2147483646 w 417"/>
              <a:gd name="T61" fmla="*/ 2147483646 h 341"/>
              <a:gd name="T62" fmla="*/ 2147483646 w 417"/>
              <a:gd name="T63" fmla="*/ 2147483646 h 341"/>
              <a:gd name="T64" fmla="*/ 2147483646 w 417"/>
              <a:gd name="T65" fmla="*/ 2147483646 h 341"/>
              <a:gd name="T66" fmla="*/ 2147483646 w 417"/>
              <a:gd name="T67" fmla="*/ 2147483646 h 341"/>
              <a:gd name="T68" fmla="*/ 2147483646 w 417"/>
              <a:gd name="T69" fmla="*/ 2147483646 h 341"/>
              <a:gd name="T70" fmla="*/ 2147483646 w 417"/>
              <a:gd name="T71" fmla="*/ 2147483646 h 341"/>
              <a:gd name="T72" fmla="*/ 2147483646 w 417"/>
              <a:gd name="T73" fmla="*/ 2147483646 h 341"/>
              <a:gd name="T74" fmla="*/ 2147483646 w 417"/>
              <a:gd name="T75" fmla="*/ 2147483646 h 341"/>
              <a:gd name="T76" fmla="*/ 2147483646 w 417"/>
              <a:gd name="T77" fmla="*/ 2147483646 h 341"/>
              <a:gd name="T78" fmla="*/ 2147483646 w 417"/>
              <a:gd name="T79" fmla="*/ 2147483646 h 341"/>
              <a:gd name="T80" fmla="*/ 0 w 417"/>
              <a:gd name="T81" fmla="*/ 2147483646 h 341"/>
              <a:gd name="T82" fmla="*/ 0 w 417"/>
              <a:gd name="T83" fmla="*/ 2147483646 h 341"/>
              <a:gd name="T84" fmla="*/ 2147483646 w 417"/>
              <a:gd name="T85" fmla="*/ 2147483646 h 341"/>
              <a:gd name="T86" fmla="*/ 2147483646 w 417"/>
              <a:gd name="T87" fmla="*/ 2147483646 h 341"/>
              <a:gd name="T88" fmla="*/ 2147483646 w 417"/>
              <a:gd name="T89" fmla="*/ 2147483646 h 341"/>
              <a:gd name="T90" fmla="*/ 2147483646 w 417"/>
              <a:gd name="T91" fmla="*/ 2147483646 h 341"/>
              <a:gd name="T92" fmla="*/ 2147483646 w 417"/>
              <a:gd name="T93" fmla="*/ 2147483646 h 341"/>
              <a:gd name="T94" fmla="*/ 2147483646 w 417"/>
              <a:gd name="T95" fmla="*/ 2147483646 h 341"/>
              <a:gd name="T96" fmla="*/ 2147483646 w 417"/>
              <a:gd name="T97" fmla="*/ 2147483646 h 341"/>
              <a:gd name="T98" fmla="*/ 2147483646 w 417"/>
              <a:gd name="T99" fmla="*/ 2147483646 h 341"/>
              <a:gd name="T100" fmla="*/ 2147483646 w 417"/>
              <a:gd name="T101" fmla="*/ 2147483646 h 341"/>
              <a:gd name="T102" fmla="*/ 2147483646 w 417"/>
              <a:gd name="T103" fmla="*/ 2147483646 h 341"/>
              <a:gd name="T104" fmla="*/ 2147483646 w 417"/>
              <a:gd name="T105" fmla="*/ 2147483646 h 341"/>
              <a:gd name="T106" fmla="*/ 2147483646 w 417"/>
              <a:gd name="T107" fmla="*/ 2147483646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7"/>
              <a:gd name="T163" fmla="*/ 0 h 341"/>
              <a:gd name="T164" fmla="*/ 417 w 417"/>
              <a:gd name="T165" fmla="*/ 341 h 3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7" h="341">
                <a:moveTo>
                  <a:pt x="39" y="1"/>
                </a:moveTo>
                <a:lnTo>
                  <a:pt x="41" y="1"/>
                </a:lnTo>
                <a:lnTo>
                  <a:pt x="44" y="1"/>
                </a:lnTo>
                <a:lnTo>
                  <a:pt x="46" y="1"/>
                </a:lnTo>
                <a:lnTo>
                  <a:pt x="50" y="1"/>
                </a:lnTo>
                <a:lnTo>
                  <a:pt x="59" y="1"/>
                </a:lnTo>
                <a:lnTo>
                  <a:pt x="62" y="1"/>
                </a:lnTo>
                <a:lnTo>
                  <a:pt x="68" y="1"/>
                </a:lnTo>
                <a:lnTo>
                  <a:pt x="73" y="1"/>
                </a:lnTo>
                <a:lnTo>
                  <a:pt x="75" y="1"/>
                </a:lnTo>
                <a:lnTo>
                  <a:pt x="88" y="1"/>
                </a:lnTo>
                <a:lnTo>
                  <a:pt x="90" y="1"/>
                </a:lnTo>
                <a:lnTo>
                  <a:pt x="92" y="1"/>
                </a:lnTo>
                <a:lnTo>
                  <a:pt x="94" y="1"/>
                </a:lnTo>
                <a:lnTo>
                  <a:pt x="100" y="1"/>
                </a:lnTo>
                <a:lnTo>
                  <a:pt x="104" y="1"/>
                </a:lnTo>
                <a:lnTo>
                  <a:pt x="112" y="1"/>
                </a:lnTo>
                <a:lnTo>
                  <a:pt x="122" y="1"/>
                </a:lnTo>
                <a:lnTo>
                  <a:pt x="132" y="1"/>
                </a:lnTo>
                <a:lnTo>
                  <a:pt x="135" y="0"/>
                </a:lnTo>
                <a:lnTo>
                  <a:pt x="143" y="19"/>
                </a:lnTo>
                <a:lnTo>
                  <a:pt x="171" y="29"/>
                </a:lnTo>
                <a:lnTo>
                  <a:pt x="170" y="31"/>
                </a:lnTo>
                <a:lnTo>
                  <a:pt x="174" y="54"/>
                </a:lnTo>
                <a:lnTo>
                  <a:pt x="178" y="58"/>
                </a:lnTo>
                <a:lnTo>
                  <a:pt x="178" y="69"/>
                </a:lnTo>
                <a:lnTo>
                  <a:pt x="162" y="68"/>
                </a:lnTo>
                <a:lnTo>
                  <a:pt x="169" y="75"/>
                </a:lnTo>
                <a:lnTo>
                  <a:pt x="179" y="75"/>
                </a:lnTo>
                <a:lnTo>
                  <a:pt x="185" y="75"/>
                </a:lnTo>
                <a:lnTo>
                  <a:pt x="190" y="75"/>
                </a:lnTo>
                <a:lnTo>
                  <a:pt x="192" y="75"/>
                </a:lnTo>
                <a:lnTo>
                  <a:pt x="198" y="75"/>
                </a:lnTo>
                <a:lnTo>
                  <a:pt x="200" y="75"/>
                </a:lnTo>
                <a:lnTo>
                  <a:pt x="202" y="75"/>
                </a:lnTo>
                <a:lnTo>
                  <a:pt x="203" y="75"/>
                </a:lnTo>
                <a:lnTo>
                  <a:pt x="209" y="75"/>
                </a:lnTo>
                <a:lnTo>
                  <a:pt x="212" y="75"/>
                </a:lnTo>
                <a:lnTo>
                  <a:pt x="214" y="75"/>
                </a:lnTo>
                <a:lnTo>
                  <a:pt x="220" y="75"/>
                </a:lnTo>
                <a:lnTo>
                  <a:pt x="227" y="75"/>
                </a:lnTo>
                <a:lnTo>
                  <a:pt x="231" y="75"/>
                </a:lnTo>
                <a:lnTo>
                  <a:pt x="234" y="75"/>
                </a:lnTo>
                <a:lnTo>
                  <a:pt x="238" y="75"/>
                </a:lnTo>
                <a:lnTo>
                  <a:pt x="245" y="75"/>
                </a:lnTo>
                <a:lnTo>
                  <a:pt x="248" y="75"/>
                </a:lnTo>
                <a:lnTo>
                  <a:pt x="258" y="75"/>
                </a:lnTo>
                <a:lnTo>
                  <a:pt x="275" y="75"/>
                </a:lnTo>
                <a:lnTo>
                  <a:pt x="278" y="75"/>
                </a:lnTo>
                <a:lnTo>
                  <a:pt x="281" y="75"/>
                </a:lnTo>
                <a:lnTo>
                  <a:pt x="286" y="75"/>
                </a:lnTo>
                <a:lnTo>
                  <a:pt x="293" y="75"/>
                </a:lnTo>
                <a:lnTo>
                  <a:pt x="297" y="75"/>
                </a:lnTo>
                <a:lnTo>
                  <a:pt x="301" y="75"/>
                </a:lnTo>
                <a:lnTo>
                  <a:pt x="304" y="75"/>
                </a:lnTo>
                <a:lnTo>
                  <a:pt x="308" y="75"/>
                </a:lnTo>
                <a:lnTo>
                  <a:pt x="319" y="75"/>
                </a:lnTo>
                <a:lnTo>
                  <a:pt x="325" y="75"/>
                </a:lnTo>
                <a:lnTo>
                  <a:pt x="331" y="75"/>
                </a:lnTo>
                <a:lnTo>
                  <a:pt x="333" y="75"/>
                </a:lnTo>
                <a:lnTo>
                  <a:pt x="335" y="75"/>
                </a:lnTo>
                <a:lnTo>
                  <a:pt x="344" y="75"/>
                </a:lnTo>
                <a:lnTo>
                  <a:pt x="351" y="75"/>
                </a:lnTo>
                <a:lnTo>
                  <a:pt x="352" y="75"/>
                </a:lnTo>
                <a:lnTo>
                  <a:pt x="354" y="75"/>
                </a:lnTo>
                <a:lnTo>
                  <a:pt x="357" y="75"/>
                </a:lnTo>
                <a:lnTo>
                  <a:pt x="359" y="75"/>
                </a:lnTo>
                <a:lnTo>
                  <a:pt x="363" y="75"/>
                </a:lnTo>
                <a:lnTo>
                  <a:pt x="365" y="75"/>
                </a:lnTo>
                <a:lnTo>
                  <a:pt x="369" y="75"/>
                </a:lnTo>
                <a:lnTo>
                  <a:pt x="378" y="75"/>
                </a:lnTo>
                <a:lnTo>
                  <a:pt x="380" y="75"/>
                </a:lnTo>
                <a:lnTo>
                  <a:pt x="381" y="75"/>
                </a:lnTo>
                <a:lnTo>
                  <a:pt x="384" y="75"/>
                </a:lnTo>
                <a:lnTo>
                  <a:pt x="389" y="75"/>
                </a:lnTo>
                <a:lnTo>
                  <a:pt x="391" y="75"/>
                </a:lnTo>
                <a:lnTo>
                  <a:pt x="409" y="75"/>
                </a:lnTo>
                <a:lnTo>
                  <a:pt x="416" y="75"/>
                </a:lnTo>
                <a:lnTo>
                  <a:pt x="416" y="88"/>
                </a:lnTo>
                <a:lnTo>
                  <a:pt x="416" y="94"/>
                </a:lnTo>
                <a:lnTo>
                  <a:pt x="416" y="99"/>
                </a:lnTo>
                <a:lnTo>
                  <a:pt x="416" y="105"/>
                </a:lnTo>
                <a:lnTo>
                  <a:pt x="410" y="105"/>
                </a:lnTo>
                <a:lnTo>
                  <a:pt x="403" y="105"/>
                </a:lnTo>
                <a:lnTo>
                  <a:pt x="403" y="122"/>
                </a:lnTo>
                <a:lnTo>
                  <a:pt x="400" y="131"/>
                </a:lnTo>
                <a:lnTo>
                  <a:pt x="400" y="136"/>
                </a:lnTo>
                <a:lnTo>
                  <a:pt x="398" y="138"/>
                </a:lnTo>
                <a:lnTo>
                  <a:pt x="397" y="146"/>
                </a:lnTo>
                <a:lnTo>
                  <a:pt x="390" y="150"/>
                </a:lnTo>
                <a:lnTo>
                  <a:pt x="388" y="150"/>
                </a:lnTo>
                <a:lnTo>
                  <a:pt x="386" y="150"/>
                </a:lnTo>
                <a:lnTo>
                  <a:pt x="375" y="158"/>
                </a:lnTo>
                <a:lnTo>
                  <a:pt x="371" y="163"/>
                </a:lnTo>
                <a:lnTo>
                  <a:pt x="368" y="166"/>
                </a:lnTo>
                <a:lnTo>
                  <a:pt x="374" y="194"/>
                </a:lnTo>
                <a:lnTo>
                  <a:pt x="374" y="199"/>
                </a:lnTo>
                <a:lnTo>
                  <a:pt x="365" y="211"/>
                </a:lnTo>
                <a:lnTo>
                  <a:pt x="377" y="238"/>
                </a:lnTo>
                <a:lnTo>
                  <a:pt x="377" y="240"/>
                </a:lnTo>
                <a:lnTo>
                  <a:pt x="387" y="245"/>
                </a:lnTo>
                <a:lnTo>
                  <a:pt x="388" y="247"/>
                </a:lnTo>
                <a:lnTo>
                  <a:pt x="393" y="247"/>
                </a:lnTo>
                <a:lnTo>
                  <a:pt x="401" y="250"/>
                </a:lnTo>
                <a:lnTo>
                  <a:pt x="402" y="258"/>
                </a:lnTo>
                <a:lnTo>
                  <a:pt x="377" y="299"/>
                </a:lnTo>
                <a:lnTo>
                  <a:pt x="375" y="299"/>
                </a:lnTo>
                <a:lnTo>
                  <a:pt x="369" y="299"/>
                </a:lnTo>
                <a:lnTo>
                  <a:pt x="364" y="299"/>
                </a:lnTo>
                <a:lnTo>
                  <a:pt x="362" y="299"/>
                </a:lnTo>
                <a:lnTo>
                  <a:pt x="359" y="299"/>
                </a:lnTo>
                <a:lnTo>
                  <a:pt x="357" y="299"/>
                </a:lnTo>
                <a:lnTo>
                  <a:pt x="354" y="299"/>
                </a:lnTo>
                <a:lnTo>
                  <a:pt x="349" y="299"/>
                </a:lnTo>
                <a:lnTo>
                  <a:pt x="345" y="299"/>
                </a:lnTo>
                <a:lnTo>
                  <a:pt x="343" y="299"/>
                </a:lnTo>
                <a:lnTo>
                  <a:pt x="336" y="299"/>
                </a:lnTo>
                <a:lnTo>
                  <a:pt x="334" y="299"/>
                </a:lnTo>
                <a:lnTo>
                  <a:pt x="330" y="299"/>
                </a:lnTo>
                <a:lnTo>
                  <a:pt x="326" y="298"/>
                </a:lnTo>
                <a:lnTo>
                  <a:pt x="322" y="298"/>
                </a:lnTo>
                <a:lnTo>
                  <a:pt x="319" y="295"/>
                </a:lnTo>
                <a:lnTo>
                  <a:pt x="318" y="294"/>
                </a:lnTo>
                <a:lnTo>
                  <a:pt x="315" y="294"/>
                </a:lnTo>
                <a:lnTo>
                  <a:pt x="311" y="293"/>
                </a:lnTo>
                <a:lnTo>
                  <a:pt x="309" y="293"/>
                </a:lnTo>
                <a:lnTo>
                  <a:pt x="301" y="298"/>
                </a:lnTo>
                <a:lnTo>
                  <a:pt x="297" y="298"/>
                </a:lnTo>
                <a:lnTo>
                  <a:pt x="292" y="300"/>
                </a:lnTo>
                <a:lnTo>
                  <a:pt x="289" y="301"/>
                </a:lnTo>
                <a:lnTo>
                  <a:pt x="287" y="302"/>
                </a:lnTo>
                <a:lnTo>
                  <a:pt x="285" y="304"/>
                </a:lnTo>
                <a:lnTo>
                  <a:pt x="282" y="306"/>
                </a:lnTo>
                <a:lnTo>
                  <a:pt x="279" y="307"/>
                </a:lnTo>
                <a:lnTo>
                  <a:pt x="278" y="308"/>
                </a:lnTo>
                <a:lnTo>
                  <a:pt x="275" y="309"/>
                </a:lnTo>
                <a:lnTo>
                  <a:pt x="271" y="310"/>
                </a:lnTo>
                <a:lnTo>
                  <a:pt x="268" y="311"/>
                </a:lnTo>
                <a:lnTo>
                  <a:pt x="267" y="311"/>
                </a:lnTo>
                <a:lnTo>
                  <a:pt x="265" y="311"/>
                </a:lnTo>
                <a:lnTo>
                  <a:pt x="263" y="311"/>
                </a:lnTo>
                <a:lnTo>
                  <a:pt x="260" y="311"/>
                </a:lnTo>
                <a:lnTo>
                  <a:pt x="259" y="310"/>
                </a:lnTo>
                <a:lnTo>
                  <a:pt x="253" y="310"/>
                </a:lnTo>
                <a:lnTo>
                  <a:pt x="252" y="310"/>
                </a:lnTo>
                <a:lnTo>
                  <a:pt x="248" y="309"/>
                </a:lnTo>
                <a:lnTo>
                  <a:pt x="245" y="308"/>
                </a:lnTo>
                <a:lnTo>
                  <a:pt x="243" y="308"/>
                </a:lnTo>
                <a:lnTo>
                  <a:pt x="239" y="307"/>
                </a:lnTo>
                <a:lnTo>
                  <a:pt x="237" y="307"/>
                </a:lnTo>
                <a:lnTo>
                  <a:pt x="234" y="307"/>
                </a:lnTo>
                <a:lnTo>
                  <a:pt x="230" y="308"/>
                </a:lnTo>
                <a:lnTo>
                  <a:pt x="228" y="308"/>
                </a:lnTo>
                <a:lnTo>
                  <a:pt x="221" y="310"/>
                </a:lnTo>
                <a:lnTo>
                  <a:pt x="216" y="311"/>
                </a:lnTo>
                <a:lnTo>
                  <a:pt x="206" y="315"/>
                </a:lnTo>
                <a:lnTo>
                  <a:pt x="203" y="317"/>
                </a:lnTo>
                <a:lnTo>
                  <a:pt x="200" y="317"/>
                </a:lnTo>
                <a:lnTo>
                  <a:pt x="198" y="318"/>
                </a:lnTo>
                <a:lnTo>
                  <a:pt x="195" y="318"/>
                </a:lnTo>
                <a:lnTo>
                  <a:pt x="194" y="318"/>
                </a:lnTo>
                <a:lnTo>
                  <a:pt x="193" y="318"/>
                </a:lnTo>
                <a:lnTo>
                  <a:pt x="188" y="320"/>
                </a:lnTo>
                <a:lnTo>
                  <a:pt x="180" y="323"/>
                </a:lnTo>
                <a:lnTo>
                  <a:pt x="174" y="326"/>
                </a:lnTo>
                <a:lnTo>
                  <a:pt x="156" y="340"/>
                </a:lnTo>
                <a:lnTo>
                  <a:pt x="147" y="333"/>
                </a:lnTo>
                <a:lnTo>
                  <a:pt x="144" y="330"/>
                </a:lnTo>
                <a:lnTo>
                  <a:pt x="123" y="311"/>
                </a:lnTo>
                <a:lnTo>
                  <a:pt x="121" y="296"/>
                </a:lnTo>
                <a:lnTo>
                  <a:pt x="122" y="292"/>
                </a:lnTo>
                <a:lnTo>
                  <a:pt x="121" y="290"/>
                </a:lnTo>
                <a:lnTo>
                  <a:pt x="122" y="286"/>
                </a:lnTo>
                <a:lnTo>
                  <a:pt x="121" y="279"/>
                </a:lnTo>
                <a:lnTo>
                  <a:pt x="119" y="278"/>
                </a:lnTo>
                <a:lnTo>
                  <a:pt x="115" y="267"/>
                </a:lnTo>
                <a:lnTo>
                  <a:pt x="115" y="266"/>
                </a:lnTo>
                <a:lnTo>
                  <a:pt x="114" y="264"/>
                </a:lnTo>
                <a:lnTo>
                  <a:pt x="115" y="261"/>
                </a:lnTo>
                <a:lnTo>
                  <a:pt x="113" y="261"/>
                </a:lnTo>
                <a:lnTo>
                  <a:pt x="112" y="261"/>
                </a:lnTo>
                <a:lnTo>
                  <a:pt x="107" y="261"/>
                </a:lnTo>
                <a:lnTo>
                  <a:pt x="96" y="261"/>
                </a:lnTo>
                <a:lnTo>
                  <a:pt x="92" y="261"/>
                </a:lnTo>
                <a:lnTo>
                  <a:pt x="86" y="261"/>
                </a:lnTo>
                <a:lnTo>
                  <a:pt x="84" y="261"/>
                </a:lnTo>
                <a:lnTo>
                  <a:pt x="82" y="261"/>
                </a:lnTo>
                <a:lnTo>
                  <a:pt x="78" y="261"/>
                </a:lnTo>
                <a:lnTo>
                  <a:pt x="72" y="261"/>
                </a:lnTo>
                <a:lnTo>
                  <a:pt x="69" y="261"/>
                </a:lnTo>
                <a:lnTo>
                  <a:pt x="60" y="262"/>
                </a:lnTo>
                <a:lnTo>
                  <a:pt x="57" y="262"/>
                </a:lnTo>
                <a:lnTo>
                  <a:pt x="50" y="261"/>
                </a:lnTo>
                <a:lnTo>
                  <a:pt x="47" y="261"/>
                </a:lnTo>
                <a:lnTo>
                  <a:pt x="36" y="262"/>
                </a:lnTo>
                <a:lnTo>
                  <a:pt x="31" y="262"/>
                </a:lnTo>
                <a:lnTo>
                  <a:pt x="30" y="262"/>
                </a:lnTo>
                <a:lnTo>
                  <a:pt x="22" y="262"/>
                </a:lnTo>
                <a:lnTo>
                  <a:pt x="17" y="261"/>
                </a:lnTo>
                <a:lnTo>
                  <a:pt x="12" y="261"/>
                </a:lnTo>
                <a:lnTo>
                  <a:pt x="11" y="261"/>
                </a:lnTo>
                <a:lnTo>
                  <a:pt x="7" y="262"/>
                </a:lnTo>
                <a:lnTo>
                  <a:pt x="4" y="262"/>
                </a:lnTo>
                <a:lnTo>
                  <a:pt x="0" y="262"/>
                </a:lnTo>
                <a:lnTo>
                  <a:pt x="0" y="260"/>
                </a:lnTo>
                <a:lnTo>
                  <a:pt x="0" y="258"/>
                </a:lnTo>
                <a:lnTo>
                  <a:pt x="0" y="255"/>
                </a:lnTo>
                <a:lnTo>
                  <a:pt x="0" y="252"/>
                </a:lnTo>
                <a:lnTo>
                  <a:pt x="0" y="249"/>
                </a:lnTo>
                <a:lnTo>
                  <a:pt x="0" y="247"/>
                </a:lnTo>
                <a:lnTo>
                  <a:pt x="0" y="244"/>
                </a:lnTo>
                <a:lnTo>
                  <a:pt x="0" y="236"/>
                </a:lnTo>
                <a:lnTo>
                  <a:pt x="0" y="223"/>
                </a:lnTo>
                <a:lnTo>
                  <a:pt x="9" y="223"/>
                </a:lnTo>
                <a:lnTo>
                  <a:pt x="11" y="223"/>
                </a:lnTo>
                <a:lnTo>
                  <a:pt x="12" y="223"/>
                </a:lnTo>
                <a:lnTo>
                  <a:pt x="15" y="223"/>
                </a:lnTo>
                <a:lnTo>
                  <a:pt x="17" y="223"/>
                </a:lnTo>
                <a:lnTo>
                  <a:pt x="25" y="224"/>
                </a:lnTo>
                <a:lnTo>
                  <a:pt x="39" y="224"/>
                </a:lnTo>
                <a:lnTo>
                  <a:pt x="39" y="219"/>
                </a:lnTo>
                <a:lnTo>
                  <a:pt x="39" y="216"/>
                </a:lnTo>
                <a:lnTo>
                  <a:pt x="39" y="215"/>
                </a:lnTo>
                <a:lnTo>
                  <a:pt x="39" y="211"/>
                </a:lnTo>
                <a:lnTo>
                  <a:pt x="39" y="208"/>
                </a:lnTo>
                <a:lnTo>
                  <a:pt x="39" y="207"/>
                </a:lnTo>
                <a:lnTo>
                  <a:pt x="39" y="197"/>
                </a:lnTo>
                <a:lnTo>
                  <a:pt x="39" y="192"/>
                </a:lnTo>
                <a:lnTo>
                  <a:pt x="39" y="187"/>
                </a:lnTo>
                <a:lnTo>
                  <a:pt x="39" y="174"/>
                </a:lnTo>
                <a:lnTo>
                  <a:pt x="39" y="163"/>
                </a:lnTo>
                <a:lnTo>
                  <a:pt x="39" y="159"/>
                </a:lnTo>
                <a:lnTo>
                  <a:pt x="39" y="153"/>
                </a:lnTo>
                <a:lnTo>
                  <a:pt x="39" y="150"/>
                </a:lnTo>
                <a:lnTo>
                  <a:pt x="39" y="147"/>
                </a:lnTo>
                <a:lnTo>
                  <a:pt x="39" y="141"/>
                </a:lnTo>
                <a:lnTo>
                  <a:pt x="39" y="139"/>
                </a:lnTo>
                <a:lnTo>
                  <a:pt x="39" y="137"/>
                </a:lnTo>
                <a:lnTo>
                  <a:pt x="39" y="128"/>
                </a:lnTo>
                <a:lnTo>
                  <a:pt x="39" y="123"/>
                </a:lnTo>
                <a:lnTo>
                  <a:pt x="39" y="120"/>
                </a:lnTo>
                <a:lnTo>
                  <a:pt x="39" y="115"/>
                </a:lnTo>
                <a:lnTo>
                  <a:pt x="39" y="114"/>
                </a:lnTo>
                <a:lnTo>
                  <a:pt x="39" y="111"/>
                </a:lnTo>
                <a:lnTo>
                  <a:pt x="39" y="105"/>
                </a:lnTo>
                <a:lnTo>
                  <a:pt x="39" y="98"/>
                </a:lnTo>
                <a:lnTo>
                  <a:pt x="39" y="96"/>
                </a:lnTo>
                <a:lnTo>
                  <a:pt x="39" y="94"/>
                </a:lnTo>
                <a:lnTo>
                  <a:pt x="39" y="92"/>
                </a:lnTo>
                <a:lnTo>
                  <a:pt x="39" y="90"/>
                </a:lnTo>
                <a:lnTo>
                  <a:pt x="39" y="88"/>
                </a:lnTo>
                <a:lnTo>
                  <a:pt x="39" y="82"/>
                </a:lnTo>
                <a:lnTo>
                  <a:pt x="39" y="80"/>
                </a:lnTo>
                <a:lnTo>
                  <a:pt x="39" y="78"/>
                </a:lnTo>
                <a:lnTo>
                  <a:pt x="39" y="74"/>
                </a:lnTo>
                <a:lnTo>
                  <a:pt x="39" y="66"/>
                </a:lnTo>
                <a:lnTo>
                  <a:pt x="39" y="64"/>
                </a:lnTo>
                <a:lnTo>
                  <a:pt x="39" y="62"/>
                </a:lnTo>
                <a:lnTo>
                  <a:pt x="39" y="49"/>
                </a:lnTo>
                <a:lnTo>
                  <a:pt x="39" y="44"/>
                </a:lnTo>
                <a:lnTo>
                  <a:pt x="39" y="39"/>
                </a:lnTo>
                <a:lnTo>
                  <a:pt x="39" y="37"/>
                </a:lnTo>
                <a:lnTo>
                  <a:pt x="39" y="35"/>
                </a:lnTo>
                <a:lnTo>
                  <a:pt x="39" y="26"/>
                </a:lnTo>
                <a:lnTo>
                  <a:pt x="39" y="21"/>
                </a:lnTo>
                <a:lnTo>
                  <a:pt x="39" y="20"/>
                </a:lnTo>
                <a:lnTo>
                  <a:pt x="39" y="12"/>
                </a:lnTo>
                <a:lnTo>
                  <a:pt x="39" y="9"/>
                </a:lnTo>
                <a:lnTo>
                  <a:pt x="39" y="4"/>
                </a:lnTo>
                <a:lnTo>
                  <a:pt x="39"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6" name="Freeform 240"/>
          <p:cNvSpPr>
            <a:spLocks/>
          </p:cNvSpPr>
          <p:nvPr/>
        </p:nvSpPr>
        <p:spPr bwMode="auto">
          <a:xfrm>
            <a:off x="9834564" y="2460625"/>
            <a:ext cx="333375" cy="628650"/>
          </a:xfrm>
          <a:custGeom>
            <a:avLst/>
            <a:gdLst>
              <a:gd name="T0" fmla="*/ 2147483646 w 231"/>
              <a:gd name="T1" fmla="*/ 2147483646 h 449"/>
              <a:gd name="T2" fmla="*/ 2147483646 w 231"/>
              <a:gd name="T3" fmla="*/ 2147483646 h 449"/>
              <a:gd name="T4" fmla="*/ 2147483646 w 231"/>
              <a:gd name="T5" fmla="*/ 2147483646 h 449"/>
              <a:gd name="T6" fmla="*/ 2147483646 w 231"/>
              <a:gd name="T7" fmla="*/ 2147483646 h 449"/>
              <a:gd name="T8" fmla="*/ 2147483646 w 231"/>
              <a:gd name="T9" fmla="*/ 2147483646 h 449"/>
              <a:gd name="T10" fmla="*/ 2147483646 w 231"/>
              <a:gd name="T11" fmla="*/ 2147483646 h 449"/>
              <a:gd name="T12" fmla="*/ 2147483646 w 231"/>
              <a:gd name="T13" fmla="*/ 2147483646 h 449"/>
              <a:gd name="T14" fmla="*/ 2147483646 w 231"/>
              <a:gd name="T15" fmla="*/ 2147483646 h 449"/>
              <a:gd name="T16" fmla="*/ 2147483646 w 231"/>
              <a:gd name="T17" fmla="*/ 0 h 449"/>
              <a:gd name="T18" fmla="*/ 2147483646 w 231"/>
              <a:gd name="T19" fmla="*/ 2147483646 h 449"/>
              <a:gd name="T20" fmla="*/ 2147483646 w 231"/>
              <a:gd name="T21" fmla="*/ 2147483646 h 449"/>
              <a:gd name="T22" fmla="*/ 2147483646 w 231"/>
              <a:gd name="T23" fmla="*/ 2147483646 h 449"/>
              <a:gd name="T24" fmla="*/ 2147483646 w 231"/>
              <a:gd name="T25" fmla="*/ 2147483646 h 449"/>
              <a:gd name="T26" fmla="*/ 2147483646 w 231"/>
              <a:gd name="T27" fmla="*/ 2147483646 h 449"/>
              <a:gd name="T28" fmla="*/ 2147483646 w 231"/>
              <a:gd name="T29" fmla="*/ 2147483646 h 449"/>
              <a:gd name="T30" fmla="*/ 2147483646 w 231"/>
              <a:gd name="T31" fmla="*/ 2147483646 h 449"/>
              <a:gd name="T32" fmla="*/ 2147483646 w 231"/>
              <a:gd name="T33" fmla="*/ 2147483646 h 449"/>
              <a:gd name="T34" fmla="*/ 2147483646 w 231"/>
              <a:gd name="T35" fmla="*/ 2147483646 h 449"/>
              <a:gd name="T36" fmla="*/ 2147483646 w 231"/>
              <a:gd name="T37" fmla="*/ 2147483646 h 449"/>
              <a:gd name="T38" fmla="*/ 2147483646 w 231"/>
              <a:gd name="T39" fmla="*/ 2147483646 h 449"/>
              <a:gd name="T40" fmla="*/ 2147483646 w 231"/>
              <a:gd name="T41" fmla="*/ 2147483646 h 449"/>
              <a:gd name="T42" fmla="*/ 2147483646 w 231"/>
              <a:gd name="T43" fmla="*/ 2147483646 h 449"/>
              <a:gd name="T44" fmla="*/ 2147483646 w 231"/>
              <a:gd name="T45" fmla="*/ 2147483646 h 449"/>
              <a:gd name="T46" fmla="*/ 2147483646 w 231"/>
              <a:gd name="T47" fmla="*/ 2147483646 h 449"/>
              <a:gd name="T48" fmla="*/ 2147483646 w 231"/>
              <a:gd name="T49" fmla="*/ 2147483646 h 449"/>
              <a:gd name="T50" fmla="*/ 2147483646 w 231"/>
              <a:gd name="T51" fmla="*/ 2147483646 h 449"/>
              <a:gd name="T52" fmla="*/ 2147483646 w 231"/>
              <a:gd name="T53" fmla="*/ 2147483646 h 449"/>
              <a:gd name="T54" fmla="*/ 2147483646 w 231"/>
              <a:gd name="T55" fmla="*/ 2147483646 h 449"/>
              <a:gd name="T56" fmla="*/ 2147483646 w 231"/>
              <a:gd name="T57" fmla="*/ 2147483646 h 449"/>
              <a:gd name="T58" fmla="*/ 2147483646 w 231"/>
              <a:gd name="T59" fmla="*/ 2147483646 h 449"/>
              <a:gd name="T60" fmla="*/ 2147483646 w 231"/>
              <a:gd name="T61" fmla="*/ 2147483646 h 449"/>
              <a:gd name="T62" fmla="*/ 2147483646 w 231"/>
              <a:gd name="T63" fmla="*/ 2147483646 h 449"/>
              <a:gd name="T64" fmla="*/ 2147483646 w 231"/>
              <a:gd name="T65" fmla="*/ 2147483646 h 449"/>
              <a:gd name="T66" fmla="*/ 2147483646 w 231"/>
              <a:gd name="T67" fmla="*/ 2147483646 h 449"/>
              <a:gd name="T68" fmla="*/ 2147483646 w 231"/>
              <a:gd name="T69" fmla="*/ 2147483646 h 449"/>
              <a:gd name="T70" fmla="*/ 2147483646 w 231"/>
              <a:gd name="T71" fmla="*/ 2147483646 h 449"/>
              <a:gd name="T72" fmla="*/ 0 w 231"/>
              <a:gd name="T73" fmla="*/ 2147483646 h 449"/>
              <a:gd name="T74" fmla="*/ 0 w 231"/>
              <a:gd name="T75" fmla="*/ 2147483646 h 449"/>
              <a:gd name="T76" fmla="*/ 0 w 231"/>
              <a:gd name="T77" fmla="*/ 2147483646 h 449"/>
              <a:gd name="T78" fmla="*/ 2147483646 w 231"/>
              <a:gd name="T79" fmla="*/ 2147483646 h 449"/>
              <a:gd name="T80" fmla="*/ 2147483646 w 231"/>
              <a:gd name="T81" fmla="*/ 2147483646 h 449"/>
              <a:gd name="T82" fmla="*/ 2147483646 w 231"/>
              <a:gd name="T83" fmla="*/ 2147483646 h 449"/>
              <a:gd name="T84" fmla="*/ 2147483646 w 231"/>
              <a:gd name="T85" fmla="*/ 2147483646 h 449"/>
              <a:gd name="T86" fmla="*/ 2147483646 w 231"/>
              <a:gd name="T87" fmla="*/ 2147483646 h 449"/>
              <a:gd name="T88" fmla="*/ 2147483646 w 231"/>
              <a:gd name="T89" fmla="*/ 2147483646 h 449"/>
              <a:gd name="T90" fmla="*/ 2147483646 w 231"/>
              <a:gd name="T91" fmla="*/ 2147483646 h 449"/>
              <a:gd name="T92" fmla="*/ 2147483646 w 231"/>
              <a:gd name="T93" fmla="*/ 2147483646 h 449"/>
              <a:gd name="T94" fmla="*/ 2147483646 w 231"/>
              <a:gd name="T95" fmla="*/ 2147483646 h 449"/>
              <a:gd name="T96" fmla="*/ 2147483646 w 231"/>
              <a:gd name="T97" fmla="*/ 2147483646 h 449"/>
              <a:gd name="T98" fmla="*/ 2147483646 w 231"/>
              <a:gd name="T99" fmla="*/ 2147483646 h 449"/>
              <a:gd name="T100" fmla="*/ 2147483646 w 231"/>
              <a:gd name="T101" fmla="*/ 2147483646 h 449"/>
              <a:gd name="T102" fmla="*/ 2147483646 w 231"/>
              <a:gd name="T103" fmla="*/ 2147483646 h 4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
              <a:gd name="T157" fmla="*/ 0 h 449"/>
              <a:gd name="T158" fmla="*/ 231 w 231"/>
              <a:gd name="T159" fmla="*/ 449 h 4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 h="449">
                <a:moveTo>
                  <a:pt x="7" y="1"/>
                </a:moveTo>
                <a:lnTo>
                  <a:pt x="11" y="1"/>
                </a:lnTo>
                <a:lnTo>
                  <a:pt x="15" y="1"/>
                </a:lnTo>
                <a:lnTo>
                  <a:pt x="18" y="1"/>
                </a:lnTo>
                <a:lnTo>
                  <a:pt x="21" y="1"/>
                </a:lnTo>
                <a:lnTo>
                  <a:pt x="24" y="1"/>
                </a:lnTo>
                <a:lnTo>
                  <a:pt x="26" y="1"/>
                </a:lnTo>
                <a:lnTo>
                  <a:pt x="28" y="1"/>
                </a:lnTo>
                <a:lnTo>
                  <a:pt x="34" y="2"/>
                </a:lnTo>
                <a:lnTo>
                  <a:pt x="36" y="2"/>
                </a:lnTo>
                <a:lnTo>
                  <a:pt x="38" y="1"/>
                </a:lnTo>
                <a:lnTo>
                  <a:pt x="42" y="1"/>
                </a:lnTo>
                <a:lnTo>
                  <a:pt x="44" y="1"/>
                </a:lnTo>
                <a:lnTo>
                  <a:pt x="48" y="1"/>
                </a:lnTo>
                <a:lnTo>
                  <a:pt x="50" y="1"/>
                </a:lnTo>
                <a:lnTo>
                  <a:pt x="65" y="1"/>
                </a:lnTo>
                <a:lnTo>
                  <a:pt x="72" y="1"/>
                </a:lnTo>
                <a:lnTo>
                  <a:pt x="76" y="1"/>
                </a:lnTo>
                <a:lnTo>
                  <a:pt x="82" y="1"/>
                </a:lnTo>
                <a:lnTo>
                  <a:pt x="98" y="1"/>
                </a:lnTo>
                <a:lnTo>
                  <a:pt x="103" y="1"/>
                </a:lnTo>
                <a:lnTo>
                  <a:pt x="111" y="1"/>
                </a:lnTo>
                <a:lnTo>
                  <a:pt x="117" y="1"/>
                </a:lnTo>
                <a:lnTo>
                  <a:pt x="123" y="1"/>
                </a:lnTo>
                <a:lnTo>
                  <a:pt x="126" y="1"/>
                </a:lnTo>
                <a:lnTo>
                  <a:pt x="128" y="1"/>
                </a:lnTo>
                <a:lnTo>
                  <a:pt x="130" y="1"/>
                </a:lnTo>
                <a:lnTo>
                  <a:pt x="134" y="1"/>
                </a:lnTo>
                <a:lnTo>
                  <a:pt x="136" y="1"/>
                </a:lnTo>
                <a:lnTo>
                  <a:pt x="141" y="1"/>
                </a:lnTo>
                <a:lnTo>
                  <a:pt x="144" y="1"/>
                </a:lnTo>
                <a:lnTo>
                  <a:pt x="145" y="1"/>
                </a:lnTo>
                <a:lnTo>
                  <a:pt x="157" y="1"/>
                </a:lnTo>
                <a:lnTo>
                  <a:pt x="160" y="1"/>
                </a:lnTo>
                <a:lnTo>
                  <a:pt x="165" y="1"/>
                </a:lnTo>
                <a:lnTo>
                  <a:pt x="168" y="0"/>
                </a:lnTo>
                <a:lnTo>
                  <a:pt x="168" y="2"/>
                </a:lnTo>
                <a:lnTo>
                  <a:pt x="169" y="5"/>
                </a:lnTo>
                <a:lnTo>
                  <a:pt x="169" y="7"/>
                </a:lnTo>
                <a:lnTo>
                  <a:pt x="170" y="14"/>
                </a:lnTo>
                <a:lnTo>
                  <a:pt x="170" y="16"/>
                </a:lnTo>
                <a:lnTo>
                  <a:pt x="171" y="28"/>
                </a:lnTo>
                <a:lnTo>
                  <a:pt x="172" y="31"/>
                </a:lnTo>
                <a:lnTo>
                  <a:pt x="172" y="33"/>
                </a:lnTo>
                <a:lnTo>
                  <a:pt x="173" y="37"/>
                </a:lnTo>
                <a:lnTo>
                  <a:pt x="173" y="42"/>
                </a:lnTo>
                <a:lnTo>
                  <a:pt x="174" y="50"/>
                </a:lnTo>
                <a:lnTo>
                  <a:pt x="174" y="52"/>
                </a:lnTo>
                <a:lnTo>
                  <a:pt x="174" y="53"/>
                </a:lnTo>
                <a:lnTo>
                  <a:pt x="175" y="57"/>
                </a:lnTo>
                <a:lnTo>
                  <a:pt x="175" y="59"/>
                </a:lnTo>
                <a:lnTo>
                  <a:pt x="176" y="66"/>
                </a:lnTo>
                <a:lnTo>
                  <a:pt x="179" y="72"/>
                </a:lnTo>
                <a:lnTo>
                  <a:pt x="179" y="78"/>
                </a:lnTo>
                <a:lnTo>
                  <a:pt x="180" y="81"/>
                </a:lnTo>
                <a:lnTo>
                  <a:pt x="180" y="88"/>
                </a:lnTo>
                <a:lnTo>
                  <a:pt x="181" y="91"/>
                </a:lnTo>
                <a:lnTo>
                  <a:pt x="181" y="95"/>
                </a:lnTo>
                <a:lnTo>
                  <a:pt x="182" y="106"/>
                </a:lnTo>
                <a:lnTo>
                  <a:pt x="183" y="108"/>
                </a:lnTo>
                <a:lnTo>
                  <a:pt x="185" y="124"/>
                </a:lnTo>
                <a:lnTo>
                  <a:pt x="186" y="132"/>
                </a:lnTo>
                <a:lnTo>
                  <a:pt x="186" y="134"/>
                </a:lnTo>
                <a:lnTo>
                  <a:pt x="186" y="136"/>
                </a:lnTo>
                <a:lnTo>
                  <a:pt x="186" y="139"/>
                </a:lnTo>
                <a:lnTo>
                  <a:pt x="187" y="141"/>
                </a:lnTo>
                <a:lnTo>
                  <a:pt x="187" y="143"/>
                </a:lnTo>
                <a:lnTo>
                  <a:pt x="189" y="150"/>
                </a:lnTo>
                <a:lnTo>
                  <a:pt x="189" y="153"/>
                </a:lnTo>
                <a:lnTo>
                  <a:pt x="190" y="162"/>
                </a:lnTo>
                <a:lnTo>
                  <a:pt x="191" y="168"/>
                </a:lnTo>
                <a:lnTo>
                  <a:pt x="194" y="186"/>
                </a:lnTo>
                <a:lnTo>
                  <a:pt x="194" y="188"/>
                </a:lnTo>
                <a:lnTo>
                  <a:pt x="195" y="191"/>
                </a:lnTo>
                <a:lnTo>
                  <a:pt x="195" y="193"/>
                </a:lnTo>
                <a:lnTo>
                  <a:pt x="195" y="197"/>
                </a:lnTo>
                <a:lnTo>
                  <a:pt x="197" y="214"/>
                </a:lnTo>
                <a:lnTo>
                  <a:pt x="197" y="219"/>
                </a:lnTo>
                <a:lnTo>
                  <a:pt x="200" y="233"/>
                </a:lnTo>
                <a:lnTo>
                  <a:pt x="201" y="237"/>
                </a:lnTo>
                <a:lnTo>
                  <a:pt x="202" y="245"/>
                </a:lnTo>
                <a:lnTo>
                  <a:pt x="203" y="255"/>
                </a:lnTo>
                <a:lnTo>
                  <a:pt x="205" y="270"/>
                </a:lnTo>
                <a:lnTo>
                  <a:pt x="205" y="274"/>
                </a:lnTo>
                <a:lnTo>
                  <a:pt x="207" y="281"/>
                </a:lnTo>
                <a:lnTo>
                  <a:pt x="207" y="287"/>
                </a:lnTo>
                <a:lnTo>
                  <a:pt x="208" y="295"/>
                </a:lnTo>
                <a:lnTo>
                  <a:pt x="210" y="304"/>
                </a:lnTo>
                <a:lnTo>
                  <a:pt x="210" y="306"/>
                </a:lnTo>
                <a:lnTo>
                  <a:pt x="211" y="312"/>
                </a:lnTo>
                <a:lnTo>
                  <a:pt x="211" y="314"/>
                </a:lnTo>
                <a:lnTo>
                  <a:pt x="213" y="325"/>
                </a:lnTo>
                <a:lnTo>
                  <a:pt x="213" y="331"/>
                </a:lnTo>
                <a:lnTo>
                  <a:pt x="214" y="337"/>
                </a:lnTo>
                <a:lnTo>
                  <a:pt x="215" y="341"/>
                </a:lnTo>
                <a:lnTo>
                  <a:pt x="215" y="345"/>
                </a:lnTo>
                <a:lnTo>
                  <a:pt x="216" y="352"/>
                </a:lnTo>
                <a:lnTo>
                  <a:pt x="216" y="356"/>
                </a:lnTo>
                <a:lnTo>
                  <a:pt x="217" y="363"/>
                </a:lnTo>
                <a:lnTo>
                  <a:pt x="218" y="369"/>
                </a:lnTo>
                <a:lnTo>
                  <a:pt x="218" y="372"/>
                </a:lnTo>
                <a:lnTo>
                  <a:pt x="222" y="389"/>
                </a:lnTo>
                <a:lnTo>
                  <a:pt x="223" y="398"/>
                </a:lnTo>
                <a:lnTo>
                  <a:pt x="223" y="402"/>
                </a:lnTo>
                <a:lnTo>
                  <a:pt x="224" y="405"/>
                </a:lnTo>
                <a:lnTo>
                  <a:pt x="225" y="418"/>
                </a:lnTo>
                <a:lnTo>
                  <a:pt x="226" y="421"/>
                </a:lnTo>
                <a:lnTo>
                  <a:pt x="226" y="425"/>
                </a:lnTo>
                <a:lnTo>
                  <a:pt x="228" y="445"/>
                </a:lnTo>
                <a:lnTo>
                  <a:pt x="230" y="448"/>
                </a:lnTo>
                <a:lnTo>
                  <a:pt x="224" y="448"/>
                </a:lnTo>
                <a:lnTo>
                  <a:pt x="222" y="448"/>
                </a:lnTo>
                <a:lnTo>
                  <a:pt x="220" y="448"/>
                </a:lnTo>
                <a:lnTo>
                  <a:pt x="217" y="448"/>
                </a:lnTo>
                <a:lnTo>
                  <a:pt x="215" y="448"/>
                </a:lnTo>
                <a:lnTo>
                  <a:pt x="208" y="448"/>
                </a:lnTo>
                <a:lnTo>
                  <a:pt x="200" y="448"/>
                </a:lnTo>
                <a:lnTo>
                  <a:pt x="199" y="448"/>
                </a:lnTo>
                <a:lnTo>
                  <a:pt x="196" y="448"/>
                </a:lnTo>
                <a:lnTo>
                  <a:pt x="187" y="448"/>
                </a:lnTo>
                <a:lnTo>
                  <a:pt x="185" y="448"/>
                </a:lnTo>
                <a:lnTo>
                  <a:pt x="174" y="448"/>
                </a:lnTo>
                <a:lnTo>
                  <a:pt x="161" y="448"/>
                </a:lnTo>
                <a:lnTo>
                  <a:pt x="159" y="448"/>
                </a:lnTo>
                <a:lnTo>
                  <a:pt x="153" y="448"/>
                </a:lnTo>
                <a:lnTo>
                  <a:pt x="152" y="448"/>
                </a:lnTo>
                <a:lnTo>
                  <a:pt x="122" y="448"/>
                </a:lnTo>
                <a:lnTo>
                  <a:pt x="116" y="448"/>
                </a:lnTo>
                <a:lnTo>
                  <a:pt x="97" y="448"/>
                </a:lnTo>
                <a:lnTo>
                  <a:pt x="89" y="448"/>
                </a:lnTo>
                <a:lnTo>
                  <a:pt x="84" y="448"/>
                </a:lnTo>
                <a:lnTo>
                  <a:pt x="71" y="448"/>
                </a:lnTo>
                <a:lnTo>
                  <a:pt x="65" y="448"/>
                </a:lnTo>
                <a:lnTo>
                  <a:pt x="51" y="448"/>
                </a:lnTo>
                <a:lnTo>
                  <a:pt x="35" y="448"/>
                </a:lnTo>
                <a:lnTo>
                  <a:pt x="28" y="448"/>
                </a:lnTo>
                <a:lnTo>
                  <a:pt x="25" y="448"/>
                </a:lnTo>
                <a:lnTo>
                  <a:pt x="21" y="448"/>
                </a:lnTo>
                <a:lnTo>
                  <a:pt x="14" y="448"/>
                </a:lnTo>
                <a:lnTo>
                  <a:pt x="13" y="448"/>
                </a:lnTo>
                <a:lnTo>
                  <a:pt x="12" y="448"/>
                </a:lnTo>
                <a:lnTo>
                  <a:pt x="7" y="448"/>
                </a:lnTo>
                <a:lnTo>
                  <a:pt x="4" y="448"/>
                </a:lnTo>
                <a:lnTo>
                  <a:pt x="1" y="448"/>
                </a:lnTo>
                <a:lnTo>
                  <a:pt x="0" y="417"/>
                </a:lnTo>
                <a:lnTo>
                  <a:pt x="0" y="409"/>
                </a:lnTo>
                <a:lnTo>
                  <a:pt x="0" y="408"/>
                </a:lnTo>
                <a:lnTo>
                  <a:pt x="0" y="403"/>
                </a:lnTo>
                <a:lnTo>
                  <a:pt x="0" y="400"/>
                </a:lnTo>
                <a:lnTo>
                  <a:pt x="0" y="385"/>
                </a:lnTo>
                <a:lnTo>
                  <a:pt x="0" y="378"/>
                </a:lnTo>
                <a:lnTo>
                  <a:pt x="0" y="372"/>
                </a:lnTo>
                <a:lnTo>
                  <a:pt x="0" y="368"/>
                </a:lnTo>
                <a:lnTo>
                  <a:pt x="0" y="367"/>
                </a:lnTo>
                <a:lnTo>
                  <a:pt x="0" y="363"/>
                </a:lnTo>
                <a:lnTo>
                  <a:pt x="0" y="352"/>
                </a:lnTo>
                <a:lnTo>
                  <a:pt x="1" y="341"/>
                </a:lnTo>
                <a:lnTo>
                  <a:pt x="1" y="336"/>
                </a:lnTo>
                <a:lnTo>
                  <a:pt x="1" y="331"/>
                </a:lnTo>
                <a:lnTo>
                  <a:pt x="1" y="329"/>
                </a:lnTo>
                <a:lnTo>
                  <a:pt x="0" y="317"/>
                </a:lnTo>
                <a:lnTo>
                  <a:pt x="0" y="308"/>
                </a:lnTo>
                <a:lnTo>
                  <a:pt x="1" y="298"/>
                </a:lnTo>
                <a:lnTo>
                  <a:pt x="1" y="295"/>
                </a:lnTo>
                <a:lnTo>
                  <a:pt x="1" y="279"/>
                </a:lnTo>
                <a:lnTo>
                  <a:pt x="1" y="268"/>
                </a:lnTo>
                <a:lnTo>
                  <a:pt x="1" y="262"/>
                </a:lnTo>
                <a:lnTo>
                  <a:pt x="1" y="253"/>
                </a:lnTo>
                <a:lnTo>
                  <a:pt x="1" y="248"/>
                </a:lnTo>
                <a:lnTo>
                  <a:pt x="1" y="247"/>
                </a:lnTo>
                <a:lnTo>
                  <a:pt x="1" y="239"/>
                </a:lnTo>
                <a:lnTo>
                  <a:pt x="1" y="233"/>
                </a:lnTo>
                <a:lnTo>
                  <a:pt x="1" y="230"/>
                </a:lnTo>
                <a:lnTo>
                  <a:pt x="1" y="225"/>
                </a:lnTo>
                <a:lnTo>
                  <a:pt x="1" y="224"/>
                </a:lnTo>
                <a:lnTo>
                  <a:pt x="5" y="224"/>
                </a:lnTo>
                <a:lnTo>
                  <a:pt x="7" y="224"/>
                </a:lnTo>
                <a:lnTo>
                  <a:pt x="7" y="216"/>
                </a:lnTo>
                <a:lnTo>
                  <a:pt x="7" y="213"/>
                </a:lnTo>
                <a:lnTo>
                  <a:pt x="7" y="211"/>
                </a:lnTo>
                <a:lnTo>
                  <a:pt x="7" y="204"/>
                </a:lnTo>
                <a:lnTo>
                  <a:pt x="7" y="203"/>
                </a:lnTo>
                <a:lnTo>
                  <a:pt x="7" y="197"/>
                </a:lnTo>
                <a:lnTo>
                  <a:pt x="7" y="192"/>
                </a:lnTo>
                <a:lnTo>
                  <a:pt x="7" y="188"/>
                </a:lnTo>
                <a:lnTo>
                  <a:pt x="7" y="185"/>
                </a:lnTo>
                <a:lnTo>
                  <a:pt x="7" y="181"/>
                </a:lnTo>
                <a:lnTo>
                  <a:pt x="7" y="171"/>
                </a:lnTo>
                <a:lnTo>
                  <a:pt x="7" y="167"/>
                </a:lnTo>
                <a:lnTo>
                  <a:pt x="7" y="162"/>
                </a:lnTo>
                <a:lnTo>
                  <a:pt x="7" y="158"/>
                </a:lnTo>
                <a:lnTo>
                  <a:pt x="7" y="156"/>
                </a:lnTo>
                <a:lnTo>
                  <a:pt x="7" y="151"/>
                </a:lnTo>
                <a:lnTo>
                  <a:pt x="7" y="147"/>
                </a:lnTo>
                <a:lnTo>
                  <a:pt x="7" y="141"/>
                </a:lnTo>
                <a:lnTo>
                  <a:pt x="7" y="132"/>
                </a:lnTo>
                <a:lnTo>
                  <a:pt x="7" y="115"/>
                </a:lnTo>
                <a:lnTo>
                  <a:pt x="7" y="108"/>
                </a:lnTo>
                <a:lnTo>
                  <a:pt x="7" y="99"/>
                </a:lnTo>
                <a:lnTo>
                  <a:pt x="7" y="83"/>
                </a:lnTo>
                <a:lnTo>
                  <a:pt x="7" y="80"/>
                </a:lnTo>
                <a:lnTo>
                  <a:pt x="7" y="67"/>
                </a:lnTo>
                <a:lnTo>
                  <a:pt x="7" y="50"/>
                </a:lnTo>
                <a:lnTo>
                  <a:pt x="7" y="48"/>
                </a:lnTo>
                <a:lnTo>
                  <a:pt x="7" y="42"/>
                </a:lnTo>
                <a:lnTo>
                  <a:pt x="8" y="32"/>
                </a:lnTo>
                <a:lnTo>
                  <a:pt x="8" y="30"/>
                </a:lnTo>
                <a:lnTo>
                  <a:pt x="8" y="28"/>
                </a:lnTo>
                <a:lnTo>
                  <a:pt x="7"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7" name="Freeform 241"/>
          <p:cNvSpPr>
            <a:spLocks/>
          </p:cNvSpPr>
          <p:nvPr/>
        </p:nvSpPr>
        <p:spPr bwMode="auto">
          <a:xfrm>
            <a:off x="9374188" y="2462213"/>
            <a:ext cx="476250" cy="627062"/>
          </a:xfrm>
          <a:custGeom>
            <a:avLst/>
            <a:gdLst>
              <a:gd name="T0" fmla="*/ 2147483646 w 331"/>
              <a:gd name="T1" fmla="*/ 0 h 448"/>
              <a:gd name="T2" fmla="*/ 2147483646 w 331"/>
              <a:gd name="T3" fmla="*/ 0 h 448"/>
              <a:gd name="T4" fmla="*/ 2147483646 w 331"/>
              <a:gd name="T5" fmla="*/ 0 h 448"/>
              <a:gd name="T6" fmla="*/ 2147483646 w 331"/>
              <a:gd name="T7" fmla="*/ 0 h 448"/>
              <a:gd name="T8" fmla="*/ 2147483646 w 331"/>
              <a:gd name="T9" fmla="*/ 0 h 448"/>
              <a:gd name="T10" fmla="*/ 2147483646 w 331"/>
              <a:gd name="T11" fmla="*/ 0 h 448"/>
              <a:gd name="T12" fmla="*/ 2147483646 w 331"/>
              <a:gd name="T13" fmla="*/ 2147483646 h 448"/>
              <a:gd name="T14" fmla="*/ 2147483646 w 331"/>
              <a:gd name="T15" fmla="*/ 2147483646 h 448"/>
              <a:gd name="T16" fmla="*/ 2147483646 w 331"/>
              <a:gd name="T17" fmla="*/ 2147483646 h 448"/>
              <a:gd name="T18" fmla="*/ 2147483646 w 331"/>
              <a:gd name="T19" fmla="*/ 2147483646 h 448"/>
              <a:gd name="T20" fmla="*/ 2147483646 w 331"/>
              <a:gd name="T21" fmla="*/ 2147483646 h 448"/>
              <a:gd name="T22" fmla="*/ 2147483646 w 331"/>
              <a:gd name="T23" fmla="*/ 2147483646 h 448"/>
              <a:gd name="T24" fmla="*/ 2147483646 w 331"/>
              <a:gd name="T25" fmla="*/ 2147483646 h 448"/>
              <a:gd name="T26" fmla="*/ 2147483646 w 331"/>
              <a:gd name="T27" fmla="*/ 2147483646 h 448"/>
              <a:gd name="T28" fmla="*/ 2147483646 w 331"/>
              <a:gd name="T29" fmla="*/ 2147483646 h 448"/>
              <a:gd name="T30" fmla="*/ 2147483646 w 331"/>
              <a:gd name="T31" fmla="*/ 2147483646 h 448"/>
              <a:gd name="T32" fmla="*/ 2147483646 w 331"/>
              <a:gd name="T33" fmla="*/ 2147483646 h 448"/>
              <a:gd name="T34" fmla="*/ 2147483646 w 331"/>
              <a:gd name="T35" fmla="*/ 2147483646 h 448"/>
              <a:gd name="T36" fmla="*/ 2147483646 w 331"/>
              <a:gd name="T37" fmla="*/ 2147483646 h 448"/>
              <a:gd name="T38" fmla="*/ 2147483646 w 331"/>
              <a:gd name="T39" fmla="*/ 2147483646 h 448"/>
              <a:gd name="T40" fmla="*/ 2147483646 w 331"/>
              <a:gd name="T41" fmla="*/ 2147483646 h 448"/>
              <a:gd name="T42" fmla="*/ 2147483646 w 331"/>
              <a:gd name="T43" fmla="*/ 2147483646 h 448"/>
              <a:gd name="T44" fmla="*/ 2147483646 w 331"/>
              <a:gd name="T45" fmla="*/ 2147483646 h 448"/>
              <a:gd name="T46" fmla="*/ 2147483646 w 331"/>
              <a:gd name="T47" fmla="*/ 2147483646 h 448"/>
              <a:gd name="T48" fmla="*/ 2147483646 w 331"/>
              <a:gd name="T49" fmla="*/ 2147483646 h 448"/>
              <a:gd name="T50" fmla="*/ 2147483646 w 331"/>
              <a:gd name="T51" fmla="*/ 2147483646 h 448"/>
              <a:gd name="T52" fmla="*/ 2147483646 w 331"/>
              <a:gd name="T53" fmla="*/ 2147483646 h 448"/>
              <a:gd name="T54" fmla="*/ 2147483646 w 331"/>
              <a:gd name="T55" fmla="*/ 2147483646 h 448"/>
              <a:gd name="T56" fmla="*/ 2147483646 w 331"/>
              <a:gd name="T57" fmla="*/ 2147483646 h 448"/>
              <a:gd name="T58" fmla="*/ 2147483646 w 331"/>
              <a:gd name="T59" fmla="*/ 2147483646 h 448"/>
              <a:gd name="T60" fmla="*/ 2147483646 w 331"/>
              <a:gd name="T61" fmla="*/ 2147483646 h 448"/>
              <a:gd name="T62" fmla="*/ 2147483646 w 331"/>
              <a:gd name="T63" fmla="*/ 2147483646 h 448"/>
              <a:gd name="T64" fmla="*/ 2147483646 w 331"/>
              <a:gd name="T65" fmla="*/ 2147483646 h 448"/>
              <a:gd name="T66" fmla="*/ 2147483646 w 331"/>
              <a:gd name="T67" fmla="*/ 2147483646 h 448"/>
              <a:gd name="T68" fmla="*/ 2147483646 w 331"/>
              <a:gd name="T69" fmla="*/ 2147483646 h 448"/>
              <a:gd name="T70" fmla="*/ 2147483646 w 331"/>
              <a:gd name="T71" fmla="*/ 2147483646 h 448"/>
              <a:gd name="T72" fmla="*/ 2147483646 w 331"/>
              <a:gd name="T73" fmla="*/ 2147483646 h 448"/>
              <a:gd name="T74" fmla="*/ 2147483646 w 331"/>
              <a:gd name="T75" fmla="*/ 2147483646 h 448"/>
              <a:gd name="T76" fmla="*/ 2147483646 w 331"/>
              <a:gd name="T77" fmla="*/ 2147483646 h 448"/>
              <a:gd name="T78" fmla="*/ 2147483646 w 331"/>
              <a:gd name="T79" fmla="*/ 2147483646 h 448"/>
              <a:gd name="T80" fmla="*/ 2147483646 w 331"/>
              <a:gd name="T81" fmla="*/ 2147483646 h 448"/>
              <a:gd name="T82" fmla="*/ 2147483646 w 331"/>
              <a:gd name="T83" fmla="*/ 2147483646 h 448"/>
              <a:gd name="T84" fmla="*/ 2147483646 w 331"/>
              <a:gd name="T85" fmla="*/ 2147483646 h 448"/>
              <a:gd name="T86" fmla="*/ 2147483646 w 331"/>
              <a:gd name="T87" fmla="*/ 2147483646 h 448"/>
              <a:gd name="T88" fmla="*/ 2147483646 w 331"/>
              <a:gd name="T89" fmla="*/ 2147483646 h 448"/>
              <a:gd name="T90" fmla="*/ 2147483646 w 331"/>
              <a:gd name="T91" fmla="*/ 2147483646 h 448"/>
              <a:gd name="T92" fmla="*/ 2147483646 w 331"/>
              <a:gd name="T93" fmla="*/ 2147483646 h 448"/>
              <a:gd name="T94" fmla="*/ 2147483646 w 331"/>
              <a:gd name="T95" fmla="*/ 2147483646 h 448"/>
              <a:gd name="T96" fmla="*/ 2147483646 w 331"/>
              <a:gd name="T97" fmla="*/ 2147483646 h 448"/>
              <a:gd name="T98" fmla="*/ 2147483646 w 331"/>
              <a:gd name="T99" fmla="*/ 2147483646 h 448"/>
              <a:gd name="T100" fmla="*/ 2147483646 w 331"/>
              <a:gd name="T101" fmla="*/ 2147483646 h 448"/>
              <a:gd name="T102" fmla="*/ 2147483646 w 331"/>
              <a:gd name="T103" fmla="*/ 2147483646 h 448"/>
              <a:gd name="T104" fmla="*/ 2147483646 w 331"/>
              <a:gd name="T105" fmla="*/ 2147483646 h 448"/>
              <a:gd name="T106" fmla="*/ 2147483646 w 331"/>
              <a:gd name="T107" fmla="*/ 2147483646 h 448"/>
              <a:gd name="T108" fmla="*/ 2147483646 w 331"/>
              <a:gd name="T109" fmla="*/ 2147483646 h 448"/>
              <a:gd name="T110" fmla="*/ 2147483646 w 331"/>
              <a:gd name="T111" fmla="*/ 2147483646 h 448"/>
              <a:gd name="T112" fmla="*/ 2147483646 w 331"/>
              <a:gd name="T113" fmla="*/ 2147483646 h 448"/>
              <a:gd name="T114" fmla="*/ 2147483646 w 331"/>
              <a:gd name="T115" fmla="*/ 0 h 448"/>
              <a:gd name="T116" fmla="*/ 2147483646 w 331"/>
              <a:gd name="T117" fmla="*/ 0 h 448"/>
              <a:gd name="T118" fmla="*/ 2147483646 w 331"/>
              <a:gd name="T119" fmla="*/ 0 h 448"/>
              <a:gd name="T120" fmla="*/ 2147483646 w 331"/>
              <a:gd name="T121" fmla="*/ 0 h 4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1"/>
              <a:gd name="T184" fmla="*/ 0 h 448"/>
              <a:gd name="T185" fmla="*/ 331 w 331"/>
              <a:gd name="T186" fmla="*/ 448 h 4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1" h="448">
                <a:moveTo>
                  <a:pt x="183" y="0"/>
                </a:moveTo>
                <a:lnTo>
                  <a:pt x="189" y="0"/>
                </a:lnTo>
                <a:lnTo>
                  <a:pt x="199" y="0"/>
                </a:lnTo>
                <a:lnTo>
                  <a:pt x="203" y="0"/>
                </a:lnTo>
                <a:lnTo>
                  <a:pt x="206" y="0"/>
                </a:lnTo>
                <a:lnTo>
                  <a:pt x="223" y="0"/>
                </a:lnTo>
                <a:lnTo>
                  <a:pt x="225" y="0"/>
                </a:lnTo>
                <a:lnTo>
                  <a:pt x="227" y="0"/>
                </a:lnTo>
                <a:lnTo>
                  <a:pt x="232" y="0"/>
                </a:lnTo>
                <a:lnTo>
                  <a:pt x="244" y="0"/>
                </a:lnTo>
                <a:lnTo>
                  <a:pt x="246" y="0"/>
                </a:lnTo>
                <a:lnTo>
                  <a:pt x="248" y="0"/>
                </a:lnTo>
                <a:lnTo>
                  <a:pt x="253" y="0"/>
                </a:lnTo>
                <a:lnTo>
                  <a:pt x="261" y="0"/>
                </a:lnTo>
                <a:lnTo>
                  <a:pt x="269" y="0"/>
                </a:lnTo>
                <a:lnTo>
                  <a:pt x="279" y="0"/>
                </a:lnTo>
                <a:lnTo>
                  <a:pt x="284" y="0"/>
                </a:lnTo>
                <a:lnTo>
                  <a:pt x="287" y="0"/>
                </a:lnTo>
                <a:lnTo>
                  <a:pt x="290" y="0"/>
                </a:lnTo>
                <a:lnTo>
                  <a:pt x="292" y="0"/>
                </a:lnTo>
                <a:lnTo>
                  <a:pt x="298" y="0"/>
                </a:lnTo>
                <a:lnTo>
                  <a:pt x="301" y="0"/>
                </a:lnTo>
                <a:lnTo>
                  <a:pt x="316" y="0"/>
                </a:lnTo>
                <a:lnTo>
                  <a:pt x="323" y="0"/>
                </a:lnTo>
                <a:lnTo>
                  <a:pt x="328" y="0"/>
                </a:lnTo>
                <a:lnTo>
                  <a:pt x="330" y="27"/>
                </a:lnTo>
                <a:lnTo>
                  <a:pt x="330" y="29"/>
                </a:lnTo>
                <a:lnTo>
                  <a:pt x="330" y="31"/>
                </a:lnTo>
                <a:lnTo>
                  <a:pt x="328" y="41"/>
                </a:lnTo>
                <a:lnTo>
                  <a:pt x="328" y="47"/>
                </a:lnTo>
                <a:lnTo>
                  <a:pt x="328" y="49"/>
                </a:lnTo>
                <a:lnTo>
                  <a:pt x="328" y="66"/>
                </a:lnTo>
                <a:lnTo>
                  <a:pt x="328" y="79"/>
                </a:lnTo>
                <a:lnTo>
                  <a:pt x="328" y="82"/>
                </a:lnTo>
                <a:lnTo>
                  <a:pt x="328" y="98"/>
                </a:lnTo>
                <a:lnTo>
                  <a:pt x="328" y="107"/>
                </a:lnTo>
                <a:lnTo>
                  <a:pt x="328" y="114"/>
                </a:lnTo>
                <a:lnTo>
                  <a:pt x="328" y="131"/>
                </a:lnTo>
                <a:lnTo>
                  <a:pt x="328" y="140"/>
                </a:lnTo>
                <a:lnTo>
                  <a:pt x="328" y="145"/>
                </a:lnTo>
                <a:lnTo>
                  <a:pt x="328" y="150"/>
                </a:lnTo>
                <a:lnTo>
                  <a:pt x="328" y="155"/>
                </a:lnTo>
                <a:lnTo>
                  <a:pt x="328" y="157"/>
                </a:lnTo>
                <a:lnTo>
                  <a:pt x="328" y="161"/>
                </a:lnTo>
                <a:lnTo>
                  <a:pt x="328" y="166"/>
                </a:lnTo>
                <a:lnTo>
                  <a:pt x="328" y="170"/>
                </a:lnTo>
                <a:lnTo>
                  <a:pt x="328" y="179"/>
                </a:lnTo>
                <a:lnTo>
                  <a:pt x="328" y="184"/>
                </a:lnTo>
                <a:lnTo>
                  <a:pt x="328" y="187"/>
                </a:lnTo>
                <a:lnTo>
                  <a:pt x="328" y="191"/>
                </a:lnTo>
                <a:lnTo>
                  <a:pt x="328" y="196"/>
                </a:lnTo>
                <a:lnTo>
                  <a:pt x="328" y="202"/>
                </a:lnTo>
                <a:lnTo>
                  <a:pt x="328" y="203"/>
                </a:lnTo>
                <a:lnTo>
                  <a:pt x="328" y="210"/>
                </a:lnTo>
                <a:lnTo>
                  <a:pt x="328" y="212"/>
                </a:lnTo>
                <a:lnTo>
                  <a:pt x="328" y="215"/>
                </a:lnTo>
                <a:lnTo>
                  <a:pt x="328" y="222"/>
                </a:lnTo>
                <a:lnTo>
                  <a:pt x="326" y="222"/>
                </a:lnTo>
                <a:lnTo>
                  <a:pt x="322" y="222"/>
                </a:lnTo>
                <a:lnTo>
                  <a:pt x="322" y="224"/>
                </a:lnTo>
                <a:lnTo>
                  <a:pt x="322" y="229"/>
                </a:lnTo>
                <a:lnTo>
                  <a:pt x="322" y="231"/>
                </a:lnTo>
                <a:lnTo>
                  <a:pt x="322" y="238"/>
                </a:lnTo>
                <a:lnTo>
                  <a:pt x="322" y="246"/>
                </a:lnTo>
                <a:lnTo>
                  <a:pt x="322" y="247"/>
                </a:lnTo>
                <a:lnTo>
                  <a:pt x="322" y="252"/>
                </a:lnTo>
                <a:lnTo>
                  <a:pt x="322" y="261"/>
                </a:lnTo>
                <a:lnTo>
                  <a:pt x="322" y="267"/>
                </a:lnTo>
                <a:lnTo>
                  <a:pt x="322" y="278"/>
                </a:lnTo>
                <a:lnTo>
                  <a:pt x="322" y="294"/>
                </a:lnTo>
                <a:lnTo>
                  <a:pt x="322" y="297"/>
                </a:lnTo>
                <a:lnTo>
                  <a:pt x="321" y="307"/>
                </a:lnTo>
                <a:lnTo>
                  <a:pt x="321" y="316"/>
                </a:lnTo>
                <a:lnTo>
                  <a:pt x="322" y="328"/>
                </a:lnTo>
                <a:lnTo>
                  <a:pt x="322" y="330"/>
                </a:lnTo>
                <a:lnTo>
                  <a:pt x="322" y="334"/>
                </a:lnTo>
                <a:lnTo>
                  <a:pt x="322" y="340"/>
                </a:lnTo>
                <a:lnTo>
                  <a:pt x="321" y="351"/>
                </a:lnTo>
                <a:lnTo>
                  <a:pt x="321" y="362"/>
                </a:lnTo>
                <a:lnTo>
                  <a:pt x="321" y="366"/>
                </a:lnTo>
                <a:lnTo>
                  <a:pt x="321" y="367"/>
                </a:lnTo>
                <a:lnTo>
                  <a:pt x="321" y="371"/>
                </a:lnTo>
                <a:lnTo>
                  <a:pt x="321" y="377"/>
                </a:lnTo>
                <a:lnTo>
                  <a:pt x="321" y="384"/>
                </a:lnTo>
                <a:lnTo>
                  <a:pt x="321" y="399"/>
                </a:lnTo>
                <a:lnTo>
                  <a:pt x="321" y="402"/>
                </a:lnTo>
                <a:lnTo>
                  <a:pt x="321" y="407"/>
                </a:lnTo>
                <a:lnTo>
                  <a:pt x="321" y="408"/>
                </a:lnTo>
                <a:lnTo>
                  <a:pt x="321" y="416"/>
                </a:lnTo>
                <a:lnTo>
                  <a:pt x="322" y="447"/>
                </a:lnTo>
                <a:lnTo>
                  <a:pt x="317" y="447"/>
                </a:lnTo>
                <a:lnTo>
                  <a:pt x="310" y="447"/>
                </a:lnTo>
                <a:lnTo>
                  <a:pt x="306" y="447"/>
                </a:lnTo>
                <a:lnTo>
                  <a:pt x="303" y="447"/>
                </a:lnTo>
                <a:lnTo>
                  <a:pt x="300" y="447"/>
                </a:lnTo>
                <a:lnTo>
                  <a:pt x="278" y="447"/>
                </a:lnTo>
                <a:lnTo>
                  <a:pt x="268" y="447"/>
                </a:lnTo>
                <a:lnTo>
                  <a:pt x="260" y="447"/>
                </a:lnTo>
                <a:lnTo>
                  <a:pt x="258" y="447"/>
                </a:lnTo>
                <a:lnTo>
                  <a:pt x="256" y="447"/>
                </a:lnTo>
                <a:lnTo>
                  <a:pt x="255" y="447"/>
                </a:lnTo>
                <a:lnTo>
                  <a:pt x="254" y="447"/>
                </a:lnTo>
                <a:lnTo>
                  <a:pt x="250" y="447"/>
                </a:lnTo>
                <a:lnTo>
                  <a:pt x="247" y="447"/>
                </a:lnTo>
                <a:lnTo>
                  <a:pt x="238" y="447"/>
                </a:lnTo>
                <a:lnTo>
                  <a:pt x="234" y="447"/>
                </a:lnTo>
                <a:lnTo>
                  <a:pt x="232" y="447"/>
                </a:lnTo>
                <a:lnTo>
                  <a:pt x="229" y="447"/>
                </a:lnTo>
                <a:lnTo>
                  <a:pt x="228" y="447"/>
                </a:lnTo>
                <a:lnTo>
                  <a:pt x="225" y="447"/>
                </a:lnTo>
                <a:lnTo>
                  <a:pt x="224" y="447"/>
                </a:lnTo>
                <a:lnTo>
                  <a:pt x="221" y="447"/>
                </a:lnTo>
                <a:lnTo>
                  <a:pt x="218" y="447"/>
                </a:lnTo>
                <a:lnTo>
                  <a:pt x="215" y="447"/>
                </a:lnTo>
                <a:lnTo>
                  <a:pt x="214" y="447"/>
                </a:lnTo>
                <a:lnTo>
                  <a:pt x="212" y="447"/>
                </a:lnTo>
                <a:lnTo>
                  <a:pt x="210" y="447"/>
                </a:lnTo>
                <a:lnTo>
                  <a:pt x="209" y="447"/>
                </a:lnTo>
                <a:lnTo>
                  <a:pt x="205" y="447"/>
                </a:lnTo>
                <a:lnTo>
                  <a:pt x="203" y="447"/>
                </a:lnTo>
                <a:lnTo>
                  <a:pt x="196" y="447"/>
                </a:lnTo>
                <a:lnTo>
                  <a:pt x="195" y="447"/>
                </a:lnTo>
                <a:lnTo>
                  <a:pt x="190" y="447"/>
                </a:lnTo>
                <a:lnTo>
                  <a:pt x="189" y="447"/>
                </a:lnTo>
                <a:lnTo>
                  <a:pt x="187" y="447"/>
                </a:lnTo>
                <a:lnTo>
                  <a:pt x="178" y="447"/>
                </a:lnTo>
                <a:lnTo>
                  <a:pt x="176" y="447"/>
                </a:lnTo>
                <a:lnTo>
                  <a:pt x="172" y="447"/>
                </a:lnTo>
                <a:lnTo>
                  <a:pt x="155" y="447"/>
                </a:lnTo>
                <a:lnTo>
                  <a:pt x="154" y="447"/>
                </a:lnTo>
                <a:lnTo>
                  <a:pt x="141" y="447"/>
                </a:lnTo>
                <a:lnTo>
                  <a:pt x="138" y="447"/>
                </a:lnTo>
                <a:lnTo>
                  <a:pt x="129" y="447"/>
                </a:lnTo>
                <a:lnTo>
                  <a:pt x="123" y="447"/>
                </a:lnTo>
                <a:lnTo>
                  <a:pt x="104" y="447"/>
                </a:lnTo>
                <a:lnTo>
                  <a:pt x="104" y="440"/>
                </a:lnTo>
                <a:lnTo>
                  <a:pt x="104" y="432"/>
                </a:lnTo>
                <a:lnTo>
                  <a:pt x="104" y="427"/>
                </a:lnTo>
                <a:lnTo>
                  <a:pt x="104" y="420"/>
                </a:lnTo>
                <a:lnTo>
                  <a:pt x="104" y="417"/>
                </a:lnTo>
                <a:lnTo>
                  <a:pt x="104" y="415"/>
                </a:lnTo>
                <a:lnTo>
                  <a:pt x="104" y="408"/>
                </a:lnTo>
                <a:lnTo>
                  <a:pt x="104" y="401"/>
                </a:lnTo>
                <a:lnTo>
                  <a:pt x="104" y="396"/>
                </a:lnTo>
                <a:lnTo>
                  <a:pt x="104" y="389"/>
                </a:lnTo>
                <a:lnTo>
                  <a:pt x="104" y="382"/>
                </a:lnTo>
                <a:lnTo>
                  <a:pt x="104" y="379"/>
                </a:lnTo>
                <a:lnTo>
                  <a:pt x="104" y="373"/>
                </a:lnTo>
                <a:lnTo>
                  <a:pt x="104" y="347"/>
                </a:lnTo>
                <a:lnTo>
                  <a:pt x="104" y="342"/>
                </a:lnTo>
                <a:lnTo>
                  <a:pt x="104" y="339"/>
                </a:lnTo>
                <a:lnTo>
                  <a:pt x="104" y="322"/>
                </a:lnTo>
                <a:lnTo>
                  <a:pt x="104" y="314"/>
                </a:lnTo>
                <a:lnTo>
                  <a:pt x="104" y="311"/>
                </a:lnTo>
                <a:lnTo>
                  <a:pt x="104" y="304"/>
                </a:lnTo>
                <a:lnTo>
                  <a:pt x="104" y="297"/>
                </a:lnTo>
                <a:lnTo>
                  <a:pt x="102" y="297"/>
                </a:lnTo>
                <a:lnTo>
                  <a:pt x="99" y="297"/>
                </a:lnTo>
                <a:lnTo>
                  <a:pt x="96" y="297"/>
                </a:lnTo>
                <a:lnTo>
                  <a:pt x="93" y="297"/>
                </a:lnTo>
                <a:lnTo>
                  <a:pt x="86" y="297"/>
                </a:lnTo>
                <a:lnTo>
                  <a:pt x="80" y="297"/>
                </a:lnTo>
                <a:lnTo>
                  <a:pt x="77" y="297"/>
                </a:lnTo>
                <a:lnTo>
                  <a:pt x="75" y="297"/>
                </a:lnTo>
                <a:lnTo>
                  <a:pt x="73" y="297"/>
                </a:lnTo>
                <a:lnTo>
                  <a:pt x="68" y="297"/>
                </a:lnTo>
                <a:lnTo>
                  <a:pt x="67" y="297"/>
                </a:lnTo>
                <a:lnTo>
                  <a:pt x="66" y="297"/>
                </a:lnTo>
                <a:lnTo>
                  <a:pt x="62" y="297"/>
                </a:lnTo>
                <a:lnTo>
                  <a:pt x="56" y="297"/>
                </a:lnTo>
                <a:lnTo>
                  <a:pt x="51" y="297"/>
                </a:lnTo>
                <a:lnTo>
                  <a:pt x="45" y="297"/>
                </a:lnTo>
                <a:lnTo>
                  <a:pt x="42" y="297"/>
                </a:lnTo>
                <a:lnTo>
                  <a:pt x="40" y="297"/>
                </a:lnTo>
                <a:lnTo>
                  <a:pt x="36" y="297"/>
                </a:lnTo>
                <a:lnTo>
                  <a:pt x="31" y="297"/>
                </a:lnTo>
                <a:lnTo>
                  <a:pt x="28" y="297"/>
                </a:lnTo>
                <a:lnTo>
                  <a:pt x="26" y="297"/>
                </a:lnTo>
                <a:lnTo>
                  <a:pt x="25" y="297"/>
                </a:lnTo>
                <a:lnTo>
                  <a:pt x="20" y="297"/>
                </a:lnTo>
                <a:lnTo>
                  <a:pt x="17" y="297"/>
                </a:lnTo>
                <a:lnTo>
                  <a:pt x="15" y="297"/>
                </a:lnTo>
                <a:lnTo>
                  <a:pt x="12" y="297"/>
                </a:lnTo>
                <a:lnTo>
                  <a:pt x="37" y="256"/>
                </a:lnTo>
                <a:lnTo>
                  <a:pt x="36" y="248"/>
                </a:lnTo>
                <a:lnTo>
                  <a:pt x="28" y="245"/>
                </a:lnTo>
                <a:lnTo>
                  <a:pt x="23" y="245"/>
                </a:lnTo>
                <a:lnTo>
                  <a:pt x="22" y="244"/>
                </a:lnTo>
                <a:lnTo>
                  <a:pt x="12" y="238"/>
                </a:lnTo>
                <a:lnTo>
                  <a:pt x="12" y="236"/>
                </a:lnTo>
                <a:lnTo>
                  <a:pt x="0" y="210"/>
                </a:lnTo>
                <a:lnTo>
                  <a:pt x="8" y="198"/>
                </a:lnTo>
                <a:lnTo>
                  <a:pt x="8" y="193"/>
                </a:lnTo>
                <a:lnTo>
                  <a:pt x="3" y="165"/>
                </a:lnTo>
                <a:lnTo>
                  <a:pt x="6" y="161"/>
                </a:lnTo>
                <a:lnTo>
                  <a:pt x="9" y="157"/>
                </a:lnTo>
                <a:lnTo>
                  <a:pt x="20" y="149"/>
                </a:lnTo>
                <a:lnTo>
                  <a:pt x="23" y="149"/>
                </a:lnTo>
                <a:lnTo>
                  <a:pt x="25" y="149"/>
                </a:lnTo>
                <a:lnTo>
                  <a:pt x="31" y="144"/>
                </a:lnTo>
                <a:lnTo>
                  <a:pt x="33" y="136"/>
                </a:lnTo>
                <a:lnTo>
                  <a:pt x="35" y="134"/>
                </a:lnTo>
                <a:lnTo>
                  <a:pt x="35" y="130"/>
                </a:lnTo>
                <a:lnTo>
                  <a:pt x="38" y="121"/>
                </a:lnTo>
                <a:lnTo>
                  <a:pt x="38" y="104"/>
                </a:lnTo>
                <a:lnTo>
                  <a:pt x="45" y="104"/>
                </a:lnTo>
                <a:lnTo>
                  <a:pt x="50" y="104"/>
                </a:lnTo>
                <a:lnTo>
                  <a:pt x="50" y="98"/>
                </a:lnTo>
                <a:lnTo>
                  <a:pt x="50" y="92"/>
                </a:lnTo>
                <a:lnTo>
                  <a:pt x="50" y="87"/>
                </a:lnTo>
                <a:lnTo>
                  <a:pt x="50" y="74"/>
                </a:lnTo>
                <a:lnTo>
                  <a:pt x="59" y="74"/>
                </a:lnTo>
                <a:lnTo>
                  <a:pt x="61" y="74"/>
                </a:lnTo>
                <a:lnTo>
                  <a:pt x="99" y="74"/>
                </a:lnTo>
                <a:lnTo>
                  <a:pt x="111" y="74"/>
                </a:lnTo>
                <a:lnTo>
                  <a:pt x="111" y="64"/>
                </a:lnTo>
                <a:lnTo>
                  <a:pt x="111" y="62"/>
                </a:lnTo>
                <a:lnTo>
                  <a:pt x="111" y="56"/>
                </a:lnTo>
                <a:lnTo>
                  <a:pt x="111" y="52"/>
                </a:lnTo>
                <a:lnTo>
                  <a:pt x="111" y="49"/>
                </a:lnTo>
                <a:lnTo>
                  <a:pt x="111" y="46"/>
                </a:lnTo>
                <a:lnTo>
                  <a:pt x="111" y="37"/>
                </a:lnTo>
                <a:lnTo>
                  <a:pt x="111" y="33"/>
                </a:lnTo>
                <a:lnTo>
                  <a:pt x="111" y="31"/>
                </a:lnTo>
                <a:lnTo>
                  <a:pt x="111" y="28"/>
                </a:lnTo>
                <a:lnTo>
                  <a:pt x="111" y="22"/>
                </a:lnTo>
                <a:lnTo>
                  <a:pt x="111" y="15"/>
                </a:lnTo>
                <a:lnTo>
                  <a:pt x="111" y="11"/>
                </a:lnTo>
                <a:lnTo>
                  <a:pt x="111" y="0"/>
                </a:lnTo>
                <a:lnTo>
                  <a:pt x="116" y="0"/>
                </a:lnTo>
                <a:lnTo>
                  <a:pt x="119" y="0"/>
                </a:lnTo>
                <a:lnTo>
                  <a:pt x="123" y="0"/>
                </a:lnTo>
                <a:lnTo>
                  <a:pt x="125" y="0"/>
                </a:lnTo>
                <a:lnTo>
                  <a:pt x="126" y="0"/>
                </a:lnTo>
                <a:lnTo>
                  <a:pt x="129" y="0"/>
                </a:lnTo>
                <a:lnTo>
                  <a:pt x="136" y="0"/>
                </a:lnTo>
                <a:lnTo>
                  <a:pt x="138" y="0"/>
                </a:lnTo>
                <a:lnTo>
                  <a:pt x="139" y="0"/>
                </a:lnTo>
                <a:lnTo>
                  <a:pt x="140" y="0"/>
                </a:lnTo>
                <a:lnTo>
                  <a:pt x="145" y="0"/>
                </a:lnTo>
                <a:lnTo>
                  <a:pt x="147" y="0"/>
                </a:lnTo>
                <a:lnTo>
                  <a:pt x="151" y="0"/>
                </a:lnTo>
                <a:lnTo>
                  <a:pt x="170" y="0"/>
                </a:lnTo>
                <a:lnTo>
                  <a:pt x="180" y="0"/>
                </a:lnTo>
                <a:lnTo>
                  <a:pt x="18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8" name="Freeform 242"/>
          <p:cNvSpPr>
            <a:spLocks/>
          </p:cNvSpPr>
          <p:nvPr/>
        </p:nvSpPr>
        <p:spPr bwMode="auto">
          <a:xfrm>
            <a:off x="8896350" y="2827339"/>
            <a:ext cx="704850" cy="714375"/>
          </a:xfrm>
          <a:custGeom>
            <a:avLst/>
            <a:gdLst>
              <a:gd name="T0" fmla="*/ 2147483646 w 488"/>
              <a:gd name="T1" fmla="*/ 0 h 510"/>
              <a:gd name="T2" fmla="*/ 2147483646 w 488"/>
              <a:gd name="T3" fmla="*/ 0 h 510"/>
              <a:gd name="T4" fmla="*/ 2147483646 w 488"/>
              <a:gd name="T5" fmla="*/ 2147483646 h 510"/>
              <a:gd name="T6" fmla="*/ 2147483646 w 488"/>
              <a:gd name="T7" fmla="*/ 2147483646 h 510"/>
              <a:gd name="T8" fmla="*/ 2147483646 w 488"/>
              <a:gd name="T9" fmla="*/ 2147483646 h 510"/>
              <a:gd name="T10" fmla="*/ 2147483646 w 488"/>
              <a:gd name="T11" fmla="*/ 2147483646 h 510"/>
              <a:gd name="T12" fmla="*/ 2147483646 w 488"/>
              <a:gd name="T13" fmla="*/ 2147483646 h 510"/>
              <a:gd name="T14" fmla="*/ 2147483646 w 488"/>
              <a:gd name="T15" fmla="*/ 2147483646 h 510"/>
              <a:gd name="T16" fmla="*/ 2147483646 w 488"/>
              <a:gd name="T17" fmla="*/ 2147483646 h 510"/>
              <a:gd name="T18" fmla="*/ 2147483646 w 488"/>
              <a:gd name="T19" fmla="*/ 2147483646 h 510"/>
              <a:gd name="T20" fmla="*/ 2147483646 w 488"/>
              <a:gd name="T21" fmla="*/ 2147483646 h 510"/>
              <a:gd name="T22" fmla="*/ 2147483646 w 488"/>
              <a:gd name="T23" fmla="*/ 2147483646 h 510"/>
              <a:gd name="T24" fmla="*/ 2147483646 w 488"/>
              <a:gd name="T25" fmla="*/ 2147483646 h 510"/>
              <a:gd name="T26" fmla="*/ 2147483646 w 488"/>
              <a:gd name="T27" fmla="*/ 2147483646 h 510"/>
              <a:gd name="T28" fmla="*/ 2147483646 w 488"/>
              <a:gd name="T29" fmla="*/ 2147483646 h 510"/>
              <a:gd name="T30" fmla="*/ 2147483646 w 488"/>
              <a:gd name="T31" fmla="*/ 2147483646 h 510"/>
              <a:gd name="T32" fmla="*/ 2147483646 w 488"/>
              <a:gd name="T33" fmla="*/ 2147483646 h 510"/>
              <a:gd name="T34" fmla="*/ 2147483646 w 488"/>
              <a:gd name="T35" fmla="*/ 2147483646 h 510"/>
              <a:gd name="T36" fmla="*/ 2147483646 w 488"/>
              <a:gd name="T37" fmla="*/ 2147483646 h 510"/>
              <a:gd name="T38" fmla="*/ 2147483646 w 488"/>
              <a:gd name="T39" fmla="*/ 2147483646 h 510"/>
              <a:gd name="T40" fmla="*/ 2147483646 w 488"/>
              <a:gd name="T41" fmla="*/ 2147483646 h 510"/>
              <a:gd name="T42" fmla="*/ 2147483646 w 488"/>
              <a:gd name="T43" fmla="*/ 2147483646 h 510"/>
              <a:gd name="T44" fmla="*/ 2147483646 w 488"/>
              <a:gd name="T45" fmla="*/ 2147483646 h 510"/>
              <a:gd name="T46" fmla="*/ 2147483646 w 488"/>
              <a:gd name="T47" fmla="*/ 2147483646 h 510"/>
              <a:gd name="T48" fmla="*/ 2147483646 w 488"/>
              <a:gd name="T49" fmla="*/ 2147483646 h 510"/>
              <a:gd name="T50" fmla="*/ 2147483646 w 488"/>
              <a:gd name="T51" fmla="*/ 2147483646 h 510"/>
              <a:gd name="T52" fmla="*/ 2147483646 w 488"/>
              <a:gd name="T53" fmla="*/ 2147483646 h 510"/>
              <a:gd name="T54" fmla="*/ 2147483646 w 488"/>
              <a:gd name="T55" fmla="*/ 2147483646 h 510"/>
              <a:gd name="T56" fmla="*/ 2147483646 w 488"/>
              <a:gd name="T57" fmla="*/ 2147483646 h 510"/>
              <a:gd name="T58" fmla="*/ 2147483646 w 488"/>
              <a:gd name="T59" fmla="*/ 2147483646 h 510"/>
              <a:gd name="T60" fmla="*/ 2147483646 w 488"/>
              <a:gd name="T61" fmla="*/ 2147483646 h 510"/>
              <a:gd name="T62" fmla="*/ 2147483646 w 488"/>
              <a:gd name="T63" fmla="*/ 2147483646 h 510"/>
              <a:gd name="T64" fmla="*/ 2147483646 w 488"/>
              <a:gd name="T65" fmla="*/ 2147483646 h 510"/>
              <a:gd name="T66" fmla="*/ 2147483646 w 488"/>
              <a:gd name="T67" fmla="*/ 2147483646 h 510"/>
              <a:gd name="T68" fmla="*/ 2147483646 w 488"/>
              <a:gd name="T69" fmla="*/ 2147483646 h 510"/>
              <a:gd name="T70" fmla="*/ 2147483646 w 488"/>
              <a:gd name="T71" fmla="*/ 2147483646 h 510"/>
              <a:gd name="T72" fmla="*/ 2147483646 w 488"/>
              <a:gd name="T73" fmla="*/ 2147483646 h 510"/>
              <a:gd name="T74" fmla="*/ 2147483646 w 488"/>
              <a:gd name="T75" fmla="*/ 2147483646 h 510"/>
              <a:gd name="T76" fmla="*/ 2147483646 w 488"/>
              <a:gd name="T77" fmla="*/ 2147483646 h 510"/>
              <a:gd name="T78" fmla="*/ 2147483646 w 488"/>
              <a:gd name="T79" fmla="*/ 2147483646 h 510"/>
              <a:gd name="T80" fmla="*/ 2147483646 w 488"/>
              <a:gd name="T81" fmla="*/ 2147483646 h 510"/>
              <a:gd name="T82" fmla="*/ 2147483646 w 488"/>
              <a:gd name="T83" fmla="*/ 2147483646 h 510"/>
              <a:gd name="T84" fmla="*/ 2147483646 w 488"/>
              <a:gd name="T85" fmla="*/ 2147483646 h 510"/>
              <a:gd name="T86" fmla="*/ 2147483646 w 488"/>
              <a:gd name="T87" fmla="*/ 2147483646 h 510"/>
              <a:gd name="T88" fmla="*/ 2147483646 w 488"/>
              <a:gd name="T89" fmla="*/ 2147483646 h 510"/>
              <a:gd name="T90" fmla="*/ 2147483646 w 488"/>
              <a:gd name="T91" fmla="*/ 2147483646 h 510"/>
              <a:gd name="T92" fmla="*/ 2147483646 w 488"/>
              <a:gd name="T93" fmla="*/ 2147483646 h 510"/>
              <a:gd name="T94" fmla="*/ 2147483646 w 488"/>
              <a:gd name="T95" fmla="*/ 2147483646 h 510"/>
              <a:gd name="T96" fmla="*/ 2147483646 w 488"/>
              <a:gd name="T97" fmla="*/ 2147483646 h 510"/>
              <a:gd name="T98" fmla="*/ 2147483646 w 488"/>
              <a:gd name="T99" fmla="*/ 2147483646 h 510"/>
              <a:gd name="T100" fmla="*/ 2147483646 w 488"/>
              <a:gd name="T101" fmla="*/ 2147483646 h 510"/>
              <a:gd name="T102" fmla="*/ 2147483646 w 488"/>
              <a:gd name="T103" fmla="*/ 2147483646 h 510"/>
              <a:gd name="T104" fmla="*/ 2147483646 w 488"/>
              <a:gd name="T105" fmla="*/ 2147483646 h 510"/>
              <a:gd name="T106" fmla="*/ 2147483646 w 488"/>
              <a:gd name="T107" fmla="*/ 2147483646 h 510"/>
              <a:gd name="T108" fmla="*/ 2147483646 w 488"/>
              <a:gd name="T109" fmla="*/ 2147483646 h 510"/>
              <a:gd name="T110" fmla="*/ 2147483646 w 488"/>
              <a:gd name="T111" fmla="*/ 2147483646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
              <a:gd name="T169" fmla="*/ 0 h 510"/>
              <a:gd name="T170" fmla="*/ 488 w 488"/>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 h="510">
                <a:moveTo>
                  <a:pt x="1" y="1"/>
                </a:moveTo>
                <a:lnTo>
                  <a:pt x="12" y="0"/>
                </a:lnTo>
                <a:lnTo>
                  <a:pt x="15" y="0"/>
                </a:lnTo>
                <a:lnTo>
                  <a:pt x="21" y="1"/>
                </a:lnTo>
                <a:lnTo>
                  <a:pt x="25" y="1"/>
                </a:lnTo>
                <a:lnTo>
                  <a:pt x="34" y="0"/>
                </a:lnTo>
                <a:lnTo>
                  <a:pt x="37" y="0"/>
                </a:lnTo>
                <a:lnTo>
                  <a:pt x="42" y="0"/>
                </a:lnTo>
                <a:lnTo>
                  <a:pt x="47" y="0"/>
                </a:lnTo>
                <a:lnTo>
                  <a:pt x="49" y="0"/>
                </a:lnTo>
                <a:lnTo>
                  <a:pt x="51" y="0"/>
                </a:lnTo>
                <a:lnTo>
                  <a:pt x="57" y="0"/>
                </a:lnTo>
                <a:lnTo>
                  <a:pt x="61" y="0"/>
                </a:lnTo>
                <a:lnTo>
                  <a:pt x="72" y="0"/>
                </a:lnTo>
                <a:lnTo>
                  <a:pt x="76" y="0"/>
                </a:lnTo>
                <a:lnTo>
                  <a:pt x="78" y="0"/>
                </a:lnTo>
                <a:lnTo>
                  <a:pt x="80" y="0"/>
                </a:lnTo>
                <a:lnTo>
                  <a:pt x="79" y="2"/>
                </a:lnTo>
                <a:lnTo>
                  <a:pt x="80" y="4"/>
                </a:lnTo>
                <a:lnTo>
                  <a:pt x="80" y="5"/>
                </a:lnTo>
                <a:lnTo>
                  <a:pt x="84" y="17"/>
                </a:lnTo>
                <a:lnTo>
                  <a:pt x="85" y="18"/>
                </a:lnTo>
                <a:lnTo>
                  <a:pt x="86" y="24"/>
                </a:lnTo>
                <a:lnTo>
                  <a:pt x="85" y="28"/>
                </a:lnTo>
                <a:lnTo>
                  <a:pt x="86" y="30"/>
                </a:lnTo>
                <a:lnTo>
                  <a:pt x="85" y="35"/>
                </a:lnTo>
                <a:lnTo>
                  <a:pt x="87" y="49"/>
                </a:lnTo>
                <a:lnTo>
                  <a:pt x="108" y="69"/>
                </a:lnTo>
                <a:lnTo>
                  <a:pt x="112" y="71"/>
                </a:lnTo>
                <a:lnTo>
                  <a:pt x="120" y="78"/>
                </a:lnTo>
                <a:lnTo>
                  <a:pt x="139" y="64"/>
                </a:lnTo>
                <a:lnTo>
                  <a:pt x="145" y="61"/>
                </a:lnTo>
                <a:lnTo>
                  <a:pt x="152" y="58"/>
                </a:lnTo>
                <a:lnTo>
                  <a:pt x="158" y="56"/>
                </a:lnTo>
                <a:lnTo>
                  <a:pt x="159" y="56"/>
                </a:lnTo>
                <a:lnTo>
                  <a:pt x="160" y="56"/>
                </a:lnTo>
                <a:lnTo>
                  <a:pt x="162" y="56"/>
                </a:lnTo>
                <a:lnTo>
                  <a:pt x="164" y="55"/>
                </a:lnTo>
                <a:lnTo>
                  <a:pt x="168" y="55"/>
                </a:lnTo>
                <a:lnTo>
                  <a:pt x="171" y="53"/>
                </a:lnTo>
                <a:lnTo>
                  <a:pt x="181" y="49"/>
                </a:lnTo>
                <a:lnTo>
                  <a:pt x="185" y="48"/>
                </a:lnTo>
                <a:lnTo>
                  <a:pt x="193" y="46"/>
                </a:lnTo>
                <a:lnTo>
                  <a:pt x="194" y="46"/>
                </a:lnTo>
                <a:lnTo>
                  <a:pt x="198" y="45"/>
                </a:lnTo>
                <a:lnTo>
                  <a:pt x="202" y="45"/>
                </a:lnTo>
                <a:lnTo>
                  <a:pt x="204" y="45"/>
                </a:lnTo>
                <a:lnTo>
                  <a:pt x="207" y="46"/>
                </a:lnTo>
                <a:lnTo>
                  <a:pt x="209" y="46"/>
                </a:lnTo>
                <a:lnTo>
                  <a:pt x="213" y="47"/>
                </a:lnTo>
                <a:lnTo>
                  <a:pt x="216" y="48"/>
                </a:lnTo>
                <a:lnTo>
                  <a:pt x="217" y="48"/>
                </a:lnTo>
                <a:lnTo>
                  <a:pt x="224" y="48"/>
                </a:lnTo>
                <a:lnTo>
                  <a:pt x="225" y="49"/>
                </a:lnTo>
                <a:lnTo>
                  <a:pt x="227" y="49"/>
                </a:lnTo>
                <a:lnTo>
                  <a:pt x="229" y="49"/>
                </a:lnTo>
                <a:lnTo>
                  <a:pt x="231" y="49"/>
                </a:lnTo>
                <a:lnTo>
                  <a:pt x="233" y="49"/>
                </a:lnTo>
                <a:lnTo>
                  <a:pt x="236" y="48"/>
                </a:lnTo>
                <a:lnTo>
                  <a:pt x="239" y="47"/>
                </a:lnTo>
                <a:lnTo>
                  <a:pt x="242" y="46"/>
                </a:lnTo>
                <a:lnTo>
                  <a:pt x="244" y="45"/>
                </a:lnTo>
                <a:lnTo>
                  <a:pt x="247" y="44"/>
                </a:lnTo>
                <a:lnTo>
                  <a:pt x="249" y="43"/>
                </a:lnTo>
                <a:lnTo>
                  <a:pt x="251" y="40"/>
                </a:lnTo>
                <a:lnTo>
                  <a:pt x="253" y="39"/>
                </a:lnTo>
                <a:lnTo>
                  <a:pt x="257" y="38"/>
                </a:lnTo>
                <a:lnTo>
                  <a:pt x="261" y="36"/>
                </a:lnTo>
                <a:lnTo>
                  <a:pt x="266" y="36"/>
                </a:lnTo>
                <a:lnTo>
                  <a:pt x="273" y="31"/>
                </a:lnTo>
                <a:lnTo>
                  <a:pt x="275" y="31"/>
                </a:lnTo>
                <a:lnTo>
                  <a:pt x="280" y="32"/>
                </a:lnTo>
                <a:lnTo>
                  <a:pt x="282" y="32"/>
                </a:lnTo>
                <a:lnTo>
                  <a:pt x="283" y="34"/>
                </a:lnTo>
                <a:lnTo>
                  <a:pt x="286" y="36"/>
                </a:lnTo>
                <a:lnTo>
                  <a:pt x="291" y="36"/>
                </a:lnTo>
                <a:lnTo>
                  <a:pt x="294" y="37"/>
                </a:lnTo>
                <a:lnTo>
                  <a:pt x="299" y="37"/>
                </a:lnTo>
                <a:lnTo>
                  <a:pt x="301" y="37"/>
                </a:lnTo>
                <a:lnTo>
                  <a:pt x="307" y="37"/>
                </a:lnTo>
                <a:lnTo>
                  <a:pt x="310" y="37"/>
                </a:lnTo>
                <a:lnTo>
                  <a:pt x="314" y="37"/>
                </a:lnTo>
                <a:lnTo>
                  <a:pt x="318" y="37"/>
                </a:lnTo>
                <a:lnTo>
                  <a:pt x="322" y="37"/>
                </a:lnTo>
                <a:lnTo>
                  <a:pt x="324" y="37"/>
                </a:lnTo>
                <a:lnTo>
                  <a:pt x="326" y="37"/>
                </a:lnTo>
                <a:lnTo>
                  <a:pt x="328" y="37"/>
                </a:lnTo>
                <a:lnTo>
                  <a:pt x="334" y="37"/>
                </a:lnTo>
                <a:lnTo>
                  <a:pt x="339" y="37"/>
                </a:lnTo>
                <a:lnTo>
                  <a:pt x="341" y="37"/>
                </a:lnTo>
                <a:lnTo>
                  <a:pt x="345" y="37"/>
                </a:lnTo>
                <a:lnTo>
                  <a:pt x="347" y="37"/>
                </a:lnTo>
                <a:lnTo>
                  <a:pt x="350" y="37"/>
                </a:lnTo>
                <a:lnTo>
                  <a:pt x="355" y="37"/>
                </a:lnTo>
                <a:lnTo>
                  <a:pt x="356" y="37"/>
                </a:lnTo>
                <a:lnTo>
                  <a:pt x="358" y="37"/>
                </a:lnTo>
                <a:lnTo>
                  <a:pt x="361" y="37"/>
                </a:lnTo>
                <a:lnTo>
                  <a:pt x="366" y="37"/>
                </a:lnTo>
                <a:lnTo>
                  <a:pt x="370" y="37"/>
                </a:lnTo>
                <a:lnTo>
                  <a:pt x="372" y="37"/>
                </a:lnTo>
                <a:lnTo>
                  <a:pt x="374" y="37"/>
                </a:lnTo>
                <a:lnTo>
                  <a:pt x="381" y="37"/>
                </a:lnTo>
                <a:lnTo>
                  <a:pt x="385" y="37"/>
                </a:lnTo>
                <a:lnTo>
                  <a:pt x="392" y="37"/>
                </a:lnTo>
                <a:lnTo>
                  <a:pt x="395" y="37"/>
                </a:lnTo>
                <a:lnTo>
                  <a:pt x="396" y="37"/>
                </a:lnTo>
                <a:lnTo>
                  <a:pt x="397" y="37"/>
                </a:lnTo>
                <a:lnTo>
                  <a:pt x="403" y="37"/>
                </a:lnTo>
                <a:lnTo>
                  <a:pt x="405" y="37"/>
                </a:lnTo>
                <a:lnTo>
                  <a:pt x="406" y="37"/>
                </a:lnTo>
                <a:lnTo>
                  <a:pt x="410" y="37"/>
                </a:lnTo>
                <a:lnTo>
                  <a:pt x="416" y="37"/>
                </a:lnTo>
                <a:lnTo>
                  <a:pt x="423" y="37"/>
                </a:lnTo>
                <a:lnTo>
                  <a:pt x="426" y="37"/>
                </a:lnTo>
                <a:lnTo>
                  <a:pt x="428" y="37"/>
                </a:lnTo>
                <a:lnTo>
                  <a:pt x="432" y="37"/>
                </a:lnTo>
                <a:lnTo>
                  <a:pt x="434" y="37"/>
                </a:lnTo>
                <a:lnTo>
                  <a:pt x="434" y="44"/>
                </a:lnTo>
                <a:lnTo>
                  <a:pt x="434" y="51"/>
                </a:lnTo>
                <a:lnTo>
                  <a:pt x="434" y="54"/>
                </a:lnTo>
                <a:lnTo>
                  <a:pt x="434" y="62"/>
                </a:lnTo>
                <a:lnTo>
                  <a:pt x="434" y="79"/>
                </a:lnTo>
                <a:lnTo>
                  <a:pt x="434" y="82"/>
                </a:lnTo>
                <a:lnTo>
                  <a:pt x="434" y="87"/>
                </a:lnTo>
                <a:lnTo>
                  <a:pt x="434" y="113"/>
                </a:lnTo>
                <a:lnTo>
                  <a:pt x="434" y="119"/>
                </a:lnTo>
                <a:lnTo>
                  <a:pt x="434" y="122"/>
                </a:lnTo>
                <a:lnTo>
                  <a:pt x="434" y="129"/>
                </a:lnTo>
                <a:lnTo>
                  <a:pt x="434" y="136"/>
                </a:lnTo>
                <a:lnTo>
                  <a:pt x="434" y="141"/>
                </a:lnTo>
                <a:lnTo>
                  <a:pt x="434" y="148"/>
                </a:lnTo>
                <a:lnTo>
                  <a:pt x="434" y="155"/>
                </a:lnTo>
                <a:lnTo>
                  <a:pt x="434" y="157"/>
                </a:lnTo>
                <a:lnTo>
                  <a:pt x="434" y="160"/>
                </a:lnTo>
                <a:lnTo>
                  <a:pt x="434" y="167"/>
                </a:lnTo>
                <a:lnTo>
                  <a:pt x="434" y="172"/>
                </a:lnTo>
                <a:lnTo>
                  <a:pt x="434" y="180"/>
                </a:lnTo>
                <a:lnTo>
                  <a:pt x="434" y="187"/>
                </a:lnTo>
                <a:lnTo>
                  <a:pt x="434" y="189"/>
                </a:lnTo>
                <a:lnTo>
                  <a:pt x="434" y="193"/>
                </a:lnTo>
                <a:lnTo>
                  <a:pt x="434" y="202"/>
                </a:lnTo>
                <a:lnTo>
                  <a:pt x="434" y="208"/>
                </a:lnTo>
                <a:lnTo>
                  <a:pt x="434" y="216"/>
                </a:lnTo>
                <a:lnTo>
                  <a:pt x="434" y="218"/>
                </a:lnTo>
                <a:lnTo>
                  <a:pt x="434" y="221"/>
                </a:lnTo>
                <a:lnTo>
                  <a:pt x="434" y="222"/>
                </a:lnTo>
                <a:lnTo>
                  <a:pt x="434" y="224"/>
                </a:lnTo>
                <a:lnTo>
                  <a:pt x="434" y="228"/>
                </a:lnTo>
                <a:lnTo>
                  <a:pt x="434" y="241"/>
                </a:lnTo>
                <a:lnTo>
                  <a:pt x="434" y="252"/>
                </a:lnTo>
                <a:lnTo>
                  <a:pt x="434" y="256"/>
                </a:lnTo>
                <a:lnTo>
                  <a:pt x="434" y="258"/>
                </a:lnTo>
                <a:lnTo>
                  <a:pt x="434" y="260"/>
                </a:lnTo>
                <a:lnTo>
                  <a:pt x="430" y="261"/>
                </a:lnTo>
                <a:lnTo>
                  <a:pt x="430" y="264"/>
                </a:lnTo>
                <a:lnTo>
                  <a:pt x="430" y="266"/>
                </a:lnTo>
                <a:lnTo>
                  <a:pt x="430" y="267"/>
                </a:lnTo>
                <a:lnTo>
                  <a:pt x="430" y="270"/>
                </a:lnTo>
                <a:lnTo>
                  <a:pt x="430" y="280"/>
                </a:lnTo>
                <a:lnTo>
                  <a:pt x="430" y="282"/>
                </a:lnTo>
                <a:lnTo>
                  <a:pt x="432" y="284"/>
                </a:lnTo>
                <a:lnTo>
                  <a:pt x="434" y="286"/>
                </a:lnTo>
                <a:lnTo>
                  <a:pt x="434" y="287"/>
                </a:lnTo>
                <a:lnTo>
                  <a:pt x="435" y="292"/>
                </a:lnTo>
                <a:lnTo>
                  <a:pt x="437" y="294"/>
                </a:lnTo>
                <a:lnTo>
                  <a:pt x="438" y="298"/>
                </a:lnTo>
                <a:lnTo>
                  <a:pt x="443" y="304"/>
                </a:lnTo>
                <a:lnTo>
                  <a:pt x="446" y="309"/>
                </a:lnTo>
                <a:lnTo>
                  <a:pt x="455" y="315"/>
                </a:lnTo>
                <a:lnTo>
                  <a:pt x="458" y="323"/>
                </a:lnTo>
                <a:lnTo>
                  <a:pt x="459" y="326"/>
                </a:lnTo>
                <a:lnTo>
                  <a:pt x="459" y="328"/>
                </a:lnTo>
                <a:lnTo>
                  <a:pt x="460" y="331"/>
                </a:lnTo>
                <a:lnTo>
                  <a:pt x="460" y="334"/>
                </a:lnTo>
                <a:lnTo>
                  <a:pt x="479" y="334"/>
                </a:lnTo>
                <a:lnTo>
                  <a:pt x="487" y="341"/>
                </a:lnTo>
                <a:lnTo>
                  <a:pt x="483" y="342"/>
                </a:lnTo>
                <a:lnTo>
                  <a:pt x="481" y="343"/>
                </a:lnTo>
                <a:lnTo>
                  <a:pt x="478" y="344"/>
                </a:lnTo>
                <a:lnTo>
                  <a:pt x="476" y="346"/>
                </a:lnTo>
                <a:lnTo>
                  <a:pt x="474" y="348"/>
                </a:lnTo>
                <a:lnTo>
                  <a:pt x="470" y="355"/>
                </a:lnTo>
                <a:lnTo>
                  <a:pt x="469" y="358"/>
                </a:lnTo>
                <a:lnTo>
                  <a:pt x="468" y="360"/>
                </a:lnTo>
                <a:lnTo>
                  <a:pt x="467" y="363"/>
                </a:lnTo>
                <a:lnTo>
                  <a:pt x="467" y="368"/>
                </a:lnTo>
                <a:lnTo>
                  <a:pt x="466" y="372"/>
                </a:lnTo>
                <a:lnTo>
                  <a:pt x="463" y="379"/>
                </a:lnTo>
                <a:lnTo>
                  <a:pt x="461" y="386"/>
                </a:lnTo>
                <a:lnTo>
                  <a:pt x="459" y="387"/>
                </a:lnTo>
                <a:lnTo>
                  <a:pt x="455" y="391"/>
                </a:lnTo>
                <a:lnTo>
                  <a:pt x="452" y="392"/>
                </a:lnTo>
                <a:lnTo>
                  <a:pt x="447" y="400"/>
                </a:lnTo>
                <a:lnTo>
                  <a:pt x="446" y="403"/>
                </a:lnTo>
                <a:lnTo>
                  <a:pt x="444" y="406"/>
                </a:lnTo>
                <a:lnTo>
                  <a:pt x="443" y="409"/>
                </a:lnTo>
                <a:lnTo>
                  <a:pt x="440" y="411"/>
                </a:lnTo>
                <a:lnTo>
                  <a:pt x="439" y="414"/>
                </a:lnTo>
                <a:lnTo>
                  <a:pt x="435" y="412"/>
                </a:lnTo>
                <a:lnTo>
                  <a:pt x="434" y="410"/>
                </a:lnTo>
                <a:lnTo>
                  <a:pt x="433" y="409"/>
                </a:lnTo>
                <a:lnTo>
                  <a:pt x="430" y="408"/>
                </a:lnTo>
                <a:lnTo>
                  <a:pt x="428" y="406"/>
                </a:lnTo>
                <a:lnTo>
                  <a:pt x="419" y="411"/>
                </a:lnTo>
                <a:lnTo>
                  <a:pt x="417" y="412"/>
                </a:lnTo>
                <a:lnTo>
                  <a:pt x="414" y="416"/>
                </a:lnTo>
                <a:lnTo>
                  <a:pt x="412" y="417"/>
                </a:lnTo>
                <a:lnTo>
                  <a:pt x="412" y="419"/>
                </a:lnTo>
                <a:lnTo>
                  <a:pt x="415" y="422"/>
                </a:lnTo>
                <a:lnTo>
                  <a:pt x="416" y="422"/>
                </a:lnTo>
                <a:lnTo>
                  <a:pt x="419" y="423"/>
                </a:lnTo>
                <a:lnTo>
                  <a:pt x="425" y="427"/>
                </a:lnTo>
                <a:lnTo>
                  <a:pt x="418" y="437"/>
                </a:lnTo>
                <a:lnTo>
                  <a:pt x="416" y="434"/>
                </a:lnTo>
                <a:lnTo>
                  <a:pt x="406" y="431"/>
                </a:lnTo>
                <a:lnTo>
                  <a:pt x="399" y="447"/>
                </a:lnTo>
                <a:lnTo>
                  <a:pt x="401" y="452"/>
                </a:lnTo>
                <a:lnTo>
                  <a:pt x="402" y="455"/>
                </a:lnTo>
                <a:lnTo>
                  <a:pt x="403" y="459"/>
                </a:lnTo>
                <a:lnTo>
                  <a:pt x="404" y="463"/>
                </a:lnTo>
                <a:lnTo>
                  <a:pt x="401" y="474"/>
                </a:lnTo>
                <a:lnTo>
                  <a:pt x="399" y="474"/>
                </a:lnTo>
                <a:lnTo>
                  <a:pt x="391" y="471"/>
                </a:lnTo>
                <a:lnTo>
                  <a:pt x="389" y="471"/>
                </a:lnTo>
                <a:lnTo>
                  <a:pt x="385" y="472"/>
                </a:lnTo>
                <a:lnTo>
                  <a:pt x="381" y="486"/>
                </a:lnTo>
                <a:lnTo>
                  <a:pt x="377" y="491"/>
                </a:lnTo>
                <a:lnTo>
                  <a:pt x="371" y="497"/>
                </a:lnTo>
                <a:lnTo>
                  <a:pt x="371" y="498"/>
                </a:lnTo>
                <a:lnTo>
                  <a:pt x="370" y="499"/>
                </a:lnTo>
                <a:lnTo>
                  <a:pt x="368" y="502"/>
                </a:lnTo>
                <a:lnTo>
                  <a:pt x="364" y="504"/>
                </a:lnTo>
                <a:lnTo>
                  <a:pt x="361" y="505"/>
                </a:lnTo>
                <a:lnTo>
                  <a:pt x="358" y="509"/>
                </a:lnTo>
                <a:lnTo>
                  <a:pt x="352" y="509"/>
                </a:lnTo>
                <a:lnTo>
                  <a:pt x="348" y="505"/>
                </a:lnTo>
                <a:lnTo>
                  <a:pt x="347" y="505"/>
                </a:lnTo>
                <a:lnTo>
                  <a:pt x="341" y="501"/>
                </a:lnTo>
                <a:lnTo>
                  <a:pt x="336" y="493"/>
                </a:lnTo>
                <a:lnTo>
                  <a:pt x="328" y="482"/>
                </a:lnTo>
                <a:lnTo>
                  <a:pt x="325" y="480"/>
                </a:lnTo>
                <a:lnTo>
                  <a:pt x="313" y="473"/>
                </a:lnTo>
                <a:lnTo>
                  <a:pt x="311" y="473"/>
                </a:lnTo>
                <a:lnTo>
                  <a:pt x="308" y="473"/>
                </a:lnTo>
                <a:lnTo>
                  <a:pt x="307" y="473"/>
                </a:lnTo>
                <a:lnTo>
                  <a:pt x="297" y="477"/>
                </a:lnTo>
                <a:lnTo>
                  <a:pt x="295" y="477"/>
                </a:lnTo>
                <a:lnTo>
                  <a:pt x="291" y="479"/>
                </a:lnTo>
                <a:lnTo>
                  <a:pt x="289" y="480"/>
                </a:lnTo>
                <a:lnTo>
                  <a:pt x="286" y="481"/>
                </a:lnTo>
                <a:lnTo>
                  <a:pt x="286" y="479"/>
                </a:lnTo>
                <a:lnTo>
                  <a:pt x="286" y="477"/>
                </a:lnTo>
                <a:lnTo>
                  <a:pt x="286" y="471"/>
                </a:lnTo>
                <a:lnTo>
                  <a:pt x="286" y="467"/>
                </a:lnTo>
                <a:lnTo>
                  <a:pt x="286" y="447"/>
                </a:lnTo>
                <a:lnTo>
                  <a:pt x="286" y="443"/>
                </a:lnTo>
                <a:lnTo>
                  <a:pt x="286" y="435"/>
                </a:lnTo>
                <a:lnTo>
                  <a:pt x="286" y="430"/>
                </a:lnTo>
                <a:lnTo>
                  <a:pt x="286" y="427"/>
                </a:lnTo>
                <a:lnTo>
                  <a:pt x="286" y="426"/>
                </a:lnTo>
                <a:lnTo>
                  <a:pt x="286" y="422"/>
                </a:lnTo>
                <a:lnTo>
                  <a:pt x="286" y="420"/>
                </a:lnTo>
                <a:lnTo>
                  <a:pt x="286" y="416"/>
                </a:lnTo>
                <a:lnTo>
                  <a:pt x="286" y="402"/>
                </a:lnTo>
                <a:lnTo>
                  <a:pt x="286" y="394"/>
                </a:lnTo>
                <a:lnTo>
                  <a:pt x="286" y="388"/>
                </a:lnTo>
                <a:lnTo>
                  <a:pt x="286" y="386"/>
                </a:lnTo>
                <a:lnTo>
                  <a:pt x="286" y="384"/>
                </a:lnTo>
                <a:lnTo>
                  <a:pt x="286" y="376"/>
                </a:lnTo>
                <a:lnTo>
                  <a:pt x="286" y="372"/>
                </a:lnTo>
                <a:lnTo>
                  <a:pt x="286" y="370"/>
                </a:lnTo>
                <a:lnTo>
                  <a:pt x="286" y="360"/>
                </a:lnTo>
                <a:lnTo>
                  <a:pt x="286" y="351"/>
                </a:lnTo>
                <a:lnTo>
                  <a:pt x="286" y="335"/>
                </a:lnTo>
                <a:lnTo>
                  <a:pt x="286" y="333"/>
                </a:lnTo>
                <a:lnTo>
                  <a:pt x="286" y="331"/>
                </a:lnTo>
                <a:lnTo>
                  <a:pt x="286" y="326"/>
                </a:lnTo>
                <a:lnTo>
                  <a:pt x="286" y="321"/>
                </a:lnTo>
                <a:lnTo>
                  <a:pt x="286" y="318"/>
                </a:lnTo>
                <a:lnTo>
                  <a:pt x="286" y="315"/>
                </a:lnTo>
                <a:lnTo>
                  <a:pt x="286" y="312"/>
                </a:lnTo>
                <a:lnTo>
                  <a:pt x="286" y="310"/>
                </a:lnTo>
                <a:lnTo>
                  <a:pt x="286" y="287"/>
                </a:lnTo>
                <a:lnTo>
                  <a:pt x="286" y="285"/>
                </a:lnTo>
                <a:lnTo>
                  <a:pt x="286" y="277"/>
                </a:lnTo>
                <a:lnTo>
                  <a:pt x="286" y="273"/>
                </a:lnTo>
                <a:lnTo>
                  <a:pt x="286" y="269"/>
                </a:lnTo>
                <a:lnTo>
                  <a:pt x="286" y="267"/>
                </a:lnTo>
                <a:lnTo>
                  <a:pt x="286" y="263"/>
                </a:lnTo>
                <a:lnTo>
                  <a:pt x="286" y="260"/>
                </a:lnTo>
                <a:lnTo>
                  <a:pt x="281" y="260"/>
                </a:lnTo>
                <a:lnTo>
                  <a:pt x="278" y="260"/>
                </a:lnTo>
                <a:lnTo>
                  <a:pt x="271" y="260"/>
                </a:lnTo>
                <a:lnTo>
                  <a:pt x="261" y="260"/>
                </a:lnTo>
                <a:lnTo>
                  <a:pt x="253" y="261"/>
                </a:lnTo>
                <a:lnTo>
                  <a:pt x="251" y="261"/>
                </a:lnTo>
                <a:lnTo>
                  <a:pt x="245" y="260"/>
                </a:lnTo>
                <a:lnTo>
                  <a:pt x="231" y="261"/>
                </a:lnTo>
                <a:lnTo>
                  <a:pt x="229" y="261"/>
                </a:lnTo>
                <a:lnTo>
                  <a:pt x="218" y="261"/>
                </a:lnTo>
                <a:lnTo>
                  <a:pt x="214" y="261"/>
                </a:lnTo>
                <a:lnTo>
                  <a:pt x="195" y="261"/>
                </a:lnTo>
                <a:lnTo>
                  <a:pt x="194" y="260"/>
                </a:lnTo>
                <a:lnTo>
                  <a:pt x="186" y="261"/>
                </a:lnTo>
                <a:lnTo>
                  <a:pt x="184" y="261"/>
                </a:lnTo>
                <a:lnTo>
                  <a:pt x="181" y="260"/>
                </a:lnTo>
                <a:lnTo>
                  <a:pt x="180" y="260"/>
                </a:lnTo>
                <a:lnTo>
                  <a:pt x="179" y="261"/>
                </a:lnTo>
                <a:lnTo>
                  <a:pt x="169" y="261"/>
                </a:lnTo>
                <a:lnTo>
                  <a:pt x="167" y="261"/>
                </a:lnTo>
                <a:lnTo>
                  <a:pt x="156" y="261"/>
                </a:lnTo>
                <a:lnTo>
                  <a:pt x="151" y="261"/>
                </a:lnTo>
                <a:lnTo>
                  <a:pt x="134" y="260"/>
                </a:lnTo>
                <a:lnTo>
                  <a:pt x="123" y="261"/>
                </a:lnTo>
                <a:lnTo>
                  <a:pt x="119" y="261"/>
                </a:lnTo>
                <a:lnTo>
                  <a:pt x="109" y="261"/>
                </a:lnTo>
                <a:lnTo>
                  <a:pt x="106" y="261"/>
                </a:lnTo>
                <a:lnTo>
                  <a:pt x="105" y="261"/>
                </a:lnTo>
                <a:lnTo>
                  <a:pt x="100" y="261"/>
                </a:lnTo>
                <a:lnTo>
                  <a:pt x="97" y="261"/>
                </a:lnTo>
                <a:lnTo>
                  <a:pt x="94" y="261"/>
                </a:lnTo>
                <a:lnTo>
                  <a:pt x="92" y="261"/>
                </a:lnTo>
                <a:lnTo>
                  <a:pt x="84" y="261"/>
                </a:lnTo>
                <a:lnTo>
                  <a:pt x="82" y="261"/>
                </a:lnTo>
                <a:lnTo>
                  <a:pt x="80" y="261"/>
                </a:lnTo>
                <a:lnTo>
                  <a:pt x="79" y="261"/>
                </a:lnTo>
                <a:lnTo>
                  <a:pt x="78" y="261"/>
                </a:lnTo>
                <a:lnTo>
                  <a:pt x="72" y="261"/>
                </a:lnTo>
                <a:lnTo>
                  <a:pt x="70" y="261"/>
                </a:lnTo>
                <a:lnTo>
                  <a:pt x="67" y="261"/>
                </a:lnTo>
                <a:lnTo>
                  <a:pt x="65" y="261"/>
                </a:lnTo>
                <a:lnTo>
                  <a:pt x="61" y="261"/>
                </a:lnTo>
                <a:lnTo>
                  <a:pt x="59" y="261"/>
                </a:lnTo>
                <a:lnTo>
                  <a:pt x="53" y="261"/>
                </a:lnTo>
                <a:lnTo>
                  <a:pt x="51" y="261"/>
                </a:lnTo>
                <a:lnTo>
                  <a:pt x="47" y="261"/>
                </a:lnTo>
                <a:lnTo>
                  <a:pt x="43" y="260"/>
                </a:lnTo>
                <a:lnTo>
                  <a:pt x="40" y="261"/>
                </a:lnTo>
                <a:lnTo>
                  <a:pt x="37" y="261"/>
                </a:lnTo>
                <a:lnTo>
                  <a:pt x="37" y="253"/>
                </a:lnTo>
                <a:lnTo>
                  <a:pt x="37" y="248"/>
                </a:lnTo>
                <a:lnTo>
                  <a:pt x="37" y="244"/>
                </a:lnTo>
                <a:lnTo>
                  <a:pt x="37" y="239"/>
                </a:lnTo>
                <a:lnTo>
                  <a:pt x="37" y="235"/>
                </a:lnTo>
                <a:lnTo>
                  <a:pt x="37" y="232"/>
                </a:lnTo>
                <a:lnTo>
                  <a:pt x="37" y="223"/>
                </a:lnTo>
                <a:lnTo>
                  <a:pt x="37" y="221"/>
                </a:lnTo>
                <a:lnTo>
                  <a:pt x="37" y="217"/>
                </a:lnTo>
                <a:lnTo>
                  <a:pt x="37" y="215"/>
                </a:lnTo>
                <a:lnTo>
                  <a:pt x="37" y="210"/>
                </a:lnTo>
                <a:lnTo>
                  <a:pt x="37" y="208"/>
                </a:lnTo>
                <a:lnTo>
                  <a:pt x="37" y="206"/>
                </a:lnTo>
                <a:lnTo>
                  <a:pt x="37" y="199"/>
                </a:lnTo>
                <a:lnTo>
                  <a:pt x="37" y="187"/>
                </a:lnTo>
                <a:lnTo>
                  <a:pt x="37" y="174"/>
                </a:lnTo>
                <a:lnTo>
                  <a:pt x="37" y="167"/>
                </a:lnTo>
                <a:lnTo>
                  <a:pt x="37" y="162"/>
                </a:lnTo>
                <a:lnTo>
                  <a:pt x="37" y="148"/>
                </a:lnTo>
                <a:lnTo>
                  <a:pt x="37" y="142"/>
                </a:lnTo>
                <a:lnTo>
                  <a:pt x="37" y="140"/>
                </a:lnTo>
                <a:lnTo>
                  <a:pt x="37" y="137"/>
                </a:lnTo>
                <a:lnTo>
                  <a:pt x="37" y="129"/>
                </a:lnTo>
                <a:lnTo>
                  <a:pt x="37" y="124"/>
                </a:lnTo>
                <a:lnTo>
                  <a:pt x="37" y="123"/>
                </a:lnTo>
                <a:lnTo>
                  <a:pt x="37" y="114"/>
                </a:lnTo>
                <a:lnTo>
                  <a:pt x="37" y="112"/>
                </a:lnTo>
                <a:lnTo>
                  <a:pt x="35" y="112"/>
                </a:lnTo>
                <a:lnTo>
                  <a:pt x="25" y="112"/>
                </a:lnTo>
                <a:lnTo>
                  <a:pt x="20" y="112"/>
                </a:lnTo>
                <a:lnTo>
                  <a:pt x="18" y="112"/>
                </a:lnTo>
                <a:lnTo>
                  <a:pt x="13" y="112"/>
                </a:lnTo>
                <a:lnTo>
                  <a:pt x="7" y="112"/>
                </a:lnTo>
                <a:lnTo>
                  <a:pt x="1" y="112"/>
                </a:lnTo>
                <a:lnTo>
                  <a:pt x="1" y="108"/>
                </a:lnTo>
                <a:lnTo>
                  <a:pt x="1" y="99"/>
                </a:lnTo>
                <a:lnTo>
                  <a:pt x="1" y="92"/>
                </a:lnTo>
                <a:lnTo>
                  <a:pt x="1" y="90"/>
                </a:lnTo>
                <a:lnTo>
                  <a:pt x="1" y="87"/>
                </a:lnTo>
                <a:lnTo>
                  <a:pt x="0" y="82"/>
                </a:lnTo>
                <a:lnTo>
                  <a:pt x="0" y="81"/>
                </a:lnTo>
                <a:lnTo>
                  <a:pt x="1" y="77"/>
                </a:lnTo>
                <a:lnTo>
                  <a:pt x="0" y="75"/>
                </a:lnTo>
                <a:lnTo>
                  <a:pt x="1" y="71"/>
                </a:lnTo>
                <a:lnTo>
                  <a:pt x="1" y="62"/>
                </a:lnTo>
                <a:lnTo>
                  <a:pt x="1" y="58"/>
                </a:lnTo>
                <a:lnTo>
                  <a:pt x="1" y="52"/>
                </a:lnTo>
                <a:lnTo>
                  <a:pt x="1" y="49"/>
                </a:lnTo>
                <a:lnTo>
                  <a:pt x="1" y="45"/>
                </a:lnTo>
                <a:lnTo>
                  <a:pt x="1" y="37"/>
                </a:lnTo>
                <a:lnTo>
                  <a:pt x="1" y="32"/>
                </a:lnTo>
                <a:lnTo>
                  <a:pt x="1" y="29"/>
                </a:lnTo>
                <a:lnTo>
                  <a:pt x="1" y="24"/>
                </a:lnTo>
                <a:lnTo>
                  <a:pt x="1" y="19"/>
                </a:lnTo>
                <a:lnTo>
                  <a:pt x="1" y="14"/>
                </a:lnTo>
                <a:lnTo>
                  <a:pt x="1" y="6"/>
                </a:lnTo>
                <a:lnTo>
                  <a:pt x="1" y="1"/>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9" name="Freeform 243" descr="Dashed downward diagonal"/>
          <p:cNvSpPr>
            <a:spLocks/>
          </p:cNvSpPr>
          <p:nvPr/>
        </p:nvSpPr>
        <p:spPr bwMode="auto">
          <a:xfrm>
            <a:off x="9517063" y="3089276"/>
            <a:ext cx="690562" cy="409575"/>
          </a:xfrm>
          <a:custGeom>
            <a:avLst/>
            <a:gdLst>
              <a:gd name="T0" fmla="*/ 2147483646 w 478"/>
              <a:gd name="T1" fmla="*/ 0 h 293"/>
              <a:gd name="T2" fmla="*/ 2147483646 w 478"/>
              <a:gd name="T3" fmla="*/ 0 h 293"/>
              <a:gd name="T4" fmla="*/ 2147483646 w 478"/>
              <a:gd name="T5" fmla="*/ 0 h 293"/>
              <a:gd name="T6" fmla="*/ 2147483646 w 478"/>
              <a:gd name="T7" fmla="*/ 0 h 293"/>
              <a:gd name="T8" fmla="*/ 2147483646 w 478"/>
              <a:gd name="T9" fmla="*/ 0 h 293"/>
              <a:gd name="T10" fmla="*/ 2147483646 w 478"/>
              <a:gd name="T11" fmla="*/ 0 h 293"/>
              <a:gd name="T12" fmla="*/ 2147483646 w 478"/>
              <a:gd name="T13" fmla="*/ 0 h 293"/>
              <a:gd name="T14" fmla="*/ 2147483646 w 478"/>
              <a:gd name="T15" fmla="*/ 0 h 293"/>
              <a:gd name="T16" fmla="*/ 2147483646 w 478"/>
              <a:gd name="T17" fmla="*/ 0 h 293"/>
              <a:gd name="T18" fmla="*/ 2147483646 w 478"/>
              <a:gd name="T19" fmla="*/ 0 h 293"/>
              <a:gd name="T20" fmla="*/ 2147483646 w 478"/>
              <a:gd name="T21" fmla="*/ 0 h 293"/>
              <a:gd name="T22" fmla="*/ 2147483646 w 478"/>
              <a:gd name="T23" fmla="*/ 0 h 293"/>
              <a:gd name="T24" fmla="*/ 2147483646 w 478"/>
              <a:gd name="T25" fmla="*/ 0 h 293"/>
              <a:gd name="T26" fmla="*/ 2147483646 w 478"/>
              <a:gd name="T27" fmla="*/ 0 h 293"/>
              <a:gd name="T28" fmla="*/ 2147483646 w 478"/>
              <a:gd name="T29" fmla="*/ 0 h 293"/>
              <a:gd name="T30" fmla="*/ 2147483646 w 478"/>
              <a:gd name="T31" fmla="*/ 0 h 293"/>
              <a:gd name="T32" fmla="*/ 2147483646 w 478"/>
              <a:gd name="T33" fmla="*/ 0 h 293"/>
              <a:gd name="T34" fmla="*/ 2147483646 w 478"/>
              <a:gd name="T35" fmla="*/ 0 h 293"/>
              <a:gd name="T36" fmla="*/ 2147483646 w 478"/>
              <a:gd name="T37" fmla="*/ 0 h 293"/>
              <a:gd name="T38" fmla="*/ 2147483646 w 478"/>
              <a:gd name="T39" fmla="*/ 0 h 293"/>
              <a:gd name="T40" fmla="*/ 2147483646 w 478"/>
              <a:gd name="T41" fmla="*/ 2147483646 h 293"/>
              <a:gd name="T42" fmla="*/ 2147483646 w 478"/>
              <a:gd name="T43" fmla="*/ 2147483646 h 293"/>
              <a:gd name="T44" fmla="*/ 2147483646 w 478"/>
              <a:gd name="T45" fmla="*/ 2147483646 h 293"/>
              <a:gd name="T46" fmla="*/ 2147483646 w 478"/>
              <a:gd name="T47" fmla="*/ 2147483646 h 293"/>
              <a:gd name="T48" fmla="*/ 2147483646 w 478"/>
              <a:gd name="T49" fmla="*/ 2147483646 h 293"/>
              <a:gd name="T50" fmla="*/ 2147483646 w 478"/>
              <a:gd name="T51" fmla="*/ 2147483646 h 293"/>
              <a:gd name="T52" fmla="*/ 2147483646 w 478"/>
              <a:gd name="T53" fmla="*/ 2147483646 h 293"/>
              <a:gd name="T54" fmla="*/ 2147483646 w 478"/>
              <a:gd name="T55" fmla="*/ 2147483646 h 293"/>
              <a:gd name="T56" fmla="*/ 2147483646 w 478"/>
              <a:gd name="T57" fmla="*/ 2147483646 h 293"/>
              <a:gd name="T58" fmla="*/ 2147483646 w 478"/>
              <a:gd name="T59" fmla="*/ 2147483646 h 293"/>
              <a:gd name="T60" fmla="*/ 2147483646 w 478"/>
              <a:gd name="T61" fmla="*/ 2147483646 h 293"/>
              <a:gd name="T62" fmla="*/ 2147483646 w 478"/>
              <a:gd name="T63" fmla="*/ 2147483646 h 293"/>
              <a:gd name="T64" fmla="*/ 2147483646 w 478"/>
              <a:gd name="T65" fmla="*/ 2147483646 h 293"/>
              <a:gd name="T66" fmla="*/ 2147483646 w 478"/>
              <a:gd name="T67" fmla="*/ 2147483646 h 293"/>
              <a:gd name="T68" fmla="*/ 2147483646 w 478"/>
              <a:gd name="T69" fmla="*/ 2147483646 h 293"/>
              <a:gd name="T70" fmla="*/ 2147483646 w 478"/>
              <a:gd name="T71" fmla="*/ 2147483646 h 293"/>
              <a:gd name="T72" fmla="*/ 2147483646 w 478"/>
              <a:gd name="T73" fmla="*/ 2147483646 h 293"/>
              <a:gd name="T74" fmla="*/ 2147483646 w 478"/>
              <a:gd name="T75" fmla="*/ 2147483646 h 293"/>
              <a:gd name="T76" fmla="*/ 2147483646 w 478"/>
              <a:gd name="T77" fmla="*/ 2147483646 h 293"/>
              <a:gd name="T78" fmla="*/ 2147483646 w 478"/>
              <a:gd name="T79" fmla="*/ 2147483646 h 293"/>
              <a:gd name="T80" fmla="*/ 2147483646 w 478"/>
              <a:gd name="T81" fmla="*/ 2147483646 h 293"/>
              <a:gd name="T82" fmla="*/ 2147483646 w 478"/>
              <a:gd name="T83" fmla="*/ 2147483646 h 293"/>
              <a:gd name="T84" fmla="*/ 2147483646 w 478"/>
              <a:gd name="T85" fmla="*/ 2147483646 h 293"/>
              <a:gd name="T86" fmla="*/ 2147483646 w 478"/>
              <a:gd name="T87" fmla="*/ 2147483646 h 293"/>
              <a:gd name="T88" fmla="*/ 2147483646 w 478"/>
              <a:gd name="T89" fmla="*/ 2147483646 h 293"/>
              <a:gd name="T90" fmla="*/ 2147483646 w 478"/>
              <a:gd name="T91" fmla="*/ 2147483646 h 293"/>
              <a:gd name="T92" fmla="*/ 2147483646 w 478"/>
              <a:gd name="T93" fmla="*/ 2147483646 h 293"/>
              <a:gd name="T94" fmla="*/ 2147483646 w 478"/>
              <a:gd name="T95" fmla="*/ 2147483646 h 293"/>
              <a:gd name="T96" fmla="*/ 2147483646 w 478"/>
              <a:gd name="T97" fmla="*/ 2147483646 h 293"/>
              <a:gd name="T98" fmla="*/ 2147483646 w 478"/>
              <a:gd name="T99" fmla="*/ 2147483646 h 293"/>
              <a:gd name="T100" fmla="*/ 0 w 478"/>
              <a:gd name="T101" fmla="*/ 2147483646 h 293"/>
              <a:gd name="T102" fmla="*/ 0 w 478"/>
              <a:gd name="T103" fmla="*/ 2147483646 h 293"/>
              <a:gd name="T104" fmla="*/ 2147483646 w 478"/>
              <a:gd name="T105" fmla="*/ 2147483646 h 293"/>
              <a:gd name="T106" fmla="*/ 2147483646 w 478"/>
              <a:gd name="T107" fmla="*/ 2147483646 h 293"/>
              <a:gd name="T108" fmla="*/ 2147483646 w 478"/>
              <a:gd name="T109" fmla="*/ 2147483646 h 293"/>
              <a:gd name="T110" fmla="*/ 2147483646 w 478"/>
              <a:gd name="T111" fmla="*/ 2147483646 h 2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8"/>
              <a:gd name="T169" fmla="*/ 0 h 293"/>
              <a:gd name="T170" fmla="*/ 478 w 478"/>
              <a:gd name="T171" fmla="*/ 293 h 2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8" h="293">
                <a:moveTo>
                  <a:pt x="3" y="0"/>
                </a:moveTo>
                <a:lnTo>
                  <a:pt x="22" y="0"/>
                </a:lnTo>
                <a:lnTo>
                  <a:pt x="28" y="0"/>
                </a:lnTo>
                <a:lnTo>
                  <a:pt x="37" y="0"/>
                </a:lnTo>
                <a:lnTo>
                  <a:pt x="40" y="0"/>
                </a:lnTo>
                <a:lnTo>
                  <a:pt x="52" y="0"/>
                </a:lnTo>
                <a:lnTo>
                  <a:pt x="53" y="0"/>
                </a:lnTo>
                <a:lnTo>
                  <a:pt x="71" y="0"/>
                </a:lnTo>
                <a:lnTo>
                  <a:pt x="74" y="0"/>
                </a:lnTo>
                <a:lnTo>
                  <a:pt x="77" y="0"/>
                </a:lnTo>
                <a:lnTo>
                  <a:pt x="85" y="0"/>
                </a:lnTo>
                <a:lnTo>
                  <a:pt x="88" y="0"/>
                </a:lnTo>
                <a:lnTo>
                  <a:pt x="89" y="0"/>
                </a:lnTo>
                <a:lnTo>
                  <a:pt x="94" y="0"/>
                </a:lnTo>
                <a:lnTo>
                  <a:pt x="95" y="0"/>
                </a:lnTo>
                <a:lnTo>
                  <a:pt x="102" y="0"/>
                </a:lnTo>
                <a:lnTo>
                  <a:pt x="104" y="0"/>
                </a:lnTo>
                <a:lnTo>
                  <a:pt x="107" y="0"/>
                </a:lnTo>
                <a:lnTo>
                  <a:pt x="109" y="0"/>
                </a:lnTo>
                <a:lnTo>
                  <a:pt x="111" y="0"/>
                </a:lnTo>
                <a:lnTo>
                  <a:pt x="113" y="0"/>
                </a:lnTo>
                <a:lnTo>
                  <a:pt x="114" y="0"/>
                </a:lnTo>
                <a:lnTo>
                  <a:pt x="117" y="0"/>
                </a:lnTo>
                <a:lnTo>
                  <a:pt x="120" y="0"/>
                </a:lnTo>
                <a:lnTo>
                  <a:pt x="123" y="0"/>
                </a:lnTo>
                <a:lnTo>
                  <a:pt x="124" y="0"/>
                </a:lnTo>
                <a:lnTo>
                  <a:pt x="127" y="0"/>
                </a:lnTo>
                <a:lnTo>
                  <a:pt x="128" y="0"/>
                </a:lnTo>
                <a:lnTo>
                  <a:pt x="131" y="0"/>
                </a:lnTo>
                <a:lnTo>
                  <a:pt x="133" y="0"/>
                </a:lnTo>
                <a:lnTo>
                  <a:pt x="137" y="0"/>
                </a:lnTo>
                <a:lnTo>
                  <a:pt x="146" y="0"/>
                </a:lnTo>
                <a:lnTo>
                  <a:pt x="149" y="0"/>
                </a:lnTo>
                <a:lnTo>
                  <a:pt x="153" y="0"/>
                </a:lnTo>
                <a:lnTo>
                  <a:pt x="154" y="0"/>
                </a:lnTo>
                <a:lnTo>
                  <a:pt x="155" y="0"/>
                </a:lnTo>
                <a:lnTo>
                  <a:pt x="157" y="0"/>
                </a:lnTo>
                <a:lnTo>
                  <a:pt x="159" y="0"/>
                </a:lnTo>
                <a:lnTo>
                  <a:pt x="167" y="0"/>
                </a:lnTo>
                <a:lnTo>
                  <a:pt x="177" y="0"/>
                </a:lnTo>
                <a:lnTo>
                  <a:pt x="199" y="0"/>
                </a:lnTo>
                <a:lnTo>
                  <a:pt x="202" y="0"/>
                </a:lnTo>
                <a:lnTo>
                  <a:pt x="206" y="0"/>
                </a:lnTo>
                <a:lnTo>
                  <a:pt x="209" y="0"/>
                </a:lnTo>
                <a:lnTo>
                  <a:pt x="217" y="0"/>
                </a:lnTo>
                <a:lnTo>
                  <a:pt x="221" y="0"/>
                </a:lnTo>
                <a:lnTo>
                  <a:pt x="224" y="0"/>
                </a:lnTo>
                <a:lnTo>
                  <a:pt x="228" y="0"/>
                </a:lnTo>
                <a:lnTo>
                  <a:pt x="232" y="0"/>
                </a:lnTo>
                <a:lnTo>
                  <a:pt x="233" y="0"/>
                </a:lnTo>
                <a:lnTo>
                  <a:pt x="234" y="0"/>
                </a:lnTo>
                <a:lnTo>
                  <a:pt x="241" y="0"/>
                </a:lnTo>
                <a:lnTo>
                  <a:pt x="245" y="0"/>
                </a:lnTo>
                <a:lnTo>
                  <a:pt x="248" y="0"/>
                </a:lnTo>
                <a:lnTo>
                  <a:pt x="255" y="0"/>
                </a:lnTo>
                <a:lnTo>
                  <a:pt x="272" y="0"/>
                </a:lnTo>
                <a:lnTo>
                  <a:pt x="285" y="0"/>
                </a:lnTo>
                <a:lnTo>
                  <a:pt x="291" y="0"/>
                </a:lnTo>
                <a:lnTo>
                  <a:pt x="304" y="0"/>
                </a:lnTo>
                <a:lnTo>
                  <a:pt x="309" y="0"/>
                </a:lnTo>
                <a:lnTo>
                  <a:pt x="317" y="0"/>
                </a:lnTo>
                <a:lnTo>
                  <a:pt x="335" y="0"/>
                </a:lnTo>
                <a:lnTo>
                  <a:pt x="342" y="0"/>
                </a:lnTo>
                <a:lnTo>
                  <a:pt x="372" y="0"/>
                </a:lnTo>
                <a:lnTo>
                  <a:pt x="373" y="0"/>
                </a:lnTo>
                <a:lnTo>
                  <a:pt x="378" y="0"/>
                </a:lnTo>
                <a:lnTo>
                  <a:pt x="381" y="0"/>
                </a:lnTo>
                <a:lnTo>
                  <a:pt x="394" y="0"/>
                </a:lnTo>
                <a:lnTo>
                  <a:pt x="405" y="0"/>
                </a:lnTo>
                <a:lnTo>
                  <a:pt x="407" y="0"/>
                </a:lnTo>
                <a:lnTo>
                  <a:pt x="416" y="0"/>
                </a:lnTo>
                <a:lnTo>
                  <a:pt x="418" y="0"/>
                </a:lnTo>
                <a:lnTo>
                  <a:pt x="419" y="0"/>
                </a:lnTo>
                <a:lnTo>
                  <a:pt x="428" y="0"/>
                </a:lnTo>
                <a:lnTo>
                  <a:pt x="435" y="0"/>
                </a:lnTo>
                <a:lnTo>
                  <a:pt x="437" y="0"/>
                </a:lnTo>
                <a:lnTo>
                  <a:pt x="439" y="0"/>
                </a:lnTo>
                <a:lnTo>
                  <a:pt x="441" y="0"/>
                </a:lnTo>
                <a:lnTo>
                  <a:pt x="443" y="0"/>
                </a:lnTo>
                <a:lnTo>
                  <a:pt x="449" y="0"/>
                </a:lnTo>
                <a:lnTo>
                  <a:pt x="449" y="4"/>
                </a:lnTo>
                <a:lnTo>
                  <a:pt x="449" y="7"/>
                </a:lnTo>
                <a:lnTo>
                  <a:pt x="451" y="20"/>
                </a:lnTo>
                <a:lnTo>
                  <a:pt x="451" y="24"/>
                </a:lnTo>
                <a:lnTo>
                  <a:pt x="452" y="27"/>
                </a:lnTo>
                <a:lnTo>
                  <a:pt x="452" y="31"/>
                </a:lnTo>
                <a:lnTo>
                  <a:pt x="453" y="37"/>
                </a:lnTo>
                <a:lnTo>
                  <a:pt x="453" y="43"/>
                </a:lnTo>
                <a:lnTo>
                  <a:pt x="456" y="46"/>
                </a:lnTo>
                <a:lnTo>
                  <a:pt x="457" y="54"/>
                </a:lnTo>
                <a:lnTo>
                  <a:pt x="458" y="64"/>
                </a:lnTo>
                <a:lnTo>
                  <a:pt x="459" y="76"/>
                </a:lnTo>
                <a:lnTo>
                  <a:pt x="459" y="79"/>
                </a:lnTo>
                <a:lnTo>
                  <a:pt x="460" y="82"/>
                </a:lnTo>
                <a:lnTo>
                  <a:pt x="460" y="85"/>
                </a:lnTo>
                <a:lnTo>
                  <a:pt x="461" y="94"/>
                </a:lnTo>
                <a:lnTo>
                  <a:pt x="461" y="99"/>
                </a:lnTo>
                <a:lnTo>
                  <a:pt x="462" y="105"/>
                </a:lnTo>
                <a:lnTo>
                  <a:pt x="462" y="107"/>
                </a:lnTo>
                <a:lnTo>
                  <a:pt x="463" y="111"/>
                </a:lnTo>
                <a:lnTo>
                  <a:pt x="463" y="115"/>
                </a:lnTo>
                <a:lnTo>
                  <a:pt x="463" y="120"/>
                </a:lnTo>
                <a:lnTo>
                  <a:pt x="464" y="124"/>
                </a:lnTo>
                <a:lnTo>
                  <a:pt x="465" y="129"/>
                </a:lnTo>
                <a:lnTo>
                  <a:pt x="470" y="157"/>
                </a:lnTo>
                <a:lnTo>
                  <a:pt x="470" y="160"/>
                </a:lnTo>
                <a:lnTo>
                  <a:pt x="471" y="162"/>
                </a:lnTo>
                <a:lnTo>
                  <a:pt x="471" y="169"/>
                </a:lnTo>
                <a:lnTo>
                  <a:pt x="472" y="174"/>
                </a:lnTo>
                <a:lnTo>
                  <a:pt x="475" y="199"/>
                </a:lnTo>
                <a:lnTo>
                  <a:pt x="477" y="205"/>
                </a:lnTo>
                <a:lnTo>
                  <a:pt x="477" y="207"/>
                </a:lnTo>
                <a:lnTo>
                  <a:pt x="475" y="210"/>
                </a:lnTo>
                <a:lnTo>
                  <a:pt x="475" y="213"/>
                </a:lnTo>
                <a:lnTo>
                  <a:pt x="475" y="215"/>
                </a:lnTo>
                <a:lnTo>
                  <a:pt x="477" y="217"/>
                </a:lnTo>
                <a:lnTo>
                  <a:pt x="475" y="220"/>
                </a:lnTo>
                <a:lnTo>
                  <a:pt x="475" y="221"/>
                </a:lnTo>
                <a:lnTo>
                  <a:pt x="471" y="228"/>
                </a:lnTo>
                <a:lnTo>
                  <a:pt x="465" y="228"/>
                </a:lnTo>
                <a:lnTo>
                  <a:pt x="464" y="226"/>
                </a:lnTo>
                <a:lnTo>
                  <a:pt x="452" y="223"/>
                </a:lnTo>
                <a:lnTo>
                  <a:pt x="448" y="224"/>
                </a:lnTo>
                <a:lnTo>
                  <a:pt x="446" y="228"/>
                </a:lnTo>
                <a:lnTo>
                  <a:pt x="442" y="229"/>
                </a:lnTo>
                <a:lnTo>
                  <a:pt x="441" y="230"/>
                </a:lnTo>
                <a:lnTo>
                  <a:pt x="439" y="234"/>
                </a:lnTo>
                <a:lnTo>
                  <a:pt x="437" y="251"/>
                </a:lnTo>
                <a:lnTo>
                  <a:pt x="436" y="251"/>
                </a:lnTo>
                <a:lnTo>
                  <a:pt x="434" y="252"/>
                </a:lnTo>
                <a:lnTo>
                  <a:pt x="434" y="254"/>
                </a:lnTo>
                <a:lnTo>
                  <a:pt x="434" y="255"/>
                </a:lnTo>
                <a:lnTo>
                  <a:pt x="434" y="262"/>
                </a:lnTo>
                <a:lnTo>
                  <a:pt x="435" y="268"/>
                </a:lnTo>
                <a:lnTo>
                  <a:pt x="438" y="270"/>
                </a:lnTo>
                <a:lnTo>
                  <a:pt x="441" y="274"/>
                </a:lnTo>
                <a:lnTo>
                  <a:pt x="442" y="277"/>
                </a:lnTo>
                <a:lnTo>
                  <a:pt x="438" y="286"/>
                </a:lnTo>
                <a:lnTo>
                  <a:pt x="436" y="287"/>
                </a:lnTo>
                <a:lnTo>
                  <a:pt x="435" y="288"/>
                </a:lnTo>
                <a:lnTo>
                  <a:pt x="432" y="287"/>
                </a:lnTo>
                <a:lnTo>
                  <a:pt x="431" y="286"/>
                </a:lnTo>
                <a:lnTo>
                  <a:pt x="429" y="285"/>
                </a:lnTo>
                <a:lnTo>
                  <a:pt x="428" y="284"/>
                </a:lnTo>
                <a:lnTo>
                  <a:pt x="427" y="285"/>
                </a:lnTo>
                <a:lnTo>
                  <a:pt x="424" y="285"/>
                </a:lnTo>
                <a:lnTo>
                  <a:pt x="421" y="285"/>
                </a:lnTo>
                <a:lnTo>
                  <a:pt x="418" y="281"/>
                </a:lnTo>
                <a:lnTo>
                  <a:pt x="403" y="285"/>
                </a:lnTo>
                <a:lnTo>
                  <a:pt x="389" y="276"/>
                </a:lnTo>
                <a:lnTo>
                  <a:pt x="376" y="265"/>
                </a:lnTo>
                <a:lnTo>
                  <a:pt x="349" y="287"/>
                </a:lnTo>
                <a:lnTo>
                  <a:pt x="345" y="292"/>
                </a:lnTo>
                <a:lnTo>
                  <a:pt x="308" y="272"/>
                </a:lnTo>
                <a:lnTo>
                  <a:pt x="307" y="270"/>
                </a:lnTo>
                <a:lnTo>
                  <a:pt x="300" y="264"/>
                </a:lnTo>
                <a:lnTo>
                  <a:pt x="264" y="240"/>
                </a:lnTo>
                <a:lnTo>
                  <a:pt x="259" y="240"/>
                </a:lnTo>
                <a:lnTo>
                  <a:pt x="248" y="242"/>
                </a:lnTo>
                <a:lnTo>
                  <a:pt x="243" y="244"/>
                </a:lnTo>
                <a:lnTo>
                  <a:pt x="242" y="245"/>
                </a:lnTo>
                <a:lnTo>
                  <a:pt x="241" y="246"/>
                </a:lnTo>
                <a:lnTo>
                  <a:pt x="234" y="256"/>
                </a:lnTo>
                <a:lnTo>
                  <a:pt x="225" y="268"/>
                </a:lnTo>
                <a:lnTo>
                  <a:pt x="219" y="269"/>
                </a:lnTo>
                <a:lnTo>
                  <a:pt x="217" y="269"/>
                </a:lnTo>
                <a:lnTo>
                  <a:pt x="209" y="262"/>
                </a:lnTo>
                <a:lnTo>
                  <a:pt x="189" y="235"/>
                </a:lnTo>
                <a:lnTo>
                  <a:pt x="160" y="229"/>
                </a:lnTo>
                <a:lnTo>
                  <a:pt x="163" y="224"/>
                </a:lnTo>
                <a:lnTo>
                  <a:pt x="134" y="207"/>
                </a:lnTo>
                <a:lnTo>
                  <a:pt x="132" y="206"/>
                </a:lnTo>
                <a:lnTo>
                  <a:pt x="127" y="202"/>
                </a:lnTo>
                <a:lnTo>
                  <a:pt x="111" y="198"/>
                </a:lnTo>
                <a:lnTo>
                  <a:pt x="90" y="193"/>
                </a:lnTo>
                <a:lnTo>
                  <a:pt x="84" y="189"/>
                </a:lnTo>
                <a:lnTo>
                  <a:pt x="82" y="187"/>
                </a:lnTo>
                <a:lnTo>
                  <a:pt x="73" y="176"/>
                </a:lnTo>
                <a:lnTo>
                  <a:pt x="73" y="173"/>
                </a:lnTo>
                <a:lnTo>
                  <a:pt x="73" y="170"/>
                </a:lnTo>
                <a:lnTo>
                  <a:pt x="73" y="163"/>
                </a:lnTo>
                <a:lnTo>
                  <a:pt x="72" y="157"/>
                </a:lnTo>
                <a:lnTo>
                  <a:pt x="70" y="156"/>
                </a:lnTo>
                <a:lnTo>
                  <a:pt x="68" y="155"/>
                </a:lnTo>
                <a:lnTo>
                  <a:pt x="64" y="155"/>
                </a:lnTo>
                <a:lnTo>
                  <a:pt x="61" y="155"/>
                </a:lnTo>
                <a:lnTo>
                  <a:pt x="56" y="154"/>
                </a:lnTo>
                <a:lnTo>
                  <a:pt x="48" y="147"/>
                </a:lnTo>
                <a:lnTo>
                  <a:pt x="29" y="147"/>
                </a:lnTo>
                <a:lnTo>
                  <a:pt x="29" y="144"/>
                </a:lnTo>
                <a:lnTo>
                  <a:pt x="28" y="142"/>
                </a:lnTo>
                <a:lnTo>
                  <a:pt x="28" y="139"/>
                </a:lnTo>
                <a:lnTo>
                  <a:pt x="27" y="136"/>
                </a:lnTo>
                <a:lnTo>
                  <a:pt x="24" y="128"/>
                </a:lnTo>
                <a:lnTo>
                  <a:pt x="15" y="122"/>
                </a:lnTo>
                <a:lnTo>
                  <a:pt x="12" y="118"/>
                </a:lnTo>
                <a:lnTo>
                  <a:pt x="7" y="111"/>
                </a:lnTo>
                <a:lnTo>
                  <a:pt x="6" y="107"/>
                </a:lnTo>
                <a:lnTo>
                  <a:pt x="4" y="105"/>
                </a:lnTo>
                <a:lnTo>
                  <a:pt x="3" y="101"/>
                </a:lnTo>
                <a:lnTo>
                  <a:pt x="3" y="99"/>
                </a:lnTo>
                <a:lnTo>
                  <a:pt x="1" y="97"/>
                </a:lnTo>
                <a:lnTo>
                  <a:pt x="0" y="95"/>
                </a:lnTo>
                <a:lnTo>
                  <a:pt x="0" y="93"/>
                </a:lnTo>
                <a:lnTo>
                  <a:pt x="0" y="84"/>
                </a:lnTo>
                <a:lnTo>
                  <a:pt x="0" y="80"/>
                </a:lnTo>
                <a:lnTo>
                  <a:pt x="0" y="79"/>
                </a:lnTo>
                <a:lnTo>
                  <a:pt x="0" y="77"/>
                </a:lnTo>
                <a:lnTo>
                  <a:pt x="0" y="74"/>
                </a:lnTo>
                <a:lnTo>
                  <a:pt x="3" y="73"/>
                </a:lnTo>
                <a:lnTo>
                  <a:pt x="3" y="71"/>
                </a:lnTo>
                <a:lnTo>
                  <a:pt x="3" y="69"/>
                </a:lnTo>
                <a:lnTo>
                  <a:pt x="3" y="65"/>
                </a:lnTo>
                <a:lnTo>
                  <a:pt x="3" y="54"/>
                </a:lnTo>
                <a:lnTo>
                  <a:pt x="3" y="42"/>
                </a:lnTo>
                <a:lnTo>
                  <a:pt x="3" y="37"/>
                </a:lnTo>
                <a:lnTo>
                  <a:pt x="3" y="35"/>
                </a:lnTo>
                <a:lnTo>
                  <a:pt x="3" y="34"/>
                </a:lnTo>
                <a:lnTo>
                  <a:pt x="3" y="31"/>
                </a:lnTo>
                <a:lnTo>
                  <a:pt x="3" y="29"/>
                </a:lnTo>
                <a:lnTo>
                  <a:pt x="3" y="21"/>
                </a:lnTo>
                <a:lnTo>
                  <a:pt x="3" y="15"/>
                </a:lnTo>
                <a:lnTo>
                  <a:pt x="3" y="6"/>
                </a:lnTo>
                <a:lnTo>
                  <a:pt x="3" y="2"/>
                </a:lnTo>
                <a:lnTo>
                  <a:pt x="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0" name="Freeform 244"/>
          <p:cNvSpPr>
            <a:spLocks/>
          </p:cNvSpPr>
          <p:nvPr/>
        </p:nvSpPr>
        <p:spPr bwMode="auto">
          <a:xfrm>
            <a:off x="8683625" y="3192463"/>
            <a:ext cx="628650" cy="487362"/>
          </a:xfrm>
          <a:custGeom>
            <a:avLst/>
            <a:gdLst>
              <a:gd name="T0" fmla="*/ 2147483646 w 436"/>
              <a:gd name="T1" fmla="*/ 2147483646 h 348"/>
              <a:gd name="T2" fmla="*/ 2147483646 w 436"/>
              <a:gd name="T3" fmla="*/ 2147483646 h 348"/>
              <a:gd name="T4" fmla="*/ 2147483646 w 436"/>
              <a:gd name="T5" fmla="*/ 2147483646 h 348"/>
              <a:gd name="T6" fmla="*/ 2147483646 w 436"/>
              <a:gd name="T7" fmla="*/ 2147483646 h 348"/>
              <a:gd name="T8" fmla="*/ 2147483646 w 436"/>
              <a:gd name="T9" fmla="*/ 2147483646 h 348"/>
              <a:gd name="T10" fmla="*/ 2147483646 w 436"/>
              <a:gd name="T11" fmla="*/ 2147483646 h 348"/>
              <a:gd name="T12" fmla="*/ 2147483646 w 436"/>
              <a:gd name="T13" fmla="*/ 2147483646 h 348"/>
              <a:gd name="T14" fmla="*/ 2147483646 w 436"/>
              <a:gd name="T15" fmla="*/ 2147483646 h 348"/>
              <a:gd name="T16" fmla="*/ 2147483646 w 436"/>
              <a:gd name="T17" fmla="*/ 2147483646 h 348"/>
              <a:gd name="T18" fmla="*/ 2147483646 w 436"/>
              <a:gd name="T19" fmla="*/ 2147483646 h 348"/>
              <a:gd name="T20" fmla="*/ 2147483646 w 436"/>
              <a:gd name="T21" fmla="*/ 2147483646 h 348"/>
              <a:gd name="T22" fmla="*/ 2147483646 w 436"/>
              <a:gd name="T23" fmla="*/ 2147483646 h 348"/>
              <a:gd name="T24" fmla="*/ 2147483646 w 436"/>
              <a:gd name="T25" fmla="*/ 2147483646 h 348"/>
              <a:gd name="T26" fmla="*/ 2147483646 w 436"/>
              <a:gd name="T27" fmla="*/ 2147483646 h 348"/>
              <a:gd name="T28" fmla="*/ 2147483646 w 436"/>
              <a:gd name="T29" fmla="*/ 2147483646 h 348"/>
              <a:gd name="T30" fmla="*/ 2147483646 w 436"/>
              <a:gd name="T31" fmla="*/ 2147483646 h 348"/>
              <a:gd name="T32" fmla="*/ 2147483646 w 436"/>
              <a:gd name="T33" fmla="*/ 2147483646 h 348"/>
              <a:gd name="T34" fmla="*/ 2147483646 w 436"/>
              <a:gd name="T35" fmla="*/ 2147483646 h 348"/>
              <a:gd name="T36" fmla="*/ 2147483646 w 436"/>
              <a:gd name="T37" fmla="*/ 2147483646 h 348"/>
              <a:gd name="T38" fmla="*/ 2147483646 w 436"/>
              <a:gd name="T39" fmla="*/ 2147483646 h 348"/>
              <a:gd name="T40" fmla="*/ 2147483646 w 436"/>
              <a:gd name="T41" fmla="*/ 2147483646 h 348"/>
              <a:gd name="T42" fmla="*/ 2147483646 w 436"/>
              <a:gd name="T43" fmla="*/ 2147483646 h 348"/>
              <a:gd name="T44" fmla="*/ 2147483646 w 436"/>
              <a:gd name="T45" fmla="*/ 0 h 348"/>
              <a:gd name="T46" fmla="*/ 2147483646 w 436"/>
              <a:gd name="T47" fmla="*/ 2147483646 h 348"/>
              <a:gd name="T48" fmla="*/ 2147483646 w 436"/>
              <a:gd name="T49" fmla="*/ 2147483646 h 348"/>
              <a:gd name="T50" fmla="*/ 2147483646 w 436"/>
              <a:gd name="T51" fmla="*/ 2147483646 h 348"/>
              <a:gd name="T52" fmla="*/ 2147483646 w 436"/>
              <a:gd name="T53" fmla="*/ 2147483646 h 348"/>
              <a:gd name="T54" fmla="*/ 2147483646 w 436"/>
              <a:gd name="T55" fmla="*/ 2147483646 h 348"/>
              <a:gd name="T56" fmla="*/ 2147483646 w 436"/>
              <a:gd name="T57" fmla="*/ 2147483646 h 348"/>
              <a:gd name="T58" fmla="*/ 2147483646 w 436"/>
              <a:gd name="T59" fmla="*/ 2147483646 h 348"/>
              <a:gd name="T60" fmla="*/ 2147483646 w 436"/>
              <a:gd name="T61" fmla="*/ 2147483646 h 348"/>
              <a:gd name="T62" fmla="*/ 2147483646 w 436"/>
              <a:gd name="T63" fmla="*/ 2147483646 h 348"/>
              <a:gd name="T64" fmla="*/ 2147483646 w 436"/>
              <a:gd name="T65" fmla="*/ 2147483646 h 348"/>
              <a:gd name="T66" fmla="*/ 2147483646 w 436"/>
              <a:gd name="T67" fmla="*/ 2147483646 h 348"/>
              <a:gd name="T68" fmla="*/ 2147483646 w 436"/>
              <a:gd name="T69" fmla="*/ 2147483646 h 348"/>
              <a:gd name="T70" fmla="*/ 2147483646 w 436"/>
              <a:gd name="T71" fmla="*/ 2147483646 h 348"/>
              <a:gd name="T72" fmla="*/ 2147483646 w 436"/>
              <a:gd name="T73" fmla="*/ 2147483646 h 348"/>
              <a:gd name="T74" fmla="*/ 2147483646 w 436"/>
              <a:gd name="T75" fmla="*/ 2147483646 h 348"/>
              <a:gd name="T76" fmla="*/ 2147483646 w 436"/>
              <a:gd name="T77" fmla="*/ 2147483646 h 348"/>
              <a:gd name="T78" fmla="*/ 2147483646 w 436"/>
              <a:gd name="T79" fmla="*/ 2147483646 h 348"/>
              <a:gd name="T80" fmla="*/ 2147483646 w 436"/>
              <a:gd name="T81" fmla="*/ 2147483646 h 348"/>
              <a:gd name="T82" fmla="*/ 2147483646 w 436"/>
              <a:gd name="T83" fmla="*/ 2147483646 h 348"/>
              <a:gd name="T84" fmla="*/ 2147483646 w 436"/>
              <a:gd name="T85" fmla="*/ 2147483646 h 348"/>
              <a:gd name="T86" fmla="*/ 2147483646 w 436"/>
              <a:gd name="T87" fmla="*/ 2147483646 h 348"/>
              <a:gd name="T88" fmla="*/ 2147483646 w 436"/>
              <a:gd name="T89" fmla="*/ 2147483646 h 348"/>
              <a:gd name="T90" fmla="*/ 2147483646 w 436"/>
              <a:gd name="T91" fmla="*/ 2147483646 h 348"/>
              <a:gd name="T92" fmla="*/ 2147483646 w 436"/>
              <a:gd name="T93" fmla="*/ 2147483646 h 348"/>
              <a:gd name="T94" fmla="*/ 2147483646 w 436"/>
              <a:gd name="T95" fmla="*/ 2147483646 h 348"/>
              <a:gd name="T96" fmla="*/ 2147483646 w 436"/>
              <a:gd name="T97" fmla="*/ 2147483646 h 348"/>
              <a:gd name="T98" fmla="*/ 2147483646 w 436"/>
              <a:gd name="T99" fmla="*/ 2147483646 h 348"/>
              <a:gd name="T100" fmla="*/ 2147483646 w 436"/>
              <a:gd name="T101" fmla="*/ 2147483646 h 348"/>
              <a:gd name="T102" fmla="*/ 2147483646 w 436"/>
              <a:gd name="T103" fmla="*/ 2147483646 h 348"/>
              <a:gd name="T104" fmla="*/ 2147483646 w 436"/>
              <a:gd name="T105" fmla="*/ 2147483646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6"/>
              <a:gd name="T160" fmla="*/ 0 h 348"/>
              <a:gd name="T161" fmla="*/ 436 w 436"/>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6" h="348">
                <a:moveTo>
                  <a:pt x="2" y="149"/>
                </a:moveTo>
                <a:lnTo>
                  <a:pt x="4" y="149"/>
                </a:lnTo>
                <a:lnTo>
                  <a:pt x="8" y="149"/>
                </a:lnTo>
                <a:lnTo>
                  <a:pt x="13" y="149"/>
                </a:lnTo>
                <a:lnTo>
                  <a:pt x="16" y="149"/>
                </a:lnTo>
                <a:lnTo>
                  <a:pt x="17" y="149"/>
                </a:lnTo>
                <a:lnTo>
                  <a:pt x="22" y="149"/>
                </a:lnTo>
                <a:lnTo>
                  <a:pt x="26" y="149"/>
                </a:lnTo>
                <a:lnTo>
                  <a:pt x="29" y="149"/>
                </a:lnTo>
                <a:lnTo>
                  <a:pt x="31" y="149"/>
                </a:lnTo>
                <a:lnTo>
                  <a:pt x="38" y="149"/>
                </a:lnTo>
                <a:lnTo>
                  <a:pt x="40" y="149"/>
                </a:lnTo>
                <a:lnTo>
                  <a:pt x="45" y="149"/>
                </a:lnTo>
                <a:lnTo>
                  <a:pt x="56" y="149"/>
                </a:lnTo>
                <a:lnTo>
                  <a:pt x="58" y="149"/>
                </a:lnTo>
                <a:lnTo>
                  <a:pt x="60" y="149"/>
                </a:lnTo>
                <a:lnTo>
                  <a:pt x="61" y="149"/>
                </a:lnTo>
                <a:lnTo>
                  <a:pt x="63" y="149"/>
                </a:lnTo>
                <a:lnTo>
                  <a:pt x="70" y="149"/>
                </a:lnTo>
                <a:lnTo>
                  <a:pt x="71" y="149"/>
                </a:lnTo>
                <a:lnTo>
                  <a:pt x="73" y="148"/>
                </a:lnTo>
                <a:lnTo>
                  <a:pt x="73" y="139"/>
                </a:lnTo>
                <a:lnTo>
                  <a:pt x="73" y="137"/>
                </a:lnTo>
                <a:lnTo>
                  <a:pt x="73" y="125"/>
                </a:lnTo>
                <a:lnTo>
                  <a:pt x="73" y="119"/>
                </a:lnTo>
                <a:lnTo>
                  <a:pt x="73" y="113"/>
                </a:lnTo>
                <a:lnTo>
                  <a:pt x="73" y="111"/>
                </a:lnTo>
                <a:lnTo>
                  <a:pt x="73" y="107"/>
                </a:lnTo>
                <a:lnTo>
                  <a:pt x="73" y="104"/>
                </a:lnTo>
                <a:lnTo>
                  <a:pt x="73" y="102"/>
                </a:lnTo>
                <a:lnTo>
                  <a:pt x="73" y="94"/>
                </a:lnTo>
                <a:lnTo>
                  <a:pt x="73" y="90"/>
                </a:lnTo>
                <a:lnTo>
                  <a:pt x="73" y="88"/>
                </a:lnTo>
                <a:lnTo>
                  <a:pt x="73" y="82"/>
                </a:lnTo>
                <a:lnTo>
                  <a:pt x="73" y="74"/>
                </a:lnTo>
                <a:lnTo>
                  <a:pt x="84" y="74"/>
                </a:lnTo>
                <a:lnTo>
                  <a:pt x="87" y="74"/>
                </a:lnTo>
                <a:lnTo>
                  <a:pt x="89" y="74"/>
                </a:lnTo>
                <a:lnTo>
                  <a:pt x="98" y="74"/>
                </a:lnTo>
                <a:lnTo>
                  <a:pt x="109" y="74"/>
                </a:lnTo>
                <a:lnTo>
                  <a:pt x="110" y="73"/>
                </a:lnTo>
                <a:lnTo>
                  <a:pt x="110" y="68"/>
                </a:lnTo>
                <a:lnTo>
                  <a:pt x="110" y="64"/>
                </a:lnTo>
                <a:lnTo>
                  <a:pt x="110" y="62"/>
                </a:lnTo>
                <a:lnTo>
                  <a:pt x="110" y="56"/>
                </a:lnTo>
                <a:lnTo>
                  <a:pt x="110" y="54"/>
                </a:lnTo>
                <a:lnTo>
                  <a:pt x="110" y="51"/>
                </a:lnTo>
                <a:lnTo>
                  <a:pt x="110" y="47"/>
                </a:lnTo>
                <a:lnTo>
                  <a:pt x="110" y="44"/>
                </a:lnTo>
                <a:lnTo>
                  <a:pt x="110" y="38"/>
                </a:lnTo>
                <a:lnTo>
                  <a:pt x="111" y="26"/>
                </a:lnTo>
                <a:lnTo>
                  <a:pt x="111" y="11"/>
                </a:lnTo>
                <a:lnTo>
                  <a:pt x="111" y="1"/>
                </a:lnTo>
                <a:lnTo>
                  <a:pt x="112" y="1"/>
                </a:lnTo>
                <a:lnTo>
                  <a:pt x="123" y="1"/>
                </a:lnTo>
                <a:lnTo>
                  <a:pt x="125" y="1"/>
                </a:lnTo>
                <a:lnTo>
                  <a:pt x="126" y="1"/>
                </a:lnTo>
                <a:lnTo>
                  <a:pt x="131" y="1"/>
                </a:lnTo>
                <a:lnTo>
                  <a:pt x="136" y="1"/>
                </a:lnTo>
                <a:lnTo>
                  <a:pt x="139" y="1"/>
                </a:lnTo>
                <a:lnTo>
                  <a:pt x="145" y="1"/>
                </a:lnTo>
                <a:lnTo>
                  <a:pt x="150" y="1"/>
                </a:lnTo>
                <a:lnTo>
                  <a:pt x="159" y="0"/>
                </a:lnTo>
                <a:lnTo>
                  <a:pt x="167" y="1"/>
                </a:lnTo>
                <a:lnTo>
                  <a:pt x="172" y="1"/>
                </a:lnTo>
                <a:lnTo>
                  <a:pt x="185" y="1"/>
                </a:lnTo>
                <a:lnTo>
                  <a:pt x="188" y="1"/>
                </a:lnTo>
                <a:lnTo>
                  <a:pt x="191" y="0"/>
                </a:lnTo>
                <a:lnTo>
                  <a:pt x="194" y="1"/>
                </a:lnTo>
                <a:lnTo>
                  <a:pt x="199" y="1"/>
                </a:lnTo>
                <a:lnTo>
                  <a:pt x="201" y="1"/>
                </a:lnTo>
                <a:lnTo>
                  <a:pt x="207" y="1"/>
                </a:lnTo>
                <a:lnTo>
                  <a:pt x="209" y="1"/>
                </a:lnTo>
                <a:lnTo>
                  <a:pt x="213" y="1"/>
                </a:lnTo>
                <a:lnTo>
                  <a:pt x="214" y="1"/>
                </a:lnTo>
                <a:lnTo>
                  <a:pt x="218" y="1"/>
                </a:lnTo>
                <a:lnTo>
                  <a:pt x="220" y="1"/>
                </a:lnTo>
                <a:lnTo>
                  <a:pt x="225" y="1"/>
                </a:lnTo>
                <a:lnTo>
                  <a:pt x="226" y="1"/>
                </a:lnTo>
                <a:lnTo>
                  <a:pt x="227" y="1"/>
                </a:lnTo>
                <a:lnTo>
                  <a:pt x="230" y="1"/>
                </a:lnTo>
                <a:lnTo>
                  <a:pt x="232" y="1"/>
                </a:lnTo>
                <a:lnTo>
                  <a:pt x="240" y="1"/>
                </a:lnTo>
                <a:lnTo>
                  <a:pt x="242" y="1"/>
                </a:lnTo>
                <a:lnTo>
                  <a:pt x="245" y="1"/>
                </a:lnTo>
                <a:lnTo>
                  <a:pt x="247" y="1"/>
                </a:lnTo>
                <a:lnTo>
                  <a:pt x="253" y="1"/>
                </a:lnTo>
                <a:lnTo>
                  <a:pt x="254" y="1"/>
                </a:lnTo>
                <a:lnTo>
                  <a:pt x="257" y="1"/>
                </a:lnTo>
                <a:lnTo>
                  <a:pt x="267" y="1"/>
                </a:lnTo>
                <a:lnTo>
                  <a:pt x="270" y="1"/>
                </a:lnTo>
                <a:lnTo>
                  <a:pt x="281" y="0"/>
                </a:lnTo>
                <a:lnTo>
                  <a:pt x="299" y="1"/>
                </a:lnTo>
                <a:lnTo>
                  <a:pt x="303" y="1"/>
                </a:lnTo>
                <a:lnTo>
                  <a:pt x="314" y="1"/>
                </a:lnTo>
                <a:lnTo>
                  <a:pt x="317" y="1"/>
                </a:lnTo>
                <a:lnTo>
                  <a:pt x="327" y="1"/>
                </a:lnTo>
                <a:lnTo>
                  <a:pt x="328" y="0"/>
                </a:lnTo>
                <a:lnTo>
                  <a:pt x="329" y="0"/>
                </a:lnTo>
                <a:lnTo>
                  <a:pt x="332" y="1"/>
                </a:lnTo>
                <a:lnTo>
                  <a:pt x="334" y="1"/>
                </a:lnTo>
                <a:lnTo>
                  <a:pt x="342" y="0"/>
                </a:lnTo>
                <a:lnTo>
                  <a:pt x="343" y="1"/>
                </a:lnTo>
                <a:lnTo>
                  <a:pt x="362" y="1"/>
                </a:lnTo>
                <a:lnTo>
                  <a:pt x="366" y="1"/>
                </a:lnTo>
                <a:lnTo>
                  <a:pt x="377" y="1"/>
                </a:lnTo>
                <a:lnTo>
                  <a:pt x="379" y="1"/>
                </a:lnTo>
                <a:lnTo>
                  <a:pt x="393" y="0"/>
                </a:lnTo>
                <a:lnTo>
                  <a:pt x="399" y="1"/>
                </a:lnTo>
                <a:lnTo>
                  <a:pt x="401" y="1"/>
                </a:lnTo>
                <a:lnTo>
                  <a:pt x="409" y="0"/>
                </a:lnTo>
                <a:lnTo>
                  <a:pt x="419" y="0"/>
                </a:lnTo>
                <a:lnTo>
                  <a:pt x="426" y="0"/>
                </a:lnTo>
                <a:lnTo>
                  <a:pt x="429" y="0"/>
                </a:lnTo>
                <a:lnTo>
                  <a:pt x="435" y="0"/>
                </a:lnTo>
                <a:lnTo>
                  <a:pt x="435" y="2"/>
                </a:lnTo>
                <a:lnTo>
                  <a:pt x="435" y="6"/>
                </a:lnTo>
                <a:lnTo>
                  <a:pt x="435" y="9"/>
                </a:lnTo>
                <a:lnTo>
                  <a:pt x="435" y="12"/>
                </a:lnTo>
                <a:lnTo>
                  <a:pt x="435" y="17"/>
                </a:lnTo>
                <a:lnTo>
                  <a:pt x="435" y="24"/>
                </a:lnTo>
                <a:lnTo>
                  <a:pt x="435" y="27"/>
                </a:lnTo>
                <a:lnTo>
                  <a:pt x="435" y="49"/>
                </a:lnTo>
                <a:lnTo>
                  <a:pt x="435" y="52"/>
                </a:lnTo>
                <a:lnTo>
                  <a:pt x="435" y="54"/>
                </a:lnTo>
                <a:lnTo>
                  <a:pt x="435" y="57"/>
                </a:lnTo>
                <a:lnTo>
                  <a:pt x="435" y="61"/>
                </a:lnTo>
                <a:lnTo>
                  <a:pt x="435" y="65"/>
                </a:lnTo>
                <a:lnTo>
                  <a:pt x="435" y="70"/>
                </a:lnTo>
                <a:lnTo>
                  <a:pt x="435" y="72"/>
                </a:lnTo>
                <a:lnTo>
                  <a:pt x="435" y="74"/>
                </a:lnTo>
                <a:lnTo>
                  <a:pt x="435" y="90"/>
                </a:lnTo>
                <a:lnTo>
                  <a:pt x="435" y="99"/>
                </a:lnTo>
                <a:lnTo>
                  <a:pt x="435" y="109"/>
                </a:lnTo>
                <a:lnTo>
                  <a:pt x="435" y="112"/>
                </a:lnTo>
                <a:lnTo>
                  <a:pt x="435" y="115"/>
                </a:lnTo>
                <a:lnTo>
                  <a:pt x="435" y="123"/>
                </a:lnTo>
                <a:lnTo>
                  <a:pt x="435" y="125"/>
                </a:lnTo>
                <a:lnTo>
                  <a:pt x="435" y="128"/>
                </a:lnTo>
                <a:lnTo>
                  <a:pt x="435" y="133"/>
                </a:lnTo>
                <a:lnTo>
                  <a:pt x="435" y="141"/>
                </a:lnTo>
                <a:lnTo>
                  <a:pt x="435" y="155"/>
                </a:lnTo>
                <a:lnTo>
                  <a:pt x="435" y="159"/>
                </a:lnTo>
                <a:lnTo>
                  <a:pt x="435" y="162"/>
                </a:lnTo>
                <a:lnTo>
                  <a:pt x="435" y="165"/>
                </a:lnTo>
                <a:lnTo>
                  <a:pt x="435" y="166"/>
                </a:lnTo>
                <a:lnTo>
                  <a:pt x="435" y="170"/>
                </a:lnTo>
                <a:lnTo>
                  <a:pt x="435" y="174"/>
                </a:lnTo>
                <a:lnTo>
                  <a:pt x="435" y="182"/>
                </a:lnTo>
                <a:lnTo>
                  <a:pt x="435" y="187"/>
                </a:lnTo>
                <a:lnTo>
                  <a:pt x="435" y="206"/>
                </a:lnTo>
                <a:lnTo>
                  <a:pt x="435" y="210"/>
                </a:lnTo>
                <a:lnTo>
                  <a:pt x="435" y="216"/>
                </a:lnTo>
                <a:lnTo>
                  <a:pt x="435" y="218"/>
                </a:lnTo>
                <a:lnTo>
                  <a:pt x="435" y="221"/>
                </a:lnTo>
                <a:lnTo>
                  <a:pt x="432" y="223"/>
                </a:lnTo>
                <a:lnTo>
                  <a:pt x="429" y="222"/>
                </a:lnTo>
                <a:lnTo>
                  <a:pt x="429" y="218"/>
                </a:lnTo>
                <a:lnTo>
                  <a:pt x="429" y="213"/>
                </a:lnTo>
                <a:lnTo>
                  <a:pt x="426" y="209"/>
                </a:lnTo>
                <a:lnTo>
                  <a:pt x="415" y="201"/>
                </a:lnTo>
                <a:lnTo>
                  <a:pt x="414" y="198"/>
                </a:lnTo>
                <a:lnTo>
                  <a:pt x="411" y="197"/>
                </a:lnTo>
                <a:lnTo>
                  <a:pt x="409" y="195"/>
                </a:lnTo>
                <a:lnTo>
                  <a:pt x="407" y="193"/>
                </a:lnTo>
                <a:lnTo>
                  <a:pt x="404" y="191"/>
                </a:lnTo>
                <a:lnTo>
                  <a:pt x="392" y="195"/>
                </a:lnTo>
                <a:lnTo>
                  <a:pt x="388" y="196"/>
                </a:lnTo>
                <a:lnTo>
                  <a:pt x="384" y="204"/>
                </a:lnTo>
                <a:lnTo>
                  <a:pt x="383" y="205"/>
                </a:lnTo>
                <a:lnTo>
                  <a:pt x="378" y="210"/>
                </a:lnTo>
                <a:lnTo>
                  <a:pt x="372" y="216"/>
                </a:lnTo>
                <a:lnTo>
                  <a:pt x="370" y="217"/>
                </a:lnTo>
                <a:lnTo>
                  <a:pt x="366" y="217"/>
                </a:lnTo>
                <a:lnTo>
                  <a:pt x="364" y="218"/>
                </a:lnTo>
                <a:lnTo>
                  <a:pt x="362" y="218"/>
                </a:lnTo>
                <a:lnTo>
                  <a:pt x="352" y="221"/>
                </a:lnTo>
                <a:lnTo>
                  <a:pt x="349" y="219"/>
                </a:lnTo>
                <a:lnTo>
                  <a:pt x="343" y="217"/>
                </a:lnTo>
                <a:lnTo>
                  <a:pt x="329" y="214"/>
                </a:lnTo>
                <a:lnTo>
                  <a:pt x="317" y="233"/>
                </a:lnTo>
                <a:lnTo>
                  <a:pt x="317" y="237"/>
                </a:lnTo>
                <a:lnTo>
                  <a:pt x="313" y="248"/>
                </a:lnTo>
                <a:lnTo>
                  <a:pt x="311" y="249"/>
                </a:lnTo>
                <a:lnTo>
                  <a:pt x="308" y="251"/>
                </a:lnTo>
                <a:lnTo>
                  <a:pt x="291" y="258"/>
                </a:lnTo>
                <a:lnTo>
                  <a:pt x="285" y="260"/>
                </a:lnTo>
                <a:lnTo>
                  <a:pt x="279" y="264"/>
                </a:lnTo>
                <a:lnTo>
                  <a:pt x="277" y="265"/>
                </a:lnTo>
                <a:lnTo>
                  <a:pt x="274" y="268"/>
                </a:lnTo>
                <a:lnTo>
                  <a:pt x="273" y="269"/>
                </a:lnTo>
                <a:lnTo>
                  <a:pt x="264" y="281"/>
                </a:lnTo>
                <a:lnTo>
                  <a:pt x="256" y="283"/>
                </a:lnTo>
                <a:lnTo>
                  <a:pt x="255" y="283"/>
                </a:lnTo>
                <a:lnTo>
                  <a:pt x="253" y="283"/>
                </a:lnTo>
                <a:lnTo>
                  <a:pt x="246" y="280"/>
                </a:lnTo>
                <a:lnTo>
                  <a:pt x="245" y="277"/>
                </a:lnTo>
                <a:lnTo>
                  <a:pt x="249" y="273"/>
                </a:lnTo>
                <a:lnTo>
                  <a:pt x="253" y="272"/>
                </a:lnTo>
                <a:lnTo>
                  <a:pt x="244" y="259"/>
                </a:lnTo>
                <a:lnTo>
                  <a:pt x="242" y="260"/>
                </a:lnTo>
                <a:lnTo>
                  <a:pt x="237" y="266"/>
                </a:lnTo>
                <a:lnTo>
                  <a:pt x="216" y="275"/>
                </a:lnTo>
                <a:lnTo>
                  <a:pt x="204" y="286"/>
                </a:lnTo>
                <a:lnTo>
                  <a:pt x="198" y="298"/>
                </a:lnTo>
                <a:lnTo>
                  <a:pt x="188" y="299"/>
                </a:lnTo>
                <a:lnTo>
                  <a:pt x="181" y="310"/>
                </a:lnTo>
                <a:lnTo>
                  <a:pt x="169" y="307"/>
                </a:lnTo>
                <a:lnTo>
                  <a:pt x="165" y="307"/>
                </a:lnTo>
                <a:lnTo>
                  <a:pt x="159" y="315"/>
                </a:lnTo>
                <a:lnTo>
                  <a:pt x="155" y="319"/>
                </a:lnTo>
                <a:lnTo>
                  <a:pt x="145" y="316"/>
                </a:lnTo>
                <a:lnTo>
                  <a:pt x="138" y="306"/>
                </a:lnTo>
                <a:lnTo>
                  <a:pt x="118" y="305"/>
                </a:lnTo>
                <a:lnTo>
                  <a:pt x="117" y="306"/>
                </a:lnTo>
                <a:lnTo>
                  <a:pt x="114" y="307"/>
                </a:lnTo>
                <a:lnTo>
                  <a:pt x="110" y="311"/>
                </a:lnTo>
                <a:lnTo>
                  <a:pt x="107" y="312"/>
                </a:lnTo>
                <a:lnTo>
                  <a:pt x="99" y="314"/>
                </a:lnTo>
                <a:lnTo>
                  <a:pt x="95" y="312"/>
                </a:lnTo>
                <a:lnTo>
                  <a:pt x="94" y="311"/>
                </a:lnTo>
                <a:lnTo>
                  <a:pt x="85" y="312"/>
                </a:lnTo>
                <a:lnTo>
                  <a:pt x="82" y="312"/>
                </a:lnTo>
                <a:lnTo>
                  <a:pt x="81" y="311"/>
                </a:lnTo>
                <a:lnTo>
                  <a:pt x="78" y="312"/>
                </a:lnTo>
                <a:lnTo>
                  <a:pt x="75" y="316"/>
                </a:lnTo>
                <a:lnTo>
                  <a:pt x="74" y="318"/>
                </a:lnTo>
                <a:lnTo>
                  <a:pt x="72" y="322"/>
                </a:lnTo>
                <a:lnTo>
                  <a:pt x="71" y="326"/>
                </a:lnTo>
                <a:lnTo>
                  <a:pt x="59" y="344"/>
                </a:lnTo>
                <a:lnTo>
                  <a:pt x="57" y="345"/>
                </a:lnTo>
                <a:lnTo>
                  <a:pt x="30" y="347"/>
                </a:lnTo>
                <a:lnTo>
                  <a:pt x="28" y="345"/>
                </a:lnTo>
                <a:lnTo>
                  <a:pt x="11" y="342"/>
                </a:lnTo>
                <a:lnTo>
                  <a:pt x="8" y="342"/>
                </a:lnTo>
                <a:lnTo>
                  <a:pt x="0" y="342"/>
                </a:lnTo>
                <a:lnTo>
                  <a:pt x="0" y="340"/>
                </a:lnTo>
                <a:lnTo>
                  <a:pt x="0" y="335"/>
                </a:lnTo>
                <a:lnTo>
                  <a:pt x="1" y="316"/>
                </a:lnTo>
                <a:lnTo>
                  <a:pt x="1" y="310"/>
                </a:lnTo>
                <a:lnTo>
                  <a:pt x="1" y="303"/>
                </a:lnTo>
                <a:lnTo>
                  <a:pt x="1" y="302"/>
                </a:lnTo>
                <a:lnTo>
                  <a:pt x="1" y="299"/>
                </a:lnTo>
                <a:lnTo>
                  <a:pt x="2" y="297"/>
                </a:lnTo>
                <a:lnTo>
                  <a:pt x="2" y="285"/>
                </a:lnTo>
                <a:lnTo>
                  <a:pt x="2" y="282"/>
                </a:lnTo>
                <a:lnTo>
                  <a:pt x="2" y="273"/>
                </a:lnTo>
                <a:lnTo>
                  <a:pt x="2" y="267"/>
                </a:lnTo>
                <a:lnTo>
                  <a:pt x="2" y="256"/>
                </a:lnTo>
                <a:lnTo>
                  <a:pt x="2" y="249"/>
                </a:lnTo>
                <a:lnTo>
                  <a:pt x="2" y="247"/>
                </a:lnTo>
                <a:lnTo>
                  <a:pt x="2" y="241"/>
                </a:lnTo>
                <a:lnTo>
                  <a:pt x="2" y="234"/>
                </a:lnTo>
                <a:lnTo>
                  <a:pt x="2" y="224"/>
                </a:lnTo>
                <a:lnTo>
                  <a:pt x="2" y="214"/>
                </a:lnTo>
                <a:lnTo>
                  <a:pt x="2" y="212"/>
                </a:lnTo>
                <a:lnTo>
                  <a:pt x="2" y="204"/>
                </a:lnTo>
                <a:lnTo>
                  <a:pt x="2" y="198"/>
                </a:lnTo>
                <a:lnTo>
                  <a:pt x="2" y="191"/>
                </a:lnTo>
                <a:lnTo>
                  <a:pt x="2" y="187"/>
                </a:lnTo>
                <a:lnTo>
                  <a:pt x="2" y="183"/>
                </a:lnTo>
                <a:lnTo>
                  <a:pt x="2" y="178"/>
                </a:lnTo>
                <a:lnTo>
                  <a:pt x="2" y="175"/>
                </a:lnTo>
                <a:lnTo>
                  <a:pt x="2" y="173"/>
                </a:lnTo>
                <a:lnTo>
                  <a:pt x="2" y="170"/>
                </a:lnTo>
                <a:lnTo>
                  <a:pt x="2" y="163"/>
                </a:lnTo>
                <a:lnTo>
                  <a:pt x="2" y="157"/>
                </a:lnTo>
                <a:lnTo>
                  <a:pt x="2" y="149"/>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1" name="Freeform 245"/>
          <p:cNvSpPr>
            <a:spLocks/>
          </p:cNvSpPr>
          <p:nvPr/>
        </p:nvSpPr>
        <p:spPr bwMode="auto">
          <a:xfrm>
            <a:off x="9588501" y="3398838"/>
            <a:ext cx="619125" cy="1046162"/>
          </a:xfrm>
          <a:custGeom>
            <a:avLst/>
            <a:gdLst>
              <a:gd name="T0" fmla="*/ 2147483646 w 429"/>
              <a:gd name="T1" fmla="*/ 2147483646 h 747"/>
              <a:gd name="T2" fmla="*/ 2147483646 w 429"/>
              <a:gd name="T3" fmla="*/ 2147483646 h 747"/>
              <a:gd name="T4" fmla="*/ 2147483646 w 429"/>
              <a:gd name="T5" fmla="*/ 2147483646 h 747"/>
              <a:gd name="T6" fmla="*/ 2147483646 w 429"/>
              <a:gd name="T7" fmla="*/ 2147483646 h 747"/>
              <a:gd name="T8" fmla="*/ 2147483646 w 429"/>
              <a:gd name="T9" fmla="*/ 2147483646 h 747"/>
              <a:gd name="T10" fmla="*/ 2147483646 w 429"/>
              <a:gd name="T11" fmla="*/ 2147483646 h 747"/>
              <a:gd name="T12" fmla="*/ 2147483646 w 429"/>
              <a:gd name="T13" fmla="*/ 2147483646 h 747"/>
              <a:gd name="T14" fmla="*/ 2147483646 w 429"/>
              <a:gd name="T15" fmla="*/ 2147483646 h 747"/>
              <a:gd name="T16" fmla="*/ 2147483646 w 429"/>
              <a:gd name="T17" fmla="*/ 2147483646 h 747"/>
              <a:gd name="T18" fmla="*/ 2147483646 w 429"/>
              <a:gd name="T19" fmla="*/ 2147483646 h 747"/>
              <a:gd name="T20" fmla="*/ 2147483646 w 429"/>
              <a:gd name="T21" fmla="*/ 2147483646 h 747"/>
              <a:gd name="T22" fmla="*/ 2147483646 w 429"/>
              <a:gd name="T23" fmla="*/ 2147483646 h 747"/>
              <a:gd name="T24" fmla="*/ 2147483646 w 429"/>
              <a:gd name="T25" fmla="*/ 2147483646 h 747"/>
              <a:gd name="T26" fmla="*/ 2147483646 w 429"/>
              <a:gd name="T27" fmla="*/ 2147483646 h 747"/>
              <a:gd name="T28" fmla="*/ 2147483646 w 429"/>
              <a:gd name="T29" fmla="*/ 2147483646 h 747"/>
              <a:gd name="T30" fmla="*/ 2147483646 w 429"/>
              <a:gd name="T31" fmla="*/ 2147483646 h 747"/>
              <a:gd name="T32" fmla="*/ 2147483646 w 429"/>
              <a:gd name="T33" fmla="*/ 2147483646 h 747"/>
              <a:gd name="T34" fmla="*/ 2147483646 w 429"/>
              <a:gd name="T35" fmla="*/ 2147483646 h 747"/>
              <a:gd name="T36" fmla="*/ 2147483646 w 429"/>
              <a:gd name="T37" fmla="*/ 2147483646 h 747"/>
              <a:gd name="T38" fmla="*/ 2147483646 w 429"/>
              <a:gd name="T39" fmla="*/ 2147483646 h 747"/>
              <a:gd name="T40" fmla="*/ 2147483646 w 429"/>
              <a:gd name="T41" fmla="*/ 2147483646 h 747"/>
              <a:gd name="T42" fmla="*/ 2147483646 w 429"/>
              <a:gd name="T43" fmla="*/ 2147483646 h 747"/>
              <a:gd name="T44" fmla="*/ 2147483646 w 429"/>
              <a:gd name="T45" fmla="*/ 2147483646 h 747"/>
              <a:gd name="T46" fmla="*/ 2147483646 w 429"/>
              <a:gd name="T47" fmla="*/ 2147483646 h 747"/>
              <a:gd name="T48" fmla="*/ 2147483646 w 429"/>
              <a:gd name="T49" fmla="*/ 2147483646 h 747"/>
              <a:gd name="T50" fmla="*/ 2147483646 w 429"/>
              <a:gd name="T51" fmla="*/ 2147483646 h 747"/>
              <a:gd name="T52" fmla="*/ 2147483646 w 429"/>
              <a:gd name="T53" fmla="*/ 2147483646 h 747"/>
              <a:gd name="T54" fmla="*/ 2147483646 w 429"/>
              <a:gd name="T55" fmla="*/ 2147483646 h 747"/>
              <a:gd name="T56" fmla="*/ 2147483646 w 429"/>
              <a:gd name="T57" fmla="*/ 2147483646 h 747"/>
              <a:gd name="T58" fmla="*/ 2147483646 w 429"/>
              <a:gd name="T59" fmla="*/ 2147483646 h 747"/>
              <a:gd name="T60" fmla="*/ 2147483646 w 429"/>
              <a:gd name="T61" fmla="*/ 2147483646 h 747"/>
              <a:gd name="T62" fmla="*/ 2147483646 w 429"/>
              <a:gd name="T63" fmla="*/ 2147483646 h 747"/>
              <a:gd name="T64" fmla="*/ 2147483646 w 429"/>
              <a:gd name="T65" fmla="*/ 2147483646 h 747"/>
              <a:gd name="T66" fmla="*/ 2147483646 w 429"/>
              <a:gd name="T67" fmla="*/ 2147483646 h 747"/>
              <a:gd name="T68" fmla="*/ 2147483646 w 429"/>
              <a:gd name="T69" fmla="*/ 2147483646 h 747"/>
              <a:gd name="T70" fmla="*/ 2147483646 w 429"/>
              <a:gd name="T71" fmla="*/ 2147483646 h 747"/>
              <a:gd name="T72" fmla="*/ 2147483646 w 429"/>
              <a:gd name="T73" fmla="*/ 2147483646 h 747"/>
              <a:gd name="T74" fmla="*/ 2147483646 w 429"/>
              <a:gd name="T75" fmla="*/ 2147483646 h 747"/>
              <a:gd name="T76" fmla="*/ 2147483646 w 429"/>
              <a:gd name="T77" fmla="*/ 2147483646 h 747"/>
              <a:gd name="T78" fmla="*/ 2147483646 w 429"/>
              <a:gd name="T79" fmla="*/ 2147483646 h 747"/>
              <a:gd name="T80" fmla="*/ 2147483646 w 429"/>
              <a:gd name="T81" fmla="*/ 2147483646 h 747"/>
              <a:gd name="T82" fmla="*/ 2147483646 w 429"/>
              <a:gd name="T83" fmla="*/ 2147483646 h 747"/>
              <a:gd name="T84" fmla="*/ 2147483646 w 429"/>
              <a:gd name="T85" fmla="*/ 2147483646 h 747"/>
              <a:gd name="T86" fmla="*/ 2147483646 w 429"/>
              <a:gd name="T87" fmla="*/ 2147483646 h 747"/>
              <a:gd name="T88" fmla="*/ 2147483646 w 429"/>
              <a:gd name="T89" fmla="*/ 2147483646 h 747"/>
              <a:gd name="T90" fmla="*/ 2147483646 w 429"/>
              <a:gd name="T91" fmla="*/ 2147483646 h 747"/>
              <a:gd name="T92" fmla="*/ 2147483646 w 429"/>
              <a:gd name="T93" fmla="*/ 2147483646 h 747"/>
              <a:gd name="T94" fmla="*/ 2147483646 w 429"/>
              <a:gd name="T95" fmla="*/ 2147483646 h 747"/>
              <a:gd name="T96" fmla="*/ 2147483646 w 429"/>
              <a:gd name="T97" fmla="*/ 2147483646 h 747"/>
              <a:gd name="T98" fmla="*/ 2147483646 w 429"/>
              <a:gd name="T99" fmla="*/ 2147483646 h 747"/>
              <a:gd name="T100" fmla="*/ 2147483646 w 429"/>
              <a:gd name="T101" fmla="*/ 2147483646 h 747"/>
              <a:gd name="T102" fmla="*/ 2147483646 w 429"/>
              <a:gd name="T103" fmla="*/ 2147483646 h 747"/>
              <a:gd name="T104" fmla="*/ 2147483646 w 429"/>
              <a:gd name="T105" fmla="*/ 2147483646 h 747"/>
              <a:gd name="T106" fmla="*/ 2147483646 w 429"/>
              <a:gd name="T107" fmla="*/ 2147483646 h 747"/>
              <a:gd name="T108" fmla="*/ 2147483646 w 429"/>
              <a:gd name="T109" fmla="*/ 2147483646 h 747"/>
              <a:gd name="T110" fmla="*/ 2147483646 w 429"/>
              <a:gd name="T111" fmla="*/ 2147483646 h 747"/>
              <a:gd name="T112" fmla="*/ 2147483646 w 429"/>
              <a:gd name="T113" fmla="*/ 2147483646 h 747"/>
              <a:gd name="T114" fmla="*/ 2147483646 w 429"/>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9"/>
              <a:gd name="T175" fmla="*/ 0 h 747"/>
              <a:gd name="T176" fmla="*/ 429 w 429"/>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9" h="747">
                <a:moveTo>
                  <a:pt x="426" y="0"/>
                </a:moveTo>
                <a:lnTo>
                  <a:pt x="426" y="4"/>
                </a:lnTo>
                <a:lnTo>
                  <a:pt x="426" y="12"/>
                </a:lnTo>
                <a:lnTo>
                  <a:pt x="428" y="13"/>
                </a:lnTo>
                <a:lnTo>
                  <a:pt x="428" y="14"/>
                </a:lnTo>
                <a:lnTo>
                  <a:pt x="428" y="18"/>
                </a:lnTo>
                <a:lnTo>
                  <a:pt x="428" y="20"/>
                </a:lnTo>
                <a:lnTo>
                  <a:pt x="428" y="23"/>
                </a:lnTo>
                <a:lnTo>
                  <a:pt x="428" y="26"/>
                </a:lnTo>
                <a:lnTo>
                  <a:pt x="426" y="28"/>
                </a:lnTo>
                <a:lnTo>
                  <a:pt x="426" y="32"/>
                </a:lnTo>
                <a:lnTo>
                  <a:pt x="426" y="35"/>
                </a:lnTo>
                <a:lnTo>
                  <a:pt x="426" y="38"/>
                </a:lnTo>
                <a:lnTo>
                  <a:pt x="426" y="44"/>
                </a:lnTo>
                <a:lnTo>
                  <a:pt x="426" y="48"/>
                </a:lnTo>
                <a:lnTo>
                  <a:pt x="426" y="51"/>
                </a:lnTo>
                <a:lnTo>
                  <a:pt x="426" y="53"/>
                </a:lnTo>
                <a:lnTo>
                  <a:pt x="426" y="55"/>
                </a:lnTo>
                <a:lnTo>
                  <a:pt x="426" y="57"/>
                </a:lnTo>
                <a:lnTo>
                  <a:pt x="426" y="60"/>
                </a:lnTo>
                <a:lnTo>
                  <a:pt x="426" y="62"/>
                </a:lnTo>
                <a:lnTo>
                  <a:pt x="425" y="69"/>
                </a:lnTo>
                <a:lnTo>
                  <a:pt x="425" y="74"/>
                </a:lnTo>
                <a:lnTo>
                  <a:pt x="425" y="77"/>
                </a:lnTo>
                <a:lnTo>
                  <a:pt x="425" y="88"/>
                </a:lnTo>
                <a:lnTo>
                  <a:pt x="425" y="92"/>
                </a:lnTo>
                <a:lnTo>
                  <a:pt x="424" y="103"/>
                </a:lnTo>
                <a:lnTo>
                  <a:pt x="424" y="111"/>
                </a:lnTo>
                <a:lnTo>
                  <a:pt x="424" y="117"/>
                </a:lnTo>
                <a:lnTo>
                  <a:pt x="423" y="119"/>
                </a:lnTo>
                <a:lnTo>
                  <a:pt x="424" y="126"/>
                </a:lnTo>
                <a:lnTo>
                  <a:pt x="423" y="132"/>
                </a:lnTo>
                <a:lnTo>
                  <a:pt x="423" y="134"/>
                </a:lnTo>
                <a:lnTo>
                  <a:pt x="423" y="136"/>
                </a:lnTo>
                <a:lnTo>
                  <a:pt x="423" y="139"/>
                </a:lnTo>
                <a:lnTo>
                  <a:pt x="423" y="143"/>
                </a:lnTo>
                <a:lnTo>
                  <a:pt x="423" y="146"/>
                </a:lnTo>
                <a:lnTo>
                  <a:pt x="423" y="151"/>
                </a:lnTo>
                <a:lnTo>
                  <a:pt x="423" y="155"/>
                </a:lnTo>
                <a:lnTo>
                  <a:pt x="423" y="157"/>
                </a:lnTo>
                <a:lnTo>
                  <a:pt x="423" y="165"/>
                </a:lnTo>
                <a:lnTo>
                  <a:pt x="423" y="166"/>
                </a:lnTo>
                <a:lnTo>
                  <a:pt x="423" y="168"/>
                </a:lnTo>
                <a:lnTo>
                  <a:pt x="423" y="171"/>
                </a:lnTo>
                <a:lnTo>
                  <a:pt x="422" y="177"/>
                </a:lnTo>
                <a:lnTo>
                  <a:pt x="422" y="180"/>
                </a:lnTo>
                <a:lnTo>
                  <a:pt x="422" y="184"/>
                </a:lnTo>
                <a:lnTo>
                  <a:pt x="422" y="190"/>
                </a:lnTo>
                <a:lnTo>
                  <a:pt x="422" y="200"/>
                </a:lnTo>
                <a:lnTo>
                  <a:pt x="422" y="205"/>
                </a:lnTo>
                <a:lnTo>
                  <a:pt x="422" y="213"/>
                </a:lnTo>
                <a:lnTo>
                  <a:pt x="422" y="214"/>
                </a:lnTo>
                <a:lnTo>
                  <a:pt x="421" y="216"/>
                </a:lnTo>
                <a:lnTo>
                  <a:pt x="421" y="223"/>
                </a:lnTo>
                <a:lnTo>
                  <a:pt x="421" y="225"/>
                </a:lnTo>
                <a:lnTo>
                  <a:pt x="421" y="227"/>
                </a:lnTo>
                <a:lnTo>
                  <a:pt x="421" y="230"/>
                </a:lnTo>
                <a:lnTo>
                  <a:pt x="421" y="234"/>
                </a:lnTo>
                <a:lnTo>
                  <a:pt x="421" y="242"/>
                </a:lnTo>
                <a:lnTo>
                  <a:pt x="421" y="246"/>
                </a:lnTo>
                <a:lnTo>
                  <a:pt x="421" y="249"/>
                </a:lnTo>
                <a:lnTo>
                  <a:pt x="421" y="255"/>
                </a:lnTo>
                <a:lnTo>
                  <a:pt x="421" y="261"/>
                </a:lnTo>
                <a:lnTo>
                  <a:pt x="421" y="264"/>
                </a:lnTo>
                <a:lnTo>
                  <a:pt x="419" y="269"/>
                </a:lnTo>
                <a:lnTo>
                  <a:pt x="419" y="272"/>
                </a:lnTo>
                <a:lnTo>
                  <a:pt x="419" y="276"/>
                </a:lnTo>
                <a:lnTo>
                  <a:pt x="419" y="298"/>
                </a:lnTo>
                <a:lnTo>
                  <a:pt x="419" y="302"/>
                </a:lnTo>
                <a:lnTo>
                  <a:pt x="419" y="308"/>
                </a:lnTo>
                <a:lnTo>
                  <a:pt x="418" y="310"/>
                </a:lnTo>
                <a:lnTo>
                  <a:pt x="418" y="324"/>
                </a:lnTo>
                <a:lnTo>
                  <a:pt x="418" y="326"/>
                </a:lnTo>
                <a:lnTo>
                  <a:pt x="418" y="328"/>
                </a:lnTo>
                <a:lnTo>
                  <a:pt x="418" y="334"/>
                </a:lnTo>
                <a:lnTo>
                  <a:pt x="418" y="337"/>
                </a:lnTo>
                <a:lnTo>
                  <a:pt x="418" y="341"/>
                </a:lnTo>
                <a:lnTo>
                  <a:pt x="418" y="342"/>
                </a:lnTo>
                <a:lnTo>
                  <a:pt x="418" y="350"/>
                </a:lnTo>
                <a:lnTo>
                  <a:pt x="416" y="382"/>
                </a:lnTo>
                <a:lnTo>
                  <a:pt x="416" y="387"/>
                </a:lnTo>
                <a:lnTo>
                  <a:pt x="415" y="391"/>
                </a:lnTo>
                <a:lnTo>
                  <a:pt x="415" y="407"/>
                </a:lnTo>
                <a:lnTo>
                  <a:pt x="415" y="413"/>
                </a:lnTo>
                <a:lnTo>
                  <a:pt x="415" y="418"/>
                </a:lnTo>
                <a:lnTo>
                  <a:pt x="415" y="422"/>
                </a:lnTo>
                <a:lnTo>
                  <a:pt x="415" y="431"/>
                </a:lnTo>
                <a:lnTo>
                  <a:pt x="415" y="438"/>
                </a:lnTo>
                <a:lnTo>
                  <a:pt x="414" y="443"/>
                </a:lnTo>
                <a:lnTo>
                  <a:pt x="414" y="445"/>
                </a:lnTo>
                <a:lnTo>
                  <a:pt x="414" y="447"/>
                </a:lnTo>
                <a:lnTo>
                  <a:pt x="414" y="450"/>
                </a:lnTo>
                <a:lnTo>
                  <a:pt x="414" y="462"/>
                </a:lnTo>
                <a:lnTo>
                  <a:pt x="414" y="469"/>
                </a:lnTo>
                <a:lnTo>
                  <a:pt x="414" y="472"/>
                </a:lnTo>
                <a:lnTo>
                  <a:pt x="414" y="476"/>
                </a:lnTo>
                <a:lnTo>
                  <a:pt x="414" y="480"/>
                </a:lnTo>
                <a:lnTo>
                  <a:pt x="414" y="482"/>
                </a:lnTo>
                <a:lnTo>
                  <a:pt x="413" y="496"/>
                </a:lnTo>
                <a:lnTo>
                  <a:pt x="413" y="499"/>
                </a:lnTo>
                <a:lnTo>
                  <a:pt x="413" y="504"/>
                </a:lnTo>
                <a:lnTo>
                  <a:pt x="413" y="507"/>
                </a:lnTo>
                <a:lnTo>
                  <a:pt x="413" y="519"/>
                </a:lnTo>
                <a:lnTo>
                  <a:pt x="413" y="524"/>
                </a:lnTo>
                <a:lnTo>
                  <a:pt x="412" y="528"/>
                </a:lnTo>
                <a:lnTo>
                  <a:pt x="412" y="529"/>
                </a:lnTo>
                <a:lnTo>
                  <a:pt x="412" y="546"/>
                </a:lnTo>
                <a:lnTo>
                  <a:pt x="412" y="556"/>
                </a:lnTo>
                <a:lnTo>
                  <a:pt x="411" y="574"/>
                </a:lnTo>
                <a:lnTo>
                  <a:pt x="411" y="586"/>
                </a:lnTo>
                <a:lnTo>
                  <a:pt x="411" y="590"/>
                </a:lnTo>
                <a:lnTo>
                  <a:pt x="411" y="595"/>
                </a:lnTo>
                <a:lnTo>
                  <a:pt x="411" y="598"/>
                </a:lnTo>
                <a:lnTo>
                  <a:pt x="411" y="602"/>
                </a:lnTo>
                <a:lnTo>
                  <a:pt x="411" y="604"/>
                </a:lnTo>
                <a:lnTo>
                  <a:pt x="411" y="619"/>
                </a:lnTo>
                <a:lnTo>
                  <a:pt x="410" y="626"/>
                </a:lnTo>
                <a:lnTo>
                  <a:pt x="410" y="630"/>
                </a:lnTo>
                <a:lnTo>
                  <a:pt x="410" y="631"/>
                </a:lnTo>
                <a:lnTo>
                  <a:pt x="410" y="637"/>
                </a:lnTo>
                <a:lnTo>
                  <a:pt x="410" y="639"/>
                </a:lnTo>
                <a:lnTo>
                  <a:pt x="410" y="654"/>
                </a:lnTo>
                <a:lnTo>
                  <a:pt x="410" y="665"/>
                </a:lnTo>
                <a:lnTo>
                  <a:pt x="410" y="666"/>
                </a:lnTo>
                <a:lnTo>
                  <a:pt x="409" y="671"/>
                </a:lnTo>
                <a:lnTo>
                  <a:pt x="409" y="677"/>
                </a:lnTo>
                <a:lnTo>
                  <a:pt x="409" y="684"/>
                </a:lnTo>
                <a:lnTo>
                  <a:pt x="409" y="693"/>
                </a:lnTo>
                <a:lnTo>
                  <a:pt x="409" y="709"/>
                </a:lnTo>
                <a:lnTo>
                  <a:pt x="409" y="710"/>
                </a:lnTo>
                <a:lnTo>
                  <a:pt x="409" y="713"/>
                </a:lnTo>
                <a:lnTo>
                  <a:pt x="409" y="719"/>
                </a:lnTo>
                <a:lnTo>
                  <a:pt x="409" y="723"/>
                </a:lnTo>
                <a:lnTo>
                  <a:pt x="408" y="726"/>
                </a:lnTo>
                <a:lnTo>
                  <a:pt x="408" y="727"/>
                </a:lnTo>
                <a:lnTo>
                  <a:pt x="408" y="735"/>
                </a:lnTo>
                <a:lnTo>
                  <a:pt x="408" y="736"/>
                </a:lnTo>
                <a:lnTo>
                  <a:pt x="408" y="743"/>
                </a:lnTo>
                <a:lnTo>
                  <a:pt x="408" y="746"/>
                </a:lnTo>
                <a:lnTo>
                  <a:pt x="403" y="746"/>
                </a:lnTo>
                <a:lnTo>
                  <a:pt x="399" y="746"/>
                </a:lnTo>
                <a:lnTo>
                  <a:pt x="389" y="746"/>
                </a:lnTo>
                <a:lnTo>
                  <a:pt x="387" y="746"/>
                </a:lnTo>
                <a:lnTo>
                  <a:pt x="385" y="746"/>
                </a:lnTo>
                <a:lnTo>
                  <a:pt x="383" y="746"/>
                </a:lnTo>
                <a:lnTo>
                  <a:pt x="379" y="746"/>
                </a:lnTo>
                <a:lnTo>
                  <a:pt x="374" y="746"/>
                </a:lnTo>
                <a:lnTo>
                  <a:pt x="370" y="746"/>
                </a:lnTo>
                <a:lnTo>
                  <a:pt x="368" y="746"/>
                </a:lnTo>
                <a:lnTo>
                  <a:pt x="359" y="746"/>
                </a:lnTo>
                <a:lnTo>
                  <a:pt x="349" y="746"/>
                </a:lnTo>
                <a:lnTo>
                  <a:pt x="344" y="746"/>
                </a:lnTo>
                <a:lnTo>
                  <a:pt x="338" y="746"/>
                </a:lnTo>
                <a:lnTo>
                  <a:pt x="336" y="746"/>
                </a:lnTo>
                <a:lnTo>
                  <a:pt x="334" y="746"/>
                </a:lnTo>
                <a:lnTo>
                  <a:pt x="330" y="746"/>
                </a:lnTo>
                <a:lnTo>
                  <a:pt x="313" y="746"/>
                </a:lnTo>
                <a:lnTo>
                  <a:pt x="301" y="746"/>
                </a:lnTo>
                <a:lnTo>
                  <a:pt x="284" y="746"/>
                </a:lnTo>
                <a:lnTo>
                  <a:pt x="283" y="746"/>
                </a:lnTo>
                <a:lnTo>
                  <a:pt x="273" y="746"/>
                </a:lnTo>
                <a:lnTo>
                  <a:pt x="270" y="746"/>
                </a:lnTo>
                <a:lnTo>
                  <a:pt x="265" y="746"/>
                </a:lnTo>
                <a:lnTo>
                  <a:pt x="264" y="746"/>
                </a:lnTo>
                <a:lnTo>
                  <a:pt x="260" y="746"/>
                </a:lnTo>
                <a:lnTo>
                  <a:pt x="257" y="746"/>
                </a:lnTo>
                <a:lnTo>
                  <a:pt x="256" y="746"/>
                </a:lnTo>
                <a:lnTo>
                  <a:pt x="248" y="746"/>
                </a:lnTo>
                <a:lnTo>
                  <a:pt x="245" y="746"/>
                </a:lnTo>
                <a:lnTo>
                  <a:pt x="240" y="746"/>
                </a:lnTo>
                <a:lnTo>
                  <a:pt x="238" y="746"/>
                </a:lnTo>
                <a:lnTo>
                  <a:pt x="233" y="746"/>
                </a:lnTo>
                <a:lnTo>
                  <a:pt x="231" y="746"/>
                </a:lnTo>
                <a:lnTo>
                  <a:pt x="227" y="746"/>
                </a:lnTo>
                <a:lnTo>
                  <a:pt x="225" y="746"/>
                </a:lnTo>
                <a:lnTo>
                  <a:pt x="221" y="746"/>
                </a:lnTo>
                <a:lnTo>
                  <a:pt x="218" y="746"/>
                </a:lnTo>
                <a:lnTo>
                  <a:pt x="213" y="746"/>
                </a:lnTo>
                <a:lnTo>
                  <a:pt x="204" y="746"/>
                </a:lnTo>
                <a:lnTo>
                  <a:pt x="199" y="746"/>
                </a:lnTo>
                <a:lnTo>
                  <a:pt x="194" y="746"/>
                </a:lnTo>
                <a:lnTo>
                  <a:pt x="182" y="746"/>
                </a:lnTo>
                <a:lnTo>
                  <a:pt x="179" y="746"/>
                </a:lnTo>
                <a:lnTo>
                  <a:pt x="158" y="746"/>
                </a:lnTo>
                <a:lnTo>
                  <a:pt x="152" y="746"/>
                </a:lnTo>
                <a:lnTo>
                  <a:pt x="140" y="746"/>
                </a:lnTo>
                <a:lnTo>
                  <a:pt x="114" y="746"/>
                </a:lnTo>
                <a:lnTo>
                  <a:pt x="90" y="746"/>
                </a:lnTo>
                <a:lnTo>
                  <a:pt x="83" y="746"/>
                </a:lnTo>
                <a:lnTo>
                  <a:pt x="83" y="740"/>
                </a:lnTo>
                <a:lnTo>
                  <a:pt x="83" y="728"/>
                </a:lnTo>
                <a:lnTo>
                  <a:pt x="83" y="724"/>
                </a:lnTo>
                <a:lnTo>
                  <a:pt x="83" y="722"/>
                </a:lnTo>
                <a:lnTo>
                  <a:pt x="83" y="719"/>
                </a:lnTo>
                <a:lnTo>
                  <a:pt x="83" y="716"/>
                </a:lnTo>
                <a:lnTo>
                  <a:pt x="83" y="709"/>
                </a:lnTo>
                <a:lnTo>
                  <a:pt x="83" y="704"/>
                </a:lnTo>
                <a:lnTo>
                  <a:pt x="83" y="698"/>
                </a:lnTo>
                <a:lnTo>
                  <a:pt x="83" y="691"/>
                </a:lnTo>
                <a:lnTo>
                  <a:pt x="83" y="689"/>
                </a:lnTo>
                <a:lnTo>
                  <a:pt x="83" y="682"/>
                </a:lnTo>
                <a:lnTo>
                  <a:pt x="83" y="680"/>
                </a:lnTo>
                <a:lnTo>
                  <a:pt x="83" y="673"/>
                </a:lnTo>
                <a:lnTo>
                  <a:pt x="83" y="664"/>
                </a:lnTo>
                <a:lnTo>
                  <a:pt x="83" y="655"/>
                </a:lnTo>
                <a:lnTo>
                  <a:pt x="83" y="648"/>
                </a:lnTo>
                <a:lnTo>
                  <a:pt x="83" y="645"/>
                </a:lnTo>
                <a:lnTo>
                  <a:pt x="83" y="642"/>
                </a:lnTo>
                <a:lnTo>
                  <a:pt x="83" y="621"/>
                </a:lnTo>
                <a:lnTo>
                  <a:pt x="83" y="615"/>
                </a:lnTo>
                <a:lnTo>
                  <a:pt x="83" y="611"/>
                </a:lnTo>
                <a:lnTo>
                  <a:pt x="83" y="604"/>
                </a:lnTo>
                <a:lnTo>
                  <a:pt x="83" y="600"/>
                </a:lnTo>
                <a:lnTo>
                  <a:pt x="83" y="598"/>
                </a:lnTo>
                <a:lnTo>
                  <a:pt x="80" y="598"/>
                </a:lnTo>
                <a:lnTo>
                  <a:pt x="75" y="598"/>
                </a:lnTo>
                <a:lnTo>
                  <a:pt x="70" y="598"/>
                </a:lnTo>
                <a:lnTo>
                  <a:pt x="59" y="598"/>
                </a:lnTo>
                <a:lnTo>
                  <a:pt x="56" y="598"/>
                </a:lnTo>
                <a:lnTo>
                  <a:pt x="53" y="597"/>
                </a:lnTo>
                <a:lnTo>
                  <a:pt x="51" y="597"/>
                </a:lnTo>
                <a:lnTo>
                  <a:pt x="45" y="597"/>
                </a:lnTo>
                <a:lnTo>
                  <a:pt x="40" y="597"/>
                </a:lnTo>
                <a:lnTo>
                  <a:pt x="38" y="597"/>
                </a:lnTo>
                <a:lnTo>
                  <a:pt x="37" y="597"/>
                </a:lnTo>
                <a:lnTo>
                  <a:pt x="34" y="597"/>
                </a:lnTo>
                <a:lnTo>
                  <a:pt x="31" y="597"/>
                </a:lnTo>
                <a:lnTo>
                  <a:pt x="18" y="598"/>
                </a:lnTo>
                <a:lnTo>
                  <a:pt x="12" y="598"/>
                </a:lnTo>
                <a:lnTo>
                  <a:pt x="9" y="598"/>
                </a:lnTo>
                <a:lnTo>
                  <a:pt x="2" y="598"/>
                </a:lnTo>
                <a:lnTo>
                  <a:pt x="2" y="586"/>
                </a:lnTo>
                <a:lnTo>
                  <a:pt x="2" y="581"/>
                </a:lnTo>
                <a:lnTo>
                  <a:pt x="2" y="572"/>
                </a:lnTo>
                <a:lnTo>
                  <a:pt x="2" y="566"/>
                </a:lnTo>
                <a:lnTo>
                  <a:pt x="2" y="560"/>
                </a:lnTo>
                <a:lnTo>
                  <a:pt x="2" y="558"/>
                </a:lnTo>
                <a:lnTo>
                  <a:pt x="2" y="548"/>
                </a:lnTo>
                <a:lnTo>
                  <a:pt x="0" y="538"/>
                </a:lnTo>
                <a:lnTo>
                  <a:pt x="2" y="536"/>
                </a:lnTo>
                <a:lnTo>
                  <a:pt x="2" y="530"/>
                </a:lnTo>
                <a:lnTo>
                  <a:pt x="2" y="528"/>
                </a:lnTo>
                <a:lnTo>
                  <a:pt x="2" y="527"/>
                </a:lnTo>
                <a:lnTo>
                  <a:pt x="2" y="523"/>
                </a:lnTo>
                <a:lnTo>
                  <a:pt x="2" y="522"/>
                </a:lnTo>
                <a:lnTo>
                  <a:pt x="2" y="520"/>
                </a:lnTo>
                <a:lnTo>
                  <a:pt x="2" y="515"/>
                </a:lnTo>
                <a:lnTo>
                  <a:pt x="2" y="506"/>
                </a:lnTo>
                <a:lnTo>
                  <a:pt x="0" y="497"/>
                </a:lnTo>
                <a:lnTo>
                  <a:pt x="2" y="490"/>
                </a:lnTo>
                <a:lnTo>
                  <a:pt x="2" y="487"/>
                </a:lnTo>
                <a:lnTo>
                  <a:pt x="2" y="477"/>
                </a:lnTo>
                <a:lnTo>
                  <a:pt x="2" y="475"/>
                </a:lnTo>
                <a:lnTo>
                  <a:pt x="2" y="471"/>
                </a:lnTo>
                <a:lnTo>
                  <a:pt x="2" y="468"/>
                </a:lnTo>
                <a:lnTo>
                  <a:pt x="2" y="465"/>
                </a:lnTo>
                <a:lnTo>
                  <a:pt x="2" y="463"/>
                </a:lnTo>
                <a:lnTo>
                  <a:pt x="2" y="460"/>
                </a:lnTo>
                <a:lnTo>
                  <a:pt x="2" y="455"/>
                </a:lnTo>
                <a:lnTo>
                  <a:pt x="2" y="452"/>
                </a:lnTo>
                <a:lnTo>
                  <a:pt x="2" y="448"/>
                </a:lnTo>
                <a:lnTo>
                  <a:pt x="31" y="448"/>
                </a:lnTo>
                <a:lnTo>
                  <a:pt x="35" y="448"/>
                </a:lnTo>
                <a:lnTo>
                  <a:pt x="37" y="448"/>
                </a:lnTo>
                <a:lnTo>
                  <a:pt x="41" y="448"/>
                </a:lnTo>
                <a:lnTo>
                  <a:pt x="42" y="447"/>
                </a:lnTo>
                <a:lnTo>
                  <a:pt x="42" y="444"/>
                </a:lnTo>
                <a:lnTo>
                  <a:pt x="42" y="442"/>
                </a:lnTo>
                <a:lnTo>
                  <a:pt x="42" y="431"/>
                </a:lnTo>
                <a:lnTo>
                  <a:pt x="42" y="429"/>
                </a:lnTo>
                <a:lnTo>
                  <a:pt x="42" y="427"/>
                </a:lnTo>
                <a:lnTo>
                  <a:pt x="42" y="421"/>
                </a:lnTo>
                <a:lnTo>
                  <a:pt x="42" y="418"/>
                </a:lnTo>
                <a:lnTo>
                  <a:pt x="42" y="416"/>
                </a:lnTo>
                <a:lnTo>
                  <a:pt x="42" y="413"/>
                </a:lnTo>
                <a:lnTo>
                  <a:pt x="42" y="411"/>
                </a:lnTo>
                <a:lnTo>
                  <a:pt x="42" y="409"/>
                </a:lnTo>
                <a:lnTo>
                  <a:pt x="42" y="399"/>
                </a:lnTo>
                <a:lnTo>
                  <a:pt x="42" y="386"/>
                </a:lnTo>
                <a:lnTo>
                  <a:pt x="42" y="384"/>
                </a:lnTo>
                <a:lnTo>
                  <a:pt x="42" y="379"/>
                </a:lnTo>
                <a:lnTo>
                  <a:pt x="42" y="374"/>
                </a:lnTo>
                <a:lnTo>
                  <a:pt x="50" y="374"/>
                </a:lnTo>
                <a:lnTo>
                  <a:pt x="55" y="374"/>
                </a:lnTo>
                <a:lnTo>
                  <a:pt x="57" y="374"/>
                </a:lnTo>
                <a:lnTo>
                  <a:pt x="79" y="374"/>
                </a:lnTo>
                <a:lnTo>
                  <a:pt x="82" y="374"/>
                </a:lnTo>
                <a:lnTo>
                  <a:pt x="85" y="374"/>
                </a:lnTo>
                <a:lnTo>
                  <a:pt x="91" y="374"/>
                </a:lnTo>
                <a:lnTo>
                  <a:pt x="91" y="367"/>
                </a:lnTo>
                <a:lnTo>
                  <a:pt x="91" y="360"/>
                </a:lnTo>
                <a:lnTo>
                  <a:pt x="91" y="348"/>
                </a:lnTo>
                <a:lnTo>
                  <a:pt x="91" y="342"/>
                </a:lnTo>
                <a:lnTo>
                  <a:pt x="91" y="337"/>
                </a:lnTo>
                <a:lnTo>
                  <a:pt x="91" y="329"/>
                </a:lnTo>
                <a:lnTo>
                  <a:pt x="91" y="325"/>
                </a:lnTo>
                <a:lnTo>
                  <a:pt x="91" y="320"/>
                </a:lnTo>
                <a:lnTo>
                  <a:pt x="91" y="318"/>
                </a:lnTo>
                <a:lnTo>
                  <a:pt x="91" y="312"/>
                </a:lnTo>
                <a:lnTo>
                  <a:pt x="91" y="310"/>
                </a:lnTo>
                <a:lnTo>
                  <a:pt x="91" y="307"/>
                </a:lnTo>
                <a:lnTo>
                  <a:pt x="91" y="304"/>
                </a:lnTo>
                <a:lnTo>
                  <a:pt x="91" y="301"/>
                </a:lnTo>
                <a:lnTo>
                  <a:pt x="91" y="294"/>
                </a:lnTo>
                <a:lnTo>
                  <a:pt x="91" y="287"/>
                </a:lnTo>
                <a:lnTo>
                  <a:pt x="91" y="281"/>
                </a:lnTo>
                <a:lnTo>
                  <a:pt x="91" y="274"/>
                </a:lnTo>
                <a:lnTo>
                  <a:pt x="91" y="269"/>
                </a:lnTo>
                <a:lnTo>
                  <a:pt x="91" y="259"/>
                </a:lnTo>
                <a:lnTo>
                  <a:pt x="91" y="249"/>
                </a:lnTo>
                <a:lnTo>
                  <a:pt x="91" y="223"/>
                </a:lnTo>
                <a:lnTo>
                  <a:pt x="91" y="219"/>
                </a:lnTo>
                <a:lnTo>
                  <a:pt x="91" y="216"/>
                </a:lnTo>
                <a:lnTo>
                  <a:pt x="91" y="213"/>
                </a:lnTo>
                <a:lnTo>
                  <a:pt x="91" y="204"/>
                </a:lnTo>
                <a:lnTo>
                  <a:pt x="91" y="201"/>
                </a:lnTo>
                <a:lnTo>
                  <a:pt x="91" y="196"/>
                </a:lnTo>
                <a:lnTo>
                  <a:pt x="91" y="195"/>
                </a:lnTo>
                <a:lnTo>
                  <a:pt x="91" y="192"/>
                </a:lnTo>
                <a:lnTo>
                  <a:pt x="91" y="188"/>
                </a:lnTo>
                <a:lnTo>
                  <a:pt x="91" y="174"/>
                </a:lnTo>
                <a:lnTo>
                  <a:pt x="91" y="170"/>
                </a:lnTo>
                <a:lnTo>
                  <a:pt x="91" y="167"/>
                </a:lnTo>
                <a:lnTo>
                  <a:pt x="91" y="163"/>
                </a:lnTo>
                <a:lnTo>
                  <a:pt x="91" y="151"/>
                </a:lnTo>
                <a:lnTo>
                  <a:pt x="95" y="151"/>
                </a:lnTo>
                <a:lnTo>
                  <a:pt x="101" y="151"/>
                </a:lnTo>
                <a:lnTo>
                  <a:pt x="104" y="151"/>
                </a:lnTo>
                <a:lnTo>
                  <a:pt x="117" y="151"/>
                </a:lnTo>
                <a:lnTo>
                  <a:pt x="119" y="151"/>
                </a:lnTo>
                <a:lnTo>
                  <a:pt x="123" y="151"/>
                </a:lnTo>
                <a:lnTo>
                  <a:pt x="126" y="151"/>
                </a:lnTo>
                <a:lnTo>
                  <a:pt x="128" y="151"/>
                </a:lnTo>
                <a:lnTo>
                  <a:pt x="136" y="151"/>
                </a:lnTo>
                <a:lnTo>
                  <a:pt x="152" y="151"/>
                </a:lnTo>
                <a:lnTo>
                  <a:pt x="155" y="151"/>
                </a:lnTo>
                <a:lnTo>
                  <a:pt x="157" y="151"/>
                </a:lnTo>
                <a:lnTo>
                  <a:pt x="165" y="151"/>
                </a:lnTo>
                <a:lnTo>
                  <a:pt x="168" y="149"/>
                </a:lnTo>
                <a:lnTo>
                  <a:pt x="168" y="146"/>
                </a:lnTo>
                <a:lnTo>
                  <a:pt x="168" y="141"/>
                </a:lnTo>
                <a:lnTo>
                  <a:pt x="167" y="139"/>
                </a:lnTo>
                <a:lnTo>
                  <a:pt x="168" y="133"/>
                </a:lnTo>
                <a:lnTo>
                  <a:pt x="168" y="120"/>
                </a:lnTo>
                <a:lnTo>
                  <a:pt x="168" y="117"/>
                </a:lnTo>
                <a:lnTo>
                  <a:pt x="168" y="115"/>
                </a:lnTo>
                <a:lnTo>
                  <a:pt x="168" y="112"/>
                </a:lnTo>
                <a:lnTo>
                  <a:pt x="168" y="109"/>
                </a:lnTo>
                <a:lnTo>
                  <a:pt x="168" y="106"/>
                </a:lnTo>
                <a:lnTo>
                  <a:pt x="168" y="102"/>
                </a:lnTo>
                <a:lnTo>
                  <a:pt x="168" y="99"/>
                </a:lnTo>
                <a:lnTo>
                  <a:pt x="168" y="96"/>
                </a:lnTo>
                <a:lnTo>
                  <a:pt x="168" y="94"/>
                </a:lnTo>
                <a:lnTo>
                  <a:pt x="168" y="91"/>
                </a:lnTo>
                <a:lnTo>
                  <a:pt x="168" y="88"/>
                </a:lnTo>
                <a:lnTo>
                  <a:pt x="168" y="83"/>
                </a:lnTo>
                <a:lnTo>
                  <a:pt x="168" y="78"/>
                </a:lnTo>
                <a:lnTo>
                  <a:pt x="168" y="74"/>
                </a:lnTo>
                <a:lnTo>
                  <a:pt x="168" y="70"/>
                </a:lnTo>
                <a:lnTo>
                  <a:pt x="168" y="64"/>
                </a:lnTo>
                <a:lnTo>
                  <a:pt x="168" y="61"/>
                </a:lnTo>
                <a:lnTo>
                  <a:pt x="168" y="57"/>
                </a:lnTo>
                <a:lnTo>
                  <a:pt x="168" y="53"/>
                </a:lnTo>
                <a:lnTo>
                  <a:pt x="168" y="47"/>
                </a:lnTo>
                <a:lnTo>
                  <a:pt x="170" y="47"/>
                </a:lnTo>
                <a:lnTo>
                  <a:pt x="177" y="46"/>
                </a:lnTo>
                <a:lnTo>
                  <a:pt x="185" y="35"/>
                </a:lnTo>
                <a:lnTo>
                  <a:pt x="192" y="24"/>
                </a:lnTo>
                <a:lnTo>
                  <a:pt x="193" y="23"/>
                </a:lnTo>
                <a:lnTo>
                  <a:pt x="194" y="22"/>
                </a:lnTo>
                <a:lnTo>
                  <a:pt x="200" y="20"/>
                </a:lnTo>
                <a:lnTo>
                  <a:pt x="211" y="19"/>
                </a:lnTo>
                <a:lnTo>
                  <a:pt x="215" y="19"/>
                </a:lnTo>
                <a:lnTo>
                  <a:pt x="251" y="43"/>
                </a:lnTo>
                <a:lnTo>
                  <a:pt x="258" y="48"/>
                </a:lnTo>
                <a:lnTo>
                  <a:pt x="259" y="51"/>
                </a:lnTo>
                <a:lnTo>
                  <a:pt x="297" y="70"/>
                </a:lnTo>
                <a:lnTo>
                  <a:pt x="300" y="65"/>
                </a:lnTo>
                <a:lnTo>
                  <a:pt x="327" y="44"/>
                </a:lnTo>
                <a:lnTo>
                  <a:pt x="341" y="54"/>
                </a:lnTo>
                <a:lnTo>
                  <a:pt x="354" y="63"/>
                </a:lnTo>
                <a:lnTo>
                  <a:pt x="369" y="60"/>
                </a:lnTo>
                <a:lnTo>
                  <a:pt x="372" y="63"/>
                </a:lnTo>
                <a:lnTo>
                  <a:pt x="375" y="63"/>
                </a:lnTo>
                <a:lnTo>
                  <a:pt x="378" y="63"/>
                </a:lnTo>
                <a:lnTo>
                  <a:pt x="379" y="62"/>
                </a:lnTo>
                <a:lnTo>
                  <a:pt x="380" y="63"/>
                </a:lnTo>
                <a:lnTo>
                  <a:pt x="382" y="64"/>
                </a:lnTo>
                <a:lnTo>
                  <a:pt x="383" y="65"/>
                </a:lnTo>
                <a:lnTo>
                  <a:pt x="386" y="66"/>
                </a:lnTo>
                <a:lnTo>
                  <a:pt x="387" y="65"/>
                </a:lnTo>
                <a:lnTo>
                  <a:pt x="389" y="64"/>
                </a:lnTo>
                <a:lnTo>
                  <a:pt x="393" y="55"/>
                </a:lnTo>
                <a:lnTo>
                  <a:pt x="392" y="53"/>
                </a:lnTo>
                <a:lnTo>
                  <a:pt x="389" y="48"/>
                </a:lnTo>
                <a:lnTo>
                  <a:pt x="386" y="46"/>
                </a:lnTo>
                <a:lnTo>
                  <a:pt x="385" y="40"/>
                </a:lnTo>
                <a:lnTo>
                  <a:pt x="385" y="34"/>
                </a:lnTo>
                <a:lnTo>
                  <a:pt x="385" y="32"/>
                </a:lnTo>
                <a:lnTo>
                  <a:pt x="385" y="30"/>
                </a:lnTo>
                <a:lnTo>
                  <a:pt x="387" y="29"/>
                </a:lnTo>
                <a:lnTo>
                  <a:pt x="388" y="29"/>
                </a:lnTo>
                <a:lnTo>
                  <a:pt x="390" y="12"/>
                </a:lnTo>
                <a:lnTo>
                  <a:pt x="392" y="9"/>
                </a:lnTo>
                <a:lnTo>
                  <a:pt x="393" y="7"/>
                </a:lnTo>
                <a:lnTo>
                  <a:pt x="397" y="6"/>
                </a:lnTo>
                <a:lnTo>
                  <a:pt x="399" y="3"/>
                </a:lnTo>
                <a:lnTo>
                  <a:pt x="403" y="2"/>
                </a:lnTo>
                <a:lnTo>
                  <a:pt x="415" y="4"/>
                </a:lnTo>
                <a:lnTo>
                  <a:pt x="416" y="6"/>
                </a:lnTo>
                <a:lnTo>
                  <a:pt x="422" y="6"/>
                </a:lnTo>
                <a:lnTo>
                  <a:pt x="426" y="0"/>
                </a:lnTo>
              </a:path>
            </a:pathLst>
          </a:custGeom>
          <a:solidFill>
            <a:srgbClr val="B7FFEC"/>
          </a:solidFill>
          <a:ln w="12700"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2" name="Freeform 246"/>
          <p:cNvSpPr>
            <a:spLocks/>
          </p:cNvSpPr>
          <p:nvPr/>
        </p:nvSpPr>
        <p:spPr bwMode="auto">
          <a:xfrm>
            <a:off x="8577264" y="3492500"/>
            <a:ext cx="731837" cy="850900"/>
          </a:xfrm>
          <a:custGeom>
            <a:avLst/>
            <a:gdLst>
              <a:gd name="T0" fmla="*/ 2147483646 w 507"/>
              <a:gd name="T1" fmla="*/ 2147483646 h 608"/>
              <a:gd name="T2" fmla="*/ 2147483646 w 507"/>
              <a:gd name="T3" fmla="*/ 2147483646 h 608"/>
              <a:gd name="T4" fmla="*/ 2147483646 w 507"/>
              <a:gd name="T5" fmla="*/ 2147483646 h 608"/>
              <a:gd name="T6" fmla="*/ 2147483646 w 507"/>
              <a:gd name="T7" fmla="*/ 2147483646 h 608"/>
              <a:gd name="T8" fmla="*/ 2147483646 w 507"/>
              <a:gd name="T9" fmla="*/ 2147483646 h 608"/>
              <a:gd name="T10" fmla="*/ 2147483646 w 507"/>
              <a:gd name="T11" fmla="*/ 2147483646 h 608"/>
              <a:gd name="T12" fmla="*/ 2147483646 w 507"/>
              <a:gd name="T13" fmla="*/ 2147483646 h 608"/>
              <a:gd name="T14" fmla="*/ 2147483646 w 507"/>
              <a:gd name="T15" fmla="*/ 2147483646 h 608"/>
              <a:gd name="T16" fmla="*/ 2147483646 w 507"/>
              <a:gd name="T17" fmla="*/ 2147483646 h 608"/>
              <a:gd name="T18" fmla="*/ 2147483646 w 507"/>
              <a:gd name="T19" fmla="*/ 2147483646 h 608"/>
              <a:gd name="T20" fmla="*/ 2147483646 w 507"/>
              <a:gd name="T21" fmla="*/ 2147483646 h 608"/>
              <a:gd name="T22" fmla="*/ 2147483646 w 507"/>
              <a:gd name="T23" fmla="*/ 2147483646 h 608"/>
              <a:gd name="T24" fmla="*/ 2147483646 w 507"/>
              <a:gd name="T25" fmla="*/ 2147483646 h 608"/>
              <a:gd name="T26" fmla="*/ 2147483646 w 507"/>
              <a:gd name="T27" fmla="*/ 2147483646 h 608"/>
              <a:gd name="T28" fmla="*/ 2147483646 w 507"/>
              <a:gd name="T29" fmla="*/ 2147483646 h 608"/>
              <a:gd name="T30" fmla="*/ 2147483646 w 507"/>
              <a:gd name="T31" fmla="*/ 2147483646 h 608"/>
              <a:gd name="T32" fmla="*/ 2147483646 w 507"/>
              <a:gd name="T33" fmla="*/ 2147483646 h 608"/>
              <a:gd name="T34" fmla="*/ 2147483646 w 507"/>
              <a:gd name="T35" fmla="*/ 2147483646 h 608"/>
              <a:gd name="T36" fmla="*/ 2147483646 w 507"/>
              <a:gd name="T37" fmla="*/ 2147483646 h 608"/>
              <a:gd name="T38" fmla="*/ 2147483646 w 507"/>
              <a:gd name="T39" fmla="*/ 2147483646 h 608"/>
              <a:gd name="T40" fmla="*/ 2147483646 w 507"/>
              <a:gd name="T41" fmla="*/ 2147483646 h 608"/>
              <a:gd name="T42" fmla="*/ 2147483646 w 507"/>
              <a:gd name="T43" fmla="*/ 2147483646 h 608"/>
              <a:gd name="T44" fmla="*/ 2147483646 w 507"/>
              <a:gd name="T45" fmla="*/ 2147483646 h 608"/>
              <a:gd name="T46" fmla="*/ 2147483646 w 507"/>
              <a:gd name="T47" fmla="*/ 2147483646 h 608"/>
              <a:gd name="T48" fmla="*/ 2147483646 w 507"/>
              <a:gd name="T49" fmla="*/ 2147483646 h 608"/>
              <a:gd name="T50" fmla="*/ 2147483646 w 507"/>
              <a:gd name="T51" fmla="*/ 2147483646 h 608"/>
              <a:gd name="T52" fmla="*/ 2147483646 w 507"/>
              <a:gd name="T53" fmla="*/ 2147483646 h 608"/>
              <a:gd name="T54" fmla="*/ 2147483646 w 507"/>
              <a:gd name="T55" fmla="*/ 2147483646 h 608"/>
              <a:gd name="T56" fmla="*/ 2147483646 w 507"/>
              <a:gd name="T57" fmla="*/ 2147483646 h 608"/>
              <a:gd name="T58" fmla="*/ 2147483646 w 507"/>
              <a:gd name="T59" fmla="*/ 2147483646 h 608"/>
              <a:gd name="T60" fmla="*/ 2147483646 w 507"/>
              <a:gd name="T61" fmla="*/ 2147483646 h 608"/>
              <a:gd name="T62" fmla="*/ 2147483646 w 507"/>
              <a:gd name="T63" fmla="*/ 2147483646 h 608"/>
              <a:gd name="T64" fmla="*/ 2147483646 w 507"/>
              <a:gd name="T65" fmla="*/ 2147483646 h 608"/>
              <a:gd name="T66" fmla="*/ 2147483646 w 507"/>
              <a:gd name="T67" fmla="*/ 2147483646 h 608"/>
              <a:gd name="T68" fmla="*/ 2147483646 w 507"/>
              <a:gd name="T69" fmla="*/ 2147483646 h 608"/>
              <a:gd name="T70" fmla="*/ 2147483646 w 507"/>
              <a:gd name="T71" fmla="*/ 2147483646 h 608"/>
              <a:gd name="T72" fmla="*/ 2147483646 w 507"/>
              <a:gd name="T73" fmla="*/ 2147483646 h 608"/>
              <a:gd name="T74" fmla="*/ 2147483646 w 507"/>
              <a:gd name="T75" fmla="*/ 2147483646 h 608"/>
              <a:gd name="T76" fmla="*/ 2147483646 w 507"/>
              <a:gd name="T77" fmla="*/ 2147483646 h 608"/>
              <a:gd name="T78" fmla="*/ 2147483646 w 507"/>
              <a:gd name="T79" fmla="*/ 2147483646 h 608"/>
              <a:gd name="T80" fmla="*/ 2147483646 w 507"/>
              <a:gd name="T81" fmla="*/ 2147483646 h 608"/>
              <a:gd name="T82" fmla="*/ 2147483646 w 507"/>
              <a:gd name="T83" fmla="*/ 2147483646 h 608"/>
              <a:gd name="T84" fmla="*/ 2147483646 w 507"/>
              <a:gd name="T85" fmla="*/ 2147483646 h 608"/>
              <a:gd name="T86" fmla="*/ 2147483646 w 507"/>
              <a:gd name="T87" fmla="*/ 2147483646 h 608"/>
              <a:gd name="T88" fmla="*/ 0 w 507"/>
              <a:gd name="T89" fmla="*/ 2147483646 h 608"/>
              <a:gd name="T90" fmla="*/ 2147483646 w 507"/>
              <a:gd name="T91" fmla="*/ 2147483646 h 608"/>
              <a:gd name="T92" fmla="*/ 2147483646 w 507"/>
              <a:gd name="T93" fmla="*/ 2147483646 h 608"/>
              <a:gd name="T94" fmla="*/ 2147483646 w 507"/>
              <a:gd name="T95" fmla="*/ 2147483646 h 608"/>
              <a:gd name="T96" fmla="*/ 2147483646 w 507"/>
              <a:gd name="T97" fmla="*/ 2147483646 h 608"/>
              <a:gd name="T98" fmla="*/ 2147483646 w 507"/>
              <a:gd name="T99" fmla="*/ 2147483646 h 608"/>
              <a:gd name="T100" fmla="*/ 2147483646 w 507"/>
              <a:gd name="T101" fmla="*/ 2147483646 h 608"/>
              <a:gd name="T102" fmla="*/ 2147483646 w 507"/>
              <a:gd name="T103" fmla="*/ 2147483646 h 608"/>
              <a:gd name="T104" fmla="*/ 2147483646 w 507"/>
              <a:gd name="T105" fmla="*/ 2147483646 h 608"/>
              <a:gd name="T106" fmla="*/ 2147483646 w 507"/>
              <a:gd name="T107" fmla="*/ 2147483646 h 608"/>
              <a:gd name="T108" fmla="*/ 2147483646 w 507"/>
              <a:gd name="T109" fmla="*/ 2147483646 h 608"/>
              <a:gd name="T110" fmla="*/ 2147483646 w 507"/>
              <a:gd name="T111" fmla="*/ 2147483646 h 6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608"/>
              <a:gd name="T170" fmla="*/ 507 w 507"/>
              <a:gd name="T171" fmla="*/ 608 h 6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608">
                <a:moveTo>
                  <a:pt x="73" y="128"/>
                </a:moveTo>
                <a:lnTo>
                  <a:pt x="82" y="128"/>
                </a:lnTo>
                <a:lnTo>
                  <a:pt x="84" y="128"/>
                </a:lnTo>
                <a:lnTo>
                  <a:pt x="102" y="131"/>
                </a:lnTo>
                <a:lnTo>
                  <a:pt x="104" y="132"/>
                </a:lnTo>
                <a:lnTo>
                  <a:pt x="130" y="131"/>
                </a:lnTo>
                <a:lnTo>
                  <a:pt x="133" y="130"/>
                </a:lnTo>
                <a:lnTo>
                  <a:pt x="145" y="112"/>
                </a:lnTo>
                <a:lnTo>
                  <a:pt x="146" y="107"/>
                </a:lnTo>
                <a:lnTo>
                  <a:pt x="148" y="104"/>
                </a:lnTo>
                <a:lnTo>
                  <a:pt x="149" y="102"/>
                </a:lnTo>
                <a:lnTo>
                  <a:pt x="151" y="98"/>
                </a:lnTo>
                <a:lnTo>
                  <a:pt x="155" y="97"/>
                </a:lnTo>
                <a:lnTo>
                  <a:pt x="156" y="98"/>
                </a:lnTo>
                <a:lnTo>
                  <a:pt x="159" y="98"/>
                </a:lnTo>
                <a:lnTo>
                  <a:pt x="168" y="97"/>
                </a:lnTo>
                <a:lnTo>
                  <a:pt x="169" y="98"/>
                </a:lnTo>
                <a:lnTo>
                  <a:pt x="172" y="99"/>
                </a:lnTo>
                <a:lnTo>
                  <a:pt x="181" y="98"/>
                </a:lnTo>
                <a:lnTo>
                  <a:pt x="183" y="97"/>
                </a:lnTo>
                <a:lnTo>
                  <a:pt x="188" y="93"/>
                </a:lnTo>
                <a:lnTo>
                  <a:pt x="191" y="91"/>
                </a:lnTo>
                <a:lnTo>
                  <a:pt x="192" y="90"/>
                </a:lnTo>
                <a:lnTo>
                  <a:pt x="212" y="91"/>
                </a:lnTo>
                <a:lnTo>
                  <a:pt x="218" y="102"/>
                </a:lnTo>
                <a:lnTo>
                  <a:pt x="228" y="105"/>
                </a:lnTo>
                <a:lnTo>
                  <a:pt x="233" y="100"/>
                </a:lnTo>
                <a:lnTo>
                  <a:pt x="238" y="93"/>
                </a:lnTo>
                <a:lnTo>
                  <a:pt x="243" y="93"/>
                </a:lnTo>
                <a:lnTo>
                  <a:pt x="255" y="96"/>
                </a:lnTo>
                <a:lnTo>
                  <a:pt x="261" y="85"/>
                </a:lnTo>
                <a:lnTo>
                  <a:pt x="271" y="83"/>
                </a:lnTo>
                <a:lnTo>
                  <a:pt x="278" y="72"/>
                </a:lnTo>
                <a:lnTo>
                  <a:pt x="290" y="61"/>
                </a:lnTo>
                <a:lnTo>
                  <a:pt x="311" y="52"/>
                </a:lnTo>
                <a:lnTo>
                  <a:pt x="315" y="46"/>
                </a:lnTo>
                <a:lnTo>
                  <a:pt x="317" y="45"/>
                </a:lnTo>
                <a:lnTo>
                  <a:pt x="326" y="57"/>
                </a:lnTo>
                <a:lnTo>
                  <a:pt x="323" y="58"/>
                </a:lnTo>
                <a:lnTo>
                  <a:pt x="319" y="63"/>
                </a:lnTo>
                <a:lnTo>
                  <a:pt x="320" y="65"/>
                </a:lnTo>
                <a:lnTo>
                  <a:pt x="326" y="69"/>
                </a:lnTo>
                <a:lnTo>
                  <a:pt x="328" y="69"/>
                </a:lnTo>
                <a:lnTo>
                  <a:pt x="330" y="69"/>
                </a:lnTo>
                <a:lnTo>
                  <a:pt x="337" y="66"/>
                </a:lnTo>
                <a:lnTo>
                  <a:pt x="346" y="55"/>
                </a:lnTo>
                <a:lnTo>
                  <a:pt x="347" y="54"/>
                </a:lnTo>
                <a:lnTo>
                  <a:pt x="350" y="51"/>
                </a:lnTo>
                <a:lnTo>
                  <a:pt x="353" y="49"/>
                </a:lnTo>
                <a:lnTo>
                  <a:pt x="358" y="46"/>
                </a:lnTo>
                <a:lnTo>
                  <a:pt x="365" y="44"/>
                </a:lnTo>
                <a:lnTo>
                  <a:pt x="381" y="37"/>
                </a:lnTo>
                <a:lnTo>
                  <a:pt x="385" y="35"/>
                </a:lnTo>
                <a:lnTo>
                  <a:pt x="387" y="34"/>
                </a:lnTo>
                <a:lnTo>
                  <a:pt x="390" y="22"/>
                </a:lnTo>
                <a:lnTo>
                  <a:pt x="390" y="19"/>
                </a:lnTo>
                <a:lnTo>
                  <a:pt x="402" y="0"/>
                </a:lnTo>
                <a:lnTo>
                  <a:pt x="416" y="3"/>
                </a:lnTo>
                <a:lnTo>
                  <a:pt x="422" y="5"/>
                </a:lnTo>
                <a:lnTo>
                  <a:pt x="425" y="6"/>
                </a:lnTo>
                <a:lnTo>
                  <a:pt x="435" y="4"/>
                </a:lnTo>
                <a:lnTo>
                  <a:pt x="435" y="12"/>
                </a:lnTo>
                <a:lnTo>
                  <a:pt x="435" y="22"/>
                </a:lnTo>
                <a:lnTo>
                  <a:pt x="435" y="27"/>
                </a:lnTo>
                <a:lnTo>
                  <a:pt x="435" y="29"/>
                </a:lnTo>
                <a:lnTo>
                  <a:pt x="435" y="34"/>
                </a:lnTo>
                <a:lnTo>
                  <a:pt x="435" y="58"/>
                </a:lnTo>
                <a:lnTo>
                  <a:pt x="435" y="63"/>
                </a:lnTo>
                <a:lnTo>
                  <a:pt x="435" y="66"/>
                </a:lnTo>
                <a:lnTo>
                  <a:pt x="435" y="76"/>
                </a:lnTo>
                <a:lnTo>
                  <a:pt x="436" y="85"/>
                </a:lnTo>
                <a:lnTo>
                  <a:pt x="433" y="85"/>
                </a:lnTo>
                <a:lnTo>
                  <a:pt x="433" y="89"/>
                </a:lnTo>
                <a:lnTo>
                  <a:pt x="433" y="96"/>
                </a:lnTo>
                <a:lnTo>
                  <a:pt x="433" y="98"/>
                </a:lnTo>
                <a:lnTo>
                  <a:pt x="433" y="100"/>
                </a:lnTo>
                <a:lnTo>
                  <a:pt x="433" y="106"/>
                </a:lnTo>
                <a:lnTo>
                  <a:pt x="433" y="110"/>
                </a:lnTo>
                <a:lnTo>
                  <a:pt x="433" y="120"/>
                </a:lnTo>
                <a:lnTo>
                  <a:pt x="435" y="120"/>
                </a:lnTo>
                <a:lnTo>
                  <a:pt x="437" y="120"/>
                </a:lnTo>
                <a:lnTo>
                  <a:pt x="440" y="120"/>
                </a:lnTo>
                <a:lnTo>
                  <a:pt x="445" y="120"/>
                </a:lnTo>
                <a:lnTo>
                  <a:pt x="449" y="120"/>
                </a:lnTo>
                <a:lnTo>
                  <a:pt x="454" y="120"/>
                </a:lnTo>
                <a:lnTo>
                  <a:pt x="457" y="120"/>
                </a:lnTo>
                <a:lnTo>
                  <a:pt x="460" y="120"/>
                </a:lnTo>
                <a:lnTo>
                  <a:pt x="470" y="120"/>
                </a:lnTo>
                <a:lnTo>
                  <a:pt x="475" y="120"/>
                </a:lnTo>
                <a:lnTo>
                  <a:pt x="504" y="139"/>
                </a:lnTo>
                <a:lnTo>
                  <a:pt x="504" y="147"/>
                </a:lnTo>
                <a:lnTo>
                  <a:pt x="504" y="149"/>
                </a:lnTo>
                <a:lnTo>
                  <a:pt x="504" y="153"/>
                </a:lnTo>
                <a:lnTo>
                  <a:pt x="504" y="158"/>
                </a:lnTo>
                <a:lnTo>
                  <a:pt x="504" y="163"/>
                </a:lnTo>
                <a:lnTo>
                  <a:pt x="504" y="166"/>
                </a:lnTo>
                <a:lnTo>
                  <a:pt x="504" y="170"/>
                </a:lnTo>
                <a:lnTo>
                  <a:pt x="506" y="175"/>
                </a:lnTo>
                <a:lnTo>
                  <a:pt x="506" y="180"/>
                </a:lnTo>
                <a:lnTo>
                  <a:pt x="504" y="186"/>
                </a:lnTo>
                <a:lnTo>
                  <a:pt x="504" y="208"/>
                </a:lnTo>
                <a:lnTo>
                  <a:pt x="504" y="212"/>
                </a:lnTo>
                <a:lnTo>
                  <a:pt x="504" y="221"/>
                </a:lnTo>
                <a:lnTo>
                  <a:pt x="504" y="232"/>
                </a:lnTo>
                <a:lnTo>
                  <a:pt x="491" y="232"/>
                </a:lnTo>
                <a:lnTo>
                  <a:pt x="478" y="232"/>
                </a:lnTo>
                <a:lnTo>
                  <a:pt x="470" y="232"/>
                </a:lnTo>
                <a:lnTo>
                  <a:pt x="458" y="232"/>
                </a:lnTo>
                <a:lnTo>
                  <a:pt x="445" y="232"/>
                </a:lnTo>
                <a:lnTo>
                  <a:pt x="438" y="232"/>
                </a:lnTo>
                <a:lnTo>
                  <a:pt x="419" y="232"/>
                </a:lnTo>
                <a:lnTo>
                  <a:pt x="415" y="232"/>
                </a:lnTo>
                <a:lnTo>
                  <a:pt x="407" y="232"/>
                </a:lnTo>
                <a:lnTo>
                  <a:pt x="399" y="232"/>
                </a:lnTo>
                <a:lnTo>
                  <a:pt x="398" y="235"/>
                </a:lnTo>
                <a:lnTo>
                  <a:pt x="398" y="246"/>
                </a:lnTo>
                <a:lnTo>
                  <a:pt x="398" y="254"/>
                </a:lnTo>
                <a:lnTo>
                  <a:pt x="398" y="257"/>
                </a:lnTo>
                <a:lnTo>
                  <a:pt x="398" y="263"/>
                </a:lnTo>
                <a:lnTo>
                  <a:pt x="398" y="267"/>
                </a:lnTo>
                <a:lnTo>
                  <a:pt x="398" y="270"/>
                </a:lnTo>
                <a:lnTo>
                  <a:pt x="398" y="272"/>
                </a:lnTo>
                <a:lnTo>
                  <a:pt x="398" y="279"/>
                </a:lnTo>
                <a:lnTo>
                  <a:pt x="398" y="285"/>
                </a:lnTo>
                <a:lnTo>
                  <a:pt x="398" y="288"/>
                </a:lnTo>
                <a:lnTo>
                  <a:pt x="398" y="290"/>
                </a:lnTo>
                <a:lnTo>
                  <a:pt x="398" y="292"/>
                </a:lnTo>
                <a:lnTo>
                  <a:pt x="398" y="298"/>
                </a:lnTo>
                <a:lnTo>
                  <a:pt x="398" y="301"/>
                </a:lnTo>
                <a:lnTo>
                  <a:pt x="398" y="304"/>
                </a:lnTo>
                <a:lnTo>
                  <a:pt x="398" y="315"/>
                </a:lnTo>
                <a:lnTo>
                  <a:pt x="398" y="316"/>
                </a:lnTo>
                <a:lnTo>
                  <a:pt x="398" y="319"/>
                </a:lnTo>
                <a:lnTo>
                  <a:pt x="398" y="322"/>
                </a:lnTo>
                <a:lnTo>
                  <a:pt x="398" y="332"/>
                </a:lnTo>
                <a:lnTo>
                  <a:pt x="398" y="334"/>
                </a:lnTo>
                <a:lnTo>
                  <a:pt x="398" y="343"/>
                </a:lnTo>
                <a:lnTo>
                  <a:pt x="398" y="351"/>
                </a:lnTo>
                <a:lnTo>
                  <a:pt x="398" y="353"/>
                </a:lnTo>
                <a:lnTo>
                  <a:pt x="398" y="358"/>
                </a:lnTo>
                <a:lnTo>
                  <a:pt x="398" y="364"/>
                </a:lnTo>
                <a:lnTo>
                  <a:pt x="398" y="375"/>
                </a:lnTo>
                <a:lnTo>
                  <a:pt x="398" y="382"/>
                </a:lnTo>
                <a:lnTo>
                  <a:pt x="392" y="382"/>
                </a:lnTo>
                <a:lnTo>
                  <a:pt x="392" y="385"/>
                </a:lnTo>
                <a:lnTo>
                  <a:pt x="392" y="389"/>
                </a:lnTo>
                <a:lnTo>
                  <a:pt x="392" y="392"/>
                </a:lnTo>
                <a:lnTo>
                  <a:pt x="392" y="393"/>
                </a:lnTo>
                <a:lnTo>
                  <a:pt x="392" y="395"/>
                </a:lnTo>
                <a:lnTo>
                  <a:pt x="392" y="398"/>
                </a:lnTo>
                <a:lnTo>
                  <a:pt x="392" y="401"/>
                </a:lnTo>
                <a:lnTo>
                  <a:pt x="392" y="406"/>
                </a:lnTo>
                <a:lnTo>
                  <a:pt x="392" y="410"/>
                </a:lnTo>
                <a:lnTo>
                  <a:pt x="392" y="412"/>
                </a:lnTo>
                <a:lnTo>
                  <a:pt x="392" y="418"/>
                </a:lnTo>
                <a:lnTo>
                  <a:pt x="392" y="431"/>
                </a:lnTo>
                <a:lnTo>
                  <a:pt x="392" y="442"/>
                </a:lnTo>
                <a:lnTo>
                  <a:pt x="392" y="448"/>
                </a:lnTo>
                <a:lnTo>
                  <a:pt x="392" y="451"/>
                </a:lnTo>
                <a:lnTo>
                  <a:pt x="392" y="453"/>
                </a:lnTo>
                <a:lnTo>
                  <a:pt x="392" y="456"/>
                </a:lnTo>
                <a:lnTo>
                  <a:pt x="392" y="464"/>
                </a:lnTo>
                <a:lnTo>
                  <a:pt x="392" y="482"/>
                </a:lnTo>
                <a:lnTo>
                  <a:pt x="392" y="487"/>
                </a:lnTo>
                <a:lnTo>
                  <a:pt x="392" y="493"/>
                </a:lnTo>
                <a:lnTo>
                  <a:pt x="392" y="510"/>
                </a:lnTo>
                <a:lnTo>
                  <a:pt x="392" y="530"/>
                </a:lnTo>
                <a:lnTo>
                  <a:pt x="392" y="534"/>
                </a:lnTo>
                <a:lnTo>
                  <a:pt x="392" y="538"/>
                </a:lnTo>
                <a:lnTo>
                  <a:pt x="392" y="550"/>
                </a:lnTo>
                <a:lnTo>
                  <a:pt x="392" y="568"/>
                </a:lnTo>
                <a:lnTo>
                  <a:pt x="392" y="575"/>
                </a:lnTo>
                <a:lnTo>
                  <a:pt x="392" y="577"/>
                </a:lnTo>
                <a:lnTo>
                  <a:pt x="392" y="584"/>
                </a:lnTo>
                <a:lnTo>
                  <a:pt x="392" y="588"/>
                </a:lnTo>
                <a:lnTo>
                  <a:pt x="392" y="596"/>
                </a:lnTo>
                <a:lnTo>
                  <a:pt x="392" y="601"/>
                </a:lnTo>
                <a:lnTo>
                  <a:pt x="381" y="604"/>
                </a:lnTo>
                <a:lnTo>
                  <a:pt x="369" y="604"/>
                </a:lnTo>
                <a:lnTo>
                  <a:pt x="357" y="604"/>
                </a:lnTo>
                <a:lnTo>
                  <a:pt x="355" y="604"/>
                </a:lnTo>
                <a:lnTo>
                  <a:pt x="350" y="604"/>
                </a:lnTo>
                <a:lnTo>
                  <a:pt x="347" y="604"/>
                </a:lnTo>
                <a:lnTo>
                  <a:pt x="330" y="604"/>
                </a:lnTo>
                <a:lnTo>
                  <a:pt x="317" y="604"/>
                </a:lnTo>
                <a:lnTo>
                  <a:pt x="298" y="604"/>
                </a:lnTo>
                <a:lnTo>
                  <a:pt x="286" y="604"/>
                </a:lnTo>
                <a:lnTo>
                  <a:pt x="271" y="604"/>
                </a:lnTo>
                <a:lnTo>
                  <a:pt x="270" y="604"/>
                </a:lnTo>
                <a:lnTo>
                  <a:pt x="265" y="604"/>
                </a:lnTo>
                <a:lnTo>
                  <a:pt x="260" y="604"/>
                </a:lnTo>
                <a:lnTo>
                  <a:pt x="246" y="604"/>
                </a:lnTo>
                <a:lnTo>
                  <a:pt x="238" y="604"/>
                </a:lnTo>
                <a:lnTo>
                  <a:pt x="236" y="604"/>
                </a:lnTo>
                <a:lnTo>
                  <a:pt x="234" y="607"/>
                </a:lnTo>
                <a:lnTo>
                  <a:pt x="232" y="604"/>
                </a:lnTo>
                <a:lnTo>
                  <a:pt x="231" y="604"/>
                </a:lnTo>
                <a:lnTo>
                  <a:pt x="228" y="604"/>
                </a:lnTo>
                <a:lnTo>
                  <a:pt x="226" y="604"/>
                </a:lnTo>
                <a:lnTo>
                  <a:pt x="213" y="604"/>
                </a:lnTo>
                <a:lnTo>
                  <a:pt x="206" y="604"/>
                </a:lnTo>
                <a:lnTo>
                  <a:pt x="205" y="604"/>
                </a:lnTo>
                <a:lnTo>
                  <a:pt x="193" y="604"/>
                </a:lnTo>
                <a:lnTo>
                  <a:pt x="190" y="604"/>
                </a:lnTo>
                <a:lnTo>
                  <a:pt x="189" y="604"/>
                </a:lnTo>
                <a:lnTo>
                  <a:pt x="174" y="607"/>
                </a:lnTo>
                <a:lnTo>
                  <a:pt x="167" y="604"/>
                </a:lnTo>
                <a:lnTo>
                  <a:pt x="160" y="604"/>
                </a:lnTo>
                <a:lnTo>
                  <a:pt x="156" y="604"/>
                </a:lnTo>
                <a:lnTo>
                  <a:pt x="154" y="604"/>
                </a:lnTo>
                <a:lnTo>
                  <a:pt x="151" y="604"/>
                </a:lnTo>
                <a:lnTo>
                  <a:pt x="147" y="604"/>
                </a:lnTo>
                <a:lnTo>
                  <a:pt x="144" y="604"/>
                </a:lnTo>
                <a:lnTo>
                  <a:pt x="143" y="600"/>
                </a:lnTo>
                <a:lnTo>
                  <a:pt x="143" y="586"/>
                </a:lnTo>
                <a:lnTo>
                  <a:pt x="143" y="582"/>
                </a:lnTo>
                <a:lnTo>
                  <a:pt x="143" y="576"/>
                </a:lnTo>
                <a:lnTo>
                  <a:pt x="143" y="568"/>
                </a:lnTo>
                <a:lnTo>
                  <a:pt x="143" y="552"/>
                </a:lnTo>
                <a:lnTo>
                  <a:pt x="143" y="540"/>
                </a:lnTo>
                <a:lnTo>
                  <a:pt x="143" y="537"/>
                </a:lnTo>
                <a:lnTo>
                  <a:pt x="143" y="535"/>
                </a:lnTo>
                <a:lnTo>
                  <a:pt x="141" y="532"/>
                </a:lnTo>
                <a:lnTo>
                  <a:pt x="135" y="532"/>
                </a:lnTo>
                <a:lnTo>
                  <a:pt x="130" y="532"/>
                </a:lnTo>
                <a:lnTo>
                  <a:pt x="129" y="532"/>
                </a:lnTo>
                <a:lnTo>
                  <a:pt x="126" y="532"/>
                </a:lnTo>
                <a:lnTo>
                  <a:pt x="119" y="532"/>
                </a:lnTo>
                <a:lnTo>
                  <a:pt x="117" y="532"/>
                </a:lnTo>
                <a:lnTo>
                  <a:pt x="111" y="532"/>
                </a:lnTo>
                <a:lnTo>
                  <a:pt x="106" y="532"/>
                </a:lnTo>
                <a:lnTo>
                  <a:pt x="104" y="532"/>
                </a:lnTo>
                <a:lnTo>
                  <a:pt x="101" y="532"/>
                </a:lnTo>
                <a:lnTo>
                  <a:pt x="99" y="532"/>
                </a:lnTo>
                <a:lnTo>
                  <a:pt x="91" y="532"/>
                </a:lnTo>
                <a:lnTo>
                  <a:pt x="82" y="532"/>
                </a:lnTo>
                <a:lnTo>
                  <a:pt x="70" y="532"/>
                </a:lnTo>
                <a:lnTo>
                  <a:pt x="67" y="532"/>
                </a:lnTo>
                <a:lnTo>
                  <a:pt x="60" y="532"/>
                </a:lnTo>
                <a:lnTo>
                  <a:pt x="57" y="532"/>
                </a:lnTo>
                <a:lnTo>
                  <a:pt x="52" y="532"/>
                </a:lnTo>
                <a:lnTo>
                  <a:pt x="46" y="532"/>
                </a:lnTo>
                <a:lnTo>
                  <a:pt x="40" y="532"/>
                </a:lnTo>
                <a:lnTo>
                  <a:pt x="36" y="532"/>
                </a:lnTo>
                <a:lnTo>
                  <a:pt x="34" y="532"/>
                </a:lnTo>
                <a:lnTo>
                  <a:pt x="25" y="532"/>
                </a:lnTo>
                <a:lnTo>
                  <a:pt x="17" y="532"/>
                </a:lnTo>
                <a:lnTo>
                  <a:pt x="16" y="532"/>
                </a:lnTo>
                <a:lnTo>
                  <a:pt x="9" y="532"/>
                </a:lnTo>
                <a:lnTo>
                  <a:pt x="3" y="532"/>
                </a:lnTo>
                <a:lnTo>
                  <a:pt x="1" y="532"/>
                </a:lnTo>
                <a:lnTo>
                  <a:pt x="1" y="525"/>
                </a:lnTo>
                <a:lnTo>
                  <a:pt x="0" y="521"/>
                </a:lnTo>
                <a:lnTo>
                  <a:pt x="0" y="518"/>
                </a:lnTo>
                <a:lnTo>
                  <a:pt x="0" y="513"/>
                </a:lnTo>
                <a:lnTo>
                  <a:pt x="0" y="502"/>
                </a:lnTo>
                <a:lnTo>
                  <a:pt x="1" y="498"/>
                </a:lnTo>
                <a:lnTo>
                  <a:pt x="1" y="494"/>
                </a:lnTo>
                <a:lnTo>
                  <a:pt x="1" y="486"/>
                </a:lnTo>
                <a:lnTo>
                  <a:pt x="1" y="484"/>
                </a:lnTo>
                <a:lnTo>
                  <a:pt x="1" y="475"/>
                </a:lnTo>
                <a:lnTo>
                  <a:pt x="1" y="468"/>
                </a:lnTo>
                <a:lnTo>
                  <a:pt x="1" y="462"/>
                </a:lnTo>
                <a:lnTo>
                  <a:pt x="1" y="460"/>
                </a:lnTo>
                <a:lnTo>
                  <a:pt x="1" y="457"/>
                </a:lnTo>
                <a:lnTo>
                  <a:pt x="1" y="453"/>
                </a:lnTo>
                <a:lnTo>
                  <a:pt x="1" y="449"/>
                </a:lnTo>
                <a:lnTo>
                  <a:pt x="1" y="447"/>
                </a:lnTo>
                <a:lnTo>
                  <a:pt x="1" y="444"/>
                </a:lnTo>
                <a:lnTo>
                  <a:pt x="0" y="440"/>
                </a:lnTo>
                <a:lnTo>
                  <a:pt x="1" y="422"/>
                </a:lnTo>
                <a:lnTo>
                  <a:pt x="1" y="418"/>
                </a:lnTo>
                <a:lnTo>
                  <a:pt x="1" y="407"/>
                </a:lnTo>
                <a:lnTo>
                  <a:pt x="1" y="401"/>
                </a:lnTo>
                <a:lnTo>
                  <a:pt x="1" y="394"/>
                </a:lnTo>
                <a:lnTo>
                  <a:pt x="1" y="389"/>
                </a:lnTo>
                <a:lnTo>
                  <a:pt x="1" y="382"/>
                </a:lnTo>
                <a:lnTo>
                  <a:pt x="2" y="377"/>
                </a:lnTo>
                <a:lnTo>
                  <a:pt x="2" y="369"/>
                </a:lnTo>
                <a:lnTo>
                  <a:pt x="2" y="364"/>
                </a:lnTo>
                <a:lnTo>
                  <a:pt x="2" y="358"/>
                </a:lnTo>
                <a:lnTo>
                  <a:pt x="2" y="352"/>
                </a:lnTo>
                <a:lnTo>
                  <a:pt x="2" y="348"/>
                </a:lnTo>
                <a:lnTo>
                  <a:pt x="2" y="346"/>
                </a:lnTo>
                <a:lnTo>
                  <a:pt x="2" y="342"/>
                </a:lnTo>
                <a:lnTo>
                  <a:pt x="2" y="339"/>
                </a:lnTo>
                <a:lnTo>
                  <a:pt x="2" y="333"/>
                </a:lnTo>
                <a:lnTo>
                  <a:pt x="2" y="331"/>
                </a:lnTo>
                <a:lnTo>
                  <a:pt x="2" y="329"/>
                </a:lnTo>
                <a:lnTo>
                  <a:pt x="2" y="322"/>
                </a:lnTo>
                <a:lnTo>
                  <a:pt x="2" y="316"/>
                </a:lnTo>
                <a:lnTo>
                  <a:pt x="2" y="315"/>
                </a:lnTo>
                <a:lnTo>
                  <a:pt x="2" y="309"/>
                </a:lnTo>
                <a:lnTo>
                  <a:pt x="2" y="307"/>
                </a:lnTo>
                <a:lnTo>
                  <a:pt x="2" y="301"/>
                </a:lnTo>
                <a:lnTo>
                  <a:pt x="2" y="299"/>
                </a:lnTo>
                <a:lnTo>
                  <a:pt x="2" y="289"/>
                </a:lnTo>
                <a:lnTo>
                  <a:pt x="2" y="287"/>
                </a:lnTo>
                <a:lnTo>
                  <a:pt x="2" y="283"/>
                </a:lnTo>
                <a:lnTo>
                  <a:pt x="2" y="274"/>
                </a:lnTo>
                <a:lnTo>
                  <a:pt x="2" y="271"/>
                </a:lnTo>
                <a:lnTo>
                  <a:pt x="2" y="265"/>
                </a:lnTo>
                <a:lnTo>
                  <a:pt x="2" y="256"/>
                </a:lnTo>
                <a:lnTo>
                  <a:pt x="2" y="250"/>
                </a:lnTo>
                <a:lnTo>
                  <a:pt x="2" y="215"/>
                </a:lnTo>
                <a:lnTo>
                  <a:pt x="4" y="214"/>
                </a:lnTo>
                <a:lnTo>
                  <a:pt x="8" y="213"/>
                </a:lnTo>
                <a:lnTo>
                  <a:pt x="11" y="213"/>
                </a:lnTo>
                <a:lnTo>
                  <a:pt x="14" y="212"/>
                </a:lnTo>
                <a:lnTo>
                  <a:pt x="16" y="206"/>
                </a:lnTo>
                <a:lnTo>
                  <a:pt x="17" y="204"/>
                </a:lnTo>
                <a:lnTo>
                  <a:pt x="18" y="197"/>
                </a:lnTo>
                <a:lnTo>
                  <a:pt x="19" y="195"/>
                </a:lnTo>
                <a:lnTo>
                  <a:pt x="19" y="190"/>
                </a:lnTo>
                <a:lnTo>
                  <a:pt x="19" y="183"/>
                </a:lnTo>
                <a:lnTo>
                  <a:pt x="22" y="180"/>
                </a:lnTo>
                <a:lnTo>
                  <a:pt x="26" y="174"/>
                </a:lnTo>
                <a:lnTo>
                  <a:pt x="28" y="173"/>
                </a:lnTo>
                <a:lnTo>
                  <a:pt x="30" y="172"/>
                </a:lnTo>
                <a:lnTo>
                  <a:pt x="36" y="166"/>
                </a:lnTo>
                <a:lnTo>
                  <a:pt x="37" y="165"/>
                </a:lnTo>
                <a:lnTo>
                  <a:pt x="38" y="163"/>
                </a:lnTo>
                <a:lnTo>
                  <a:pt x="39" y="161"/>
                </a:lnTo>
                <a:lnTo>
                  <a:pt x="40" y="158"/>
                </a:lnTo>
                <a:lnTo>
                  <a:pt x="42" y="156"/>
                </a:lnTo>
                <a:lnTo>
                  <a:pt x="44" y="154"/>
                </a:lnTo>
                <a:lnTo>
                  <a:pt x="46" y="154"/>
                </a:lnTo>
                <a:lnTo>
                  <a:pt x="48" y="156"/>
                </a:lnTo>
                <a:lnTo>
                  <a:pt x="50" y="156"/>
                </a:lnTo>
                <a:lnTo>
                  <a:pt x="52" y="157"/>
                </a:lnTo>
                <a:lnTo>
                  <a:pt x="53" y="158"/>
                </a:lnTo>
                <a:lnTo>
                  <a:pt x="57" y="156"/>
                </a:lnTo>
                <a:lnTo>
                  <a:pt x="57" y="153"/>
                </a:lnTo>
                <a:lnTo>
                  <a:pt x="57" y="150"/>
                </a:lnTo>
                <a:lnTo>
                  <a:pt x="56" y="148"/>
                </a:lnTo>
                <a:lnTo>
                  <a:pt x="55" y="141"/>
                </a:lnTo>
                <a:lnTo>
                  <a:pt x="53" y="136"/>
                </a:lnTo>
                <a:lnTo>
                  <a:pt x="55" y="133"/>
                </a:lnTo>
                <a:lnTo>
                  <a:pt x="56" y="132"/>
                </a:lnTo>
                <a:lnTo>
                  <a:pt x="70" y="129"/>
                </a:lnTo>
                <a:lnTo>
                  <a:pt x="73" y="128"/>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3" name="Freeform 247"/>
          <p:cNvSpPr>
            <a:spLocks/>
          </p:cNvSpPr>
          <p:nvPr/>
        </p:nvSpPr>
        <p:spPr bwMode="auto">
          <a:xfrm>
            <a:off x="8691563" y="4864101"/>
            <a:ext cx="806450" cy="347663"/>
          </a:xfrm>
          <a:custGeom>
            <a:avLst/>
            <a:gdLst>
              <a:gd name="T0" fmla="*/ 2147483646 w 558"/>
              <a:gd name="T1" fmla="*/ 0 h 250"/>
              <a:gd name="T2" fmla="*/ 2147483646 w 558"/>
              <a:gd name="T3" fmla="*/ 0 h 250"/>
              <a:gd name="T4" fmla="*/ 2147483646 w 558"/>
              <a:gd name="T5" fmla="*/ 0 h 250"/>
              <a:gd name="T6" fmla="*/ 2147483646 w 558"/>
              <a:gd name="T7" fmla="*/ 0 h 250"/>
              <a:gd name="T8" fmla="*/ 2147483646 w 558"/>
              <a:gd name="T9" fmla="*/ 0 h 250"/>
              <a:gd name="T10" fmla="*/ 2147483646 w 558"/>
              <a:gd name="T11" fmla="*/ 0 h 250"/>
              <a:gd name="T12" fmla="*/ 2147483646 w 558"/>
              <a:gd name="T13" fmla="*/ 0 h 250"/>
              <a:gd name="T14" fmla="*/ 2147483646 w 558"/>
              <a:gd name="T15" fmla="*/ 0 h 250"/>
              <a:gd name="T16" fmla="*/ 2147483646 w 558"/>
              <a:gd name="T17" fmla="*/ 0 h 250"/>
              <a:gd name="T18" fmla="*/ 2147483646 w 558"/>
              <a:gd name="T19" fmla="*/ 0 h 250"/>
              <a:gd name="T20" fmla="*/ 2147483646 w 558"/>
              <a:gd name="T21" fmla="*/ 0 h 250"/>
              <a:gd name="T22" fmla="*/ 2147483646 w 558"/>
              <a:gd name="T23" fmla="*/ 0 h 250"/>
              <a:gd name="T24" fmla="*/ 2147483646 w 558"/>
              <a:gd name="T25" fmla="*/ 0 h 250"/>
              <a:gd name="T26" fmla="*/ 2147483646 w 558"/>
              <a:gd name="T27" fmla="*/ 0 h 250"/>
              <a:gd name="T28" fmla="*/ 2147483646 w 558"/>
              <a:gd name="T29" fmla="*/ 0 h 250"/>
              <a:gd name="T30" fmla="*/ 2147483646 w 558"/>
              <a:gd name="T31" fmla="*/ 0 h 250"/>
              <a:gd name="T32" fmla="*/ 2147483646 w 558"/>
              <a:gd name="T33" fmla="*/ 0 h 250"/>
              <a:gd name="T34" fmla="*/ 2147483646 w 558"/>
              <a:gd name="T35" fmla="*/ 2147483646 h 250"/>
              <a:gd name="T36" fmla="*/ 2147483646 w 558"/>
              <a:gd name="T37" fmla="*/ 2147483646 h 250"/>
              <a:gd name="T38" fmla="*/ 2147483646 w 558"/>
              <a:gd name="T39" fmla="*/ 2147483646 h 250"/>
              <a:gd name="T40" fmla="*/ 2147483646 w 558"/>
              <a:gd name="T41" fmla="*/ 2147483646 h 250"/>
              <a:gd name="T42" fmla="*/ 2147483646 w 558"/>
              <a:gd name="T43" fmla="*/ 2147483646 h 250"/>
              <a:gd name="T44" fmla="*/ 2147483646 w 558"/>
              <a:gd name="T45" fmla="*/ 2147483646 h 250"/>
              <a:gd name="T46" fmla="*/ 2147483646 w 558"/>
              <a:gd name="T47" fmla="*/ 2147483646 h 250"/>
              <a:gd name="T48" fmla="*/ 2147483646 w 558"/>
              <a:gd name="T49" fmla="*/ 2147483646 h 250"/>
              <a:gd name="T50" fmla="*/ 2147483646 w 558"/>
              <a:gd name="T51" fmla="*/ 2147483646 h 250"/>
              <a:gd name="T52" fmla="*/ 2147483646 w 558"/>
              <a:gd name="T53" fmla="*/ 2147483646 h 250"/>
              <a:gd name="T54" fmla="*/ 2147483646 w 558"/>
              <a:gd name="T55" fmla="*/ 2147483646 h 250"/>
              <a:gd name="T56" fmla="*/ 2147483646 w 558"/>
              <a:gd name="T57" fmla="*/ 2147483646 h 250"/>
              <a:gd name="T58" fmla="*/ 2147483646 w 558"/>
              <a:gd name="T59" fmla="*/ 2147483646 h 250"/>
              <a:gd name="T60" fmla="*/ 2147483646 w 558"/>
              <a:gd name="T61" fmla="*/ 2147483646 h 250"/>
              <a:gd name="T62" fmla="*/ 2147483646 w 558"/>
              <a:gd name="T63" fmla="*/ 2147483646 h 250"/>
              <a:gd name="T64" fmla="*/ 2147483646 w 558"/>
              <a:gd name="T65" fmla="*/ 2147483646 h 250"/>
              <a:gd name="T66" fmla="*/ 2147483646 w 558"/>
              <a:gd name="T67" fmla="*/ 2147483646 h 250"/>
              <a:gd name="T68" fmla="*/ 2147483646 w 558"/>
              <a:gd name="T69" fmla="*/ 2147483646 h 250"/>
              <a:gd name="T70" fmla="*/ 2147483646 w 558"/>
              <a:gd name="T71" fmla="*/ 2147483646 h 250"/>
              <a:gd name="T72" fmla="*/ 2147483646 w 558"/>
              <a:gd name="T73" fmla="*/ 2147483646 h 250"/>
              <a:gd name="T74" fmla="*/ 2147483646 w 558"/>
              <a:gd name="T75" fmla="*/ 2147483646 h 250"/>
              <a:gd name="T76" fmla="*/ 2147483646 w 558"/>
              <a:gd name="T77" fmla="*/ 2147483646 h 250"/>
              <a:gd name="T78" fmla="*/ 2147483646 w 558"/>
              <a:gd name="T79" fmla="*/ 2147483646 h 250"/>
              <a:gd name="T80" fmla="*/ 2147483646 w 558"/>
              <a:gd name="T81" fmla="*/ 2147483646 h 250"/>
              <a:gd name="T82" fmla="*/ 2147483646 w 558"/>
              <a:gd name="T83" fmla="*/ 2147483646 h 250"/>
              <a:gd name="T84" fmla="*/ 2147483646 w 558"/>
              <a:gd name="T85" fmla="*/ 2147483646 h 250"/>
              <a:gd name="T86" fmla="*/ 2147483646 w 558"/>
              <a:gd name="T87" fmla="*/ 2147483646 h 250"/>
              <a:gd name="T88" fmla="*/ 2147483646 w 558"/>
              <a:gd name="T89" fmla="*/ 2147483646 h 250"/>
              <a:gd name="T90" fmla="*/ 2147483646 w 558"/>
              <a:gd name="T91" fmla="*/ 2147483646 h 250"/>
              <a:gd name="T92" fmla="*/ 2147483646 w 558"/>
              <a:gd name="T93" fmla="*/ 2147483646 h 250"/>
              <a:gd name="T94" fmla="*/ 2147483646 w 558"/>
              <a:gd name="T95" fmla="*/ 2147483646 h 250"/>
              <a:gd name="T96" fmla="*/ 2147483646 w 558"/>
              <a:gd name="T97" fmla="*/ 2147483646 h 250"/>
              <a:gd name="T98" fmla="*/ 2147483646 w 558"/>
              <a:gd name="T99" fmla="*/ 2147483646 h 250"/>
              <a:gd name="T100" fmla="*/ 2147483646 w 558"/>
              <a:gd name="T101" fmla="*/ 2147483646 h 250"/>
              <a:gd name="T102" fmla="*/ 2147483646 w 558"/>
              <a:gd name="T103" fmla="*/ 0 h 250"/>
              <a:gd name="T104" fmla="*/ 2147483646 w 558"/>
              <a:gd name="T105" fmla="*/ 0 h 250"/>
              <a:gd name="T106" fmla="*/ 2147483646 w 558"/>
              <a:gd name="T107" fmla="*/ 0 h 250"/>
              <a:gd name="T108" fmla="*/ 2147483646 w 558"/>
              <a:gd name="T109" fmla="*/ 0 h 250"/>
              <a:gd name="T110" fmla="*/ 2147483646 w 558"/>
              <a:gd name="T111" fmla="*/ 0 h 250"/>
              <a:gd name="T112" fmla="*/ 2147483646 w 558"/>
              <a:gd name="T113" fmla="*/ 0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8"/>
              <a:gd name="T172" fmla="*/ 0 h 250"/>
              <a:gd name="T173" fmla="*/ 558 w 558"/>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8" h="250">
                <a:moveTo>
                  <a:pt x="133" y="0"/>
                </a:moveTo>
                <a:lnTo>
                  <a:pt x="158" y="0"/>
                </a:lnTo>
                <a:lnTo>
                  <a:pt x="166" y="0"/>
                </a:lnTo>
                <a:lnTo>
                  <a:pt x="168" y="0"/>
                </a:lnTo>
                <a:lnTo>
                  <a:pt x="179" y="0"/>
                </a:lnTo>
                <a:lnTo>
                  <a:pt x="202" y="0"/>
                </a:lnTo>
                <a:lnTo>
                  <a:pt x="216" y="0"/>
                </a:lnTo>
                <a:lnTo>
                  <a:pt x="217" y="0"/>
                </a:lnTo>
                <a:lnTo>
                  <a:pt x="221" y="0"/>
                </a:lnTo>
                <a:lnTo>
                  <a:pt x="226" y="0"/>
                </a:lnTo>
                <a:lnTo>
                  <a:pt x="232" y="0"/>
                </a:lnTo>
                <a:lnTo>
                  <a:pt x="237" y="0"/>
                </a:lnTo>
                <a:lnTo>
                  <a:pt x="239" y="0"/>
                </a:lnTo>
                <a:lnTo>
                  <a:pt x="248" y="0"/>
                </a:lnTo>
                <a:lnTo>
                  <a:pt x="252" y="0"/>
                </a:lnTo>
                <a:lnTo>
                  <a:pt x="260" y="0"/>
                </a:lnTo>
                <a:lnTo>
                  <a:pt x="261" y="0"/>
                </a:lnTo>
                <a:lnTo>
                  <a:pt x="263" y="0"/>
                </a:lnTo>
                <a:lnTo>
                  <a:pt x="267" y="0"/>
                </a:lnTo>
                <a:lnTo>
                  <a:pt x="272" y="0"/>
                </a:lnTo>
                <a:lnTo>
                  <a:pt x="275" y="0"/>
                </a:lnTo>
                <a:lnTo>
                  <a:pt x="279" y="0"/>
                </a:lnTo>
                <a:lnTo>
                  <a:pt x="281" y="0"/>
                </a:lnTo>
                <a:lnTo>
                  <a:pt x="285" y="0"/>
                </a:lnTo>
                <a:lnTo>
                  <a:pt x="292" y="0"/>
                </a:lnTo>
                <a:lnTo>
                  <a:pt x="299" y="0"/>
                </a:lnTo>
                <a:lnTo>
                  <a:pt x="304" y="0"/>
                </a:lnTo>
                <a:lnTo>
                  <a:pt x="307" y="0"/>
                </a:lnTo>
                <a:lnTo>
                  <a:pt x="314" y="0"/>
                </a:lnTo>
                <a:lnTo>
                  <a:pt x="318" y="0"/>
                </a:lnTo>
                <a:lnTo>
                  <a:pt x="321" y="0"/>
                </a:lnTo>
                <a:lnTo>
                  <a:pt x="330" y="0"/>
                </a:lnTo>
                <a:lnTo>
                  <a:pt x="333" y="0"/>
                </a:lnTo>
                <a:lnTo>
                  <a:pt x="337" y="0"/>
                </a:lnTo>
                <a:lnTo>
                  <a:pt x="347" y="0"/>
                </a:lnTo>
                <a:lnTo>
                  <a:pt x="352" y="0"/>
                </a:lnTo>
                <a:lnTo>
                  <a:pt x="362" y="0"/>
                </a:lnTo>
                <a:lnTo>
                  <a:pt x="364" y="0"/>
                </a:lnTo>
                <a:lnTo>
                  <a:pt x="374" y="0"/>
                </a:lnTo>
                <a:lnTo>
                  <a:pt x="379" y="0"/>
                </a:lnTo>
                <a:lnTo>
                  <a:pt x="381" y="0"/>
                </a:lnTo>
                <a:lnTo>
                  <a:pt x="387" y="0"/>
                </a:lnTo>
                <a:lnTo>
                  <a:pt x="397" y="0"/>
                </a:lnTo>
                <a:lnTo>
                  <a:pt x="406" y="0"/>
                </a:lnTo>
                <a:lnTo>
                  <a:pt x="408" y="0"/>
                </a:lnTo>
                <a:lnTo>
                  <a:pt x="411" y="0"/>
                </a:lnTo>
                <a:lnTo>
                  <a:pt x="412" y="0"/>
                </a:lnTo>
                <a:lnTo>
                  <a:pt x="414" y="0"/>
                </a:lnTo>
                <a:lnTo>
                  <a:pt x="416" y="0"/>
                </a:lnTo>
                <a:lnTo>
                  <a:pt x="420" y="0"/>
                </a:lnTo>
                <a:lnTo>
                  <a:pt x="423" y="0"/>
                </a:lnTo>
                <a:lnTo>
                  <a:pt x="426" y="0"/>
                </a:lnTo>
                <a:lnTo>
                  <a:pt x="429" y="0"/>
                </a:lnTo>
                <a:lnTo>
                  <a:pt x="435" y="0"/>
                </a:lnTo>
                <a:lnTo>
                  <a:pt x="440" y="0"/>
                </a:lnTo>
                <a:lnTo>
                  <a:pt x="475" y="0"/>
                </a:lnTo>
                <a:lnTo>
                  <a:pt x="478" y="0"/>
                </a:lnTo>
                <a:lnTo>
                  <a:pt x="485" y="0"/>
                </a:lnTo>
                <a:lnTo>
                  <a:pt x="488" y="0"/>
                </a:lnTo>
                <a:lnTo>
                  <a:pt x="495" y="0"/>
                </a:lnTo>
                <a:lnTo>
                  <a:pt x="497" y="0"/>
                </a:lnTo>
                <a:lnTo>
                  <a:pt x="500" y="0"/>
                </a:lnTo>
                <a:lnTo>
                  <a:pt x="504" y="0"/>
                </a:lnTo>
                <a:lnTo>
                  <a:pt x="509" y="0"/>
                </a:lnTo>
                <a:lnTo>
                  <a:pt x="516" y="0"/>
                </a:lnTo>
                <a:lnTo>
                  <a:pt x="521" y="0"/>
                </a:lnTo>
                <a:lnTo>
                  <a:pt x="530" y="0"/>
                </a:lnTo>
                <a:lnTo>
                  <a:pt x="532" y="0"/>
                </a:lnTo>
                <a:lnTo>
                  <a:pt x="547" y="0"/>
                </a:lnTo>
                <a:lnTo>
                  <a:pt x="555" y="0"/>
                </a:lnTo>
                <a:lnTo>
                  <a:pt x="555" y="1"/>
                </a:lnTo>
                <a:lnTo>
                  <a:pt x="555" y="5"/>
                </a:lnTo>
                <a:lnTo>
                  <a:pt x="555" y="11"/>
                </a:lnTo>
                <a:lnTo>
                  <a:pt x="555" y="18"/>
                </a:lnTo>
                <a:lnTo>
                  <a:pt x="555" y="21"/>
                </a:lnTo>
                <a:lnTo>
                  <a:pt x="555" y="23"/>
                </a:lnTo>
                <a:lnTo>
                  <a:pt x="555" y="26"/>
                </a:lnTo>
                <a:lnTo>
                  <a:pt x="555" y="30"/>
                </a:lnTo>
                <a:lnTo>
                  <a:pt x="555" y="35"/>
                </a:lnTo>
                <a:lnTo>
                  <a:pt x="555" y="38"/>
                </a:lnTo>
                <a:lnTo>
                  <a:pt x="555" y="40"/>
                </a:lnTo>
                <a:lnTo>
                  <a:pt x="555" y="45"/>
                </a:lnTo>
                <a:lnTo>
                  <a:pt x="555" y="55"/>
                </a:lnTo>
                <a:lnTo>
                  <a:pt x="555" y="63"/>
                </a:lnTo>
                <a:lnTo>
                  <a:pt x="555" y="68"/>
                </a:lnTo>
                <a:lnTo>
                  <a:pt x="555" y="73"/>
                </a:lnTo>
                <a:lnTo>
                  <a:pt x="555" y="79"/>
                </a:lnTo>
                <a:lnTo>
                  <a:pt x="555" y="93"/>
                </a:lnTo>
                <a:lnTo>
                  <a:pt x="555" y="96"/>
                </a:lnTo>
                <a:lnTo>
                  <a:pt x="555" y="98"/>
                </a:lnTo>
                <a:lnTo>
                  <a:pt x="555" y="109"/>
                </a:lnTo>
                <a:lnTo>
                  <a:pt x="555" y="111"/>
                </a:lnTo>
                <a:lnTo>
                  <a:pt x="555" y="114"/>
                </a:lnTo>
                <a:lnTo>
                  <a:pt x="555" y="120"/>
                </a:lnTo>
                <a:lnTo>
                  <a:pt x="555" y="129"/>
                </a:lnTo>
                <a:lnTo>
                  <a:pt x="555" y="133"/>
                </a:lnTo>
                <a:lnTo>
                  <a:pt x="555" y="135"/>
                </a:lnTo>
                <a:lnTo>
                  <a:pt x="555" y="140"/>
                </a:lnTo>
                <a:lnTo>
                  <a:pt x="555" y="143"/>
                </a:lnTo>
                <a:lnTo>
                  <a:pt x="555" y="146"/>
                </a:lnTo>
                <a:lnTo>
                  <a:pt x="555" y="148"/>
                </a:lnTo>
                <a:lnTo>
                  <a:pt x="555" y="154"/>
                </a:lnTo>
                <a:lnTo>
                  <a:pt x="555" y="156"/>
                </a:lnTo>
                <a:lnTo>
                  <a:pt x="555" y="159"/>
                </a:lnTo>
                <a:lnTo>
                  <a:pt x="557" y="161"/>
                </a:lnTo>
                <a:lnTo>
                  <a:pt x="557" y="175"/>
                </a:lnTo>
                <a:lnTo>
                  <a:pt x="557" y="179"/>
                </a:lnTo>
                <a:lnTo>
                  <a:pt x="557" y="186"/>
                </a:lnTo>
                <a:lnTo>
                  <a:pt x="557" y="188"/>
                </a:lnTo>
                <a:lnTo>
                  <a:pt x="552" y="187"/>
                </a:lnTo>
                <a:lnTo>
                  <a:pt x="543" y="180"/>
                </a:lnTo>
                <a:lnTo>
                  <a:pt x="537" y="176"/>
                </a:lnTo>
                <a:lnTo>
                  <a:pt x="522" y="171"/>
                </a:lnTo>
                <a:lnTo>
                  <a:pt x="518" y="170"/>
                </a:lnTo>
                <a:lnTo>
                  <a:pt x="507" y="167"/>
                </a:lnTo>
                <a:lnTo>
                  <a:pt x="504" y="169"/>
                </a:lnTo>
                <a:lnTo>
                  <a:pt x="504" y="172"/>
                </a:lnTo>
                <a:lnTo>
                  <a:pt x="504" y="177"/>
                </a:lnTo>
                <a:lnTo>
                  <a:pt x="503" y="179"/>
                </a:lnTo>
                <a:lnTo>
                  <a:pt x="492" y="221"/>
                </a:lnTo>
                <a:lnTo>
                  <a:pt x="479" y="230"/>
                </a:lnTo>
                <a:lnTo>
                  <a:pt x="479" y="226"/>
                </a:lnTo>
                <a:lnTo>
                  <a:pt x="481" y="212"/>
                </a:lnTo>
                <a:lnTo>
                  <a:pt x="474" y="210"/>
                </a:lnTo>
                <a:lnTo>
                  <a:pt x="470" y="223"/>
                </a:lnTo>
                <a:lnTo>
                  <a:pt x="471" y="228"/>
                </a:lnTo>
                <a:lnTo>
                  <a:pt x="472" y="231"/>
                </a:lnTo>
                <a:lnTo>
                  <a:pt x="465" y="242"/>
                </a:lnTo>
                <a:lnTo>
                  <a:pt x="456" y="241"/>
                </a:lnTo>
                <a:lnTo>
                  <a:pt x="451" y="237"/>
                </a:lnTo>
                <a:lnTo>
                  <a:pt x="450" y="236"/>
                </a:lnTo>
                <a:lnTo>
                  <a:pt x="449" y="235"/>
                </a:lnTo>
                <a:lnTo>
                  <a:pt x="435" y="231"/>
                </a:lnTo>
                <a:lnTo>
                  <a:pt x="435" y="236"/>
                </a:lnTo>
                <a:lnTo>
                  <a:pt x="434" y="238"/>
                </a:lnTo>
                <a:lnTo>
                  <a:pt x="432" y="242"/>
                </a:lnTo>
                <a:lnTo>
                  <a:pt x="410" y="246"/>
                </a:lnTo>
                <a:lnTo>
                  <a:pt x="407" y="247"/>
                </a:lnTo>
                <a:lnTo>
                  <a:pt x="390" y="249"/>
                </a:lnTo>
                <a:lnTo>
                  <a:pt x="385" y="249"/>
                </a:lnTo>
                <a:lnTo>
                  <a:pt x="373" y="247"/>
                </a:lnTo>
                <a:lnTo>
                  <a:pt x="366" y="246"/>
                </a:lnTo>
                <a:lnTo>
                  <a:pt x="364" y="244"/>
                </a:lnTo>
                <a:lnTo>
                  <a:pt x="353" y="243"/>
                </a:lnTo>
                <a:lnTo>
                  <a:pt x="348" y="243"/>
                </a:lnTo>
                <a:lnTo>
                  <a:pt x="348" y="228"/>
                </a:lnTo>
                <a:lnTo>
                  <a:pt x="344" y="231"/>
                </a:lnTo>
                <a:lnTo>
                  <a:pt x="328" y="241"/>
                </a:lnTo>
                <a:lnTo>
                  <a:pt x="322" y="241"/>
                </a:lnTo>
                <a:lnTo>
                  <a:pt x="320" y="241"/>
                </a:lnTo>
                <a:lnTo>
                  <a:pt x="319" y="239"/>
                </a:lnTo>
                <a:lnTo>
                  <a:pt x="319" y="236"/>
                </a:lnTo>
                <a:lnTo>
                  <a:pt x="319" y="231"/>
                </a:lnTo>
                <a:lnTo>
                  <a:pt x="319" y="228"/>
                </a:lnTo>
                <a:lnTo>
                  <a:pt x="308" y="228"/>
                </a:lnTo>
                <a:lnTo>
                  <a:pt x="307" y="231"/>
                </a:lnTo>
                <a:lnTo>
                  <a:pt x="293" y="236"/>
                </a:lnTo>
                <a:lnTo>
                  <a:pt x="289" y="233"/>
                </a:lnTo>
                <a:lnTo>
                  <a:pt x="287" y="227"/>
                </a:lnTo>
                <a:lnTo>
                  <a:pt x="289" y="220"/>
                </a:lnTo>
                <a:lnTo>
                  <a:pt x="256" y="184"/>
                </a:lnTo>
                <a:lnTo>
                  <a:pt x="252" y="195"/>
                </a:lnTo>
                <a:lnTo>
                  <a:pt x="221" y="213"/>
                </a:lnTo>
                <a:lnTo>
                  <a:pt x="205" y="217"/>
                </a:lnTo>
                <a:lnTo>
                  <a:pt x="184" y="233"/>
                </a:lnTo>
                <a:lnTo>
                  <a:pt x="153" y="223"/>
                </a:lnTo>
                <a:lnTo>
                  <a:pt x="149" y="226"/>
                </a:lnTo>
                <a:lnTo>
                  <a:pt x="145" y="241"/>
                </a:lnTo>
                <a:lnTo>
                  <a:pt x="145" y="242"/>
                </a:lnTo>
                <a:lnTo>
                  <a:pt x="130" y="247"/>
                </a:lnTo>
                <a:lnTo>
                  <a:pt x="121" y="242"/>
                </a:lnTo>
                <a:lnTo>
                  <a:pt x="99" y="242"/>
                </a:lnTo>
                <a:lnTo>
                  <a:pt x="93" y="242"/>
                </a:lnTo>
                <a:lnTo>
                  <a:pt x="83" y="236"/>
                </a:lnTo>
                <a:lnTo>
                  <a:pt x="81" y="233"/>
                </a:lnTo>
                <a:lnTo>
                  <a:pt x="75" y="225"/>
                </a:lnTo>
                <a:lnTo>
                  <a:pt x="71" y="212"/>
                </a:lnTo>
                <a:lnTo>
                  <a:pt x="60" y="205"/>
                </a:lnTo>
                <a:lnTo>
                  <a:pt x="58" y="203"/>
                </a:lnTo>
                <a:lnTo>
                  <a:pt x="38" y="197"/>
                </a:lnTo>
                <a:lnTo>
                  <a:pt x="26" y="184"/>
                </a:lnTo>
                <a:lnTo>
                  <a:pt x="25" y="178"/>
                </a:lnTo>
                <a:lnTo>
                  <a:pt x="25" y="173"/>
                </a:lnTo>
                <a:lnTo>
                  <a:pt x="25" y="145"/>
                </a:lnTo>
                <a:lnTo>
                  <a:pt x="25" y="135"/>
                </a:lnTo>
                <a:lnTo>
                  <a:pt x="24" y="129"/>
                </a:lnTo>
                <a:lnTo>
                  <a:pt x="24" y="123"/>
                </a:lnTo>
                <a:lnTo>
                  <a:pt x="24" y="120"/>
                </a:lnTo>
                <a:lnTo>
                  <a:pt x="24" y="111"/>
                </a:lnTo>
                <a:lnTo>
                  <a:pt x="24" y="103"/>
                </a:lnTo>
                <a:lnTo>
                  <a:pt x="24" y="97"/>
                </a:lnTo>
                <a:lnTo>
                  <a:pt x="24" y="92"/>
                </a:lnTo>
                <a:lnTo>
                  <a:pt x="24" y="85"/>
                </a:lnTo>
                <a:lnTo>
                  <a:pt x="24" y="78"/>
                </a:lnTo>
                <a:lnTo>
                  <a:pt x="24" y="73"/>
                </a:lnTo>
                <a:lnTo>
                  <a:pt x="24" y="71"/>
                </a:lnTo>
                <a:lnTo>
                  <a:pt x="24" y="69"/>
                </a:lnTo>
                <a:lnTo>
                  <a:pt x="24" y="63"/>
                </a:lnTo>
                <a:lnTo>
                  <a:pt x="24" y="62"/>
                </a:lnTo>
                <a:lnTo>
                  <a:pt x="24" y="48"/>
                </a:lnTo>
                <a:lnTo>
                  <a:pt x="24" y="42"/>
                </a:lnTo>
                <a:lnTo>
                  <a:pt x="24" y="37"/>
                </a:lnTo>
                <a:lnTo>
                  <a:pt x="24" y="25"/>
                </a:lnTo>
                <a:lnTo>
                  <a:pt x="16" y="22"/>
                </a:lnTo>
                <a:lnTo>
                  <a:pt x="0" y="0"/>
                </a:lnTo>
                <a:lnTo>
                  <a:pt x="12" y="0"/>
                </a:lnTo>
                <a:lnTo>
                  <a:pt x="17" y="0"/>
                </a:lnTo>
                <a:lnTo>
                  <a:pt x="26" y="0"/>
                </a:lnTo>
                <a:lnTo>
                  <a:pt x="28" y="0"/>
                </a:lnTo>
                <a:lnTo>
                  <a:pt x="31" y="0"/>
                </a:lnTo>
                <a:lnTo>
                  <a:pt x="38" y="0"/>
                </a:lnTo>
                <a:lnTo>
                  <a:pt x="40" y="0"/>
                </a:lnTo>
                <a:lnTo>
                  <a:pt x="53" y="0"/>
                </a:lnTo>
                <a:lnTo>
                  <a:pt x="61" y="0"/>
                </a:lnTo>
                <a:lnTo>
                  <a:pt x="66" y="0"/>
                </a:lnTo>
                <a:lnTo>
                  <a:pt x="71" y="0"/>
                </a:lnTo>
                <a:lnTo>
                  <a:pt x="75" y="0"/>
                </a:lnTo>
                <a:lnTo>
                  <a:pt x="79" y="0"/>
                </a:lnTo>
                <a:lnTo>
                  <a:pt x="86" y="0"/>
                </a:lnTo>
                <a:lnTo>
                  <a:pt x="91" y="0"/>
                </a:lnTo>
                <a:lnTo>
                  <a:pt x="94" y="0"/>
                </a:lnTo>
                <a:lnTo>
                  <a:pt x="96" y="0"/>
                </a:lnTo>
                <a:lnTo>
                  <a:pt x="99" y="0"/>
                </a:lnTo>
                <a:lnTo>
                  <a:pt x="102" y="0"/>
                </a:lnTo>
                <a:lnTo>
                  <a:pt x="103" y="0"/>
                </a:lnTo>
                <a:lnTo>
                  <a:pt x="107" y="0"/>
                </a:lnTo>
                <a:lnTo>
                  <a:pt x="108" y="0"/>
                </a:lnTo>
                <a:lnTo>
                  <a:pt x="112" y="0"/>
                </a:lnTo>
                <a:lnTo>
                  <a:pt x="113" y="0"/>
                </a:lnTo>
                <a:lnTo>
                  <a:pt x="119" y="0"/>
                </a:lnTo>
                <a:lnTo>
                  <a:pt x="13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4" name="Freeform 248"/>
          <p:cNvSpPr>
            <a:spLocks/>
          </p:cNvSpPr>
          <p:nvPr/>
        </p:nvSpPr>
        <p:spPr bwMode="auto">
          <a:xfrm>
            <a:off x="9144000" y="3783013"/>
            <a:ext cx="577850" cy="455612"/>
          </a:xfrm>
          <a:custGeom>
            <a:avLst/>
            <a:gdLst>
              <a:gd name="T0" fmla="*/ 2147483646 w 400"/>
              <a:gd name="T1" fmla="*/ 2147483646 h 325"/>
              <a:gd name="T2" fmla="*/ 2147483646 w 400"/>
              <a:gd name="T3" fmla="*/ 2147483646 h 325"/>
              <a:gd name="T4" fmla="*/ 2147483646 w 400"/>
              <a:gd name="T5" fmla="*/ 2147483646 h 325"/>
              <a:gd name="T6" fmla="*/ 2147483646 w 400"/>
              <a:gd name="T7" fmla="*/ 2147483646 h 325"/>
              <a:gd name="T8" fmla="*/ 2147483646 w 400"/>
              <a:gd name="T9" fmla="*/ 2147483646 h 325"/>
              <a:gd name="T10" fmla="*/ 2147483646 w 400"/>
              <a:gd name="T11" fmla="*/ 2147483646 h 325"/>
              <a:gd name="T12" fmla="*/ 2147483646 w 400"/>
              <a:gd name="T13" fmla="*/ 2147483646 h 325"/>
              <a:gd name="T14" fmla="*/ 2147483646 w 400"/>
              <a:gd name="T15" fmla="*/ 2147483646 h 325"/>
              <a:gd name="T16" fmla="*/ 2147483646 w 400"/>
              <a:gd name="T17" fmla="*/ 2147483646 h 325"/>
              <a:gd name="T18" fmla="*/ 2147483646 w 400"/>
              <a:gd name="T19" fmla="*/ 2147483646 h 325"/>
              <a:gd name="T20" fmla="*/ 2147483646 w 400"/>
              <a:gd name="T21" fmla="*/ 2147483646 h 325"/>
              <a:gd name="T22" fmla="*/ 2147483646 w 400"/>
              <a:gd name="T23" fmla="*/ 2147483646 h 325"/>
              <a:gd name="T24" fmla="*/ 2147483646 w 400"/>
              <a:gd name="T25" fmla="*/ 2147483646 h 325"/>
              <a:gd name="T26" fmla="*/ 2147483646 w 400"/>
              <a:gd name="T27" fmla="*/ 2147483646 h 325"/>
              <a:gd name="T28" fmla="*/ 2147483646 w 400"/>
              <a:gd name="T29" fmla="*/ 2147483646 h 325"/>
              <a:gd name="T30" fmla="*/ 2147483646 w 400"/>
              <a:gd name="T31" fmla="*/ 2147483646 h 325"/>
              <a:gd name="T32" fmla="*/ 2147483646 w 400"/>
              <a:gd name="T33" fmla="*/ 2147483646 h 325"/>
              <a:gd name="T34" fmla="*/ 2147483646 w 400"/>
              <a:gd name="T35" fmla="*/ 2147483646 h 325"/>
              <a:gd name="T36" fmla="*/ 2147483646 w 400"/>
              <a:gd name="T37" fmla="*/ 2147483646 h 325"/>
              <a:gd name="T38" fmla="*/ 2147483646 w 400"/>
              <a:gd name="T39" fmla="*/ 2147483646 h 325"/>
              <a:gd name="T40" fmla="*/ 2147483646 w 400"/>
              <a:gd name="T41" fmla="*/ 2147483646 h 325"/>
              <a:gd name="T42" fmla="*/ 2147483646 w 400"/>
              <a:gd name="T43" fmla="*/ 2147483646 h 325"/>
              <a:gd name="T44" fmla="*/ 2147483646 w 400"/>
              <a:gd name="T45" fmla="*/ 2147483646 h 325"/>
              <a:gd name="T46" fmla="*/ 2147483646 w 400"/>
              <a:gd name="T47" fmla="*/ 2147483646 h 325"/>
              <a:gd name="T48" fmla="*/ 2147483646 w 400"/>
              <a:gd name="T49" fmla="*/ 2147483646 h 325"/>
              <a:gd name="T50" fmla="*/ 2147483646 w 400"/>
              <a:gd name="T51" fmla="*/ 2147483646 h 325"/>
              <a:gd name="T52" fmla="*/ 2147483646 w 400"/>
              <a:gd name="T53" fmla="*/ 2147483646 h 325"/>
              <a:gd name="T54" fmla="*/ 2147483646 w 400"/>
              <a:gd name="T55" fmla="*/ 2147483646 h 325"/>
              <a:gd name="T56" fmla="*/ 2147483646 w 400"/>
              <a:gd name="T57" fmla="*/ 2147483646 h 325"/>
              <a:gd name="T58" fmla="*/ 2147483646 w 400"/>
              <a:gd name="T59" fmla="*/ 2147483646 h 325"/>
              <a:gd name="T60" fmla="*/ 2147483646 w 400"/>
              <a:gd name="T61" fmla="*/ 2147483646 h 325"/>
              <a:gd name="T62" fmla="*/ 2147483646 w 400"/>
              <a:gd name="T63" fmla="*/ 2147483646 h 325"/>
              <a:gd name="T64" fmla="*/ 2147483646 w 400"/>
              <a:gd name="T65" fmla="*/ 2147483646 h 325"/>
              <a:gd name="T66" fmla="*/ 2147483646 w 400"/>
              <a:gd name="T67" fmla="*/ 2147483646 h 325"/>
              <a:gd name="T68" fmla="*/ 2147483646 w 400"/>
              <a:gd name="T69" fmla="*/ 2147483646 h 325"/>
              <a:gd name="T70" fmla="*/ 2147483646 w 400"/>
              <a:gd name="T71" fmla="*/ 2147483646 h 325"/>
              <a:gd name="T72" fmla="*/ 2147483646 w 400"/>
              <a:gd name="T73" fmla="*/ 2147483646 h 325"/>
              <a:gd name="T74" fmla="*/ 2147483646 w 400"/>
              <a:gd name="T75" fmla="*/ 2147483646 h 325"/>
              <a:gd name="T76" fmla="*/ 0 w 400"/>
              <a:gd name="T77" fmla="*/ 2147483646 h 325"/>
              <a:gd name="T78" fmla="*/ 0 w 400"/>
              <a:gd name="T79" fmla="*/ 2147483646 h 325"/>
              <a:gd name="T80" fmla="*/ 0 w 400"/>
              <a:gd name="T81" fmla="*/ 2147483646 h 325"/>
              <a:gd name="T82" fmla="*/ 0 w 400"/>
              <a:gd name="T83" fmla="*/ 2147483646 h 325"/>
              <a:gd name="T84" fmla="*/ 0 w 400"/>
              <a:gd name="T85" fmla="*/ 2147483646 h 325"/>
              <a:gd name="T86" fmla="*/ 0 w 400"/>
              <a:gd name="T87" fmla="*/ 2147483646 h 325"/>
              <a:gd name="T88" fmla="*/ 2147483646 w 400"/>
              <a:gd name="T89" fmla="*/ 2147483646 h 325"/>
              <a:gd name="T90" fmla="*/ 2147483646 w 400"/>
              <a:gd name="T91" fmla="*/ 2147483646 h 325"/>
              <a:gd name="T92" fmla="*/ 2147483646 w 400"/>
              <a:gd name="T93" fmla="*/ 2147483646 h 325"/>
              <a:gd name="T94" fmla="*/ 2147483646 w 400"/>
              <a:gd name="T95" fmla="*/ 2147483646 h 325"/>
              <a:gd name="T96" fmla="*/ 2147483646 w 400"/>
              <a:gd name="T97" fmla="*/ 2147483646 h 325"/>
              <a:gd name="T98" fmla="*/ 2147483646 w 400"/>
              <a:gd name="T99" fmla="*/ 2147483646 h 325"/>
              <a:gd name="T100" fmla="*/ 2147483646 w 400"/>
              <a:gd name="T101" fmla="*/ 2147483646 h 325"/>
              <a:gd name="T102" fmla="*/ 2147483646 w 400"/>
              <a:gd name="T103" fmla="*/ 2147483646 h 325"/>
              <a:gd name="T104" fmla="*/ 2147483646 w 400"/>
              <a:gd name="T105" fmla="*/ 2147483646 h 325"/>
              <a:gd name="T106" fmla="*/ 2147483646 w 400"/>
              <a:gd name="T107" fmla="*/ 2147483646 h 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325"/>
              <a:gd name="T164" fmla="*/ 400 w 400"/>
              <a:gd name="T165" fmla="*/ 325 h 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325">
                <a:moveTo>
                  <a:pt x="112" y="1"/>
                </a:moveTo>
                <a:lnTo>
                  <a:pt x="114" y="1"/>
                </a:lnTo>
                <a:lnTo>
                  <a:pt x="124" y="1"/>
                </a:lnTo>
                <a:lnTo>
                  <a:pt x="127" y="1"/>
                </a:lnTo>
                <a:lnTo>
                  <a:pt x="129" y="1"/>
                </a:lnTo>
                <a:lnTo>
                  <a:pt x="133" y="1"/>
                </a:lnTo>
                <a:lnTo>
                  <a:pt x="148" y="1"/>
                </a:lnTo>
                <a:lnTo>
                  <a:pt x="151" y="1"/>
                </a:lnTo>
                <a:lnTo>
                  <a:pt x="169" y="1"/>
                </a:lnTo>
                <a:lnTo>
                  <a:pt x="180" y="1"/>
                </a:lnTo>
                <a:lnTo>
                  <a:pt x="194" y="1"/>
                </a:lnTo>
                <a:lnTo>
                  <a:pt x="227" y="1"/>
                </a:lnTo>
                <a:lnTo>
                  <a:pt x="244" y="1"/>
                </a:lnTo>
                <a:lnTo>
                  <a:pt x="256" y="1"/>
                </a:lnTo>
                <a:lnTo>
                  <a:pt x="266" y="1"/>
                </a:lnTo>
                <a:lnTo>
                  <a:pt x="270" y="1"/>
                </a:lnTo>
                <a:lnTo>
                  <a:pt x="280" y="1"/>
                </a:lnTo>
                <a:lnTo>
                  <a:pt x="289" y="1"/>
                </a:lnTo>
                <a:lnTo>
                  <a:pt x="305" y="1"/>
                </a:lnTo>
                <a:lnTo>
                  <a:pt x="317" y="1"/>
                </a:lnTo>
                <a:lnTo>
                  <a:pt x="326" y="1"/>
                </a:lnTo>
                <a:lnTo>
                  <a:pt x="346" y="1"/>
                </a:lnTo>
                <a:lnTo>
                  <a:pt x="361" y="1"/>
                </a:lnTo>
                <a:lnTo>
                  <a:pt x="381" y="1"/>
                </a:lnTo>
                <a:lnTo>
                  <a:pt x="390" y="1"/>
                </a:lnTo>
                <a:lnTo>
                  <a:pt x="399" y="0"/>
                </a:lnTo>
                <a:lnTo>
                  <a:pt x="399" y="6"/>
                </a:lnTo>
                <a:lnTo>
                  <a:pt x="399" y="13"/>
                </a:lnTo>
                <a:lnTo>
                  <a:pt x="399" y="20"/>
                </a:lnTo>
                <a:lnTo>
                  <a:pt x="399" y="27"/>
                </a:lnTo>
                <a:lnTo>
                  <a:pt x="399" y="30"/>
                </a:lnTo>
                <a:lnTo>
                  <a:pt x="399" y="32"/>
                </a:lnTo>
                <a:lnTo>
                  <a:pt x="399" y="36"/>
                </a:lnTo>
                <a:lnTo>
                  <a:pt x="399" y="38"/>
                </a:lnTo>
                <a:lnTo>
                  <a:pt x="399" y="44"/>
                </a:lnTo>
                <a:lnTo>
                  <a:pt x="399" y="46"/>
                </a:lnTo>
                <a:lnTo>
                  <a:pt x="399" y="50"/>
                </a:lnTo>
                <a:lnTo>
                  <a:pt x="399" y="55"/>
                </a:lnTo>
                <a:lnTo>
                  <a:pt x="399" y="63"/>
                </a:lnTo>
                <a:lnTo>
                  <a:pt x="399" y="67"/>
                </a:lnTo>
                <a:lnTo>
                  <a:pt x="399" y="73"/>
                </a:lnTo>
                <a:lnTo>
                  <a:pt x="399" y="86"/>
                </a:lnTo>
                <a:lnTo>
                  <a:pt x="399" y="92"/>
                </a:lnTo>
                <a:lnTo>
                  <a:pt x="399" y="99"/>
                </a:lnTo>
                <a:lnTo>
                  <a:pt x="393" y="99"/>
                </a:lnTo>
                <a:lnTo>
                  <a:pt x="390" y="99"/>
                </a:lnTo>
                <a:lnTo>
                  <a:pt x="386" y="99"/>
                </a:lnTo>
                <a:lnTo>
                  <a:pt x="364" y="99"/>
                </a:lnTo>
                <a:lnTo>
                  <a:pt x="362" y="99"/>
                </a:lnTo>
                <a:lnTo>
                  <a:pt x="358" y="99"/>
                </a:lnTo>
                <a:lnTo>
                  <a:pt x="350" y="99"/>
                </a:lnTo>
                <a:lnTo>
                  <a:pt x="350" y="105"/>
                </a:lnTo>
                <a:lnTo>
                  <a:pt x="350" y="109"/>
                </a:lnTo>
                <a:lnTo>
                  <a:pt x="350" y="112"/>
                </a:lnTo>
                <a:lnTo>
                  <a:pt x="350" y="124"/>
                </a:lnTo>
                <a:lnTo>
                  <a:pt x="350" y="134"/>
                </a:lnTo>
                <a:lnTo>
                  <a:pt x="350" y="137"/>
                </a:lnTo>
                <a:lnTo>
                  <a:pt x="350" y="139"/>
                </a:lnTo>
                <a:lnTo>
                  <a:pt x="350" y="141"/>
                </a:lnTo>
                <a:lnTo>
                  <a:pt x="350" y="143"/>
                </a:lnTo>
                <a:lnTo>
                  <a:pt x="350" y="147"/>
                </a:lnTo>
                <a:lnTo>
                  <a:pt x="350" y="152"/>
                </a:lnTo>
                <a:lnTo>
                  <a:pt x="350" y="155"/>
                </a:lnTo>
                <a:lnTo>
                  <a:pt x="350" y="157"/>
                </a:lnTo>
                <a:lnTo>
                  <a:pt x="350" y="167"/>
                </a:lnTo>
                <a:lnTo>
                  <a:pt x="350" y="169"/>
                </a:lnTo>
                <a:lnTo>
                  <a:pt x="350" y="173"/>
                </a:lnTo>
                <a:lnTo>
                  <a:pt x="349" y="174"/>
                </a:lnTo>
                <a:lnTo>
                  <a:pt x="345" y="174"/>
                </a:lnTo>
                <a:lnTo>
                  <a:pt x="342" y="174"/>
                </a:lnTo>
                <a:lnTo>
                  <a:pt x="339" y="174"/>
                </a:lnTo>
                <a:lnTo>
                  <a:pt x="309" y="174"/>
                </a:lnTo>
                <a:lnTo>
                  <a:pt x="309" y="177"/>
                </a:lnTo>
                <a:lnTo>
                  <a:pt x="309" y="181"/>
                </a:lnTo>
                <a:lnTo>
                  <a:pt x="309" y="185"/>
                </a:lnTo>
                <a:lnTo>
                  <a:pt x="309" y="189"/>
                </a:lnTo>
                <a:lnTo>
                  <a:pt x="309" y="191"/>
                </a:lnTo>
                <a:lnTo>
                  <a:pt x="309" y="193"/>
                </a:lnTo>
                <a:lnTo>
                  <a:pt x="309" y="197"/>
                </a:lnTo>
                <a:lnTo>
                  <a:pt x="309" y="200"/>
                </a:lnTo>
                <a:lnTo>
                  <a:pt x="309" y="202"/>
                </a:lnTo>
                <a:lnTo>
                  <a:pt x="309" y="212"/>
                </a:lnTo>
                <a:lnTo>
                  <a:pt x="309" y="216"/>
                </a:lnTo>
                <a:lnTo>
                  <a:pt x="307" y="223"/>
                </a:lnTo>
                <a:lnTo>
                  <a:pt x="309" y="232"/>
                </a:lnTo>
                <a:lnTo>
                  <a:pt x="309" y="241"/>
                </a:lnTo>
                <a:lnTo>
                  <a:pt x="309" y="245"/>
                </a:lnTo>
                <a:lnTo>
                  <a:pt x="309" y="248"/>
                </a:lnTo>
                <a:lnTo>
                  <a:pt x="309" y="249"/>
                </a:lnTo>
                <a:lnTo>
                  <a:pt x="309" y="252"/>
                </a:lnTo>
                <a:lnTo>
                  <a:pt x="309" y="253"/>
                </a:lnTo>
                <a:lnTo>
                  <a:pt x="309" y="256"/>
                </a:lnTo>
                <a:lnTo>
                  <a:pt x="309" y="261"/>
                </a:lnTo>
                <a:lnTo>
                  <a:pt x="307" y="263"/>
                </a:lnTo>
                <a:lnTo>
                  <a:pt x="309" y="274"/>
                </a:lnTo>
                <a:lnTo>
                  <a:pt x="309" y="284"/>
                </a:lnTo>
                <a:lnTo>
                  <a:pt x="309" y="285"/>
                </a:lnTo>
                <a:lnTo>
                  <a:pt x="309" y="292"/>
                </a:lnTo>
                <a:lnTo>
                  <a:pt x="309" y="297"/>
                </a:lnTo>
                <a:lnTo>
                  <a:pt x="309" y="307"/>
                </a:lnTo>
                <a:lnTo>
                  <a:pt x="309" y="311"/>
                </a:lnTo>
                <a:lnTo>
                  <a:pt x="309" y="324"/>
                </a:lnTo>
                <a:lnTo>
                  <a:pt x="300" y="324"/>
                </a:lnTo>
                <a:lnTo>
                  <a:pt x="290" y="324"/>
                </a:lnTo>
                <a:lnTo>
                  <a:pt x="287" y="324"/>
                </a:lnTo>
                <a:lnTo>
                  <a:pt x="285" y="324"/>
                </a:lnTo>
                <a:lnTo>
                  <a:pt x="281" y="324"/>
                </a:lnTo>
                <a:lnTo>
                  <a:pt x="280" y="324"/>
                </a:lnTo>
                <a:lnTo>
                  <a:pt x="272" y="324"/>
                </a:lnTo>
                <a:lnTo>
                  <a:pt x="270" y="324"/>
                </a:lnTo>
                <a:lnTo>
                  <a:pt x="259" y="324"/>
                </a:lnTo>
                <a:lnTo>
                  <a:pt x="257" y="324"/>
                </a:lnTo>
                <a:lnTo>
                  <a:pt x="256" y="324"/>
                </a:lnTo>
                <a:lnTo>
                  <a:pt x="242" y="322"/>
                </a:lnTo>
                <a:lnTo>
                  <a:pt x="228" y="324"/>
                </a:lnTo>
                <a:lnTo>
                  <a:pt x="211" y="324"/>
                </a:lnTo>
                <a:lnTo>
                  <a:pt x="209" y="324"/>
                </a:lnTo>
                <a:lnTo>
                  <a:pt x="197" y="324"/>
                </a:lnTo>
                <a:lnTo>
                  <a:pt x="187" y="324"/>
                </a:lnTo>
                <a:lnTo>
                  <a:pt x="184" y="324"/>
                </a:lnTo>
                <a:lnTo>
                  <a:pt x="158" y="324"/>
                </a:lnTo>
                <a:lnTo>
                  <a:pt x="150" y="324"/>
                </a:lnTo>
                <a:lnTo>
                  <a:pt x="145" y="322"/>
                </a:lnTo>
                <a:lnTo>
                  <a:pt x="142" y="322"/>
                </a:lnTo>
                <a:lnTo>
                  <a:pt x="136" y="322"/>
                </a:lnTo>
                <a:lnTo>
                  <a:pt x="133" y="322"/>
                </a:lnTo>
                <a:lnTo>
                  <a:pt x="129" y="322"/>
                </a:lnTo>
                <a:lnTo>
                  <a:pt x="126" y="322"/>
                </a:lnTo>
                <a:lnTo>
                  <a:pt x="116" y="322"/>
                </a:lnTo>
                <a:lnTo>
                  <a:pt x="113" y="322"/>
                </a:lnTo>
                <a:lnTo>
                  <a:pt x="108" y="322"/>
                </a:lnTo>
                <a:lnTo>
                  <a:pt x="107" y="322"/>
                </a:lnTo>
                <a:lnTo>
                  <a:pt x="95" y="322"/>
                </a:lnTo>
                <a:lnTo>
                  <a:pt x="90" y="322"/>
                </a:lnTo>
                <a:lnTo>
                  <a:pt x="86" y="322"/>
                </a:lnTo>
                <a:lnTo>
                  <a:pt x="82" y="322"/>
                </a:lnTo>
                <a:lnTo>
                  <a:pt x="78" y="324"/>
                </a:lnTo>
                <a:lnTo>
                  <a:pt x="72" y="324"/>
                </a:lnTo>
                <a:lnTo>
                  <a:pt x="71" y="324"/>
                </a:lnTo>
                <a:lnTo>
                  <a:pt x="68" y="324"/>
                </a:lnTo>
                <a:lnTo>
                  <a:pt x="63" y="322"/>
                </a:lnTo>
                <a:lnTo>
                  <a:pt x="59" y="324"/>
                </a:lnTo>
                <a:lnTo>
                  <a:pt x="54" y="324"/>
                </a:lnTo>
                <a:lnTo>
                  <a:pt x="49" y="324"/>
                </a:lnTo>
                <a:lnTo>
                  <a:pt x="47" y="324"/>
                </a:lnTo>
                <a:lnTo>
                  <a:pt x="42" y="324"/>
                </a:lnTo>
                <a:lnTo>
                  <a:pt x="32" y="324"/>
                </a:lnTo>
                <a:lnTo>
                  <a:pt x="30" y="324"/>
                </a:lnTo>
                <a:lnTo>
                  <a:pt x="23" y="324"/>
                </a:lnTo>
                <a:lnTo>
                  <a:pt x="12" y="322"/>
                </a:lnTo>
                <a:lnTo>
                  <a:pt x="9" y="322"/>
                </a:lnTo>
                <a:lnTo>
                  <a:pt x="5" y="322"/>
                </a:lnTo>
                <a:lnTo>
                  <a:pt x="0" y="322"/>
                </a:lnTo>
                <a:lnTo>
                  <a:pt x="0" y="302"/>
                </a:lnTo>
                <a:lnTo>
                  <a:pt x="0" y="285"/>
                </a:lnTo>
                <a:lnTo>
                  <a:pt x="0" y="279"/>
                </a:lnTo>
                <a:lnTo>
                  <a:pt x="0" y="274"/>
                </a:lnTo>
                <a:lnTo>
                  <a:pt x="0" y="256"/>
                </a:lnTo>
                <a:lnTo>
                  <a:pt x="0" y="248"/>
                </a:lnTo>
                <a:lnTo>
                  <a:pt x="0" y="245"/>
                </a:lnTo>
                <a:lnTo>
                  <a:pt x="0" y="243"/>
                </a:lnTo>
                <a:lnTo>
                  <a:pt x="0" y="240"/>
                </a:lnTo>
                <a:lnTo>
                  <a:pt x="0" y="234"/>
                </a:lnTo>
                <a:lnTo>
                  <a:pt x="0" y="223"/>
                </a:lnTo>
                <a:lnTo>
                  <a:pt x="0" y="210"/>
                </a:lnTo>
                <a:lnTo>
                  <a:pt x="0" y="205"/>
                </a:lnTo>
                <a:lnTo>
                  <a:pt x="0" y="202"/>
                </a:lnTo>
                <a:lnTo>
                  <a:pt x="0" y="198"/>
                </a:lnTo>
                <a:lnTo>
                  <a:pt x="0" y="193"/>
                </a:lnTo>
                <a:lnTo>
                  <a:pt x="0" y="190"/>
                </a:lnTo>
                <a:lnTo>
                  <a:pt x="0" y="188"/>
                </a:lnTo>
                <a:lnTo>
                  <a:pt x="0" y="185"/>
                </a:lnTo>
                <a:lnTo>
                  <a:pt x="0" y="184"/>
                </a:lnTo>
                <a:lnTo>
                  <a:pt x="0" y="181"/>
                </a:lnTo>
                <a:lnTo>
                  <a:pt x="0" y="177"/>
                </a:lnTo>
                <a:lnTo>
                  <a:pt x="0" y="174"/>
                </a:lnTo>
                <a:lnTo>
                  <a:pt x="5" y="174"/>
                </a:lnTo>
                <a:lnTo>
                  <a:pt x="5" y="167"/>
                </a:lnTo>
                <a:lnTo>
                  <a:pt x="5" y="156"/>
                </a:lnTo>
                <a:lnTo>
                  <a:pt x="5" y="150"/>
                </a:lnTo>
                <a:lnTo>
                  <a:pt x="5" y="146"/>
                </a:lnTo>
                <a:lnTo>
                  <a:pt x="5" y="143"/>
                </a:lnTo>
                <a:lnTo>
                  <a:pt x="5" y="135"/>
                </a:lnTo>
                <a:lnTo>
                  <a:pt x="5" y="126"/>
                </a:lnTo>
                <a:lnTo>
                  <a:pt x="5" y="124"/>
                </a:lnTo>
                <a:lnTo>
                  <a:pt x="5" y="114"/>
                </a:lnTo>
                <a:lnTo>
                  <a:pt x="5" y="112"/>
                </a:lnTo>
                <a:lnTo>
                  <a:pt x="5" y="108"/>
                </a:lnTo>
                <a:lnTo>
                  <a:pt x="5" y="107"/>
                </a:lnTo>
                <a:lnTo>
                  <a:pt x="5" y="96"/>
                </a:lnTo>
                <a:lnTo>
                  <a:pt x="5" y="94"/>
                </a:lnTo>
                <a:lnTo>
                  <a:pt x="5" y="90"/>
                </a:lnTo>
                <a:lnTo>
                  <a:pt x="5" y="84"/>
                </a:lnTo>
                <a:lnTo>
                  <a:pt x="5" y="82"/>
                </a:lnTo>
                <a:lnTo>
                  <a:pt x="5" y="80"/>
                </a:lnTo>
                <a:lnTo>
                  <a:pt x="5" y="78"/>
                </a:lnTo>
                <a:lnTo>
                  <a:pt x="5" y="71"/>
                </a:lnTo>
                <a:lnTo>
                  <a:pt x="5" y="64"/>
                </a:lnTo>
                <a:lnTo>
                  <a:pt x="5" y="62"/>
                </a:lnTo>
                <a:lnTo>
                  <a:pt x="5" y="60"/>
                </a:lnTo>
                <a:lnTo>
                  <a:pt x="5" y="55"/>
                </a:lnTo>
                <a:lnTo>
                  <a:pt x="5" y="49"/>
                </a:lnTo>
                <a:lnTo>
                  <a:pt x="5" y="46"/>
                </a:lnTo>
                <a:lnTo>
                  <a:pt x="5" y="38"/>
                </a:lnTo>
                <a:lnTo>
                  <a:pt x="5" y="28"/>
                </a:lnTo>
                <a:lnTo>
                  <a:pt x="6" y="24"/>
                </a:lnTo>
                <a:lnTo>
                  <a:pt x="14" y="24"/>
                </a:lnTo>
                <a:lnTo>
                  <a:pt x="23" y="24"/>
                </a:lnTo>
                <a:lnTo>
                  <a:pt x="26" y="24"/>
                </a:lnTo>
                <a:lnTo>
                  <a:pt x="46" y="24"/>
                </a:lnTo>
                <a:lnTo>
                  <a:pt x="52" y="24"/>
                </a:lnTo>
                <a:lnTo>
                  <a:pt x="65" y="24"/>
                </a:lnTo>
                <a:lnTo>
                  <a:pt x="78" y="24"/>
                </a:lnTo>
                <a:lnTo>
                  <a:pt x="85" y="24"/>
                </a:lnTo>
                <a:lnTo>
                  <a:pt x="98" y="24"/>
                </a:lnTo>
                <a:lnTo>
                  <a:pt x="112" y="24"/>
                </a:lnTo>
                <a:lnTo>
                  <a:pt x="112" y="13"/>
                </a:lnTo>
                <a:lnTo>
                  <a:pt x="112" y="4"/>
                </a:lnTo>
                <a:lnTo>
                  <a:pt x="11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5" name="Freeform 249" descr="Dashed downward diagonal"/>
          <p:cNvSpPr>
            <a:spLocks/>
          </p:cNvSpPr>
          <p:nvPr/>
        </p:nvSpPr>
        <p:spPr bwMode="auto">
          <a:xfrm>
            <a:off x="8885238" y="4235450"/>
            <a:ext cx="823912" cy="628650"/>
          </a:xfrm>
          <a:custGeom>
            <a:avLst/>
            <a:gdLst>
              <a:gd name="T0" fmla="*/ 2147483646 w 571"/>
              <a:gd name="T1" fmla="*/ 2147483646 h 449"/>
              <a:gd name="T2" fmla="*/ 2147483646 w 571"/>
              <a:gd name="T3" fmla="*/ 2147483646 h 449"/>
              <a:gd name="T4" fmla="*/ 2147483646 w 571"/>
              <a:gd name="T5" fmla="*/ 2147483646 h 449"/>
              <a:gd name="T6" fmla="*/ 2147483646 w 571"/>
              <a:gd name="T7" fmla="*/ 0 h 449"/>
              <a:gd name="T8" fmla="*/ 2147483646 w 571"/>
              <a:gd name="T9" fmla="*/ 0 h 449"/>
              <a:gd name="T10" fmla="*/ 2147483646 w 571"/>
              <a:gd name="T11" fmla="*/ 0 h 449"/>
              <a:gd name="T12" fmla="*/ 2147483646 w 571"/>
              <a:gd name="T13" fmla="*/ 2147483646 h 449"/>
              <a:gd name="T14" fmla="*/ 2147483646 w 571"/>
              <a:gd name="T15" fmla="*/ 0 h 449"/>
              <a:gd name="T16" fmla="*/ 2147483646 w 571"/>
              <a:gd name="T17" fmla="*/ 2147483646 h 449"/>
              <a:gd name="T18" fmla="*/ 2147483646 w 571"/>
              <a:gd name="T19" fmla="*/ 2147483646 h 449"/>
              <a:gd name="T20" fmla="*/ 2147483646 w 571"/>
              <a:gd name="T21" fmla="*/ 2147483646 h 449"/>
              <a:gd name="T22" fmla="*/ 2147483646 w 571"/>
              <a:gd name="T23" fmla="*/ 0 h 449"/>
              <a:gd name="T24" fmla="*/ 2147483646 w 571"/>
              <a:gd name="T25" fmla="*/ 2147483646 h 449"/>
              <a:gd name="T26" fmla="*/ 2147483646 w 571"/>
              <a:gd name="T27" fmla="*/ 2147483646 h 449"/>
              <a:gd name="T28" fmla="*/ 2147483646 w 571"/>
              <a:gd name="T29" fmla="*/ 2147483646 h 449"/>
              <a:gd name="T30" fmla="*/ 2147483646 w 571"/>
              <a:gd name="T31" fmla="*/ 2147483646 h 449"/>
              <a:gd name="T32" fmla="*/ 2147483646 w 571"/>
              <a:gd name="T33" fmla="*/ 2147483646 h 449"/>
              <a:gd name="T34" fmla="*/ 2147483646 w 571"/>
              <a:gd name="T35" fmla="*/ 2147483646 h 449"/>
              <a:gd name="T36" fmla="*/ 2147483646 w 571"/>
              <a:gd name="T37" fmla="*/ 2147483646 h 449"/>
              <a:gd name="T38" fmla="*/ 2147483646 w 571"/>
              <a:gd name="T39" fmla="*/ 2147483646 h 449"/>
              <a:gd name="T40" fmla="*/ 2147483646 w 571"/>
              <a:gd name="T41" fmla="*/ 2147483646 h 449"/>
              <a:gd name="T42" fmla="*/ 2147483646 w 571"/>
              <a:gd name="T43" fmla="*/ 2147483646 h 449"/>
              <a:gd name="T44" fmla="*/ 2147483646 w 571"/>
              <a:gd name="T45" fmla="*/ 2147483646 h 449"/>
              <a:gd name="T46" fmla="*/ 2147483646 w 571"/>
              <a:gd name="T47" fmla="*/ 2147483646 h 449"/>
              <a:gd name="T48" fmla="*/ 2147483646 w 571"/>
              <a:gd name="T49" fmla="*/ 2147483646 h 449"/>
              <a:gd name="T50" fmla="*/ 2147483646 w 571"/>
              <a:gd name="T51" fmla="*/ 2147483646 h 449"/>
              <a:gd name="T52" fmla="*/ 2147483646 w 571"/>
              <a:gd name="T53" fmla="*/ 2147483646 h 449"/>
              <a:gd name="T54" fmla="*/ 2147483646 w 571"/>
              <a:gd name="T55" fmla="*/ 2147483646 h 449"/>
              <a:gd name="T56" fmla="*/ 2147483646 w 571"/>
              <a:gd name="T57" fmla="*/ 2147483646 h 449"/>
              <a:gd name="T58" fmla="*/ 2147483646 w 571"/>
              <a:gd name="T59" fmla="*/ 2147483646 h 449"/>
              <a:gd name="T60" fmla="*/ 2147483646 w 571"/>
              <a:gd name="T61" fmla="*/ 2147483646 h 449"/>
              <a:gd name="T62" fmla="*/ 2147483646 w 571"/>
              <a:gd name="T63" fmla="*/ 2147483646 h 449"/>
              <a:gd name="T64" fmla="*/ 2147483646 w 571"/>
              <a:gd name="T65" fmla="*/ 2147483646 h 449"/>
              <a:gd name="T66" fmla="*/ 2147483646 w 571"/>
              <a:gd name="T67" fmla="*/ 2147483646 h 449"/>
              <a:gd name="T68" fmla="*/ 2147483646 w 571"/>
              <a:gd name="T69" fmla="*/ 2147483646 h 449"/>
              <a:gd name="T70" fmla="*/ 2147483646 w 571"/>
              <a:gd name="T71" fmla="*/ 2147483646 h 449"/>
              <a:gd name="T72" fmla="*/ 2147483646 w 571"/>
              <a:gd name="T73" fmla="*/ 2147483646 h 449"/>
              <a:gd name="T74" fmla="*/ 2147483646 w 571"/>
              <a:gd name="T75" fmla="*/ 2147483646 h 449"/>
              <a:gd name="T76" fmla="*/ 2147483646 w 571"/>
              <a:gd name="T77" fmla="*/ 2147483646 h 449"/>
              <a:gd name="T78" fmla="*/ 2147483646 w 571"/>
              <a:gd name="T79" fmla="*/ 2147483646 h 449"/>
              <a:gd name="T80" fmla="*/ 2147483646 w 571"/>
              <a:gd name="T81" fmla="*/ 2147483646 h 449"/>
              <a:gd name="T82" fmla="*/ 2147483646 w 571"/>
              <a:gd name="T83" fmla="*/ 2147483646 h 449"/>
              <a:gd name="T84" fmla="*/ 2147483646 w 571"/>
              <a:gd name="T85" fmla="*/ 2147483646 h 449"/>
              <a:gd name="T86" fmla="*/ 2147483646 w 571"/>
              <a:gd name="T87" fmla="*/ 2147483646 h 449"/>
              <a:gd name="T88" fmla="*/ 0 w 571"/>
              <a:gd name="T89" fmla="*/ 2147483646 h 449"/>
              <a:gd name="T90" fmla="*/ 0 w 571"/>
              <a:gd name="T91" fmla="*/ 2147483646 h 449"/>
              <a:gd name="T92" fmla="*/ 0 w 571"/>
              <a:gd name="T93" fmla="*/ 2147483646 h 449"/>
              <a:gd name="T94" fmla="*/ 0 w 571"/>
              <a:gd name="T95" fmla="*/ 2147483646 h 449"/>
              <a:gd name="T96" fmla="*/ 0 w 571"/>
              <a:gd name="T97" fmla="*/ 2147483646 h 449"/>
              <a:gd name="T98" fmla="*/ 0 w 571"/>
              <a:gd name="T99" fmla="*/ 2147483646 h 449"/>
              <a:gd name="T100" fmla="*/ 0 w 571"/>
              <a:gd name="T101" fmla="*/ 2147483646 h 449"/>
              <a:gd name="T102" fmla="*/ 2147483646 w 571"/>
              <a:gd name="T103" fmla="*/ 2147483646 h 449"/>
              <a:gd name="T104" fmla="*/ 2147483646 w 571"/>
              <a:gd name="T105" fmla="*/ 2147483646 h 449"/>
              <a:gd name="T106" fmla="*/ 2147483646 w 571"/>
              <a:gd name="T107" fmla="*/ 2147483646 h 449"/>
              <a:gd name="T108" fmla="*/ 2147483646 w 571"/>
              <a:gd name="T109" fmla="*/ 2147483646 h 449"/>
              <a:gd name="T110" fmla="*/ 2147483646 w 571"/>
              <a:gd name="T111" fmla="*/ 2147483646 h 449"/>
              <a:gd name="T112" fmla="*/ 2147483646 w 571"/>
              <a:gd name="T113" fmla="*/ 2147483646 h 449"/>
              <a:gd name="T114" fmla="*/ 2147483646 w 571"/>
              <a:gd name="T115" fmla="*/ 2147483646 h 449"/>
              <a:gd name="T116" fmla="*/ 2147483646 w 571"/>
              <a:gd name="T117" fmla="*/ 0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1"/>
              <a:gd name="T178" fmla="*/ 0 h 449"/>
              <a:gd name="T179" fmla="*/ 571 w 571"/>
              <a:gd name="T180" fmla="*/ 449 h 4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1" h="449">
                <a:moveTo>
                  <a:pt x="179" y="0"/>
                </a:moveTo>
                <a:lnTo>
                  <a:pt x="184" y="0"/>
                </a:lnTo>
                <a:lnTo>
                  <a:pt x="188" y="0"/>
                </a:lnTo>
                <a:lnTo>
                  <a:pt x="191" y="0"/>
                </a:lnTo>
                <a:lnTo>
                  <a:pt x="202" y="1"/>
                </a:lnTo>
                <a:lnTo>
                  <a:pt x="209" y="1"/>
                </a:lnTo>
                <a:lnTo>
                  <a:pt x="211" y="1"/>
                </a:lnTo>
                <a:lnTo>
                  <a:pt x="221" y="1"/>
                </a:lnTo>
                <a:lnTo>
                  <a:pt x="226" y="1"/>
                </a:lnTo>
                <a:lnTo>
                  <a:pt x="228" y="1"/>
                </a:lnTo>
                <a:lnTo>
                  <a:pt x="233" y="1"/>
                </a:lnTo>
                <a:lnTo>
                  <a:pt x="238" y="1"/>
                </a:lnTo>
                <a:lnTo>
                  <a:pt x="242" y="0"/>
                </a:lnTo>
                <a:lnTo>
                  <a:pt x="247" y="1"/>
                </a:lnTo>
                <a:lnTo>
                  <a:pt x="250" y="1"/>
                </a:lnTo>
                <a:lnTo>
                  <a:pt x="251" y="1"/>
                </a:lnTo>
                <a:lnTo>
                  <a:pt x="256" y="1"/>
                </a:lnTo>
                <a:lnTo>
                  <a:pt x="261" y="0"/>
                </a:lnTo>
                <a:lnTo>
                  <a:pt x="265" y="0"/>
                </a:lnTo>
                <a:lnTo>
                  <a:pt x="269" y="0"/>
                </a:lnTo>
                <a:lnTo>
                  <a:pt x="274" y="0"/>
                </a:lnTo>
                <a:lnTo>
                  <a:pt x="286" y="0"/>
                </a:lnTo>
                <a:lnTo>
                  <a:pt x="287" y="0"/>
                </a:lnTo>
                <a:lnTo>
                  <a:pt x="292" y="0"/>
                </a:lnTo>
                <a:lnTo>
                  <a:pt x="295" y="0"/>
                </a:lnTo>
                <a:lnTo>
                  <a:pt x="305" y="0"/>
                </a:lnTo>
                <a:lnTo>
                  <a:pt x="308" y="0"/>
                </a:lnTo>
                <a:lnTo>
                  <a:pt x="311" y="0"/>
                </a:lnTo>
                <a:lnTo>
                  <a:pt x="315" y="0"/>
                </a:lnTo>
                <a:lnTo>
                  <a:pt x="321" y="0"/>
                </a:lnTo>
                <a:lnTo>
                  <a:pt x="323" y="0"/>
                </a:lnTo>
                <a:lnTo>
                  <a:pt x="329" y="1"/>
                </a:lnTo>
                <a:lnTo>
                  <a:pt x="337" y="1"/>
                </a:lnTo>
                <a:lnTo>
                  <a:pt x="363" y="1"/>
                </a:lnTo>
                <a:lnTo>
                  <a:pt x="366" y="1"/>
                </a:lnTo>
                <a:lnTo>
                  <a:pt x="376" y="1"/>
                </a:lnTo>
                <a:lnTo>
                  <a:pt x="388" y="1"/>
                </a:lnTo>
                <a:lnTo>
                  <a:pt x="389" y="1"/>
                </a:lnTo>
                <a:lnTo>
                  <a:pt x="407" y="1"/>
                </a:lnTo>
                <a:lnTo>
                  <a:pt x="421" y="0"/>
                </a:lnTo>
                <a:lnTo>
                  <a:pt x="434" y="1"/>
                </a:lnTo>
                <a:lnTo>
                  <a:pt x="436" y="1"/>
                </a:lnTo>
                <a:lnTo>
                  <a:pt x="438" y="1"/>
                </a:lnTo>
                <a:lnTo>
                  <a:pt x="449" y="1"/>
                </a:lnTo>
                <a:lnTo>
                  <a:pt x="451" y="1"/>
                </a:lnTo>
                <a:lnTo>
                  <a:pt x="459" y="1"/>
                </a:lnTo>
                <a:lnTo>
                  <a:pt x="460" y="1"/>
                </a:lnTo>
                <a:lnTo>
                  <a:pt x="464" y="1"/>
                </a:lnTo>
                <a:lnTo>
                  <a:pt x="466" y="1"/>
                </a:lnTo>
                <a:lnTo>
                  <a:pt x="468" y="1"/>
                </a:lnTo>
                <a:lnTo>
                  <a:pt x="478" y="1"/>
                </a:lnTo>
                <a:lnTo>
                  <a:pt x="488" y="1"/>
                </a:lnTo>
                <a:lnTo>
                  <a:pt x="496" y="1"/>
                </a:lnTo>
                <a:lnTo>
                  <a:pt x="498" y="1"/>
                </a:lnTo>
                <a:lnTo>
                  <a:pt x="505" y="1"/>
                </a:lnTo>
                <a:lnTo>
                  <a:pt x="518" y="0"/>
                </a:lnTo>
                <a:lnTo>
                  <a:pt x="520" y="0"/>
                </a:lnTo>
                <a:lnTo>
                  <a:pt x="523" y="0"/>
                </a:lnTo>
                <a:lnTo>
                  <a:pt x="524" y="0"/>
                </a:lnTo>
                <a:lnTo>
                  <a:pt x="527" y="0"/>
                </a:lnTo>
                <a:lnTo>
                  <a:pt x="531" y="0"/>
                </a:lnTo>
                <a:lnTo>
                  <a:pt x="538" y="0"/>
                </a:lnTo>
                <a:lnTo>
                  <a:pt x="540" y="0"/>
                </a:lnTo>
                <a:lnTo>
                  <a:pt x="542" y="1"/>
                </a:lnTo>
                <a:lnTo>
                  <a:pt x="545" y="1"/>
                </a:lnTo>
                <a:lnTo>
                  <a:pt x="556" y="1"/>
                </a:lnTo>
                <a:lnTo>
                  <a:pt x="562" y="1"/>
                </a:lnTo>
                <a:lnTo>
                  <a:pt x="566" y="1"/>
                </a:lnTo>
                <a:lnTo>
                  <a:pt x="570" y="1"/>
                </a:lnTo>
                <a:lnTo>
                  <a:pt x="570" y="3"/>
                </a:lnTo>
                <a:lnTo>
                  <a:pt x="570" y="6"/>
                </a:lnTo>
                <a:lnTo>
                  <a:pt x="570" y="13"/>
                </a:lnTo>
                <a:lnTo>
                  <a:pt x="570" y="18"/>
                </a:lnTo>
                <a:lnTo>
                  <a:pt x="570" y="23"/>
                </a:lnTo>
                <a:lnTo>
                  <a:pt x="570" y="45"/>
                </a:lnTo>
                <a:lnTo>
                  <a:pt x="570" y="47"/>
                </a:lnTo>
                <a:lnTo>
                  <a:pt x="570" y="50"/>
                </a:lnTo>
                <a:lnTo>
                  <a:pt x="570" y="57"/>
                </a:lnTo>
                <a:lnTo>
                  <a:pt x="570" y="66"/>
                </a:lnTo>
                <a:lnTo>
                  <a:pt x="570" y="75"/>
                </a:lnTo>
                <a:lnTo>
                  <a:pt x="570" y="82"/>
                </a:lnTo>
                <a:lnTo>
                  <a:pt x="570" y="84"/>
                </a:lnTo>
                <a:lnTo>
                  <a:pt x="570" y="91"/>
                </a:lnTo>
                <a:lnTo>
                  <a:pt x="570" y="93"/>
                </a:lnTo>
                <a:lnTo>
                  <a:pt x="570" y="100"/>
                </a:lnTo>
                <a:lnTo>
                  <a:pt x="570" y="106"/>
                </a:lnTo>
                <a:lnTo>
                  <a:pt x="570" y="112"/>
                </a:lnTo>
                <a:lnTo>
                  <a:pt x="570" y="118"/>
                </a:lnTo>
                <a:lnTo>
                  <a:pt x="570" y="122"/>
                </a:lnTo>
                <a:lnTo>
                  <a:pt x="570" y="124"/>
                </a:lnTo>
                <a:lnTo>
                  <a:pt x="570" y="126"/>
                </a:lnTo>
                <a:lnTo>
                  <a:pt x="570" y="131"/>
                </a:lnTo>
                <a:lnTo>
                  <a:pt x="570" y="142"/>
                </a:lnTo>
                <a:lnTo>
                  <a:pt x="570" y="148"/>
                </a:lnTo>
                <a:lnTo>
                  <a:pt x="566" y="148"/>
                </a:lnTo>
                <a:lnTo>
                  <a:pt x="550" y="148"/>
                </a:lnTo>
                <a:lnTo>
                  <a:pt x="526" y="148"/>
                </a:lnTo>
                <a:lnTo>
                  <a:pt x="511" y="148"/>
                </a:lnTo>
                <a:lnTo>
                  <a:pt x="496" y="157"/>
                </a:lnTo>
                <a:lnTo>
                  <a:pt x="496" y="169"/>
                </a:lnTo>
                <a:lnTo>
                  <a:pt x="496" y="174"/>
                </a:lnTo>
                <a:lnTo>
                  <a:pt x="496" y="181"/>
                </a:lnTo>
                <a:lnTo>
                  <a:pt x="496" y="192"/>
                </a:lnTo>
                <a:lnTo>
                  <a:pt x="496" y="196"/>
                </a:lnTo>
                <a:lnTo>
                  <a:pt x="496" y="207"/>
                </a:lnTo>
                <a:lnTo>
                  <a:pt x="496" y="225"/>
                </a:lnTo>
                <a:lnTo>
                  <a:pt x="496" y="227"/>
                </a:lnTo>
                <a:lnTo>
                  <a:pt x="496" y="230"/>
                </a:lnTo>
                <a:lnTo>
                  <a:pt x="496" y="234"/>
                </a:lnTo>
                <a:lnTo>
                  <a:pt x="496" y="238"/>
                </a:lnTo>
                <a:lnTo>
                  <a:pt x="496" y="243"/>
                </a:lnTo>
                <a:lnTo>
                  <a:pt x="496" y="248"/>
                </a:lnTo>
                <a:lnTo>
                  <a:pt x="496" y="253"/>
                </a:lnTo>
                <a:lnTo>
                  <a:pt x="496" y="262"/>
                </a:lnTo>
                <a:lnTo>
                  <a:pt x="496" y="268"/>
                </a:lnTo>
                <a:lnTo>
                  <a:pt x="496" y="270"/>
                </a:lnTo>
                <a:lnTo>
                  <a:pt x="496" y="273"/>
                </a:lnTo>
                <a:lnTo>
                  <a:pt x="496" y="287"/>
                </a:lnTo>
                <a:lnTo>
                  <a:pt x="496" y="298"/>
                </a:lnTo>
                <a:lnTo>
                  <a:pt x="496" y="302"/>
                </a:lnTo>
                <a:lnTo>
                  <a:pt x="496" y="308"/>
                </a:lnTo>
                <a:lnTo>
                  <a:pt x="496" y="315"/>
                </a:lnTo>
                <a:lnTo>
                  <a:pt x="496" y="324"/>
                </a:lnTo>
                <a:lnTo>
                  <a:pt x="496" y="326"/>
                </a:lnTo>
                <a:lnTo>
                  <a:pt x="496" y="347"/>
                </a:lnTo>
                <a:lnTo>
                  <a:pt x="496" y="356"/>
                </a:lnTo>
                <a:lnTo>
                  <a:pt x="496" y="365"/>
                </a:lnTo>
                <a:lnTo>
                  <a:pt x="496" y="371"/>
                </a:lnTo>
                <a:lnTo>
                  <a:pt x="486" y="373"/>
                </a:lnTo>
                <a:lnTo>
                  <a:pt x="466" y="373"/>
                </a:lnTo>
                <a:lnTo>
                  <a:pt x="460" y="373"/>
                </a:lnTo>
                <a:lnTo>
                  <a:pt x="453" y="373"/>
                </a:lnTo>
                <a:lnTo>
                  <a:pt x="451" y="373"/>
                </a:lnTo>
                <a:lnTo>
                  <a:pt x="448" y="373"/>
                </a:lnTo>
                <a:lnTo>
                  <a:pt x="444" y="373"/>
                </a:lnTo>
                <a:lnTo>
                  <a:pt x="440" y="373"/>
                </a:lnTo>
                <a:lnTo>
                  <a:pt x="438" y="373"/>
                </a:lnTo>
                <a:lnTo>
                  <a:pt x="437" y="373"/>
                </a:lnTo>
                <a:lnTo>
                  <a:pt x="425" y="376"/>
                </a:lnTo>
                <a:lnTo>
                  <a:pt x="425" y="380"/>
                </a:lnTo>
                <a:lnTo>
                  <a:pt x="425" y="381"/>
                </a:lnTo>
                <a:lnTo>
                  <a:pt x="425" y="386"/>
                </a:lnTo>
                <a:lnTo>
                  <a:pt x="425" y="389"/>
                </a:lnTo>
                <a:lnTo>
                  <a:pt x="425" y="397"/>
                </a:lnTo>
                <a:lnTo>
                  <a:pt x="425" y="406"/>
                </a:lnTo>
                <a:lnTo>
                  <a:pt x="425" y="409"/>
                </a:lnTo>
                <a:lnTo>
                  <a:pt x="425" y="412"/>
                </a:lnTo>
                <a:lnTo>
                  <a:pt x="425" y="421"/>
                </a:lnTo>
                <a:lnTo>
                  <a:pt x="425" y="425"/>
                </a:lnTo>
                <a:lnTo>
                  <a:pt x="425" y="434"/>
                </a:lnTo>
                <a:lnTo>
                  <a:pt x="423" y="448"/>
                </a:lnTo>
                <a:lnTo>
                  <a:pt x="421" y="448"/>
                </a:lnTo>
                <a:lnTo>
                  <a:pt x="412" y="448"/>
                </a:lnTo>
                <a:lnTo>
                  <a:pt x="398" y="448"/>
                </a:lnTo>
                <a:lnTo>
                  <a:pt x="396" y="448"/>
                </a:lnTo>
                <a:lnTo>
                  <a:pt x="387" y="448"/>
                </a:lnTo>
                <a:lnTo>
                  <a:pt x="382" y="448"/>
                </a:lnTo>
                <a:lnTo>
                  <a:pt x="375" y="448"/>
                </a:lnTo>
                <a:lnTo>
                  <a:pt x="370" y="448"/>
                </a:lnTo>
                <a:lnTo>
                  <a:pt x="366" y="448"/>
                </a:lnTo>
                <a:lnTo>
                  <a:pt x="363" y="448"/>
                </a:lnTo>
                <a:lnTo>
                  <a:pt x="361" y="448"/>
                </a:lnTo>
                <a:lnTo>
                  <a:pt x="354" y="448"/>
                </a:lnTo>
                <a:lnTo>
                  <a:pt x="351" y="448"/>
                </a:lnTo>
                <a:lnTo>
                  <a:pt x="344" y="448"/>
                </a:lnTo>
                <a:lnTo>
                  <a:pt x="341" y="448"/>
                </a:lnTo>
                <a:lnTo>
                  <a:pt x="306" y="448"/>
                </a:lnTo>
                <a:lnTo>
                  <a:pt x="302" y="448"/>
                </a:lnTo>
                <a:lnTo>
                  <a:pt x="295" y="448"/>
                </a:lnTo>
                <a:lnTo>
                  <a:pt x="292" y="448"/>
                </a:lnTo>
                <a:lnTo>
                  <a:pt x="289" y="448"/>
                </a:lnTo>
                <a:lnTo>
                  <a:pt x="286" y="448"/>
                </a:lnTo>
                <a:lnTo>
                  <a:pt x="282" y="448"/>
                </a:lnTo>
                <a:lnTo>
                  <a:pt x="281" y="448"/>
                </a:lnTo>
                <a:lnTo>
                  <a:pt x="278" y="448"/>
                </a:lnTo>
                <a:lnTo>
                  <a:pt x="277" y="448"/>
                </a:lnTo>
                <a:lnTo>
                  <a:pt x="274" y="448"/>
                </a:lnTo>
                <a:lnTo>
                  <a:pt x="272" y="448"/>
                </a:lnTo>
                <a:lnTo>
                  <a:pt x="263" y="448"/>
                </a:lnTo>
                <a:lnTo>
                  <a:pt x="253" y="448"/>
                </a:lnTo>
                <a:lnTo>
                  <a:pt x="248" y="448"/>
                </a:lnTo>
                <a:lnTo>
                  <a:pt x="246" y="448"/>
                </a:lnTo>
                <a:lnTo>
                  <a:pt x="240" y="448"/>
                </a:lnTo>
                <a:lnTo>
                  <a:pt x="230" y="448"/>
                </a:lnTo>
                <a:lnTo>
                  <a:pt x="228" y="448"/>
                </a:lnTo>
                <a:lnTo>
                  <a:pt x="218" y="448"/>
                </a:lnTo>
                <a:lnTo>
                  <a:pt x="214" y="448"/>
                </a:lnTo>
                <a:lnTo>
                  <a:pt x="204" y="448"/>
                </a:lnTo>
                <a:lnTo>
                  <a:pt x="199" y="448"/>
                </a:lnTo>
                <a:lnTo>
                  <a:pt x="196" y="448"/>
                </a:lnTo>
                <a:lnTo>
                  <a:pt x="187" y="448"/>
                </a:lnTo>
                <a:lnTo>
                  <a:pt x="184" y="448"/>
                </a:lnTo>
                <a:lnTo>
                  <a:pt x="181" y="448"/>
                </a:lnTo>
                <a:lnTo>
                  <a:pt x="173" y="448"/>
                </a:lnTo>
                <a:lnTo>
                  <a:pt x="171" y="448"/>
                </a:lnTo>
                <a:lnTo>
                  <a:pt x="165" y="448"/>
                </a:lnTo>
                <a:lnTo>
                  <a:pt x="159" y="448"/>
                </a:lnTo>
                <a:lnTo>
                  <a:pt x="151" y="448"/>
                </a:lnTo>
                <a:lnTo>
                  <a:pt x="148" y="448"/>
                </a:lnTo>
                <a:lnTo>
                  <a:pt x="146" y="448"/>
                </a:lnTo>
                <a:lnTo>
                  <a:pt x="141" y="448"/>
                </a:lnTo>
                <a:lnTo>
                  <a:pt x="139" y="448"/>
                </a:lnTo>
                <a:lnTo>
                  <a:pt x="133" y="448"/>
                </a:lnTo>
                <a:lnTo>
                  <a:pt x="129" y="448"/>
                </a:lnTo>
                <a:lnTo>
                  <a:pt x="128" y="448"/>
                </a:lnTo>
                <a:lnTo>
                  <a:pt x="127" y="448"/>
                </a:lnTo>
                <a:lnTo>
                  <a:pt x="118" y="448"/>
                </a:lnTo>
                <a:lnTo>
                  <a:pt x="115" y="448"/>
                </a:lnTo>
                <a:lnTo>
                  <a:pt x="106" y="448"/>
                </a:lnTo>
                <a:lnTo>
                  <a:pt x="104" y="448"/>
                </a:lnTo>
                <a:lnTo>
                  <a:pt x="98" y="448"/>
                </a:lnTo>
                <a:lnTo>
                  <a:pt x="93" y="448"/>
                </a:lnTo>
                <a:lnTo>
                  <a:pt x="87" y="448"/>
                </a:lnTo>
                <a:lnTo>
                  <a:pt x="84" y="448"/>
                </a:lnTo>
                <a:lnTo>
                  <a:pt x="83" y="448"/>
                </a:lnTo>
                <a:lnTo>
                  <a:pt x="69" y="448"/>
                </a:lnTo>
                <a:lnTo>
                  <a:pt x="46" y="448"/>
                </a:lnTo>
                <a:lnTo>
                  <a:pt x="35" y="448"/>
                </a:lnTo>
                <a:lnTo>
                  <a:pt x="32" y="448"/>
                </a:lnTo>
                <a:lnTo>
                  <a:pt x="25" y="448"/>
                </a:lnTo>
                <a:lnTo>
                  <a:pt x="0" y="448"/>
                </a:lnTo>
                <a:lnTo>
                  <a:pt x="0" y="435"/>
                </a:lnTo>
                <a:lnTo>
                  <a:pt x="0" y="432"/>
                </a:lnTo>
                <a:lnTo>
                  <a:pt x="0" y="423"/>
                </a:lnTo>
                <a:lnTo>
                  <a:pt x="0" y="419"/>
                </a:lnTo>
                <a:lnTo>
                  <a:pt x="0" y="417"/>
                </a:lnTo>
                <a:lnTo>
                  <a:pt x="0" y="415"/>
                </a:lnTo>
                <a:lnTo>
                  <a:pt x="0" y="393"/>
                </a:lnTo>
                <a:lnTo>
                  <a:pt x="0" y="384"/>
                </a:lnTo>
                <a:lnTo>
                  <a:pt x="0" y="375"/>
                </a:lnTo>
                <a:lnTo>
                  <a:pt x="0" y="373"/>
                </a:lnTo>
                <a:lnTo>
                  <a:pt x="0" y="369"/>
                </a:lnTo>
                <a:lnTo>
                  <a:pt x="0" y="364"/>
                </a:lnTo>
                <a:lnTo>
                  <a:pt x="0" y="360"/>
                </a:lnTo>
                <a:lnTo>
                  <a:pt x="0" y="352"/>
                </a:lnTo>
                <a:lnTo>
                  <a:pt x="0" y="348"/>
                </a:lnTo>
                <a:lnTo>
                  <a:pt x="0" y="336"/>
                </a:lnTo>
                <a:lnTo>
                  <a:pt x="0" y="333"/>
                </a:lnTo>
                <a:lnTo>
                  <a:pt x="0" y="332"/>
                </a:lnTo>
                <a:lnTo>
                  <a:pt x="0" y="328"/>
                </a:lnTo>
                <a:lnTo>
                  <a:pt x="0" y="325"/>
                </a:lnTo>
                <a:lnTo>
                  <a:pt x="0" y="323"/>
                </a:lnTo>
                <a:lnTo>
                  <a:pt x="0" y="314"/>
                </a:lnTo>
                <a:lnTo>
                  <a:pt x="0" y="311"/>
                </a:lnTo>
                <a:lnTo>
                  <a:pt x="0" y="302"/>
                </a:lnTo>
                <a:lnTo>
                  <a:pt x="0" y="272"/>
                </a:lnTo>
                <a:lnTo>
                  <a:pt x="0" y="256"/>
                </a:lnTo>
                <a:lnTo>
                  <a:pt x="0" y="238"/>
                </a:lnTo>
                <a:lnTo>
                  <a:pt x="0" y="195"/>
                </a:lnTo>
                <a:lnTo>
                  <a:pt x="0" y="187"/>
                </a:lnTo>
                <a:lnTo>
                  <a:pt x="0" y="185"/>
                </a:lnTo>
                <a:lnTo>
                  <a:pt x="0" y="183"/>
                </a:lnTo>
                <a:lnTo>
                  <a:pt x="0" y="173"/>
                </a:lnTo>
                <a:lnTo>
                  <a:pt x="0" y="165"/>
                </a:lnTo>
                <a:lnTo>
                  <a:pt x="0" y="157"/>
                </a:lnTo>
                <a:lnTo>
                  <a:pt x="0" y="148"/>
                </a:lnTo>
                <a:lnTo>
                  <a:pt x="18" y="148"/>
                </a:lnTo>
                <a:lnTo>
                  <a:pt x="31" y="148"/>
                </a:lnTo>
                <a:lnTo>
                  <a:pt x="34" y="148"/>
                </a:lnTo>
                <a:lnTo>
                  <a:pt x="36" y="148"/>
                </a:lnTo>
                <a:lnTo>
                  <a:pt x="47" y="148"/>
                </a:lnTo>
                <a:lnTo>
                  <a:pt x="59" y="148"/>
                </a:lnTo>
                <a:lnTo>
                  <a:pt x="66" y="148"/>
                </a:lnTo>
                <a:lnTo>
                  <a:pt x="72" y="142"/>
                </a:lnTo>
                <a:lnTo>
                  <a:pt x="72" y="134"/>
                </a:lnTo>
                <a:lnTo>
                  <a:pt x="72" y="130"/>
                </a:lnTo>
                <a:lnTo>
                  <a:pt x="72" y="113"/>
                </a:lnTo>
                <a:lnTo>
                  <a:pt x="72" y="109"/>
                </a:lnTo>
                <a:lnTo>
                  <a:pt x="72" y="99"/>
                </a:lnTo>
                <a:lnTo>
                  <a:pt x="72" y="93"/>
                </a:lnTo>
                <a:lnTo>
                  <a:pt x="72" y="91"/>
                </a:lnTo>
                <a:lnTo>
                  <a:pt x="72" y="88"/>
                </a:lnTo>
                <a:lnTo>
                  <a:pt x="72" y="85"/>
                </a:lnTo>
                <a:lnTo>
                  <a:pt x="72" y="80"/>
                </a:lnTo>
                <a:lnTo>
                  <a:pt x="72" y="73"/>
                </a:lnTo>
                <a:lnTo>
                  <a:pt x="84" y="73"/>
                </a:lnTo>
                <a:lnTo>
                  <a:pt x="104" y="73"/>
                </a:lnTo>
                <a:lnTo>
                  <a:pt x="116" y="73"/>
                </a:lnTo>
                <a:lnTo>
                  <a:pt x="133" y="73"/>
                </a:lnTo>
                <a:lnTo>
                  <a:pt x="137" y="73"/>
                </a:lnTo>
                <a:lnTo>
                  <a:pt x="141" y="73"/>
                </a:lnTo>
                <a:lnTo>
                  <a:pt x="143" y="73"/>
                </a:lnTo>
                <a:lnTo>
                  <a:pt x="155" y="73"/>
                </a:lnTo>
                <a:lnTo>
                  <a:pt x="168" y="73"/>
                </a:lnTo>
                <a:lnTo>
                  <a:pt x="179" y="70"/>
                </a:lnTo>
                <a:lnTo>
                  <a:pt x="179" y="65"/>
                </a:lnTo>
                <a:lnTo>
                  <a:pt x="179" y="57"/>
                </a:lnTo>
                <a:lnTo>
                  <a:pt x="179" y="53"/>
                </a:lnTo>
                <a:lnTo>
                  <a:pt x="179" y="46"/>
                </a:lnTo>
                <a:lnTo>
                  <a:pt x="179" y="44"/>
                </a:lnTo>
                <a:lnTo>
                  <a:pt x="179" y="37"/>
                </a:lnTo>
                <a:lnTo>
                  <a:pt x="179" y="19"/>
                </a:lnTo>
                <a:lnTo>
                  <a:pt x="179" y="7"/>
                </a:lnTo>
                <a:lnTo>
                  <a:pt x="179" y="3"/>
                </a:lnTo>
                <a:lnTo>
                  <a:pt x="179"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6" name="Freeform 250"/>
          <p:cNvSpPr>
            <a:spLocks/>
          </p:cNvSpPr>
          <p:nvPr/>
        </p:nvSpPr>
        <p:spPr bwMode="auto">
          <a:xfrm>
            <a:off x="9494838" y="4437064"/>
            <a:ext cx="684212" cy="1069975"/>
          </a:xfrm>
          <a:custGeom>
            <a:avLst/>
            <a:gdLst>
              <a:gd name="T0" fmla="*/ 2147483646 w 474"/>
              <a:gd name="T1" fmla="*/ 0 h 764"/>
              <a:gd name="T2" fmla="*/ 2147483646 w 474"/>
              <a:gd name="T3" fmla="*/ 0 h 764"/>
              <a:gd name="T4" fmla="*/ 2147483646 w 474"/>
              <a:gd name="T5" fmla="*/ 0 h 764"/>
              <a:gd name="T6" fmla="*/ 2147483646 w 474"/>
              <a:gd name="T7" fmla="*/ 0 h 764"/>
              <a:gd name="T8" fmla="*/ 2147483646 w 474"/>
              <a:gd name="T9" fmla="*/ 0 h 764"/>
              <a:gd name="T10" fmla="*/ 2147483646 w 474"/>
              <a:gd name="T11" fmla="*/ 0 h 764"/>
              <a:gd name="T12" fmla="*/ 2147483646 w 474"/>
              <a:gd name="T13" fmla="*/ 2147483646 h 764"/>
              <a:gd name="T14" fmla="*/ 2147483646 w 474"/>
              <a:gd name="T15" fmla="*/ 2147483646 h 764"/>
              <a:gd name="T16" fmla="*/ 2147483646 w 474"/>
              <a:gd name="T17" fmla="*/ 2147483646 h 764"/>
              <a:gd name="T18" fmla="*/ 2147483646 w 474"/>
              <a:gd name="T19" fmla="*/ 2147483646 h 764"/>
              <a:gd name="T20" fmla="*/ 2147483646 w 474"/>
              <a:gd name="T21" fmla="*/ 2147483646 h 764"/>
              <a:gd name="T22" fmla="*/ 2147483646 w 474"/>
              <a:gd name="T23" fmla="*/ 2147483646 h 764"/>
              <a:gd name="T24" fmla="*/ 2147483646 w 474"/>
              <a:gd name="T25" fmla="*/ 2147483646 h 764"/>
              <a:gd name="T26" fmla="*/ 2147483646 w 474"/>
              <a:gd name="T27" fmla="*/ 2147483646 h 764"/>
              <a:gd name="T28" fmla="*/ 2147483646 w 474"/>
              <a:gd name="T29" fmla="*/ 2147483646 h 764"/>
              <a:gd name="T30" fmla="*/ 2147483646 w 474"/>
              <a:gd name="T31" fmla="*/ 2147483646 h 764"/>
              <a:gd name="T32" fmla="*/ 2147483646 w 474"/>
              <a:gd name="T33" fmla="*/ 2147483646 h 764"/>
              <a:gd name="T34" fmla="*/ 2147483646 w 474"/>
              <a:gd name="T35" fmla="*/ 2147483646 h 764"/>
              <a:gd name="T36" fmla="*/ 2147483646 w 474"/>
              <a:gd name="T37" fmla="*/ 2147483646 h 764"/>
              <a:gd name="T38" fmla="*/ 2147483646 w 474"/>
              <a:gd name="T39" fmla="*/ 2147483646 h 764"/>
              <a:gd name="T40" fmla="*/ 2147483646 w 474"/>
              <a:gd name="T41" fmla="*/ 2147483646 h 764"/>
              <a:gd name="T42" fmla="*/ 2147483646 w 474"/>
              <a:gd name="T43" fmla="*/ 2147483646 h 764"/>
              <a:gd name="T44" fmla="*/ 2147483646 w 474"/>
              <a:gd name="T45" fmla="*/ 2147483646 h 764"/>
              <a:gd name="T46" fmla="*/ 2147483646 w 474"/>
              <a:gd name="T47" fmla="*/ 2147483646 h 764"/>
              <a:gd name="T48" fmla="*/ 2147483646 w 474"/>
              <a:gd name="T49" fmla="*/ 2147483646 h 764"/>
              <a:gd name="T50" fmla="*/ 2147483646 w 474"/>
              <a:gd name="T51" fmla="*/ 2147483646 h 764"/>
              <a:gd name="T52" fmla="*/ 2147483646 w 474"/>
              <a:gd name="T53" fmla="*/ 2147483646 h 764"/>
              <a:gd name="T54" fmla="*/ 2147483646 w 474"/>
              <a:gd name="T55" fmla="*/ 2147483646 h 764"/>
              <a:gd name="T56" fmla="*/ 2147483646 w 474"/>
              <a:gd name="T57" fmla="*/ 2147483646 h 764"/>
              <a:gd name="T58" fmla="*/ 2147483646 w 474"/>
              <a:gd name="T59" fmla="*/ 2147483646 h 764"/>
              <a:gd name="T60" fmla="*/ 2147483646 w 474"/>
              <a:gd name="T61" fmla="*/ 2147483646 h 764"/>
              <a:gd name="T62" fmla="*/ 2147483646 w 474"/>
              <a:gd name="T63" fmla="*/ 2147483646 h 764"/>
              <a:gd name="T64" fmla="*/ 2147483646 w 474"/>
              <a:gd name="T65" fmla="*/ 2147483646 h 764"/>
              <a:gd name="T66" fmla="*/ 2147483646 w 474"/>
              <a:gd name="T67" fmla="*/ 2147483646 h 764"/>
              <a:gd name="T68" fmla="*/ 2147483646 w 474"/>
              <a:gd name="T69" fmla="*/ 2147483646 h 764"/>
              <a:gd name="T70" fmla="*/ 2147483646 w 474"/>
              <a:gd name="T71" fmla="*/ 2147483646 h 764"/>
              <a:gd name="T72" fmla="*/ 2147483646 w 474"/>
              <a:gd name="T73" fmla="*/ 2147483646 h 764"/>
              <a:gd name="T74" fmla="*/ 2147483646 w 474"/>
              <a:gd name="T75" fmla="*/ 2147483646 h 764"/>
              <a:gd name="T76" fmla="*/ 2147483646 w 474"/>
              <a:gd name="T77" fmla="*/ 2147483646 h 764"/>
              <a:gd name="T78" fmla="*/ 2147483646 w 474"/>
              <a:gd name="T79" fmla="*/ 2147483646 h 764"/>
              <a:gd name="T80" fmla="*/ 2147483646 w 474"/>
              <a:gd name="T81" fmla="*/ 2147483646 h 764"/>
              <a:gd name="T82" fmla="*/ 2147483646 w 474"/>
              <a:gd name="T83" fmla="*/ 2147483646 h 764"/>
              <a:gd name="T84" fmla="*/ 0 w 474"/>
              <a:gd name="T85" fmla="*/ 2147483646 h 764"/>
              <a:gd name="T86" fmla="*/ 0 w 474"/>
              <a:gd name="T87" fmla="*/ 2147483646 h 764"/>
              <a:gd name="T88" fmla="*/ 0 w 474"/>
              <a:gd name="T89" fmla="*/ 2147483646 h 764"/>
              <a:gd name="T90" fmla="*/ 0 w 474"/>
              <a:gd name="T91" fmla="*/ 2147483646 h 764"/>
              <a:gd name="T92" fmla="*/ 2147483646 w 474"/>
              <a:gd name="T93" fmla="*/ 2147483646 h 764"/>
              <a:gd name="T94" fmla="*/ 2147483646 w 474"/>
              <a:gd name="T95" fmla="*/ 2147483646 h 764"/>
              <a:gd name="T96" fmla="*/ 2147483646 w 474"/>
              <a:gd name="T97" fmla="*/ 2147483646 h 764"/>
              <a:gd name="T98" fmla="*/ 2147483646 w 474"/>
              <a:gd name="T99" fmla="*/ 2147483646 h 764"/>
              <a:gd name="T100" fmla="*/ 2147483646 w 474"/>
              <a:gd name="T101" fmla="*/ 2147483646 h 764"/>
              <a:gd name="T102" fmla="*/ 2147483646 w 474"/>
              <a:gd name="T103" fmla="*/ 2147483646 h 764"/>
              <a:gd name="T104" fmla="*/ 2147483646 w 474"/>
              <a:gd name="T105" fmla="*/ 2147483646 h 764"/>
              <a:gd name="T106" fmla="*/ 2147483646 w 474"/>
              <a:gd name="T107" fmla="*/ 0 h 764"/>
              <a:gd name="T108" fmla="*/ 2147483646 w 474"/>
              <a:gd name="T109" fmla="*/ 2147483646 h 764"/>
              <a:gd name="T110" fmla="*/ 2147483646 w 474"/>
              <a:gd name="T111" fmla="*/ 2147483646 h 764"/>
              <a:gd name="T112" fmla="*/ 2147483646 w 474"/>
              <a:gd name="T113" fmla="*/ 2147483646 h 764"/>
              <a:gd name="T114" fmla="*/ 2147483646 w 474"/>
              <a:gd name="T115" fmla="*/ 2147483646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4"/>
              <a:gd name="T175" fmla="*/ 0 h 764"/>
              <a:gd name="T176" fmla="*/ 474 w 474"/>
              <a:gd name="T177" fmla="*/ 764 h 7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4" h="764">
                <a:moveTo>
                  <a:pt x="148" y="0"/>
                </a:moveTo>
                <a:lnTo>
                  <a:pt x="155" y="0"/>
                </a:lnTo>
                <a:lnTo>
                  <a:pt x="179" y="0"/>
                </a:lnTo>
                <a:lnTo>
                  <a:pt x="205" y="0"/>
                </a:lnTo>
                <a:lnTo>
                  <a:pt x="217" y="0"/>
                </a:lnTo>
                <a:lnTo>
                  <a:pt x="223" y="0"/>
                </a:lnTo>
                <a:lnTo>
                  <a:pt x="244" y="0"/>
                </a:lnTo>
                <a:lnTo>
                  <a:pt x="247" y="0"/>
                </a:lnTo>
                <a:lnTo>
                  <a:pt x="259" y="0"/>
                </a:lnTo>
                <a:lnTo>
                  <a:pt x="264" y="0"/>
                </a:lnTo>
                <a:lnTo>
                  <a:pt x="269" y="0"/>
                </a:lnTo>
                <a:lnTo>
                  <a:pt x="278" y="0"/>
                </a:lnTo>
                <a:lnTo>
                  <a:pt x="283" y="0"/>
                </a:lnTo>
                <a:lnTo>
                  <a:pt x="286" y="0"/>
                </a:lnTo>
                <a:lnTo>
                  <a:pt x="290" y="0"/>
                </a:lnTo>
                <a:lnTo>
                  <a:pt x="292" y="0"/>
                </a:lnTo>
                <a:lnTo>
                  <a:pt x="295" y="0"/>
                </a:lnTo>
                <a:lnTo>
                  <a:pt x="298" y="0"/>
                </a:lnTo>
                <a:lnTo>
                  <a:pt x="303" y="0"/>
                </a:lnTo>
                <a:lnTo>
                  <a:pt x="305" y="0"/>
                </a:lnTo>
                <a:lnTo>
                  <a:pt x="310" y="0"/>
                </a:lnTo>
                <a:lnTo>
                  <a:pt x="313" y="0"/>
                </a:lnTo>
                <a:lnTo>
                  <a:pt x="321" y="0"/>
                </a:lnTo>
                <a:lnTo>
                  <a:pt x="322" y="0"/>
                </a:lnTo>
                <a:lnTo>
                  <a:pt x="325" y="0"/>
                </a:lnTo>
                <a:lnTo>
                  <a:pt x="328" y="0"/>
                </a:lnTo>
                <a:lnTo>
                  <a:pt x="330" y="0"/>
                </a:lnTo>
                <a:lnTo>
                  <a:pt x="335" y="0"/>
                </a:lnTo>
                <a:lnTo>
                  <a:pt x="338" y="0"/>
                </a:lnTo>
                <a:lnTo>
                  <a:pt x="348" y="0"/>
                </a:lnTo>
                <a:lnTo>
                  <a:pt x="349" y="0"/>
                </a:lnTo>
                <a:lnTo>
                  <a:pt x="366" y="0"/>
                </a:lnTo>
                <a:lnTo>
                  <a:pt x="378" y="0"/>
                </a:lnTo>
                <a:lnTo>
                  <a:pt x="394" y="0"/>
                </a:lnTo>
                <a:lnTo>
                  <a:pt x="399" y="0"/>
                </a:lnTo>
                <a:lnTo>
                  <a:pt x="401" y="0"/>
                </a:lnTo>
                <a:lnTo>
                  <a:pt x="403" y="0"/>
                </a:lnTo>
                <a:lnTo>
                  <a:pt x="409" y="0"/>
                </a:lnTo>
                <a:lnTo>
                  <a:pt x="414" y="0"/>
                </a:lnTo>
                <a:lnTo>
                  <a:pt x="424" y="0"/>
                </a:lnTo>
                <a:lnTo>
                  <a:pt x="433" y="0"/>
                </a:lnTo>
                <a:lnTo>
                  <a:pt x="435" y="0"/>
                </a:lnTo>
                <a:lnTo>
                  <a:pt x="438" y="0"/>
                </a:lnTo>
                <a:lnTo>
                  <a:pt x="444" y="0"/>
                </a:lnTo>
                <a:lnTo>
                  <a:pt x="448" y="0"/>
                </a:lnTo>
                <a:lnTo>
                  <a:pt x="449" y="0"/>
                </a:lnTo>
                <a:lnTo>
                  <a:pt x="452" y="0"/>
                </a:lnTo>
                <a:lnTo>
                  <a:pt x="454" y="0"/>
                </a:lnTo>
                <a:lnTo>
                  <a:pt x="464" y="0"/>
                </a:lnTo>
                <a:lnTo>
                  <a:pt x="468" y="0"/>
                </a:lnTo>
                <a:lnTo>
                  <a:pt x="473" y="0"/>
                </a:lnTo>
                <a:lnTo>
                  <a:pt x="473" y="9"/>
                </a:lnTo>
                <a:lnTo>
                  <a:pt x="473" y="10"/>
                </a:lnTo>
                <a:lnTo>
                  <a:pt x="473" y="13"/>
                </a:lnTo>
                <a:lnTo>
                  <a:pt x="473" y="26"/>
                </a:lnTo>
                <a:lnTo>
                  <a:pt x="471" y="38"/>
                </a:lnTo>
                <a:lnTo>
                  <a:pt x="471" y="52"/>
                </a:lnTo>
                <a:lnTo>
                  <a:pt x="471" y="57"/>
                </a:lnTo>
                <a:lnTo>
                  <a:pt x="471" y="63"/>
                </a:lnTo>
                <a:lnTo>
                  <a:pt x="471" y="73"/>
                </a:lnTo>
                <a:lnTo>
                  <a:pt x="471" y="74"/>
                </a:lnTo>
                <a:lnTo>
                  <a:pt x="471" y="79"/>
                </a:lnTo>
                <a:lnTo>
                  <a:pt x="469" y="89"/>
                </a:lnTo>
                <a:lnTo>
                  <a:pt x="469" y="104"/>
                </a:lnTo>
                <a:lnTo>
                  <a:pt x="469" y="113"/>
                </a:lnTo>
                <a:lnTo>
                  <a:pt x="469" y="122"/>
                </a:lnTo>
                <a:lnTo>
                  <a:pt x="469" y="125"/>
                </a:lnTo>
                <a:lnTo>
                  <a:pt x="469" y="131"/>
                </a:lnTo>
                <a:lnTo>
                  <a:pt x="468" y="132"/>
                </a:lnTo>
                <a:lnTo>
                  <a:pt x="468" y="149"/>
                </a:lnTo>
                <a:lnTo>
                  <a:pt x="468" y="155"/>
                </a:lnTo>
                <a:lnTo>
                  <a:pt x="468" y="160"/>
                </a:lnTo>
                <a:lnTo>
                  <a:pt x="468" y="162"/>
                </a:lnTo>
                <a:lnTo>
                  <a:pt x="468" y="170"/>
                </a:lnTo>
                <a:lnTo>
                  <a:pt x="467" y="188"/>
                </a:lnTo>
                <a:lnTo>
                  <a:pt x="467" y="193"/>
                </a:lnTo>
                <a:lnTo>
                  <a:pt x="467" y="197"/>
                </a:lnTo>
                <a:lnTo>
                  <a:pt x="467" y="217"/>
                </a:lnTo>
                <a:lnTo>
                  <a:pt x="467" y="221"/>
                </a:lnTo>
                <a:lnTo>
                  <a:pt x="467" y="230"/>
                </a:lnTo>
                <a:lnTo>
                  <a:pt x="467" y="236"/>
                </a:lnTo>
                <a:lnTo>
                  <a:pt x="466" y="248"/>
                </a:lnTo>
                <a:lnTo>
                  <a:pt x="466" y="255"/>
                </a:lnTo>
                <a:lnTo>
                  <a:pt x="466" y="264"/>
                </a:lnTo>
                <a:lnTo>
                  <a:pt x="466" y="272"/>
                </a:lnTo>
                <a:lnTo>
                  <a:pt x="466" y="281"/>
                </a:lnTo>
                <a:lnTo>
                  <a:pt x="466" y="287"/>
                </a:lnTo>
                <a:lnTo>
                  <a:pt x="466" y="289"/>
                </a:lnTo>
                <a:lnTo>
                  <a:pt x="465" y="292"/>
                </a:lnTo>
                <a:lnTo>
                  <a:pt x="465" y="298"/>
                </a:lnTo>
                <a:lnTo>
                  <a:pt x="465" y="302"/>
                </a:lnTo>
                <a:lnTo>
                  <a:pt x="465" y="306"/>
                </a:lnTo>
                <a:lnTo>
                  <a:pt x="465" y="314"/>
                </a:lnTo>
                <a:lnTo>
                  <a:pt x="465" y="316"/>
                </a:lnTo>
                <a:lnTo>
                  <a:pt x="465" y="318"/>
                </a:lnTo>
                <a:lnTo>
                  <a:pt x="465" y="320"/>
                </a:lnTo>
                <a:lnTo>
                  <a:pt x="465" y="323"/>
                </a:lnTo>
                <a:lnTo>
                  <a:pt x="465" y="340"/>
                </a:lnTo>
                <a:lnTo>
                  <a:pt x="465" y="346"/>
                </a:lnTo>
                <a:lnTo>
                  <a:pt x="464" y="358"/>
                </a:lnTo>
                <a:lnTo>
                  <a:pt x="464" y="372"/>
                </a:lnTo>
                <a:lnTo>
                  <a:pt x="464" y="379"/>
                </a:lnTo>
                <a:lnTo>
                  <a:pt x="464" y="383"/>
                </a:lnTo>
                <a:lnTo>
                  <a:pt x="464" y="387"/>
                </a:lnTo>
                <a:lnTo>
                  <a:pt x="463" y="412"/>
                </a:lnTo>
                <a:lnTo>
                  <a:pt x="463" y="414"/>
                </a:lnTo>
                <a:lnTo>
                  <a:pt x="463" y="417"/>
                </a:lnTo>
                <a:lnTo>
                  <a:pt x="463" y="419"/>
                </a:lnTo>
                <a:lnTo>
                  <a:pt x="463" y="437"/>
                </a:lnTo>
                <a:lnTo>
                  <a:pt x="462" y="454"/>
                </a:lnTo>
                <a:lnTo>
                  <a:pt x="462" y="470"/>
                </a:lnTo>
                <a:lnTo>
                  <a:pt x="462" y="473"/>
                </a:lnTo>
                <a:lnTo>
                  <a:pt x="462" y="478"/>
                </a:lnTo>
                <a:lnTo>
                  <a:pt x="462" y="480"/>
                </a:lnTo>
                <a:lnTo>
                  <a:pt x="462" y="485"/>
                </a:lnTo>
                <a:lnTo>
                  <a:pt x="462" y="486"/>
                </a:lnTo>
                <a:lnTo>
                  <a:pt x="462" y="487"/>
                </a:lnTo>
                <a:lnTo>
                  <a:pt x="462" y="493"/>
                </a:lnTo>
                <a:lnTo>
                  <a:pt x="462" y="501"/>
                </a:lnTo>
                <a:lnTo>
                  <a:pt x="462" y="502"/>
                </a:lnTo>
                <a:lnTo>
                  <a:pt x="460" y="505"/>
                </a:lnTo>
                <a:lnTo>
                  <a:pt x="460" y="510"/>
                </a:lnTo>
                <a:lnTo>
                  <a:pt x="460" y="513"/>
                </a:lnTo>
                <a:lnTo>
                  <a:pt x="460" y="526"/>
                </a:lnTo>
                <a:lnTo>
                  <a:pt x="460" y="530"/>
                </a:lnTo>
                <a:lnTo>
                  <a:pt x="460" y="533"/>
                </a:lnTo>
                <a:lnTo>
                  <a:pt x="460" y="544"/>
                </a:lnTo>
                <a:lnTo>
                  <a:pt x="459" y="556"/>
                </a:lnTo>
                <a:lnTo>
                  <a:pt x="459" y="558"/>
                </a:lnTo>
                <a:lnTo>
                  <a:pt x="459" y="560"/>
                </a:lnTo>
                <a:lnTo>
                  <a:pt x="459" y="567"/>
                </a:lnTo>
                <a:lnTo>
                  <a:pt x="459" y="572"/>
                </a:lnTo>
                <a:lnTo>
                  <a:pt x="459" y="574"/>
                </a:lnTo>
                <a:lnTo>
                  <a:pt x="459" y="579"/>
                </a:lnTo>
                <a:lnTo>
                  <a:pt x="459" y="585"/>
                </a:lnTo>
                <a:lnTo>
                  <a:pt x="459" y="602"/>
                </a:lnTo>
                <a:lnTo>
                  <a:pt x="458" y="608"/>
                </a:lnTo>
                <a:lnTo>
                  <a:pt x="458" y="614"/>
                </a:lnTo>
                <a:lnTo>
                  <a:pt x="458" y="626"/>
                </a:lnTo>
                <a:lnTo>
                  <a:pt x="458" y="633"/>
                </a:lnTo>
                <a:lnTo>
                  <a:pt x="458" y="642"/>
                </a:lnTo>
                <a:lnTo>
                  <a:pt x="458" y="645"/>
                </a:lnTo>
                <a:lnTo>
                  <a:pt x="458" y="647"/>
                </a:lnTo>
                <a:lnTo>
                  <a:pt x="458" y="650"/>
                </a:lnTo>
                <a:lnTo>
                  <a:pt x="458" y="653"/>
                </a:lnTo>
                <a:lnTo>
                  <a:pt x="458" y="657"/>
                </a:lnTo>
                <a:lnTo>
                  <a:pt x="457" y="659"/>
                </a:lnTo>
                <a:lnTo>
                  <a:pt x="457" y="667"/>
                </a:lnTo>
                <a:lnTo>
                  <a:pt x="457" y="675"/>
                </a:lnTo>
                <a:lnTo>
                  <a:pt x="457" y="680"/>
                </a:lnTo>
                <a:lnTo>
                  <a:pt x="457" y="682"/>
                </a:lnTo>
                <a:lnTo>
                  <a:pt x="457" y="688"/>
                </a:lnTo>
                <a:lnTo>
                  <a:pt x="457" y="697"/>
                </a:lnTo>
                <a:lnTo>
                  <a:pt x="457" y="701"/>
                </a:lnTo>
                <a:lnTo>
                  <a:pt x="457" y="702"/>
                </a:lnTo>
                <a:lnTo>
                  <a:pt x="457" y="708"/>
                </a:lnTo>
                <a:lnTo>
                  <a:pt x="455" y="722"/>
                </a:lnTo>
                <a:lnTo>
                  <a:pt x="455" y="725"/>
                </a:lnTo>
                <a:lnTo>
                  <a:pt x="455" y="730"/>
                </a:lnTo>
                <a:lnTo>
                  <a:pt x="455" y="740"/>
                </a:lnTo>
                <a:lnTo>
                  <a:pt x="455" y="742"/>
                </a:lnTo>
                <a:lnTo>
                  <a:pt x="453" y="743"/>
                </a:lnTo>
                <a:lnTo>
                  <a:pt x="454" y="750"/>
                </a:lnTo>
                <a:lnTo>
                  <a:pt x="449" y="755"/>
                </a:lnTo>
                <a:lnTo>
                  <a:pt x="447" y="755"/>
                </a:lnTo>
                <a:lnTo>
                  <a:pt x="443" y="758"/>
                </a:lnTo>
                <a:lnTo>
                  <a:pt x="434" y="748"/>
                </a:lnTo>
                <a:lnTo>
                  <a:pt x="432" y="750"/>
                </a:lnTo>
                <a:lnTo>
                  <a:pt x="433" y="753"/>
                </a:lnTo>
                <a:lnTo>
                  <a:pt x="425" y="763"/>
                </a:lnTo>
                <a:lnTo>
                  <a:pt x="422" y="753"/>
                </a:lnTo>
                <a:lnTo>
                  <a:pt x="426" y="750"/>
                </a:lnTo>
                <a:lnTo>
                  <a:pt x="430" y="748"/>
                </a:lnTo>
                <a:lnTo>
                  <a:pt x="421" y="742"/>
                </a:lnTo>
                <a:lnTo>
                  <a:pt x="415" y="749"/>
                </a:lnTo>
                <a:lnTo>
                  <a:pt x="412" y="750"/>
                </a:lnTo>
                <a:lnTo>
                  <a:pt x="410" y="752"/>
                </a:lnTo>
                <a:lnTo>
                  <a:pt x="409" y="752"/>
                </a:lnTo>
                <a:lnTo>
                  <a:pt x="407" y="752"/>
                </a:lnTo>
                <a:lnTo>
                  <a:pt x="405" y="752"/>
                </a:lnTo>
                <a:lnTo>
                  <a:pt x="400" y="752"/>
                </a:lnTo>
                <a:lnTo>
                  <a:pt x="399" y="748"/>
                </a:lnTo>
                <a:lnTo>
                  <a:pt x="400" y="743"/>
                </a:lnTo>
                <a:lnTo>
                  <a:pt x="405" y="740"/>
                </a:lnTo>
                <a:lnTo>
                  <a:pt x="411" y="738"/>
                </a:lnTo>
                <a:lnTo>
                  <a:pt x="412" y="724"/>
                </a:lnTo>
                <a:lnTo>
                  <a:pt x="401" y="730"/>
                </a:lnTo>
                <a:lnTo>
                  <a:pt x="397" y="732"/>
                </a:lnTo>
                <a:lnTo>
                  <a:pt x="393" y="725"/>
                </a:lnTo>
                <a:lnTo>
                  <a:pt x="399" y="724"/>
                </a:lnTo>
                <a:lnTo>
                  <a:pt x="400" y="717"/>
                </a:lnTo>
                <a:lnTo>
                  <a:pt x="396" y="718"/>
                </a:lnTo>
                <a:lnTo>
                  <a:pt x="393" y="719"/>
                </a:lnTo>
                <a:lnTo>
                  <a:pt x="391" y="708"/>
                </a:lnTo>
                <a:lnTo>
                  <a:pt x="389" y="706"/>
                </a:lnTo>
                <a:lnTo>
                  <a:pt x="387" y="704"/>
                </a:lnTo>
                <a:lnTo>
                  <a:pt x="385" y="717"/>
                </a:lnTo>
                <a:lnTo>
                  <a:pt x="382" y="719"/>
                </a:lnTo>
                <a:lnTo>
                  <a:pt x="379" y="722"/>
                </a:lnTo>
                <a:lnTo>
                  <a:pt x="376" y="722"/>
                </a:lnTo>
                <a:lnTo>
                  <a:pt x="368" y="710"/>
                </a:lnTo>
                <a:lnTo>
                  <a:pt x="363" y="706"/>
                </a:lnTo>
                <a:lnTo>
                  <a:pt x="360" y="706"/>
                </a:lnTo>
                <a:lnTo>
                  <a:pt x="354" y="717"/>
                </a:lnTo>
                <a:lnTo>
                  <a:pt x="353" y="718"/>
                </a:lnTo>
                <a:lnTo>
                  <a:pt x="345" y="723"/>
                </a:lnTo>
                <a:lnTo>
                  <a:pt x="338" y="724"/>
                </a:lnTo>
                <a:lnTo>
                  <a:pt x="336" y="724"/>
                </a:lnTo>
                <a:lnTo>
                  <a:pt x="334" y="723"/>
                </a:lnTo>
                <a:lnTo>
                  <a:pt x="342" y="714"/>
                </a:lnTo>
                <a:lnTo>
                  <a:pt x="345" y="714"/>
                </a:lnTo>
                <a:lnTo>
                  <a:pt x="347" y="713"/>
                </a:lnTo>
                <a:lnTo>
                  <a:pt x="346" y="709"/>
                </a:lnTo>
                <a:lnTo>
                  <a:pt x="345" y="706"/>
                </a:lnTo>
                <a:lnTo>
                  <a:pt x="346" y="702"/>
                </a:lnTo>
                <a:lnTo>
                  <a:pt x="345" y="702"/>
                </a:lnTo>
                <a:lnTo>
                  <a:pt x="334" y="694"/>
                </a:lnTo>
                <a:lnTo>
                  <a:pt x="325" y="699"/>
                </a:lnTo>
                <a:lnTo>
                  <a:pt x="320" y="704"/>
                </a:lnTo>
                <a:lnTo>
                  <a:pt x="316" y="702"/>
                </a:lnTo>
                <a:lnTo>
                  <a:pt x="314" y="702"/>
                </a:lnTo>
                <a:lnTo>
                  <a:pt x="312" y="702"/>
                </a:lnTo>
                <a:lnTo>
                  <a:pt x="306" y="701"/>
                </a:lnTo>
                <a:lnTo>
                  <a:pt x="298" y="698"/>
                </a:lnTo>
                <a:lnTo>
                  <a:pt x="294" y="698"/>
                </a:lnTo>
                <a:lnTo>
                  <a:pt x="293" y="698"/>
                </a:lnTo>
                <a:lnTo>
                  <a:pt x="284" y="694"/>
                </a:lnTo>
                <a:lnTo>
                  <a:pt x="279" y="690"/>
                </a:lnTo>
                <a:lnTo>
                  <a:pt x="278" y="689"/>
                </a:lnTo>
                <a:lnTo>
                  <a:pt x="275" y="685"/>
                </a:lnTo>
                <a:lnTo>
                  <a:pt x="275" y="681"/>
                </a:lnTo>
                <a:lnTo>
                  <a:pt x="277" y="677"/>
                </a:lnTo>
                <a:lnTo>
                  <a:pt x="271" y="675"/>
                </a:lnTo>
                <a:lnTo>
                  <a:pt x="276" y="671"/>
                </a:lnTo>
                <a:lnTo>
                  <a:pt x="278" y="670"/>
                </a:lnTo>
                <a:lnTo>
                  <a:pt x="276" y="664"/>
                </a:lnTo>
                <a:lnTo>
                  <a:pt x="275" y="660"/>
                </a:lnTo>
                <a:lnTo>
                  <a:pt x="269" y="666"/>
                </a:lnTo>
                <a:lnTo>
                  <a:pt x="266" y="666"/>
                </a:lnTo>
                <a:lnTo>
                  <a:pt x="257" y="665"/>
                </a:lnTo>
                <a:lnTo>
                  <a:pt x="253" y="663"/>
                </a:lnTo>
                <a:lnTo>
                  <a:pt x="250" y="659"/>
                </a:lnTo>
                <a:lnTo>
                  <a:pt x="255" y="653"/>
                </a:lnTo>
                <a:lnTo>
                  <a:pt x="248" y="657"/>
                </a:lnTo>
                <a:lnTo>
                  <a:pt x="235" y="660"/>
                </a:lnTo>
                <a:lnTo>
                  <a:pt x="234" y="650"/>
                </a:lnTo>
                <a:lnTo>
                  <a:pt x="234" y="647"/>
                </a:lnTo>
                <a:lnTo>
                  <a:pt x="233" y="646"/>
                </a:lnTo>
                <a:lnTo>
                  <a:pt x="232" y="645"/>
                </a:lnTo>
                <a:lnTo>
                  <a:pt x="223" y="640"/>
                </a:lnTo>
                <a:lnTo>
                  <a:pt x="225" y="647"/>
                </a:lnTo>
                <a:lnTo>
                  <a:pt x="227" y="651"/>
                </a:lnTo>
                <a:lnTo>
                  <a:pt x="223" y="656"/>
                </a:lnTo>
                <a:lnTo>
                  <a:pt x="217" y="656"/>
                </a:lnTo>
                <a:lnTo>
                  <a:pt x="211" y="656"/>
                </a:lnTo>
                <a:lnTo>
                  <a:pt x="205" y="655"/>
                </a:lnTo>
                <a:lnTo>
                  <a:pt x="203" y="655"/>
                </a:lnTo>
                <a:lnTo>
                  <a:pt x="199" y="651"/>
                </a:lnTo>
                <a:lnTo>
                  <a:pt x="194" y="650"/>
                </a:lnTo>
                <a:lnTo>
                  <a:pt x="192" y="648"/>
                </a:lnTo>
                <a:lnTo>
                  <a:pt x="190" y="643"/>
                </a:lnTo>
                <a:lnTo>
                  <a:pt x="190" y="639"/>
                </a:lnTo>
                <a:lnTo>
                  <a:pt x="187" y="639"/>
                </a:lnTo>
                <a:lnTo>
                  <a:pt x="176" y="629"/>
                </a:lnTo>
                <a:lnTo>
                  <a:pt x="173" y="626"/>
                </a:lnTo>
                <a:lnTo>
                  <a:pt x="172" y="625"/>
                </a:lnTo>
                <a:lnTo>
                  <a:pt x="168" y="623"/>
                </a:lnTo>
                <a:lnTo>
                  <a:pt x="166" y="623"/>
                </a:lnTo>
                <a:lnTo>
                  <a:pt x="162" y="617"/>
                </a:lnTo>
                <a:lnTo>
                  <a:pt x="162" y="616"/>
                </a:lnTo>
                <a:lnTo>
                  <a:pt x="159" y="612"/>
                </a:lnTo>
                <a:lnTo>
                  <a:pt x="162" y="597"/>
                </a:lnTo>
                <a:lnTo>
                  <a:pt x="163" y="596"/>
                </a:lnTo>
                <a:lnTo>
                  <a:pt x="165" y="595"/>
                </a:lnTo>
                <a:lnTo>
                  <a:pt x="165" y="587"/>
                </a:lnTo>
                <a:lnTo>
                  <a:pt x="163" y="586"/>
                </a:lnTo>
                <a:lnTo>
                  <a:pt x="162" y="582"/>
                </a:lnTo>
                <a:lnTo>
                  <a:pt x="161" y="581"/>
                </a:lnTo>
                <a:lnTo>
                  <a:pt x="157" y="580"/>
                </a:lnTo>
                <a:lnTo>
                  <a:pt x="158" y="589"/>
                </a:lnTo>
                <a:lnTo>
                  <a:pt x="158" y="595"/>
                </a:lnTo>
                <a:lnTo>
                  <a:pt x="158" y="597"/>
                </a:lnTo>
                <a:lnTo>
                  <a:pt x="157" y="598"/>
                </a:lnTo>
                <a:lnTo>
                  <a:pt x="154" y="598"/>
                </a:lnTo>
                <a:lnTo>
                  <a:pt x="150" y="599"/>
                </a:lnTo>
                <a:lnTo>
                  <a:pt x="148" y="599"/>
                </a:lnTo>
                <a:lnTo>
                  <a:pt x="145" y="598"/>
                </a:lnTo>
                <a:lnTo>
                  <a:pt x="143" y="598"/>
                </a:lnTo>
                <a:lnTo>
                  <a:pt x="139" y="588"/>
                </a:lnTo>
                <a:lnTo>
                  <a:pt x="145" y="579"/>
                </a:lnTo>
                <a:lnTo>
                  <a:pt x="144" y="578"/>
                </a:lnTo>
                <a:lnTo>
                  <a:pt x="139" y="574"/>
                </a:lnTo>
                <a:lnTo>
                  <a:pt x="135" y="574"/>
                </a:lnTo>
                <a:lnTo>
                  <a:pt x="134" y="574"/>
                </a:lnTo>
                <a:lnTo>
                  <a:pt x="130" y="572"/>
                </a:lnTo>
                <a:lnTo>
                  <a:pt x="129" y="563"/>
                </a:lnTo>
                <a:lnTo>
                  <a:pt x="128" y="554"/>
                </a:lnTo>
                <a:lnTo>
                  <a:pt x="127" y="552"/>
                </a:lnTo>
                <a:lnTo>
                  <a:pt x="125" y="552"/>
                </a:lnTo>
                <a:lnTo>
                  <a:pt x="122" y="553"/>
                </a:lnTo>
                <a:lnTo>
                  <a:pt x="118" y="560"/>
                </a:lnTo>
                <a:lnTo>
                  <a:pt x="116" y="562"/>
                </a:lnTo>
                <a:lnTo>
                  <a:pt x="115" y="560"/>
                </a:lnTo>
                <a:lnTo>
                  <a:pt x="112" y="560"/>
                </a:lnTo>
                <a:lnTo>
                  <a:pt x="110" y="555"/>
                </a:lnTo>
                <a:lnTo>
                  <a:pt x="106" y="552"/>
                </a:lnTo>
                <a:lnTo>
                  <a:pt x="101" y="548"/>
                </a:lnTo>
                <a:lnTo>
                  <a:pt x="92" y="553"/>
                </a:lnTo>
                <a:lnTo>
                  <a:pt x="85" y="553"/>
                </a:lnTo>
                <a:lnTo>
                  <a:pt x="81" y="553"/>
                </a:lnTo>
                <a:lnTo>
                  <a:pt x="79" y="553"/>
                </a:lnTo>
                <a:lnTo>
                  <a:pt x="73" y="550"/>
                </a:lnTo>
                <a:lnTo>
                  <a:pt x="72" y="539"/>
                </a:lnTo>
                <a:lnTo>
                  <a:pt x="68" y="533"/>
                </a:lnTo>
                <a:lnTo>
                  <a:pt x="67" y="531"/>
                </a:lnTo>
                <a:lnTo>
                  <a:pt x="63" y="516"/>
                </a:lnTo>
                <a:lnTo>
                  <a:pt x="60" y="516"/>
                </a:lnTo>
                <a:lnTo>
                  <a:pt x="55" y="518"/>
                </a:lnTo>
                <a:lnTo>
                  <a:pt x="55" y="515"/>
                </a:lnTo>
                <a:lnTo>
                  <a:pt x="56" y="512"/>
                </a:lnTo>
                <a:lnTo>
                  <a:pt x="58" y="512"/>
                </a:lnTo>
                <a:lnTo>
                  <a:pt x="63" y="507"/>
                </a:lnTo>
                <a:lnTo>
                  <a:pt x="59" y="504"/>
                </a:lnTo>
                <a:lnTo>
                  <a:pt x="55" y="507"/>
                </a:lnTo>
                <a:lnTo>
                  <a:pt x="51" y="503"/>
                </a:lnTo>
                <a:lnTo>
                  <a:pt x="37" y="509"/>
                </a:lnTo>
                <a:lnTo>
                  <a:pt x="34" y="510"/>
                </a:lnTo>
                <a:lnTo>
                  <a:pt x="31" y="512"/>
                </a:lnTo>
                <a:lnTo>
                  <a:pt x="30" y="512"/>
                </a:lnTo>
                <a:lnTo>
                  <a:pt x="19" y="512"/>
                </a:lnTo>
                <a:lnTo>
                  <a:pt x="18" y="510"/>
                </a:lnTo>
                <a:lnTo>
                  <a:pt x="18" y="503"/>
                </a:lnTo>
                <a:lnTo>
                  <a:pt x="25" y="493"/>
                </a:lnTo>
                <a:lnTo>
                  <a:pt x="23" y="490"/>
                </a:lnTo>
                <a:lnTo>
                  <a:pt x="1" y="488"/>
                </a:lnTo>
                <a:lnTo>
                  <a:pt x="1" y="486"/>
                </a:lnTo>
                <a:lnTo>
                  <a:pt x="1" y="479"/>
                </a:lnTo>
                <a:lnTo>
                  <a:pt x="1" y="475"/>
                </a:lnTo>
                <a:lnTo>
                  <a:pt x="1" y="461"/>
                </a:lnTo>
                <a:lnTo>
                  <a:pt x="0" y="459"/>
                </a:lnTo>
                <a:lnTo>
                  <a:pt x="0" y="456"/>
                </a:lnTo>
                <a:lnTo>
                  <a:pt x="0" y="454"/>
                </a:lnTo>
                <a:lnTo>
                  <a:pt x="0" y="448"/>
                </a:lnTo>
                <a:lnTo>
                  <a:pt x="0" y="446"/>
                </a:lnTo>
                <a:lnTo>
                  <a:pt x="0" y="443"/>
                </a:lnTo>
                <a:lnTo>
                  <a:pt x="0" y="441"/>
                </a:lnTo>
                <a:lnTo>
                  <a:pt x="0" y="435"/>
                </a:lnTo>
                <a:lnTo>
                  <a:pt x="0" y="433"/>
                </a:lnTo>
                <a:lnTo>
                  <a:pt x="0" y="429"/>
                </a:lnTo>
                <a:lnTo>
                  <a:pt x="0" y="420"/>
                </a:lnTo>
                <a:lnTo>
                  <a:pt x="0" y="414"/>
                </a:lnTo>
                <a:lnTo>
                  <a:pt x="0" y="411"/>
                </a:lnTo>
                <a:lnTo>
                  <a:pt x="0" y="409"/>
                </a:lnTo>
                <a:lnTo>
                  <a:pt x="0" y="399"/>
                </a:lnTo>
                <a:lnTo>
                  <a:pt x="0" y="396"/>
                </a:lnTo>
                <a:lnTo>
                  <a:pt x="0" y="393"/>
                </a:lnTo>
                <a:lnTo>
                  <a:pt x="0" y="379"/>
                </a:lnTo>
                <a:lnTo>
                  <a:pt x="0" y="374"/>
                </a:lnTo>
                <a:lnTo>
                  <a:pt x="0" y="368"/>
                </a:lnTo>
                <a:lnTo>
                  <a:pt x="0" y="363"/>
                </a:lnTo>
                <a:lnTo>
                  <a:pt x="0" y="355"/>
                </a:lnTo>
                <a:lnTo>
                  <a:pt x="0" y="345"/>
                </a:lnTo>
                <a:lnTo>
                  <a:pt x="0" y="341"/>
                </a:lnTo>
                <a:lnTo>
                  <a:pt x="0" y="338"/>
                </a:lnTo>
                <a:lnTo>
                  <a:pt x="0" y="335"/>
                </a:lnTo>
                <a:lnTo>
                  <a:pt x="0" y="331"/>
                </a:lnTo>
                <a:lnTo>
                  <a:pt x="0" y="326"/>
                </a:lnTo>
                <a:lnTo>
                  <a:pt x="0" y="324"/>
                </a:lnTo>
                <a:lnTo>
                  <a:pt x="0" y="321"/>
                </a:lnTo>
                <a:lnTo>
                  <a:pt x="0" y="318"/>
                </a:lnTo>
                <a:lnTo>
                  <a:pt x="0" y="311"/>
                </a:lnTo>
                <a:lnTo>
                  <a:pt x="0" y="306"/>
                </a:lnTo>
                <a:lnTo>
                  <a:pt x="0" y="301"/>
                </a:lnTo>
                <a:lnTo>
                  <a:pt x="0" y="300"/>
                </a:lnTo>
                <a:lnTo>
                  <a:pt x="2" y="300"/>
                </a:lnTo>
                <a:lnTo>
                  <a:pt x="3" y="286"/>
                </a:lnTo>
                <a:lnTo>
                  <a:pt x="3" y="277"/>
                </a:lnTo>
                <a:lnTo>
                  <a:pt x="3" y="274"/>
                </a:lnTo>
                <a:lnTo>
                  <a:pt x="3" y="265"/>
                </a:lnTo>
                <a:lnTo>
                  <a:pt x="3" y="261"/>
                </a:lnTo>
                <a:lnTo>
                  <a:pt x="3" y="258"/>
                </a:lnTo>
                <a:lnTo>
                  <a:pt x="3" y="249"/>
                </a:lnTo>
                <a:lnTo>
                  <a:pt x="3" y="241"/>
                </a:lnTo>
                <a:lnTo>
                  <a:pt x="3" y="239"/>
                </a:lnTo>
                <a:lnTo>
                  <a:pt x="3" y="233"/>
                </a:lnTo>
                <a:lnTo>
                  <a:pt x="3" y="232"/>
                </a:lnTo>
                <a:lnTo>
                  <a:pt x="3" y="229"/>
                </a:lnTo>
                <a:lnTo>
                  <a:pt x="15" y="225"/>
                </a:lnTo>
                <a:lnTo>
                  <a:pt x="16" y="225"/>
                </a:lnTo>
                <a:lnTo>
                  <a:pt x="18" y="225"/>
                </a:lnTo>
                <a:lnTo>
                  <a:pt x="23" y="225"/>
                </a:lnTo>
                <a:lnTo>
                  <a:pt x="26" y="225"/>
                </a:lnTo>
                <a:lnTo>
                  <a:pt x="29" y="225"/>
                </a:lnTo>
                <a:lnTo>
                  <a:pt x="31" y="225"/>
                </a:lnTo>
                <a:lnTo>
                  <a:pt x="38" y="225"/>
                </a:lnTo>
                <a:lnTo>
                  <a:pt x="45" y="225"/>
                </a:lnTo>
                <a:lnTo>
                  <a:pt x="64" y="225"/>
                </a:lnTo>
                <a:lnTo>
                  <a:pt x="74" y="223"/>
                </a:lnTo>
                <a:lnTo>
                  <a:pt x="74" y="217"/>
                </a:lnTo>
                <a:lnTo>
                  <a:pt x="74" y="208"/>
                </a:lnTo>
                <a:lnTo>
                  <a:pt x="74" y="199"/>
                </a:lnTo>
                <a:lnTo>
                  <a:pt x="74" y="179"/>
                </a:lnTo>
                <a:lnTo>
                  <a:pt x="74" y="176"/>
                </a:lnTo>
                <a:lnTo>
                  <a:pt x="74" y="167"/>
                </a:lnTo>
                <a:lnTo>
                  <a:pt x="74" y="160"/>
                </a:lnTo>
                <a:lnTo>
                  <a:pt x="74" y="154"/>
                </a:lnTo>
                <a:lnTo>
                  <a:pt x="74" y="150"/>
                </a:lnTo>
                <a:lnTo>
                  <a:pt x="74" y="139"/>
                </a:lnTo>
                <a:lnTo>
                  <a:pt x="74" y="125"/>
                </a:lnTo>
                <a:lnTo>
                  <a:pt x="74" y="122"/>
                </a:lnTo>
                <a:lnTo>
                  <a:pt x="74" y="120"/>
                </a:lnTo>
                <a:lnTo>
                  <a:pt x="74" y="114"/>
                </a:lnTo>
                <a:lnTo>
                  <a:pt x="74" y="105"/>
                </a:lnTo>
                <a:lnTo>
                  <a:pt x="74" y="100"/>
                </a:lnTo>
                <a:lnTo>
                  <a:pt x="74" y="95"/>
                </a:lnTo>
                <a:lnTo>
                  <a:pt x="74" y="90"/>
                </a:lnTo>
                <a:lnTo>
                  <a:pt x="74" y="86"/>
                </a:lnTo>
                <a:lnTo>
                  <a:pt x="74" y="82"/>
                </a:lnTo>
                <a:lnTo>
                  <a:pt x="74" y="79"/>
                </a:lnTo>
                <a:lnTo>
                  <a:pt x="74" y="77"/>
                </a:lnTo>
                <a:lnTo>
                  <a:pt x="74" y="58"/>
                </a:lnTo>
                <a:lnTo>
                  <a:pt x="74" y="48"/>
                </a:lnTo>
                <a:lnTo>
                  <a:pt x="74" y="44"/>
                </a:lnTo>
                <a:lnTo>
                  <a:pt x="74" y="32"/>
                </a:lnTo>
                <a:lnTo>
                  <a:pt x="74" y="26"/>
                </a:lnTo>
                <a:lnTo>
                  <a:pt x="74" y="21"/>
                </a:lnTo>
                <a:lnTo>
                  <a:pt x="74" y="9"/>
                </a:lnTo>
                <a:lnTo>
                  <a:pt x="90" y="0"/>
                </a:lnTo>
                <a:lnTo>
                  <a:pt x="104" y="0"/>
                </a:lnTo>
                <a:lnTo>
                  <a:pt x="128" y="0"/>
                </a:lnTo>
                <a:lnTo>
                  <a:pt x="145" y="0"/>
                </a:lnTo>
                <a:lnTo>
                  <a:pt x="148" y="0"/>
                </a:lnTo>
                <a:lnTo>
                  <a:pt x="291" y="677"/>
                </a:lnTo>
                <a:lnTo>
                  <a:pt x="289" y="676"/>
                </a:lnTo>
                <a:lnTo>
                  <a:pt x="291" y="685"/>
                </a:lnTo>
                <a:lnTo>
                  <a:pt x="294" y="687"/>
                </a:lnTo>
                <a:lnTo>
                  <a:pt x="298" y="688"/>
                </a:lnTo>
                <a:lnTo>
                  <a:pt x="300" y="693"/>
                </a:lnTo>
                <a:lnTo>
                  <a:pt x="303" y="692"/>
                </a:lnTo>
                <a:lnTo>
                  <a:pt x="309" y="689"/>
                </a:lnTo>
                <a:lnTo>
                  <a:pt x="306" y="685"/>
                </a:lnTo>
                <a:lnTo>
                  <a:pt x="301" y="682"/>
                </a:lnTo>
                <a:lnTo>
                  <a:pt x="291" y="677"/>
                </a:lnTo>
                <a:lnTo>
                  <a:pt x="148" y="0"/>
                </a:lnTo>
                <a:lnTo>
                  <a:pt x="258" y="642"/>
                </a:lnTo>
                <a:lnTo>
                  <a:pt x="257" y="645"/>
                </a:lnTo>
                <a:lnTo>
                  <a:pt x="257" y="648"/>
                </a:lnTo>
                <a:lnTo>
                  <a:pt x="262" y="650"/>
                </a:lnTo>
                <a:lnTo>
                  <a:pt x="266" y="650"/>
                </a:lnTo>
                <a:lnTo>
                  <a:pt x="271" y="646"/>
                </a:lnTo>
                <a:lnTo>
                  <a:pt x="258" y="642"/>
                </a:lnTo>
                <a:lnTo>
                  <a:pt x="148" y="0"/>
                </a:lnTo>
                <a:lnTo>
                  <a:pt x="284" y="677"/>
                </a:lnTo>
                <a:lnTo>
                  <a:pt x="288" y="673"/>
                </a:lnTo>
                <a:lnTo>
                  <a:pt x="287" y="667"/>
                </a:lnTo>
                <a:lnTo>
                  <a:pt x="279" y="670"/>
                </a:lnTo>
                <a:lnTo>
                  <a:pt x="279" y="673"/>
                </a:lnTo>
                <a:lnTo>
                  <a:pt x="277" y="677"/>
                </a:lnTo>
                <a:lnTo>
                  <a:pt x="278" y="680"/>
                </a:lnTo>
                <a:lnTo>
                  <a:pt x="284" y="677"/>
                </a:lnTo>
                <a:lnTo>
                  <a:pt x="148" y="0"/>
                </a:lnTo>
                <a:lnTo>
                  <a:pt x="190" y="639"/>
                </a:lnTo>
                <a:lnTo>
                  <a:pt x="193" y="640"/>
                </a:lnTo>
                <a:lnTo>
                  <a:pt x="196" y="637"/>
                </a:lnTo>
                <a:lnTo>
                  <a:pt x="192" y="631"/>
                </a:lnTo>
                <a:lnTo>
                  <a:pt x="191" y="637"/>
                </a:lnTo>
                <a:lnTo>
                  <a:pt x="190" y="639"/>
                </a:lnTo>
                <a:lnTo>
                  <a:pt x="1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7" name="Freeform 251"/>
          <p:cNvSpPr>
            <a:spLocks/>
          </p:cNvSpPr>
          <p:nvPr/>
        </p:nvSpPr>
        <p:spPr bwMode="auto">
          <a:xfrm>
            <a:off x="9494838" y="4443414"/>
            <a:ext cx="684212" cy="1069975"/>
          </a:xfrm>
          <a:custGeom>
            <a:avLst/>
            <a:gdLst>
              <a:gd name="T0" fmla="*/ 2147483646 w 474"/>
              <a:gd name="T1" fmla="*/ 0 h 764"/>
              <a:gd name="T2" fmla="*/ 2147483646 w 474"/>
              <a:gd name="T3" fmla="*/ 0 h 764"/>
              <a:gd name="T4" fmla="*/ 2147483646 w 474"/>
              <a:gd name="T5" fmla="*/ 0 h 764"/>
              <a:gd name="T6" fmla="*/ 2147483646 w 474"/>
              <a:gd name="T7" fmla="*/ 0 h 764"/>
              <a:gd name="T8" fmla="*/ 2147483646 w 474"/>
              <a:gd name="T9" fmla="*/ 0 h 764"/>
              <a:gd name="T10" fmla="*/ 2147483646 w 474"/>
              <a:gd name="T11" fmla="*/ 0 h 764"/>
              <a:gd name="T12" fmla="*/ 2147483646 w 474"/>
              <a:gd name="T13" fmla="*/ 0 h 764"/>
              <a:gd name="T14" fmla="*/ 2147483646 w 474"/>
              <a:gd name="T15" fmla="*/ 2147483646 h 764"/>
              <a:gd name="T16" fmla="*/ 2147483646 w 474"/>
              <a:gd name="T17" fmla="*/ 2147483646 h 764"/>
              <a:gd name="T18" fmla="*/ 2147483646 w 474"/>
              <a:gd name="T19" fmla="*/ 2147483646 h 764"/>
              <a:gd name="T20" fmla="*/ 2147483646 w 474"/>
              <a:gd name="T21" fmla="*/ 2147483646 h 764"/>
              <a:gd name="T22" fmla="*/ 2147483646 w 474"/>
              <a:gd name="T23" fmla="*/ 2147483646 h 764"/>
              <a:gd name="T24" fmla="*/ 2147483646 w 474"/>
              <a:gd name="T25" fmla="*/ 2147483646 h 764"/>
              <a:gd name="T26" fmla="*/ 2147483646 w 474"/>
              <a:gd name="T27" fmla="*/ 2147483646 h 764"/>
              <a:gd name="T28" fmla="*/ 2147483646 w 474"/>
              <a:gd name="T29" fmla="*/ 2147483646 h 764"/>
              <a:gd name="T30" fmla="*/ 2147483646 w 474"/>
              <a:gd name="T31" fmla="*/ 2147483646 h 764"/>
              <a:gd name="T32" fmla="*/ 2147483646 w 474"/>
              <a:gd name="T33" fmla="*/ 2147483646 h 764"/>
              <a:gd name="T34" fmla="*/ 2147483646 w 474"/>
              <a:gd name="T35" fmla="*/ 2147483646 h 764"/>
              <a:gd name="T36" fmla="*/ 2147483646 w 474"/>
              <a:gd name="T37" fmla="*/ 2147483646 h 764"/>
              <a:gd name="T38" fmla="*/ 2147483646 w 474"/>
              <a:gd name="T39" fmla="*/ 2147483646 h 764"/>
              <a:gd name="T40" fmla="*/ 2147483646 w 474"/>
              <a:gd name="T41" fmla="*/ 2147483646 h 764"/>
              <a:gd name="T42" fmla="*/ 2147483646 w 474"/>
              <a:gd name="T43" fmla="*/ 2147483646 h 764"/>
              <a:gd name="T44" fmla="*/ 2147483646 w 474"/>
              <a:gd name="T45" fmla="*/ 2147483646 h 764"/>
              <a:gd name="T46" fmla="*/ 2147483646 w 474"/>
              <a:gd name="T47" fmla="*/ 2147483646 h 764"/>
              <a:gd name="T48" fmla="*/ 2147483646 w 474"/>
              <a:gd name="T49" fmla="*/ 2147483646 h 764"/>
              <a:gd name="T50" fmla="*/ 2147483646 w 474"/>
              <a:gd name="T51" fmla="*/ 2147483646 h 764"/>
              <a:gd name="T52" fmla="*/ 2147483646 w 474"/>
              <a:gd name="T53" fmla="*/ 2147483646 h 764"/>
              <a:gd name="T54" fmla="*/ 2147483646 w 474"/>
              <a:gd name="T55" fmla="*/ 2147483646 h 764"/>
              <a:gd name="T56" fmla="*/ 2147483646 w 474"/>
              <a:gd name="T57" fmla="*/ 2147483646 h 764"/>
              <a:gd name="T58" fmla="*/ 2147483646 w 474"/>
              <a:gd name="T59" fmla="*/ 2147483646 h 764"/>
              <a:gd name="T60" fmla="*/ 2147483646 w 474"/>
              <a:gd name="T61" fmla="*/ 2147483646 h 764"/>
              <a:gd name="T62" fmla="*/ 2147483646 w 474"/>
              <a:gd name="T63" fmla="*/ 2147483646 h 764"/>
              <a:gd name="T64" fmla="*/ 2147483646 w 474"/>
              <a:gd name="T65" fmla="*/ 2147483646 h 764"/>
              <a:gd name="T66" fmla="*/ 2147483646 w 474"/>
              <a:gd name="T67" fmla="*/ 2147483646 h 764"/>
              <a:gd name="T68" fmla="*/ 2147483646 w 474"/>
              <a:gd name="T69" fmla="*/ 2147483646 h 764"/>
              <a:gd name="T70" fmla="*/ 2147483646 w 474"/>
              <a:gd name="T71" fmla="*/ 2147483646 h 764"/>
              <a:gd name="T72" fmla="*/ 2147483646 w 474"/>
              <a:gd name="T73" fmla="*/ 2147483646 h 764"/>
              <a:gd name="T74" fmla="*/ 2147483646 w 474"/>
              <a:gd name="T75" fmla="*/ 2147483646 h 764"/>
              <a:gd name="T76" fmla="*/ 2147483646 w 474"/>
              <a:gd name="T77" fmla="*/ 2147483646 h 764"/>
              <a:gd name="T78" fmla="*/ 2147483646 w 474"/>
              <a:gd name="T79" fmla="*/ 2147483646 h 764"/>
              <a:gd name="T80" fmla="*/ 2147483646 w 474"/>
              <a:gd name="T81" fmla="*/ 2147483646 h 764"/>
              <a:gd name="T82" fmla="*/ 2147483646 w 474"/>
              <a:gd name="T83" fmla="*/ 2147483646 h 764"/>
              <a:gd name="T84" fmla="*/ 2147483646 w 474"/>
              <a:gd name="T85" fmla="*/ 2147483646 h 764"/>
              <a:gd name="T86" fmla="*/ 2147483646 w 474"/>
              <a:gd name="T87" fmla="*/ 2147483646 h 764"/>
              <a:gd name="T88" fmla="*/ 2147483646 w 474"/>
              <a:gd name="T89" fmla="*/ 2147483646 h 764"/>
              <a:gd name="T90" fmla="*/ 2147483646 w 474"/>
              <a:gd name="T91" fmla="*/ 2147483646 h 764"/>
              <a:gd name="T92" fmla="*/ 2147483646 w 474"/>
              <a:gd name="T93" fmla="*/ 2147483646 h 764"/>
              <a:gd name="T94" fmla="*/ 2147483646 w 474"/>
              <a:gd name="T95" fmla="*/ 2147483646 h 764"/>
              <a:gd name="T96" fmla="*/ 0 w 474"/>
              <a:gd name="T97" fmla="*/ 2147483646 h 764"/>
              <a:gd name="T98" fmla="*/ 0 w 474"/>
              <a:gd name="T99" fmla="*/ 2147483646 h 764"/>
              <a:gd name="T100" fmla="*/ 0 w 474"/>
              <a:gd name="T101" fmla="*/ 2147483646 h 764"/>
              <a:gd name="T102" fmla="*/ 0 w 474"/>
              <a:gd name="T103" fmla="*/ 2147483646 h 764"/>
              <a:gd name="T104" fmla="*/ 0 w 474"/>
              <a:gd name="T105" fmla="*/ 2147483646 h 764"/>
              <a:gd name="T106" fmla="*/ 2147483646 w 474"/>
              <a:gd name="T107" fmla="*/ 2147483646 h 764"/>
              <a:gd name="T108" fmla="*/ 2147483646 w 474"/>
              <a:gd name="T109" fmla="*/ 2147483646 h 764"/>
              <a:gd name="T110" fmla="*/ 2147483646 w 474"/>
              <a:gd name="T111" fmla="*/ 2147483646 h 764"/>
              <a:gd name="T112" fmla="*/ 2147483646 w 474"/>
              <a:gd name="T113" fmla="*/ 2147483646 h 764"/>
              <a:gd name="T114" fmla="*/ 2147483646 w 474"/>
              <a:gd name="T115" fmla="*/ 2147483646 h 764"/>
              <a:gd name="T116" fmla="*/ 2147483646 w 474"/>
              <a:gd name="T117" fmla="*/ 2147483646 h 764"/>
              <a:gd name="T118" fmla="*/ 2147483646 w 474"/>
              <a:gd name="T119" fmla="*/ 2147483646 h 764"/>
              <a:gd name="T120" fmla="*/ 2147483646 w 474"/>
              <a:gd name="T121" fmla="*/ 2147483646 h 7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
              <a:gd name="T184" fmla="*/ 0 h 764"/>
              <a:gd name="T185" fmla="*/ 474 w 474"/>
              <a:gd name="T186" fmla="*/ 764 h 7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 h="764">
                <a:moveTo>
                  <a:pt x="148" y="0"/>
                </a:moveTo>
                <a:lnTo>
                  <a:pt x="155" y="0"/>
                </a:lnTo>
                <a:lnTo>
                  <a:pt x="179" y="0"/>
                </a:lnTo>
                <a:lnTo>
                  <a:pt x="205" y="0"/>
                </a:lnTo>
                <a:lnTo>
                  <a:pt x="217" y="0"/>
                </a:lnTo>
                <a:lnTo>
                  <a:pt x="223" y="0"/>
                </a:lnTo>
                <a:lnTo>
                  <a:pt x="244" y="0"/>
                </a:lnTo>
                <a:lnTo>
                  <a:pt x="247" y="0"/>
                </a:lnTo>
                <a:lnTo>
                  <a:pt x="259" y="0"/>
                </a:lnTo>
                <a:lnTo>
                  <a:pt x="264" y="0"/>
                </a:lnTo>
                <a:lnTo>
                  <a:pt x="269" y="0"/>
                </a:lnTo>
                <a:lnTo>
                  <a:pt x="278" y="0"/>
                </a:lnTo>
                <a:lnTo>
                  <a:pt x="283" y="0"/>
                </a:lnTo>
                <a:lnTo>
                  <a:pt x="286" y="0"/>
                </a:lnTo>
                <a:lnTo>
                  <a:pt x="290" y="0"/>
                </a:lnTo>
                <a:lnTo>
                  <a:pt x="292" y="0"/>
                </a:lnTo>
                <a:lnTo>
                  <a:pt x="295" y="0"/>
                </a:lnTo>
                <a:lnTo>
                  <a:pt x="298" y="0"/>
                </a:lnTo>
                <a:lnTo>
                  <a:pt x="303" y="0"/>
                </a:lnTo>
                <a:lnTo>
                  <a:pt x="305" y="0"/>
                </a:lnTo>
                <a:lnTo>
                  <a:pt x="310" y="0"/>
                </a:lnTo>
                <a:lnTo>
                  <a:pt x="313" y="0"/>
                </a:lnTo>
                <a:lnTo>
                  <a:pt x="321" y="0"/>
                </a:lnTo>
                <a:lnTo>
                  <a:pt x="322" y="0"/>
                </a:lnTo>
                <a:lnTo>
                  <a:pt x="325" y="0"/>
                </a:lnTo>
                <a:lnTo>
                  <a:pt x="328" y="0"/>
                </a:lnTo>
                <a:lnTo>
                  <a:pt x="330" y="0"/>
                </a:lnTo>
                <a:lnTo>
                  <a:pt x="335" y="0"/>
                </a:lnTo>
                <a:lnTo>
                  <a:pt x="338" y="0"/>
                </a:lnTo>
                <a:lnTo>
                  <a:pt x="348" y="0"/>
                </a:lnTo>
                <a:lnTo>
                  <a:pt x="349" y="0"/>
                </a:lnTo>
                <a:lnTo>
                  <a:pt x="366" y="0"/>
                </a:lnTo>
                <a:lnTo>
                  <a:pt x="378" y="0"/>
                </a:lnTo>
                <a:lnTo>
                  <a:pt x="394" y="0"/>
                </a:lnTo>
                <a:lnTo>
                  <a:pt x="399" y="0"/>
                </a:lnTo>
                <a:lnTo>
                  <a:pt x="401" y="0"/>
                </a:lnTo>
                <a:lnTo>
                  <a:pt x="403" y="0"/>
                </a:lnTo>
                <a:lnTo>
                  <a:pt x="409" y="0"/>
                </a:lnTo>
                <a:lnTo>
                  <a:pt x="414" y="0"/>
                </a:lnTo>
                <a:lnTo>
                  <a:pt x="424" y="0"/>
                </a:lnTo>
                <a:lnTo>
                  <a:pt x="433" y="0"/>
                </a:lnTo>
                <a:lnTo>
                  <a:pt x="435" y="0"/>
                </a:lnTo>
                <a:lnTo>
                  <a:pt x="438" y="0"/>
                </a:lnTo>
                <a:lnTo>
                  <a:pt x="444" y="0"/>
                </a:lnTo>
                <a:lnTo>
                  <a:pt x="448" y="0"/>
                </a:lnTo>
                <a:lnTo>
                  <a:pt x="449" y="0"/>
                </a:lnTo>
                <a:lnTo>
                  <a:pt x="452" y="0"/>
                </a:lnTo>
                <a:lnTo>
                  <a:pt x="454" y="0"/>
                </a:lnTo>
                <a:lnTo>
                  <a:pt x="464" y="0"/>
                </a:lnTo>
                <a:lnTo>
                  <a:pt x="468" y="0"/>
                </a:lnTo>
                <a:lnTo>
                  <a:pt x="473" y="0"/>
                </a:lnTo>
                <a:lnTo>
                  <a:pt x="473" y="9"/>
                </a:lnTo>
                <a:lnTo>
                  <a:pt x="473" y="10"/>
                </a:lnTo>
                <a:lnTo>
                  <a:pt x="473" y="13"/>
                </a:lnTo>
                <a:lnTo>
                  <a:pt x="473" y="26"/>
                </a:lnTo>
                <a:lnTo>
                  <a:pt x="471" y="38"/>
                </a:lnTo>
                <a:lnTo>
                  <a:pt x="471" y="52"/>
                </a:lnTo>
                <a:lnTo>
                  <a:pt x="471" y="57"/>
                </a:lnTo>
                <a:lnTo>
                  <a:pt x="471" y="63"/>
                </a:lnTo>
                <a:lnTo>
                  <a:pt x="471" y="73"/>
                </a:lnTo>
                <a:lnTo>
                  <a:pt x="471" y="74"/>
                </a:lnTo>
                <a:lnTo>
                  <a:pt x="471" y="79"/>
                </a:lnTo>
                <a:lnTo>
                  <a:pt x="469" y="89"/>
                </a:lnTo>
                <a:lnTo>
                  <a:pt x="469" y="104"/>
                </a:lnTo>
                <a:lnTo>
                  <a:pt x="469" y="113"/>
                </a:lnTo>
                <a:lnTo>
                  <a:pt x="469" y="122"/>
                </a:lnTo>
                <a:lnTo>
                  <a:pt x="469" y="125"/>
                </a:lnTo>
                <a:lnTo>
                  <a:pt x="469" y="131"/>
                </a:lnTo>
                <a:lnTo>
                  <a:pt x="468" y="132"/>
                </a:lnTo>
                <a:lnTo>
                  <a:pt x="468" y="149"/>
                </a:lnTo>
                <a:lnTo>
                  <a:pt x="468" y="155"/>
                </a:lnTo>
                <a:lnTo>
                  <a:pt x="468" y="160"/>
                </a:lnTo>
                <a:lnTo>
                  <a:pt x="468" y="162"/>
                </a:lnTo>
                <a:lnTo>
                  <a:pt x="468" y="170"/>
                </a:lnTo>
                <a:lnTo>
                  <a:pt x="467" y="188"/>
                </a:lnTo>
                <a:lnTo>
                  <a:pt x="467" y="193"/>
                </a:lnTo>
                <a:lnTo>
                  <a:pt x="467" y="197"/>
                </a:lnTo>
                <a:lnTo>
                  <a:pt x="467" y="217"/>
                </a:lnTo>
                <a:lnTo>
                  <a:pt x="467" y="221"/>
                </a:lnTo>
                <a:lnTo>
                  <a:pt x="467" y="230"/>
                </a:lnTo>
                <a:lnTo>
                  <a:pt x="467" y="236"/>
                </a:lnTo>
                <a:lnTo>
                  <a:pt x="466" y="248"/>
                </a:lnTo>
                <a:lnTo>
                  <a:pt x="466" y="255"/>
                </a:lnTo>
                <a:lnTo>
                  <a:pt x="466" y="264"/>
                </a:lnTo>
                <a:lnTo>
                  <a:pt x="466" y="272"/>
                </a:lnTo>
                <a:lnTo>
                  <a:pt x="466" y="281"/>
                </a:lnTo>
                <a:lnTo>
                  <a:pt x="466" y="287"/>
                </a:lnTo>
                <a:lnTo>
                  <a:pt x="466" y="289"/>
                </a:lnTo>
                <a:lnTo>
                  <a:pt x="465" y="292"/>
                </a:lnTo>
                <a:lnTo>
                  <a:pt x="465" y="298"/>
                </a:lnTo>
                <a:lnTo>
                  <a:pt x="465" y="302"/>
                </a:lnTo>
                <a:lnTo>
                  <a:pt x="465" y="306"/>
                </a:lnTo>
                <a:lnTo>
                  <a:pt x="465" y="314"/>
                </a:lnTo>
                <a:lnTo>
                  <a:pt x="465" y="316"/>
                </a:lnTo>
                <a:lnTo>
                  <a:pt x="465" y="318"/>
                </a:lnTo>
                <a:lnTo>
                  <a:pt x="465" y="320"/>
                </a:lnTo>
                <a:lnTo>
                  <a:pt x="465" y="323"/>
                </a:lnTo>
                <a:lnTo>
                  <a:pt x="465" y="340"/>
                </a:lnTo>
                <a:lnTo>
                  <a:pt x="465" y="346"/>
                </a:lnTo>
                <a:lnTo>
                  <a:pt x="464" y="358"/>
                </a:lnTo>
                <a:lnTo>
                  <a:pt x="464" y="372"/>
                </a:lnTo>
                <a:lnTo>
                  <a:pt x="464" y="379"/>
                </a:lnTo>
                <a:lnTo>
                  <a:pt x="464" y="383"/>
                </a:lnTo>
                <a:lnTo>
                  <a:pt x="464" y="387"/>
                </a:lnTo>
                <a:lnTo>
                  <a:pt x="463" y="412"/>
                </a:lnTo>
                <a:lnTo>
                  <a:pt x="463" y="414"/>
                </a:lnTo>
                <a:lnTo>
                  <a:pt x="463" y="417"/>
                </a:lnTo>
                <a:lnTo>
                  <a:pt x="463" y="419"/>
                </a:lnTo>
                <a:lnTo>
                  <a:pt x="463" y="437"/>
                </a:lnTo>
                <a:lnTo>
                  <a:pt x="462" y="454"/>
                </a:lnTo>
                <a:lnTo>
                  <a:pt x="462" y="470"/>
                </a:lnTo>
                <a:lnTo>
                  <a:pt x="462" y="473"/>
                </a:lnTo>
                <a:lnTo>
                  <a:pt x="462" y="478"/>
                </a:lnTo>
                <a:lnTo>
                  <a:pt x="462" y="480"/>
                </a:lnTo>
                <a:lnTo>
                  <a:pt x="462" y="485"/>
                </a:lnTo>
                <a:lnTo>
                  <a:pt x="462" y="486"/>
                </a:lnTo>
                <a:lnTo>
                  <a:pt x="462" y="487"/>
                </a:lnTo>
                <a:lnTo>
                  <a:pt x="462" y="493"/>
                </a:lnTo>
                <a:lnTo>
                  <a:pt x="462" y="501"/>
                </a:lnTo>
                <a:lnTo>
                  <a:pt x="462" y="502"/>
                </a:lnTo>
                <a:lnTo>
                  <a:pt x="460" y="505"/>
                </a:lnTo>
                <a:lnTo>
                  <a:pt x="460" y="510"/>
                </a:lnTo>
                <a:lnTo>
                  <a:pt x="460" y="513"/>
                </a:lnTo>
                <a:lnTo>
                  <a:pt x="460" y="526"/>
                </a:lnTo>
                <a:lnTo>
                  <a:pt x="460" y="530"/>
                </a:lnTo>
                <a:lnTo>
                  <a:pt x="460" y="533"/>
                </a:lnTo>
                <a:lnTo>
                  <a:pt x="460" y="544"/>
                </a:lnTo>
                <a:lnTo>
                  <a:pt x="459" y="556"/>
                </a:lnTo>
                <a:lnTo>
                  <a:pt x="459" y="558"/>
                </a:lnTo>
                <a:lnTo>
                  <a:pt x="459" y="560"/>
                </a:lnTo>
                <a:lnTo>
                  <a:pt x="459" y="567"/>
                </a:lnTo>
                <a:lnTo>
                  <a:pt x="459" y="572"/>
                </a:lnTo>
                <a:lnTo>
                  <a:pt x="459" y="574"/>
                </a:lnTo>
                <a:lnTo>
                  <a:pt x="459" y="579"/>
                </a:lnTo>
                <a:lnTo>
                  <a:pt x="459" y="585"/>
                </a:lnTo>
                <a:lnTo>
                  <a:pt x="459" y="602"/>
                </a:lnTo>
                <a:lnTo>
                  <a:pt x="458" y="608"/>
                </a:lnTo>
                <a:lnTo>
                  <a:pt x="458" y="614"/>
                </a:lnTo>
                <a:lnTo>
                  <a:pt x="458" y="626"/>
                </a:lnTo>
                <a:lnTo>
                  <a:pt x="458" y="633"/>
                </a:lnTo>
                <a:lnTo>
                  <a:pt x="458" y="642"/>
                </a:lnTo>
                <a:lnTo>
                  <a:pt x="458" y="645"/>
                </a:lnTo>
                <a:lnTo>
                  <a:pt x="458" y="647"/>
                </a:lnTo>
                <a:lnTo>
                  <a:pt x="458" y="650"/>
                </a:lnTo>
                <a:lnTo>
                  <a:pt x="458" y="653"/>
                </a:lnTo>
                <a:lnTo>
                  <a:pt x="458" y="657"/>
                </a:lnTo>
                <a:lnTo>
                  <a:pt x="457" y="659"/>
                </a:lnTo>
                <a:lnTo>
                  <a:pt x="457" y="667"/>
                </a:lnTo>
                <a:lnTo>
                  <a:pt x="457" y="675"/>
                </a:lnTo>
                <a:lnTo>
                  <a:pt x="457" y="680"/>
                </a:lnTo>
                <a:lnTo>
                  <a:pt x="457" y="682"/>
                </a:lnTo>
                <a:lnTo>
                  <a:pt x="457" y="688"/>
                </a:lnTo>
                <a:lnTo>
                  <a:pt x="457" y="697"/>
                </a:lnTo>
                <a:lnTo>
                  <a:pt x="457" y="701"/>
                </a:lnTo>
                <a:lnTo>
                  <a:pt x="457" y="702"/>
                </a:lnTo>
                <a:lnTo>
                  <a:pt x="457" y="708"/>
                </a:lnTo>
                <a:lnTo>
                  <a:pt x="455" y="722"/>
                </a:lnTo>
                <a:lnTo>
                  <a:pt x="455" y="725"/>
                </a:lnTo>
                <a:lnTo>
                  <a:pt x="455" y="730"/>
                </a:lnTo>
                <a:lnTo>
                  <a:pt x="455" y="740"/>
                </a:lnTo>
                <a:lnTo>
                  <a:pt x="455" y="742"/>
                </a:lnTo>
                <a:lnTo>
                  <a:pt x="453" y="743"/>
                </a:lnTo>
                <a:lnTo>
                  <a:pt x="454" y="750"/>
                </a:lnTo>
                <a:lnTo>
                  <a:pt x="449" y="755"/>
                </a:lnTo>
                <a:lnTo>
                  <a:pt x="447" y="755"/>
                </a:lnTo>
                <a:lnTo>
                  <a:pt x="443" y="758"/>
                </a:lnTo>
                <a:lnTo>
                  <a:pt x="434" y="748"/>
                </a:lnTo>
                <a:lnTo>
                  <a:pt x="432" y="750"/>
                </a:lnTo>
                <a:lnTo>
                  <a:pt x="433" y="753"/>
                </a:lnTo>
                <a:lnTo>
                  <a:pt x="425" y="763"/>
                </a:lnTo>
                <a:lnTo>
                  <a:pt x="422" y="753"/>
                </a:lnTo>
                <a:lnTo>
                  <a:pt x="426" y="750"/>
                </a:lnTo>
                <a:lnTo>
                  <a:pt x="430" y="748"/>
                </a:lnTo>
                <a:lnTo>
                  <a:pt x="421" y="742"/>
                </a:lnTo>
                <a:lnTo>
                  <a:pt x="415" y="749"/>
                </a:lnTo>
                <a:lnTo>
                  <a:pt x="412" y="750"/>
                </a:lnTo>
                <a:lnTo>
                  <a:pt x="410" y="752"/>
                </a:lnTo>
                <a:lnTo>
                  <a:pt x="409" y="752"/>
                </a:lnTo>
                <a:lnTo>
                  <a:pt x="407" y="752"/>
                </a:lnTo>
                <a:lnTo>
                  <a:pt x="405" y="752"/>
                </a:lnTo>
                <a:lnTo>
                  <a:pt x="400" y="752"/>
                </a:lnTo>
                <a:lnTo>
                  <a:pt x="399" y="748"/>
                </a:lnTo>
                <a:lnTo>
                  <a:pt x="400" y="743"/>
                </a:lnTo>
                <a:lnTo>
                  <a:pt x="405" y="740"/>
                </a:lnTo>
                <a:lnTo>
                  <a:pt x="411" y="738"/>
                </a:lnTo>
                <a:lnTo>
                  <a:pt x="412" y="724"/>
                </a:lnTo>
                <a:lnTo>
                  <a:pt x="401" y="730"/>
                </a:lnTo>
                <a:lnTo>
                  <a:pt x="397" y="732"/>
                </a:lnTo>
                <a:lnTo>
                  <a:pt x="393" y="725"/>
                </a:lnTo>
                <a:lnTo>
                  <a:pt x="399" y="724"/>
                </a:lnTo>
                <a:lnTo>
                  <a:pt x="400" y="717"/>
                </a:lnTo>
                <a:lnTo>
                  <a:pt x="396" y="718"/>
                </a:lnTo>
                <a:lnTo>
                  <a:pt x="393" y="719"/>
                </a:lnTo>
                <a:lnTo>
                  <a:pt x="391" y="708"/>
                </a:lnTo>
                <a:lnTo>
                  <a:pt x="389" y="706"/>
                </a:lnTo>
                <a:lnTo>
                  <a:pt x="387" y="704"/>
                </a:lnTo>
                <a:lnTo>
                  <a:pt x="385" y="717"/>
                </a:lnTo>
                <a:lnTo>
                  <a:pt x="382" y="719"/>
                </a:lnTo>
                <a:lnTo>
                  <a:pt x="379" y="722"/>
                </a:lnTo>
                <a:lnTo>
                  <a:pt x="376" y="722"/>
                </a:lnTo>
                <a:lnTo>
                  <a:pt x="368" y="710"/>
                </a:lnTo>
                <a:lnTo>
                  <a:pt x="363" y="706"/>
                </a:lnTo>
                <a:lnTo>
                  <a:pt x="360" y="706"/>
                </a:lnTo>
                <a:lnTo>
                  <a:pt x="354" y="717"/>
                </a:lnTo>
                <a:lnTo>
                  <a:pt x="353" y="718"/>
                </a:lnTo>
                <a:lnTo>
                  <a:pt x="345" y="723"/>
                </a:lnTo>
                <a:lnTo>
                  <a:pt x="338" y="724"/>
                </a:lnTo>
                <a:lnTo>
                  <a:pt x="336" y="724"/>
                </a:lnTo>
                <a:lnTo>
                  <a:pt x="334" y="723"/>
                </a:lnTo>
                <a:lnTo>
                  <a:pt x="342" y="714"/>
                </a:lnTo>
                <a:lnTo>
                  <a:pt x="345" y="714"/>
                </a:lnTo>
                <a:lnTo>
                  <a:pt x="347" y="713"/>
                </a:lnTo>
                <a:lnTo>
                  <a:pt x="346" y="709"/>
                </a:lnTo>
                <a:lnTo>
                  <a:pt x="345" y="706"/>
                </a:lnTo>
                <a:lnTo>
                  <a:pt x="346" y="702"/>
                </a:lnTo>
                <a:lnTo>
                  <a:pt x="345" y="702"/>
                </a:lnTo>
                <a:lnTo>
                  <a:pt x="334" y="694"/>
                </a:lnTo>
                <a:lnTo>
                  <a:pt x="325" y="699"/>
                </a:lnTo>
                <a:lnTo>
                  <a:pt x="320" y="704"/>
                </a:lnTo>
                <a:lnTo>
                  <a:pt x="316" y="702"/>
                </a:lnTo>
                <a:lnTo>
                  <a:pt x="314" y="702"/>
                </a:lnTo>
                <a:lnTo>
                  <a:pt x="312" y="702"/>
                </a:lnTo>
                <a:lnTo>
                  <a:pt x="306" y="701"/>
                </a:lnTo>
                <a:lnTo>
                  <a:pt x="298" y="698"/>
                </a:lnTo>
                <a:lnTo>
                  <a:pt x="294" y="698"/>
                </a:lnTo>
                <a:lnTo>
                  <a:pt x="293" y="698"/>
                </a:lnTo>
                <a:lnTo>
                  <a:pt x="284" y="694"/>
                </a:lnTo>
                <a:lnTo>
                  <a:pt x="279" y="690"/>
                </a:lnTo>
                <a:lnTo>
                  <a:pt x="278" y="689"/>
                </a:lnTo>
                <a:lnTo>
                  <a:pt x="275" y="685"/>
                </a:lnTo>
                <a:lnTo>
                  <a:pt x="275" y="681"/>
                </a:lnTo>
                <a:lnTo>
                  <a:pt x="277" y="677"/>
                </a:lnTo>
                <a:lnTo>
                  <a:pt x="271" y="675"/>
                </a:lnTo>
                <a:lnTo>
                  <a:pt x="276" y="671"/>
                </a:lnTo>
                <a:lnTo>
                  <a:pt x="278" y="670"/>
                </a:lnTo>
                <a:lnTo>
                  <a:pt x="276" y="664"/>
                </a:lnTo>
                <a:lnTo>
                  <a:pt x="275" y="660"/>
                </a:lnTo>
                <a:lnTo>
                  <a:pt x="269" y="666"/>
                </a:lnTo>
                <a:lnTo>
                  <a:pt x="266" y="666"/>
                </a:lnTo>
                <a:lnTo>
                  <a:pt x="257" y="665"/>
                </a:lnTo>
                <a:lnTo>
                  <a:pt x="253" y="663"/>
                </a:lnTo>
                <a:lnTo>
                  <a:pt x="250" y="659"/>
                </a:lnTo>
                <a:lnTo>
                  <a:pt x="255" y="653"/>
                </a:lnTo>
                <a:lnTo>
                  <a:pt x="248" y="657"/>
                </a:lnTo>
                <a:lnTo>
                  <a:pt x="235" y="660"/>
                </a:lnTo>
                <a:lnTo>
                  <a:pt x="234" y="650"/>
                </a:lnTo>
                <a:lnTo>
                  <a:pt x="234" y="647"/>
                </a:lnTo>
                <a:lnTo>
                  <a:pt x="233" y="646"/>
                </a:lnTo>
                <a:lnTo>
                  <a:pt x="232" y="645"/>
                </a:lnTo>
                <a:lnTo>
                  <a:pt x="223" y="640"/>
                </a:lnTo>
                <a:lnTo>
                  <a:pt x="225" y="647"/>
                </a:lnTo>
                <a:lnTo>
                  <a:pt x="227" y="651"/>
                </a:lnTo>
                <a:lnTo>
                  <a:pt x="223" y="656"/>
                </a:lnTo>
                <a:lnTo>
                  <a:pt x="217" y="656"/>
                </a:lnTo>
                <a:lnTo>
                  <a:pt x="211" y="656"/>
                </a:lnTo>
                <a:lnTo>
                  <a:pt x="205" y="655"/>
                </a:lnTo>
                <a:lnTo>
                  <a:pt x="203" y="655"/>
                </a:lnTo>
                <a:lnTo>
                  <a:pt x="199" y="651"/>
                </a:lnTo>
                <a:lnTo>
                  <a:pt x="194" y="650"/>
                </a:lnTo>
                <a:lnTo>
                  <a:pt x="192" y="648"/>
                </a:lnTo>
                <a:lnTo>
                  <a:pt x="190" y="643"/>
                </a:lnTo>
                <a:lnTo>
                  <a:pt x="190" y="639"/>
                </a:lnTo>
                <a:lnTo>
                  <a:pt x="187" y="639"/>
                </a:lnTo>
                <a:lnTo>
                  <a:pt x="176" y="629"/>
                </a:lnTo>
                <a:lnTo>
                  <a:pt x="173" y="626"/>
                </a:lnTo>
                <a:lnTo>
                  <a:pt x="172" y="625"/>
                </a:lnTo>
                <a:lnTo>
                  <a:pt x="168" y="623"/>
                </a:lnTo>
                <a:lnTo>
                  <a:pt x="166" y="623"/>
                </a:lnTo>
                <a:lnTo>
                  <a:pt x="162" y="617"/>
                </a:lnTo>
                <a:lnTo>
                  <a:pt x="162" y="616"/>
                </a:lnTo>
                <a:lnTo>
                  <a:pt x="159" y="612"/>
                </a:lnTo>
                <a:lnTo>
                  <a:pt x="162" y="597"/>
                </a:lnTo>
                <a:lnTo>
                  <a:pt x="163" y="596"/>
                </a:lnTo>
                <a:lnTo>
                  <a:pt x="165" y="595"/>
                </a:lnTo>
                <a:lnTo>
                  <a:pt x="165" y="587"/>
                </a:lnTo>
                <a:lnTo>
                  <a:pt x="163" y="586"/>
                </a:lnTo>
                <a:lnTo>
                  <a:pt x="162" y="582"/>
                </a:lnTo>
                <a:lnTo>
                  <a:pt x="161" y="581"/>
                </a:lnTo>
                <a:lnTo>
                  <a:pt x="157" y="580"/>
                </a:lnTo>
                <a:lnTo>
                  <a:pt x="158" y="589"/>
                </a:lnTo>
                <a:lnTo>
                  <a:pt x="158" y="595"/>
                </a:lnTo>
                <a:lnTo>
                  <a:pt x="158" y="597"/>
                </a:lnTo>
                <a:lnTo>
                  <a:pt x="157" y="598"/>
                </a:lnTo>
                <a:lnTo>
                  <a:pt x="154" y="598"/>
                </a:lnTo>
                <a:lnTo>
                  <a:pt x="150" y="599"/>
                </a:lnTo>
                <a:lnTo>
                  <a:pt x="148" y="599"/>
                </a:lnTo>
                <a:lnTo>
                  <a:pt x="145" y="598"/>
                </a:lnTo>
                <a:lnTo>
                  <a:pt x="143" y="598"/>
                </a:lnTo>
                <a:lnTo>
                  <a:pt x="139" y="588"/>
                </a:lnTo>
                <a:lnTo>
                  <a:pt x="145" y="579"/>
                </a:lnTo>
                <a:lnTo>
                  <a:pt x="144" y="578"/>
                </a:lnTo>
                <a:lnTo>
                  <a:pt x="139" y="574"/>
                </a:lnTo>
                <a:lnTo>
                  <a:pt x="135" y="574"/>
                </a:lnTo>
                <a:lnTo>
                  <a:pt x="134" y="574"/>
                </a:lnTo>
                <a:lnTo>
                  <a:pt x="130" y="572"/>
                </a:lnTo>
                <a:lnTo>
                  <a:pt x="129" y="563"/>
                </a:lnTo>
                <a:lnTo>
                  <a:pt x="128" y="554"/>
                </a:lnTo>
                <a:lnTo>
                  <a:pt x="127" y="552"/>
                </a:lnTo>
                <a:lnTo>
                  <a:pt x="125" y="552"/>
                </a:lnTo>
                <a:lnTo>
                  <a:pt x="122" y="553"/>
                </a:lnTo>
                <a:lnTo>
                  <a:pt x="118" y="560"/>
                </a:lnTo>
                <a:lnTo>
                  <a:pt x="116" y="562"/>
                </a:lnTo>
                <a:lnTo>
                  <a:pt x="115" y="560"/>
                </a:lnTo>
                <a:lnTo>
                  <a:pt x="112" y="560"/>
                </a:lnTo>
                <a:lnTo>
                  <a:pt x="110" y="555"/>
                </a:lnTo>
                <a:lnTo>
                  <a:pt x="106" y="552"/>
                </a:lnTo>
                <a:lnTo>
                  <a:pt x="101" y="548"/>
                </a:lnTo>
                <a:lnTo>
                  <a:pt x="92" y="553"/>
                </a:lnTo>
                <a:lnTo>
                  <a:pt x="85" y="553"/>
                </a:lnTo>
                <a:lnTo>
                  <a:pt x="81" y="553"/>
                </a:lnTo>
                <a:lnTo>
                  <a:pt x="79" y="553"/>
                </a:lnTo>
                <a:lnTo>
                  <a:pt x="73" y="550"/>
                </a:lnTo>
                <a:lnTo>
                  <a:pt x="72" y="539"/>
                </a:lnTo>
                <a:lnTo>
                  <a:pt x="68" y="533"/>
                </a:lnTo>
                <a:lnTo>
                  <a:pt x="67" y="531"/>
                </a:lnTo>
                <a:lnTo>
                  <a:pt x="63" y="516"/>
                </a:lnTo>
                <a:lnTo>
                  <a:pt x="60" y="516"/>
                </a:lnTo>
                <a:lnTo>
                  <a:pt x="55" y="518"/>
                </a:lnTo>
                <a:lnTo>
                  <a:pt x="55" y="515"/>
                </a:lnTo>
                <a:lnTo>
                  <a:pt x="56" y="512"/>
                </a:lnTo>
                <a:lnTo>
                  <a:pt x="58" y="512"/>
                </a:lnTo>
                <a:lnTo>
                  <a:pt x="63" y="507"/>
                </a:lnTo>
                <a:lnTo>
                  <a:pt x="59" y="504"/>
                </a:lnTo>
                <a:lnTo>
                  <a:pt x="55" y="507"/>
                </a:lnTo>
                <a:lnTo>
                  <a:pt x="51" y="503"/>
                </a:lnTo>
                <a:lnTo>
                  <a:pt x="37" y="509"/>
                </a:lnTo>
                <a:lnTo>
                  <a:pt x="34" y="510"/>
                </a:lnTo>
                <a:lnTo>
                  <a:pt x="31" y="512"/>
                </a:lnTo>
                <a:lnTo>
                  <a:pt x="30" y="512"/>
                </a:lnTo>
                <a:lnTo>
                  <a:pt x="19" y="512"/>
                </a:lnTo>
                <a:lnTo>
                  <a:pt x="18" y="510"/>
                </a:lnTo>
                <a:lnTo>
                  <a:pt x="18" y="503"/>
                </a:lnTo>
                <a:lnTo>
                  <a:pt x="25" y="493"/>
                </a:lnTo>
                <a:lnTo>
                  <a:pt x="23" y="490"/>
                </a:lnTo>
                <a:lnTo>
                  <a:pt x="1" y="488"/>
                </a:lnTo>
                <a:lnTo>
                  <a:pt x="1" y="486"/>
                </a:lnTo>
                <a:lnTo>
                  <a:pt x="1" y="479"/>
                </a:lnTo>
                <a:lnTo>
                  <a:pt x="1" y="475"/>
                </a:lnTo>
                <a:lnTo>
                  <a:pt x="1" y="461"/>
                </a:lnTo>
                <a:lnTo>
                  <a:pt x="0" y="459"/>
                </a:lnTo>
                <a:lnTo>
                  <a:pt x="0" y="456"/>
                </a:lnTo>
                <a:lnTo>
                  <a:pt x="0" y="454"/>
                </a:lnTo>
                <a:lnTo>
                  <a:pt x="0" y="448"/>
                </a:lnTo>
                <a:lnTo>
                  <a:pt x="0" y="446"/>
                </a:lnTo>
                <a:lnTo>
                  <a:pt x="0" y="443"/>
                </a:lnTo>
                <a:lnTo>
                  <a:pt x="0" y="441"/>
                </a:lnTo>
                <a:lnTo>
                  <a:pt x="0" y="435"/>
                </a:lnTo>
                <a:lnTo>
                  <a:pt x="0" y="433"/>
                </a:lnTo>
                <a:lnTo>
                  <a:pt x="0" y="429"/>
                </a:lnTo>
                <a:lnTo>
                  <a:pt x="0" y="420"/>
                </a:lnTo>
                <a:lnTo>
                  <a:pt x="0" y="414"/>
                </a:lnTo>
                <a:lnTo>
                  <a:pt x="0" y="411"/>
                </a:lnTo>
                <a:lnTo>
                  <a:pt x="0" y="409"/>
                </a:lnTo>
                <a:lnTo>
                  <a:pt x="0" y="399"/>
                </a:lnTo>
                <a:lnTo>
                  <a:pt x="0" y="396"/>
                </a:lnTo>
                <a:lnTo>
                  <a:pt x="0" y="393"/>
                </a:lnTo>
                <a:lnTo>
                  <a:pt x="0" y="379"/>
                </a:lnTo>
                <a:lnTo>
                  <a:pt x="0" y="374"/>
                </a:lnTo>
                <a:lnTo>
                  <a:pt x="0" y="368"/>
                </a:lnTo>
                <a:lnTo>
                  <a:pt x="0" y="363"/>
                </a:lnTo>
                <a:lnTo>
                  <a:pt x="0" y="355"/>
                </a:lnTo>
                <a:lnTo>
                  <a:pt x="0" y="345"/>
                </a:lnTo>
                <a:lnTo>
                  <a:pt x="0" y="341"/>
                </a:lnTo>
                <a:lnTo>
                  <a:pt x="0" y="338"/>
                </a:lnTo>
                <a:lnTo>
                  <a:pt x="0" y="335"/>
                </a:lnTo>
                <a:lnTo>
                  <a:pt x="0" y="331"/>
                </a:lnTo>
                <a:lnTo>
                  <a:pt x="0" y="326"/>
                </a:lnTo>
                <a:lnTo>
                  <a:pt x="0" y="324"/>
                </a:lnTo>
                <a:lnTo>
                  <a:pt x="0" y="321"/>
                </a:lnTo>
                <a:lnTo>
                  <a:pt x="0" y="318"/>
                </a:lnTo>
                <a:lnTo>
                  <a:pt x="0" y="311"/>
                </a:lnTo>
                <a:lnTo>
                  <a:pt x="0" y="306"/>
                </a:lnTo>
                <a:lnTo>
                  <a:pt x="0" y="301"/>
                </a:lnTo>
                <a:lnTo>
                  <a:pt x="0" y="300"/>
                </a:lnTo>
                <a:lnTo>
                  <a:pt x="2" y="300"/>
                </a:lnTo>
                <a:lnTo>
                  <a:pt x="3" y="286"/>
                </a:lnTo>
                <a:lnTo>
                  <a:pt x="3" y="277"/>
                </a:lnTo>
                <a:lnTo>
                  <a:pt x="3" y="274"/>
                </a:lnTo>
                <a:lnTo>
                  <a:pt x="3" y="265"/>
                </a:lnTo>
                <a:lnTo>
                  <a:pt x="3" y="261"/>
                </a:lnTo>
                <a:lnTo>
                  <a:pt x="3" y="258"/>
                </a:lnTo>
                <a:lnTo>
                  <a:pt x="3" y="249"/>
                </a:lnTo>
                <a:lnTo>
                  <a:pt x="3" y="241"/>
                </a:lnTo>
                <a:lnTo>
                  <a:pt x="3" y="239"/>
                </a:lnTo>
                <a:lnTo>
                  <a:pt x="3" y="233"/>
                </a:lnTo>
                <a:lnTo>
                  <a:pt x="3" y="232"/>
                </a:lnTo>
                <a:lnTo>
                  <a:pt x="3" y="229"/>
                </a:lnTo>
                <a:lnTo>
                  <a:pt x="15" y="225"/>
                </a:lnTo>
                <a:lnTo>
                  <a:pt x="16" y="225"/>
                </a:lnTo>
                <a:lnTo>
                  <a:pt x="18" y="225"/>
                </a:lnTo>
                <a:lnTo>
                  <a:pt x="23" y="225"/>
                </a:lnTo>
                <a:lnTo>
                  <a:pt x="26" y="225"/>
                </a:lnTo>
                <a:lnTo>
                  <a:pt x="29" y="225"/>
                </a:lnTo>
                <a:lnTo>
                  <a:pt x="31" y="225"/>
                </a:lnTo>
                <a:lnTo>
                  <a:pt x="38" y="225"/>
                </a:lnTo>
                <a:lnTo>
                  <a:pt x="45" y="225"/>
                </a:lnTo>
                <a:lnTo>
                  <a:pt x="64" y="225"/>
                </a:lnTo>
                <a:lnTo>
                  <a:pt x="74" y="223"/>
                </a:lnTo>
                <a:lnTo>
                  <a:pt x="74" y="217"/>
                </a:lnTo>
                <a:lnTo>
                  <a:pt x="74" y="208"/>
                </a:lnTo>
                <a:lnTo>
                  <a:pt x="74" y="199"/>
                </a:lnTo>
                <a:lnTo>
                  <a:pt x="74" y="179"/>
                </a:lnTo>
                <a:lnTo>
                  <a:pt x="74" y="176"/>
                </a:lnTo>
                <a:lnTo>
                  <a:pt x="74" y="167"/>
                </a:lnTo>
                <a:lnTo>
                  <a:pt x="74" y="160"/>
                </a:lnTo>
                <a:lnTo>
                  <a:pt x="74" y="154"/>
                </a:lnTo>
                <a:lnTo>
                  <a:pt x="74" y="150"/>
                </a:lnTo>
                <a:lnTo>
                  <a:pt x="74" y="139"/>
                </a:lnTo>
                <a:lnTo>
                  <a:pt x="74" y="125"/>
                </a:lnTo>
                <a:lnTo>
                  <a:pt x="74" y="122"/>
                </a:lnTo>
                <a:lnTo>
                  <a:pt x="74" y="120"/>
                </a:lnTo>
                <a:lnTo>
                  <a:pt x="74" y="114"/>
                </a:lnTo>
                <a:lnTo>
                  <a:pt x="74" y="105"/>
                </a:lnTo>
                <a:lnTo>
                  <a:pt x="74" y="100"/>
                </a:lnTo>
                <a:lnTo>
                  <a:pt x="74" y="95"/>
                </a:lnTo>
                <a:lnTo>
                  <a:pt x="74" y="90"/>
                </a:lnTo>
                <a:lnTo>
                  <a:pt x="74" y="86"/>
                </a:lnTo>
                <a:lnTo>
                  <a:pt x="74" y="82"/>
                </a:lnTo>
                <a:lnTo>
                  <a:pt x="74" y="79"/>
                </a:lnTo>
                <a:lnTo>
                  <a:pt x="74" y="77"/>
                </a:lnTo>
                <a:lnTo>
                  <a:pt x="74" y="58"/>
                </a:lnTo>
                <a:lnTo>
                  <a:pt x="74" y="48"/>
                </a:lnTo>
                <a:lnTo>
                  <a:pt x="74" y="44"/>
                </a:lnTo>
                <a:lnTo>
                  <a:pt x="74" y="32"/>
                </a:lnTo>
                <a:lnTo>
                  <a:pt x="74" y="26"/>
                </a:lnTo>
                <a:lnTo>
                  <a:pt x="74" y="21"/>
                </a:lnTo>
                <a:lnTo>
                  <a:pt x="74" y="9"/>
                </a:lnTo>
                <a:lnTo>
                  <a:pt x="90" y="0"/>
                </a:lnTo>
                <a:lnTo>
                  <a:pt x="104" y="0"/>
                </a:lnTo>
                <a:lnTo>
                  <a:pt x="128" y="0"/>
                </a:lnTo>
                <a:lnTo>
                  <a:pt x="145" y="0"/>
                </a:lnTo>
                <a:lnTo>
                  <a:pt x="148"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8" name="Freeform 252"/>
          <p:cNvSpPr>
            <a:spLocks/>
          </p:cNvSpPr>
          <p:nvPr/>
        </p:nvSpPr>
        <p:spPr bwMode="auto">
          <a:xfrm>
            <a:off x="9913939" y="5391150"/>
            <a:ext cx="28575" cy="26988"/>
          </a:xfrm>
          <a:custGeom>
            <a:avLst/>
            <a:gdLst>
              <a:gd name="T0" fmla="*/ 2147483646 w 20"/>
              <a:gd name="T1" fmla="*/ 2147483646 h 19"/>
              <a:gd name="T2" fmla="*/ 0 w 20"/>
              <a:gd name="T3" fmla="*/ 0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2147483646 w 20"/>
              <a:gd name="T19" fmla="*/ 2147483646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0" y="0"/>
                </a:lnTo>
                <a:lnTo>
                  <a:pt x="2" y="9"/>
                </a:lnTo>
                <a:lnTo>
                  <a:pt x="5" y="10"/>
                </a:lnTo>
                <a:lnTo>
                  <a:pt x="8" y="12"/>
                </a:lnTo>
                <a:lnTo>
                  <a:pt x="10" y="18"/>
                </a:lnTo>
                <a:lnTo>
                  <a:pt x="13" y="16"/>
                </a:lnTo>
                <a:lnTo>
                  <a:pt x="19" y="13"/>
                </a:lnTo>
                <a:lnTo>
                  <a:pt x="16" y="9"/>
                </a:lnTo>
                <a:lnTo>
                  <a:pt x="11" y="6"/>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9" name="Freeform 253"/>
          <p:cNvSpPr>
            <a:spLocks/>
          </p:cNvSpPr>
          <p:nvPr/>
        </p:nvSpPr>
        <p:spPr bwMode="auto">
          <a:xfrm>
            <a:off x="9866314" y="5343525"/>
            <a:ext cx="26987" cy="26988"/>
          </a:xfrm>
          <a:custGeom>
            <a:avLst/>
            <a:gdLst>
              <a:gd name="T0" fmla="*/ 2147483646 w 18"/>
              <a:gd name="T1" fmla="*/ 0 h 19"/>
              <a:gd name="T2" fmla="*/ 0 w 18"/>
              <a:gd name="T3" fmla="*/ 2147483646 h 19"/>
              <a:gd name="T4" fmla="*/ 0 w 18"/>
              <a:gd name="T5" fmla="*/ 2147483646 h 19"/>
              <a:gd name="T6" fmla="*/ 2147483646 w 18"/>
              <a:gd name="T7" fmla="*/ 2147483646 h 19"/>
              <a:gd name="T8" fmla="*/ 2147483646 w 18"/>
              <a:gd name="T9" fmla="*/ 2147483646 h 19"/>
              <a:gd name="T10" fmla="*/ 2147483646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0" y="5"/>
                </a:lnTo>
                <a:lnTo>
                  <a:pt x="0" y="12"/>
                </a:lnTo>
                <a:lnTo>
                  <a:pt x="6" y="18"/>
                </a:lnTo>
                <a:lnTo>
                  <a:pt x="10" y="18"/>
                </a:lnTo>
                <a:lnTo>
                  <a:pt x="17" y="7"/>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0" name="Freeform 254"/>
          <p:cNvSpPr>
            <a:spLocks/>
          </p:cNvSpPr>
          <p:nvPr/>
        </p:nvSpPr>
        <p:spPr bwMode="auto">
          <a:xfrm>
            <a:off x="9894889" y="5378450"/>
            <a:ext cx="26987" cy="26988"/>
          </a:xfrm>
          <a:custGeom>
            <a:avLst/>
            <a:gdLst>
              <a:gd name="T0" fmla="*/ 2147483646 w 19"/>
              <a:gd name="T1" fmla="*/ 2147483646 h 19"/>
              <a:gd name="T2" fmla="*/ 2147483646 w 19"/>
              <a:gd name="T3" fmla="*/ 2147483646 h 19"/>
              <a:gd name="T4" fmla="*/ 2147483646 w 19"/>
              <a:gd name="T5" fmla="*/ 0 h 19"/>
              <a:gd name="T6" fmla="*/ 2147483646 w 19"/>
              <a:gd name="T7" fmla="*/ 2147483646 h 19"/>
              <a:gd name="T8" fmla="*/ 2147483646 w 19"/>
              <a:gd name="T9" fmla="*/ 2147483646 h 19"/>
              <a:gd name="T10" fmla="*/ 0 w 19"/>
              <a:gd name="T11" fmla="*/ 2147483646 h 19"/>
              <a:gd name="T12" fmla="*/ 2147483646 w 19"/>
              <a:gd name="T13" fmla="*/ 2147483646 h 19"/>
              <a:gd name="T14" fmla="*/ 2147483646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12" y="14"/>
                </a:moveTo>
                <a:lnTo>
                  <a:pt x="18" y="8"/>
                </a:lnTo>
                <a:lnTo>
                  <a:pt x="16" y="0"/>
                </a:lnTo>
                <a:lnTo>
                  <a:pt x="3" y="3"/>
                </a:lnTo>
                <a:lnTo>
                  <a:pt x="3" y="8"/>
                </a:lnTo>
                <a:lnTo>
                  <a:pt x="0" y="14"/>
                </a:lnTo>
                <a:lnTo>
                  <a:pt x="1" y="18"/>
                </a:lnTo>
                <a:lnTo>
                  <a:pt x="12"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1" name="Freeform 255"/>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2147483646 h 20"/>
              <a:gd name="T6" fmla="*/ 2147483646 w 18"/>
              <a:gd name="T7" fmla="*/ 0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8" y="19"/>
                </a:lnTo>
                <a:lnTo>
                  <a:pt x="17" y="11"/>
                </a:lnTo>
                <a:lnTo>
                  <a:pt x="5" y="0"/>
                </a:lnTo>
                <a:lnTo>
                  <a:pt x="2" y="11"/>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2" name="Freeform 256"/>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0 h 20"/>
              <a:gd name="T6" fmla="*/ 2147483646 w 18"/>
              <a:gd name="T7" fmla="*/ 2147483646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2" y="11"/>
                </a:lnTo>
                <a:lnTo>
                  <a:pt x="5" y="0"/>
                </a:lnTo>
                <a:lnTo>
                  <a:pt x="17" y="11"/>
                </a:lnTo>
                <a:lnTo>
                  <a:pt x="8" y="19"/>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3" name="Freeform 257"/>
          <p:cNvSpPr>
            <a:spLocks/>
          </p:cNvSpPr>
          <p:nvPr/>
        </p:nvSpPr>
        <p:spPr bwMode="auto">
          <a:xfrm>
            <a:off x="9866314" y="5343525"/>
            <a:ext cx="26987" cy="26988"/>
          </a:xfrm>
          <a:custGeom>
            <a:avLst/>
            <a:gdLst>
              <a:gd name="T0" fmla="*/ 2147483646 w 18"/>
              <a:gd name="T1" fmla="*/ 0 h 19"/>
              <a:gd name="T2" fmla="*/ 2147483646 w 18"/>
              <a:gd name="T3" fmla="*/ 2147483646 h 19"/>
              <a:gd name="T4" fmla="*/ 2147483646 w 18"/>
              <a:gd name="T5" fmla="*/ 2147483646 h 19"/>
              <a:gd name="T6" fmla="*/ 2147483646 w 18"/>
              <a:gd name="T7" fmla="*/ 2147483646 h 19"/>
              <a:gd name="T8" fmla="*/ 0 w 18"/>
              <a:gd name="T9" fmla="*/ 2147483646 h 19"/>
              <a:gd name="T10" fmla="*/ 0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17" y="7"/>
                </a:lnTo>
                <a:lnTo>
                  <a:pt x="10" y="18"/>
                </a:lnTo>
                <a:lnTo>
                  <a:pt x="6" y="18"/>
                </a:lnTo>
                <a:lnTo>
                  <a:pt x="0" y="12"/>
                </a:lnTo>
                <a:lnTo>
                  <a:pt x="0" y="5"/>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4" name="Freeform 258"/>
          <p:cNvSpPr>
            <a:spLocks/>
          </p:cNvSpPr>
          <p:nvPr/>
        </p:nvSpPr>
        <p:spPr bwMode="auto">
          <a:xfrm>
            <a:off x="9894889" y="5378450"/>
            <a:ext cx="26987" cy="26988"/>
          </a:xfrm>
          <a:custGeom>
            <a:avLst/>
            <a:gdLst>
              <a:gd name="T0" fmla="*/ 0 w 19"/>
              <a:gd name="T1" fmla="*/ 2147483646 h 19"/>
              <a:gd name="T2" fmla="*/ 2147483646 w 19"/>
              <a:gd name="T3" fmla="*/ 2147483646 h 19"/>
              <a:gd name="T4" fmla="*/ 2147483646 w 19"/>
              <a:gd name="T5" fmla="*/ 2147483646 h 19"/>
              <a:gd name="T6" fmla="*/ 2147483646 w 19"/>
              <a:gd name="T7" fmla="*/ 0 h 19"/>
              <a:gd name="T8" fmla="*/ 2147483646 w 19"/>
              <a:gd name="T9" fmla="*/ 2147483646 h 19"/>
              <a:gd name="T10" fmla="*/ 2147483646 w 19"/>
              <a:gd name="T11" fmla="*/ 2147483646 h 19"/>
              <a:gd name="T12" fmla="*/ 2147483646 w 19"/>
              <a:gd name="T13" fmla="*/ 2147483646 h 19"/>
              <a:gd name="T14" fmla="*/ 0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0" y="14"/>
                </a:moveTo>
                <a:lnTo>
                  <a:pt x="3" y="8"/>
                </a:lnTo>
                <a:lnTo>
                  <a:pt x="3" y="3"/>
                </a:lnTo>
                <a:lnTo>
                  <a:pt x="16" y="0"/>
                </a:lnTo>
                <a:lnTo>
                  <a:pt x="18" y="8"/>
                </a:lnTo>
                <a:lnTo>
                  <a:pt x="12" y="14"/>
                </a:lnTo>
                <a:lnTo>
                  <a:pt x="1" y="18"/>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5" name="Freeform 259"/>
          <p:cNvSpPr>
            <a:spLocks/>
          </p:cNvSpPr>
          <p:nvPr/>
        </p:nvSpPr>
        <p:spPr bwMode="auto">
          <a:xfrm>
            <a:off x="9913939" y="5391150"/>
            <a:ext cx="28575" cy="26988"/>
          </a:xfrm>
          <a:custGeom>
            <a:avLst/>
            <a:gdLst>
              <a:gd name="T0" fmla="*/ 2147483646 w 20"/>
              <a:gd name="T1" fmla="*/ 2147483646 h 19"/>
              <a:gd name="T2" fmla="*/ 2147483646 w 20"/>
              <a:gd name="T3" fmla="*/ 2147483646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0 w 20"/>
              <a:gd name="T19" fmla="*/ 0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11" y="6"/>
                </a:lnTo>
                <a:lnTo>
                  <a:pt x="16" y="9"/>
                </a:lnTo>
                <a:lnTo>
                  <a:pt x="19" y="13"/>
                </a:lnTo>
                <a:lnTo>
                  <a:pt x="13" y="16"/>
                </a:lnTo>
                <a:lnTo>
                  <a:pt x="10" y="18"/>
                </a:lnTo>
                <a:lnTo>
                  <a:pt x="8" y="12"/>
                </a:lnTo>
                <a:lnTo>
                  <a:pt x="5" y="10"/>
                </a:lnTo>
                <a:lnTo>
                  <a:pt x="2" y="9"/>
                </a:lnTo>
                <a:lnTo>
                  <a:pt x="0" y="0"/>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6" name="Freeform 260"/>
          <p:cNvSpPr>
            <a:spLocks/>
          </p:cNvSpPr>
          <p:nvPr/>
        </p:nvSpPr>
        <p:spPr bwMode="auto">
          <a:xfrm>
            <a:off x="9612313" y="1458913"/>
            <a:ext cx="412750" cy="400050"/>
          </a:xfrm>
          <a:custGeom>
            <a:avLst/>
            <a:gdLst>
              <a:gd name="T0" fmla="*/ 2147483646 w 286"/>
              <a:gd name="T1" fmla="*/ 0 h 286"/>
              <a:gd name="T2" fmla="*/ 2147483646 w 286"/>
              <a:gd name="T3" fmla="*/ 0 h 286"/>
              <a:gd name="T4" fmla="*/ 2147483646 w 286"/>
              <a:gd name="T5" fmla="*/ 0 h 286"/>
              <a:gd name="T6" fmla="*/ 2147483646 w 286"/>
              <a:gd name="T7" fmla="*/ 0 h 286"/>
              <a:gd name="T8" fmla="*/ 2147483646 w 286"/>
              <a:gd name="T9" fmla="*/ 2147483646 h 286"/>
              <a:gd name="T10" fmla="*/ 2147483646 w 286"/>
              <a:gd name="T11" fmla="*/ 2147483646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0 h 286"/>
              <a:gd name="T34" fmla="*/ 2147483646 w 286"/>
              <a:gd name="T35" fmla="*/ 2147483646 h 286"/>
              <a:gd name="T36" fmla="*/ 2147483646 w 286"/>
              <a:gd name="T37" fmla="*/ 2147483646 h 286"/>
              <a:gd name="T38" fmla="*/ 2147483646 w 286"/>
              <a:gd name="T39" fmla="*/ 2147483646 h 286"/>
              <a:gd name="T40" fmla="*/ 2147483646 w 286"/>
              <a:gd name="T41" fmla="*/ 2147483646 h 286"/>
              <a:gd name="T42" fmla="*/ 2147483646 w 286"/>
              <a:gd name="T43" fmla="*/ 2147483646 h 286"/>
              <a:gd name="T44" fmla="*/ 2147483646 w 286"/>
              <a:gd name="T45" fmla="*/ 2147483646 h 286"/>
              <a:gd name="T46" fmla="*/ 2147483646 w 286"/>
              <a:gd name="T47" fmla="*/ 2147483646 h 286"/>
              <a:gd name="T48" fmla="*/ 2147483646 w 286"/>
              <a:gd name="T49" fmla="*/ 2147483646 h 286"/>
              <a:gd name="T50" fmla="*/ 2147483646 w 286"/>
              <a:gd name="T51" fmla="*/ 2147483646 h 286"/>
              <a:gd name="T52" fmla="*/ 2147483646 w 286"/>
              <a:gd name="T53" fmla="*/ 2147483646 h 286"/>
              <a:gd name="T54" fmla="*/ 2147483646 w 286"/>
              <a:gd name="T55" fmla="*/ 2147483646 h 286"/>
              <a:gd name="T56" fmla="*/ 2147483646 w 286"/>
              <a:gd name="T57" fmla="*/ 2147483646 h 286"/>
              <a:gd name="T58" fmla="*/ 2147483646 w 286"/>
              <a:gd name="T59" fmla="*/ 2147483646 h 286"/>
              <a:gd name="T60" fmla="*/ 2147483646 w 286"/>
              <a:gd name="T61" fmla="*/ 2147483646 h 286"/>
              <a:gd name="T62" fmla="*/ 2147483646 w 286"/>
              <a:gd name="T63" fmla="*/ 2147483646 h 286"/>
              <a:gd name="T64" fmla="*/ 2147483646 w 286"/>
              <a:gd name="T65" fmla="*/ 2147483646 h 286"/>
              <a:gd name="T66" fmla="*/ 2147483646 w 286"/>
              <a:gd name="T67" fmla="*/ 2147483646 h 286"/>
              <a:gd name="T68" fmla="*/ 2147483646 w 286"/>
              <a:gd name="T69" fmla="*/ 2147483646 h 286"/>
              <a:gd name="T70" fmla="*/ 2147483646 w 286"/>
              <a:gd name="T71" fmla="*/ 2147483646 h 286"/>
              <a:gd name="T72" fmla="*/ 2147483646 w 286"/>
              <a:gd name="T73" fmla="*/ 2147483646 h 286"/>
              <a:gd name="T74" fmla="*/ 2147483646 w 286"/>
              <a:gd name="T75" fmla="*/ 2147483646 h 286"/>
              <a:gd name="T76" fmla="*/ 2147483646 w 286"/>
              <a:gd name="T77" fmla="*/ 2147483646 h 286"/>
              <a:gd name="T78" fmla="*/ 2147483646 w 286"/>
              <a:gd name="T79" fmla="*/ 2147483646 h 286"/>
              <a:gd name="T80" fmla="*/ 2147483646 w 286"/>
              <a:gd name="T81" fmla="*/ 2147483646 h 286"/>
              <a:gd name="T82" fmla="*/ 2147483646 w 286"/>
              <a:gd name="T83" fmla="*/ 2147483646 h 286"/>
              <a:gd name="T84" fmla="*/ 2147483646 w 286"/>
              <a:gd name="T85" fmla="*/ 2147483646 h 286"/>
              <a:gd name="T86" fmla="*/ 2147483646 w 286"/>
              <a:gd name="T87" fmla="*/ 2147483646 h 286"/>
              <a:gd name="T88" fmla="*/ 2147483646 w 286"/>
              <a:gd name="T89" fmla="*/ 2147483646 h 286"/>
              <a:gd name="T90" fmla="*/ 2147483646 w 286"/>
              <a:gd name="T91" fmla="*/ 2147483646 h 286"/>
              <a:gd name="T92" fmla="*/ 2147483646 w 286"/>
              <a:gd name="T93" fmla="*/ 2147483646 h 286"/>
              <a:gd name="T94" fmla="*/ 2147483646 w 286"/>
              <a:gd name="T95" fmla="*/ 2147483646 h 286"/>
              <a:gd name="T96" fmla="*/ 2147483646 w 286"/>
              <a:gd name="T97" fmla="*/ 2147483646 h 286"/>
              <a:gd name="T98" fmla="*/ 2147483646 w 286"/>
              <a:gd name="T99" fmla="*/ 2147483646 h 286"/>
              <a:gd name="T100" fmla="*/ 2147483646 w 286"/>
              <a:gd name="T101" fmla="*/ 2147483646 h 286"/>
              <a:gd name="T102" fmla="*/ 2147483646 w 286"/>
              <a:gd name="T103" fmla="*/ 2147483646 h 286"/>
              <a:gd name="T104" fmla="*/ 2147483646 w 286"/>
              <a:gd name="T105" fmla="*/ 2147483646 h 286"/>
              <a:gd name="T106" fmla="*/ 2147483646 w 286"/>
              <a:gd name="T107" fmla="*/ 2147483646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286"/>
              <a:gd name="T164" fmla="*/ 286 w 286"/>
              <a:gd name="T165" fmla="*/ 286 h 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286">
                <a:moveTo>
                  <a:pt x="17" y="1"/>
                </a:moveTo>
                <a:lnTo>
                  <a:pt x="19" y="0"/>
                </a:lnTo>
                <a:lnTo>
                  <a:pt x="22" y="0"/>
                </a:lnTo>
                <a:lnTo>
                  <a:pt x="28" y="0"/>
                </a:lnTo>
                <a:lnTo>
                  <a:pt x="30" y="0"/>
                </a:lnTo>
                <a:lnTo>
                  <a:pt x="36" y="0"/>
                </a:lnTo>
                <a:lnTo>
                  <a:pt x="37" y="0"/>
                </a:lnTo>
                <a:lnTo>
                  <a:pt x="38" y="0"/>
                </a:lnTo>
                <a:lnTo>
                  <a:pt x="40" y="0"/>
                </a:lnTo>
                <a:lnTo>
                  <a:pt x="42" y="0"/>
                </a:lnTo>
                <a:lnTo>
                  <a:pt x="47" y="0"/>
                </a:lnTo>
                <a:lnTo>
                  <a:pt x="48" y="0"/>
                </a:lnTo>
                <a:lnTo>
                  <a:pt x="51" y="0"/>
                </a:lnTo>
                <a:lnTo>
                  <a:pt x="53" y="0"/>
                </a:lnTo>
                <a:lnTo>
                  <a:pt x="60" y="0"/>
                </a:lnTo>
                <a:lnTo>
                  <a:pt x="62" y="0"/>
                </a:lnTo>
                <a:lnTo>
                  <a:pt x="64" y="0"/>
                </a:lnTo>
                <a:lnTo>
                  <a:pt x="72" y="1"/>
                </a:lnTo>
                <a:lnTo>
                  <a:pt x="74" y="1"/>
                </a:lnTo>
                <a:lnTo>
                  <a:pt x="78" y="1"/>
                </a:lnTo>
                <a:lnTo>
                  <a:pt x="90" y="1"/>
                </a:lnTo>
                <a:lnTo>
                  <a:pt x="95" y="1"/>
                </a:lnTo>
                <a:lnTo>
                  <a:pt x="99" y="1"/>
                </a:lnTo>
                <a:lnTo>
                  <a:pt x="102" y="1"/>
                </a:lnTo>
                <a:lnTo>
                  <a:pt x="107" y="1"/>
                </a:lnTo>
                <a:lnTo>
                  <a:pt x="112" y="1"/>
                </a:lnTo>
                <a:lnTo>
                  <a:pt x="115" y="1"/>
                </a:lnTo>
                <a:lnTo>
                  <a:pt x="121" y="1"/>
                </a:lnTo>
                <a:lnTo>
                  <a:pt x="124" y="1"/>
                </a:lnTo>
                <a:lnTo>
                  <a:pt x="126" y="1"/>
                </a:lnTo>
                <a:lnTo>
                  <a:pt x="129" y="1"/>
                </a:lnTo>
                <a:lnTo>
                  <a:pt x="130" y="1"/>
                </a:lnTo>
                <a:lnTo>
                  <a:pt x="133" y="1"/>
                </a:lnTo>
                <a:lnTo>
                  <a:pt x="137" y="1"/>
                </a:lnTo>
                <a:lnTo>
                  <a:pt x="139" y="1"/>
                </a:lnTo>
                <a:lnTo>
                  <a:pt x="141" y="1"/>
                </a:lnTo>
                <a:lnTo>
                  <a:pt x="147" y="1"/>
                </a:lnTo>
                <a:lnTo>
                  <a:pt x="149" y="1"/>
                </a:lnTo>
                <a:lnTo>
                  <a:pt x="151" y="1"/>
                </a:lnTo>
                <a:lnTo>
                  <a:pt x="155" y="1"/>
                </a:lnTo>
                <a:lnTo>
                  <a:pt x="161" y="1"/>
                </a:lnTo>
                <a:lnTo>
                  <a:pt x="163" y="1"/>
                </a:lnTo>
                <a:lnTo>
                  <a:pt x="169" y="1"/>
                </a:lnTo>
                <a:lnTo>
                  <a:pt x="171" y="1"/>
                </a:lnTo>
                <a:lnTo>
                  <a:pt x="174" y="1"/>
                </a:lnTo>
                <a:lnTo>
                  <a:pt x="177" y="1"/>
                </a:lnTo>
                <a:lnTo>
                  <a:pt x="179" y="1"/>
                </a:lnTo>
                <a:lnTo>
                  <a:pt x="182" y="1"/>
                </a:lnTo>
                <a:lnTo>
                  <a:pt x="188" y="1"/>
                </a:lnTo>
                <a:lnTo>
                  <a:pt x="189" y="1"/>
                </a:lnTo>
                <a:lnTo>
                  <a:pt x="193" y="1"/>
                </a:lnTo>
                <a:lnTo>
                  <a:pt x="202" y="1"/>
                </a:lnTo>
                <a:lnTo>
                  <a:pt x="204" y="1"/>
                </a:lnTo>
                <a:lnTo>
                  <a:pt x="207" y="1"/>
                </a:lnTo>
                <a:lnTo>
                  <a:pt x="210" y="1"/>
                </a:lnTo>
                <a:lnTo>
                  <a:pt x="212" y="1"/>
                </a:lnTo>
                <a:lnTo>
                  <a:pt x="217" y="1"/>
                </a:lnTo>
                <a:lnTo>
                  <a:pt x="221" y="1"/>
                </a:lnTo>
                <a:lnTo>
                  <a:pt x="222" y="1"/>
                </a:lnTo>
                <a:lnTo>
                  <a:pt x="227" y="1"/>
                </a:lnTo>
                <a:lnTo>
                  <a:pt x="228" y="1"/>
                </a:lnTo>
                <a:lnTo>
                  <a:pt x="238" y="1"/>
                </a:lnTo>
                <a:lnTo>
                  <a:pt x="242" y="1"/>
                </a:lnTo>
                <a:lnTo>
                  <a:pt x="250" y="1"/>
                </a:lnTo>
                <a:lnTo>
                  <a:pt x="257" y="1"/>
                </a:lnTo>
                <a:lnTo>
                  <a:pt x="269" y="1"/>
                </a:lnTo>
                <a:lnTo>
                  <a:pt x="276" y="1"/>
                </a:lnTo>
                <a:lnTo>
                  <a:pt x="285" y="0"/>
                </a:lnTo>
                <a:lnTo>
                  <a:pt x="285" y="2"/>
                </a:lnTo>
                <a:lnTo>
                  <a:pt x="285" y="4"/>
                </a:lnTo>
                <a:lnTo>
                  <a:pt x="285" y="9"/>
                </a:lnTo>
                <a:lnTo>
                  <a:pt x="285" y="11"/>
                </a:lnTo>
                <a:lnTo>
                  <a:pt x="285" y="14"/>
                </a:lnTo>
                <a:lnTo>
                  <a:pt x="285" y="17"/>
                </a:lnTo>
                <a:lnTo>
                  <a:pt x="283" y="23"/>
                </a:lnTo>
                <a:lnTo>
                  <a:pt x="283" y="30"/>
                </a:lnTo>
                <a:lnTo>
                  <a:pt x="285" y="34"/>
                </a:lnTo>
                <a:lnTo>
                  <a:pt x="285" y="37"/>
                </a:lnTo>
                <a:lnTo>
                  <a:pt x="285" y="40"/>
                </a:lnTo>
                <a:lnTo>
                  <a:pt x="285" y="45"/>
                </a:lnTo>
                <a:lnTo>
                  <a:pt x="285" y="47"/>
                </a:lnTo>
                <a:lnTo>
                  <a:pt x="285" y="52"/>
                </a:lnTo>
                <a:lnTo>
                  <a:pt x="283" y="60"/>
                </a:lnTo>
                <a:lnTo>
                  <a:pt x="283" y="63"/>
                </a:lnTo>
                <a:lnTo>
                  <a:pt x="283" y="66"/>
                </a:lnTo>
                <a:lnTo>
                  <a:pt x="283" y="69"/>
                </a:lnTo>
                <a:lnTo>
                  <a:pt x="283" y="76"/>
                </a:lnTo>
                <a:lnTo>
                  <a:pt x="283" y="81"/>
                </a:lnTo>
                <a:lnTo>
                  <a:pt x="283" y="85"/>
                </a:lnTo>
                <a:lnTo>
                  <a:pt x="283" y="87"/>
                </a:lnTo>
                <a:lnTo>
                  <a:pt x="283" y="99"/>
                </a:lnTo>
                <a:lnTo>
                  <a:pt x="283" y="102"/>
                </a:lnTo>
                <a:lnTo>
                  <a:pt x="283" y="107"/>
                </a:lnTo>
                <a:lnTo>
                  <a:pt x="283" y="112"/>
                </a:lnTo>
                <a:lnTo>
                  <a:pt x="283" y="118"/>
                </a:lnTo>
                <a:lnTo>
                  <a:pt x="283" y="120"/>
                </a:lnTo>
                <a:lnTo>
                  <a:pt x="283" y="124"/>
                </a:lnTo>
                <a:lnTo>
                  <a:pt x="283" y="128"/>
                </a:lnTo>
                <a:lnTo>
                  <a:pt x="283" y="130"/>
                </a:lnTo>
                <a:lnTo>
                  <a:pt x="283" y="132"/>
                </a:lnTo>
                <a:lnTo>
                  <a:pt x="283" y="136"/>
                </a:lnTo>
                <a:lnTo>
                  <a:pt x="283" y="139"/>
                </a:lnTo>
                <a:lnTo>
                  <a:pt x="283" y="141"/>
                </a:lnTo>
                <a:lnTo>
                  <a:pt x="283" y="149"/>
                </a:lnTo>
                <a:lnTo>
                  <a:pt x="283" y="156"/>
                </a:lnTo>
                <a:lnTo>
                  <a:pt x="283" y="166"/>
                </a:lnTo>
                <a:lnTo>
                  <a:pt x="283" y="174"/>
                </a:lnTo>
                <a:lnTo>
                  <a:pt x="285" y="187"/>
                </a:lnTo>
                <a:lnTo>
                  <a:pt x="283" y="190"/>
                </a:lnTo>
                <a:lnTo>
                  <a:pt x="283" y="195"/>
                </a:lnTo>
                <a:lnTo>
                  <a:pt x="283" y="199"/>
                </a:lnTo>
                <a:lnTo>
                  <a:pt x="283" y="207"/>
                </a:lnTo>
                <a:lnTo>
                  <a:pt x="283" y="223"/>
                </a:lnTo>
                <a:lnTo>
                  <a:pt x="283" y="227"/>
                </a:lnTo>
                <a:lnTo>
                  <a:pt x="285" y="249"/>
                </a:lnTo>
                <a:lnTo>
                  <a:pt x="285" y="252"/>
                </a:lnTo>
                <a:lnTo>
                  <a:pt x="285" y="255"/>
                </a:lnTo>
                <a:lnTo>
                  <a:pt x="285" y="271"/>
                </a:lnTo>
                <a:lnTo>
                  <a:pt x="285" y="279"/>
                </a:lnTo>
                <a:lnTo>
                  <a:pt x="285" y="282"/>
                </a:lnTo>
                <a:lnTo>
                  <a:pt x="277" y="283"/>
                </a:lnTo>
                <a:lnTo>
                  <a:pt x="268" y="283"/>
                </a:lnTo>
                <a:lnTo>
                  <a:pt x="267" y="283"/>
                </a:lnTo>
                <a:lnTo>
                  <a:pt x="262" y="283"/>
                </a:lnTo>
                <a:lnTo>
                  <a:pt x="257" y="283"/>
                </a:lnTo>
                <a:lnTo>
                  <a:pt x="255" y="283"/>
                </a:lnTo>
                <a:lnTo>
                  <a:pt x="248" y="283"/>
                </a:lnTo>
                <a:lnTo>
                  <a:pt x="242" y="283"/>
                </a:lnTo>
                <a:lnTo>
                  <a:pt x="240" y="283"/>
                </a:lnTo>
                <a:lnTo>
                  <a:pt x="238" y="283"/>
                </a:lnTo>
                <a:lnTo>
                  <a:pt x="231" y="283"/>
                </a:lnTo>
                <a:lnTo>
                  <a:pt x="227" y="283"/>
                </a:lnTo>
                <a:lnTo>
                  <a:pt x="224" y="283"/>
                </a:lnTo>
                <a:lnTo>
                  <a:pt x="221" y="283"/>
                </a:lnTo>
                <a:lnTo>
                  <a:pt x="218" y="283"/>
                </a:lnTo>
                <a:lnTo>
                  <a:pt x="214" y="283"/>
                </a:lnTo>
                <a:lnTo>
                  <a:pt x="212" y="283"/>
                </a:lnTo>
                <a:lnTo>
                  <a:pt x="211" y="283"/>
                </a:lnTo>
                <a:lnTo>
                  <a:pt x="207" y="283"/>
                </a:lnTo>
                <a:lnTo>
                  <a:pt x="205" y="283"/>
                </a:lnTo>
                <a:lnTo>
                  <a:pt x="203" y="283"/>
                </a:lnTo>
                <a:lnTo>
                  <a:pt x="199" y="285"/>
                </a:lnTo>
                <a:lnTo>
                  <a:pt x="198" y="285"/>
                </a:lnTo>
                <a:lnTo>
                  <a:pt x="194" y="285"/>
                </a:lnTo>
                <a:lnTo>
                  <a:pt x="191" y="283"/>
                </a:lnTo>
                <a:lnTo>
                  <a:pt x="189" y="283"/>
                </a:lnTo>
                <a:lnTo>
                  <a:pt x="188" y="283"/>
                </a:lnTo>
                <a:lnTo>
                  <a:pt x="184" y="283"/>
                </a:lnTo>
                <a:lnTo>
                  <a:pt x="178" y="283"/>
                </a:lnTo>
                <a:lnTo>
                  <a:pt x="173" y="281"/>
                </a:lnTo>
                <a:lnTo>
                  <a:pt x="169" y="281"/>
                </a:lnTo>
                <a:lnTo>
                  <a:pt x="167" y="281"/>
                </a:lnTo>
                <a:lnTo>
                  <a:pt x="166" y="281"/>
                </a:lnTo>
                <a:lnTo>
                  <a:pt x="160" y="281"/>
                </a:lnTo>
                <a:lnTo>
                  <a:pt x="154" y="281"/>
                </a:lnTo>
                <a:lnTo>
                  <a:pt x="148" y="281"/>
                </a:lnTo>
                <a:lnTo>
                  <a:pt x="144" y="281"/>
                </a:lnTo>
                <a:lnTo>
                  <a:pt x="141" y="281"/>
                </a:lnTo>
                <a:lnTo>
                  <a:pt x="135" y="281"/>
                </a:lnTo>
                <a:lnTo>
                  <a:pt x="133" y="281"/>
                </a:lnTo>
                <a:lnTo>
                  <a:pt x="123" y="281"/>
                </a:lnTo>
                <a:lnTo>
                  <a:pt x="116" y="281"/>
                </a:lnTo>
                <a:lnTo>
                  <a:pt x="111" y="281"/>
                </a:lnTo>
                <a:lnTo>
                  <a:pt x="106" y="281"/>
                </a:lnTo>
                <a:lnTo>
                  <a:pt x="99" y="281"/>
                </a:lnTo>
                <a:lnTo>
                  <a:pt x="91" y="281"/>
                </a:lnTo>
                <a:lnTo>
                  <a:pt x="88" y="281"/>
                </a:lnTo>
                <a:lnTo>
                  <a:pt x="86" y="281"/>
                </a:lnTo>
                <a:lnTo>
                  <a:pt x="83" y="281"/>
                </a:lnTo>
                <a:lnTo>
                  <a:pt x="80" y="281"/>
                </a:lnTo>
                <a:lnTo>
                  <a:pt x="74" y="281"/>
                </a:lnTo>
                <a:lnTo>
                  <a:pt x="68" y="281"/>
                </a:lnTo>
                <a:lnTo>
                  <a:pt x="64" y="281"/>
                </a:lnTo>
                <a:lnTo>
                  <a:pt x="62" y="281"/>
                </a:lnTo>
                <a:lnTo>
                  <a:pt x="50" y="281"/>
                </a:lnTo>
                <a:lnTo>
                  <a:pt x="44" y="281"/>
                </a:lnTo>
                <a:lnTo>
                  <a:pt x="37" y="281"/>
                </a:lnTo>
                <a:lnTo>
                  <a:pt x="25" y="281"/>
                </a:lnTo>
                <a:lnTo>
                  <a:pt x="25" y="274"/>
                </a:lnTo>
                <a:lnTo>
                  <a:pt x="25" y="266"/>
                </a:lnTo>
                <a:lnTo>
                  <a:pt x="25" y="263"/>
                </a:lnTo>
                <a:lnTo>
                  <a:pt x="25" y="258"/>
                </a:lnTo>
                <a:lnTo>
                  <a:pt x="25" y="256"/>
                </a:lnTo>
                <a:lnTo>
                  <a:pt x="25" y="249"/>
                </a:lnTo>
                <a:lnTo>
                  <a:pt x="25" y="244"/>
                </a:lnTo>
                <a:lnTo>
                  <a:pt x="25" y="235"/>
                </a:lnTo>
                <a:lnTo>
                  <a:pt x="25" y="232"/>
                </a:lnTo>
                <a:lnTo>
                  <a:pt x="25" y="220"/>
                </a:lnTo>
                <a:lnTo>
                  <a:pt x="25" y="210"/>
                </a:lnTo>
                <a:lnTo>
                  <a:pt x="25" y="206"/>
                </a:lnTo>
                <a:lnTo>
                  <a:pt x="25" y="194"/>
                </a:lnTo>
                <a:lnTo>
                  <a:pt x="25" y="181"/>
                </a:lnTo>
                <a:lnTo>
                  <a:pt x="25" y="170"/>
                </a:lnTo>
                <a:lnTo>
                  <a:pt x="25" y="165"/>
                </a:lnTo>
                <a:lnTo>
                  <a:pt x="25" y="157"/>
                </a:lnTo>
                <a:lnTo>
                  <a:pt x="25" y="145"/>
                </a:lnTo>
                <a:lnTo>
                  <a:pt x="25" y="132"/>
                </a:lnTo>
                <a:lnTo>
                  <a:pt x="25" y="126"/>
                </a:lnTo>
                <a:lnTo>
                  <a:pt x="25" y="120"/>
                </a:lnTo>
                <a:lnTo>
                  <a:pt x="25" y="112"/>
                </a:lnTo>
                <a:lnTo>
                  <a:pt x="25" y="107"/>
                </a:lnTo>
                <a:lnTo>
                  <a:pt x="25" y="101"/>
                </a:lnTo>
                <a:lnTo>
                  <a:pt x="25" y="95"/>
                </a:lnTo>
                <a:lnTo>
                  <a:pt x="25" y="93"/>
                </a:lnTo>
                <a:lnTo>
                  <a:pt x="25" y="82"/>
                </a:lnTo>
                <a:lnTo>
                  <a:pt x="25" y="78"/>
                </a:lnTo>
                <a:lnTo>
                  <a:pt x="25" y="73"/>
                </a:lnTo>
                <a:lnTo>
                  <a:pt x="25" y="69"/>
                </a:lnTo>
                <a:lnTo>
                  <a:pt x="25" y="64"/>
                </a:lnTo>
                <a:lnTo>
                  <a:pt x="25" y="54"/>
                </a:lnTo>
                <a:lnTo>
                  <a:pt x="25" y="51"/>
                </a:lnTo>
                <a:lnTo>
                  <a:pt x="25" y="48"/>
                </a:lnTo>
                <a:lnTo>
                  <a:pt x="28" y="48"/>
                </a:lnTo>
                <a:lnTo>
                  <a:pt x="0" y="20"/>
                </a:lnTo>
                <a:lnTo>
                  <a:pt x="2" y="4"/>
                </a:lnTo>
                <a:lnTo>
                  <a:pt x="17"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7" name="Freeform 261"/>
          <p:cNvSpPr>
            <a:spLocks/>
          </p:cNvSpPr>
          <p:nvPr/>
        </p:nvSpPr>
        <p:spPr bwMode="auto">
          <a:xfrm>
            <a:off x="9224963" y="1458913"/>
            <a:ext cx="430212" cy="588962"/>
          </a:xfrm>
          <a:custGeom>
            <a:avLst/>
            <a:gdLst>
              <a:gd name="T0" fmla="*/ 2147483646 w 298"/>
              <a:gd name="T1" fmla="*/ 0 h 421"/>
              <a:gd name="T2" fmla="*/ 2147483646 w 298"/>
              <a:gd name="T3" fmla="*/ 0 h 421"/>
              <a:gd name="T4" fmla="*/ 2147483646 w 298"/>
              <a:gd name="T5" fmla="*/ 2147483646 h 421"/>
              <a:gd name="T6" fmla="*/ 2147483646 w 298"/>
              <a:gd name="T7" fmla="*/ 2147483646 h 421"/>
              <a:gd name="T8" fmla="*/ 2147483646 w 298"/>
              <a:gd name="T9" fmla="*/ 2147483646 h 421"/>
              <a:gd name="T10" fmla="*/ 2147483646 w 298"/>
              <a:gd name="T11" fmla="*/ 2147483646 h 421"/>
              <a:gd name="T12" fmla="*/ 2147483646 w 298"/>
              <a:gd name="T13" fmla="*/ 2147483646 h 421"/>
              <a:gd name="T14" fmla="*/ 2147483646 w 298"/>
              <a:gd name="T15" fmla="*/ 2147483646 h 421"/>
              <a:gd name="T16" fmla="*/ 2147483646 w 298"/>
              <a:gd name="T17" fmla="*/ 2147483646 h 421"/>
              <a:gd name="T18" fmla="*/ 2147483646 w 298"/>
              <a:gd name="T19" fmla="*/ 2147483646 h 421"/>
              <a:gd name="T20" fmla="*/ 2147483646 w 298"/>
              <a:gd name="T21" fmla="*/ 2147483646 h 421"/>
              <a:gd name="T22" fmla="*/ 2147483646 w 298"/>
              <a:gd name="T23" fmla="*/ 2147483646 h 421"/>
              <a:gd name="T24" fmla="*/ 2147483646 w 298"/>
              <a:gd name="T25" fmla="*/ 2147483646 h 421"/>
              <a:gd name="T26" fmla="*/ 2147483646 w 298"/>
              <a:gd name="T27" fmla="*/ 2147483646 h 421"/>
              <a:gd name="T28" fmla="*/ 2147483646 w 298"/>
              <a:gd name="T29" fmla="*/ 2147483646 h 421"/>
              <a:gd name="T30" fmla="*/ 2147483646 w 298"/>
              <a:gd name="T31" fmla="*/ 2147483646 h 421"/>
              <a:gd name="T32" fmla="*/ 2147483646 w 298"/>
              <a:gd name="T33" fmla="*/ 2147483646 h 421"/>
              <a:gd name="T34" fmla="*/ 2147483646 w 298"/>
              <a:gd name="T35" fmla="*/ 2147483646 h 421"/>
              <a:gd name="T36" fmla="*/ 2147483646 w 298"/>
              <a:gd name="T37" fmla="*/ 2147483646 h 421"/>
              <a:gd name="T38" fmla="*/ 2147483646 w 298"/>
              <a:gd name="T39" fmla="*/ 2147483646 h 421"/>
              <a:gd name="T40" fmla="*/ 2147483646 w 298"/>
              <a:gd name="T41" fmla="*/ 2147483646 h 421"/>
              <a:gd name="T42" fmla="*/ 2147483646 w 298"/>
              <a:gd name="T43" fmla="*/ 2147483646 h 421"/>
              <a:gd name="T44" fmla="*/ 2147483646 w 298"/>
              <a:gd name="T45" fmla="*/ 2147483646 h 421"/>
              <a:gd name="T46" fmla="*/ 2147483646 w 298"/>
              <a:gd name="T47" fmla="*/ 2147483646 h 421"/>
              <a:gd name="T48" fmla="*/ 2147483646 w 298"/>
              <a:gd name="T49" fmla="*/ 2147483646 h 421"/>
              <a:gd name="T50" fmla="*/ 2147483646 w 298"/>
              <a:gd name="T51" fmla="*/ 2147483646 h 421"/>
              <a:gd name="T52" fmla="*/ 2147483646 w 298"/>
              <a:gd name="T53" fmla="*/ 2147483646 h 421"/>
              <a:gd name="T54" fmla="*/ 2147483646 w 298"/>
              <a:gd name="T55" fmla="*/ 2147483646 h 421"/>
              <a:gd name="T56" fmla="*/ 2147483646 w 298"/>
              <a:gd name="T57" fmla="*/ 2147483646 h 421"/>
              <a:gd name="T58" fmla="*/ 2147483646 w 298"/>
              <a:gd name="T59" fmla="*/ 2147483646 h 421"/>
              <a:gd name="T60" fmla="*/ 2147483646 w 298"/>
              <a:gd name="T61" fmla="*/ 2147483646 h 421"/>
              <a:gd name="T62" fmla="*/ 2147483646 w 298"/>
              <a:gd name="T63" fmla="*/ 2147483646 h 421"/>
              <a:gd name="T64" fmla="*/ 2147483646 w 298"/>
              <a:gd name="T65" fmla="*/ 2147483646 h 421"/>
              <a:gd name="T66" fmla="*/ 2147483646 w 298"/>
              <a:gd name="T67" fmla="*/ 2147483646 h 421"/>
              <a:gd name="T68" fmla="*/ 2147483646 w 298"/>
              <a:gd name="T69" fmla="*/ 2147483646 h 421"/>
              <a:gd name="T70" fmla="*/ 0 w 298"/>
              <a:gd name="T71" fmla="*/ 2147483646 h 421"/>
              <a:gd name="T72" fmla="*/ 0 w 298"/>
              <a:gd name="T73" fmla="*/ 2147483646 h 421"/>
              <a:gd name="T74" fmla="*/ 0 w 298"/>
              <a:gd name="T75" fmla="*/ 2147483646 h 421"/>
              <a:gd name="T76" fmla="*/ 0 w 298"/>
              <a:gd name="T77" fmla="*/ 2147483646 h 421"/>
              <a:gd name="T78" fmla="*/ 0 w 298"/>
              <a:gd name="T79" fmla="*/ 2147483646 h 421"/>
              <a:gd name="T80" fmla="*/ 0 w 298"/>
              <a:gd name="T81" fmla="*/ 2147483646 h 421"/>
              <a:gd name="T82" fmla="*/ 0 w 298"/>
              <a:gd name="T83" fmla="*/ 2147483646 h 421"/>
              <a:gd name="T84" fmla="*/ 2147483646 w 298"/>
              <a:gd name="T85" fmla="*/ 2147483646 h 421"/>
              <a:gd name="T86" fmla="*/ 2147483646 w 298"/>
              <a:gd name="T87" fmla="*/ 2147483646 h 421"/>
              <a:gd name="T88" fmla="*/ 2147483646 w 298"/>
              <a:gd name="T89" fmla="*/ 2147483646 h 421"/>
              <a:gd name="T90" fmla="*/ 2147483646 w 298"/>
              <a:gd name="T91" fmla="*/ 0 h 421"/>
              <a:gd name="T92" fmla="*/ 2147483646 w 298"/>
              <a:gd name="T93" fmla="*/ 0 h 421"/>
              <a:gd name="T94" fmla="*/ 2147483646 w 298"/>
              <a:gd name="T95" fmla="*/ 0 h 421"/>
              <a:gd name="T96" fmla="*/ 2147483646 w 298"/>
              <a:gd name="T97" fmla="*/ 0 h 421"/>
              <a:gd name="T98" fmla="*/ 2147483646 w 298"/>
              <a:gd name="T99" fmla="*/ 0 h 421"/>
              <a:gd name="T100" fmla="*/ 2147483646 w 298"/>
              <a:gd name="T101" fmla="*/ 0 h 421"/>
              <a:gd name="T102" fmla="*/ 2147483646 w 298"/>
              <a:gd name="T103" fmla="*/ 0 h 421"/>
              <a:gd name="T104" fmla="*/ 2147483646 w 298"/>
              <a:gd name="T105" fmla="*/ 0 h 421"/>
              <a:gd name="T106" fmla="*/ 2147483646 w 298"/>
              <a:gd name="T107" fmla="*/ 0 h 421"/>
              <a:gd name="T108" fmla="*/ 2147483646 w 298"/>
              <a:gd name="T109" fmla="*/ 0 h 421"/>
              <a:gd name="T110" fmla="*/ 2147483646 w 298"/>
              <a:gd name="T111" fmla="*/ 0 h 421"/>
              <a:gd name="T112" fmla="*/ 2147483646 w 298"/>
              <a:gd name="T113" fmla="*/ 0 h 421"/>
              <a:gd name="T114" fmla="*/ 2147483646 w 298"/>
              <a:gd name="T115" fmla="*/ 0 h 421"/>
              <a:gd name="T116" fmla="*/ 2147483646 w 298"/>
              <a:gd name="T117" fmla="*/ 0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421"/>
              <a:gd name="T179" fmla="*/ 298 w 298"/>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421">
                <a:moveTo>
                  <a:pt x="242" y="0"/>
                </a:moveTo>
                <a:lnTo>
                  <a:pt x="244" y="0"/>
                </a:lnTo>
                <a:lnTo>
                  <a:pt x="249" y="0"/>
                </a:lnTo>
                <a:lnTo>
                  <a:pt x="256" y="0"/>
                </a:lnTo>
                <a:lnTo>
                  <a:pt x="259" y="0"/>
                </a:lnTo>
                <a:lnTo>
                  <a:pt x="261" y="0"/>
                </a:lnTo>
                <a:lnTo>
                  <a:pt x="264" y="0"/>
                </a:lnTo>
                <a:lnTo>
                  <a:pt x="268" y="0"/>
                </a:lnTo>
                <a:lnTo>
                  <a:pt x="269" y="0"/>
                </a:lnTo>
                <a:lnTo>
                  <a:pt x="272" y="0"/>
                </a:lnTo>
                <a:lnTo>
                  <a:pt x="286" y="1"/>
                </a:lnTo>
                <a:lnTo>
                  <a:pt x="270" y="4"/>
                </a:lnTo>
                <a:lnTo>
                  <a:pt x="268" y="20"/>
                </a:lnTo>
                <a:lnTo>
                  <a:pt x="297" y="48"/>
                </a:lnTo>
                <a:lnTo>
                  <a:pt x="293" y="48"/>
                </a:lnTo>
                <a:lnTo>
                  <a:pt x="293" y="51"/>
                </a:lnTo>
                <a:lnTo>
                  <a:pt x="293" y="54"/>
                </a:lnTo>
                <a:lnTo>
                  <a:pt x="293" y="64"/>
                </a:lnTo>
                <a:lnTo>
                  <a:pt x="293" y="69"/>
                </a:lnTo>
                <a:lnTo>
                  <a:pt x="293" y="73"/>
                </a:lnTo>
                <a:lnTo>
                  <a:pt x="293" y="78"/>
                </a:lnTo>
                <a:lnTo>
                  <a:pt x="293" y="82"/>
                </a:lnTo>
                <a:lnTo>
                  <a:pt x="293" y="93"/>
                </a:lnTo>
                <a:lnTo>
                  <a:pt x="293" y="95"/>
                </a:lnTo>
                <a:lnTo>
                  <a:pt x="293" y="101"/>
                </a:lnTo>
                <a:lnTo>
                  <a:pt x="293" y="107"/>
                </a:lnTo>
                <a:lnTo>
                  <a:pt x="293" y="112"/>
                </a:lnTo>
                <a:lnTo>
                  <a:pt x="293" y="120"/>
                </a:lnTo>
                <a:lnTo>
                  <a:pt x="293" y="126"/>
                </a:lnTo>
                <a:lnTo>
                  <a:pt x="293" y="132"/>
                </a:lnTo>
                <a:lnTo>
                  <a:pt x="293" y="145"/>
                </a:lnTo>
                <a:lnTo>
                  <a:pt x="293" y="157"/>
                </a:lnTo>
                <a:lnTo>
                  <a:pt x="293" y="165"/>
                </a:lnTo>
                <a:lnTo>
                  <a:pt x="293" y="170"/>
                </a:lnTo>
                <a:lnTo>
                  <a:pt x="293" y="181"/>
                </a:lnTo>
                <a:lnTo>
                  <a:pt x="293" y="194"/>
                </a:lnTo>
                <a:lnTo>
                  <a:pt x="293" y="206"/>
                </a:lnTo>
                <a:lnTo>
                  <a:pt x="293" y="210"/>
                </a:lnTo>
                <a:lnTo>
                  <a:pt x="293" y="220"/>
                </a:lnTo>
                <a:lnTo>
                  <a:pt x="293" y="232"/>
                </a:lnTo>
                <a:lnTo>
                  <a:pt x="293" y="234"/>
                </a:lnTo>
                <a:lnTo>
                  <a:pt x="293" y="244"/>
                </a:lnTo>
                <a:lnTo>
                  <a:pt x="293" y="249"/>
                </a:lnTo>
                <a:lnTo>
                  <a:pt x="293" y="256"/>
                </a:lnTo>
                <a:lnTo>
                  <a:pt x="293" y="258"/>
                </a:lnTo>
                <a:lnTo>
                  <a:pt x="293" y="263"/>
                </a:lnTo>
                <a:lnTo>
                  <a:pt x="293" y="266"/>
                </a:lnTo>
                <a:lnTo>
                  <a:pt x="293" y="274"/>
                </a:lnTo>
                <a:lnTo>
                  <a:pt x="293" y="281"/>
                </a:lnTo>
                <a:lnTo>
                  <a:pt x="293" y="286"/>
                </a:lnTo>
                <a:lnTo>
                  <a:pt x="293" y="295"/>
                </a:lnTo>
                <a:lnTo>
                  <a:pt x="293" y="300"/>
                </a:lnTo>
                <a:lnTo>
                  <a:pt x="293" y="306"/>
                </a:lnTo>
                <a:lnTo>
                  <a:pt x="293" y="309"/>
                </a:lnTo>
                <a:lnTo>
                  <a:pt x="293" y="313"/>
                </a:lnTo>
                <a:lnTo>
                  <a:pt x="293" y="318"/>
                </a:lnTo>
                <a:lnTo>
                  <a:pt x="293" y="329"/>
                </a:lnTo>
                <a:lnTo>
                  <a:pt x="293" y="331"/>
                </a:lnTo>
                <a:lnTo>
                  <a:pt x="293" y="343"/>
                </a:lnTo>
                <a:lnTo>
                  <a:pt x="290" y="343"/>
                </a:lnTo>
                <a:lnTo>
                  <a:pt x="289" y="351"/>
                </a:lnTo>
                <a:lnTo>
                  <a:pt x="289" y="356"/>
                </a:lnTo>
                <a:lnTo>
                  <a:pt x="289" y="365"/>
                </a:lnTo>
                <a:lnTo>
                  <a:pt x="289" y="371"/>
                </a:lnTo>
                <a:lnTo>
                  <a:pt x="289" y="372"/>
                </a:lnTo>
                <a:lnTo>
                  <a:pt x="289" y="375"/>
                </a:lnTo>
                <a:lnTo>
                  <a:pt x="289" y="381"/>
                </a:lnTo>
                <a:lnTo>
                  <a:pt x="289" y="391"/>
                </a:lnTo>
                <a:lnTo>
                  <a:pt x="289" y="393"/>
                </a:lnTo>
                <a:lnTo>
                  <a:pt x="289" y="404"/>
                </a:lnTo>
                <a:lnTo>
                  <a:pt x="289" y="405"/>
                </a:lnTo>
                <a:lnTo>
                  <a:pt x="289" y="410"/>
                </a:lnTo>
                <a:lnTo>
                  <a:pt x="289" y="420"/>
                </a:lnTo>
                <a:lnTo>
                  <a:pt x="288" y="420"/>
                </a:lnTo>
                <a:lnTo>
                  <a:pt x="286" y="420"/>
                </a:lnTo>
                <a:lnTo>
                  <a:pt x="284" y="420"/>
                </a:lnTo>
                <a:lnTo>
                  <a:pt x="282" y="420"/>
                </a:lnTo>
                <a:lnTo>
                  <a:pt x="280" y="420"/>
                </a:lnTo>
                <a:lnTo>
                  <a:pt x="279" y="420"/>
                </a:lnTo>
                <a:lnTo>
                  <a:pt x="277" y="420"/>
                </a:lnTo>
                <a:lnTo>
                  <a:pt x="275" y="420"/>
                </a:lnTo>
                <a:lnTo>
                  <a:pt x="273" y="420"/>
                </a:lnTo>
                <a:lnTo>
                  <a:pt x="271" y="420"/>
                </a:lnTo>
                <a:lnTo>
                  <a:pt x="265" y="420"/>
                </a:lnTo>
                <a:lnTo>
                  <a:pt x="264" y="420"/>
                </a:lnTo>
                <a:lnTo>
                  <a:pt x="258" y="420"/>
                </a:lnTo>
                <a:lnTo>
                  <a:pt x="254" y="420"/>
                </a:lnTo>
                <a:lnTo>
                  <a:pt x="250" y="420"/>
                </a:lnTo>
                <a:lnTo>
                  <a:pt x="240" y="420"/>
                </a:lnTo>
                <a:lnTo>
                  <a:pt x="235" y="420"/>
                </a:lnTo>
                <a:lnTo>
                  <a:pt x="228" y="418"/>
                </a:lnTo>
                <a:lnTo>
                  <a:pt x="216" y="418"/>
                </a:lnTo>
                <a:lnTo>
                  <a:pt x="212" y="418"/>
                </a:lnTo>
                <a:lnTo>
                  <a:pt x="195" y="418"/>
                </a:lnTo>
                <a:lnTo>
                  <a:pt x="191" y="418"/>
                </a:lnTo>
                <a:lnTo>
                  <a:pt x="189" y="418"/>
                </a:lnTo>
                <a:lnTo>
                  <a:pt x="187" y="418"/>
                </a:lnTo>
                <a:lnTo>
                  <a:pt x="179" y="418"/>
                </a:lnTo>
                <a:lnTo>
                  <a:pt x="177" y="418"/>
                </a:lnTo>
                <a:lnTo>
                  <a:pt x="168" y="418"/>
                </a:lnTo>
                <a:lnTo>
                  <a:pt x="156" y="418"/>
                </a:lnTo>
                <a:lnTo>
                  <a:pt x="144" y="418"/>
                </a:lnTo>
                <a:lnTo>
                  <a:pt x="139" y="418"/>
                </a:lnTo>
                <a:lnTo>
                  <a:pt x="129" y="420"/>
                </a:lnTo>
                <a:lnTo>
                  <a:pt x="119" y="420"/>
                </a:lnTo>
                <a:lnTo>
                  <a:pt x="115" y="420"/>
                </a:lnTo>
                <a:lnTo>
                  <a:pt x="112" y="420"/>
                </a:lnTo>
                <a:lnTo>
                  <a:pt x="110" y="418"/>
                </a:lnTo>
                <a:lnTo>
                  <a:pt x="106" y="418"/>
                </a:lnTo>
                <a:lnTo>
                  <a:pt x="105" y="418"/>
                </a:lnTo>
                <a:lnTo>
                  <a:pt x="95" y="418"/>
                </a:lnTo>
                <a:lnTo>
                  <a:pt x="89" y="418"/>
                </a:lnTo>
                <a:lnTo>
                  <a:pt x="74" y="418"/>
                </a:lnTo>
                <a:lnTo>
                  <a:pt x="71" y="418"/>
                </a:lnTo>
                <a:lnTo>
                  <a:pt x="70" y="406"/>
                </a:lnTo>
                <a:lnTo>
                  <a:pt x="70" y="397"/>
                </a:lnTo>
                <a:lnTo>
                  <a:pt x="70" y="393"/>
                </a:lnTo>
                <a:lnTo>
                  <a:pt x="70" y="392"/>
                </a:lnTo>
                <a:lnTo>
                  <a:pt x="70" y="381"/>
                </a:lnTo>
                <a:lnTo>
                  <a:pt x="70" y="378"/>
                </a:lnTo>
                <a:lnTo>
                  <a:pt x="70" y="368"/>
                </a:lnTo>
                <a:lnTo>
                  <a:pt x="70" y="364"/>
                </a:lnTo>
                <a:lnTo>
                  <a:pt x="70" y="357"/>
                </a:lnTo>
                <a:lnTo>
                  <a:pt x="70" y="356"/>
                </a:lnTo>
                <a:lnTo>
                  <a:pt x="70" y="349"/>
                </a:lnTo>
                <a:lnTo>
                  <a:pt x="70" y="343"/>
                </a:lnTo>
                <a:lnTo>
                  <a:pt x="63" y="343"/>
                </a:lnTo>
                <a:lnTo>
                  <a:pt x="60" y="343"/>
                </a:lnTo>
                <a:lnTo>
                  <a:pt x="52" y="343"/>
                </a:lnTo>
                <a:lnTo>
                  <a:pt x="42" y="343"/>
                </a:lnTo>
                <a:lnTo>
                  <a:pt x="37" y="343"/>
                </a:lnTo>
                <a:lnTo>
                  <a:pt x="34" y="343"/>
                </a:lnTo>
                <a:lnTo>
                  <a:pt x="30" y="343"/>
                </a:lnTo>
                <a:lnTo>
                  <a:pt x="27" y="343"/>
                </a:lnTo>
                <a:lnTo>
                  <a:pt x="25" y="343"/>
                </a:lnTo>
                <a:lnTo>
                  <a:pt x="22" y="343"/>
                </a:lnTo>
                <a:lnTo>
                  <a:pt x="9" y="343"/>
                </a:lnTo>
                <a:lnTo>
                  <a:pt x="1" y="343"/>
                </a:lnTo>
                <a:lnTo>
                  <a:pt x="1" y="339"/>
                </a:lnTo>
                <a:lnTo>
                  <a:pt x="1" y="332"/>
                </a:lnTo>
                <a:lnTo>
                  <a:pt x="0" y="330"/>
                </a:lnTo>
                <a:lnTo>
                  <a:pt x="0" y="318"/>
                </a:lnTo>
                <a:lnTo>
                  <a:pt x="0" y="313"/>
                </a:lnTo>
                <a:lnTo>
                  <a:pt x="0" y="306"/>
                </a:lnTo>
                <a:lnTo>
                  <a:pt x="0" y="303"/>
                </a:lnTo>
                <a:lnTo>
                  <a:pt x="0" y="295"/>
                </a:lnTo>
                <a:lnTo>
                  <a:pt x="0" y="283"/>
                </a:lnTo>
                <a:lnTo>
                  <a:pt x="0" y="278"/>
                </a:lnTo>
                <a:lnTo>
                  <a:pt x="0" y="270"/>
                </a:lnTo>
                <a:lnTo>
                  <a:pt x="0" y="266"/>
                </a:lnTo>
                <a:lnTo>
                  <a:pt x="0" y="263"/>
                </a:lnTo>
                <a:lnTo>
                  <a:pt x="0" y="257"/>
                </a:lnTo>
                <a:lnTo>
                  <a:pt x="0" y="244"/>
                </a:lnTo>
                <a:lnTo>
                  <a:pt x="0" y="238"/>
                </a:lnTo>
                <a:lnTo>
                  <a:pt x="0" y="221"/>
                </a:lnTo>
                <a:lnTo>
                  <a:pt x="0" y="219"/>
                </a:lnTo>
                <a:lnTo>
                  <a:pt x="0" y="206"/>
                </a:lnTo>
                <a:lnTo>
                  <a:pt x="0" y="191"/>
                </a:lnTo>
                <a:lnTo>
                  <a:pt x="0" y="182"/>
                </a:lnTo>
                <a:lnTo>
                  <a:pt x="0" y="170"/>
                </a:lnTo>
                <a:lnTo>
                  <a:pt x="0" y="166"/>
                </a:lnTo>
                <a:lnTo>
                  <a:pt x="0" y="161"/>
                </a:lnTo>
                <a:lnTo>
                  <a:pt x="0" y="157"/>
                </a:lnTo>
                <a:lnTo>
                  <a:pt x="0" y="148"/>
                </a:lnTo>
                <a:lnTo>
                  <a:pt x="0" y="139"/>
                </a:lnTo>
                <a:lnTo>
                  <a:pt x="0" y="123"/>
                </a:lnTo>
                <a:lnTo>
                  <a:pt x="0" y="119"/>
                </a:lnTo>
                <a:lnTo>
                  <a:pt x="0" y="111"/>
                </a:lnTo>
                <a:lnTo>
                  <a:pt x="0" y="108"/>
                </a:lnTo>
                <a:lnTo>
                  <a:pt x="0" y="102"/>
                </a:lnTo>
                <a:lnTo>
                  <a:pt x="0" y="96"/>
                </a:lnTo>
                <a:lnTo>
                  <a:pt x="4" y="48"/>
                </a:lnTo>
                <a:lnTo>
                  <a:pt x="12" y="48"/>
                </a:lnTo>
                <a:lnTo>
                  <a:pt x="15" y="48"/>
                </a:lnTo>
                <a:lnTo>
                  <a:pt x="16" y="34"/>
                </a:lnTo>
                <a:lnTo>
                  <a:pt x="16" y="31"/>
                </a:lnTo>
                <a:lnTo>
                  <a:pt x="16" y="29"/>
                </a:lnTo>
                <a:lnTo>
                  <a:pt x="16" y="26"/>
                </a:lnTo>
                <a:lnTo>
                  <a:pt x="16" y="23"/>
                </a:lnTo>
                <a:lnTo>
                  <a:pt x="16" y="11"/>
                </a:lnTo>
                <a:lnTo>
                  <a:pt x="16" y="1"/>
                </a:lnTo>
                <a:lnTo>
                  <a:pt x="23" y="0"/>
                </a:lnTo>
                <a:lnTo>
                  <a:pt x="28" y="1"/>
                </a:lnTo>
                <a:lnTo>
                  <a:pt x="34" y="0"/>
                </a:lnTo>
                <a:lnTo>
                  <a:pt x="37" y="0"/>
                </a:lnTo>
                <a:lnTo>
                  <a:pt x="39" y="0"/>
                </a:lnTo>
                <a:lnTo>
                  <a:pt x="41" y="0"/>
                </a:lnTo>
                <a:lnTo>
                  <a:pt x="44" y="0"/>
                </a:lnTo>
                <a:lnTo>
                  <a:pt x="50" y="0"/>
                </a:lnTo>
                <a:lnTo>
                  <a:pt x="53" y="1"/>
                </a:lnTo>
                <a:lnTo>
                  <a:pt x="57" y="0"/>
                </a:lnTo>
                <a:lnTo>
                  <a:pt x="61" y="0"/>
                </a:lnTo>
                <a:lnTo>
                  <a:pt x="66" y="0"/>
                </a:lnTo>
                <a:lnTo>
                  <a:pt x="67" y="0"/>
                </a:lnTo>
                <a:lnTo>
                  <a:pt x="69" y="0"/>
                </a:lnTo>
                <a:lnTo>
                  <a:pt x="71" y="0"/>
                </a:lnTo>
                <a:lnTo>
                  <a:pt x="73" y="0"/>
                </a:lnTo>
                <a:lnTo>
                  <a:pt x="74" y="0"/>
                </a:lnTo>
                <a:lnTo>
                  <a:pt x="78" y="0"/>
                </a:lnTo>
                <a:lnTo>
                  <a:pt x="83" y="0"/>
                </a:lnTo>
                <a:lnTo>
                  <a:pt x="86" y="0"/>
                </a:lnTo>
                <a:lnTo>
                  <a:pt x="99" y="0"/>
                </a:lnTo>
                <a:lnTo>
                  <a:pt x="102" y="0"/>
                </a:lnTo>
                <a:lnTo>
                  <a:pt x="112" y="0"/>
                </a:lnTo>
                <a:lnTo>
                  <a:pt x="114" y="0"/>
                </a:lnTo>
                <a:lnTo>
                  <a:pt x="119" y="0"/>
                </a:lnTo>
                <a:lnTo>
                  <a:pt x="124" y="0"/>
                </a:lnTo>
                <a:lnTo>
                  <a:pt x="127" y="0"/>
                </a:lnTo>
                <a:lnTo>
                  <a:pt x="135" y="0"/>
                </a:lnTo>
                <a:lnTo>
                  <a:pt x="138" y="0"/>
                </a:lnTo>
                <a:lnTo>
                  <a:pt x="144" y="0"/>
                </a:lnTo>
                <a:lnTo>
                  <a:pt x="146" y="0"/>
                </a:lnTo>
                <a:lnTo>
                  <a:pt x="148" y="0"/>
                </a:lnTo>
                <a:lnTo>
                  <a:pt x="150" y="0"/>
                </a:lnTo>
                <a:lnTo>
                  <a:pt x="156" y="0"/>
                </a:lnTo>
                <a:lnTo>
                  <a:pt x="160" y="0"/>
                </a:lnTo>
                <a:lnTo>
                  <a:pt x="167" y="0"/>
                </a:lnTo>
                <a:lnTo>
                  <a:pt x="169" y="0"/>
                </a:lnTo>
                <a:lnTo>
                  <a:pt x="173" y="0"/>
                </a:lnTo>
                <a:lnTo>
                  <a:pt x="176" y="0"/>
                </a:lnTo>
                <a:lnTo>
                  <a:pt x="185" y="0"/>
                </a:lnTo>
                <a:lnTo>
                  <a:pt x="188" y="0"/>
                </a:lnTo>
                <a:lnTo>
                  <a:pt x="193" y="0"/>
                </a:lnTo>
                <a:lnTo>
                  <a:pt x="198" y="0"/>
                </a:lnTo>
                <a:lnTo>
                  <a:pt x="200" y="0"/>
                </a:lnTo>
                <a:lnTo>
                  <a:pt x="203" y="0"/>
                </a:lnTo>
                <a:lnTo>
                  <a:pt x="206" y="0"/>
                </a:lnTo>
                <a:lnTo>
                  <a:pt x="211" y="0"/>
                </a:lnTo>
                <a:lnTo>
                  <a:pt x="213" y="0"/>
                </a:lnTo>
                <a:lnTo>
                  <a:pt x="215" y="0"/>
                </a:lnTo>
                <a:lnTo>
                  <a:pt x="217" y="0"/>
                </a:lnTo>
                <a:lnTo>
                  <a:pt x="222" y="0"/>
                </a:lnTo>
                <a:lnTo>
                  <a:pt x="225" y="0"/>
                </a:lnTo>
                <a:lnTo>
                  <a:pt x="229" y="0"/>
                </a:lnTo>
                <a:lnTo>
                  <a:pt x="231" y="0"/>
                </a:lnTo>
                <a:lnTo>
                  <a:pt x="235" y="0"/>
                </a:lnTo>
                <a:lnTo>
                  <a:pt x="236" y="0"/>
                </a:lnTo>
                <a:lnTo>
                  <a:pt x="24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8" name="Freeform 262"/>
          <p:cNvSpPr>
            <a:spLocks/>
          </p:cNvSpPr>
          <p:nvPr/>
        </p:nvSpPr>
        <p:spPr bwMode="auto">
          <a:xfrm>
            <a:off x="8853489" y="1458914"/>
            <a:ext cx="395287" cy="484187"/>
          </a:xfrm>
          <a:custGeom>
            <a:avLst/>
            <a:gdLst>
              <a:gd name="T0" fmla="*/ 2147483646 w 274"/>
              <a:gd name="T1" fmla="*/ 2147483646 h 346"/>
              <a:gd name="T2" fmla="*/ 2147483646 w 274"/>
              <a:gd name="T3" fmla="*/ 2147483646 h 346"/>
              <a:gd name="T4" fmla="*/ 2147483646 w 274"/>
              <a:gd name="T5" fmla="*/ 2147483646 h 346"/>
              <a:gd name="T6" fmla="*/ 2147483646 w 274"/>
              <a:gd name="T7" fmla="*/ 2147483646 h 346"/>
              <a:gd name="T8" fmla="*/ 2147483646 w 274"/>
              <a:gd name="T9" fmla="*/ 2147483646 h 346"/>
              <a:gd name="T10" fmla="*/ 2147483646 w 274"/>
              <a:gd name="T11" fmla="*/ 2147483646 h 346"/>
              <a:gd name="T12" fmla="*/ 2147483646 w 274"/>
              <a:gd name="T13" fmla="*/ 2147483646 h 346"/>
              <a:gd name="T14" fmla="*/ 2147483646 w 274"/>
              <a:gd name="T15" fmla="*/ 2147483646 h 346"/>
              <a:gd name="T16" fmla="*/ 2147483646 w 274"/>
              <a:gd name="T17" fmla="*/ 2147483646 h 346"/>
              <a:gd name="T18" fmla="*/ 2147483646 w 274"/>
              <a:gd name="T19" fmla="*/ 2147483646 h 346"/>
              <a:gd name="T20" fmla="*/ 2147483646 w 274"/>
              <a:gd name="T21" fmla="*/ 2147483646 h 346"/>
              <a:gd name="T22" fmla="*/ 2147483646 w 274"/>
              <a:gd name="T23" fmla="*/ 2147483646 h 346"/>
              <a:gd name="T24" fmla="*/ 2147483646 w 274"/>
              <a:gd name="T25" fmla="*/ 2147483646 h 346"/>
              <a:gd name="T26" fmla="*/ 2147483646 w 274"/>
              <a:gd name="T27" fmla="*/ 2147483646 h 346"/>
              <a:gd name="T28" fmla="*/ 2147483646 w 274"/>
              <a:gd name="T29" fmla="*/ 2147483646 h 346"/>
              <a:gd name="T30" fmla="*/ 2147483646 w 274"/>
              <a:gd name="T31" fmla="*/ 2147483646 h 346"/>
              <a:gd name="T32" fmla="*/ 2147483646 w 274"/>
              <a:gd name="T33" fmla="*/ 2147483646 h 346"/>
              <a:gd name="T34" fmla="*/ 2147483646 w 274"/>
              <a:gd name="T35" fmla="*/ 2147483646 h 346"/>
              <a:gd name="T36" fmla="*/ 2147483646 w 274"/>
              <a:gd name="T37" fmla="*/ 2147483646 h 346"/>
              <a:gd name="T38" fmla="*/ 2147483646 w 274"/>
              <a:gd name="T39" fmla="*/ 2147483646 h 346"/>
              <a:gd name="T40" fmla="*/ 2147483646 w 274"/>
              <a:gd name="T41" fmla="*/ 2147483646 h 346"/>
              <a:gd name="T42" fmla="*/ 2147483646 w 274"/>
              <a:gd name="T43" fmla="*/ 2147483646 h 346"/>
              <a:gd name="T44" fmla="*/ 2147483646 w 274"/>
              <a:gd name="T45" fmla="*/ 2147483646 h 346"/>
              <a:gd name="T46" fmla="*/ 2147483646 w 274"/>
              <a:gd name="T47" fmla="*/ 2147483646 h 346"/>
              <a:gd name="T48" fmla="*/ 2147483646 w 274"/>
              <a:gd name="T49" fmla="*/ 2147483646 h 346"/>
              <a:gd name="T50" fmla="*/ 2147483646 w 274"/>
              <a:gd name="T51" fmla="*/ 2147483646 h 346"/>
              <a:gd name="T52" fmla="*/ 2147483646 w 274"/>
              <a:gd name="T53" fmla="*/ 2147483646 h 346"/>
              <a:gd name="T54" fmla="*/ 2147483646 w 274"/>
              <a:gd name="T55" fmla="*/ 2147483646 h 346"/>
              <a:gd name="T56" fmla="*/ 2147483646 w 274"/>
              <a:gd name="T57" fmla="*/ 2147483646 h 346"/>
              <a:gd name="T58" fmla="*/ 2147483646 w 274"/>
              <a:gd name="T59" fmla="*/ 2147483646 h 346"/>
              <a:gd name="T60" fmla="*/ 2147483646 w 274"/>
              <a:gd name="T61" fmla="*/ 2147483646 h 346"/>
              <a:gd name="T62" fmla="*/ 2147483646 w 274"/>
              <a:gd name="T63" fmla="*/ 2147483646 h 346"/>
              <a:gd name="T64" fmla="*/ 2147483646 w 274"/>
              <a:gd name="T65" fmla="*/ 2147483646 h 346"/>
              <a:gd name="T66" fmla="*/ 2147483646 w 274"/>
              <a:gd name="T67" fmla="*/ 2147483646 h 346"/>
              <a:gd name="T68" fmla="*/ 2147483646 w 274"/>
              <a:gd name="T69" fmla="*/ 2147483646 h 346"/>
              <a:gd name="T70" fmla="*/ 2147483646 w 274"/>
              <a:gd name="T71" fmla="*/ 2147483646 h 346"/>
              <a:gd name="T72" fmla="*/ 2147483646 w 274"/>
              <a:gd name="T73" fmla="*/ 2147483646 h 346"/>
              <a:gd name="T74" fmla="*/ 2147483646 w 274"/>
              <a:gd name="T75" fmla="*/ 2147483646 h 346"/>
              <a:gd name="T76" fmla="*/ 0 w 274"/>
              <a:gd name="T77" fmla="*/ 2147483646 h 346"/>
              <a:gd name="T78" fmla="*/ 2147483646 w 274"/>
              <a:gd name="T79" fmla="*/ 2147483646 h 346"/>
              <a:gd name="T80" fmla="*/ 2147483646 w 274"/>
              <a:gd name="T81" fmla="*/ 2147483646 h 346"/>
              <a:gd name="T82" fmla="*/ 2147483646 w 274"/>
              <a:gd name="T83" fmla="*/ 2147483646 h 346"/>
              <a:gd name="T84" fmla="*/ 2147483646 w 274"/>
              <a:gd name="T85" fmla="*/ 2147483646 h 346"/>
              <a:gd name="T86" fmla="*/ 2147483646 w 274"/>
              <a:gd name="T87" fmla="*/ 2147483646 h 346"/>
              <a:gd name="T88" fmla="*/ 2147483646 w 274"/>
              <a:gd name="T89" fmla="*/ 2147483646 h 346"/>
              <a:gd name="T90" fmla="*/ 2147483646 w 274"/>
              <a:gd name="T91" fmla="*/ 2147483646 h 346"/>
              <a:gd name="T92" fmla="*/ 2147483646 w 274"/>
              <a:gd name="T93" fmla="*/ 2147483646 h 346"/>
              <a:gd name="T94" fmla="*/ 2147483646 w 274"/>
              <a:gd name="T95" fmla="*/ 0 h 346"/>
              <a:gd name="T96" fmla="*/ 2147483646 w 274"/>
              <a:gd name="T97" fmla="*/ 0 h 346"/>
              <a:gd name="T98" fmla="*/ 2147483646 w 274"/>
              <a:gd name="T99" fmla="*/ 2147483646 h 346"/>
              <a:gd name="T100" fmla="*/ 2147483646 w 274"/>
              <a:gd name="T101" fmla="*/ 2147483646 h 346"/>
              <a:gd name="T102" fmla="*/ 2147483646 w 274"/>
              <a:gd name="T103" fmla="*/ 2147483646 h 346"/>
              <a:gd name="T104" fmla="*/ 2147483646 w 274"/>
              <a:gd name="T105" fmla="*/ 0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4"/>
              <a:gd name="T160" fmla="*/ 0 h 346"/>
              <a:gd name="T161" fmla="*/ 274 w 274"/>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4" h="346">
                <a:moveTo>
                  <a:pt x="187" y="1"/>
                </a:moveTo>
                <a:lnTo>
                  <a:pt x="196" y="1"/>
                </a:lnTo>
                <a:lnTo>
                  <a:pt x="200" y="1"/>
                </a:lnTo>
                <a:lnTo>
                  <a:pt x="202" y="1"/>
                </a:lnTo>
                <a:lnTo>
                  <a:pt x="208" y="1"/>
                </a:lnTo>
                <a:lnTo>
                  <a:pt x="212" y="1"/>
                </a:lnTo>
                <a:lnTo>
                  <a:pt x="220" y="1"/>
                </a:lnTo>
                <a:lnTo>
                  <a:pt x="224" y="1"/>
                </a:lnTo>
                <a:lnTo>
                  <a:pt x="228" y="1"/>
                </a:lnTo>
                <a:lnTo>
                  <a:pt x="232" y="1"/>
                </a:lnTo>
                <a:lnTo>
                  <a:pt x="236" y="1"/>
                </a:lnTo>
                <a:lnTo>
                  <a:pt x="244" y="1"/>
                </a:lnTo>
                <a:lnTo>
                  <a:pt x="247" y="1"/>
                </a:lnTo>
                <a:lnTo>
                  <a:pt x="251" y="1"/>
                </a:lnTo>
                <a:lnTo>
                  <a:pt x="256" y="1"/>
                </a:lnTo>
                <a:lnTo>
                  <a:pt x="260" y="1"/>
                </a:lnTo>
                <a:lnTo>
                  <a:pt x="267" y="1"/>
                </a:lnTo>
                <a:lnTo>
                  <a:pt x="269" y="1"/>
                </a:lnTo>
                <a:lnTo>
                  <a:pt x="273" y="1"/>
                </a:lnTo>
                <a:lnTo>
                  <a:pt x="273" y="11"/>
                </a:lnTo>
                <a:lnTo>
                  <a:pt x="273" y="23"/>
                </a:lnTo>
                <a:lnTo>
                  <a:pt x="273" y="26"/>
                </a:lnTo>
                <a:lnTo>
                  <a:pt x="273" y="29"/>
                </a:lnTo>
                <a:lnTo>
                  <a:pt x="273" y="31"/>
                </a:lnTo>
                <a:lnTo>
                  <a:pt x="273" y="34"/>
                </a:lnTo>
                <a:lnTo>
                  <a:pt x="271" y="48"/>
                </a:lnTo>
                <a:lnTo>
                  <a:pt x="268" y="48"/>
                </a:lnTo>
                <a:lnTo>
                  <a:pt x="260" y="48"/>
                </a:lnTo>
                <a:lnTo>
                  <a:pt x="256" y="96"/>
                </a:lnTo>
                <a:lnTo>
                  <a:pt x="256" y="102"/>
                </a:lnTo>
                <a:lnTo>
                  <a:pt x="256" y="108"/>
                </a:lnTo>
                <a:lnTo>
                  <a:pt x="256" y="111"/>
                </a:lnTo>
                <a:lnTo>
                  <a:pt x="256" y="119"/>
                </a:lnTo>
                <a:lnTo>
                  <a:pt x="256" y="123"/>
                </a:lnTo>
                <a:lnTo>
                  <a:pt x="256" y="139"/>
                </a:lnTo>
                <a:lnTo>
                  <a:pt x="256" y="148"/>
                </a:lnTo>
                <a:lnTo>
                  <a:pt x="256" y="157"/>
                </a:lnTo>
                <a:lnTo>
                  <a:pt x="256" y="161"/>
                </a:lnTo>
                <a:lnTo>
                  <a:pt x="256" y="166"/>
                </a:lnTo>
                <a:lnTo>
                  <a:pt x="256" y="170"/>
                </a:lnTo>
                <a:lnTo>
                  <a:pt x="256" y="182"/>
                </a:lnTo>
                <a:lnTo>
                  <a:pt x="256" y="191"/>
                </a:lnTo>
                <a:lnTo>
                  <a:pt x="256" y="206"/>
                </a:lnTo>
                <a:lnTo>
                  <a:pt x="256" y="219"/>
                </a:lnTo>
                <a:lnTo>
                  <a:pt x="256" y="221"/>
                </a:lnTo>
                <a:lnTo>
                  <a:pt x="256" y="238"/>
                </a:lnTo>
                <a:lnTo>
                  <a:pt x="256" y="243"/>
                </a:lnTo>
                <a:lnTo>
                  <a:pt x="256" y="257"/>
                </a:lnTo>
                <a:lnTo>
                  <a:pt x="256" y="263"/>
                </a:lnTo>
                <a:lnTo>
                  <a:pt x="256" y="266"/>
                </a:lnTo>
                <a:lnTo>
                  <a:pt x="256" y="270"/>
                </a:lnTo>
                <a:lnTo>
                  <a:pt x="256" y="278"/>
                </a:lnTo>
                <a:lnTo>
                  <a:pt x="256" y="283"/>
                </a:lnTo>
                <a:lnTo>
                  <a:pt x="256" y="295"/>
                </a:lnTo>
                <a:lnTo>
                  <a:pt x="256" y="303"/>
                </a:lnTo>
                <a:lnTo>
                  <a:pt x="256" y="306"/>
                </a:lnTo>
                <a:lnTo>
                  <a:pt x="256" y="313"/>
                </a:lnTo>
                <a:lnTo>
                  <a:pt x="256" y="318"/>
                </a:lnTo>
                <a:lnTo>
                  <a:pt x="256" y="330"/>
                </a:lnTo>
                <a:lnTo>
                  <a:pt x="257" y="332"/>
                </a:lnTo>
                <a:lnTo>
                  <a:pt x="257" y="339"/>
                </a:lnTo>
                <a:lnTo>
                  <a:pt x="257" y="343"/>
                </a:lnTo>
                <a:lnTo>
                  <a:pt x="254" y="343"/>
                </a:lnTo>
                <a:lnTo>
                  <a:pt x="253" y="343"/>
                </a:lnTo>
                <a:lnTo>
                  <a:pt x="251" y="343"/>
                </a:lnTo>
                <a:lnTo>
                  <a:pt x="247" y="343"/>
                </a:lnTo>
                <a:lnTo>
                  <a:pt x="245" y="343"/>
                </a:lnTo>
                <a:lnTo>
                  <a:pt x="244" y="343"/>
                </a:lnTo>
                <a:lnTo>
                  <a:pt x="242" y="343"/>
                </a:lnTo>
                <a:lnTo>
                  <a:pt x="239" y="343"/>
                </a:lnTo>
                <a:lnTo>
                  <a:pt x="235" y="343"/>
                </a:lnTo>
                <a:lnTo>
                  <a:pt x="232" y="343"/>
                </a:lnTo>
                <a:lnTo>
                  <a:pt x="229" y="345"/>
                </a:lnTo>
                <a:lnTo>
                  <a:pt x="222" y="343"/>
                </a:lnTo>
                <a:lnTo>
                  <a:pt x="221" y="343"/>
                </a:lnTo>
                <a:lnTo>
                  <a:pt x="218" y="343"/>
                </a:lnTo>
                <a:lnTo>
                  <a:pt x="217" y="343"/>
                </a:lnTo>
                <a:lnTo>
                  <a:pt x="214" y="343"/>
                </a:lnTo>
                <a:lnTo>
                  <a:pt x="210" y="343"/>
                </a:lnTo>
                <a:lnTo>
                  <a:pt x="208" y="343"/>
                </a:lnTo>
                <a:lnTo>
                  <a:pt x="206" y="343"/>
                </a:lnTo>
                <a:lnTo>
                  <a:pt x="202" y="343"/>
                </a:lnTo>
                <a:lnTo>
                  <a:pt x="195" y="343"/>
                </a:lnTo>
                <a:lnTo>
                  <a:pt x="194" y="343"/>
                </a:lnTo>
                <a:lnTo>
                  <a:pt x="191" y="343"/>
                </a:lnTo>
                <a:lnTo>
                  <a:pt x="184" y="343"/>
                </a:lnTo>
                <a:lnTo>
                  <a:pt x="182" y="343"/>
                </a:lnTo>
                <a:lnTo>
                  <a:pt x="172" y="343"/>
                </a:lnTo>
                <a:lnTo>
                  <a:pt x="165" y="343"/>
                </a:lnTo>
                <a:lnTo>
                  <a:pt x="157" y="343"/>
                </a:lnTo>
                <a:lnTo>
                  <a:pt x="156" y="343"/>
                </a:lnTo>
                <a:lnTo>
                  <a:pt x="150" y="343"/>
                </a:lnTo>
                <a:lnTo>
                  <a:pt x="149" y="343"/>
                </a:lnTo>
                <a:lnTo>
                  <a:pt x="135" y="343"/>
                </a:lnTo>
                <a:lnTo>
                  <a:pt x="126" y="343"/>
                </a:lnTo>
                <a:lnTo>
                  <a:pt x="110" y="343"/>
                </a:lnTo>
                <a:lnTo>
                  <a:pt x="108" y="343"/>
                </a:lnTo>
                <a:lnTo>
                  <a:pt x="100" y="343"/>
                </a:lnTo>
                <a:lnTo>
                  <a:pt x="99" y="343"/>
                </a:lnTo>
                <a:lnTo>
                  <a:pt x="86" y="343"/>
                </a:lnTo>
                <a:lnTo>
                  <a:pt x="84" y="343"/>
                </a:lnTo>
                <a:lnTo>
                  <a:pt x="73" y="343"/>
                </a:lnTo>
                <a:lnTo>
                  <a:pt x="71" y="343"/>
                </a:lnTo>
                <a:lnTo>
                  <a:pt x="67" y="343"/>
                </a:lnTo>
                <a:lnTo>
                  <a:pt x="60" y="343"/>
                </a:lnTo>
                <a:lnTo>
                  <a:pt x="51" y="343"/>
                </a:lnTo>
                <a:lnTo>
                  <a:pt x="48" y="343"/>
                </a:lnTo>
                <a:lnTo>
                  <a:pt x="42" y="343"/>
                </a:lnTo>
                <a:lnTo>
                  <a:pt x="39" y="345"/>
                </a:lnTo>
                <a:lnTo>
                  <a:pt x="2" y="343"/>
                </a:lnTo>
                <a:lnTo>
                  <a:pt x="1" y="343"/>
                </a:lnTo>
                <a:lnTo>
                  <a:pt x="1" y="342"/>
                </a:lnTo>
                <a:lnTo>
                  <a:pt x="1" y="322"/>
                </a:lnTo>
                <a:lnTo>
                  <a:pt x="1" y="321"/>
                </a:lnTo>
                <a:lnTo>
                  <a:pt x="1" y="318"/>
                </a:lnTo>
                <a:lnTo>
                  <a:pt x="1" y="313"/>
                </a:lnTo>
                <a:lnTo>
                  <a:pt x="1" y="306"/>
                </a:lnTo>
                <a:lnTo>
                  <a:pt x="1" y="303"/>
                </a:lnTo>
                <a:lnTo>
                  <a:pt x="1" y="300"/>
                </a:lnTo>
                <a:lnTo>
                  <a:pt x="1" y="295"/>
                </a:lnTo>
                <a:lnTo>
                  <a:pt x="1" y="284"/>
                </a:lnTo>
                <a:lnTo>
                  <a:pt x="1" y="270"/>
                </a:lnTo>
                <a:lnTo>
                  <a:pt x="1" y="264"/>
                </a:lnTo>
                <a:lnTo>
                  <a:pt x="1" y="257"/>
                </a:lnTo>
                <a:lnTo>
                  <a:pt x="1" y="254"/>
                </a:lnTo>
                <a:lnTo>
                  <a:pt x="1" y="243"/>
                </a:lnTo>
                <a:lnTo>
                  <a:pt x="1" y="240"/>
                </a:lnTo>
                <a:lnTo>
                  <a:pt x="1" y="232"/>
                </a:lnTo>
                <a:lnTo>
                  <a:pt x="1" y="228"/>
                </a:lnTo>
                <a:lnTo>
                  <a:pt x="1" y="225"/>
                </a:lnTo>
                <a:lnTo>
                  <a:pt x="1" y="223"/>
                </a:lnTo>
                <a:lnTo>
                  <a:pt x="1" y="219"/>
                </a:lnTo>
                <a:lnTo>
                  <a:pt x="1" y="207"/>
                </a:lnTo>
                <a:lnTo>
                  <a:pt x="1" y="205"/>
                </a:lnTo>
                <a:lnTo>
                  <a:pt x="1" y="202"/>
                </a:lnTo>
                <a:lnTo>
                  <a:pt x="1" y="182"/>
                </a:lnTo>
                <a:lnTo>
                  <a:pt x="1" y="179"/>
                </a:lnTo>
                <a:lnTo>
                  <a:pt x="1" y="175"/>
                </a:lnTo>
                <a:lnTo>
                  <a:pt x="1" y="170"/>
                </a:lnTo>
                <a:lnTo>
                  <a:pt x="1" y="155"/>
                </a:lnTo>
                <a:lnTo>
                  <a:pt x="1" y="146"/>
                </a:lnTo>
                <a:lnTo>
                  <a:pt x="1" y="133"/>
                </a:lnTo>
                <a:lnTo>
                  <a:pt x="1" y="131"/>
                </a:lnTo>
                <a:lnTo>
                  <a:pt x="1" y="127"/>
                </a:lnTo>
                <a:lnTo>
                  <a:pt x="1" y="120"/>
                </a:lnTo>
                <a:lnTo>
                  <a:pt x="1" y="108"/>
                </a:lnTo>
                <a:lnTo>
                  <a:pt x="1" y="101"/>
                </a:lnTo>
                <a:lnTo>
                  <a:pt x="1" y="95"/>
                </a:lnTo>
                <a:lnTo>
                  <a:pt x="1" y="93"/>
                </a:lnTo>
                <a:lnTo>
                  <a:pt x="1" y="86"/>
                </a:lnTo>
                <a:lnTo>
                  <a:pt x="1" y="81"/>
                </a:lnTo>
                <a:lnTo>
                  <a:pt x="1" y="77"/>
                </a:lnTo>
                <a:lnTo>
                  <a:pt x="1" y="72"/>
                </a:lnTo>
                <a:lnTo>
                  <a:pt x="1" y="70"/>
                </a:lnTo>
                <a:lnTo>
                  <a:pt x="1" y="69"/>
                </a:lnTo>
                <a:lnTo>
                  <a:pt x="0" y="66"/>
                </a:lnTo>
                <a:lnTo>
                  <a:pt x="1" y="57"/>
                </a:lnTo>
                <a:lnTo>
                  <a:pt x="1" y="56"/>
                </a:lnTo>
                <a:lnTo>
                  <a:pt x="1" y="49"/>
                </a:lnTo>
                <a:lnTo>
                  <a:pt x="2" y="49"/>
                </a:lnTo>
                <a:lnTo>
                  <a:pt x="5" y="49"/>
                </a:lnTo>
                <a:lnTo>
                  <a:pt x="13" y="49"/>
                </a:lnTo>
                <a:lnTo>
                  <a:pt x="16" y="49"/>
                </a:lnTo>
                <a:lnTo>
                  <a:pt x="16" y="36"/>
                </a:lnTo>
                <a:lnTo>
                  <a:pt x="16" y="23"/>
                </a:lnTo>
                <a:lnTo>
                  <a:pt x="16" y="21"/>
                </a:lnTo>
                <a:lnTo>
                  <a:pt x="16" y="11"/>
                </a:lnTo>
                <a:lnTo>
                  <a:pt x="16" y="1"/>
                </a:lnTo>
                <a:lnTo>
                  <a:pt x="19" y="1"/>
                </a:lnTo>
                <a:lnTo>
                  <a:pt x="28" y="1"/>
                </a:lnTo>
                <a:lnTo>
                  <a:pt x="33" y="1"/>
                </a:lnTo>
                <a:lnTo>
                  <a:pt x="40" y="1"/>
                </a:lnTo>
                <a:lnTo>
                  <a:pt x="43" y="1"/>
                </a:lnTo>
                <a:lnTo>
                  <a:pt x="47" y="1"/>
                </a:lnTo>
                <a:lnTo>
                  <a:pt x="55" y="1"/>
                </a:lnTo>
                <a:lnTo>
                  <a:pt x="58" y="1"/>
                </a:lnTo>
                <a:lnTo>
                  <a:pt x="63" y="1"/>
                </a:lnTo>
                <a:lnTo>
                  <a:pt x="65" y="1"/>
                </a:lnTo>
                <a:lnTo>
                  <a:pt x="67" y="0"/>
                </a:lnTo>
                <a:lnTo>
                  <a:pt x="71" y="1"/>
                </a:lnTo>
                <a:lnTo>
                  <a:pt x="77" y="1"/>
                </a:lnTo>
                <a:lnTo>
                  <a:pt x="81" y="1"/>
                </a:lnTo>
                <a:lnTo>
                  <a:pt x="82" y="1"/>
                </a:lnTo>
                <a:lnTo>
                  <a:pt x="84" y="1"/>
                </a:lnTo>
                <a:lnTo>
                  <a:pt x="92" y="1"/>
                </a:lnTo>
                <a:lnTo>
                  <a:pt x="93" y="1"/>
                </a:lnTo>
                <a:lnTo>
                  <a:pt x="96" y="1"/>
                </a:lnTo>
                <a:lnTo>
                  <a:pt x="99" y="1"/>
                </a:lnTo>
                <a:lnTo>
                  <a:pt x="101" y="1"/>
                </a:lnTo>
                <a:lnTo>
                  <a:pt x="105" y="0"/>
                </a:lnTo>
                <a:lnTo>
                  <a:pt x="111" y="0"/>
                </a:lnTo>
                <a:lnTo>
                  <a:pt x="112" y="0"/>
                </a:lnTo>
                <a:lnTo>
                  <a:pt x="114" y="0"/>
                </a:lnTo>
                <a:lnTo>
                  <a:pt x="117" y="0"/>
                </a:lnTo>
                <a:lnTo>
                  <a:pt x="121" y="1"/>
                </a:lnTo>
                <a:lnTo>
                  <a:pt x="123" y="0"/>
                </a:lnTo>
                <a:lnTo>
                  <a:pt x="124" y="1"/>
                </a:lnTo>
                <a:lnTo>
                  <a:pt x="129" y="1"/>
                </a:lnTo>
                <a:lnTo>
                  <a:pt x="131" y="0"/>
                </a:lnTo>
                <a:lnTo>
                  <a:pt x="134" y="1"/>
                </a:lnTo>
                <a:lnTo>
                  <a:pt x="137" y="1"/>
                </a:lnTo>
                <a:lnTo>
                  <a:pt x="139" y="1"/>
                </a:lnTo>
                <a:lnTo>
                  <a:pt x="140" y="1"/>
                </a:lnTo>
                <a:lnTo>
                  <a:pt x="141" y="1"/>
                </a:lnTo>
                <a:lnTo>
                  <a:pt x="143" y="1"/>
                </a:lnTo>
                <a:lnTo>
                  <a:pt x="151" y="1"/>
                </a:lnTo>
                <a:lnTo>
                  <a:pt x="152" y="1"/>
                </a:lnTo>
                <a:lnTo>
                  <a:pt x="158" y="1"/>
                </a:lnTo>
                <a:lnTo>
                  <a:pt x="160" y="1"/>
                </a:lnTo>
                <a:lnTo>
                  <a:pt x="163" y="1"/>
                </a:lnTo>
                <a:lnTo>
                  <a:pt x="165" y="1"/>
                </a:lnTo>
                <a:lnTo>
                  <a:pt x="171" y="0"/>
                </a:lnTo>
                <a:lnTo>
                  <a:pt x="175" y="1"/>
                </a:lnTo>
                <a:lnTo>
                  <a:pt x="183" y="0"/>
                </a:lnTo>
                <a:lnTo>
                  <a:pt x="187" y="1"/>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9" name="Freeform 263"/>
          <p:cNvSpPr>
            <a:spLocks/>
          </p:cNvSpPr>
          <p:nvPr/>
        </p:nvSpPr>
        <p:spPr bwMode="auto">
          <a:xfrm>
            <a:off x="9636126" y="1852614"/>
            <a:ext cx="442913" cy="612775"/>
          </a:xfrm>
          <a:custGeom>
            <a:avLst/>
            <a:gdLst>
              <a:gd name="T0" fmla="*/ 2147483646 w 306"/>
              <a:gd name="T1" fmla="*/ 0 h 437"/>
              <a:gd name="T2" fmla="*/ 2147483646 w 306"/>
              <a:gd name="T3" fmla="*/ 0 h 437"/>
              <a:gd name="T4" fmla="*/ 2147483646 w 306"/>
              <a:gd name="T5" fmla="*/ 0 h 437"/>
              <a:gd name="T6" fmla="*/ 2147483646 w 306"/>
              <a:gd name="T7" fmla="*/ 0 h 437"/>
              <a:gd name="T8" fmla="*/ 2147483646 w 306"/>
              <a:gd name="T9" fmla="*/ 0 h 437"/>
              <a:gd name="T10" fmla="*/ 2147483646 w 306"/>
              <a:gd name="T11" fmla="*/ 2147483646 h 437"/>
              <a:gd name="T12" fmla="*/ 2147483646 w 306"/>
              <a:gd name="T13" fmla="*/ 2147483646 h 437"/>
              <a:gd name="T14" fmla="*/ 2147483646 w 306"/>
              <a:gd name="T15" fmla="*/ 2147483646 h 437"/>
              <a:gd name="T16" fmla="*/ 2147483646 w 306"/>
              <a:gd name="T17" fmla="*/ 2147483646 h 437"/>
              <a:gd name="T18" fmla="*/ 2147483646 w 306"/>
              <a:gd name="T19" fmla="*/ 2147483646 h 437"/>
              <a:gd name="T20" fmla="*/ 2147483646 w 306"/>
              <a:gd name="T21" fmla="*/ 2147483646 h 437"/>
              <a:gd name="T22" fmla="*/ 2147483646 w 306"/>
              <a:gd name="T23" fmla="*/ 2147483646 h 437"/>
              <a:gd name="T24" fmla="*/ 2147483646 w 306"/>
              <a:gd name="T25" fmla="*/ 2147483646 h 437"/>
              <a:gd name="T26" fmla="*/ 2147483646 w 306"/>
              <a:gd name="T27" fmla="*/ 2147483646 h 437"/>
              <a:gd name="T28" fmla="*/ 2147483646 w 306"/>
              <a:gd name="T29" fmla="*/ 2147483646 h 437"/>
              <a:gd name="T30" fmla="*/ 2147483646 w 306"/>
              <a:gd name="T31" fmla="*/ 2147483646 h 437"/>
              <a:gd name="T32" fmla="*/ 2147483646 w 306"/>
              <a:gd name="T33" fmla="*/ 2147483646 h 437"/>
              <a:gd name="T34" fmla="*/ 2147483646 w 306"/>
              <a:gd name="T35" fmla="*/ 2147483646 h 437"/>
              <a:gd name="T36" fmla="*/ 2147483646 w 306"/>
              <a:gd name="T37" fmla="*/ 2147483646 h 437"/>
              <a:gd name="T38" fmla="*/ 2147483646 w 306"/>
              <a:gd name="T39" fmla="*/ 2147483646 h 437"/>
              <a:gd name="T40" fmla="*/ 2147483646 w 306"/>
              <a:gd name="T41" fmla="*/ 2147483646 h 437"/>
              <a:gd name="T42" fmla="*/ 2147483646 w 306"/>
              <a:gd name="T43" fmla="*/ 2147483646 h 437"/>
              <a:gd name="T44" fmla="*/ 2147483646 w 306"/>
              <a:gd name="T45" fmla="*/ 2147483646 h 437"/>
              <a:gd name="T46" fmla="*/ 2147483646 w 306"/>
              <a:gd name="T47" fmla="*/ 2147483646 h 437"/>
              <a:gd name="T48" fmla="*/ 2147483646 w 306"/>
              <a:gd name="T49" fmla="*/ 2147483646 h 437"/>
              <a:gd name="T50" fmla="*/ 2147483646 w 306"/>
              <a:gd name="T51" fmla="*/ 2147483646 h 437"/>
              <a:gd name="T52" fmla="*/ 2147483646 w 306"/>
              <a:gd name="T53" fmla="*/ 2147483646 h 437"/>
              <a:gd name="T54" fmla="*/ 2147483646 w 306"/>
              <a:gd name="T55" fmla="*/ 2147483646 h 437"/>
              <a:gd name="T56" fmla="*/ 2147483646 w 306"/>
              <a:gd name="T57" fmla="*/ 2147483646 h 437"/>
              <a:gd name="T58" fmla="*/ 2147483646 w 306"/>
              <a:gd name="T59" fmla="*/ 2147483646 h 437"/>
              <a:gd name="T60" fmla="*/ 2147483646 w 306"/>
              <a:gd name="T61" fmla="*/ 2147483646 h 437"/>
              <a:gd name="T62" fmla="*/ 2147483646 w 306"/>
              <a:gd name="T63" fmla="*/ 2147483646 h 437"/>
              <a:gd name="T64" fmla="*/ 2147483646 w 306"/>
              <a:gd name="T65" fmla="*/ 2147483646 h 437"/>
              <a:gd name="T66" fmla="*/ 2147483646 w 306"/>
              <a:gd name="T67" fmla="*/ 2147483646 h 437"/>
              <a:gd name="T68" fmla="*/ 2147483646 w 306"/>
              <a:gd name="T69" fmla="*/ 2147483646 h 437"/>
              <a:gd name="T70" fmla="*/ 2147483646 w 306"/>
              <a:gd name="T71" fmla="*/ 2147483646 h 437"/>
              <a:gd name="T72" fmla="*/ 2147483646 w 306"/>
              <a:gd name="T73" fmla="*/ 2147483646 h 437"/>
              <a:gd name="T74" fmla="*/ 2147483646 w 306"/>
              <a:gd name="T75" fmla="*/ 2147483646 h 437"/>
              <a:gd name="T76" fmla="*/ 2147483646 w 306"/>
              <a:gd name="T77" fmla="*/ 2147483646 h 437"/>
              <a:gd name="T78" fmla="*/ 2147483646 w 306"/>
              <a:gd name="T79" fmla="*/ 2147483646 h 437"/>
              <a:gd name="T80" fmla="*/ 2147483646 w 306"/>
              <a:gd name="T81" fmla="*/ 2147483646 h 437"/>
              <a:gd name="T82" fmla="*/ 0 w 306"/>
              <a:gd name="T83" fmla="*/ 2147483646 h 437"/>
              <a:gd name="T84" fmla="*/ 0 w 306"/>
              <a:gd name="T85" fmla="*/ 2147483646 h 437"/>
              <a:gd name="T86" fmla="*/ 2147483646 w 306"/>
              <a:gd name="T87" fmla="*/ 2147483646 h 437"/>
              <a:gd name="T88" fmla="*/ 2147483646 w 306"/>
              <a:gd name="T89" fmla="*/ 2147483646 h 437"/>
              <a:gd name="T90" fmla="*/ 2147483646 w 306"/>
              <a:gd name="T91" fmla="*/ 2147483646 h 437"/>
              <a:gd name="T92" fmla="*/ 2147483646 w 306"/>
              <a:gd name="T93" fmla="*/ 2147483646 h 437"/>
              <a:gd name="T94" fmla="*/ 2147483646 w 306"/>
              <a:gd name="T95" fmla="*/ 2147483646 h 437"/>
              <a:gd name="T96" fmla="*/ 2147483646 w 306"/>
              <a:gd name="T97" fmla="*/ 2147483646 h 437"/>
              <a:gd name="T98" fmla="*/ 2147483646 w 306"/>
              <a:gd name="T99" fmla="*/ 2147483646 h 437"/>
              <a:gd name="T100" fmla="*/ 2147483646 w 306"/>
              <a:gd name="T101" fmla="*/ 2147483646 h 437"/>
              <a:gd name="T102" fmla="*/ 2147483646 w 306"/>
              <a:gd name="T103" fmla="*/ 2147483646 h 437"/>
              <a:gd name="T104" fmla="*/ 2147483646 w 306"/>
              <a:gd name="T105" fmla="*/ 2147483646 h 437"/>
              <a:gd name="T106" fmla="*/ 2147483646 w 306"/>
              <a:gd name="T107" fmla="*/ 2147483646 h 437"/>
              <a:gd name="T108" fmla="*/ 2147483646 w 306"/>
              <a:gd name="T109" fmla="*/ 2147483646 h 4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6"/>
              <a:gd name="T166" fmla="*/ 0 h 437"/>
              <a:gd name="T167" fmla="*/ 306 w 306"/>
              <a:gd name="T168" fmla="*/ 437 h 4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6" h="437">
                <a:moveTo>
                  <a:pt x="7" y="0"/>
                </a:moveTo>
                <a:lnTo>
                  <a:pt x="19" y="0"/>
                </a:lnTo>
                <a:lnTo>
                  <a:pt x="26" y="0"/>
                </a:lnTo>
                <a:lnTo>
                  <a:pt x="33" y="0"/>
                </a:lnTo>
                <a:lnTo>
                  <a:pt x="45" y="0"/>
                </a:lnTo>
                <a:lnTo>
                  <a:pt x="47" y="0"/>
                </a:lnTo>
                <a:lnTo>
                  <a:pt x="50" y="0"/>
                </a:lnTo>
                <a:lnTo>
                  <a:pt x="57" y="0"/>
                </a:lnTo>
                <a:lnTo>
                  <a:pt x="62" y="0"/>
                </a:lnTo>
                <a:lnTo>
                  <a:pt x="66" y="0"/>
                </a:lnTo>
                <a:lnTo>
                  <a:pt x="69" y="0"/>
                </a:lnTo>
                <a:lnTo>
                  <a:pt x="70" y="0"/>
                </a:lnTo>
                <a:lnTo>
                  <a:pt x="73" y="0"/>
                </a:lnTo>
                <a:lnTo>
                  <a:pt x="81" y="0"/>
                </a:lnTo>
                <a:lnTo>
                  <a:pt x="89" y="0"/>
                </a:lnTo>
                <a:lnTo>
                  <a:pt x="93" y="0"/>
                </a:lnTo>
                <a:lnTo>
                  <a:pt x="99" y="0"/>
                </a:lnTo>
                <a:lnTo>
                  <a:pt x="105" y="0"/>
                </a:lnTo>
                <a:lnTo>
                  <a:pt x="115" y="0"/>
                </a:lnTo>
                <a:lnTo>
                  <a:pt x="117" y="0"/>
                </a:lnTo>
                <a:lnTo>
                  <a:pt x="124" y="0"/>
                </a:lnTo>
                <a:lnTo>
                  <a:pt x="126" y="0"/>
                </a:lnTo>
                <a:lnTo>
                  <a:pt x="131" y="0"/>
                </a:lnTo>
                <a:lnTo>
                  <a:pt x="136" y="0"/>
                </a:lnTo>
                <a:lnTo>
                  <a:pt x="143" y="0"/>
                </a:lnTo>
                <a:lnTo>
                  <a:pt x="148" y="0"/>
                </a:lnTo>
                <a:lnTo>
                  <a:pt x="149" y="0"/>
                </a:lnTo>
                <a:lnTo>
                  <a:pt x="151" y="0"/>
                </a:lnTo>
                <a:lnTo>
                  <a:pt x="156" y="0"/>
                </a:lnTo>
                <a:lnTo>
                  <a:pt x="160" y="2"/>
                </a:lnTo>
                <a:lnTo>
                  <a:pt x="167" y="2"/>
                </a:lnTo>
                <a:lnTo>
                  <a:pt x="170" y="2"/>
                </a:lnTo>
                <a:lnTo>
                  <a:pt x="171" y="2"/>
                </a:lnTo>
                <a:lnTo>
                  <a:pt x="173" y="2"/>
                </a:lnTo>
                <a:lnTo>
                  <a:pt x="177" y="3"/>
                </a:lnTo>
                <a:lnTo>
                  <a:pt x="180" y="3"/>
                </a:lnTo>
                <a:lnTo>
                  <a:pt x="181" y="3"/>
                </a:lnTo>
                <a:lnTo>
                  <a:pt x="186" y="2"/>
                </a:lnTo>
                <a:lnTo>
                  <a:pt x="188" y="2"/>
                </a:lnTo>
                <a:lnTo>
                  <a:pt x="190" y="2"/>
                </a:lnTo>
                <a:lnTo>
                  <a:pt x="193" y="2"/>
                </a:lnTo>
                <a:lnTo>
                  <a:pt x="194" y="2"/>
                </a:lnTo>
                <a:lnTo>
                  <a:pt x="197" y="2"/>
                </a:lnTo>
                <a:lnTo>
                  <a:pt x="201" y="2"/>
                </a:lnTo>
                <a:lnTo>
                  <a:pt x="203" y="2"/>
                </a:lnTo>
                <a:lnTo>
                  <a:pt x="207" y="2"/>
                </a:lnTo>
                <a:lnTo>
                  <a:pt x="210" y="2"/>
                </a:lnTo>
                <a:lnTo>
                  <a:pt x="213" y="2"/>
                </a:lnTo>
                <a:lnTo>
                  <a:pt x="221" y="2"/>
                </a:lnTo>
                <a:lnTo>
                  <a:pt x="223" y="2"/>
                </a:lnTo>
                <a:lnTo>
                  <a:pt x="224" y="2"/>
                </a:lnTo>
                <a:lnTo>
                  <a:pt x="231" y="2"/>
                </a:lnTo>
                <a:lnTo>
                  <a:pt x="237" y="2"/>
                </a:lnTo>
                <a:lnTo>
                  <a:pt x="240" y="2"/>
                </a:lnTo>
                <a:lnTo>
                  <a:pt x="245" y="2"/>
                </a:lnTo>
                <a:lnTo>
                  <a:pt x="249" y="2"/>
                </a:lnTo>
                <a:lnTo>
                  <a:pt x="251" y="2"/>
                </a:lnTo>
                <a:lnTo>
                  <a:pt x="259" y="2"/>
                </a:lnTo>
                <a:lnTo>
                  <a:pt x="267" y="1"/>
                </a:lnTo>
                <a:lnTo>
                  <a:pt x="267" y="7"/>
                </a:lnTo>
                <a:lnTo>
                  <a:pt x="267" y="14"/>
                </a:lnTo>
                <a:lnTo>
                  <a:pt x="267" y="19"/>
                </a:lnTo>
                <a:lnTo>
                  <a:pt x="267" y="28"/>
                </a:lnTo>
                <a:lnTo>
                  <a:pt x="267" y="31"/>
                </a:lnTo>
                <a:lnTo>
                  <a:pt x="267" y="38"/>
                </a:lnTo>
                <a:lnTo>
                  <a:pt x="267" y="49"/>
                </a:lnTo>
                <a:lnTo>
                  <a:pt x="267" y="54"/>
                </a:lnTo>
                <a:lnTo>
                  <a:pt x="267" y="60"/>
                </a:lnTo>
                <a:lnTo>
                  <a:pt x="267" y="62"/>
                </a:lnTo>
                <a:lnTo>
                  <a:pt x="267" y="65"/>
                </a:lnTo>
                <a:lnTo>
                  <a:pt x="267" y="69"/>
                </a:lnTo>
                <a:lnTo>
                  <a:pt x="267" y="74"/>
                </a:lnTo>
                <a:lnTo>
                  <a:pt x="267" y="79"/>
                </a:lnTo>
                <a:lnTo>
                  <a:pt x="267" y="87"/>
                </a:lnTo>
                <a:lnTo>
                  <a:pt x="267" y="98"/>
                </a:lnTo>
                <a:lnTo>
                  <a:pt x="267" y="105"/>
                </a:lnTo>
                <a:lnTo>
                  <a:pt x="267" y="106"/>
                </a:lnTo>
                <a:lnTo>
                  <a:pt x="267" y="113"/>
                </a:lnTo>
                <a:lnTo>
                  <a:pt x="267" y="116"/>
                </a:lnTo>
                <a:lnTo>
                  <a:pt x="267" y="125"/>
                </a:lnTo>
                <a:lnTo>
                  <a:pt x="267" y="130"/>
                </a:lnTo>
                <a:lnTo>
                  <a:pt x="267" y="132"/>
                </a:lnTo>
                <a:lnTo>
                  <a:pt x="267" y="135"/>
                </a:lnTo>
                <a:lnTo>
                  <a:pt x="267" y="138"/>
                </a:lnTo>
                <a:lnTo>
                  <a:pt x="267" y="144"/>
                </a:lnTo>
                <a:lnTo>
                  <a:pt x="267" y="146"/>
                </a:lnTo>
                <a:lnTo>
                  <a:pt x="267" y="147"/>
                </a:lnTo>
                <a:lnTo>
                  <a:pt x="268" y="156"/>
                </a:lnTo>
                <a:lnTo>
                  <a:pt x="268" y="158"/>
                </a:lnTo>
                <a:lnTo>
                  <a:pt x="268" y="160"/>
                </a:lnTo>
                <a:lnTo>
                  <a:pt x="269" y="166"/>
                </a:lnTo>
                <a:lnTo>
                  <a:pt x="271" y="173"/>
                </a:lnTo>
                <a:lnTo>
                  <a:pt x="271" y="178"/>
                </a:lnTo>
                <a:lnTo>
                  <a:pt x="273" y="186"/>
                </a:lnTo>
                <a:lnTo>
                  <a:pt x="274" y="197"/>
                </a:lnTo>
                <a:lnTo>
                  <a:pt x="275" y="203"/>
                </a:lnTo>
                <a:lnTo>
                  <a:pt x="276" y="212"/>
                </a:lnTo>
                <a:lnTo>
                  <a:pt x="277" y="219"/>
                </a:lnTo>
                <a:lnTo>
                  <a:pt x="277" y="221"/>
                </a:lnTo>
                <a:lnTo>
                  <a:pt x="277" y="225"/>
                </a:lnTo>
                <a:lnTo>
                  <a:pt x="278" y="228"/>
                </a:lnTo>
                <a:lnTo>
                  <a:pt x="278" y="229"/>
                </a:lnTo>
                <a:lnTo>
                  <a:pt x="278" y="235"/>
                </a:lnTo>
                <a:lnTo>
                  <a:pt x="279" y="237"/>
                </a:lnTo>
                <a:lnTo>
                  <a:pt x="279" y="241"/>
                </a:lnTo>
                <a:lnTo>
                  <a:pt x="280" y="250"/>
                </a:lnTo>
                <a:lnTo>
                  <a:pt x="281" y="261"/>
                </a:lnTo>
                <a:lnTo>
                  <a:pt x="281" y="263"/>
                </a:lnTo>
                <a:lnTo>
                  <a:pt x="282" y="266"/>
                </a:lnTo>
                <a:lnTo>
                  <a:pt x="282" y="270"/>
                </a:lnTo>
                <a:lnTo>
                  <a:pt x="282" y="272"/>
                </a:lnTo>
                <a:lnTo>
                  <a:pt x="284" y="277"/>
                </a:lnTo>
                <a:lnTo>
                  <a:pt x="284" y="279"/>
                </a:lnTo>
                <a:lnTo>
                  <a:pt x="286" y="289"/>
                </a:lnTo>
                <a:lnTo>
                  <a:pt x="288" y="306"/>
                </a:lnTo>
                <a:lnTo>
                  <a:pt x="288" y="312"/>
                </a:lnTo>
                <a:lnTo>
                  <a:pt x="289" y="315"/>
                </a:lnTo>
                <a:lnTo>
                  <a:pt x="289" y="321"/>
                </a:lnTo>
                <a:lnTo>
                  <a:pt x="290" y="325"/>
                </a:lnTo>
                <a:lnTo>
                  <a:pt x="290" y="330"/>
                </a:lnTo>
                <a:lnTo>
                  <a:pt x="291" y="336"/>
                </a:lnTo>
                <a:lnTo>
                  <a:pt x="292" y="342"/>
                </a:lnTo>
                <a:lnTo>
                  <a:pt x="292" y="347"/>
                </a:lnTo>
                <a:lnTo>
                  <a:pt x="293" y="353"/>
                </a:lnTo>
                <a:lnTo>
                  <a:pt x="293" y="355"/>
                </a:lnTo>
                <a:lnTo>
                  <a:pt x="293" y="358"/>
                </a:lnTo>
                <a:lnTo>
                  <a:pt x="295" y="363"/>
                </a:lnTo>
                <a:lnTo>
                  <a:pt x="296" y="368"/>
                </a:lnTo>
                <a:lnTo>
                  <a:pt x="296" y="370"/>
                </a:lnTo>
                <a:lnTo>
                  <a:pt x="296" y="373"/>
                </a:lnTo>
                <a:lnTo>
                  <a:pt x="297" y="375"/>
                </a:lnTo>
                <a:lnTo>
                  <a:pt x="297" y="379"/>
                </a:lnTo>
                <a:lnTo>
                  <a:pt x="297" y="383"/>
                </a:lnTo>
                <a:lnTo>
                  <a:pt x="298" y="390"/>
                </a:lnTo>
                <a:lnTo>
                  <a:pt x="298" y="392"/>
                </a:lnTo>
                <a:lnTo>
                  <a:pt x="300" y="403"/>
                </a:lnTo>
                <a:lnTo>
                  <a:pt x="301" y="405"/>
                </a:lnTo>
                <a:lnTo>
                  <a:pt x="301" y="408"/>
                </a:lnTo>
                <a:lnTo>
                  <a:pt x="301" y="411"/>
                </a:lnTo>
                <a:lnTo>
                  <a:pt x="302" y="413"/>
                </a:lnTo>
                <a:lnTo>
                  <a:pt x="302" y="415"/>
                </a:lnTo>
                <a:lnTo>
                  <a:pt x="302" y="417"/>
                </a:lnTo>
                <a:lnTo>
                  <a:pt x="302" y="420"/>
                </a:lnTo>
                <a:lnTo>
                  <a:pt x="303" y="422"/>
                </a:lnTo>
                <a:lnTo>
                  <a:pt x="303" y="429"/>
                </a:lnTo>
                <a:lnTo>
                  <a:pt x="305" y="432"/>
                </a:lnTo>
                <a:lnTo>
                  <a:pt x="305" y="433"/>
                </a:lnTo>
                <a:lnTo>
                  <a:pt x="302" y="434"/>
                </a:lnTo>
                <a:lnTo>
                  <a:pt x="297" y="434"/>
                </a:lnTo>
                <a:lnTo>
                  <a:pt x="293" y="434"/>
                </a:lnTo>
                <a:lnTo>
                  <a:pt x="282" y="434"/>
                </a:lnTo>
                <a:lnTo>
                  <a:pt x="281" y="434"/>
                </a:lnTo>
                <a:lnTo>
                  <a:pt x="278" y="434"/>
                </a:lnTo>
                <a:lnTo>
                  <a:pt x="273" y="434"/>
                </a:lnTo>
                <a:lnTo>
                  <a:pt x="271" y="434"/>
                </a:lnTo>
                <a:lnTo>
                  <a:pt x="267" y="434"/>
                </a:lnTo>
                <a:lnTo>
                  <a:pt x="265" y="434"/>
                </a:lnTo>
                <a:lnTo>
                  <a:pt x="263" y="434"/>
                </a:lnTo>
                <a:lnTo>
                  <a:pt x="260" y="434"/>
                </a:lnTo>
                <a:lnTo>
                  <a:pt x="254" y="434"/>
                </a:lnTo>
                <a:lnTo>
                  <a:pt x="248" y="434"/>
                </a:lnTo>
                <a:lnTo>
                  <a:pt x="241" y="434"/>
                </a:lnTo>
                <a:lnTo>
                  <a:pt x="235" y="434"/>
                </a:lnTo>
                <a:lnTo>
                  <a:pt x="220" y="434"/>
                </a:lnTo>
                <a:lnTo>
                  <a:pt x="213" y="434"/>
                </a:lnTo>
                <a:lnTo>
                  <a:pt x="210" y="434"/>
                </a:lnTo>
                <a:lnTo>
                  <a:pt x="202" y="434"/>
                </a:lnTo>
                <a:lnTo>
                  <a:pt x="188" y="434"/>
                </a:lnTo>
                <a:lnTo>
                  <a:pt x="186" y="434"/>
                </a:lnTo>
                <a:lnTo>
                  <a:pt x="181" y="434"/>
                </a:lnTo>
                <a:lnTo>
                  <a:pt x="179" y="434"/>
                </a:lnTo>
                <a:lnTo>
                  <a:pt x="176" y="434"/>
                </a:lnTo>
                <a:lnTo>
                  <a:pt x="173" y="436"/>
                </a:lnTo>
                <a:lnTo>
                  <a:pt x="171" y="436"/>
                </a:lnTo>
                <a:lnTo>
                  <a:pt x="166" y="434"/>
                </a:lnTo>
                <a:lnTo>
                  <a:pt x="164" y="434"/>
                </a:lnTo>
                <a:lnTo>
                  <a:pt x="161" y="434"/>
                </a:lnTo>
                <a:lnTo>
                  <a:pt x="158" y="434"/>
                </a:lnTo>
                <a:lnTo>
                  <a:pt x="156" y="434"/>
                </a:lnTo>
                <a:lnTo>
                  <a:pt x="153" y="434"/>
                </a:lnTo>
                <a:lnTo>
                  <a:pt x="148" y="434"/>
                </a:lnTo>
                <a:lnTo>
                  <a:pt x="145" y="434"/>
                </a:lnTo>
                <a:lnTo>
                  <a:pt x="139" y="434"/>
                </a:lnTo>
                <a:lnTo>
                  <a:pt x="133" y="434"/>
                </a:lnTo>
                <a:lnTo>
                  <a:pt x="117" y="434"/>
                </a:lnTo>
                <a:lnTo>
                  <a:pt x="114" y="434"/>
                </a:lnTo>
                <a:lnTo>
                  <a:pt x="109" y="434"/>
                </a:lnTo>
                <a:lnTo>
                  <a:pt x="106" y="434"/>
                </a:lnTo>
                <a:lnTo>
                  <a:pt x="103" y="434"/>
                </a:lnTo>
                <a:lnTo>
                  <a:pt x="101" y="434"/>
                </a:lnTo>
                <a:lnTo>
                  <a:pt x="95" y="434"/>
                </a:lnTo>
                <a:lnTo>
                  <a:pt x="85" y="434"/>
                </a:lnTo>
                <a:lnTo>
                  <a:pt x="78" y="434"/>
                </a:lnTo>
                <a:lnTo>
                  <a:pt x="69" y="434"/>
                </a:lnTo>
                <a:lnTo>
                  <a:pt x="64" y="434"/>
                </a:lnTo>
                <a:lnTo>
                  <a:pt x="62" y="434"/>
                </a:lnTo>
                <a:lnTo>
                  <a:pt x="60" y="434"/>
                </a:lnTo>
                <a:lnTo>
                  <a:pt x="48" y="434"/>
                </a:lnTo>
                <a:lnTo>
                  <a:pt x="44" y="434"/>
                </a:lnTo>
                <a:lnTo>
                  <a:pt x="41" y="434"/>
                </a:lnTo>
                <a:lnTo>
                  <a:pt x="39" y="434"/>
                </a:lnTo>
                <a:lnTo>
                  <a:pt x="23" y="434"/>
                </a:lnTo>
                <a:lnTo>
                  <a:pt x="19" y="434"/>
                </a:lnTo>
                <a:lnTo>
                  <a:pt x="15" y="434"/>
                </a:lnTo>
                <a:lnTo>
                  <a:pt x="5" y="434"/>
                </a:lnTo>
                <a:lnTo>
                  <a:pt x="0" y="434"/>
                </a:lnTo>
                <a:lnTo>
                  <a:pt x="0" y="431"/>
                </a:lnTo>
                <a:lnTo>
                  <a:pt x="0" y="422"/>
                </a:lnTo>
                <a:lnTo>
                  <a:pt x="0" y="409"/>
                </a:lnTo>
                <a:lnTo>
                  <a:pt x="0" y="405"/>
                </a:lnTo>
                <a:lnTo>
                  <a:pt x="0" y="400"/>
                </a:lnTo>
                <a:lnTo>
                  <a:pt x="0" y="398"/>
                </a:lnTo>
                <a:lnTo>
                  <a:pt x="0" y="395"/>
                </a:lnTo>
                <a:lnTo>
                  <a:pt x="0" y="387"/>
                </a:lnTo>
                <a:lnTo>
                  <a:pt x="0" y="386"/>
                </a:lnTo>
                <a:lnTo>
                  <a:pt x="0" y="370"/>
                </a:lnTo>
                <a:lnTo>
                  <a:pt x="0" y="360"/>
                </a:lnTo>
                <a:lnTo>
                  <a:pt x="3" y="356"/>
                </a:lnTo>
                <a:lnTo>
                  <a:pt x="3" y="354"/>
                </a:lnTo>
                <a:lnTo>
                  <a:pt x="3" y="346"/>
                </a:lnTo>
                <a:lnTo>
                  <a:pt x="3" y="336"/>
                </a:lnTo>
                <a:lnTo>
                  <a:pt x="3" y="330"/>
                </a:lnTo>
                <a:lnTo>
                  <a:pt x="3" y="327"/>
                </a:lnTo>
                <a:lnTo>
                  <a:pt x="3" y="309"/>
                </a:lnTo>
                <a:lnTo>
                  <a:pt x="3" y="306"/>
                </a:lnTo>
                <a:lnTo>
                  <a:pt x="3" y="283"/>
                </a:lnTo>
                <a:lnTo>
                  <a:pt x="3" y="278"/>
                </a:lnTo>
                <a:lnTo>
                  <a:pt x="3" y="276"/>
                </a:lnTo>
                <a:lnTo>
                  <a:pt x="3" y="270"/>
                </a:lnTo>
                <a:lnTo>
                  <a:pt x="4" y="267"/>
                </a:lnTo>
                <a:lnTo>
                  <a:pt x="4" y="257"/>
                </a:lnTo>
                <a:lnTo>
                  <a:pt x="4" y="254"/>
                </a:lnTo>
                <a:lnTo>
                  <a:pt x="3" y="251"/>
                </a:lnTo>
                <a:lnTo>
                  <a:pt x="3" y="234"/>
                </a:lnTo>
                <a:lnTo>
                  <a:pt x="3" y="232"/>
                </a:lnTo>
                <a:lnTo>
                  <a:pt x="3" y="225"/>
                </a:lnTo>
                <a:lnTo>
                  <a:pt x="3" y="223"/>
                </a:lnTo>
                <a:lnTo>
                  <a:pt x="3" y="220"/>
                </a:lnTo>
                <a:lnTo>
                  <a:pt x="3" y="212"/>
                </a:lnTo>
                <a:lnTo>
                  <a:pt x="3" y="209"/>
                </a:lnTo>
                <a:lnTo>
                  <a:pt x="3" y="204"/>
                </a:lnTo>
                <a:lnTo>
                  <a:pt x="3" y="200"/>
                </a:lnTo>
                <a:lnTo>
                  <a:pt x="3" y="180"/>
                </a:lnTo>
                <a:lnTo>
                  <a:pt x="3" y="176"/>
                </a:lnTo>
                <a:lnTo>
                  <a:pt x="3" y="168"/>
                </a:lnTo>
                <a:lnTo>
                  <a:pt x="3" y="166"/>
                </a:lnTo>
                <a:lnTo>
                  <a:pt x="3" y="163"/>
                </a:lnTo>
                <a:lnTo>
                  <a:pt x="3" y="161"/>
                </a:lnTo>
                <a:lnTo>
                  <a:pt x="3" y="152"/>
                </a:lnTo>
                <a:lnTo>
                  <a:pt x="3" y="147"/>
                </a:lnTo>
                <a:lnTo>
                  <a:pt x="4" y="144"/>
                </a:lnTo>
                <a:lnTo>
                  <a:pt x="3" y="141"/>
                </a:lnTo>
                <a:lnTo>
                  <a:pt x="3" y="138"/>
                </a:lnTo>
                <a:lnTo>
                  <a:pt x="3" y="129"/>
                </a:lnTo>
                <a:lnTo>
                  <a:pt x="3" y="123"/>
                </a:lnTo>
                <a:lnTo>
                  <a:pt x="3" y="122"/>
                </a:lnTo>
                <a:lnTo>
                  <a:pt x="3" y="112"/>
                </a:lnTo>
                <a:lnTo>
                  <a:pt x="3" y="109"/>
                </a:lnTo>
                <a:lnTo>
                  <a:pt x="3" y="99"/>
                </a:lnTo>
                <a:lnTo>
                  <a:pt x="3" y="93"/>
                </a:lnTo>
                <a:lnTo>
                  <a:pt x="3" y="90"/>
                </a:lnTo>
                <a:lnTo>
                  <a:pt x="3" y="89"/>
                </a:lnTo>
                <a:lnTo>
                  <a:pt x="3" y="83"/>
                </a:lnTo>
                <a:lnTo>
                  <a:pt x="3" y="74"/>
                </a:lnTo>
                <a:lnTo>
                  <a:pt x="3" y="70"/>
                </a:lnTo>
                <a:lnTo>
                  <a:pt x="4" y="62"/>
                </a:lnTo>
                <a:lnTo>
                  <a:pt x="7" y="62"/>
                </a:lnTo>
                <a:lnTo>
                  <a:pt x="7" y="49"/>
                </a:lnTo>
                <a:lnTo>
                  <a:pt x="7" y="47"/>
                </a:lnTo>
                <a:lnTo>
                  <a:pt x="7" y="37"/>
                </a:lnTo>
                <a:lnTo>
                  <a:pt x="7" y="31"/>
                </a:lnTo>
                <a:lnTo>
                  <a:pt x="7" y="28"/>
                </a:lnTo>
                <a:lnTo>
                  <a:pt x="7" y="24"/>
                </a:lnTo>
                <a:lnTo>
                  <a:pt x="7" y="19"/>
                </a:lnTo>
                <a:lnTo>
                  <a:pt x="7" y="13"/>
                </a:lnTo>
                <a:lnTo>
                  <a:pt x="7" y="4"/>
                </a:lnTo>
                <a:lnTo>
                  <a:pt x="7"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0" name="Freeform 264"/>
          <p:cNvSpPr>
            <a:spLocks/>
          </p:cNvSpPr>
          <p:nvPr/>
        </p:nvSpPr>
        <p:spPr bwMode="auto">
          <a:xfrm>
            <a:off x="8850314" y="1939925"/>
            <a:ext cx="477837" cy="628650"/>
          </a:xfrm>
          <a:custGeom>
            <a:avLst/>
            <a:gdLst>
              <a:gd name="T0" fmla="*/ 2147483646 w 331"/>
              <a:gd name="T1" fmla="*/ 0 h 449"/>
              <a:gd name="T2" fmla="*/ 2147483646 w 331"/>
              <a:gd name="T3" fmla="*/ 0 h 449"/>
              <a:gd name="T4" fmla="*/ 2147483646 w 331"/>
              <a:gd name="T5" fmla="*/ 0 h 449"/>
              <a:gd name="T6" fmla="*/ 2147483646 w 331"/>
              <a:gd name="T7" fmla="*/ 0 h 449"/>
              <a:gd name="T8" fmla="*/ 2147483646 w 331"/>
              <a:gd name="T9" fmla="*/ 0 h 449"/>
              <a:gd name="T10" fmla="*/ 2147483646 w 331"/>
              <a:gd name="T11" fmla="*/ 0 h 449"/>
              <a:gd name="T12" fmla="*/ 2147483646 w 331"/>
              <a:gd name="T13" fmla="*/ 0 h 449"/>
              <a:gd name="T14" fmla="*/ 2147483646 w 331"/>
              <a:gd name="T15" fmla="*/ 0 h 449"/>
              <a:gd name="T16" fmla="*/ 2147483646 w 331"/>
              <a:gd name="T17" fmla="*/ 0 h 449"/>
              <a:gd name="T18" fmla="*/ 2147483646 w 331"/>
              <a:gd name="T19" fmla="*/ 0 h 449"/>
              <a:gd name="T20" fmla="*/ 2147483646 w 331"/>
              <a:gd name="T21" fmla="*/ 0 h 449"/>
              <a:gd name="T22" fmla="*/ 2147483646 w 331"/>
              <a:gd name="T23" fmla="*/ 0 h 449"/>
              <a:gd name="T24" fmla="*/ 2147483646 w 331"/>
              <a:gd name="T25" fmla="*/ 2147483646 h 449"/>
              <a:gd name="T26" fmla="*/ 2147483646 w 331"/>
              <a:gd name="T27" fmla="*/ 2147483646 h 449"/>
              <a:gd name="T28" fmla="*/ 2147483646 w 331"/>
              <a:gd name="T29" fmla="*/ 2147483646 h 449"/>
              <a:gd name="T30" fmla="*/ 2147483646 w 331"/>
              <a:gd name="T31" fmla="*/ 2147483646 h 449"/>
              <a:gd name="T32" fmla="*/ 2147483646 w 331"/>
              <a:gd name="T33" fmla="*/ 2147483646 h 449"/>
              <a:gd name="T34" fmla="*/ 2147483646 w 331"/>
              <a:gd name="T35" fmla="*/ 2147483646 h 449"/>
              <a:gd name="T36" fmla="*/ 2147483646 w 331"/>
              <a:gd name="T37" fmla="*/ 2147483646 h 449"/>
              <a:gd name="T38" fmla="*/ 2147483646 w 331"/>
              <a:gd name="T39" fmla="*/ 2147483646 h 449"/>
              <a:gd name="T40" fmla="*/ 2147483646 w 331"/>
              <a:gd name="T41" fmla="*/ 2147483646 h 449"/>
              <a:gd name="T42" fmla="*/ 2147483646 w 331"/>
              <a:gd name="T43" fmla="*/ 2147483646 h 449"/>
              <a:gd name="T44" fmla="*/ 2147483646 w 331"/>
              <a:gd name="T45" fmla="*/ 2147483646 h 449"/>
              <a:gd name="T46" fmla="*/ 2147483646 w 331"/>
              <a:gd name="T47" fmla="*/ 2147483646 h 449"/>
              <a:gd name="T48" fmla="*/ 2147483646 w 331"/>
              <a:gd name="T49" fmla="*/ 2147483646 h 449"/>
              <a:gd name="T50" fmla="*/ 2147483646 w 331"/>
              <a:gd name="T51" fmla="*/ 2147483646 h 449"/>
              <a:gd name="T52" fmla="*/ 2147483646 w 331"/>
              <a:gd name="T53" fmla="*/ 2147483646 h 449"/>
              <a:gd name="T54" fmla="*/ 2147483646 w 331"/>
              <a:gd name="T55" fmla="*/ 2147483646 h 449"/>
              <a:gd name="T56" fmla="*/ 2147483646 w 331"/>
              <a:gd name="T57" fmla="*/ 2147483646 h 449"/>
              <a:gd name="T58" fmla="*/ 2147483646 w 331"/>
              <a:gd name="T59" fmla="*/ 2147483646 h 449"/>
              <a:gd name="T60" fmla="*/ 2147483646 w 331"/>
              <a:gd name="T61" fmla="*/ 2147483646 h 449"/>
              <a:gd name="T62" fmla="*/ 2147483646 w 331"/>
              <a:gd name="T63" fmla="*/ 2147483646 h 449"/>
              <a:gd name="T64" fmla="*/ 2147483646 w 331"/>
              <a:gd name="T65" fmla="*/ 2147483646 h 449"/>
              <a:gd name="T66" fmla="*/ 2147483646 w 331"/>
              <a:gd name="T67" fmla="*/ 2147483646 h 449"/>
              <a:gd name="T68" fmla="*/ 2147483646 w 331"/>
              <a:gd name="T69" fmla="*/ 2147483646 h 449"/>
              <a:gd name="T70" fmla="*/ 2147483646 w 331"/>
              <a:gd name="T71" fmla="*/ 2147483646 h 449"/>
              <a:gd name="T72" fmla="*/ 2147483646 w 331"/>
              <a:gd name="T73" fmla="*/ 2147483646 h 449"/>
              <a:gd name="T74" fmla="*/ 2147483646 w 331"/>
              <a:gd name="T75" fmla="*/ 2147483646 h 449"/>
              <a:gd name="T76" fmla="*/ 2147483646 w 331"/>
              <a:gd name="T77" fmla="*/ 2147483646 h 449"/>
              <a:gd name="T78" fmla="*/ 0 w 331"/>
              <a:gd name="T79" fmla="*/ 2147483646 h 449"/>
              <a:gd name="T80" fmla="*/ 0 w 331"/>
              <a:gd name="T81" fmla="*/ 2147483646 h 449"/>
              <a:gd name="T82" fmla="*/ 0 w 331"/>
              <a:gd name="T83" fmla="*/ 2147483646 h 449"/>
              <a:gd name="T84" fmla="*/ 2147483646 w 331"/>
              <a:gd name="T85" fmla="*/ 2147483646 h 449"/>
              <a:gd name="T86" fmla="*/ 2147483646 w 331"/>
              <a:gd name="T87" fmla="*/ 2147483646 h 449"/>
              <a:gd name="T88" fmla="*/ 2147483646 w 331"/>
              <a:gd name="T89" fmla="*/ 2147483646 h 449"/>
              <a:gd name="T90" fmla="*/ 2147483646 w 331"/>
              <a:gd name="T91" fmla="*/ 2147483646 h 449"/>
              <a:gd name="T92" fmla="*/ 2147483646 w 331"/>
              <a:gd name="T93" fmla="*/ 2147483646 h 449"/>
              <a:gd name="T94" fmla="*/ 2147483646 w 331"/>
              <a:gd name="T95" fmla="*/ 2147483646 h 449"/>
              <a:gd name="T96" fmla="*/ 2147483646 w 331"/>
              <a:gd name="T97" fmla="*/ 2147483646 h 449"/>
              <a:gd name="T98" fmla="*/ 2147483646 w 331"/>
              <a:gd name="T99" fmla="*/ 2147483646 h 449"/>
              <a:gd name="T100" fmla="*/ 2147483646 w 331"/>
              <a:gd name="T101" fmla="*/ 2147483646 h 449"/>
              <a:gd name="T102" fmla="*/ 2147483646 w 331"/>
              <a:gd name="T103" fmla="*/ 2147483646 h 449"/>
              <a:gd name="T104" fmla="*/ 2147483646 w 331"/>
              <a:gd name="T105" fmla="*/ 2147483646 h 449"/>
              <a:gd name="T106" fmla="*/ 2147483646 w 331"/>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449"/>
              <a:gd name="T164" fmla="*/ 331 w 331"/>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449">
                <a:moveTo>
                  <a:pt x="3" y="0"/>
                </a:moveTo>
                <a:lnTo>
                  <a:pt x="4" y="0"/>
                </a:lnTo>
                <a:lnTo>
                  <a:pt x="41" y="1"/>
                </a:lnTo>
                <a:lnTo>
                  <a:pt x="44" y="0"/>
                </a:lnTo>
                <a:lnTo>
                  <a:pt x="50" y="0"/>
                </a:lnTo>
                <a:lnTo>
                  <a:pt x="53" y="0"/>
                </a:lnTo>
                <a:lnTo>
                  <a:pt x="62" y="0"/>
                </a:lnTo>
                <a:lnTo>
                  <a:pt x="70" y="0"/>
                </a:lnTo>
                <a:lnTo>
                  <a:pt x="73" y="0"/>
                </a:lnTo>
                <a:lnTo>
                  <a:pt x="75" y="0"/>
                </a:lnTo>
                <a:lnTo>
                  <a:pt x="86" y="0"/>
                </a:lnTo>
                <a:lnTo>
                  <a:pt x="88" y="0"/>
                </a:lnTo>
                <a:lnTo>
                  <a:pt x="101" y="0"/>
                </a:lnTo>
                <a:lnTo>
                  <a:pt x="103" y="0"/>
                </a:lnTo>
                <a:lnTo>
                  <a:pt x="110" y="0"/>
                </a:lnTo>
                <a:lnTo>
                  <a:pt x="112" y="0"/>
                </a:lnTo>
                <a:lnTo>
                  <a:pt x="128" y="0"/>
                </a:lnTo>
                <a:lnTo>
                  <a:pt x="138" y="0"/>
                </a:lnTo>
                <a:lnTo>
                  <a:pt x="151" y="0"/>
                </a:lnTo>
                <a:lnTo>
                  <a:pt x="152" y="0"/>
                </a:lnTo>
                <a:lnTo>
                  <a:pt x="158" y="0"/>
                </a:lnTo>
                <a:lnTo>
                  <a:pt x="160" y="0"/>
                </a:lnTo>
                <a:lnTo>
                  <a:pt x="167" y="0"/>
                </a:lnTo>
                <a:lnTo>
                  <a:pt x="174" y="0"/>
                </a:lnTo>
                <a:lnTo>
                  <a:pt x="184" y="0"/>
                </a:lnTo>
                <a:lnTo>
                  <a:pt x="186" y="0"/>
                </a:lnTo>
                <a:lnTo>
                  <a:pt x="194" y="0"/>
                </a:lnTo>
                <a:lnTo>
                  <a:pt x="196" y="0"/>
                </a:lnTo>
                <a:lnTo>
                  <a:pt x="197" y="0"/>
                </a:lnTo>
                <a:lnTo>
                  <a:pt x="205" y="0"/>
                </a:lnTo>
                <a:lnTo>
                  <a:pt x="208" y="0"/>
                </a:lnTo>
                <a:lnTo>
                  <a:pt x="210" y="0"/>
                </a:lnTo>
                <a:lnTo>
                  <a:pt x="212" y="0"/>
                </a:lnTo>
                <a:lnTo>
                  <a:pt x="217" y="0"/>
                </a:lnTo>
                <a:lnTo>
                  <a:pt x="219" y="0"/>
                </a:lnTo>
                <a:lnTo>
                  <a:pt x="220" y="0"/>
                </a:lnTo>
                <a:lnTo>
                  <a:pt x="223" y="0"/>
                </a:lnTo>
                <a:lnTo>
                  <a:pt x="224" y="0"/>
                </a:lnTo>
                <a:lnTo>
                  <a:pt x="231" y="1"/>
                </a:lnTo>
                <a:lnTo>
                  <a:pt x="234" y="0"/>
                </a:lnTo>
                <a:lnTo>
                  <a:pt x="237" y="0"/>
                </a:lnTo>
                <a:lnTo>
                  <a:pt x="241" y="0"/>
                </a:lnTo>
                <a:lnTo>
                  <a:pt x="244" y="0"/>
                </a:lnTo>
                <a:lnTo>
                  <a:pt x="246" y="0"/>
                </a:lnTo>
                <a:lnTo>
                  <a:pt x="247" y="0"/>
                </a:lnTo>
                <a:lnTo>
                  <a:pt x="249" y="0"/>
                </a:lnTo>
                <a:lnTo>
                  <a:pt x="253" y="0"/>
                </a:lnTo>
                <a:lnTo>
                  <a:pt x="255" y="0"/>
                </a:lnTo>
                <a:lnTo>
                  <a:pt x="256" y="0"/>
                </a:lnTo>
                <a:lnTo>
                  <a:pt x="259" y="0"/>
                </a:lnTo>
                <a:lnTo>
                  <a:pt x="268" y="0"/>
                </a:lnTo>
                <a:lnTo>
                  <a:pt x="280" y="0"/>
                </a:lnTo>
                <a:lnTo>
                  <a:pt x="283" y="0"/>
                </a:lnTo>
                <a:lnTo>
                  <a:pt x="286" y="0"/>
                </a:lnTo>
                <a:lnTo>
                  <a:pt x="289" y="0"/>
                </a:lnTo>
                <a:lnTo>
                  <a:pt x="292" y="0"/>
                </a:lnTo>
                <a:lnTo>
                  <a:pt x="296" y="0"/>
                </a:lnTo>
                <a:lnTo>
                  <a:pt x="301" y="0"/>
                </a:lnTo>
                <a:lnTo>
                  <a:pt x="311" y="0"/>
                </a:lnTo>
                <a:lnTo>
                  <a:pt x="319" y="0"/>
                </a:lnTo>
                <a:lnTo>
                  <a:pt x="322" y="0"/>
                </a:lnTo>
                <a:lnTo>
                  <a:pt x="328" y="0"/>
                </a:lnTo>
                <a:lnTo>
                  <a:pt x="328" y="5"/>
                </a:lnTo>
                <a:lnTo>
                  <a:pt x="328" y="12"/>
                </a:lnTo>
                <a:lnTo>
                  <a:pt x="328" y="13"/>
                </a:lnTo>
                <a:lnTo>
                  <a:pt x="328" y="20"/>
                </a:lnTo>
                <a:lnTo>
                  <a:pt x="328" y="24"/>
                </a:lnTo>
                <a:lnTo>
                  <a:pt x="328" y="34"/>
                </a:lnTo>
                <a:lnTo>
                  <a:pt x="328" y="37"/>
                </a:lnTo>
                <a:lnTo>
                  <a:pt x="328" y="48"/>
                </a:lnTo>
                <a:lnTo>
                  <a:pt x="328" y="49"/>
                </a:lnTo>
                <a:lnTo>
                  <a:pt x="328" y="53"/>
                </a:lnTo>
                <a:lnTo>
                  <a:pt x="328" y="62"/>
                </a:lnTo>
                <a:lnTo>
                  <a:pt x="330" y="74"/>
                </a:lnTo>
                <a:lnTo>
                  <a:pt x="321" y="74"/>
                </a:lnTo>
                <a:lnTo>
                  <a:pt x="316" y="74"/>
                </a:lnTo>
                <a:lnTo>
                  <a:pt x="310" y="75"/>
                </a:lnTo>
                <a:lnTo>
                  <a:pt x="309" y="75"/>
                </a:lnTo>
                <a:lnTo>
                  <a:pt x="304" y="75"/>
                </a:lnTo>
                <a:lnTo>
                  <a:pt x="300" y="75"/>
                </a:lnTo>
                <a:lnTo>
                  <a:pt x="291" y="75"/>
                </a:lnTo>
                <a:lnTo>
                  <a:pt x="289" y="74"/>
                </a:lnTo>
                <a:lnTo>
                  <a:pt x="281" y="74"/>
                </a:lnTo>
                <a:lnTo>
                  <a:pt x="274" y="75"/>
                </a:lnTo>
                <a:lnTo>
                  <a:pt x="267" y="75"/>
                </a:lnTo>
                <a:lnTo>
                  <a:pt x="262" y="75"/>
                </a:lnTo>
                <a:lnTo>
                  <a:pt x="256" y="75"/>
                </a:lnTo>
                <a:lnTo>
                  <a:pt x="256" y="88"/>
                </a:lnTo>
                <a:lnTo>
                  <a:pt x="256" y="99"/>
                </a:lnTo>
                <a:lnTo>
                  <a:pt x="256" y="106"/>
                </a:lnTo>
                <a:lnTo>
                  <a:pt x="256" y="112"/>
                </a:lnTo>
                <a:lnTo>
                  <a:pt x="256" y="114"/>
                </a:lnTo>
                <a:lnTo>
                  <a:pt x="256" y="124"/>
                </a:lnTo>
                <a:lnTo>
                  <a:pt x="256" y="130"/>
                </a:lnTo>
                <a:lnTo>
                  <a:pt x="256" y="137"/>
                </a:lnTo>
                <a:lnTo>
                  <a:pt x="256" y="140"/>
                </a:lnTo>
                <a:lnTo>
                  <a:pt x="256" y="148"/>
                </a:lnTo>
                <a:lnTo>
                  <a:pt x="256" y="154"/>
                </a:lnTo>
                <a:lnTo>
                  <a:pt x="256" y="157"/>
                </a:lnTo>
                <a:lnTo>
                  <a:pt x="256" y="176"/>
                </a:lnTo>
                <a:lnTo>
                  <a:pt x="256" y="184"/>
                </a:lnTo>
                <a:lnTo>
                  <a:pt x="256" y="187"/>
                </a:lnTo>
                <a:lnTo>
                  <a:pt x="256" y="189"/>
                </a:lnTo>
                <a:lnTo>
                  <a:pt x="256" y="199"/>
                </a:lnTo>
                <a:lnTo>
                  <a:pt x="256" y="208"/>
                </a:lnTo>
                <a:lnTo>
                  <a:pt x="256" y="210"/>
                </a:lnTo>
                <a:lnTo>
                  <a:pt x="256" y="215"/>
                </a:lnTo>
                <a:lnTo>
                  <a:pt x="256" y="218"/>
                </a:lnTo>
                <a:lnTo>
                  <a:pt x="256" y="223"/>
                </a:lnTo>
                <a:lnTo>
                  <a:pt x="256" y="230"/>
                </a:lnTo>
                <a:lnTo>
                  <a:pt x="256" y="235"/>
                </a:lnTo>
                <a:lnTo>
                  <a:pt x="256" y="239"/>
                </a:lnTo>
                <a:lnTo>
                  <a:pt x="256" y="248"/>
                </a:lnTo>
                <a:lnTo>
                  <a:pt x="256" y="254"/>
                </a:lnTo>
                <a:lnTo>
                  <a:pt x="256" y="260"/>
                </a:lnTo>
                <a:lnTo>
                  <a:pt x="256" y="267"/>
                </a:lnTo>
                <a:lnTo>
                  <a:pt x="256" y="274"/>
                </a:lnTo>
                <a:lnTo>
                  <a:pt x="256" y="285"/>
                </a:lnTo>
                <a:lnTo>
                  <a:pt x="256" y="298"/>
                </a:lnTo>
                <a:lnTo>
                  <a:pt x="254" y="298"/>
                </a:lnTo>
                <a:lnTo>
                  <a:pt x="254" y="302"/>
                </a:lnTo>
                <a:lnTo>
                  <a:pt x="254" y="309"/>
                </a:lnTo>
                <a:lnTo>
                  <a:pt x="254" y="334"/>
                </a:lnTo>
                <a:lnTo>
                  <a:pt x="254" y="344"/>
                </a:lnTo>
                <a:lnTo>
                  <a:pt x="254" y="348"/>
                </a:lnTo>
                <a:lnTo>
                  <a:pt x="254" y="358"/>
                </a:lnTo>
                <a:lnTo>
                  <a:pt x="254" y="367"/>
                </a:lnTo>
                <a:lnTo>
                  <a:pt x="254" y="373"/>
                </a:lnTo>
                <a:lnTo>
                  <a:pt x="254" y="374"/>
                </a:lnTo>
                <a:lnTo>
                  <a:pt x="254" y="385"/>
                </a:lnTo>
                <a:lnTo>
                  <a:pt x="254" y="390"/>
                </a:lnTo>
                <a:lnTo>
                  <a:pt x="254" y="392"/>
                </a:lnTo>
                <a:lnTo>
                  <a:pt x="254" y="398"/>
                </a:lnTo>
                <a:lnTo>
                  <a:pt x="254" y="400"/>
                </a:lnTo>
                <a:lnTo>
                  <a:pt x="254" y="409"/>
                </a:lnTo>
                <a:lnTo>
                  <a:pt x="254" y="421"/>
                </a:lnTo>
                <a:lnTo>
                  <a:pt x="254" y="425"/>
                </a:lnTo>
                <a:lnTo>
                  <a:pt x="254" y="427"/>
                </a:lnTo>
                <a:lnTo>
                  <a:pt x="254" y="434"/>
                </a:lnTo>
                <a:lnTo>
                  <a:pt x="254" y="445"/>
                </a:lnTo>
                <a:lnTo>
                  <a:pt x="254" y="448"/>
                </a:lnTo>
                <a:lnTo>
                  <a:pt x="244" y="448"/>
                </a:lnTo>
                <a:lnTo>
                  <a:pt x="241" y="448"/>
                </a:lnTo>
                <a:lnTo>
                  <a:pt x="234" y="448"/>
                </a:lnTo>
                <a:lnTo>
                  <a:pt x="230" y="448"/>
                </a:lnTo>
                <a:lnTo>
                  <a:pt x="226" y="448"/>
                </a:lnTo>
                <a:lnTo>
                  <a:pt x="223" y="448"/>
                </a:lnTo>
                <a:lnTo>
                  <a:pt x="215" y="448"/>
                </a:lnTo>
                <a:lnTo>
                  <a:pt x="210" y="448"/>
                </a:lnTo>
                <a:lnTo>
                  <a:pt x="208" y="448"/>
                </a:lnTo>
                <a:lnTo>
                  <a:pt x="205" y="448"/>
                </a:lnTo>
                <a:lnTo>
                  <a:pt x="199" y="448"/>
                </a:lnTo>
                <a:lnTo>
                  <a:pt x="198" y="448"/>
                </a:lnTo>
                <a:lnTo>
                  <a:pt x="196" y="448"/>
                </a:lnTo>
                <a:lnTo>
                  <a:pt x="194" y="448"/>
                </a:lnTo>
                <a:lnTo>
                  <a:pt x="188" y="448"/>
                </a:lnTo>
                <a:lnTo>
                  <a:pt x="186" y="448"/>
                </a:lnTo>
                <a:lnTo>
                  <a:pt x="181" y="448"/>
                </a:lnTo>
                <a:lnTo>
                  <a:pt x="175" y="448"/>
                </a:lnTo>
                <a:lnTo>
                  <a:pt x="165" y="448"/>
                </a:lnTo>
                <a:lnTo>
                  <a:pt x="158" y="440"/>
                </a:lnTo>
                <a:lnTo>
                  <a:pt x="174" y="441"/>
                </a:lnTo>
                <a:lnTo>
                  <a:pt x="174" y="430"/>
                </a:lnTo>
                <a:lnTo>
                  <a:pt x="171" y="426"/>
                </a:lnTo>
                <a:lnTo>
                  <a:pt x="166" y="403"/>
                </a:lnTo>
                <a:lnTo>
                  <a:pt x="167" y="401"/>
                </a:lnTo>
                <a:lnTo>
                  <a:pt x="139" y="391"/>
                </a:lnTo>
                <a:lnTo>
                  <a:pt x="131" y="372"/>
                </a:lnTo>
                <a:lnTo>
                  <a:pt x="128" y="373"/>
                </a:lnTo>
                <a:lnTo>
                  <a:pt x="118" y="373"/>
                </a:lnTo>
                <a:lnTo>
                  <a:pt x="108" y="373"/>
                </a:lnTo>
                <a:lnTo>
                  <a:pt x="100" y="373"/>
                </a:lnTo>
                <a:lnTo>
                  <a:pt x="96" y="373"/>
                </a:lnTo>
                <a:lnTo>
                  <a:pt x="90" y="373"/>
                </a:lnTo>
                <a:lnTo>
                  <a:pt x="88" y="373"/>
                </a:lnTo>
                <a:lnTo>
                  <a:pt x="86" y="373"/>
                </a:lnTo>
                <a:lnTo>
                  <a:pt x="84" y="373"/>
                </a:lnTo>
                <a:lnTo>
                  <a:pt x="72" y="373"/>
                </a:lnTo>
                <a:lnTo>
                  <a:pt x="70" y="373"/>
                </a:lnTo>
                <a:lnTo>
                  <a:pt x="64" y="373"/>
                </a:lnTo>
                <a:lnTo>
                  <a:pt x="59" y="373"/>
                </a:lnTo>
                <a:lnTo>
                  <a:pt x="55" y="373"/>
                </a:lnTo>
                <a:lnTo>
                  <a:pt x="47" y="373"/>
                </a:lnTo>
                <a:lnTo>
                  <a:pt x="42" y="373"/>
                </a:lnTo>
                <a:lnTo>
                  <a:pt x="40" y="373"/>
                </a:lnTo>
                <a:lnTo>
                  <a:pt x="38" y="373"/>
                </a:lnTo>
                <a:lnTo>
                  <a:pt x="36" y="373"/>
                </a:lnTo>
                <a:lnTo>
                  <a:pt x="32" y="373"/>
                </a:lnTo>
                <a:lnTo>
                  <a:pt x="28" y="373"/>
                </a:lnTo>
                <a:lnTo>
                  <a:pt x="24" y="373"/>
                </a:lnTo>
                <a:lnTo>
                  <a:pt x="20" y="373"/>
                </a:lnTo>
                <a:lnTo>
                  <a:pt x="16" y="373"/>
                </a:lnTo>
                <a:lnTo>
                  <a:pt x="14" y="373"/>
                </a:lnTo>
                <a:lnTo>
                  <a:pt x="9" y="373"/>
                </a:lnTo>
                <a:lnTo>
                  <a:pt x="6" y="373"/>
                </a:lnTo>
                <a:lnTo>
                  <a:pt x="0" y="373"/>
                </a:lnTo>
                <a:lnTo>
                  <a:pt x="0" y="365"/>
                </a:lnTo>
                <a:lnTo>
                  <a:pt x="0" y="362"/>
                </a:lnTo>
                <a:lnTo>
                  <a:pt x="0" y="359"/>
                </a:lnTo>
                <a:lnTo>
                  <a:pt x="0" y="353"/>
                </a:lnTo>
                <a:lnTo>
                  <a:pt x="0" y="351"/>
                </a:lnTo>
                <a:lnTo>
                  <a:pt x="0" y="347"/>
                </a:lnTo>
                <a:lnTo>
                  <a:pt x="0" y="340"/>
                </a:lnTo>
                <a:lnTo>
                  <a:pt x="0" y="334"/>
                </a:lnTo>
                <a:lnTo>
                  <a:pt x="0" y="325"/>
                </a:lnTo>
                <a:lnTo>
                  <a:pt x="0" y="322"/>
                </a:lnTo>
                <a:lnTo>
                  <a:pt x="0" y="318"/>
                </a:lnTo>
                <a:lnTo>
                  <a:pt x="0" y="317"/>
                </a:lnTo>
                <a:lnTo>
                  <a:pt x="0" y="315"/>
                </a:lnTo>
                <a:lnTo>
                  <a:pt x="0" y="314"/>
                </a:lnTo>
                <a:lnTo>
                  <a:pt x="0" y="310"/>
                </a:lnTo>
                <a:lnTo>
                  <a:pt x="0" y="306"/>
                </a:lnTo>
                <a:lnTo>
                  <a:pt x="0" y="299"/>
                </a:lnTo>
                <a:lnTo>
                  <a:pt x="0" y="298"/>
                </a:lnTo>
                <a:lnTo>
                  <a:pt x="1" y="298"/>
                </a:lnTo>
                <a:lnTo>
                  <a:pt x="1" y="292"/>
                </a:lnTo>
                <a:lnTo>
                  <a:pt x="1" y="285"/>
                </a:lnTo>
                <a:lnTo>
                  <a:pt x="1" y="279"/>
                </a:lnTo>
                <a:lnTo>
                  <a:pt x="1" y="272"/>
                </a:lnTo>
                <a:lnTo>
                  <a:pt x="1" y="269"/>
                </a:lnTo>
                <a:lnTo>
                  <a:pt x="1" y="267"/>
                </a:lnTo>
                <a:lnTo>
                  <a:pt x="1" y="264"/>
                </a:lnTo>
                <a:lnTo>
                  <a:pt x="1" y="263"/>
                </a:lnTo>
                <a:lnTo>
                  <a:pt x="1" y="260"/>
                </a:lnTo>
                <a:lnTo>
                  <a:pt x="1" y="256"/>
                </a:lnTo>
                <a:lnTo>
                  <a:pt x="1" y="255"/>
                </a:lnTo>
                <a:lnTo>
                  <a:pt x="1" y="248"/>
                </a:lnTo>
                <a:lnTo>
                  <a:pt x="1" y="244"/>
                </a:lnTo>
                <a:lnTo>
                  <a:pt x="1" y="235"/>
                </a:lnTo>
                <a:lnTo>
                  <a:pt x="1" y="227"/>
                </a:lnTo>
                <a:lnTo>
                  <a:pt x="1" y="222"/>
                </a:lnTo>
                <a:lnTo>
                  <a:pt x="1" y="220"/>
                </a:lnTo>
                <a:lnTo>
                  <a:pt x="1" y="217"/>
                </a:lnTo>
                <a:lnTo>
                  <a:pt x="1" y="209"/>
                </a:lnTo>
                <a:lnTo>
                  <a:pt x="1" y="206"/>
                </a:lnTo>
                <a:lnTo>
                  <a:pt x="1" y="203"/>
                </a:lnTo>
                <a:lnTo>
                  <a:pt x="1" y="200"/>
                </a:lnTo>
                <a:lnTo>
                  <a:pt x="1" y="199"/>
                </a:lnTo>
                <a:lnTo>
                  <a:pt x="1" y="197"/>
                </a:lnTo>
                <a:lnTo>
                  <a:pt x="1" y="193"/>
                </a:lnTo>
                <a:lnTo>
                  <a:pt x="1" y="186"/>
                </a:lnTo>
                <a:lnTo>
                  <a:pt x="1" y="182"/>
                </a:lnTo>
                <a:lnTo>
                  <a:pt x="1" y="181"/>
                </a:lnTo>
                <a:lnTo>
                  <a:pt x="2" y="174"/>
                </a:lnTo>
                <a:lnTo>
                  <a:pt x="13" y="172"/>
                </a:lnTo>
                <a:lnTo>
                  <a:pt x="14" y="168"/>
                </a:lnTo>
                <a:lnTo>
                  <a:pt x="14" y="166"/>
                </a:lnTo>
                <a:lnTo>
                  <a:pt x="14" y="161"/>
                </a:lnTo>
                <a:lnTo>
                  <a:pt x="14" y="155"/>
                </a:lnTo>
                <a:lnTo>
                  <a:pt x="14" y="148"/>
                </a:lnTo>
                <a:lnTo>
                  <a:pt x="10" y="148"/>
                </a:lnTo>
                <a:lnTo>
                  <a:pt x="3" y="148"/>
                </a:lnTo>
                <a:lnTo>
                  <a:pt x="1" y="148"/>
                </a:lnTo>
                <a:lnTo>
                  <a:pt x="1" y="139"/>
                </a:lnTo>
                <a:lnTo>
                  <a:pt x="1" y="131"/>
                </a:lnTo>
                <a:lnTo>
                  <a:pt x="1" y="128"/>
                </a:lnTo>
                <a:lnTo>
                  <a:pt x="1" y="124"/>
                </a:lnTo>
                <a:lnTo>
                  <a:pt x="1" y="112"/>
                </a:lnTo>
                <a:lnTo>
                  <a:pt x="1" y="107"/>
                </a:lnTo>
                <a:lnTo>
                  <a:pt x="1" y="99"/>
                </a:lnTo>
                <a:lnTo>
                  <a:pt x="1" y="86"/>
                </a:lnTo>
                <a:lnTo>
                  <a:pt x="1" y="82"/>
                </a:lnTo>
                <a:lnTo>
                  <a:pt x="1" y="74"/>
                </a:lnTo>
                <a:lnTo>
                  <a:pt x="1" y="68"/>
                </a:lnTo>
                <a:lnTo>
                  <a:pt x="1" y="47"/>
                </a:lnTo>
                <a:lnTo>
                  <a:pt x="1" y="43"/>
                </a:lnTo>
                <a:lnTo>
                  <a:pt x="1" y="29"/>
                </a:lnTo>
                <a:lnTo>
                  <a:pt x="1" y="24"/>
                </a:lnTo>
                <a:lnTo>
                  <a:pt x="1" y="22"/>
                </a:lnTo>
                <a:lnTo>
                  <a:pt x="1" y="11"/>
                </a:lnTo>
                <a:lnTo>
                  <a:pt x="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1" name="Freeform 265"/>
          <p:cNvSpPr>
            <a:spLocks/>
          </p:cNvSpPr>
          <p:nvPr/>
        </p:nvSpPr>
        <p:spPr bwMode="auto">
          <a:xfrm>
            <a:off x="9218614" y="2044701"/>
            <a:ext cx="427037" cy="523875"/>
          </a:xfrm>
          <a:custGeom>
            <a:avLst/>
            <a:gdLst>
              <a:gd name="T0" fmla="*/ 2147483646 w 296"/>
              <a:gd name="T1" fmla="*/ 0 h 374"/>
              <a:gd name="T2" fmla="*/ 2147483646 w 296"/>
              <a:gd name="T3" fmla="*/ 2147483646 h 374"/>
              <a:gd name="T4" fmla="*/ 2147483646 w 296"/>
              <a:gd name="T5" fmla="*/ 0 h 374"/>
              <a:gd name="T6" fmla="*/ 2147483646 w 296"/>
              <a:gd name="T7" fmla="*/ 0 h 374"/>
              <a:gd name="T8" fmla="*/ 2147483646 w 296"/>
              <a:gd name="T9" fmla="*/ 0 h 374"/>
              <a:gd name="T10" fmla="*/ 2147483646 w 296"/>
              <a:gd name="T11" fmla="*/ 0 h 374"/>
              <a:gd name="T12" fmla="*/ 2147483646 w 296"/>
              <a:gd name="T13" fmla="*/ 2147483646 h 374"/>
              <a:gd name="T14" fmla="*/ 2147483646 w 296"/>
              <a:gd name="T15" fmla="*/ 2147483646 h 374"/>
              <a:gd name="T16" fmla="*/ 2147483646 w 296"/>
              <a:gd name="T17" fmla="*/ 2147483646 h 374"/>
              <a:gd name="T18" fmla="*/ 2147483646 w 296"/>
              <a:gd name="T19" fmla="*/ 2147483646 h 374"/>
              <a:gd name="T20" fmla="*/ 2147483646 w 296"/>
              <a:gd name="T21" fmla="*/ 2147483646 h 374"/>
              <a:gd name="T22" fmla="*/ 2147483646 w 296"/>
              <a:gd name="T23" fmla="*/ 2147483646 h 374"/>
              <a:gd name="T24" fmla="*/ 2147483646 w 296"/>
              <a:gd name="T25" fmla="*/ 2147483646 h 374"/>
              <a:gd name="T26" fmla="*/ 2147483646 w 296"/>
              <a:gd name="T27" fmla="*/ 2147483646 h 374"/>
              <a:gd name="T28" fmla="*/ 2147483646 w 296"/>
              <a:gd name="T29" fmla="*/ 2147483646 h 374"/>
              <a:gd name="T30" fmla="*/ 2147483646 w 296"/>
              <a:gd name="T31" fmla="*/ 2147483646 h 374"/>
              <a:gd name="T32" fmla="*/ 2147483646 w 296"/>
              <a:gd name="T33" fmla="*/ 2147483646 h 374"/>
              <a:gd name="T34" fmla="*/ 2147483646 w 296"/>
              <a:gd name="T35" fmla="*/ 2147483646 h 374"/>
              <a:gd name="T36" fmla="*/ 2147483646 w 296"/>
              <a:gd name="T37" fmla="*/ 2147483646 h 374"/>
              <a:gd name="T38" fmla="*/ 2147483646 w 296"/>
              <a:gd name="T39" fmla="*/ 2147483646 h 374"/>
              <a:gd name="T40" fmla="*/ 2147483646 w 296"/>
              <a:gd name="T41" fmla="*/ 2147483646 h 374"/>
              <a:gd name="T42" fmla="*/ 2147483646 w 296"/>
              <a:gd name="T43" fmla="*/ 2147483646 h 374"/>
              <a:gd name="T44" fmla="*/ 2147483646 w 296"/>
              <a:gd name="T45" fmla="*/ 2147483646 h 374"/>
              <a:gd name="T46" fmla="*/ 2147483646 w 296"/>
              <a:gd name="T47" fmla="*/ 2147483646 h 374"/>
              <a:gd name="T48" fmla="*/ 2147483646 w 296"/>
              <a:gd name="T49" fmla="*/ 2147483646 h 374"/>
              <a:gd name="T50" fmla="*/ 2147483646 w 296"/>
              <a:gd name="T51" fmla="*/ 2147483646 h 374"/>
              <a:gd name="T52" fmla="*/ 2147483646 w 296"/>
              <a:gd name="T53" fmla="*/ 2147483646 h 374"/>
              <a:gd name="T54" fmla="*/ 2147483646 w 296"/>
              <a:gd name="T55" fmla="*/ 2147483646 h 374"/>
              <a:gd name="T56" fmla="*/ 2147483646 w 296"/>
              <a:gd name="T57" fmla="*/ 2147483646 h 374"/>
              <a:gd name="T58" fmla="*/ 2147483646 w 296"/>
              <a:gd name="T59" fmla="*/ 2147483646 h 374"/>
              <a:gd name="T60" fmla="*/ 2147483646 w 296"/>
              <a:gd name="T61" fmla="*/ 2147483646 h 374"/>
              <a:gd name="T62" fmla="*/ 2147483646 w 296"/>
              <a:gd name="T63" fmla="*/ 2147483646 h 374"/>
              <a:gd name="T64" fmla="*/ 2147483646 w 296"/>
              <a:gd name="T65" fmla="*/ 2147483646 h 374"/>
              <a:gd name="T66" fmla="*/ 2147483646 w 296"/>
              <a:gd name="T67" fmla="*/ 2147483646 h 374"/>
              <a:gd name="T68" fmla="*/ 2147483646 w 296"/>
              <a:gd name="T69" fmla="*/ 2147483646 h 374"/>
              <a:gd name="T70" fmla="*/ 2147483646 w 296"/>
              <a:gd name="T71" fmla="*/ 2147483646 h 374"/>
              <a:gd name="T72" fmla="*/ 2147483646 w 296"/>
              <a:gd name="T73" fmla="*/ 2147483646 h 374"/>
              <a:gd name="T74" fmla="*/ 2147483646 w 296"/>
              <a:gd name="T75" fmla="*/ 2147483646 h 374"/>
              <a:gd name="T76" fmla="*/ 0 w 296"/>
              <a:gd name="T77" fmla="*/ 2147483646 h 374"/>
              <a:gd name="T78" fmla="*/ 0 w 296"/>
              <a:gd name="T79" fmla="*/ 2147483646 h 374"/>
              <a:gd name="T80" fmla="*/ 0 w 296"/>
              <a:gd name="T81" fmla="*/ 2147483646 h 374"/>
              <a:gd name="T82" fmla="*/ 0 w 296"/>
              <a:gd name="T83" fmla="*/ 2147483646 h 374"/>
              <a:gd name="T84" fmla="*/ 0 w 296"/>
              <a:gd name="T85" fmla="*/ 2147483646 h 374"/>
              <a:gd name="T86" fmla="*/ 2147483646 w 296"/>
              <a:gd name="T87" fmla="*/ 2147483646 h 374"/>
              <a:gd name="T88" fmla="*/ 2147483646 w 296"/>
              <a:gd name="T89" fmla="*/ 2147483646 h 374"/>
              <a:gd name="T90" fmla="*/ 2147483646 w 296"/>
              <a:gd name="T91" fmla="*/ 2147483646 h 374"/>
              <a:gd name="T92" fmla="*/ 2147483646 w 296"/>
              <a:gd name="T93" fmla="*/ 2147483646 h 374"/>
              <a:gd name="T94" fmla="*/ 2147483646 w 296"/>
              <a:gd name="T95" fmla="*/ 2147483646 h 374"/>
              <a:gd name="T96" fmla="*/ 2147483646 w 296"/>
              <a:gd name="T97" fmla="*/ 2147483646 h 374"/>
              <a:gd name="T98" fmla="*/ 2147483646 w 296"/>
              <a:gd name="T99" fmla="*/ 2147483646 h 374"/>
              <a:gd name="T100" fmla="*/ 2147483646 w 296"/>
              <a:gd name="T101" fmla="*/ 2147483646 h 374"/>
              <a:gd name="T102" fmla="*/ 2147483646 w 296"/>
              <a:gd name="T103" fmla="*/ 2147483646 h 374"/>
              <a:gd name="T104" fmla="*/ 2147483646 w 296"/>
              <a:gd name="T105" fmla="*/ 0 h 374"/>
              <a:gd name="T106" fmla="*/ 2147483646 w 296"/>
              <a:gd name="T107" fmla="*/ 2147483646 h 374"/>
              <a:gd name="T108" fmla="*/ 2147483646 w 296"/>
              <a:gd name="T109" fmla="*/ 0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6"/>
              <a:gd name="T166" fmla="*/ 0 h 374"/>
              <a:gd name="T167" fmla="*/ 296 w 296"/>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6" h="374">
                <a:moveTo>
                  <a:pt x="75" y="0"/>
                </a:moveTo>
                <a:lnTo>
                  <a:pt x="79" y="0"/>
                </a:lnTo>
                <a:lnTo>
                  <a:pt x="93" y="0"/>
                </a:lnTo>
                <a:lnTo>
                  <a:pt x="100" y="0"/>
                </a:lnTo>
                <a:lnTo>
                  <a:pt x="110" y="0"/>
                </a:lnTo>
                <a:lnTo>
                  <a:pt x="111" y="0"/>
                </a:lnTo>
                <a:lnTo>
                  <a:pt x="114" y="0"/>
                </a:lnTo>
                <a:lnTo>
                  <a:pt x="116" y="1"/>
                </a:lnTo>
                <a:lnTo>
                  <a:pt x="119" y="1"/>
                </a:lnTo>
                <a:lnTo>
                  <a:pt x="124" y="1"/>
                </a:lnTo>
                <a:lnTo>
                  <a:pt x="134" y="1"/>
                </a:lnTo>
                <a:lnTo>
                  <a:pt x="144" y="0"/>
                </a:lnTo>
                <a:lnTo>
                  <a:pt x="148" y="0"/>
                </a:lnTo>
                <a:lnTo>
                  <a:pt x="160" y="0"/>
                </a:lnTo>
                <a:lnTo>
                  <a:pt x="172" y="0"/>
                </a:lnTo>
                <a:lnTo>
                  <a:pt x="181" y="0"/>
                </a:lnTo>
                <a:lnTo>
                  <a:pt x="183" y="0"/>
                </a:lnTo>
                <a:lnTo>
                  <a:pt x="191" y="0"/>
                </a:lnTo>
                <a:lnTo>
                  <a:pt x="193" y="0"/>
                </a:lnTo>
                <a:lnTo>
                  <a:pt x="195" y="0"/>
                </a:lnTo>
                <a:lnTo>
                  <a:pt x="200" y="0"/>
                </a:lnTo>
                <a:lnTo>
                  <a:pt x="216" y="0"/>
                </a:lnTo>
                <a:lnTo>
                  <a:pt x="221" y="0"/>
                </a:lnTo>
                <a:lnTo>
                  <a:pt x="233" y="0"/>
                </a:lnTo>
                <a:lnTo>
                  <a:pt x="239" y="1"/>
                </a:lnTo>
                <a:lnTo>
                  <a:pt x="245" y="1"/>
                </a:lnTo>
                <a:lnTo>
                  <a:pt x="255" y="1"/>
                </a:lnTo>
                <a:lnTo>
                  <a:pt x="258" y="1"/>
                </a:lnTo>
                <a:lnTo>
                  <a:pt x="263" y="1"/>
                </a:lnTo>
                <a:lnTo>
                  <a:pt x="268" y="1"/>
                </a:lnTo>
                <a:lnTo>
                  <a:pt x="269" y="1"/>
                </a:lnTo>
                <a:lnTo>
                  <a:pt x="276" y="1"/>
                </a:lnTo>
                <a:lnTo>
                  <a:pt x="278" y="1"/>
                </a:lnTo>
                <a:lnTo>
                  <a:pt x="279" y="1"/>
                </a:lnTo>
                <a:lnTo>
                  <a:pt x="281" y="1"/>
                </a:lnTo>
                <a:lnTo>
                  <a:pt x="283" y="1"/>
                </a:lnTo>
                <a:lnTo>
                  <a:pt x="285" y="1"/>
                </a:lnTo>
                <a:lnTo>
                  <a:pt x="287" y="1"/>
                </a:lnTo>
                <a:lnTo>
                  <a:pt x="289" y="1"/>
                </a:lnTo>
                <a:lnTo>
                  <a:pt x="290" y="1"/>
                </a:lnTo>
                <a:lnTo>
                  <a:pt x="292" y="1"/>
                </a:lnTo>
                <a:lnTo>
                  <a:pt x="293" y="1"/>
                </a:lnTo>
                <a:lnTo>
                  <a:pt x="293" y="4"/>
                </a:lnTo>
                <a:lnTo>
                  <a:pt x="295" y="7"/>
                </a:lnTo>
                <a:lnTo>
                  <a:pt x="293" y="10"/>
                </a:lnTo>
                <a:lnTo>
                  <a:pt x="293" y="15"/>
                </a:lnTo>
                <a:lnTo>
                  <a:pt x="293" y="24"/>
                </a:lnTo>
                <a:lnTo>
                  <a:pt x="293" y="26"/>
                </a:lnTo>
                <a:lnTo>
                  <a:pt x="293" y="29"/>
                </a:lnTo>
                <a:lnTo>
                  <a:pt x="293" y="31"/>
                </a:lnTo>
                <a:lnTo>
                  <a:pt x="293" y="39"/>
                </a:lnTo>
                <a:lnTo>
                  <a:pt x="293" y="43"/>
                </a:lnTo>
                <a:lnTo>
                  <a:pt x="293" y="63"/>
                </a:lnTo>
                <a:lnTo>
                  <a:pt x="293" y="68"/>
                </a:lnTo>
                <a:lnTo>
                  <a:pt x="293" y="72"/>
                </a:lnTo>
                <a:lnTo>
                  <a:pt x="293" y="75"/>
                </a:lnTo>
                <a:lnTo>
                  <a:pt x="293" y="83"/>
                </a:lnTo>
                <a:lnTo>
                  <a:pt x="293" y="86"/>
                </a:lnTo>
                <a:lnTo>
                  <a:pt x="293" y="88"/>
                </a:lnTo>
                <a:lnTo>
                  <a:pt x="293" y="95"/>
                </a:lnTo>
                <a:lnTo>
                  <a:pt x="293" y="97"/>
                </a:lnTo>
                <a:lnTo>
                  <a:pt x="293" y="114"/>
                </a:lnTo>
                <a:lnTo>
                  <a:pt x="295" y="117"/>
                </a:lnTo>
                <a:lnTo>
                  <a:pt x="295" y="120"/>
                </a:lnTo>
                <a:lnTo>
                  <a:pt x="295" y="130"/>
                </a:lnTo>
                <a:lnTo>
                  <a:pt x="293" y="133"/>
                </a:lnTo>
                <a:lnTo>
                  <a:pt x="293" y="139"/>
                </a:lnTo>
                <a:lnTo>
                  <a:pt x="293" y="141"/>
                </a:lnTo>
                <a:lnTo>
                  <a:pt x="293" y="146"/>
                </a:lnTo>
                <a:lnTo>
                  <a:pt x="293" y="170"/>
                </a:lnTo>
                <a:lnTo>
                  <a:pt x="293" y="172"/>
                </a:lnTo>
                <a:lnTo>
                  <a:pt x="293" y="190"/>
                </a:lnTo>
                <a:lnTo>
                  <a:pt x="293" y="193"/>
                </a:lnTo>
                <a:lnTo>
                  <a:pt x="293" y="199"/>
                </a:lnTo>
                <a:lnTo>
                  <a:pt x="293" y="209"/>
                </a:lnTo>
                <a:lnTo>
                  <a:pt x="293" y="217"/>
                </a:lnTo>
                <a:lnTo>
                  <a:pt x="293" y="219"/>
                </a:lnTo>
                <a:lnTo>
                  <a:pt x="290" y="223"/>
                </a:lnTo>
                <a:lnTo>
                  <a:pt x="290" y="233"/>
                </a:lnTo>
                <a:lnTo>
                  <a:pt x="290" y="249"/>
                </a:lnTo>
                <a:lnTo>
                  <a:pt x="290" y="250"/>
                </a:lnTo>
                <a:lnTo>
                  <a:pt x="290" y="258"/>
                </a:lnTo>
                <a:lnTo>
                  <a:pt x="290" y="261"/>
                </a:lnTo>
                <a:lnTo>
                  <a:pt x="290" y="264"/>
                </a:lnTo>
                <a:lnTo>
                  <a:pt x="290" y="268"/>
                </a:lnTo>
                <a:lnTo>
                  <a:pt x="290" y="273"/>
                </a:lnTo>
                <a:lnTo>
                  <a:pt x="290" y="285"/>
                </a:lnTo>
                <a:lnTo>
                  <a:pt x="290" y="294"/>
                </a:lnTo>
                <a:lnTo>
                  <a:pt x="290" y="298"/>
                </a:lnTo>
                <a:lnTo>
                  <a:pt x="287" y="298"/>
                </a:lnTo>
                <a:lnTo>
                  <a:pt x="277" y="298"/>
                </a:lnTo>
                <a:lnTo>
                  <a:pt x="258" y="298"/>
                </a:lnTo>
                <a:lnTo>
                  <a:pt x="254" y="298"/>
                </a:lnTo>
                <a:lnTo>
                  <a:pt x="252" y="298"/>
                </a:lnTo>
                <a:lnTo>
                  <a:pt x="247" y="298"/>
                </a:lnTo>
                <a:lnTo>
                  <a:pt x="246" y="298"/>
                </a:lnTo>
                <a:lnTo>
                  <a:pt x="245" y="298"/>
                </a:lnTo>
                <a:lnTo>
                  <a:pt x="243" y="298"/>
                </a:lnTo>
                <a:lnTo>
                  <a:pt x="236" y="298"/>
                </a:lnTo>
                <a:lnTo>
                  <a:pt x="233" y="298"/>
                </a:lnTo>
                <a:lnTo>
                  <a:pt x="232" y="298"/>
                </a:lnTo>
                <a:lnTo>
                  <a:pt x="230" y="298"/>
                </a:lnTo>
                <a:lnTo>
                  <a:pt x="226" y="298"/>
                </a:lnTo>
                <a:lnTo>
                  <a:pt x="223" y="298"/>
                </a:lnTo>
                <a:lnTo>
                  <a:pt x="217" y="298"/>
                </a:lnTo>
                <a:lnTo>
                  <a:pt x="217" y="309"/>
                </a:lnTo>
                <a:lnTo>
                  <a:pt x="217" y="314"/>
                </a:lnTo>
                <a:lnTo>
                  <a:pt x="217" y="320"/>
                </a:lnTo>
                <a:lnTo>
                  <a:pt x="217" y="326"/>
                </a:lnTo>
                <a:lnTo>
                  <a:pt x="217" y="329"/>
                </a:lnTo>
                <a:lnTo>
                  <a:pt x="217" y="332"/>
                </a:lnTo>
                <a:lnTo>
                  <a:pt x="217" y="335"/>
                </a:lnTo>
                <a:lnTo>
                  <a:pt x="217" y="344"/>
                </a:lnTo>
                <a:lnTo>
                  <a:pt x="217" y="348"/>
                </a:lnTo>
                <a:lnTo>
                  <a:pt x="217" y="350"/>
                </a:lnTo>
                <a:lnTo>
                  <a:pt x="217" y="354"/>
                </a:lnTo>
                <a:lnTo>
                  <a:pt x="217" y="360"/>
                </a:lnTo>
                <a:lnTo>
                  <a:pt x="217" y="362"/>
                </a:lnTo>
                <a:lnTo>
                  <a:pt x="217" y="373"/>
                </a:lnTo>
                <a:lnTo>
                  <a:pt x="205" y="373"/>
                </a:lnTo>
                <a:lnTo>
                  <a:pt x="168" y="373"/>
                </a:lnTo>
                <a:lnTo>
                  <a:pt x="166" y="373"/>
                </a:lnTo>
                <a:lnTo>
                  <a:pt x="157" y="373"/>
                </a:lnTo>
                <a:lnTo>
                  <a:pt x="150" y="373"/>
                </a:lnTo>
                <a:lnTo>
                  <a:pt x="133" y="373"/>
                </a:lnTo>
                <a:lnTo>
                  <a:pt x="130" y="373"/>
                </a:lnTo>
                <a:lnTo>
                  <a:pt x="125" y="373"/>
                </a:lnTo>
                <a:lnTo>
                  <a:pt x="123" y="373"/>
                </a:lnTo>
                <a:lnTo>
                  <a:pt x="122" y="373"/>
                </a:lnTo>
                <a:lnTo>
                  <a:pt x="119" y="373"/>
                </a:lnTo>
                <a:lnTo>
                  <a:pt x="111" y="373"/>
                </a:lnTo>
                <a:lnTo>
                  <a:pt x="106" y="373"/>
                </a:lnTo>
                <a:lnTo>
                  <a:pt x="104" y="373"/>
                </a:lnTo>
                <a:lnTo>
                  <a:pt x="101" y="373"/>
                </a:lnTo>
                <a:lnTo>
                  <a:pt x="99" y="373"/>
                </a:lnTo>
                <a:lnTo>
                  <a:pt x="95" y="373"/>
                </a:lnTo>
                <a:lnTo>
                  <a:pt x="93" y="373"/>
                </a:lnTo>
                <a:lnTo>
                  <a:pt x="92" y="373"/>
                </a:lnTo>
                <a:lnTo>
                  <a:pt x="85" y="373"/>
                </a:lnTo>
                <a:lnTo>
                  <a:pt x="77" y="373"/>
                </a:lnTo>
                <a:lnTo>
                  <a:pt x="74" y="373"/>
                </a:lnTo>
                <a:lnTo>
                  <a:pt x="72" y="373"/>
                </a:lnTo>
                <a:lnTo>
                  <a:pt x="67" y="373"/>
                </a:lnTo>
                <a:lnTo>
                  <a:pt x="60" y="373"/>
                </a:lnTo>
                <a:lnTo>
                  <a:pt x="49" y="373"/>
                </a:lnTo>
                <a:lnTo>
                  <a:pt x="46" y="373"/>
                </a:lnTo>
                <a:lnTo>
                  <a:pt x="42" y="373"/>
                </a:lnTo>
                <a:lnTo>
                  <a:pt x="38" y="373"/>
                </a:lnTo>
                <a:lnTo>
                  <a:pt x="35" y="373"/>
                </a:lnTo>
                <a:lnTo>
                  <a:pt x="27" y="373"/>
                </a:lnTo>
                <a:lnTo>
                  <a:pt x="23" y="373"/>
                </a:lnTo>
                <a:lnTo>
                  <a:pt x="19" y="373"/>
                </a:lnTo>
                <a:lnTo>
                  <a:pt x="16" y="373"/>
                </a:lnTo>
                <a:lnTo>
                  <a:pt x="0" y="373"/>
                </a:lnTo>
                <a:lnTo>
                  <a:pt x="0" y="370"/>
                </a:lnTo>
                <a:lnTo>
                  <a:pt x="0" y="359"/>
                </a:lnTo>
                <a:lnTo>
                  <a:pt x="0" y="352"/>
                </a:lnTo>
                <a:lnTo>
                  <a:pt x="0" y="350"/>
                </a:lnTo>
                <a:lnTo>
                  <a:pt x="0" y="346"/>
                </a:lnTo>
                <a:lnTo>
                  <a:pt x="0" y="334"/>
                </a:lnTo>
                <a:lnTo>
                  <a:pt x="0" y="325"/>
                </a:lnTo>
                <a:lnTo>
                  <a:pt x="0" y="323"/>
                </a:lnTo>
                <a:lnTo>
                  <a:pt x="0" y="317"/>
                </a:lnTo>
                <a:lnTo>
                  <a:pt x="0" y="315"/>
                </a:lnTo>
                <a:lnTo>
                  <a:pt x="0" y="310"/>
                </a:lnTo>
                <a:lnTo>
                  <a:pt x="0" y="299"/>
                </a:lnTo>
                <a:lnTo>
                  <a:pt x="0" y="298"/>
                </a:lnTo>
                <a:lnTo>
                  <a:pt x="0" y="292"/>
                </a:lnTo>
                <a:lnTo>
                  <a:pt x="0" y="283"/>
                </a:lnTo>
                <a:lnTo>
                  <a:pt x="0" y="273"/>
                </a:lnTo>
                <a:lnTo>
                  <a:pt x="0" y="269"/>
                </a:lnTo>
                <a:lnTo>
                  <a:pt x="0" y="259"/>
                </a:lnTo>
                <a:lnTo>
                  <a:pt x="0" y="234"/>
                </a:lnTo>
                <a:lnTo>
                  <a:pt x="0" y="227"/>
                </a:lnTo>
                <a:lnTo>
                  <a:pt x="0" y="223"/>
                </a:lnTo>
                <a:lnTo>
                  <a:pt x="2" y="223"/>
                </a:lnTo>
                <a:lnTo>
                  <a:pt x="2" y="210"/>
                </a:lnTo>
                <a:lnTo>
                  <a:pt x="2" y="199"/>
                </a:lnTo>
                <a:lnTo>
                  <a:pt x="2" y="192"/>
                </a:lnTo>
                <a:lnTo>
                  <a:pt x="2" y="185"/>
                </a:lnTo>
                <a:lnTo>
                  <a:pt x="2" y="179"/>
                </a:lnTo>
                <a:lnTo>
                  <a:pt x="2" y="173"/>
                </a:lnTo>
                <a:lnTo>
                  <a:pt x="2" y="164"/>
                </a:lnTo>
                <a:lnTo>
                  <a:pt x="2" y="160"/>
                </a:lnTo>
                <a:lnTo>
                  <a:pt x="2" y="155"/>
                </a:lnTo>
                <a:lnTo>
                  <a:pt x="2" y="148"/>
                </a:lnTo>
                <a:lnTo>
                  <a:pt x="2" y="143"/>
                </a:lnTo>
                <a:lnTo>
                  <a:pt x="2" y="140"/>
                </a:lnTo>
                <a:lnTo>
                  <a:pt x="2" y="136"/>
                </a:lnTo>
                <a:lnTo>
                  <a:pt x="2" y="133"/>
                </a:lnTo>
                <a:lnTo>
                  <a:pt x="2" y="124"/>
                </a:lnTo>
                <a:lnTo>
                  <a:pt x="2" y="114"/>
                </a:lnTo>
                <a:lnTo>
                  <a:pt x="2" y="112"/>
                </a:lnTo>
                <a:lnTo>
                  <a:pt x="2" y="109"/>
                </a:lnTo>
                <a:lnTo>
                  <a:pt x="2" y="102"/>
                </a:lnTo>
                <a:lnTo>
                  <a:pt x="2" y="82"/>
                </a:lnTo>
                <a:lnTo>
                  <a:pt x="2" y="79"/>
                </a:lnTo>
                <a:lnTo>
                  <a:pt x="2" y="73"/>
                </a:lnTo>
                <a:lnTo>
                  <a:pt x="2" y="65"/>
                </a:lnTo>
                <a:lnTo>
                  <a:pt x="2" y="62"/>
                </a:lnTo>
                <a:lnTo>
                  <a:pt x="2" y="55"/>
                </a:lnTo>
                <a:lnTo>
                  <a:pt x="2" y="49"/>
                </a:lnTo>
                <a:lnTo>
                  <a:pt x="2" y="39"/>
                </a:lnTo>
                <a:lnTo>
                  <a:pt x="2" y="37"/>
                </a:lnTo>
                <a:lnTo>
                  <a:pt x="2" y="31"/>
                </a:lnTo>
                <a:lnTo>
                  <a:pt x="2" y="24"/>
                </a:lnTo>
                <a:lnTo>
                  <a:pt x="2" y="13"/>
                </a:lnTo>
                <a:lnTo>
                  <a:pt x="2" y="1"/>
                </a:lnTo>
                <a:lnTo>
                  <a:pt x="7" y="1"/>
                </a:lnTo>
                <a:lnTo>
                  <a:pt x="13" y="1"/>
                </a:lnTo>
                <a:lnTo>
                  <a:pt x="19" y="1"/>
                </a:lnTo>
                <a:lnTo>
                  <a:pt x="27" y="0"/>
                </a:lnTo>
                <a:lnTo>
                  <a:pt x="35" y="0"/>
                </a:lnTo>
                <a:lnTo>
                  <a:pt x="37" y="1"/>
                </a:lnTo>
                <a:lnTo>
                  <a:pt x="46" y="1"/>
                </a:lnTo>
                <a:lnTo>
                  <a:pt x="50" y="1"/>
                </a:lnTo>
                <a:lnTo>
                  <a:pt x="55" y="1"/>
                </a:lnTo>
                <a:lnTo>
                  <a:pt x="56" y="1"/>
                </a:lnTo>
                <a:lnTo>
                  <a:pt x="62" y="0"/>
                </a:lnTo>
                <a:lnTo>
                  <a:pt x="67" y="0"/>
                </a:lnTo>
                <a:lnTo>
                  <a:pt x="7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2" name="Freeform 267" descr="10%"/>
          <p:cNvSpPr>
            <a:spLocks/>
          </p:cNvSpPr>
          <p:nvPr/>
        </p:nvSpPr>
        <p:spPr bwMode="auto">
          <a:xfrm>
            <a:off x="1797051" y="1460500"/>
            <a:ext cx="957263" cy="598488"/>
          </a:xfrm>
          <a:custGeom>
            <a:avLst/>
            <a:gdLst>
              <a:gd name="T0" fmla="*/ 2147483646 w 663"/>
              <a:gd name="T1" fmla="*/ 2147483646 h 428"/>
              <a:gd name="T2" fmla="*/ 2147483646 w 663"/>
              <a:gd name="T3" fmla="*/ 2147483646 h 428"/>
              <a:gd name="T4" fmla="*/ 2147483646 w 663"/>
              <a:gd name="T5" fmla="*/ 2147483646 h 428"/>
              <a:gd name="T6" fmla="*/ 2147483646 w 663"/>
              <a:gd name="T7" fmla="*/ 2147483646 h 428"/>
              <a:gd name="T8" fmla="*/ 2147483646 w 663"/>
              <a:gd name="T9" fmla="*/ 2147483646 h 428"/>
              <a:gd name="T10" fmla="*/ 2147483646 w 663"/>
              <a:gd name="T11" fmla="*/ 2147483646 h 428"/>
              <a:gd name="T12" fmla="*/ 2147483646 w 663"/>
              <a:gd name="T13" fmla="*/ 2147483646 h 428"/>
              <a:gd name="T14" fmla="*/ 2147483646 w 663"/>
              <a:gd name="T15" fmla="*/ 2147483646 h 428"/>
              <a:gd name="T16" fmla="*/ 2147483646 w 663"/>
              <a:gd name="T17" fmla="*/ 2147483646 h 428"/>
              <a:gd name="T18" fmla="*/ 2147483646 w 663"/>
              <a:gd name="T19" fmla="*/ 2147483646 h 428"/>
              <a:gd name="T20" fmla="*/ 2147483646 w 663"/>
              <a:gd name="T21" fmla="*/ 2147483646 h 428"/>
              <a:gd name="T22" fmla="*/ 2147483646 w 663"/>
              <a:gd name="T23" fmla="*/ 2147483646 h 428"/>
              <a:gd name="T24" fmla="*/ 2147483646 w 663"/>
              <a:gd name="T25" fmla="*/ 2147483646 h 428"/>
              <a:gd name="T26" fmla="*/ 2147483646 w 663"/>
              <a:gd name="T27" fmla="*/ 2147483646 h 428"/>
              <a:gd name="T28" fmla="*/ 2147483646 w 663"/>
              <a:gd name="T29" fmla="*/ 2147483646 h 428"/>
              <a:gd name="T30" fmla="*/ 2147483646 w 663"/>
              <a:gd name="T31" fmla="*/ 2147483646 h 428"/>
              <a:gd name="T32" fmla="*/ 2147483646 w 663"/>
              <a:gd name="T33" fmla="*/ 2147483646 h 428"/>
              <a:gd name="T34" fmla="*/ 2147483646 w 663"/>
              <a:gd name="T35" fmla="*/ 2147483646 h 428"/>
              <a:gd name="T36" fmla="*/ 2147483646 w 663"/>
              <a:gd name="T37" fmla="*/ 2147483646 h 428"/>
              <a:gd name="T38" fmla="*/ 2147483646 w 663"/>
              <a:gd name="T39" fmla="*/ 2147483646 h 428"/>
              <a:gd name="T40" fmla="*/ 2147483646 w 663"/>
              <a:gd name="T41" fmla="*/ 2147483646 h 428"/>
              <a:gd name="T42" fmla="*/ 2147483646 w 663"/>
              <a:gd name="T43" fmla="*/ 2147483646 h 428"/>
              <a:gd name="T44" fmla="*/ 2147483646 w 663"/>
              <a:gd name="T45" fmla="*/ 2147483646 h 428"/>
              <a:gd name="T46" fmla="*/ 2147483646 w 663"/>
              <a:gd name="T47" fmla="*/ 2147483646 h 428"/>
              <a:gd name="T48" fmla="*/ 2147483646 w 663"/>
              <a:gd name="T49" fmla="*/ 2147483646 h 428"/>
              <a:gd name="T50" fmla="*/ 2147483646 w 663"/>
              <a:gd name="T51" fmla="*/ 2147483646 h 428"/>
              <a:gd name="T52" fmla="*/ 2147483646 w 663"/>
              <a:gd name="T53" fmla="*/ 2147483646 h 428"/>
              <a:gd name="T54" fmla="*/ 0 w 663"/>
              <a:gd name="T55" fmla="*/ 2147483646 h 428"/>
              <a:gd name="T56" fmla="*/ 0 w 663"/>
              <a:gd name="T57" fmla="*/ 2147483646 h 428"/>
              <a:gd name="T58" fmla="*/ 0 w 663"/>
              <a:gd name="T59" fmla="*/ 2147483646 h 428"/>
              <a:gd name="T60" fmla="*/ 0 w 663"/>
              <a:gd name="T61" fmla="*/ 2147483646 h 428"/>
              <a:gd name="T62" fmla="*/ 0 w 663"/>
              <a:gd name="T63" fmla="*/ 2147483646 h 428"/>
              <a:gd name="T64" fmla="*/ 0 w 663"/>
              <a:gd name="T65" fmla="*/ 2147483646 h 428"/>
              <a:gd name="T66" fmla="*/ 0 w 663"/>
              <a:gd name="T67" fmla="*/ 2147483646 h 428"/>
              <a:gd name="T68" fmla="*/ 0 w 663"/>
              <a:gd name="T69" fmla="*/ 2147483646 h 428"/>
              <a:gd name="T70" fmla="*/ 0 w 663"/>
              <a:gd name="T71" fmla="*/ 2147483646 h 428"/>
              <a:gd name="T72" fmla="*/ 0 w 663"/>
              <a:gd name="T73" fmla="*/ 2147483646 h 428"/>
              <a:gd name="T74" fmla="*/ 0 w 663"/>
              <a:gd name="T75" fmla="*/ 2147483646 h 428"/>
              <a:gd name="T76" fmla="*/ 0 w 663"/>
              <a:gd name="T77" fmla="*/ 2147483646 h 428"/>
              <a:gd name="T78" fmla="*/ 0 w 663"/>
              <a:gd name="T79" fmla="*/ 2147483646 h 428"/>
              <a:gd name="T80" fmla="*/ 0 w 663"/>
              <a:gd name="T81" fmla="*/ 2147483646 h 428"/>
              <a:gd name="T82" fmla="*/ 0 w 663"/>
              <a:gd name="T83" fmla="*/ 0 h 428"/>
              <a:gd name="T84" fmla="*/ 2147483646 w 663"/>
              <a:gd name="T85" fmla="*/ 2147483646 h 428"/>
              <a:gd name="T86" fmla="*/ 2147483646 w 663"/>
              <a:gd name="T87" fmla="*/ 2147483646 h 428"/>
              <a:gd name="T88" fmla="*/ 2147483646 w 663"/>
              <a:gd name="T89" fmla="*/ 0 h 428"/>
              <a:gd name="T90" fmla="*/ 2147483646 w 663"/>
              <a:gd name="T91" fmla="*/ 0 h 428"/>
              <a:gd name="T92" fmla="*/ 2147483646 w 663"/>
              <a:gd name="T93" fmla="*/ 2147483646 h 428"/>
              <a:gd name="T94" fmla="*/ 2147483646 w 663"/>
              <a:gd name="T95" fmla="*/ 2147483646 h 428"/>
              <a:gd name="T96" fmla="*/ 2147483646 w 663"/>
              <a:gd name="T97" fmla="*/ 2147483646 h 428"/>
              <a:gd name="T98" fmla="*/ 2147483646 w 663"/>
              <a:gd name="T99" fmla="*/ 2147483646 h 428"/>
              <a:gd name="T100" fmla="*/ 2147483646 w 663"/>
              <a:gd name="T101" fmla="*/ 2147483646 h 428"/>
              <a:gd name="T102" fmla="*/ 2147483646 w 663"/>
              <a:gd name="T103" fmla="*/ 2147483646 h 428"/>
              <a:gd name="T104" fmla="*/ 2147483646 w 663"/>
              <a:gd name="T105" fmla="*/ 2147483646 h 428"/>
              <a:gd name="T106" fmla="*/ 2147483646 w 663"/>
              <a:gd name="T107" fmla="*/ 2147483646 h 428"/>
              <a:gd name="T108" fmla="*/ 2147483646 w 663"/>
              <a:gd name="T109" fmla="*/ 2147483646 h 428"/>
              <a:gd name="T110" fmla="*/ 2147483646 w 663"/>
              <a:gd name="T111" fmla="*/ 2147483646 h 428"/>
              <a:gd name="T112" fmla="*/ 2147483646 w 663"/>
              <a:gd name="T113" fmla="*/ 2147483646 h 428"/>
              <a:gd name="T114" fmla="*/ 2147483646 w 663"/>
              <a:gd name="T115" fmla="*/ 2147483646 h 428"/>
              <a:gd name="T116" fmla="*/ 2147483646 w 663"/>
              <a:gd name="T117" fmla="*/ 2147483646 h 428"/>
              <a:gd name="T118" fmla="*/ 2147483646 w 663"/>
              <a:gd name="T119" fmla="*/ 2147483646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3"/>
              <a:gd name="T181" fmla="*/ 0 h 428"/>
              <a:gd name="T182" fmla="*/ 663 w 663"/>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3" h="428">
                <a:moveTo>
                  <a:pt x="652" y="5"/>
                </a:moveTo>
                <a:lnTo>
                  <a:pt x="662" y="5"/>
                </a:lnTo>
                <a:lnTo>
                  <a:pt x="662" y="10"/>
                </a:lnTo>
                <a:lnTo>
                  <a:pt x="662" y="21"/>
                </a:lnTo>
                <a:lnTo>
                  <a:pt x="662" y="29"/>
                </a:lnTo>
                <a:lnTo>
                  <a:pt x="662" y="34"/>
                </a:lnTo>
                <a:lnTo>
                  <a:pt x="662" y="40"/>
                </a:lnTo>
                <a:lnTo>
                  <a:pt x="662" y="47"/>
                </a:lnTo>
                <a:lnTo>
                  <a:pt x="662" y="53"/>
                </a:lnTo>
                <a:lnTo>
                  <a:pt x="662" y="60"/>
                </a:lnTo>
                <a:lnTo>
                  <a:pt x="662" y="67"/>
                </a:lnTo>
                <a:lnTo>
                  <a:pt x="662" y="73"/>
                </a:lnTo>
                <a:lnTo>
                  <a:pt x="662" y="79"/>
                </a:lnTo>
                <a:lnTo>
                  <a:pt x="662" y="85"/>
                </a:lnTo>
                <a:lnTo>
                  <a:pt x="662" y="91"/>
                </a:lnTo>
                <a:lnTo>
                  <a:pt x="662" y="97"/>
                </a:lnTo>
                <a:lnTo>
                  <a:pt x="662" y="103"/>
                </a:lnTo>
                <a:lnTo>
                  <a:pt x="662" y="107"/>
                </a:lnTo>
                <a:lnTo>
                  <a:pt x="662" y="111"/>
                </a:lnTo>
                <a:lnTo>
                  <a:pt x="662" y="113"/>
                </a:lnTo>
                <a:lnTo>
                  <a:pt x="662" y="126"/>
                </a:lnTo>
                <a:lnTo>
                  <a:pt x="662" y="128"/>
                </a:lnTo>
                <a:lnTo>
                  <a:pt x="659" y="128"/>
                </a:lnTo>
                <a:lnTo>
                  <a:pt x="659" y="131"/>
                </a:lnTo>
                <a:lnTo>
                  <a:pt x="659" y="141"/>
                </a:lnTo>
                <a:lnTo>
                  <a:pt x="659" y="154"/>
                </a:lnTo>
                <a:lnTo>
                  <a:pt x="659" y="165"/>
                </a:lnTo>
                <a:lnTo>
                  <a:pt x="659" y="169"/>
                </a:lnTo>
                <a:lnTo>
                  <a:pt x="659" y="172"/>
                </a:lnTo>
                <a:lnTo>
                  <a:pt x="659" y="178"/>
                </a:lnTo>
                <a:lnTo>
                  <a:pt x="659" y="190"/>
                </a:lnTo>
                <a:lnTo>
                  <a:pt x="659" y="194"/>
                </a:lnTo>
                <a:lnTo>
                  <a:pt x="659" y="196"/>
                </a:lnTo>
                <a:lnTo>
                  <a:pt x="659" y="203"/>
                </a:lnTo>
                <a:lnTo>
                  <a:pt x="659" y="208"/>
                </a:lnTo>
                <a:lnTo>
                  <a:pt x="659" y="213"/>
                </a:lnTo>
                <a:lnTo>
                  <a:pt x="659" y="223"/>
                </a:lnTo>
                <a:lnTo>
                  <a:pt x="659" y="228"/>
                </a:lnTo>
                <a:lnTo>
                  <a:pt x="659" y="233"/>
                </a:lnTo>
                <a:lnTo>
                  <a:pt x="659" y="235"/>
                </a:lnTo>
                <a:lnTo>
                  <a:pt x="659" y="240"/>
                </a:lnTo>
                <a:lnTo>
                  <a:pt x="659" y="253"/>
                </a:lnTo>
                <a:lnTo>
                  <a:pt x="659" y="265"/>
                </a:lnTo>
                <a:lnTo>
                  <a:pt x="659" y="289"/>
                </a:lnTo>
                <a:lnTo>
                  <a:pt x="659" y="292"/>
                </a:lnTo>
                <a:lnTo>
                  <a:pt x="659" y="305"/>
                </a:lnTo>
                <a:lnTo>
                  <a:pt x="659" y="312"/>
                </a:lnTo>
                <a:lnTo>
                  <a:pt x="659" y="320"/>
                </a:lnTo>
                <a:lnTo>
                  <a:pt x="659" y="328"/>
                </a:lnTo>
                <a:lnTo>
                  <a:pt x="659" y="340"/>
                </a:lnTo>
                <a:lnTo>
                  <a:pt x="659" y="346"/>
                </a:lnTo>
                <a:lnTo>
                  <a:pt x="659" y="350"/>
                </a:lnTo>
                <a:lnTo>
                  <a:pt x="659" y="352"/>
                </a:lnTo>
                <a:lnTo>
                  <a:pt x="659" y="358"/>
                </a:lnTo>
                <a:lnTo>
                  <a:pt x="659" y="362"/>
                </a:lnTo>
                <a:lnTo>
                  <a:pt x="659" y="364"/>
                </a:lnTo>
                <a:lnTo>
                  <a:pt x="659" y="372"/>
                </a:lnTo>
                <a:lnTo>
                  <a:pt x="659" y="375"/>
                </a:lnTo>
                <a:lnTo>
                  <a:pt x="659" y="386"/>
                </a:lnTo>
                <a:lnTo>
                  <a:pt x="659" y="388"/>
                </a:lnTo>
                <a:lnTo>
                  <a:pt x="659" y="394"/>
                </a:lnTo>
                <a:lnTo>
                  <a:pt x="659" y="397"/>
                </a:lnTo>
                <a:lnTo>
                  <a:pt x="659" y="402"/>
                </a:lnTo>
                <a:lnTo>
                  <a:pt x="659" y="406"/>
                </a:lnTo>
                <a:lnTo>
                  <a:pt x="659" y="409"/>
                </a:lnTo>
                <a:lnTo>
                  <a:pt x="659" y="414"/>
                </a:lnTo>
                <a:lnTo>
                  <a:pt x="659" y="427"/>
                </a:lnTo>
                <a:lnTo>
                  <a:pt x="637" y="427"/>
                </a:lnTo>
                <a:lnTo>
                  <a:pt x="632" y="427"/>
                </a:lnTo>
                <a:lnTo>
                  <a:pt x="627" y="427"/>
                </a:lnTo>
                <a:lnTo>
                  <a:pt x="607" y="427"/>
                </a:lnTo>
                <a:lnTo>
                  <a:pt x="597" y="427"/>
                </a:lnTo>
                <a:lnTo>
                  <a:pt x="583" y="427"/>
                </a:lnTo>
                <a:lnTo>
                  <a:pt x="577" y="427"/>
                </a:lnTo>
                <a:lnTo>
                  <a:pt x="569" y="427"/>
                </a:lnTo>
                <a:lnTo>
                  <a:pt x="534" y="427"/>
                </a:lnTo>
                <a:lnTo>
                  <a:pt x="514" y="427"/>
                </a:lnTo>
                <a:lnTo>
                  <a:pt x="503" y="427"/>
                </a:lnTo>
                <a:lnTo>
                  <a:pt x="492" y="427"/>
                </a:lnTo>
                <a:lnTo>
                  <a:pt x="489" y="427"/>
                </a:lnTo>
                <a:lnTo>
                  <a:pt x="464" y="427"/>
                </a:lnTo>
                <a:lnTo>
                  <a:pt x="445" y="427"/>
                </a:lnTo>
                <a:lnTo>
                  <a:pt x="432" y="427"/>
                </a:lnTo>
                <a:lnTo>
                  <a:pt x="421" y="427"/>
                </a:lnTo>
                <a:lnTo>
                  <a:pt x="390" y="427"/>
                </a:lnTo>
                <a:lnTo>
                  <a:pt x="366" y="427"/>
                </a:lnTo>
                <a:lnTo>
                  <a:pt x="329" y="427"/>
                </a:lnTo>
                <a:lnTo>
                  <a:pt x="324" y="427"/>
                </a:lnTo>
                <a:lnTo>
                  <a:pt x="317" y="427"/>
                </a:lnTo>
                <a:lnTo>
                  <a:pt x="287" y="427"/>
                </a:lnTo>
                <a:lnTo>
                  <a:pt x="244" y="427"/>
                </a:lnTo>
                <a:lnTo>
                  <a:pt x="206" y="427"/>
                </a:lnTo>
                <a:lnTo>
                  <a:pt x="185" y="427"/>
                </a:lnTo>
                <a:lnTo>
                  <a:pt x="149" y="427"/>
                </a:lnTo>
                <a:lnTo>
                  <a:pt x="146" y="427"/>
                </a:lnTo>
                <a:lnTo>
                  <a:pt x="142" y="427"/>
                </a:lnTo>
                <a:lnTo>
                  <a:pt x="140" y="427"/>
                </a:lnTo>
                <a:lnTo>
                  <a:pt x="131" y="427"/>
                </a:lnTo>
                <a:lnTo>
                  <a:pt x="124" y="427"/>
                </a:lnTo>
                <a:lnTo>
                  <a:pt x="109" y="427"/>
                </a:lnTo>
                <a:lnTo>
                  <a:pt x="106" y="427"/>
                </a:lnTo>
                <a:lnTo>
                  <a:pt x="91" y="427"/>
                </a:lnTo>
                <a:lnTo>
                  <a:pt x="76" y="427"/>
                </a:lnTo>
                <a:lnTo>
                  <a:pt x="73" y="427"/>
                </a:lnTo>
                <a:lnTo>
                  <a:pt x="67" y="427"/>
                </a:lnTo>
                <a:lnTo>
                  <a:pt x="60" y="427"/>
                </a:lnTo>
                <a:lnTo>
                  <a:pt x="54" y="427"/>
                </a:lnTo>
                <a:lnTo>
                  <a:pt x="49" y="427"/>
                </a:lnTo>
                <a:lnTo>
                  <a:pt x="28" y="427"/>
                </a:lnTo>
                <a:lnTo>
                  <a:pt x="13" y="427"/>
                </a:lnTo>
                <a:lnTo>
                  <a:pt x="0" y="427"/>
                </a:lnTo>
                <a:lnTo>
                  <a:pt x="0" y="419"/>
                </a:lnTo>
                <a:lnTo>
                  <a:pt x="0" y="414"/>
                </a:lnTo>
                <a:lnTo>
                  <a:pt x="0" y="413"/>
                </a:lnTo>
                <a:lnTo>
                  <a:pt x="0" y="408"/>
                </a:lnTo>
                <a:lnTo>
                  <a:pt x="0" y="405"/>
                </a:lnTo>
                <a:lnTo>
                  <a:pt x="0" y="392"/>
                </a:lnTo>
                <a:lnTo>
                  <a:pt x="0" y="387"/>
                </a:lnTo>
                <a:lnTo>
                  <a:pt x="0" y="380"/>
                </a:lnTo>
                <a:lnTo>
                  <a:pt x="0" y="373"/>
                </a:lnTo>
                <a:lnTo>
                  <a:pt x="0" y="367"/>
                </a:lnTo>
                <a:lnTo>
                  <a:pt x="0" y="356"/>
                </a:lnTo>
                <a:lnTo>
                  <a:pt x="0" y="348"/>
                </a:lnTo>
                <a:lnTo>
                  <a:pt x="0" y="344"/>
                </a:lnTo>
                <a:lnTo>
                  <a:pt x="0" y="339"/>
                </a:lnTo>
                <a:lnTo>
                  <a:pt x="0" y="328"/>
                </a:lnTo>
                <a:lnTo>
                  <a:pt x="0" y="320"/>
                </a:lnTo>
                <a:lnTo>
                  <a:pt x="0" y="317"/>
                </a:lnTo>
                <a:lnTo>
                  <a:pt x="0" y="315"/>
                </a:lnTo>
                <a:lnTo>
                  <a:pt x="0" y="310"/>
                </a:lnTo>
                <a:lnTo>
                  <a:pt x="0" y="299"/>
                </a:lnTo>
                <a:lnTo>
                  <a:pt x="0" y="288"/>
                </a:lnTo>
                <a:lnTo>
                  <a:pt x="0" y="286"/>
                </a:lnTo>
                <a:lnTo>
                  <a:pt x="0" y="278"/>
                </a:lnTo>
                <a:lnTo>
                  <a:pt x="0" y="269"/>
                </a:lnTo>
                <a:lnTo>
                  <a:pt x="0" y="265"/>
                </a:lnTo>
                <a:lnTo>
                  <a:pt x="0" y="252"/>
                </a:lnTo>
                <a:lnTo>
                  <a:pt x="0" y="244"/>
                </a:lnTo>
                <a:lnTo>
                  <a:pt x="0" y="241"/>
                </a:lnTo>
                <a:lnTo>
                  <a:pt x="0" y="239"/>
                </a:lnTo>
                <a:lnTo>
                  <a:pt x="0" y="228"/>
                </a:lnTo>
                <a:lnTo>
                  <a:pt x="0" y="215"/>
                </a:lnTo>
                <a:lnTo>
                  <a:pt x="0" y="212"/>
                </a:lnTo>
                <a:lnTo>
                  <a:pt x="0" y="197"/>
                </a:lnTo>
                <a:lnTo>
                  <a:pt x="0" y="188"/>
                </a:lnTo>
                <a:lnTo>
                  <a:pt x="0" y="180"/>
                </a:lnTo>
                <a:lnTo>
                  <a:pt x="0" y="170"/>
                </a:lnTo>
                <a:lnTo>
                  <a:pt x="0" y="155"/>
                </a:lnTo>
                <a:lnTo>
                  <a:pt x="0" y="136"/>
                </a:lnTo>
                <a:lnTo>
                  <a:pt x="0" y="119"/>
                </a:lnTo>
                <a:lnTo>
                  <a:pt x="0" y="111"/>
                </a:lnTo>
                <a:lnTo>
                  <a:pt x="0" y="102"/>
                </a:lnTo>
                <a:lnTo>
                  <a:pt x="0" y="89"/>
                </a:lnTo>
                <a:lnTo>
                  <a:pt x="0" y="87"/>
                </a:lnTo>
                <a:lnTo>
                  <a:pt x="0" y="82"/>
                </a:lnTo>
                <a:lnTo>
                  <a:pt x="0" y="79"/>
                </a:lnTo>
                <a:lnTo>
                  <a:pt x="0" y="77"/>
                </a:lnTo>
                <a:lnTo>
                  <a:pt x="0" y="76"/>
                </a:lnTo>
                <a:lnTo>
                  <a:pt x="0" y="72"/>
                </a:lnTo>
                <a:lnTo>
                  <a:pt x="0" y="67"/>
                </a:lnTo>
                <a:lnTo>
                  <a:pt x="0" y="60"/>
                </a:lnTo>
                <a:lnTo>
                  <a:pt x="0" y="55"/>
                </a:lnTo>
                <a:lnTo>
                  <a:pt x="0" y="40"/>
                </a:lnTo>
                <a:lnTo>
                  <a:pt x="0" y="29"/>
                </a:lnTo>
                <a:lnTo>
                  <a:pt x="0" y="26"/>
                </a:lnTo>
                <a:lnTo>
                  <a:pt x="0" y="23"/>
                </a:lnTo>
                <a:lnTo>
                  <a:pt x="0" y="4"/>
                </a:lnTo>
                <a:lnTo>
                  <a:pt x="0" y="0"/>
                </a:lnTo>
                <a:lnTo>
                  <a:pt x="10" y="1"/>
                </a:lnTo>
                <a:lnTo>
                  <a:pt x="13" y="1"/>
                </a:lnTo>
                <a:lnTo>
                  <a:pt x="15" y="1"/>
                </a:lnTo>
                <a:lnTo>
                  <a:pt x="17" y="1"/>
                </a:lnTo>
                <a:lnTo>
                  <a:pt x="26" y="1"/>
                </a:lnTo>
                <a:lnTo>
                  <a:pt x="45" y="1"/>
                </a:lnTo>
                <a:lnTo>
                  <a:pt x="51" y="1"/>
                </a:lnTo>
                <a:lnTo>
                  <a:pt x="54" y="1"/>
                </a:lnTo>
                <a:lnTo>
                  <a:pt x="65" y="1"/>
                </a:lnTo>
                <a:lnTo>
                  <a:pt x="67" y="0"/>
                </a:lnTo>
                <a:lnTo>
                  <a:pt x="73" y="0"/>
                </a:lnTo>
                <a:lnTo>
                  <a:pt x="92" y="0"/>
                </a:lnTo>
                <a:lnTo>
                  <a:pt x="109" y="0"/>
                </a:lnTo>
                <a:lnTo>
                  <a:pt x="117" y="0"/>
                </a:lnTo>
                <a:lnTo>
                  <a:pt x="124" y="0"/>
                </a:lnTo>
                <a:lnTo>
                  <a:pt x="133" y="0"/>
                </a:lnTo>
                <a:lnTo>
                  <a:pt x="140" y="0"/>
                </a:lnTo>
                <a:lnTo>
                  <a:pt x="142" y="0"/>
                </a:lnTo>
                <a:lnTo>
                  <a:pt x="149" y="0"/>
                </a:lnTo>
                <a:lnTo>
                  <a:pt x="152" y="1"/>
                </a:lnTo>
                <a:lnTo>
                  <a:pt x="156" y="0"/>
                </a:lnTo>
                <a:lnTo>
                  <a:pt x="163" y="0"/>
                </a:lnTo>
                <a:lnTo>
                  <a:pt x="170" y="1"/>
                </a:lnTo>
                <a:lnTo>
                  <a:pt x="177" y="2"/>
                </a:lnTo>
                <a:lnTo>
                  <a:pt x="190" y="2"/>
                </a:lnTo>
                <a:lnTo>
                  <a:pt x="201" y="3"/>
                </a:lnTo>
                <a:lnTo>
                  <a:pt x="203" y="3"/>
                </a:lnTo>
                <a:lnTo>
                  <a:pt x="206" y="3"/>
                </a:lnTo>
                <a:lnTo>
                  <a:pt x="216" y="3"/>
                </a:lnTo>
                <a:lnTo>
                  <a:pt x="230" y="3"/>
                </a:lnTo>
                <a:lnTo>
                  <a:pt x="235" y="3"/>
                </a:lnTo>
                <a:lnTo>
                  <a:pt x="237" y="3"/>
                </a:lnTo>
                <a:lnTo>
                  <a:pt x="248" y="3"/>
                </a:lnTo>
                <a:lnTo>
                  <a:pt x="272" y="3"/>
                </a:lnTo>
                <a:lnTo>
                  <a:pt x="278" y="3"/>
                </a:lnTo>
                <a:lnTo>
                  <a:pt x="288" y="3"/>
                </a:lnTo>
                <a:lnTo>
                  <a:pt x="292" y="3"/>
                </a:lnTo>
                <a:lnTo>
                  <a:pt x="313" y="4"/>
                </a:lnTo>
                <a:lnTo>
                  <a:pt x="315" y="4"/>
                </a:lnTo>
                <a:lnTo>
                  <a:pt x="320" y="4"/>
                </a:lnTo>
                <a:lnTo>
                  <a:pt x="324" y="4"/>
                </a:lnTo>
                <a:lnTo>
                  <a:pt x="343" y="4"/>
                </a:lnTo>
                <a:lnTo>
                  <a:pt x="345" y="4"/>
                </a:lnTo>
                <a:lnTo>
                  <a:pt x="361" y="4"/>
                </a:lnTo>
                <a:lnTo>
                  <a:pt x="377" y="4"/>
                </a:lnTo>
                <a:lnTo>
                  <a:pt x="385" y="4"/>
                </a:lnTo>
                <a:lnTo>
                  <a:pt x="406" y="4"/>
                </a:lnTo>
                <a:lnTo>
                  <a:pt x="415" y="4"/>
                </a:lnTo>
                <a:lnTo>
                  <a:pt x="425" y="4"/>
                </a:lnTo>
                <a:lnTo>
                  <a:pt x="438" y="4"/>
                </a:lnTo>
                <a:lnTo>
                  <a:pt x="447" y="4"/>
                </a:lnTo>
                <a:lnTo>
                  <a:pt x="472" y="4"/>
                </a:lnTo>
                <a:lnTo>
                  <a:pt x="477" y="4"/>
                </a:lnTo>
                <a:lnTo>
                  <a:pt x="487" y="4"/>
                </a:lnTo>
                <a:lnTo>
                  <a:pt x="497" y="4"/>
                </a:lnTo>
                <a:lnTo>
                  <a:pt x="506" y="4"/>
                </a:lnTo>
                <a:lnTo>
                  <a:pt x="509" y="4"/>
                </a:lnTo>
                <a:lnTo>
                  <a:pt x="511" y="4"/>
                </a:lnTo>
                <a:lnTo>
                  <a:pt x="521" y="4"/>
                </a:lnTo>
                <a:lnTo>
                  <a:pt x="531" y="4"/>
                </a:lnTo>
                <a:lnTo>
                  <a:pt x="538" y="4"/>
                </a:lnTo>
                <a:lnTo>
                  <a:pt x="546" y="4"/>
                </a:lnTo>
                <a:lnTo>
                  <a:pt x="552" y="4"/>
                </a:lnTo>
                <a:lnTo>
                  <a:pt x="555" y="4"/>
                </a:lnTo>
                <a:lnTo>
                  <a:pt x="561" y="5"/>
                </a:lnTo>
                <a:lnTo>
                  <a:pt x="576" y="5"/>
                </a:lnTo>
                <a:lnTo>
                  <a:pt x="579" y="5"/>
                </a:lnTo>
                <a:lnTo>
                  <a:pt x="607" y="5"/>
                </a:lnTo>
                <a:lnTo>
                  <a:pt x="623" y="5"/>
                </a:lnTo>
                <a:lnTo>
                  <a:pt x="627" y="5"/>
                </a:lnTo>
                <a:lnTo>
                  <a:pt x="629" y="5"/>
                </a:lnTo>
                <a:lnTo>
                  <a:pt x="643" y="5"/>
                </a:lnTo>
                <a:lnTo>
                  <a:pt x="649" y="5"/>
                </a:lnTo>
                <a:lnTo>
                  <a:pt x="652" y="5"/>
                </a:lnTo>
              </a:path>
            </a:pathLst>
          </a:custGeom>
          <a:solidFill>
            <a:srgbClr val="B7FFEC"/>
          </a:solidFill>
          <a:ln w="2857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3" name="Freeform 268"/>
          <p:cNvSpPr>
            <a:spLocks/>
          </p:cNvSpPr>
          <p:nvPr/>
        </p:nvSpPr>
        <p:spPr bwMode="auto">
          <a:xfrm>
            <a:off x="3813175" y="1454150"/>
            <a:ext cx="935038" cy="604838"/>
          </a:xfrm>
          <a:custGeom>
            <a:avLst/>
            <a:gdLst>
              <a:gd name="T0" fmla="*/ 2147483646 w 648"/>
              <a:gd name="T1" fmla="*/ 2147483646 h 432"/>
              <a:gd name="T2" fmla="*/ 2147483646 w 648"/>
              <a:gd name="T3" fmla="*/ 2147483646 h 432"/>
              <a:gd name="T4" fmla="*/ 2147483646 w 648"/>
              <a:gd name="T5" fmla="*/ 2147483646 h 432"/>
              <a:gd name="T6" fmla="*/ 2147483646 w 648"/>
              <a:gd name="T7" fmla="*/ 2147483646 h 432"/>
              <a:gd name="T8" fmla="*/ 2147483646 w 648"/>
              <a:gd name="T9" fmla="*/ 2147483646 h 432"/>
              <a:gd name="T10" fmla="*/ 2147483646 w 648"/>
              <a:gd name="T11" fmla="*/ 2147483646 h 432"/>
              <a:gd name="T12" fmla="*/ 2147483646 w 648"/>
              <a:gd name="T13" fmla="*/ 2147483646 h 432"/>
              <a:gd name="T14" fmla="*/ 2147483646 w 648"/>
              <a:gd name="T15" fmla="*/ 2147483646 h 432"/>
              <a:gd name="T16" fmla="*/ 2147483646 w 648"/>
              <a:gd name="T17" fmla="*/ 2147483646 h 432"/>
              <a:gd name="T18" fmla="*/ 2147483646 w 648"/>
              <a:gd name="T19" fmla="*/ 2147483646 h 432"/>
              <a:gd name="T20" fmla="*/ 2147483646 w 648"/>
              <a:gd name="T21" fmla="*/ 2147483646 h 432"/>
              <a:gd name="T22" fmla="*/ 2147483646 w 648"/>
              <a:gd name="T23" fmla="*/ 2147483646 h 432"/>
              <a:gd name="T24" fmla="*/ 2147483646 w 648"/>
              <a:gd name="T25" fmla="*/ 2147483646 h 432"/>
              <a:gd name="T26" fmla="*/ 2147483646 w 648"/>
              <a:gd name="T27" fmla="*/ 2147483646 h 432"/>
              <a:gd name="T28" fmla="*/ 2147483646 w 648"/>
              <a:gd name="T29" fmla="*/ 2147483646 h 432"/>
              <a:gd name="T30" fmla="*/ 2147483646 w 648"/>
              <a:gd name="T31" fmla="*/ 2147483646 h 432"/>
              <a:gd name="T32" fmla="*/ 2147483646 w 648"/>
              <a:gd name="T33" fmla="*/ 2147483646 h 432"/>
              <a:gd name="T34" fmla="*/ 2147483646 w 648"/>
              <a:gd name="T35" fmla="*/ 2147483646 h 432"/>
              <a:gd name="T36" fmla="*/ 2147483646 w 648"/>
              <a:gd name="T37" fmla="*/ 2147483646 h 432"/>
              <a:gd name="T38" fmla="*/ 2147483646 w 648"/>
              <a:gd name="T39" fmla="*/ 2147483646 h 432"/>
              <a:gd name="T40" fmla="*/ 2147483646 w 648"/>
              <a:gd name="T41" fmla="*/ 2147483646 h 432"/>
              <a:gd name="T42" fmla="*/ 2147483646 w 648"/>
              <a:gd name="T43" fmla="*/ 2147483646 h 432"/>
              <a:gd name="T44" fmla="*/ 2147483646 w 648"/>
              <a:gd name="T45" fmla="*/ 2147483646 h 432"/>
              <a:gd name="T46" fmla="*/ 2147483646 w 648"/>
              <a:gd name="T47" fmla="*/ 2147483646 h 432"/>
              <a:gd name="T48" fmla="*/ 2147483646 w 648"/>
              <a:gd name="T49" fmla="*/ 2147483646 h 432"/>
              <a:gd name="T50" fmla="*/ 2147483646 w 648"/>
              <a:gd name="T51" fmla="*/ 2147483646 h 432"/>
              <a:gd name="T52" fmla="*/ 2147483646 w 648"/>
              <a:gd name="T53" fmla="*/ 2147483646 h 432"/>
              <a:gd name="T54" fmla="*/ 2147483646 w 648"/>
              <a:gd name="T55" fmla="*/ 2147483646 h 432"/>
              <a:gd name="T56" fmla="*/ 2147483646 w 648"/>
              <a:gd name="T57" fmla="*/ 2147483646 h 432"/>
              <a:gd name="T58" fmla="*/ 2147483646 w 648"/>
              <a:gd name="T59" fmla="*/ 2147483646 h 432"/>
              <a:gd name="T60" fmla="*/ 0 w 648"/>
              <a:gd name="T61" fmla="*/ 2147483646 h 432"/>
              <a:gd name="T62" fmla="*/ 0 w 648"/>
              <a:gd name="T63" fmla="*/ 2147483646 h 432"/>
              <a:gd name="T64" fmla="*/ 0 w 648"/>
              <a:gd name="T65" fmla="*/ 2147483646 h 432"/>
              <a:gd name="T66" fmla="*/ 0 w 648"/>
              <a:gd name="T67" fmla="*/ 2147483646 h 432"/>
              <a:gd name="T68" fmla="*/ 0 w 648"/>
              <a:gd name="T69" fmla="*/ 2147483646 h 432"/>
              <a:gd name="T70" fmla="*/ 0 w 648"/>
              <a:gd name="T71" fmla="*/ 2147483646 h 432"/>
              <a:gd name="T72" fmla="*/ 2147483646 w 648"/>
              <a:gd name="T73" fmla="*/ 2147483646 h 432"/>
              <a:gd name="T74" fmla="*/ 2147483646 w 648"/>
              <a:gd name="T75" fmla="*/ 2147483646 h 432"/>
              <a:gd name="T76" fmla="*/ 2147483646 w 648"/>
              <a:gd name="T77" fmla="*/ 2147483646 h 432"/>
              <a:gd name="T78" fmla="*/ 2147483646 w 648"/>
              <a:gd name="T79" fmla="*/ 2147483646 h 432"/>
              <a:gd name="T80" fmla="*/ 2147483646 w 648"/>
              <a:gd name="T81" fmla="*/ 2147483646 h 432"/>
              <a:gd name="T82" fmla="*/ 2147483646 w 648"/>
              <a:gd name="T83" fmla="*/ 2147483646 h 432"/>
              <a:gd name="T84" fmla="*/ 2147483646 w 648"/>
              <a:gd name="T85" fmla="*/ 2147483646 h 432"/>
              <a:gd name="T86" fmla="*/ 2147483646 w 648"/>
              <a:gd name="T87" fmla="*/ 2147483646 h 432"/>
              <a:gd name="T88" fmla="*/ 2147483646 w 648"/>
              <a:gd name="T89" fmla="*/ 2147483646 h 432"/>
              <a:gd name="T90" fmla="*/ 2147483646 w 648"/>
              <a:gd name="T91" fmla="*/ 2147483646 h 432"/>
              <a:gd name="T92" fmla="*/ 2147483646 w 648"/>
              <a:gd name="T93" fmla="*/ 2147483646 h 432"/>
              <a:gd name="T94" fmla="*/ 2147483646 w 648"/>
              <a:gd name="T95" fmla="*/ 2147483646 h 432"/>
              <a:gd name="T96" fmla="*/ 2147483646 w 648"/>
              <a:gd name="T97" fmla="*/ 2147483646 h 432"/>
              <a:gd name="T98" fmla="*/ 2147483646 w 648"/>
              <a:gd name="T99" fmla="*/ 2147483646 h 432"/>
              <a:gd name="T100" fmla="*/ 2147483646 w 648"/>
              <a:gd name="T101" fmla="*/ 2147483646 h 432"/>
              <a:gd name="T102" fmla="*/ 2147483646 w 648"/>
              <a:gd name="T103" fmla="*/ 2147483646 h 432"/>
              <a:gd name="T104" fmla="*/ 2147483646 w 648"/>
              <a:gd name="T105" fmla="*/ 2147483646 h 432"/>
              <a:gd name="T106" fmla="*/ 2147483646 w 648"/>
              <a:gd name="T107" fmla="*/ 0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432"/>
              <a:gd name="T164" fmla="*/ 648 w 648"/>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432">
                <a:moveTo>
                  <a:pt x="587" y="0"/>
                </a:moveTo>
                <a:lnTo>
                  <a:pt x="611" y="2"/>
                </a:lnTo>
                <a:lnTo>
                  <a:pt x="618" y="2"/>
                </a:lnTo>
                <a:lnTo>
                  <a:pt x="621" y="2"/>
                </a:lnTo>
                <a:lnTo>
                  <a:pt x="626" y="2"/>
                </a:lnTo>
                <a:lnTo>
                  <a:pt x="633" y="2"/>
                </a:lnTo>
                <a:lnTo>
                  <a:pt x="638" y="2"/>
                </a:lnTo>
                <a:lnTo>
                  <a:pt x="640" y="2"/>
                </a:lnTo>
                <a:lnTo>
                  <a:pt x="644" y="2"/>
                </a:lnTo>
                <a:lnTo>
                  <a:pt x="647" y="2"/>
                </a:lnTo>
                <a:lnTo>
                  <a:pt x="645" y="5"/>
                </a:lnTo>
                <a:lnTo>
                  <a:pt x="647" y="19"/>
                </a:lnTo>
                <a:lnTo>
                  <a:pt x="647" y="26"/>
                </a:lnTo>
                <a:lnTo>
                  <a:pt x="645" y="32"/>
                </a:lnTo>
                <a:lnTo>
                  <a:pt x="647" y="36"/>
                </a:lnTo>
                <a:lnTo>
                  <a:pt x="647" y="38"/>
                </a:lnTo>
                <a:lnTo>
                  <a:pt x="647" y="51"/>
                </a:lnTo>
                <a:lnTo>
                  <a:pt x="647" y="54"/>
                </a:lnTo>
                <a:lnTo>
                  <a:pt x="645" y="64"/>
                </a:lnTo>
                <a:lnTo>
                  <a:pt x="645" y="66"/>
                </a:lnTo>
                <a:lnTo>
                  <a:pt x="645" y="71"/>
                </a:lnTo>
                <a:lnTo>
                  <a:pt x="645" y="75"/>
                </a:lnTo>
                <a:lnTo>
                  <a:pt x="645" y="83"/>
                </a:lnTo>
                <a:lnTo>
                  <a:pt x="645" y="88"/>
                </a:lnTo>
                <a:lnTo>
                  <a:pt x="645" y="96"/>
                </a:lnTo>
                <a:lnTo>
                  <a:pt x="645" y="102"/>
                </a:lnTo>
                <a:lnTo>
                  <a:pt x="645" y="105"/>
                </a:lnTo>
                <a:lnTo>
                  <a:pt x="645" y="114"/>
                </a:lnTo>
                <a:lnTo>
                  <a:pt x="645" y="127"/>
                </a:lnTo>
                <a:lnTo>
                  <a:pt x="645" y="141"/>
                </a:lnTo>
                <a:lnTo>
                  <a:pt x="645" y="154"/>
                </a:lnTo>
                <a:lnTo>
                  <a:pt x="645" y="172"/>
                </a:lnTo>
                <a:lnTo>
                  <a:pt x="645" y="176"/>
                </a:lnTo>
                <a:lnTo>
                  <a:pt x="645" y="184"/>
                </a:lnTo>
                <a:lnTo>
                  <a:pt x="645" y="195"/>
                </a:lnTo>
                <a:lnTo>
                  <a:pt x="645" y="200"/>
                </a:lnTo>
                <a:lnTo>
                  <a:pt x="645" y="207"/>
                </a:lnTo>
                <a:lnTo>
                  <a:pt x="645" y="213"/>
                </a:lnTo>
                <a:lnTo>
                  <a:pt x="645" y="220"/>
                </a:lnTo>
                <a:lnTo>
                  <a:pt x="645" y="226"/>
                </a:lnTo>
                <a:lnTo>
                  <a:pt x="645" y="229"/>
                </a:lnTo>
                <a:lnTo>
                  <a:pt x="645" y="240"/>
                </a:lnTo>
                <a:lnTo>
                  <a:pt x="645" y="246"/>
                </a:lnTo>
                <a:lnTo>
                  <a:pt x="645" y="251"/>
                </a:lnTo>
                <a:lnTo>
                  <a:pt x="645" y="254"/>
                </a:lnTo>
                <a:lnTo>
                  <a:pt x="645" y="262"/>
                </a:lnTo>
                <a:lnTo>
                  <a:pt x="645" y="271"/>
                </a:lnTo>
                <a:lnTo>
                  <a:pt x="645" y="275"/>
                </a:lnTo>
                <a:lnTo>
                  <a:pt x="645" y="282"/>
                </a:lnTo>
                <a:lnTo>
                  <a:pt x="645" y="289"/>
                </a:lnTo>
                <a:lnTo>
                  <a:pt x="645" y="307"/>
                </a:lnTo>
                <a:lnTo>
                  <a:pt x="645" y="313"/>
                </a:lnTo>
                <a:lnTo>
                  <a:pt x="645" y="330"/>
                </a:lnTo>
                <a:lnTo>
                  <a:pt x="645" y="332"/>
                </a:lnTo>
                <a:lnTo>
                  <a:pt x="645" y="337"/>
                </a:lnTo>
                <a:lnTo>
                  <a:pt x="645" y="342"/>
                </a:lnTo>
                <a:lnTo>
                  <a:pt x="645" y="344"/>
                </a:lnTo>
                <a:lnTo>
                  <a:pt x="645" y="350"/>
                </a:lnTo>
                <a:lnTo>
                  <a:pt x="645" y="355"/>
                </a:lnTo>
                <a:lnTo>
                  <a:pt x="645" y="361"/>
                </a:lnTo>
                <a:lnTo>
                  <a:pt x="645" y="374"/>
                </a:lnTo>
                <a:lnTo>
                  <a:pt x="645" y="378"/>
                </a:lnTo>
                <a:lnTo>
                  <a:pt x="645" y="390"/>
                </a:lnTo>
                <a:lnTo>
                  <a:pt x="645" y="393"/>
                </a:lnTo>
                <a:lnTo>
                  <a:pt x="645" y="399"/>
                </a:lnTo>
                <a:lnTo>
                  <a:pt x="645" y="401"/>
                </a:lnTo>
                <a:lnTo>
                  <a:pt x="645" y="406"/>
                </a:lnTo>
                <a:lnTo>
                  <a:pt x="645" y="411"/>
                </a:lnTo>
                <a:lnTo>
                  <a:pt x="645" y="416"/>
                </a:lnTo>
                <a:lnTo>
                  <a:pt x="645" y="418"/>
                </a:lnTo>
                <a:lnTo>
                  <a:pt x="645" y="424"/>
                </a:lnTo>
                <a:lnTo>
                  <a:pt x="645" y="431"/>
                </a:lnTo>
                <a:lnTo>
                  <a:pt x="638" y="431"/>
                </a:lnTo>
                <a:lnTo>
                  <a:pt x="632" y="431"/>
                </a:lnTo>
                <a:lnTo>
                  <a:pt x="631" y="431"/>
                </a:lnTo>
                <a:lnTo>
                  <a:pt x="626" y="431"/>
                </a:lnTo>
                <a:lnTo>
                  <a:pt x="623" y="431"/>
                </a:lnTo>
                <a:lnTo>
                  <a:pt x="620" y="431"/>
                </a:lnTo>
                <a:lnTo>
                  <a:pt x="618" y="431"/>
                </a:lnTo>
                <a:lnTo>
                  <a:pt x="615" y="431"/>
                </a:lnTo>
                <a:lnTo>
                  <a:pt x="610" y="431"/>
                </a:lnTo>
                <a:lnTo>
                  <a:pt x="606" y="431"/>
                </a:lnTo>
                <a:lnTo>
                  <a:pt x="604" y="431"/>
                </a:lnTo>
                <a:lnTo>
                  <a:pt x="601" y="431"/>
                </a:lnTo>
                <a:lnTo>
                  <a:pt x="589" y="431"/>
                </a:lnTo>
                <a:lnTo>
                  <a:pt x="587" y="431"/>
                </a:lnTo>
                <a:lnTo>
                  <a:pt x="582" y="431"/>
                </a:lnTo>
                <a:lnTo>
                  <a:pt x="579" y="431"/>
                </a:lnTo>
                <a:lnTo>
                  <a:pt x="574" y="431"/>
                </a:lnTo>
                <a:lnTo>
                  <a:pt x="569" y="431"/>
                </a:lnTo>
                <a:lnTo>
                  <a:pt x="568" y="431"/>
                </a:lnTo>
                <a:lnTo>
                  <a:pt x="561" y="431"/>
                </a:lnTo>
                <a:lnTo>
                  <a:pt x="557" y="431"/>
                </a:lnTo>
                <a:lnTo>
                  <a:pt x="549" y="431"/>
                </a:lnTo>
                <a:lnTo>
                  <a:pt x="547" y="431"/>
                </a:lnTo>
                <a:lnTo>
                  <a:pt x="544" y="431"/>
                </a:lnTo>
                <a:lnTo>
                  <a:pt x="542" y="431"/>
                </a:lnTo>
                <a:lnTo>
                  <a:pt x="540" y="431"/>
                </a:lnTo>
                <a:lnTo>
                  <a:pt x="536" y="431"/>
                </a:lnTo>
                <a:lnTo>
                  <a:pt x="534" y="431"/>
                </a:lnTo>
                <a:lnTo>
                  <a:pt x="532" y="431"/>
                </a:lnTo>
                <a:lnTo>
                  <a:pt x="531" y="431"/>
                </a:lnTo>
                <a:lnTo>
                  <a:pt x="528" y="431"/>
                </a:lnTo>
                <a:lnTo>
                  <a:pt x="524" y="431"/>
                </a:lnTo>
                <a:lnTo>
                  <a:pt x="514" y="431"/>
                </a:lnTo>
                <a:lnTo>
                  <a:pt x="511" y="431"/>
                </a:lnTo>
                <a:lnTo>
                  <a:pt x="508" y="431"/>
                </a:lnTo>
                <a:lnTo>
                  <a:pt x="500" y="431"/>
                </a:lnTo>
                <a:lnTo>
                  <a:pt x="486" y="431"/>
                </a:lnTo>
                <a:lnTo>
                  <a:pt x="479" y="431"/>
                </a:lnTo>
                <a:lnTo>
                  <a:pt x="475" y="431"/>
                </a:lnTo>
                <a:lnTo>
                  <a:pt x="458" y="431"/>
                </a:lnTo>
                <a:lnTo>
                  <a:pt x="453" y="431"/>
                </a:lnTo>
                <a:lnTo>
                  <a:pt x="448" y="431"/>
                </a:lnTo>
                <a:lnTo>
                  <a:pt x="437" y="431"/>
                </a:lnTo>
                <a:lnTo>
                  <a:pt x="436" y="431"/>
                </a:lnTo>
                <a:lnTo>
                  <a:pt x="434" y="431"/>
                </a:lnTo>
                <a:lnTo>
                  <a:pt x="428" y="431"/>
                </a:lnTo>
                <a:lnTo>
                  <a:pt x="420" y="431"/>
                </a:lnTo>
                <a:lnTo>
                  <a:pt x="415" y="431"/>
                </a:lnTo>
                <a:lnTo>
                  <a:pt x="413" y="431"/>
                </a:lnTo>
                <a:lnTo>
                  <a:pt x="410" y="431"/>
                </a:lnTo>
                <a:lnTo>
                  <a:pt x="408" y="431"/>
                </a:lnTo>
                <a:lnTo>
                  <a:pt x="406" y="431"/>
                </a:lnTo>
                <a:lnTo>
                  <a:pt x="390" y="431"/>
                </a:lnTo>
                <a:lnTo>
                  <a:pt x="369" y="431"/>
                </a:lnTo>
                <a:lnTo>
                  <a:pt x="366" y="431"/>
                </a:lnTo>
                <a:lnTo>
                  <a:pt x="362" y="431"/>
                </a:lnTo>
                <a:lnTo>
                  <a:pt x="347" y="431"/>
                </a:lnTo>
                <a:lnTo>
                  <a:pt x="343" y="431"/>
                </a:lnTo>
                <a:lnTo>
                  <a:pt x="330" y="431"/>
                </a:lnTo>
                <a:lnTo>
                  <a:pt x="323" y="431"/>
                </a:lnTo>
                <a:lnTo>
                  <a:pt x="315" y="431"/>
                </a:lnTo>
                <a:lnTo>
                  <a:pt x="312" y="431"/>
                </a:lnTo>
                <a:lnTo>
                  <a:pt x="299" y="431"/>
                </a:lnTo>
                <a:lnTo>
                  <a:pt x="292" y="431"/>
                </a:lnTo>
                <a:lnTo>
                  <a:pt x="288" y="431"/>
                </a:lnTo>
                <a:lnTo>
                  <a:pt x="276" y="431"/>
                </a:lnTo>
                <a:lnTo>
                  <a:pt x="275" y="431"/>
                </a:lnTo>
                <a:lnTo>
                  <a:pt x="271" y="431"/>
                </a:lnTo>
                <a:lnTo>
                  <a:pt x="255" y="431"/>
                </a:lnTo>
                <a:lnTo>
                  <a:pt x="250" y="431"/>
                </a:lnTo>
                <a:lnTo>
                  <a:pt x="245" y="431"/>
                </a:lnTo>
                <a:lnTo>
                  <a:pt x="229" y="431"/>
                </a:lnTo>
                <a:lnTo>
                  <a:pt x="213" y="431"/>
                </a:lnTo>
                <a:lnTo>
                  <a:pt x="206" y="431"/>
                </a:lnTo>
                <a:lnTo>
                  <a:pt x="201" y="431"/>
                </a:lnTo>
                <a:lnTo>
                  <a:pt x="189" y="431"/>
                </a:lnTo>
                <a:lnTo>
                  <a:pt x="182" y="431"/>
                </a:lnTo>
                <a:lnTo>
                  <a:pt x="167" y="431"/>
                </a:lnTo>
                <a:lnTo>
                  <a:pt x="166" y="431"/>
                </a:lnTo>
                <a:lnTo>
                  <a:pt x="156" y="431"/>
                </a:lnTo>
                <a:lnTo>
                  <a:pt x="129" y="431"/>
                </a:lnTo>
                <a:lnTo>
                  <a:pt x="126" y="431"/>
                </a:lnTo>
                <a:lnTo>
                  <a:pt x="102" y="431"/>
                </a:lnTo>
                <a:lnTo>
                  <a:pt x="100" y="431"/>
                </a:lnTo>
                <a:lnTo>
                  <a:pt x="88" y="431"/>
                </a:lnTo>
                <a:lnTo>
                  <a:pt x="84" y="431"/>
                </a:lnTo>
                <a:lnTo>
                  <a:pt x="73" y="431"/>
                </a:lnTo>
                <a:lnTo>
                  <a:pt x="70" y="431"/>
                </a:lnTo>
                <a:lnTo>
                  <a:pt x="68" y="431"/>
                </a:lnTo>
                <a:lnTo>
                  <a:pt x="66" y="431"/>
                </a:lnTo>
                <a:lnTo>
                  <a:pt x="64" y="431"/>
                </a:lnTo>
                <a:lnTo>
                  <a:pt x="61" y="431"/>
                </a:lnTo>
                <a:lnTo>
                  <a:pt x="60" y="431"/>
                </a:lnTo>
                <a:lnTo>
                  <a:pt x="55" y="431"/>
                </a:lnTo>
                <a:lnTo>
                  <a:pt x="53" y="431"/>
                </a:lnTo>
                <a:lnTo>
                  <a:pt x="50" y="431"/>
                </a:lnTo>
                <a:lnTo>
                  <a:pt x="47" y="431"/>
                </a:lnTo>
                <a:lnTo>
                  <a:pt x="44" y="431"/>
                </a:lnTo>
                <a:lnTo>
                  <a:pt x="40" y="431"/>
                </a:lnTo>
                <a:lnTo>
                  <a:pt x="39" y="431"/>
                </a:lnTo>
                <a:lnTo>
                  <a:pt x="34" y="431"/>
                </a:lnTo>
                <a:lnTo>
                  <a:pt x="33" y="431"/>
                </a:lnTo>
                <a:lnTo>
                  <a:pt x="30" y="431"/>
                </a:lnTo>
                <a:lnTo>
                  <a:pt x="28" y="431"/>
                </a:lnTo>
                <a:lnTo>
                  <a:pt x="24" y="431"/>
                </a:lnTo>
                <a:lnTo>
                  <a:pt x="22" y="431"/>
                </a:lnTo>
                <a:lnTo>
                  <a:pt x="13" y="431"/>
                </a:lnTo>
                <a:lnTo>
                  <a:pt x="8" y="431"/>
                </a:lnTo>
                <a:lnTo>
                  <a:pt x="3" y="431"/>
                </a:lnTo>
                <a:lnTo>
                  <a:pt x="0" y="431"/>
                </a:lnTo>
                <a:lnTo>
                  <a:pt x="0" y="425"/>
                </a:lnTo>
                <a:lnTo>
                  <a:pt x="0" y="417"/>
                </a:lnTo>
                <a:lnTo>
                  <a:pt x="0" y="410"/>
                </a:lnTo>
                <a:lnTo>
                  <a:pt x="0" y="406"/>
                </a:lnTo>
                <a:lnTo>
                  <a:pt x="0" y="393"/>
                </a:lnTo>
                <a:lnTo>
                  <a:pt x="0" y="390"/>
                </a:lnTo>
                <a:lnTo>
                  <a:pt x="0" y="381"/>
                </a:lnTo>
                <a:lnTo>
                  <a:pt x="0" y="368"/>
                </a:lnTo>
                <a:lnTo>
                  <a:pt x="0" y="360"/>
                </a:lnTo>
                <a:lnTo>
                  <a:pt x="0" y="355"/>
                </a:lnTo>
                <a:lnTo>
                  <a:pt x="0" y="340"/>
                </a:lnTo>
                <a:lnTo>
                  <a:pt x="0" y="337"/>
                </a:lnTo>
                <a:lnTo>
                  <a:pt x="0" y="335"/>
                </a:lnTo>
                <a:lnTo>
                  <a:pt x="0" y="331"/>
                </a:lnTo>
                <a:lnTo>
                  <a:pt x="0" y="323"/>
                </a:lnTo>
                <a:lnTo>
                  <a:pt x="0" y="318"/>
                </a:lnTo>
                <a:lnTo>
                  <a:pt x="0" y="315"/>
                </a:lnTo>
                <a:lnTo>
                  <a:pt x="0" y="313"/>
                </a:lnTo>
                <a:lnTo>
                  <a:pt x="0" y="298"/>
                </a:lnTo>
                <a:lnTo>
                  <a:pt x="0" y="292"/>
                </a:lnTo>
                <a:lnTo>
                  <a:pt x="0" y="286"/>
                </a:lnTo>
                <a:lnTo>
                  <a:pt x="0" y="284"/>
                </a:lnTo>
                <a:lnTo>
                  <a:pt x="0" y="277"/>
                </a:lnTo>
                <a:lnTo>
                  <a:pt x="0" y="243"/>
                </a:lnTo>
                <a:lnTo>
                  <a:pt x="0" y="238"/>
                </a:lnTo>
                <a:lnTo>
                  <a:pt x="0" y="231"/>
                </a:lnTo>
                <a:lnTo>
                  <a:pt x="0" y="220"/>
                </a:lnTo>
                <a:lnTo>
                  <a:pt x="0" y="216"/>
                </a:lnTo>
                <a:lnTo>
                  <a:pt x="0" y="207"/>
                </a:lnTo>
                <a:lnTo>
                  <a:pt x="0" y="195"/>
                </a:lnTo>
                <a:lnTo>
                  <a:pt x="0" y="189"/>
                </a:lnTo>
                <a:lnTo>
                  <a:pt x="0" y="181"/>
                </a:lnTo>
                <a:lnTo>
                  <a:pt x="0" y="168"/>
                </a:lnTo>
                <a:lnTo>
                  <a:pt x="0" y="157"/>
                </a:lnTo>
                <a:lnTo>
                  <a:pt x="0" y="145"/>
                </a:lnTo>
                <a:lnTo>
                  <a:pt x="0" y="132"/>
                </a:lnTo>
                <a:lnTo>
                  <a:pt x="6" y="132"/>
                </a:lnTo>
                <a:lnTo>
                  <a:pt x="6" y="120"/>
                </a:lnTo>
                <a:lnTo>
                  <a:pt x="6" y="114"/>
                </a:lnTo>
                <a:lnTo>
                  <a:pt x="6" y="110"/>
                </a:lnTo>
                <a:lnTo>
                  <a:pt x="6" y="107"/>
                </a:lnTo>
                <a:lnTo>
                  <a:pt x="6" y="95"/>
                </a:lnTo>
                <a:lnTo>
                  <a:pt x="6" y="82"/>
                </a:lnTo>
                <a:lnTo>
                  <a:pt x="6" y="73"/>
                </a:lnTo>
                <a:lnTo>
                  <a:pt x="6" y="70"/>
                </a:lnTo>
                <a:lnTo>
                  <a:pt x="6" y="57"/>
                </a:lnTo>
                <a:lnTo>
                  <a:pt x="6" y="45"/>
                </a:lnTo>
                <a:lnTo>
                  <a:pt x="6" y="39"/>
                </a:lnTo>
                <a:lnTo>
                  <a:pt x="6" y="34"/>
                </a:lnTo>
                <a:lnTo>
                  <a:pt x="6" y="21"/>
                </a:lnTo>
                <a:lnTo>
                  <a:pt x="6" y="11"/>
                </a:lnTo>
                <a:lnTo>
                  <a:pt x="6" y="4"/>
                </a:lnTo>
                <a:lnTo>
                  <a:pt x="17" y="4"/>
                </a:lnTo>
                <a:lnTo>
                  <a:pt x="22" y="4"/>
                </a:lnTo>
                <a:lnTo>
                  <a:pt x="25" y="4"/>
                </a:lnTo>
                <a:lnTo>
                  <a:pt x="29" y="4"/>
                </a:lnTo>
                <a:lnTo>
                  <a:pt x="33" y="4"/>
                </a:lnTo>
                <a:lnTo>
                  <a:pt x="41" y="4"/>
                </a:lnTo>
                <a:lnTo>
                  <a:pt x="47" y="4"/>
                </a:lnTo>
                <a:lnTo>
                  <a:pt x="55" y="4"/>
                </a:lnTo>
                <a:lnTo>
                  <a:pt x="58" y="4"/>
                </a:lnTo>
                <a:lnTo>
                  <a:pt x="62" y="4"/>
                </a:lnTo>
                <a:lnTo>
                  <a:pt x="67" y="4"/>
                </a:lnTo>
                <a:lnTo>
                  <a:pt x="71" y="4"/>
                </a:lnTo>
                <a:lnTo>
                  <a:pt x="89" y="4"/>
                </a:lnTo>
                <a:lnTo>
                  <a:pt x="95" y="4"/>
                </a:lnTo>
                <a:lnTo>
                  <a:pt x="100" y="4"/>
                </a:lnTo>
                <a:lnTo>
                  <a:pt x="128" y="3"/>
                </a:lnTo>
                <a:lnTo>
                  <a:pt x="132" y="3"/>
                </a:lnTo>
                <a:lnTo>
                  <a:pt x="133" y="3"/>
                </a:lnTo>
                <a:lnTo>
                  <a:pt x="148" y="4"/>
                </a:lnTo>
                <a:lnTo>
                  <a:pt x="176" y="3"/>
                </a:lnTo>
                <a:lnTo>
                  <a:pt x="189" y="3"/>
                </a:lnTo>
                <a:lnTo>
                  <a:pt x="192" y="3"/>
                </a:lnTo>
                <a:lnTo>
                  <a:pt x="201" y="3"/>
                </a:lnTo>
                <a:lnTo>
                  <a:pt x="213" y="3"/>
                </a:lnTo>
                <a:lnTo>
                  <a:pt x="217" y="3"/>
                </a:lnTo>
                <a:lnTo>
                  <a:pt x="218" y="3"/>
                </a:lnTo>
                <a:lnTo>
                  <a:pt x="222" y="3"/>
                </a:lnTo>
                <a:lnTo>
                  <a:pt x="225" y="3"/>
                </a:lnTo>
                <a:lnTo>
                  <a:pt x="228" y="3"/>
                </a:lnTo>
                <a:lnTo>
                  <a:pt x="236" y="3"/>
                </a:lnTo>
                <a:lnTo>
                  <a:pt x="242" y="3"/>
                </a:lnTo>
                <a:lnTo>
                  <a:pt x="246" y="3"/>
                </a:lnTo>
                <a:lnTo>
                  <a:pt x="255" y="3"/>
                </a:lnTo>
                <a:lnTo>
                  <a:pt x="265" y="3"/>
                </a:lnTo>
                <a:lnTo>
                  <a:pt x="272" y="3"/>
                </a:lnTo>
                <a:lnTo>
                  <a:pt x="275" y="3"/>
                </a:lnTo>
                <a:lnTo>
                  <a:pt x="277" y="3"/>
                </a:lnTo>
                <a:lnTo>
                  <a:pt x="281" y="3"/>
                </a:lnTo>
                <a:lnTo>
                  <a:pt x="284" y="3"/>
                </a:lnTo>
                <a:lnTo>
                  <a:pt x="289" y="3"/>
                </a:lnTo>
                <a:lnTo>
                  <a:pt x="292" y="2"/>
                </a:lnTo>
                <a:lnTo>
                  <a:pt x="293" y="2"/>
                </a:lnTo>
                <a:lnTo>
                  <a:pt x="298" y="2"/>
                </a:lnTo>
                <a:lnTo>
                  <a:pt x="303" y="2"/>
                </a:lnTo>
                <a:lnTo>
                  <a:pt x="306" y="2"/>
                </a:lnTo>
                <a:lnTo>
                  <a:pt x="308" y="2"/>
                </a:lnTo>
                <a:lnTo>
                  <a:pt x="312" y="2"/>
                </a:lnTo>
                <a:lnTo>
                  <a:pt x="313" y="2"/>
                </a:lnTo>
                <a:lnTo>
                  <a:pt x="315" y="2"/>
                </a:lnTo>
                <a:lnTo>
                  <a:pt x="317" y="2"/>
                </a:lnTo>
                <a:lnTo>
                  <a:pt x="325" y="2"/>
                </a:lnTo>
                <a:lnTo>
                  <a:pt x="332" y="2"/>
                </a:lnTo>
                <a:lnTo>
                  <a:pt x="334" y="2"/>
                </a:lnTo>
                <a:lnTo>
                  <a:pt x="340" y="2"/>
                </a:lnTo>
                <a:lnTo>
                  <a:pt x="341" y="2"/>
                </a:lnTo>
                <a:lnTo>
                  <a:pt x="343" y="2"/>
                </a:lnTo>
                <a:lnTo>
                  <a:pt x="346" y="2"/>
                </a:lnTo>
                <a:lnTo>
                  <a:pt x="347" y="2"/>
                </a:lnTo>
                <a:lnTo>
                  <a:pt x="351" y="2"/>
                </a:lnTo>
                <a:lnTo>
                  <a:pt x="352" y="2"/>
                </a:lnTo>
                <a:lnTo>
                  <a:pt x="356" y="2"/>
                </a:lnTo>
                <a:lnTo>
                  <a:pt x="360" y="2"/>
                </a:lnTo>
                <a:lnTo>
                  <a:pt x="364" y="2"/>
                </a:lnTo>
                <a:lnTo>
                  <a:pt x="368" y="2"/>
                </a:lnTo>
                <a:lnTo>
                  <a:pt x="373" y="2"/>
                </a:lnTo>
                <a:lnTo>
                  <a:pt x="378" y="2"/>
                </a:lnTo>
                <a:lnTo>
                  <a:pt x="384" y="2"/>
                </a:lnTo>
                <a:lnTo>
                  <a:pt x="426" y="2"/>
                </a:lnTo>
                <a:lnTo>
                  <a:pt x="434" y="2"/>
                </a:lnTo>
                <a:lnTo>
                  <a:pt x="437" y="2"/>
                </a:lnTo>
                <a:lnTo>
                  <a:pt x="441" y="2"/>
                </a:lnTo>
                <a:lnTo>
                  <a:pt x="445" y="2"/>
                </a:lnTo>
                <a:lnTo>
                  <a:pt x="446" y="2"/>
                </a:lnTo>
                <a:lnTo>
                  <a:pt x="447" y="2"/>
                </a:lnTo>
                <a:lnTo>
                  <a:pt x="457" y="2"/>
                </a:lnTo>
                <a:lnTo>
                  <a:pt x="464" y="2"/>
                </a:lnTo>
                <a:lnTo>
                  <a:pt x="475" y="2"/>
                </a:lnTo>
                <a:lnTo>
                  <a:pt x="477" y="2"/>
                </a:lnTo>
                <a:lnTo>
                  <a:pt x="499" y="2"/>
                </a:lnTo>
                <a:lnTo>
                  <a:pt x="500" y="2"/>
                </a:lnTo>
                <a:lnTo>
                  <a:pt x="507" y="2"/>
                </a:lnTo>
                <a:lnTo>
                  <a:pt x="510" y="2"/>
                </a:lnTo>
                <a:lnTo>
                  <a:pt x="517" y="2"/>
                </a:lnTo>
                <a:lnTo>
                  <a:pt x="520" y="2"/>
                </a:lnTo>
                <a:lnTo>
                  <a:pt x="530" y="2"/>
                </a:lnTo>
                <a:lnTo>
                  <a:pt x="550" y="0"/>
                </a:lnTo>
                <a:lnTo>
                  <a:pt x="552" y="0"/>
                </a:lnTo>
                <a:lnTo>
                  <a:pt x="561" y="0"/>
                </a:lnTo>
                <a:lnTo>
                  <a:pt x="566" y="2"/>
                </a:lnTo>
                <a:lnTo>
                  <a:pt x="569" y="0"/>
                </a:lnTo>
                <a:lnTo>
                  <a:pt x="575" y="0"/>
                </a:lnTo>
                <a:lnTo>
                  <a:pt x="580" y="0"/>
                </a:lnTo>
                <a:lnTo>
                  <a:pt x="587"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4" name="Freeform 270" descr="Dashed downward diagonal"/>
          <p:cNvSpPr>
            <a:spLocks/>
          </p:cNvSpPr>
          <p:nvPr/>
        </p:nvSpPr>
        <p:spPr bwMode="auto">
          <a:xfrm>
            <a:off x="5354638" y="2459038"/>
            <a:ext cx="735012" cy="423862"/>
          </a:xfrm>
          <a:custGeom>
            <a:avLst/>
            <a:gdLst>
              <a:gd name="T0" fmla="*/ 2147483646 w 510"/>
              <a:gd name="T1" fmla="*/ 0 h 303"/>
              <a:gd name="T2" fmla="*/ 2147483646 w 510"/>
              <a:gd name="T3" fmla="*/ 0 h 303"/>
              <a:gd name="T4" fmla="*/ 2147483646 w 510"/>
              <a:gd name="T5" fmla="*/ 2147483646 h 303"/>
              <a:gd name="T6" fmla="*/ 2147483646 w 510"/>
              <a:gd name="T7" fmla="*/ 2147483646 h 303"/>
              <a:gd name="T8" fmla="*/ 2147483646 w 510"/>
              <a:gd name="T9" fmla="*/ 2147483646 h 303"/>
              <a:gd name="T10" fmla="*/ 2147483646 w 510"/>
              <a:gd name="T11" fmla="*/ 2147483646 h 303"/>
              <a:gd name="T12" fmla="*/ 2147483646 w 510"/>
              <a:gd name="T13" fmla="*/ 2147483646 h 303"/>
              <a:gd name="T14" fmla="*/ 2147483646 w 510"/>
              <a:gd name="T15" fmla="*/ 2147483646 h 303"/>
              <a:gd name="T16" fmla="*/ 2147483646 w 510"/>
              <a:gd name="T17" fmla="*/ 2147483646 h 303"/>
              <a:gd name="T18" fmla="*/ 2147483646 w 510"/>
              <a:gd name="T19" fmla="*/ 2147483646 h 303"/>
              <a:gd name="T20" fmla="*/ 2147483646 w 510"/>
              <a:gd name="T21" fmla="*/ 2147483646 h 303"/>
              <a:gd name="T22" fmla="*/ 2147483646 w 510"/>
              <a:gd name="T23" fmla="*/ 2147483646 h 303"/>
              <a:gd name="T24" fmla="*/ 2147483646 w 510"/>
              <a:gd name="T25" fmla="*/ 2147483646 h 303"/>
              <a:gd name="T26" fmla="*/ 2147483646 w 510"/>
              <a:gd name="T27" fmla="*/ 0 h 303"/>
              <a:gd name="T28" fmla="*/ 2147483646 w 510"/>
              <a:gd name="T29" fmla="*/ 2147483646 h 303"/>
              <a:gd name="T30" fmla="*/ 2147483646 w 510"/>
              <a:gd name="T31" fmla="*/ 2147483646 h 303"/>
              <a:gd name="T32" fmla="*/ 2147483646 w 510"/>
              <a:gd name="T33" fmla="*/ 2147483646 h 303"/>
              <a:gd name="T34" fmla="*/ 2147483646 w 510"/>
              <a:gd name="T35" fmla="*/ 2147483646 h 303"/>
              <a:gd name="T36" fmla="*/ 2147483646 w 510"/>
              <a:gd name="T37" fmla="*/ 2147483646 h 303"/>
              <a:gd name="T38" fmla="*/ 2147483646 w 510"/>
              <a:gd name="T39" fmla="*/ 2147483646 h 303"/>
              <a:gd name="T40" fmla="*/ 2147483646 w 510"/>
              <a:gd name="T41" fmla="*/ 2147483646 h 303"/>
              <a:gd name="T42" fmla="*/ 2147483646 w 510"/>
              <a:gd name="T43" fmla="*/ 2147483646 h 303"/>
              <a:gd name="T44" fmla="*/ 2147483646 w 510"/>
              <a:gd name="T45" fmla="*/ 2147483646 h 303"/>
              <a:gd name="T46" fmla="*/ 2147483646 w 510"/>
              <a:gd name="T47" fmla="*/ 2147483646 h 303"/>
              <a:gd name="T48" fmla="*/ 2147483646 w 510"/>
              <a:gd name="T49" fmla="*/ 2147483646 h 303"/>
              <a:gd name="T50" fmla="*/ 2147483646 w 510"/>
              <a:gd name="T51" fmla="*/ 2147483646 h 303"/>
              <a:gd name="T52" fmla="*/ 2147483646 w 510"/>
              <a:gd name="T53" fmla="*/ 2147483646 h 303"/>
              <a:gd name="T54" fmla="*/ 2147483646 w 510"/>
              <a:gd name="T55" fmla="*/ 2147483646 h 303"/>
              <a:gd name="T56" fmla="*/ 2147483646 w 510"/>
              <a:gd name="T57" fmla="*/ 2147483646 h 303"/>
              <a:gd name="T58" fmla="*/ 2147483646 w 510"/>
              <a:gd name="T59" fmla="*/ 2147483646 h 303"/>
              <a:gd name="T60" fmla="*/ 2147483646 w 510"/>
              <a:gd name="T61" fmla="*/ 2147483646 h 303"/>
              <a:gd name="T62" fmla="*/ 2147483646 w 510"/>
              <a:gd name="T63" fmla="*/ 2147483646 h 303"/>
              <a:gd name="T64" fmla="*/ 2147483646 w 510"/>
              <a:gd name="T65" fmla="*/ 2147483646 h 303"/>
              <a:gd name="T66" fmla="*/ 2147483646 w 510"/>
              <a:gd name="T67" fmla="*/ 2147483646 h 303"/>
              <a:gd name="T68" fmla="*/ 2147483646 w 510"/>
              <a:gd name="T69" fmla="*/ 2147483646 h 303"/>
              <a:gd name="T70" fmla="*/ 2147483646 w 510"/>
              <a:gd name="T71" fmla="*/ 2147483646 h 303"/>
              <a:gd name="T72" fmla="*/ 2147483646 w 510"/>
              <a:gd name="T73" fmla="*/ 2147483646 h 303"/>
              <a:gd name="T74" fmla="*/ 2147483646 w 510"/>
              <a:gd name="T75" fmla="*/ 2147483646 h 303"/>
              <a:gd name="T76" fmla="*/ 2147483646 w 510"/>
              <a:gd name="T77" fmla="*/ 2147483646 h 303"/>
              <a:gd name="T78" fmla="*/ 2147483646 w 510"/>
              <a:gd name="T79" fmla="*/ 2147483646 h 303"/>
              <a:gd name="T80" fmla="*/ 2147483646 w 510"/>
              <a:gd name="T81" fmla="*/ 2147483646 h 303"/>
              <a:gd name="T82" fmla="*/ 2147483646 w 510"/>
              <a:gd name="T83" fmla="*/ 2147483646 h 303"/>
              <a:gd name="T84" fmla="*/ 2147483646 w 510"/>
              <a:gd name="T85" fmla="*/ 2147483646 h 303"/>
              <a:gd name="T86" fmla="*/ 2147483646 w 510"/>
              <a:gd name="T87" fmla="*/ 2147483646 h 303"/>
              <a:gd name="T88" fmla="*/ 2147483646 w 510"/>
              <a:gd name="T89" fmla="*/ 2147483646 h 303"/>
              <a:gd name="T90" fmla="*/ 2147483646 w 510"/>
              <a:gd name="T91" fmla="*/ 2147483646 h 303"/>
              <a:gd name="T92" fmla="*/ 0 w 510"/>
              <a:gd name="T93" fmla="*/ 2147483646 h 303"/>
              <a:gd name="T94" fmla="*/ 0 w 510"/>
              <a:gd name="T95" fmla="*/ 2147483646 h 303"/>
              <a:gd name="T96" fmla="*/ 0 w 510"/>
              <a:gd name="T97" fmla="*/ 2147483646 h 303"/>
              <a:gd name="T98" fmla="*/ 0 w 510"/>
              <a:gd name="T99" fmla="*/ 2147483646 h 303"/>
              <a:gd name="T100" fmla="*/ 0 w 510"/>
              <a:gd name="T101" fmla="*/ 2147483646 h 303"/>
              <a:gd name="T102" fmla="*/ 0 w 510"/>
              <a:gd name="T103" fmla="*/ 2147483646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303"/>
              <a:gd name="T158" fmla="*/ 510 w 510"/>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303">
                <a:moveTo>
                  <a:pt x="0" y="0"/>
                </a:moveTo>
                <a:lnTo>
                  <a:pt x="12" y="0"/>
                </a:lnTo>
                <a:lnTo>
                  <a:pt x="20" y="0"/>
                </a:lnTo>
                <a:lnTo>
                  <a:pt x="23" y="0"/>
                </a:lnTo>
                <a:lnTo>
                  <a:pt x="29" y="0"/>
                </a:lnTo>
                <a:lnTo>
                  <a:pt x="35" y="0"/>
                </a:lnTo>
                <a:lnTo>
                  <a:pt x="45" y="0"/>
                </a:lnTo>
                <a:lnTo>
                  <a:pt x="54" y="0"/>
                </a:lnTo>
                <a:lnTo>
                  <a:pt x="56" y="0"/>
                </a:lnTo>
                <a:lnTo>
                  <a:pt x="59" y="0"/>
                </a:lnTo>
                <a:lnTo>
                  <a:pt x="63" y="0"/>
                </a:lnTo>
                <a:lnTo>
                  <a:pt x="68" y="0"/>
                </a:lnTo>
                <a:lnTo>
                  <a:pt x="72" y="0"/>
                </a:lnTo>
                <a:lnTo>
                  <a:pt x="91" y="1"/>
                </a:lnTo>
                <a:lnTo>
                  <a:pt x="96" y="1"/>
                </a:lnTo>
                <a:lnTo>
                  <a:pt x="97" y="1"/>
                </a:lnTo>
                <a:lnTo>
                  <a:pt x="105" y="1"/>
                </a:lnTo>
                <a:lnTo>
                  <a:pt x="107" y="1"/>
                </a:lnTo>
                <a:lnTo>
                  <a:pt x="119" y="1"/>
                </a:lnTo>
                <a:lnTo>
                  <a:pt x="120" y="1"/>
                </a:lnTo>
                <a:lnTo>
                  <a:pt x="124" y="1"/>
                </a:lnTo>
                <a:lnTo>
                  <a:pt x="131" y="1"/>
                </a:lnTo>
                <a:lnTo>
                  <a:pt x="140" y="1"/>
                </a:lnTo>
                <a:lnTo>
                  <a:pt x="142" y="2"/>
                </a:lnTo>
                <a:lnTo>
                  <a:pt x="147" y="1"/>
                </a:lnTo>
                <a:lnTo>
                  <a:pt x="148" y="1"/>
                </a:lnTo>
                <a:lnTo>
                  <a:pt x="156" y="2"/>
                </a:lnTo>
                <a:lnTo>
                  <a:pt x="169" y="2"/>
                </a:lnTo>
                <a:lnTo>
                  <a:pt x="179" y="1"/>
                </a:lnTo>
                <a:lnTo>
                  <a:pt x="185" y="1"/>
                </a:lnTo>
                <a:lnTo>
                  <a:pt x="186" y="1"/>
                </a:lnTo>
                <a:lnTo>
                  <a:pt x="191" y="1"/>
                </a:lnTo>
                <a:lnTo>
                  <a:pt x="204" y="2"/>
                </a:lnTo>
                <a:lnTo>
                  <a:pt x="216" y="2"/>
                </a:lnTo>
                <a:lnTo>
                  <a:pt x="225" y="2"/>
                </a:lnTo>
                <a:lnTo>
                  <a:pt x="228" y="2"/>
                </a:lnTo>
                <a:lnTo>
                  <a:pt x="233" y="2"/>
                </a:lnTo>
                <a:lnTo>
                  <a:pt x="239" y="2"/>
                </a:lnTo>
                <a:lnTo>
                  <a:pt x="242" y="2"/>
                </a:lnTo>
                <a:lnTo>
                  <a:pt x="247" y="2"/>
                </a:lnTo>
                <a:lnTo>
                  <a:pt x="251" y="2"/>
                </a:lnTo>
                <a:lnTo>
                  <a:pt x="263" y="2"/>
                </a:lnTo>
                <a:lnTo>
                  <a:pt x="268" y="2"/>
                </a:lnTo>
                <a:lnTo>
                  <a:pt x="277" y="2"/>
                </a:lnTo>
                <a:lnTo>
                  <a:pt x="289" y="2"/>
                </a:lnTo>
                <a:lnTo>
                  <a:pt x="300" y="2"/>
                </a:lnTo>
                <a:lnTo>
                  <a:pt x="303" y="2"/>
                </a:lnTo>
                <a:lnTo>
                  <a:pt x="307" y="2"/>
                </a:lnTo>
                <a:lnTo>
                  <a:pt x="312" y="2"/>
                </a:lnTo>
                <a:lnTo>
                  <a:pt x="315" y="2"/>
                </a:lnTo>
                <a:lnTo>
                  <a:pt x="316" y="2"/>
                </a:lnTo>
                <a:lnTo>
                  <a:pt x="325" y="2"/>
                </a:lnTo>
                <a:lnTo>
                  <a:pt x="329" y="2"/>
                </a:lnTo>
                <a:lnTo>
                  <a:pt x="344" y="2"/>
                </a:lnTo>
                <a:lnTo>
                  <a:pt x="348" y="2"/>
                </a:lnTo>
                <a:lnTo>
                  <a:pt x="353" y="2"/>
                </a:lnTo>
                <a:lnTo>
                  <a:pt x="355" y="2"/>
                </a:lnTo>
                <a:lnTo>
                  <a:pt x="358" y="2"/>
                </a:lnTo>
                <a:lnTo>
                  <a:pt x="373" y="2"/>
                </a:lnTo>
                <a:lnTo>
                  <a:pt x="382" y="2"/>
                </a:lnTo>
                <a:lnTo>
                  <a:pt x="386" y="2"/>
                </a:lnTo>
                <a:lnTo>
                  <a:pt x="389" y="2"/>
                </a:lnTo>
                <a:lnTo>
                  <a:pt x="396" y="2"/>
                </a:lnTo>
                <a:lnTo>
                  <a:pt x="411" y="1"/>
                </a:lnTo>
                <a:lnTo>
                  <a:pt x="421" y="1"/>
                </a:lnTo>
                <a:lnTo>
                  <a:pt x="445" y="1"/>
                </a:lnTo>
                <a:lnTo>
                  <a:pt x="468" y="0"/>
                </a:lnTo>
                <a:lnTo>
                  <a:pt x="481" y="0"/>
                </a:lnTo>
                <a:lnTo>
                  <a:pt x="493" y="0"/>
                </a:lnTo>
                <a:lnTo>
                  <a:pt x="505" y="0"/>
                </a:lnTo>
                <a:lnTo>
                  <a:pt x="505" y="4"/>
                </a:lnTo>
                <a:lnTo>
                  <a:pt x="505" y="7"/>
                </a:lnTo>
                <a:lnTo>
                  <a:pt x="505" y="10"/>
                </a:lnTo>
                <a:lnTo>
                  <a:pt x="505" y="18"/>
                </a:lnTo>
                <a:lnTo>
                  <a:pt x="505" y="29"/>
                </a:lnTo>
                <a:lnTo>
                  <a:pt x="505" y="35"/>
                </a:lnTo>
                <a:lnTo>
                  <a:pt x="505" y="40"/>
                </a:lnTo>
                <a:lnTo>
                  <a:pt x="505" y="53"/>
                </a:lnTo>
                <a:lnTo>
                  <a:pt x="505" y="55"/>
                </a:lnTo>
                <a:lnTo>
                  <a:pt x="505" y="65"/>
                </a:lnTo>
                <a:lnTo>
                  <a:pt x="505" y="69"/>
                </a:lnTo>
                <a:lnTo>
                  <a:pt x="505" y="79"/>
                </a:lnTo>
                <a:lnTo>
                  <a:pt x="505" y="85"/>
                </a:lnTo>
                <a:lnTo>
                  <a:pt x="505" y="91"/>
                </a:lnTo>
                <a:lnTo>
                  <a:pt x="505" y="103"/>
                </a:lnTo>
                <a:lnTo>
                  <a:pt x="505" y="107"/>
                </a:lnTo>
                <a:lnTo>
                  <a:pt x="505" y="111"/>
                </a:lnTo>
                <a:lnTo>
                  <a:pt x="505" y="115"/>
                </a:lnTo>
                <a:lnTo>
                  <a:pt x="505" y="116"/>
                </a:lnTo>
                <a:lnTo>
                  <a:pt x="505" y="120"/>
                </a:lnTo>
                <a:lnTo>
                  <a:pt x="505" y="123"/>
                </a:lnTo>
                <a:lnTo>
                  <a:pt x="505" y="128"/>
                </a:lnTo>
                <a:lnTo>
                  <a:pt x="505" y="133"/>
                </a:lnTo>
                <a:lnTo>
                  <a:pt x="505" y="140"/>
                </a:lnTo>
                <a:lnTo>
                  <a:pt x="505" y="148"/>
                </a:lnTo>
                <a:lnTo>
                  <a:pt x="505" y="153"/>
                </a:lnTo>
                <a:lnTo>
                  <a:pt x="505" y="157"/>
                </a:lnTo>
                <a:lnTo>
                  <a:pt x="505" y="162"/>
                </a:lnTo>
                <a:lnTo>
                  <a:pt x="505" y="164"/>
                </a:lnTo>
                <a:lnTo>
                  <a:pt x="505" y="170"/>
                </a:lnTo>
                <a:lnTo>
                  <a:pt x="505" y="173"/>
                </a:lnTo>
                <a:lnTo>
                  <a:pt x="505" y="175"/>
                </a:lnTo>
                <a:lnTo>
                  <a:pt x="505" y="180"/>
                </a:lnTo>
                <a:lnTo>
                  <a:pt x="505" y="185"/>
                </a:lnTo>
                <a:lnTo>
                  <a:pt x="505" y="190"/>
                </a:lnTo>
                <a:lnTo>
                  <a:pt x="505" y="200"/>
                </a:lnTo>
                <a:lnTo>
                  <a:pt x="505" y="203"/>
                </a:lnTo>
                <a:lnTo>
                  <a:pt x="505" y="205"/>
                </a:lnTo>
                <a:lnTo>
                  <a:pt x="505" y="208"/>
                </a:lnTo>
                <a:lnTo>
                  <a:pt x="505" y="215"/>
                </a:lnTo>
                <a:lnTo>
                  <a:pt x="505" y="217"/>
                </a:lnTo>
                <a:lnTo>
                  <a:pt x="505" y="227"/>
                </a:lnTo>
                <a:lnTo>
                  <a:pt x="507" y="227"/>
                </a:lnTo>
                <a:lnTo>
                  <a:pt x="507" y="236"/>
                </a:lnTo>
                <a:lnTo>
                  <a:pt x="507" y="239"/>
                </a:lnTo>
                <a:lnTo>
                  <a:pt x="507" y="248"/>
                </a:lnTo>
                <a:lnTo>
                  <a:pt x="507" y="252"/>
                </a:lnTo>
                <a:lnTo>
                  <a:pt x="509" y="264"/>
                </a:lnTo>
                <a:lnTo>
                  <a:pt x="507" y="275"/>
                </a:lnTo>
                <a:lnTo>
                  <a:pt x="507" y="277"/>
                </a:lnTo>
                <a:lnTo>
                  <a:pt x="509" y="287"/>
                </a:lnTo>
                <a:lnTo>
                  <a:pt x="509" y="288"/>
                </a:lnTo>
                <a:lnTo>
                  <a:pt x="509" y="291"/>
                </a:lnTo>
                <a:lnTo>
                  <a:pt x="507" y="300"/>
                </a:lnTo>
                <a:lnTo>
                  <a:pt x="502" y="300"/>
                </a:lnTo>
                <a:lnTo>
                  <a:pt x="495" y="300"/>
                </a:lnTo>
                <a:lnTo>
                  <a:pt x="492" y="300"/>
                </a:lnTo>
                <a:lnTo>
                  <a:pt x="490" y="300"/>
                </a:lnTo>
                <a:lnTo>
                  <a:pt x="483" y="300"/>
                </a:lnTo>
                <a:lnTo>
                  <a:pt x="478" y="300"/>
                </a:lnTo>
                <a:lnTo>
                  <a:pt x="473" y="300"/>
                </a:lnTo>
                <a:lnTo>
                  <a:pt x="471" y="300"/>
                </a:lnTo>
                <a:lnTo>
                  <a:pt x="468" y="300"/>
                </a:lnTo>
                <a:lnTo>
                  <a:pt x="466" y="300"/>
                </a:lnTo>
                <a:lnTo>
                  <a:pt x="462" y="300"/>
                </a:lnTo>
                <a:lnTo>
                  <a:pt x="460" y="300"/>
                </a:lnTo>
                <a:lnTo>
                  <a:pt x="447" y="302"/>
                </a:lnTo>
                <a:lnTo>
                  <a:pt x="441" y="302"/>
                </a:lnTo>
                <a:lnTo>
                  <a:pt x="435" y="302"/>
                </a:lnTo>
                <a:lnTo>
                  <a:pt x="433" y="302"/>
                </a:lnTo>
                <a:lnTo>
                  <a:pt x="425" y="300"/>
                </a:lnTo>
                <a:lnTo>
                  <a:pt x="423" y="300"/>
                </a:lnTo>
                <a:lnTo>
                  <a:pt x="418" y="300"/>
                </a:lnTo>
                <a:lnTo>
                  <a:pt x="410" y="300"/>
                </a:lnTo>
                <a:lnTo>
                  <a:pt x="406" y="300"/>
                </a:lnTo>
                <a:lnTo>
                  <a:pt x="399" y="300"/>
                </a:lnTo>
                <a:lnTo>
                  <a:pt x="391" y="300"/>
                </a:lnTo>
                <a:lnTo>
                  <a:pt x="386" y="300"/>
                </a:lnTo>
                <a:lnTo>
                  <a:pt x="383" y="300"/>
                </a:lnTo>
                <a:lnTo>
                  <a:pt x="382" y="300"/>
                </a:lnTo>
                <a:lnTo>
                  <a:pt x="378" y="300"/>
                </a:lnTo>
                <a:lnTo>
                  <a:pt x="372" y="300"/>
                </a:lnTo>
                <a:lnTo>
                  <a:pt x="369" y="300"/>
                </a:lnTo>
                <a:lnTo>
                  <a:pt x="363" y="300"/>
                </a:lnTo>
                <a:lnTo>
                  <a:pt x="358" y="300"/>
                </a:lnTo>
                <a:lnTo>
                  <a:pt x="351" y="300"/>
                </a:lnTo>
                <a:lnTo>
                  <a:pt x="339" y="300"/>
                </a:lnTo>
                <a:lnTo>
                  <a:pt x="338" y="300"/>
                </a:lnTo>
                <a:lnTo>
                  <a:pt x="329" y="300"/>
                </a:lnTo>
                <a:lnTo>
                  <a:pt x="328" y="300"/>
                </a:lnTo>
                <a:lnTo>
                  <a:pt x="318" y="300"/>
                </a:lnTo>
                <a:lnTo>
                  <a:pt x="316" y="300"/>
                </a:lnTo>
                <a:lnTo>
                  <a:pt x="304" y="300"/>
                </a:lnTo>
                <a:lnTo>
                  <a:pt x="300" y="300"/>
                </a:lnTo>
                <a:lnTo>
                  <a:pt x="292" y="300"/>
                </a:lnTo>
                <a:lnTo>
                  <a:pt x="279" y="300"/>
                </a:lnTo>
                <a:lnTo>
                  <a:pt x="272" y="300"/>
                </a:lnTo>
                <a:lnTo>
                  <a:pt x="270" y="300"/>
                </a:lnTo>
                <a:lnTo>
                  <a:pt x="267" y="300"/>
                </a:lnTo>
                <a:lnTo>
                  <a:pt x="256" y="300"/>
                </a:lnTo>
                <a:lnTo>
                  <a:pt x="251" y="300"/>
                </a:lnTo>
                <a:lnTo>
                  <a:pt x="245" y="300"/>
                </a:lnTo>
                <a:lnTo>
                  <a:pt x="238" y="300"/>
                </a:lnTo>
                <a:lnTo>
                  <a:pt x="236" y="300"/>
                </a:lnTo>
                <a:lnTo>
                  <a:pt x="231" y="300"/>
                </a:lnTo>
                <a:lnTo>
                  <a:pt x="227" y="300"/>
                </a:lnTo>
                <a:lnTo>
                  <a:pt x="220" y="300"/>
                </a:lnTo>
                <a:lnTo>
                  <a:pt x="219" y="300"/>
                </a:lnTo>
                <a:lnTo>
                  <a:pt x="215" y="300"/>
                </a:lnTo>
                <a:lnTo>
                  <a:pt x="207" y="300"/>
                </a:lnTo>
                <a:lnTo>
                  <a:pt x="203" y="300"/>
                </a:lnTo>
                <a:lnTo>
                  <a:pt x="192" y="300"/>
                </a:lnTo>
                <a:lnTo>
                  <a:pt x="190" y="300"/>
                </a:lnTo>
                <a:lnTo>
                  <a:pt x="183" y="300"/>
                </a:lnTo>
                <a:lnTo>
                  <a:pt x="173" y="300"/>
                </a:lnTo>
                <a:lnTo>
                  <a:pt x="171" y="300"/>
                </a:lnTo>
                <a:lnTo>
                  <a:pt x="170" y="300"/>
                </a:lnTo>
                <a:lnTo>
                  <a:pt x="167" y="300"/>
                </a:lnTo>
                <a:lnTo>
                  <a:pt x="164" y="300"/>
                </a:lnTo>
                <a:lnTo>
                  <a:pt x="159" y="300"/>
                </a:lnTo>
                <a:lnTo>
                  <a:pt x="156" y="300"/>
                </a:lnTo>
                <a:lnTo>
                  <a:pt x="155" y="300"/>
                </a:lnTo>
                <a:lnTo>
                  <a:pt x="150" y="300"/>
                </a:lnTo>
                <a:lnTo>
                  <a:pt x="147" y="300"/>
                </a:lnTo>
                <a:lnTo>
                  <a:pt x="140" y="300"/>
                </a:lnTo>
                <a:lnTo>
                  <a:pt x="135" y="300"/>
                </a:lnTo>
                <a:lnTo>
                  <a:pt x="130" y="300"/>
                </a:lnTo>
                <a:lnTo>
                  <a:pt x="123" y="300"/>
                </a:lnTo>
                <a:lnTo>
                  <a:pt x="120" y="300"/>
                </a:lnTo>
                <a:lnTo>
                  <a:pt x="119" y="300"/>
                </a:lnTo>
                <a:lnTo>
                  <a:pt x="115" y="300"/>
                </a:lnTo>
                <a:lnTo>
                  <a:pt x="114" y="300"/>
                </a:lnTo>
                <a:lnTo>
                  <a:pt x="112" y="300"/>
                </a:lnTo>
                <a:lnTo>
                  <a:pt x="107" y="300"/>
                </a:lnTo>
                <a:lnTo>
                  <a:pt x="101" y="300"/>
                </a:lnTo>
                <a:lnTo>
                  <a:pt x="100" y="300"/>
                </a:lnTo>
                <a:lnTo>
                  <a:pt x="96" y="300"/>
                </a:lnTo>
                <a:lnTo>
                  <a:pt x="92" y="300"/>
                </a:lnTo>
                <a:lnTo>
                  <a:pt x="87" y="300"/>
                </a:lnTo>
                <a:lnTo>
                  <a:pt x="85" y="300"/>
                </a:lnTo>
                <a:lnTo>
                  <a:pt x="80" y="300"/>
                </a:lnTo>
                <a:lnTo>
                  <a:pt x="72" y="300"/>
                </a:lnTo>
                <a:lnTo>
                  <a:pt x="61" y="300"/>
                </a:lnTo>
                <a:lnTo>
                  <a:pt x="50" y="300"/>
                </a:lnTo>
                <a:lnTo>
                  <a:pt x="39" y="300"/>
                </a:lnTo>
                <a:lnTo>
                  <a:pt x="31" y="300"/>
                </a:lnTo>
                <a:lnTo>
                  <a:pt x="27" y="300"/>
                </a:lnTo>
                <a:lnTo>
                  <a:pt x="19" y="300"/>
                </a:lnTo>
                <a:lnTo>
                  <a:pt x="16" y="302"/>
                </a:lnTo>
                <a:lnTo>
                  <a:pt x="5" y="302"/>
                </a:lnTo>
                <a:lnTo>
                  <a:pt x="3" y="302"/>
                </a:lnTo>
                <a:lnTo>
                  <a:pt x="3" y="291"/>
                </a:lnTo>
                <a:lnTo>
                  <a:pt x="3" y="288"/>
                </a:lnTo>
                <a:lnTo>
                  <a:pt x="3" y="283"/>
                </a:lnTo>
                <a:lnTo>
                  <a:pt x="3" y="277"/>
                </a:lnTo>
                <a:lnTo>
                  <a:pt x="3" y="273"/>
                </a:lnTo>
                <a:lnTo>
                  <a:pt x="3" y="264"/>
                </a:lnTo>
                <a:lnTo>
                  <a:pt x="3" y="257"/>
                </a:lnTo>
                <a:lnTo>
                  <a:pt x="3" y="252"/>
                </a:lnTo>
                <a:lnTo>
                  <a:pt x="3" y="236"/>
                </a:lnTo>
                <a:lnTo>
                  <a:pt x="3" y="233"/>
                </a:lnTo>
                <a:lnTo>
                  <a:pt x="0" y="215"/>
                </a:lnTo>
                <a:lnTo>
                  <a:pt x="0" y="208"/>
                </a:lnTo>
                <a:lnTo>
                  <a:pt x="0" y="203"/>
                </a:lnTo>
                <a:lnTo>
                  <a:pt x="0" y="186"/>
                </a:lnTo>
                <a:lnTo>
                  <a:pt x="0" y="177"/>
                </a:lnTo>
                <a:lnTo>
                  <a:pt x="0" y="174"/>
                </a:lnTo>
                <a:lnTo>
                  <a:pt x="0" y="169"/>
                </a:lnTo>
                <a:lnTo>
                  <a:pt x="0" y="164"/>
                </a:lnTo>
                <a:lnTo>
                  <a:pt x="0" y="160"/>
                </a:lnTo>
                <a:lnTo>
                  <a:pt x="0" y="140"/>
                </a:lnTo>
                <a:lnTo>
                  <a:pt x="0" y="133"/>
                </a:lnTo>
                <a:lnTo>
                  <a:pt x="0" y="129"/>
                </a:lnTo>
                <a:lnTo>
                  <a:pt x="0" y="121"/>
                </a:lnTo>
                <a:lnTo>
                  <a:pt x="0" y="107"/>
                </a:lnTo>
                <a:lnTo>
                  <a:pt x="0" y="105"/>
                </a:lnTo>
                <a:lnTo>
                  <a:pt x="0" y="98"/>
                </a:lnTo>
                <a:lnTo>
                  <a:pt x="0" y="95"/>
                </a:lnTo>
                <a:lnTo>
                  <a:pt x="0" y="85"/>
                </a:lnTo>
                <a:lnTo>
                  <a:pt x="0" y="79"/>
                </a:lnTo>
                <a:lnTo>
                  <a:pt x="0" y="71"/>
                </a:lnTo>
                <a:lnTo>
                  <a:pt x="0" y="68"/>
                </a:lnTo>
                <a:lnTo>
                  <a:pt x="0" y="64"/>
                </a:lnTo>
                <a:lnTo>
                  <a:pt x="0" y="55"/>
                </a:lnTo>
                <a:lnTo>
                  <a:pt x="0" y="53"/>
                </a:lnTo>
                <a:lnTo>
                  <a:pt x="0" y="32"/>
                </a:lnTo>
                <a:lnTo>
                  <a:pt x="0" y="29"/>
                </a:lnTo>
                <a:lnTo>
                  <a:pt x="0" y="23"/>
                </a:lnTo>
                <a:lnTo>
                  <a:pt x="0" y="17"/>
                </a:lnTo>
                <a:lnTo>
                  <a:pt x="0" y="4"/>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5" name="Freeform 271" descr="Dashed downward diagonal"/>
          <p:cNvSpPr>
            <a:spLocks/>
          </p:cNvSpPr>
          <p:nvPr/>
        </p:nvSpPr>
        <p:spPr bwMode="auto">
          <a:xfrm>
            <a:off x="4745038" y="1944689"/>
            <a:ext cx="609600" cy="898525"/>
          </a:xfrm>
          <a:custGeom>
            <a:avLst/>
            <a:gdLst>
              <a:gd name="T0" fmla="*/ 2147483646 w 423"/>
              <a:gd name="T1" fmla="*/ 0 h 642"/>
              <a:gd name="T2" fmla="*/ 2147483646 w 423"/>
              <a:gd name="T3" fmla="*/ 0 h 642"/>
              <a:gd name="T4" fmla="*/ 2147483646 w 423"/>
              <a:gd name="T5" fmla="*/ 0 h 642"/>
              <a:gd name="T6" fmla="*/ 2147483646 w 423"/>
              <a:gd name="T7" fmla="*/ 0 h 642"/>
              <a:gd name="T8" fmla="*/ 2147483646 w 423"/>
              <a:gd name="T9" fmla="*/ 0 h 642"/>
              <a:gd name="T10" fmla="*/ 2147483646 w 423"/>
              <a:gd name="T11" fmla="*/ 0 h 642"/>
              <a:gd name="T12" fmla="*/ 2147483646 w 423"/>
              <a:gd name="T13" fmla="*/ 0 h 642"/>
              <a:gd name="T14" fmla="*/ 2147483646 w 423"/>
              <a:gd name="T15" fmla="*/ 0 h 642"/>
              <a:gd name="T16" fmla="*/ 2147483646 w 423"/>
              <a:gd name="T17" fmla="*/ 0 h 642"/>
              <a:gd name="T18" fmla="*/ 2147483646 w 423"/>
              <a:gd name="T19" fmla="*/ 2147483646 h 642"/>
              <a:gd name="T20" fmla="*/ 2147483646 w 423"/>
              <a:gd name="T21" fmla="*/ 2147483646 h 642"/>
              <a:gd name="T22" fmla="*/ 2147483646 w 423"/>
              <a:gd name="T23" fmla="*/ 0 h 642"/>
              <a:gd name="T24" fmla="*/ 2147483646 w 423"/>
              <a:gd name="T25" fmla="*/ 0 h 642"/>
              <a:gd name="T26" fmla="*/ 2147483646 w 423"/>
              <a:gd name="T27" fmla="*/ 2147483646 h 642"/>
              <a:gd name="T28" fmla="*/ 2147483646 w 423"/>
              <a:gd name="T29" fmla="*/ 2147483646 h 642"/>
              <a:gd name="T30" fmla="*/ 2147483646 w 423"/>
              <a:gd name="T31" fmla="*/ 2147483646 h 642"/>
              <a:gd name="T32" fmla="*/ 2147483646 w 423"/>
              <a:gd name="T33" fmla="*/ 2147483646 h 642"/>
              <a:gd name="T34" fmla="*/ 2147483646 w 423"/>
              <a:gd name="T35" fmla="*/ 2147483646 h 642"/>
              <a:gd name="T36" fmla="*/ 2147483646 w 423"/>
              <a:gd name="T37" fmla="*/ 2147483646 h 642"/>
              <a:gd name="T38" fmla="*/ 2147483646 w 423"/>
              <a:gd name="T39" fmla="*/ 2147483646 h 642"/>
              <a:gd name="T40" fmla="*/ 2147483646 w 423"/>
              <a:gd name="T41" fmla="*/ 2147483646 h 642"/>
              <a:gd name="T42" fmla="*/ 2147483646 w 423"/>
              <a:gd name="T43" fmla="*/ 2147483646 h 642"/>
              <a:gd name="T44" fmla="*/ 2147483646 w 423"/>
              <a:gd name="T45" fmla="*/ 2147483646 h 642"/>
              <a:gd name="T46" fmla="*/ 2147483646 w 423"/>
              <a:gd name="T47" fmla="*/ 2147483646 h 642"/>
              <a:gd name="T48" fmla="*/ 2147483646 w 423"/>
              <a:gd name="T49" fmla="*/ 2147483646 h 642"/>
              <a:gd name="T50" fmla="*/ 2147483646 w 423"/>
              <a:gd name="T51" fmla="*/ 2147483646 h 642"/>
              <a:gd name="T52" fmla="*/ 2147483646 w 423"/>
              <a:gd name="T53" fmla="*/ 2147483646 h 642"/>
              <a:gd name="T54" fmla="*/ 2147483646 w 423"/>
              <a:gd name="T55" fmla="*/ 2147483646 h 642"/>
              <a:gd name="T56" fmla="*/ 2147483646 w 423"/>
              <a:gd name="T57" fmla="*/ 2147483646 h 642"/>
              <a:gd name="T58" fmla="*/ 2147483646 w 423"/>
              <a:gd name="T59" fmla="*/ 2147483646 h 642"/>
              <a:gd name="T60" fmla="*/ 2147483646 w 423"/>
              <a:gd name="T61" fmla="*/ 2147483646 h 642"/>
              <a:gd name="T62" fmla="*/ 2147483646 w 423"/>
              <a:gd name="T63" fmla="*/ 2147483646 h 642"/>
              <a:gd name="T64" fmla="*/ 2147483646 w 423"/>
              <a:gd name="T65" fmla="*/ 2147483646 h 642"/>
              <a:gd name="T66" fmla="*/ 2147483646 w 423"/>
              <a:gd name="T67" fmla="*/ 2147483646 h 642"/>
              <a:gd name="T68" fmla="*/ 2147483646 w 423"/>
              <a:gd name="T69" fmla="*/ 2147483646 h 642"/>
              <a:gd name="T70" fmla="*/ 2147483646 w 423"/>
              <a:gd name="T71" fmla="*/ 2147483646 h 642"/>
              <a:gd name="T72" fmla="*/ 2147483646 w 423"/>
              <a:gd name="T73" fmla="*/ 2147483646 h 642"/>
              <a:gd name="T74" fmla="*/ 2147483646 w 423"/>
              <a:gd name="T75" fmla="*/ 2147483646 h 642"/>
              <a:gd name="T76" fmla="*/ 2147483646 w 423"/>
              <a:gd name="T77" fmla="*/ 2147483646 h 642"/>
              <a:gd name="T78" fmla="*/ 2147483646 w 423"/>
              <a:gd name="T79" fmla="*/ 2147483646 h 642"/>
              <a:gd name="T80" fmla="*/ 2147483646 w 423"/>
              <a:gd name="T81" fmla="*/ 2147483646 h 642"/>
              <a:gd name="T82" fmla="*/ 2147483646 w 423"/>
              <a:gd name="T83" fmla="*/ 2147483646 h 642"/>
              <a:gd name="T84" fmla="*/ 2147483646 w 423"/>
              <a:gd name="T85" fmla="*/ 2147483646 h 642"/>
              <a:gd name="T86" fmla="*/ 2147483646 w 423"/>
              <a:gd name="T87" fmla="*/ 2147483646 h 642"/>
              <a:gd name="T88" fmla="*/ 2147483646 w 423"/>
              <a:gd name="T89" fmla="*/ 2147483646 h 642"/>
              <a:gd name="T90" fmla="*/ 2147483646 w 423"/>
              <a:gd name="T91" fmla="*/ 2147483646 h 642"/>
              <a:gd name="T92" fmla="*/ 2147483646 w 423"/>
              <a:gd name="T93" fmla="*/ 2147483646 h 642"/>
              <a:gd name="T94" fmla="*/ 2147483646 w 423"/>
              <a:gd name="T95" fmla="*/ 2147483646 h 642"/>
              <a:gd name="T96" fmla="*/ 2147483646 w 423"/>
              <a:gd name="T97" fmla="*/ 2147483646 h 642"/>
              <a:gd name="T98" fmla="*/ 2147483646 w 423"/>
              <a:gd name="T99" fmla="*/ 2147483646 h 642"/>
              <a:gd name="T100" fmla="*/ 2147483646 w 423"/>
              <a:gd name="T101" fmla="*/ 2147483646 h 642"/>
              <a:gd name="T102" fmla="*/ 2147483646 w 423"/>
              <a:gd name="T103" fmla="*/ 2147483646 h 642"/>
              <a:gd name="T104" fmla="*/ 2147483646 w 423"/>
              <a:gd name="T105" fmla="*/ 2147483646 h 642"/>
              <a:gd name="T106" fmla="*/ 2147483646 w 423"/>
              <a:gd name="T107" fmla="*/ 2147483646 h 642"/>
              <a:gd name="T108" fmla="*/ 2147483646 w 423"/>
              <a:gd name="T109" fmla="*/ 2147483646 h 642"/>
              <a:gd name="T110" fmla="*/ 2147483646 w 423"/>
              <a:gd name="T111" fmla="*/ 2147483646 h 642"/>
              <a:gd name="T112" fmla="*/ 2147483646 w 423"/>
              <a:gd name="T113" fmla="*/ 2147483646 h 642"/>
              <a:gd name="T114" fmla="*/ 2147483646 w 423"/>
              <a:gd name="T115" fmla="*/ 2147483646 h 642"/>
              <a:gd name="T116" fmla="*/ 0 w 423"/>
              <a:gd name="T117" fmla="*/ 2147483646 h 642"/>
              <a:gd name="T118" fmla="*/ 0 w 423"/>
              <a:gd name="T119" fmla="*/ 2147483646 h 642"/>
              <a:gd name="T120" fmla="*/ 0 w 423"/>
              <a:gd name="T121" fmla="*/ 2147483646 h 642"/>
              <a:gd name="T122" fmla="*/ 0 w 423"/>
              <a:gd name="T123" fmla="*/ 2147483646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
              <a:gd name="T187" fmla="*/ 0 h 642"/>
              <a:gd name="T188" fmla="*/ 423 w 42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 h="642">
                <a:moveTo>
                  <a:pt x="0" y="0"/>
                </a:moveTo>
                <a:lnTo>
                  <a:pt x="15" y="0"/>
                </a:lnTo>
                <a:lnTo>
                  <a:pt x="20" y="0"/>
                </a:lnTo>
                <a:lnTo>
                  <a:pt x="27" y="0"/>
                </a:lnTo>
                <a:lnTo>
                  <a:pt x="31" y="0"/>
                </a:lnTo>
                <a:lnTo>
                  <a:pt x="35" y="0"/>
                </a:lnTo>
                <a:lnTo>
                  <a:pt x="39" y="0"/>
                </a:lnTo>
                <a:lnTo>
                  <a:pt x="47" y="0"/>
                </a:lnTo>
                <a:lnTo>
                  <a:pt x="51" y="0"/>
                </a:lnTo>
                <a:lnTo>
                  <a:pt x="59" y="0"/>
                </a:lnTo>
                <a:lnTo>
                  <a:pt x="61" y="0"/>
                </a:lnTo>
                <a:lnTo>
                  <a:pt x="62" y="0"/>
                </a:lnTo>
                <a:lnTo>
                  <a:pt x="68" y="0"/>
                </a:lnTo>
                <a:lnTo>
                  <a:pt x="72" y="0"/>
                </a:lnTo>
                <a:lnTo>
                  <a:pt x="76" y="0"/>
                </a:lnTo>
                <a:lnTo>
                  <a:pt x="79" y="0"/>
                </a:lnTo>
                <a:lnTo>
                  <a:pt x="83" y="0"/>
                </a:lnTo>
                <a:lnTo>
                  <a:pt x="87" y="0"/>
                </a:lnTo>
                <a:lnTo>
                  <a:pt x="93" y="0"/>
                </a:lnTo>
                <a:lnTo>
                  <a:pt x="94" y="0"/>
                </a:lnTo>
                <a:lnTo>
                  <a:pt x="101" y="0"/>
                </a:lnTo>
                <a:lnTo>
                  <a:pt x="104" y="0"/>
                </a:lnTo>
                <a:lnTo>
                  <a:pt x="112" y="0"/>
                </a:lnTo>
                <a:lnTo>
                  <a:pt x="120" y="0"/>
                </a:lnTo>
                <a:lnTo>
                  <a:pt x="124" y="0"/>
                </a:lnTo>
                <a:lnTo>
                  <a:pt x="134" y="0"/>
                </a:lnTo>
                <a:lnTo>
                  <a:pt x="136" y="0"/>
                </a:lnTo>
                <a:lnTo>
                  <a:pt x="137" y="0"/>
                </a:lnTo>
                <a:lnTo>
                  <a:pt x="148" y="0"/>
                </a:lnTo>
                <a:lnTo>
                  <a:pt x="149" y="0"/>
                </a:lnTo>
                <a:lnTo>
                  <a:pt x="154" y="0"/>
                </a:lnTo>
                <a:lnTo>
                  <a:pt x="158" y="0"/>
                </a:lnTo>
                <a:lnTo>
                  <a:pt x="164" y="1"/>
                </a:lnTo>
                <a:lnTo>
                  <a:pt x="168" y="1"/>
                </a:lnTo>
                <a:lnTo>
                  <a:pt x="174" y="0"/>
                </a:lnTo>
                <a:lnTo>
                  <a:pt x="179" y="0"/>
                </a:lnTo>
                <a:lnTo>
                  <a:pt x="184" y="1"/>
                </a:lnTo>
                <a:lnTo>
                  <a:pt x="186" y="1"/>
                </a:lnTo>
                <a:lnTo>
                  <a:pt x="189" y="1"/>
                </a:lnTo>
                <a:lnTo>
                  <a:pt x="194" y="1"/>
                </a:lnTo>
                <a:lnTo>
                  <a:pt x="203" y="1"/>
                </a:lnTo>
                <a:lnTo>
                  <a:pt x="208" y="1"/>
                </a:lnTo>
                <a:lnTo>
                  <a:pt x="211" y="0"/>
                </a:lnTo>
                <a:lnTo>
                  <a:pt x="213" y="1"/>
                </a:lnTo>
                <a:lnTo>
                  <a:pt x="220" y="1"/>
                </a:lnTo>
                <a:lnTo>
                  <a:pt x="223" y="0"/>
                </a:lnTo>
                <a:lnTo>
                  <a:pt x="225" y="0"/>
                </a:lnTo>
                <a:lnTo>
                  <a:pt x="226" y="0"/>
                </a:lnTo>
                <a:lnTo>
                  <a:pt x="232" y="0"/>
                </a:lnTo>
                <a:lnTo>
                  <a:pt x="241" y="0"/>
                </a:lnTo>
                <a:lnTo>
                  <a:pt x="246" y="0"/>
                </a:lnTo>
                <a:lnTo>
                  <a:pt x="248" y="0"/>
                </a:lnTo>
                <a:lnTo>
                  <a:pt x="250" y="0"/>
                </a:lnTo>
                <a:lnTo>
                  <a:pt x="269" y="1"/>
                </a:lnTo>
                <a:lnTo>
                  <a:pt x="269" y="3"/>
                </a:lnTo>
                <a:lnTo>
                  <a:pt x="269" y="7"/>
                </a:lnTo>
                <a:lnTo>
                  <a:pt x="269" y="12"/>
                </a:lnTo>
                <a:lnTo>
                  <a:pt x="269" y="19"/>
                </a:lnTo>
                <a:lnTo>
                  <a:pt x="269" y="21"/>
                </a:lnTo>
                <a:lnTo>
                  <a:pt x="269" y="24"/>
                </a:lnTo>
                <a:lnTo>
                  <a:pt x="269" y="54"/>
                </a:lnTo>
                <a:lnTo>
                  <a:pt x="269" y="61"/>
                </a:lnTo>
                <a:lnTo>
                  <a:pt x="269" y="64"/>
                </a:lnTo>
                <a:lnTo>
                  <a:pt x="269" y="68"/>
                </a:lnTo>
                <a:lnTo>
                  <a:pt x="269" y="74"/>
                </a:lnTo>
                <a:lnTo>
                  <a:pt x="269" y="80"/>
                </a:lnTo>
                <a:lnTo>
                  <a:pt x="269" y="81"/>
                </a:lnTo>
                <a:lnTo>
                  <a:pt x="269" y="87"/>
                </a:lnTo>
                <a:lnTo>
                  <a:pt x="269" y="94"/>
                </a:lnTo>
                <a:lnTo>
                  <a:pt x="269" y="96"/>
                </a:lnTo>
                <a:lnTo>
                  <a:pt x="269" y="98"/>
                </a:lnTo>
                <a:lnTo>
                  <a:pt x="269" y="106"/>
                </a:lnTo>
                <a:lnTo>
                  <a:pt x="269" y="111"/>
                </a:lnTo>
                <a:lnTo>
                  <a:pt x="269" y="123"/>
                </a:lnTo>
                <a:lnTo>
                  <a:pt x="269" y="127"/>
                </a:lnTo>
                <a:lnTo>
                  <a:pt x="269" y="131"/>
                </a:lnTo>
                <a:lnTo>
                  <a:pt x="269" y="132"/>
                </a:lnTo>
                <a:lnTo>
                  <a:pt x="269" y="139"/>
                </a:lnTo>
                <a:lnTo>
                  <a:pt x="269" y="140"/>
                </a:lnTo>
                <a:lnTo>
                  <a:pt x="269" y="145"/>
                </a:lnTo>
                <a:lnTo>
                  <a:pt x="269" y="148"/>
                </a:lnTo>
                <a:lnTo>
                  <a:pt x="269" y="157"/>
                </a:lnTo>
                <a:lnTo>
                  <a:pt x="269" y="159"/>
                </a:lnTo>
                <a:lnTo>
                  <a:pt x="269" y="164"/>
                </a:lnTo>
                <a:lnTo>
                  <a:pt x="269" y="166"/>
                </a:lnTo>
                <a:lnTo>
                  <a:pt x="269" y="172"/>
                </a:lnTo>
                <a:lnTo>
                  <a:pt x="269" y="178"/>
                </a:lnTo>
                <a:lnTo>
                  <a:pt x="269" y="181"/>
                </a:lnTo>
                <a:lnTo>
                  <a:pt x="269" y="184"/>
                </a:lnTo>
                <a:lnTo>
                  <a:pt x="269" y="188"/>
                </a:lnTo>
                <a:lnTo>
                  <a:pt x="269" y="196"/>
                </a:lnTo>
                <a:lnTo>
                  <a:pt x="269" y="211"/>
                </a:lnTo>
                <a:lnTo>
                  <a:pt x="269" y="222"/>
                </a:lnTo>
                <a:lnTo>
                  <a:pt x="269" y="234"/>
                </a:lnTo>
                <a:lnTo>
                  <a:pt x="269" y="238"/>
                </a:lnTo>
                <a:lnTo>
                  <a:pt x="269" y="247"/>
                </a:lnTo>
                <a:lnTo>
                  <a:pt x="269" y="259"/>
                </a:lnTo>
                <a:lnTo>
                  <a:pt x="269" y="272"/>
                </a:lnTo>
                <a:lnTo>
                  <a:pt x="269" y="277"/>
                </a:lnTo>
                <a:lnTo>
                  <a:pt x="269" y="284"/>
                </a:lnTo>
                <a:lnTo>
                  <a:pt x="270" y="297"/>
                </a:lnTo>
                <a:lnTo>
                  <a:pt x="276" y="297"/>
                </a:lnTo>
                <a:lnTo>
                  <a:pt x="276" y="309"/>
                </a:lnTo>
                <a:lnTo>
                  <a:pt x="276" y="348"/>
                </a:lnTo>
                <a:lnTo>
                  <a:pt x="276" y="352"/>
                </a:lnTo>
                <a:lnTo>
                  <a:pt x="276" y="359"/>
                </a:lnTo>
                <a:lnTo>
                  <a:pt x="276" y="367"/>
                </a:lnTo>
                <a:lnTo>
                  <a:pt x="289" y="367"/>
                </a:lnTo>
                <a:lnTo>
                  <a:pt x="300" y="367"/>
                </a:lnTo>
                <a:lnTo>
                  <a:pt x="306" y="367"/>
                </a:lnTo>
                <a:lnTo>
                  <a:pt x="321" y="367"/>
                </a:lnTo>
                <a:lnTo>
                  <a:pt x="324" y="367"/>
                </a:lnTo>
                <a:lnTo>
                  <a:pt x="349" y="367"/>
                </a:lnTo>
                <a:lnTo>
                  <a:pt x="357" y="367"/>
                </a:lnTo>
                <a:lnTo>
                  <a:pt x="372" y="368"/>
                </a:lnTo>
                <a:lnTo>
                  <a:pt x="384" y="368"/>
                </a:lnTo>
                <a:lnTo>
                  <a:pt x="396" y="368"/>
                </a:lnTo>
                <a:lnTo>
                  <a:pt x="408" y="367"/>
                </a:lnTo>
                <a:lnTo>
                  <a:pt x="412" y="367"/>
                </a:lnTo>
                <a:lnTo>
                  <a:pt x="422" y="367"/>
                </a:lnTo>
                <a:lnTo>
                  <a:pt x="422" y="372"/>
                </a:lnTo>
                <a:lnTo>
                  <a:pt x="422" y="384"/>
                </a:lnTo>
                <a:lnTo>
                  <a:pt x="422" y="391"/>
                </a:lnTo>
                <a:lnTo>
                  <a:pt x="422" y="397"/>
                </a:lnTo>
                <a:lnTo>
                  <a:pt x="422" y="400"/>
                </a:lnTo>
                <a:lnTo>
                  <a:pt x="422" y="420"/>
                </a:lnTo>
                <a:lnTo>
                  <a:pt x="422" y="423"/>
                </a:lnTo>
                <a:lnTo>
                  <a:pt x="422" y="432"/>
                </a:lnTo>
                <a:lnTo>
                  <a:pt x="422" y="435"/>
                </a:lnTo>
                <a:lnTo>
                  <a:pt x="422" y="439"/>
                </a:lnTo>
                <a:lnTo>
                  <a:pt x="422" y="446"/>
                </a:lnTo>
                <a:lnTo>
                  <a:pt x="422" y="452"/>
                </a:lnTo>
                <a:lnTo>
                  <a:pt x="422" y="462"/>
                </a:lnTo>
                <a:lnTo>
                  <a:pt x="422" y="466"/>
                </a:lnTo>
                <a:lnTo>
                  <a:pt x="422" y="473"/>
                </a:lnTo>
                <a:lnTo>
                  <a:pt x="422" y="475"/>
                </a:lnTo>
                <a:lnTo>
                  <a:pt x="422" y="488"/>
                </a:lnTo>
                <a:lnTo>
                  <a:pt x="422" y="496"/>
                </a:lnTo>
                <a:lnTo>
                  <a:pt x="419" y="496"/>
                </a:lnTo>
                <a:lnTo>
                  <a:pt x="418" y="496"/>
                </a:lnTo>
                <a:lnTo>
                  <a:pt x="411" y="496"/>
                </a:lnTo>
                <a:lnTo>
                  <a:pt x="404" y="496"/>
                </a:lnTo>
                <a:lnTo>
                  <a:pt x="400" y="498"/>
                </a:lnTo>
                <a:lnTo>
                  <a:pt x="398" y="498"/>
                </a:lnTo>
                <a:lnTo>
                  <a:pt x="395" y="498"/>
                </a:lnTo>
                <a:lnTo>
                  <a:pt x="384" y="500"/>
                </a:lnTo>
                <a:lnTo>
                  <a:pt x="380" y="501"/>
                </a:lnTo>
                <a:lnTo>
                  <a:pt x="379" y="501"/>
                </a:lnTo>
                <a:lnTo>
                  <a:pt x="371" y="504"/>
                </a:lnTo>
                <a:lnTo>
                  <a:pt x="369" y="505"/>
                </a:lnTo>
                <a:lnTo>
                  <a:pt x="365" y="508"/>
                </a:lnTo>
                <a:lnTo>
                  <a:pt x="340" y="536"/>
                </a:lnTo>
                <a:lnTo>
                  <a:pt x="265" y="638"/>
                </a:lnTo>
                <a:lnTo>
                  <a:pt x="263" y="641"/>
                </a:lnTo>
                <a:lnTo>
                  <a:pt x="186" y="619"/>
                </a:lnTo>
                <a:lnTo>
                  <a:pt x="143" y="589"/>
                </a:lnTo>
                <a:lnTo>
                  <a:pt x="131" y="510"/>
                </a:lnTo>
                <a:lnTo>
                  <a:pt x="130" y="508"/>
                </a:lnTo>
                <a:lnTo>
                  <a:pt x="124" y="504"/>
                </a:lnTo>
                <a:lnTo>
                  <a:pt x="120" y="503"/>
                </a:lnTo>
                <a:lnTo>
                  <a:pt x="110" y="501"/>
                </a:lnTo>
                <a:lnTo>
                  <a:pt x="105" y="503"/>
                </a:lnTo>
                <a:lnTo>
                  <a:pt x="97" y="507"/>
                </a:lnTo>
                <a:lnTo>
                  <a:pt x="97" y="508"/>
                </a:lnTo>
                <a:lnTo>
                  <a:pt x="86" y="519"/>
                </a:lnTo>
                <a:lnTo>
                  <a:pt x="85" y="519"/>
                </a:lnTo>
                <a:lnTo>
                  <a:pt x="73" y="526"/>
                </a:lnTo>
                <a:lnTo>
                  <a:pt x="70" y="530"/>
                </a:lnTo>
                <a:lnTo>
                  <a:pt x="68" y="532"/>
                </a:lnTo>
                <a:lnTo>
                  <a:pt x="61" y="547"/>
                </a:lnTo>
                <a:lnTo>
                  <a:pt x="63" y="557"/>
                </a:lnTo>
                <a:lnTo>
                  <a:pt x="59" y="574"/>
                </a:lnTo>
                <a:lnTo>
                  <a:pt x="41" y="587"/>
                </a:lnTo>
                <a:lnTo>
                  <a:pt x="30" y="592"/>
                </a:lnTo>
                <a:lnTo>
                  <a:pt x="29" y="593"/>
                </a:lnTo>
                <a:lnTo>
                  <a:pt x="25" y="599"/>
                </a:lnTo>
                <a:lnTo>
                  <a:pt x="10" y="606"/>
                </a:lnTo>
                <a:lnTo>
                  <a:pt x="2" y="609"/>
                </a:lnTo>
                <a:lnTo>
                  <a:pt x="2" y="606"/>
                </a:lnTo>
                <a:lnTo>
                  <a:pt x="2" y="574"/>
                </a:lnTo>
                <a:lnTo>
                  <a:pt x="2" y="570"/>
                </a:lnTo>
                <a:lnTo>
                  <a:pt x="2" y="552"/>
                </a:lnTo>
                <a:lnTo>
                  <a:pt x="2" y="545"/>
                </a:lnTo>
                <a:lnTo>
                  <a:pt x="2" y="536"/>
                </a:lnTo>
                <a:lnTo>
                  <a:pt x="2" y="516"/>
                </a:lnTo>
                <a:lnTo>
                  <a:pt x="2" y="513"/>
                </a:lnTo>
                <a:lnTo>
                  <a:pt x="2" y="511"/>
                </a:lnTo>
                <a:lnTo>
                  <a:pt x="2" y="508"/>
                </a:lnTo>
                <a:lnTo>
                  <a:pt x="2" y="501"/>
                </a:lnTo>
                <a:lnTo>
                  <a:pt x="2" y="496"/>
                </a:lnTo>
                <a:lnTo>
                  <a:pt x="2" y="483"/>
                </a:lnTo>
                <a:lnTo>
                  <a:pt x="2" y="466"/>
                </a:lnTo>
                <a:lnTo>
                  <a:pt x="2" y="460"/>
                </a:lnTo>
                <a:lnTo>
                  <a:pt x="2" y="451"/>
                </a:lnTo>
                <a:lnTo>
                  <a:pt x="2" y="450"/>
                </a:lnTo>
                <a:lnTo>
                  <a:pt x="2" y="433"/>
                </a:lnTo>
                <a:lnTo>
                  <a:pt x="2" y="432"/>
                </a:lnTo>
                <a:lnTo>
                  <a:pt x="2" y="422"/>
                </a:lnTo>
                <a:lnTo>
                  <a:pt x="2" y="400"/>
                </a:lnTo>
                <a:lnTo>
                  <a:pt x="2" y="397"/>
                </a:lnTo>
                <a:lnTo>
                  <a:pt x="2" y="368"/>
                </a:lnTo>
                <a:lnTo>
                  <a:pt x="2" y="348"/>
                </a:lnTo>
                <a:lnTo>
                  <a:pt x="2" y="342"/>
                </a:lnTo>
                <a:lnTo>
                  <a:pt x="2" y="339"/>
                </a:lnTo>
                <a:lnTo>
                  <a:pt x="2" y="335"/>
                </a:lnTo>
                <a:lnTo>
                  <a:pt x="2" y="331"/>
                </a:lnTo>
                <a:lnTo>
                  <a:pt x="2" y="327"/>
                </a:lnTo>
                <a:lnTo>
                  <a:pt x="2" y="323"/>
                </a:lnTo>
                <a:lnTo>
                  <a:pt x="2" y="321"/>
                </a:lnTo>
                <a:lnTo>
                  <a:pt x="2" y="314"/>
                </a:lnTo>
                <a:lnTo>
                  <a:pt x="2" y="305"/>
                </a:lnTo>
                <a:lnTo>
                  <a:pt x="2" y="302"/>
                </a:lnTo>
                <a:lnTo>
                  <a:pt x="2" y="299"/>
                </a:lnTo>
                <a:lnTo>
                  <a:pt x="2" y="284"/>
                </a:lnTo>
                <a:lnTo>
                  <a:pt x="2" y="271"/>
                </a:lnTo>
                <a:lnTo>
                  <a:pt x="2" y="248"/>
                </a:lnTo>
                <a:lnTo>
                  <a:pt x="2" y="228"/>
                </a:lnTo>
                <a:lnTo>
                  <a:pt x="2" y="222"/>
                </a:lnTo>
                <a:lnTo>
                  <a:pt x="2" y="215"/>
                </a:lnTo>
                <a:lnTo>
                  <a:pt x="2" y="207"/>
                </a:lnTo>
                <a:lnTo>
                  <a:pt x="2" y="203"/>
                </a:lnTo>
                <a:lnTo>
                  <a:pt x="2" y="199"/>
                </a:lnTo>
                <a:lnTo>
                  <a:pt x="2" y="194"/>
                </a:lnTo>
                <a:lnTo>
                  <a:pt x="2" y="189"/>
                </a:lnTo>
                <a:lnTo>
                  <a:pt x="2" y="187"/>
                </a:lnTo>
                <a:lnTo>
                  <a:pt x="2" y="172"/>
                </a:lnTo>
                <a:lnTo>
                  <a:pt x="2" y="167"/>
                </a:lnTo>
                <a:lnTo>
                  <a:pt x="2" y="158"/>
                </a:lnTo>
                <a:lnTo>
                  <a:pt x="2" y="148"/>
                </a:lnTo>
                <a:lnTo>
                  <a:pt x="2" y="137"/>
                </a:lnTo>
                <a:lnTo>
                  <a:pt x="2" y="131"/>
                </a:lnTo>
                <a:lnTo>
                  <a:pt x="2" y="104"/>
                </a:lnTo>
                <a:lnTo>
                  <a:pt x="2" y="97"/>
                </a:lnTo>
                <a:lnTo>
                  <a:pt x="2" y="86"/>
                </a:lnTo>
                <a:lnTo>
                  <a:pt x="2" y="80"/>
                </a:lnTo>
                <a:lnTo>
                  <a:pt x="0" y="80"/>
                </a:lnTo>
                <a:lnTo>
                  <a:pt x="0" y="73"/>
                </a:lnTo>
                <a:lnTo>
                  <a:pt x="0" y="68"/>
                </a:lnTo>
                <a:lnTo>
                  <a:pt x="0" y="65"/>
                </a:lnTo>
                <a:lnTo>
                  <a:pt x="0" y="61"/>
                </a:lnTo>
                <a:lnTo>
                  <a:pt x="0" y="55"/>
                </a:lnTo>
                <a:lnTo>
                  <a:pt x="0" y="51"/>
                </a:lnTo>
                <a:lnTo>
                  <a:pt x="0" y="48"/>
                </a:lnTo>
                <a:lnTo>
                  <a:pt x="0" y="43"/>
                </a:lnTo>
                <a:lnTo>
                  <a:pt x="0" y="39"/>
                </a:lnTo>
                <a:lnTo>
                  <a:pt x="0" y="28"/>
                </a:lnTo>
                <a:lnTo>
                  <a:pt x="0" y="23"/>
                </a:lnTo>
                <a:lnTo>
                  <a:pt x="0" y="11"/>
                </a:lnTo>
                <a:lnTo>
                  <a:pt x="0" y="4"/>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6" name="Freeform 272" descr="Dashed downward diagonal"/>
          <p:cNvSpPr>
            <a:spLocks/>
          </p:cNvSpPr>
          <p:nvPr/>
        </p:nvSpPr>
        <p:spPr bwMode="auto">
          <a:xfrm>
            <a:off x="4745038" y="1457325"/>
            <a:ext cx="696912" cy="488950"/>
          </a:xfrm>
          <a:custGeom>
            <a:avLst/>
            <a:gdLst>
              <a:gd name="T0" fmla="*/ 2147483646 w 483"/>
              <a:gd name="T1" fmla="*/ 2147483646 h 350"/>
              <a:gd name="T2" fmla="*/ 2147483646 w 483"/>
              <a:gd name="T3" fmla="*/ 2147483646 h 350"/>
              <a:gd name="T4" fmla="*/ 2147483646 w 483"/>
              <a:gd name="T5" fmla="*/ 2147483646 h 350"/>
              <a:gd name="T6" fmla="*/ 2147483646 w 483"/>
              <a:gd name="T7" fmla="*/ 2147483646 h 350"/>
              <a:gd name="T8" fmla="*/ 2147483646 w 483"/>
              <a:gd name="T9" fmla="*/ 2147483646 h 350"/>
              <a:gd name="T10" fmla="*/ 2147483646 w 483"/>
              <a:gd name="T11" fmla="*/ 2147483646 h 350"/>
              <a:gd name="T12" fmla="*/ 2147483646 w 483"/>
              <a:gd name="T13" fmla="*/ 2147483646 h 350"/>
              <a:gd name="T14" fmla="*/ 2147483646 w 483"/>
              <a:gd name="T15" fmla="*/ 2147483646 h 350"/>
              <a:gd name="T16" fmla="*/ 2147483646 w 483"/>
              <a:gd name="T17" fmla="*/ 2147483646 h 350"/>
              <a:gd name="T18" fmla="*/ 2147483646 w 483"/>
              <a:gd name="T19" fmla="*/ 2147483646 h 350"/>
              <a:gd name="T20" fmla="*/ 2147483646 w 483"/>
              <a:gd name="T21" fmla="*/ 2147483646 h 350"/>
              <a:gd name="T22" fmla="*/ 2147483646 w 483"/>
              <a:gd name="T23" fmla="*/ 2147483646 h 350"/>
              <a:gd name="T24" fmla="*/ 2147483646 w 483"/>
              <a:gd name="T25" fmla="*/ 2147483646 h 350"/>
              <a:gd name="T26" fmla="*/ 2147483646 w 483"/>
              <a:gd name="T27" fmla="*/ 2147483646 h 350"/>
              <a:gd name="T28" fmla="*/ 2147483646 w 483"/>
              <a:gd name="T29" fmla="*/ 2147483646 h 350"/>
              <a:gd name="T30" fmla="*/ 2147483646 w 483"/>
              <a:gd name="T31" fmla="*/ 2147483646 h 350"/>
              <a:gd name="T32" fmla="*/ 2147483646 w 483"/>
              <a:gd name="T33" fmla="*/ 2147483646 h 350"/>
              <a:gd name="T34" fmla="*/ 2147483646 w 483"/>
              <a:gd name="T35" fmla="*/ 2147483646 h 350"/>
              <a:gd name="T36" fmla="*/ 2147483646 w 483"/>
              <a:gd name="T37" fmla="*/ 2147483646 h 350"/>
              <a:gd name="T38" fmla="*/ 2147483646 w 483"/>
              <a:gd name="T39" fmla="*/ 2147483646 h 350"/>
              <a:gd name="T40" fmla="*/ 2147483646 w 483"/>
              <a:gd name="T41" fmla="*/ 2147483646 h 350"/>
              <a:gd name="T42" fmla="*/ 2147483646 w 483"/>
              <a:gd name="T43" fmla="*/ 2147483646 h 350"/>
              <a:gd name="T44" fmla="*/ 2147483646 w 483"/>
              <a:gd name="T45" fmla="*/ 2147483646 h 350"/>
              <a:gd name="T46" fmla="*/ 2147483646 w 483"/>
              <a:gd name="T47" fmla="*/ 2147483646 h 350"/>
              <a:gd name="T48" fmla="*/ 2147483646 w 483"/>
              <a:gd name="T49" fmla="*/ 2147483646 h 350"/>
              <a:gd name="T50" fmla="*/ 2147483646 w 483"/>
              <a:gd name="T51" fmla="*/ 2147483646 h 350"/>
              <a:gd name="T52" fmla="*/ 2147483646 w 483"/>
              <a:gd name="T53" fmla="*/ 2147483646 h 350"/>
              <a:gd name="T54" fmla="*/ 2147483646 w 483"/>
              <a:gd name="T55" fmla="*/ 2147483646 h 350"/>
              <a:gd name="T56" fmla="*/ 2147483646 w 483"/>
              <a:gd name="T57" fmla="*/ 2147483646 h 350"/>
              <a:gd name="T58" fmla="*/ 2147483646 w 483"/>
              <a:gd name="T59" fmla="*/ 2147483646 h 350"/>
              <a:gd name="T60" fmla="*/ 2147483646 w 483"/>
              <a:gd name="T61" fmla="*/ 2147483646 h 350"/>
              <a:gd name="T62" fmla="*/ 2147483646 w 483"/>
              <a:gd name="T63" fmla="*/ 2147483646 h 350"/>
              <a:gd name="T64" fmla="*/ 2147483646 w 483"/>
              <a:gd name="T65" fmla="*/ 2147483646 h 350"/>
              <a:gd name="T66" fmla="*/ 2147483646 w 483"/>
              <a:gd name="T67" fmla="*/ 2147483646 h 350"/>
              <a:gd name="T68" fmla="*/ 2147483646 w 483"/>
              <a:gd name="T69" fmla="*/ 2147483646 h 350"/>
              <a:gd name="T70" fmla="*/ 0 w 483"/>
              <a:gd name="T71" fmla="*/ 2147483646 h 350"/>
              <a:gd name="T72" fmla="*/ 0 w 483"/>
              <a:gd name="T73" fmla="*/ 2147483646 h 350"/>
              <a:gd name="T74" fmla="*/ 0 w 483"/>
              <a:gd name="T75" fmla="*/ 2147483646 h 350"/>
              <a:gd name="T76" fmla="*/ 0 w 483"/>
              <a:gd name="T77" fmla="*/ 2147483646 h 350"/>
              <a:gd name="T78" fmla="*/ 0 w 483"/>
              <a:gd name="T79" fmla="*/ 2147483646 h 350"/>
              <a:gd name="T80" fmla="*/ 0 w 483"/>
              <a:gd name="T81" fmla="*/ 2147483646 h 350"/>
              <a:gd name="T82" fmla="*/ 0 w 483"/>
              <a:gd name="T83" fmla="*/ 2147483646 h 350"/>
              <a:gd name="T84" fmla="*/ 0 w 483"/>
              <a:gd name="T85" fmla="*/ 2147483646 h 350"/>
              <a:gd name="T86" fmla="*/ 0 w 483"/>
              <a:gd name="T87" fmla="*/ 2147483646 h 350"/>
              <a:gd name="T88" fmla="*/ 0 w 483"/>
              <a:gd name="T89" fmla="*/ 2147483646 h 350"/>
              <a:gd name="T90" fmla="*/ 2147483646 w 483"/>
              <a:gd name="T91" fmla="*/ 2147483646 h 350"/>
              <a:gd name="T92" fmla="*/ 0 w 483"/>
              <a:gd name="T93" fmla="*/ 2147483646 h 350"/>
              <a:gd name="T94" fmla="*/ 2147483646 w 483"/>
              <a:gd name="T95" fmla="*/ 0 h 350"/>
              <a:gd name="T96" fmla="*/ 2147483646 w 483"/>
              <a:gd name="T97" fmla="*/ 0 h 350"/>
              <a:gd name="T98" fmla="*/ 2147483646 w 483"/>
              <a:gd name="T99" fmla="*/ 0 h 350"/>
              <a:gd name="T100" fmla="*/ 2147483646 w 483"/>
              <a:gd name="T101" fmla="*/ 0 h 350"/>
              <a:gd name="T102" fmla="*/ 2147483646 w 483"/>
              <a:gd name="T103" fmla="*/ 0 h 350"/>
              <a:gd name="T104" fmla="*/ 2147483646 w 483"/>
              <a:gd name="T105" fmla="*/ 2147483646 h 350"/>
              <a:gd name="T106" fmla="*/ 2147483646 w 483"/>
              <a:gd name="T107" fmla="*/ 2147483646 h 350"/>
              <a:gd name="T108" fmla="*/ 2147483646 w 483"/>
              <a:gd name="T109" fmla="*/ 2147483646 h 350"/>
              <a:gd name="T110" fmla="*/ 2147483646 w 483"/>
              <a:gd name="T111" fmla="*/ 2147483646 h 350"/>
              <a:gd name="T112" fmla="*/ 2147483646 w 483"/>
              <a:gd name="T113" fmla="*/ 2147483646 h 350"/>
              <a:gd name="T114" fmla="*/ 2147483646 w 483"/>
              <a:gd name="T115" fmla="*/ 2147483646 h 350"/>
              <a:gd name="T116" fmla="*/ 2147483646 w 483"/>
              <a:gd name="T117" fmla="*/ 2147483646 h 350"/>
              <a:gd name="T118" fmla="*/ 2147483646 w 483"/>
              <a:gd name="T119" fmla="*/ 2147483646 h 3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3"/>
              <a:gd name="T181" fmla="*/ 0 h 350"/>
              <a:gd name="T182" fmla="*/ 483 w 483"/>
              <a:gd name="T183" fmla="*/ 350 h 3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3" h="350">
                <a:moveTo>
                  <a:pt x="308" y="1"/>
                </a:moveTo>
                <a:lnTo>
                  <a:pt x="313" y="1"/>
                </a:lnTo>
                <a:lnTo>
                  <a:pt x="314" y="1"/>
                </a:lnTo>
                <a:lnTo>
                  <a:pt x="318" y="1"/>
                </a:lnTo>
                <a:lnTo>
                  <a:pt x="331" y="1"/>
                </a:lnTo>
                <a:lnTo>
                  <a:pt x="335" y="1"/>
                </a:lnTo>
                <a:lnTo>
                  <a:pt x="340" y="1"/>
                </a:lnTo>
                <a:lnTo>
                  <a:pt x="341" y="1"/>
                </a:lnTo>
                <a:lnTo>
                  <a:pt x="349" y="1"/>
                </a:lnTo>
                <a:lnTo>
                  <a:pt x="352" y="1"/>
                </a:lnTo>
                <a:lnTo>
                  <a:pt x="353" y="1"/>
                </a:lnTo>
                <a:lnTo>
                  <a:pt x="358" y="1"/>
                </a:lnTo>
                <a:lnTo>
                  <a:pt x="362" y="1"/>
                </a:lnTo>
                <a:lnTo>
                  <a:pt x="365" y="1"/>
                </a:lnTo>
                <a:lnTo>
                  <a:pt x="370" y="1"/>
                </a:lnTo>
                <a:lnTo>
                  <a:pt x="371" y="1"/>
                </a:lnTo>
                <a:lnTo>
                  <a:pt x="382" y="7"/>
                </a:lnTo>
                <a:lnTo>
                  <a:pt x="382" y="15"/>
                </a:lnTo>
                <a:lnTo>
                  <a:pt x="418" y="80"/>
                </a:lnTo>
                <a:lnTo>
                  <a:pt x="467" y="126"/>
                </a:lnTo>
                <a:lnTo>
                  <a:pt x="480" y="155"/>
                </a:lnTo>
                <a:lnTo>
                  <a:pt x="480" y="157"/>
                </a:lnTo>
                <a:lnTo>
                  <a:pt x="480" y="160"/>
                </a:lnTo>
                <a:lnTo>
                  <a:pt x="482" y="162"/>
                </a:lnTo>
                <a:lnTo>
                  <a:pt x="482" y="164"/>
                </a:lnTo>
                <a:lnTo>
                  <a:pt x="482" y="166"/>
                </a:lnTo>
                <a:lnTo>
                  <a:pt x="480" y="172"/>
                </a:lnTo>
                <a:lnTo>
                  <a:pt x="480" y="186"/>
                </a:lnTo>
                <a:lnTo>
                  <a:pt x="480" y="190"/>
                </a:lnTo>
                <a:lnTo>
                  <a:pt x="480" y="193"/>
                </a:lnTo>
                <a:lnTo>
                  <a:pt x="480" y="198"/>
                </a:lnTo>
                <a:lnTo>
                  <a:pt x="480" y="206"/>
                </a:lnTo>
                <a:lnTo>
                  <a:pt x="480" y="210"/>
                </a:lnTo>
                <a:lnTo>
                  <a:pt x="480" y="214"/>
                </a:lnTo>
                <a:lnTo>
                  <a:pt x="480" y="217"/>
                </a:lnTo>
                <a:lnTo>
                  <a:pt x="480" y="223"/>
                </a:lnTo>
                <a:lnTo>
                  <a:pt x="480" y="226"/>
                </a:lnTo>
                <a:lnTo>
                  <a:pt x="480" y="235"/>
                </a:lnTo>
                <a:lnTo>
                  <a:pt x="480" y="242"/>
                </a:lnTo>
                <a:lnTo>
                  <a:pt x="480" y="244"/>
                </a:lnTo>
                <a:lnTo>
                  <a:pt x="480" y="248"/>
                </a:lnTo>
                <a:lnTo>
                  <a:pt x="480" y="266"/>
                </a:lnTo>
                <a:lnTo>
                  <a:pt x="480" y="269"/>
                </a:lnTo>
                <a:lnTo>
                  <a:pt x="480" y="273"/>
                </a:lnTo>
                <a:lnTo>
                  <a:pt x="480" y="282"/>
                </a:lnTo>
                <a:lnTo>
                  <a:pt x="480" y="285"/>
                </a:lnTo>
                <a:lnTo>
                  <a:pt x="480" y="288"/>
                </a:lnTo>
                <a:lnTo>
                  <a:pt x="480" y="298"/>
                </a:lnTo>
                <a:lnTo>
                  <a:pt x="480" y="303"/>
                </a:lnTo>
                <a:lnTo>
                  <a:pt x="480" y="310"/>
                </a:lnTo>
                <a:lnTo>
                  <a:pt x="480" y="315"/>
                </a:lnTo>
                <a:lnTo>
                  <a:pt x="480" y="320"/>
                </a:lnTo>
                <a:lnTo>
                  <a:pt x="480" y="328"/>
                </a:lnTo>
                <a:lnTo>
                  <a:pt x="480" y="336"/>
                </a:lnTo>
                <a:lnTo>
                  <a:pt x="480" y="341"/>
                </a:lnTo>
                <a:lnTo>
                  <a:pt x="480" y="344"/>
                </a:lnTo>
                <a:lnTo>
                  <a:pt x="480" y="345"/>
                </a:lnTo>
                <a:lnTo>
                  <a:pt x="477" y="346"/>
                </a:lnTo>
                <a:lnTo>
                  <a:pt x="473" y="346"/>
                </a:lnTo>
                <a:lnTo>
                  <a:pt x="468" y="346"/>
                </a:lnTo>
                <a:lnTo>
                  <a:pt x="465" y="346"/>
                </a:lnTo>
                <a:lnTo>
                  <a:pt x="455" y="346"/>
                </a:lnTo>
                <a:lnTo>
                  <a:pt x="450" y="346"/>
                </a:lnTo>
                <a:lnTo>
                  <a:pt x="441" y="346"/>
                </a:lnTo>
                <a:lnTo>
                  <a:pt x="439" y="347"/>
                </a:lnTo>
                <a:lnTo>
                  <a:pt x="430" y="347"/>
                </a:lnTo>
                <a:lnTo>
                  <a:pt x="428" y="347"/>
                </a:lnTo>
                <a:lnTo>
                  <a:pt x="419" y="347"/>
                </a:lnTo>
                <a:lnTo>
                  <a:pt x="414" y="347"/>
                </a:lnTo>
                <a:lnTo>
                  <a:pt x="407" y="347"/>
                </a:lnTo>
                <a:lnTo>
                  <a:pt x="404" y="347"/>
                </a:lnTo>
                <a:lnTo>
                  <a:pt x="395" y="347"/>
                </a:lnTo>
                <a:lnTo>
                  <a:pt x="392" y="347"/>
                </a:lnTo>
                <a:lnTo>
                  <a:pt x="386" y="347"/>
                </a:lnTo>
                <a:lnTo>
                  <a:pt x="381" y="347"/>
                </a:lnTo>
                <a:lnTo>
                  <a:pt x="377" y="347"/>
                </a:lnTo>
                <a:lnTo>
                  <a:pt x="360" y="347"/>
                </a:lnTo>
                <a:lnTo>
                  <a:pt x="357" y="347"/>
                </a:lnTo>
                <a:lnTo>
                  <a:pt x="341" y="347"/>
                </a:lnTo>
                <a:lnTo>
                  <a:pt x="338" y="347"/>
                </a:lnTo>
                <a:lnTo>
                  <a:pt x="316" y="349"/>
                </a:lnTo>
                <a:lnTo>
                  <a:pt x="312" y="349"/>
                </a:lnTo>
                <a:lnTo>
                  <a:pt x="309" y="349"/>
                </a:lnTo>
                <a:lnTo>
                  <a:pt x="307" y="349"/>
                </a:lnTo>
                <a:lnTo>
                  <a:pt x="305" y="349"/>
                </a:lnTo>
                <a:lnTo>
                  <a:pt x="294" y="349"/>
                </a:lnTo>
                <a:lnTo>
                  <a:pt x="292" y="349"/>
                </a:lnTo>
                <a:lnTo>
                  <a:pt x="283" y="349"/>
                </a:lnTo>
                <a:lnTo>
                  <a:pt x="279" y="349"/>
                </a:lnTo>
                <a:lnTo>
                  <a:pt x="274" y="349"/>
                </a:lnTo>
                <a:lnTo>
                  <a:pt x="269" y="349"/>
                </a:lnTo>
                <a:lnTo>
                  <a:pt x="250" y="347"/>
                </a:lnTo>
                <a:lnTo>
                  <a:pt x="248" y="347"/>
                </a:lnTo>
                <a:lnTo>
                  <a:pt x="246" y="347"/>
                </a:lnTo>
                <a:lnTo>
                  <a:pt x="242" y="347"/>
                </a:lnTo>
                <a:lnTo>
                  <a:pt x="233" y="347"/>
                </a:lnTo>
                <a:lnTo>
                  <a:pt x="226" y="347"/>
                </a:lnTo>
                <a:lnTo>
                  <a:pt x="225" y="347"/>
                </a:lnTo>
                <a:lnTo>
                  <a:pt x="223" y="347"/>
                </a:lnTo>
                <a:lnTo>
                  <a:pt x="221" y="349"/>
                </a:lnTo>
                <a:lnTo>
                  <a:pt x="213" y="349"/>
                </a:lnTo>
                <a:lnTo>
                  <a:pt x="211" y="347"/>
                </a:lnTo>
                <a:lnTo>
                  <a:pt x="209" y="349"/>
                </a:lnTo>
                <a:lnTo>
                  <a:pt x="203" y="349"/>
                </a:lnTo>
                <a:lnTo>
                  <a:pt x="194" y="349"/>
                </a:lnTo>
                <a:lnTo>
                  <a:pt x="189" y="349"/>
                </a:lnTo>
                <a:lnTo>
                  <a:pt x="187" y="349"/>
                </a:lnTo>
                <a:lnTo>
                  <a:pt x="184" y="349"/>
                </a:lnTo>
                <a:lnTo>
                  <a:pt x="179" y="347"/>
                </a:lnTo>
                <a:lnTo>
                  <a:pt x="174" y="347"/>
                </a:lnTo>
                <a:lnTo>
                  <a:pt x="168" y="349"/>
                </a:lnTo>
                <a:lnTo>
                  <a:pt x="165" y="349"/>
                </a:lnTo>
                <a:lnTo>
                  <a:pt x="158" y="347"/>
                </a:lnTo>
                <a:lnTo>
                  <a:pt x="155" y="347"/>
                </a:lnTo>
                <a:lnTo>
                  <a:pt x="149" y="347"/>
                </a:lnTo>
                <a:lnTo>
                  <a:pt x="148" y="347"/>
                </a:lnTo>
                <a:lnTo>
                  <a:pt x="137" y="347"/>
                </a:lnTo>
                <a:lnTo>
                  <a:pt x="136" y="347"/>
                </a:lnTo>
                <a:lnTo>
                  <a:pt x="134" y="347"/>
                </a:lnTo>
                <a:lnTo>
                  <a:pt x="124" y="347"/>
                </a:lnTo>
                <a:lnTo>
                  <a:pt x="121" y="347"/>
                </a:lnTo>
                <a:lnTo>
                  <a:pt x="112" y="347"/>
                </a:lnTo>
                <a:lnTo>
                  <a:pt x="104" y="347"/>
                </a:lnTo>
                <a:lnTo>
                  <a:pt x="101" y="347"/>
                </a:lnTo>
                <a:lnTo>
                  <a:pt x="94" y="347"/>
                </a:lnTo>
                <a:lnTo>
                  <a:pt x="93" y="347"/>
                </a:lnTo>
                <a:lnTo>
                  <a:pt x="88" y="347"/>
                </a:lnTo>
                <a:lnTo>
                  <a:pt x="83" y="347"/>
                </a:lnTo>
                <a:lnTo>
                  <a:pt x="79" y="347"/>
                </a:lnTo>
                <a:lnTo>
                  <a:pt x="77" y="347"/>
                </a:lnTo>
                <a:lnTo>
                  <a:pt x="72" y="347"/>
                </a:lnTo>
                <a:lnTo>
                  <a:pt x="68" y="347"/>
                </a:lnTo>
                <a:lnTo>
                  <a:pt x="62" y="347"/>
                </a:lnTo>
                <a:lnTo>
                  <a:pt x="61" y="347"/>
                </a:lnTo>
                <a:lnTo>
                  <a:pt x="59" y="347"/>
                </a:lnTo>
                <a:lnTo>
                  <a:pt x="51" y="347"/>
                </a:lnTo>
                <a:lnTo>
                  <a:pt x="47" y="347"/>
                </a:lnTo>
                <a:lnTo>
                  <a:pt x="39" y="347"/>
                </a:lnTo>
                <a:lnTo>
                  <a:pt x="35" y="347"/>
                </a:lnTo>
                <a:lnTo>
                  <a:pt x="31" y="347"/>
                </a:lnTo>
                <a:lnTo>
                  <a:pt x="27" y="347"/>
                </a:lnTo>
                <a:lnTo>
                  <a:pt x="20" y="347"/>
                </a:lnTo>
                <a:lnTo>
                  <a:pt x="15" y="347"/>
                </a:lnTo>
                <a:lnTo>
                  <a:pt x="0" y="347"/>
                </a:lnTo>
                <a:lnTo>
                  <a:pt x="0" y="342"/>
                </a:lnTo>
                <a:lnTo>
                  <a:pt x="0" y="339"/>
                </a:lnTo>
                <a:lnTo>
                  <a:pt x="0" y="335"/>
                </a:lnTo>
                <a:lnTo>
                  <a:pt x="0" y="329"/>
                </a:lnTo>
                <a:lnTo>
                  <a:pt x="0" y="327"/>
                </a:lnTo>
                <a:lnTo>
                  <a:pt x="0" y="310"/>
                </a:lnTo>
                <a:lnTo>
                  <a:pt x="0" y="304"/>
                </a:lnTo>
                <a:lnTo>
                  <a:pt x="0" y="286"/>
                </a:lnTo>
                <a:lnTo>
                  <a:pt x="0" y="279"/>
                </a:lnTo>
                <a:lnTo>
                  <a:pt x="0" y="273"/>
                </a:lnTo>
                <a:lnTo>
                  <a:pt x="0" y="268"/>
                </a:lnTo>
                <a:lnTo>
                  <a:pt x="0" y="259"/>
                </a:lnTo>
                <a:lnTo>
                  <a:pt x="0" y="251"/>
                </a:lnTo>
                <a:lnTo>
                  <a:pt x="0" y="249"/>
                </a:lnTo>
                <a:lnTo>
                  <a:pt x="0" y="243"/>
                </a:lnTo>
                <a:lnTo>
                  <a:pt x="0" y="237"/>
                </a:lnTo>
                <a:lnTo>
                  <a:pt x="0" y="226"/>
                </a:lnTo>
                <a:lnTo>
                  <a:pt x="0" y="224"/>
                </a:lnTo>
                <a:lnTo>
                  <a:pt x="0" y="217"/>
                </a:lnTo>
                <a:lnTo>
                  <a:pt x="0" y="210"/>
                </a:lnTo>
                <a:lnTo>
                  <a:pt x="0" y="205"/>
                </a:lnTo>
                <a:lnTo>
                  <a:pt x="0" y="198"/>
                </a:lnTo>
                <a:lnTo>
                  <a:pt x="0" y="192"/>
                </a:lnTo>
                <a:lnTo>
                  <a:pt x="0" y="182"/>
                </a:lnTo>
                <a:lnTo>
                  <a:pt x="0" y="174"/>
                </a:lnTo>
                <a:lnTo>
                  <a:pt x="0" y="169"/>
                </a:lnTo>
                <a:lnTo>
                  <a:pt x="0" y="151"/>
                </a:lnTo>
                <a:lnTo>
                  <a:pt x="0" y="139"/>
                </a:lnTo>
                <a:lnTo>
                  <a:pt x="0" y="124"/>
                </a:lnTo>
                <a:lnTo>
                  <a:pt x="0" y="112"/>
                </a:lnTo>
                <a:lnTo>
                  <a:pt x="0" y="103"/>
                </a:lnTo>
                <a:lnTo>
                  <a:pt x="0" y="99"/>
                </a:lnTo>
                <a:lnTo>
                  <a:pt x="0" y="94"/>
                </a:lnTo>
                <a:lnTo>
                  <a:pt x="0" y="86"/>
                </a:lnTo>
                <a:lnTo>
                  <a:pt x="0" y="81"/>
                </a:lnTo>
                <a:lnTo>
                  <a:pt x="0" y="73"/>
                </a:lnTo>
                <a:lnTo>
                  <a:pt x="0" y="69"/>
                </a:lnTo>
                <a:lnTo>
                  <a:pt x="0" y="64"/>
                </a:lnTo>
                <a:lnTo>
                  <a:pt x="0" y="62"/>
                </a:lnTo>
                <a:lnTo>
                  <a:pt x="1" y="52"/>
                </a:lnTo>
                <a:lnTo>
                  <a:pt x="1" y="48"/>
                </a:lnTo>
                <a:lnTo>
                  <a:pt x="1" y="36"/>
                </a:lnTo>
                <a:lnTo>
                  <a:pt x="1" y="33"/>
                </a:lnTo>
                <a:lnTo>
                  <a:pt x="0" y="30"/>
                </a:lnTo>
                <a:lnTo>
                  <a:pt x="1" y="23"/>
                </a:lnTo>
                <a:lnTo>
                  <a:pt x="1" y="16"/>
                </a:lnTo>
                <a:lnTo>
                  <a:pt x="0" y="3"/>
                </a:lnTo>
                <a:lnTo>
                  <a:pt x="1" y="0"/>
                </a:lnTo>
                <a:lnTo>
                  <a:pt x="2" y="0"/>
                </a:lnTo>
                <a:lnTo>
                  <a:pt x="3" y="0"/>
                </a:lnTo>
                <a:lnTo>
                  <a:pt x="5" y="0"/>
                </a:lnTo>
                <a:lnTo>
                  <a:pt x="6" y="0"/>
                </a:lnTo>
                <a:lnTo>
                  <a:pt x="16" y="0"/>
                </a:lnTo>
                <a:lnTo>
                  <a:pt x="19" y="0"/>
                </a:lnTo>
                <a:lnTo>
                  <a:pt x="66" y="0"/>
                </a:lnTo>
                <a:lnTo>
                  <a:pt x="78" y="0"/>
                </a:lnTo>
                <a:lnTo>
                  <a:pt x="112" y="0"/>
                </a:lnTo>
                <a:lnTo>
                  <a:pt x="116" y="0"/>
                </a:lnTo>
                <a:lnTo>
                  <a:pt x="119" y="0"/>
                </a:lnTo>
                <a:lnTo>
                  <a:pt x="133" y="0"/>
                </a:lnTo>
                <a:lnTo>
                  <a:pt x="147" y="0"/>
                </a:lnTo>
                <a:lnTo>
                  <a:pt x="155" y="0"/>
                </a:lnTo>
                <a:lnTo>
                  <a:pt x="157" y="0"/>
                </a:lnTo>
                <a:lnTo>
                  <a:pt x="159" y="0"/>
                </a:lnTo>
                <a:lnTo>
                  <a:pt x="166" y="0"/>
                </a:lnTo>
                <a:lnTo>
                  <a:pt x="167" y="0"/>
                </a:lnTo>
                <a:lnTo>
                  <a:pt x="182" y="1"/>
                </a:lnTo>
                <a:lnTo>
                  <a:pt x="190" y="1"/>
                </a:lnTo>
                <a:lnTo>
                  <a:pt x="192" y="1"/>
                </a:lnTo>
                <a:lnTo>
                  <a:pt x="195" y="1"/>
                </a:lnTo>
                <a:lnTo>
                  <a:pt x="198" y="1"/>
                </a:lnTo>
                <a:lnTo>
                  <a:pt x="204" y="1"/>
                </a:lnTo>
                <a:lnTo>
                  <a:pt x="207" y="1"/>
                </a:lnTo>
                <a:lnTo>
                  <a:pt x="215" y="1"/>
                </a:lnTo>
                <a:lnTo>
                  <a:pt x="218" y="1"/>
                </a:lnTo>
                <a:lnTo>
                  <a:pt x="223" y="1"/>
                </a:lnTo>
                <a:lnTo>
                  <a:pt x="225" y="1"/>
                </a:lnTo>
                <a:lnTo>
                  <a:pt x="231" y="1"/>
                </a:lnTo>
                <a:lnTo>
                  <a:pt x="232" y="1"/>
                </a:lnTo>
                <a:lnTo>
                  <a:pt x="234" y="1"/>
                </a:lnTo>
                <a:lnTo>
                  <a:pt x="237" y="1"/>
                </a:lnTo>
                <a:lnTo>
                  <a:pt x="241" y="1"/>
                </a:lnTo>
                <a:lnTo>
                  <a:pt x="244" y="1"/>
                </a:lnTo>
                <a:lnTo>
                  <a:pt x="246" y="1"/>
                </a:lnTo>
                <a:lnTo>
                  <a:pt x="250" y="1"/>
                </a:lnTo>
                <a:lnTo>
                  <a:pt x="253" y="1"/>
                </a:lnTo>
                <a:lnTo>
                  <a:pt x="256" y="1"/>
                </a:lnTo>
                <a:lnTo>
                  <a:pt x="259" y="1"/>
                </a:lnTo>
                <a:lnTo>
                  <a:pt x="277" y="1"/>
                </a:lnTo>
                <a:lnTo>
                  <a:pt x="279" y="1"/>
                </a:lnTo>
                <a:lnTo>
                  <a:pt x="285" y="1"/>
                </a:lnTo>
                <a:lnTo>
                  <a:pt x="290" y="1"/>
                </a:lnTo>
                <a:lnTo>
                  <a:pt x="293" y="1"/>
                </a:lnTo>
                <a:lnTo>
                  <a:pt x="302" y="1"/>
                </a:lnTo>
                <a:lnTo>
                  <a:pt x="305" y="1"/>
                </a:lnTo>
                <a:lnTo>
                  <a:pt x="308" y="1"/>
                </a:lnTo>
              </a:path>
            </a:pathLst>
          </a:custGeom>
          <a:solidFill>
            <a:srgbClr val="B7FFEC"/>
          </a:solidFill>
          <a:ln w="31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7" name="Freeform 273"/>
          <p:cNvSpPr>
            <a:spLocks/>
          </p:cNvSpPr>
          <p:nvPr/>
        </p:nvSpPr>
        <p:spPr bwMode="auto">
          <a:xfrm>
            <a:off x="4748214" y="2640013"/>
            <a:ext cx="625475" cy="711200"/>
          </a:xfrm>
          <a:custGeom>
            <a:avLst/>
            <a:gdLst>
              <a:gd name="T0" fmla="*/ 2147483646 w 434"/>
              <a:gd name="T1" fmla="*/ 2147483646 h 507"/>
              <a:gd name="T2" fmla="*/ 2147483646 w 434"/>
              <a:gd name="T3" fmla="*/ 2147483646 h 507"/>
              <a:gd name="T4" fmla="*/ 2147483646 w 434"/>
              <a:gd name="T5" fmla="*/ 2147483646 h 507"/>
              <a:gd name="T6" fmla="*/ 2147483646 w 434"/>
              <a:gd name="T7" fmla="*/ 2147483646 h 507"/>
              <a:gd name="T8" fmla="*/ 2147483646 w 434"/>
              <a:gd name="T9" fmla="*/ 2147483646 h 507"/>
              <a:gd name="T10" fmla="*/ 2147483646 w 434"/>
              <a:gd name="T11" fmla="*/ 2147483646 h 507"/>
              <a:gd name="T12" fmla="*/ 2147483646 w 434"/>
              <a:gd name="T13" fmla="*/ 2147483646 h 507"/>
              <a:gd name="T14" fmla="*/ 2147483646 w 434"/>
              <a:gd name="T15" fmla="*/ 2147483646 h 507"/>
              <a:gd name="T16" fmla="*/ 2147483646 w 434"/>
              <a:gd name="T17" fmla="*/ 2147483646 h 507"/>
              <a:gd name="T18" fmla="*/ 2147483646 w 434"/>
              <a:gd name="T19" fmla="*/ 0 h 507"/>
              <a:gd name="T20" fmla="*/ 2147483646 w 434"/>
              <a:gd name="T21" fmla="*/ 2147483646 h 507"/>
              <a:gd name="T22" fmla="*/ 2147483646 w 434"/>
              <a:gd name="T23" fmla="*/ 2147483646 h 507"/>
              <a:gd name="T24" fmla="*/ 2147483646 w 434"/>
              <a:gd name="T25" fmla="*/ 2147483646 h 507"/>
              <a:gd name="T26" fmla="*/ 2147483646 w 434"/>
              <a:gd name="T27" fmla="*/ 2147483646 h 507"/>
              <a:gd name="T28" fmla="*/ 2147483646 w 434"/>
              <a:gd name="T29" fmla="*/ 2147483646 h 507"/>
              <a:gd name="T30" fmla="*/ 2147483646 w 434"/>
              <a:gd name="T31" fmla="*/ 2147483646 h 507"/>
              <a:gd name="T32" fmla="*/ 2147483646 w 434"/>
              <a:gd name="T33" fmla="*/ 2147483646 h 507"/>
              <a:gd name="T34" fmla="*/ 2147483646 w 434"/>
              <a:gd name="T35" fmla="*/ 2147483646 h 507"/>
              <a:gd name="T36" fmla="*/ 2147483646 w 434"/>
              <a:gd name="T37" fmla="*/ 2147483646 h 507"/>
              <a:gd name="T38" fmla="*/ 2147483646 w 434"/>
              <a:gd name="T39" fmla="*/ 2147483646 h 507"/>
              <a:gd name="T40" fmla="*/ 2147483646 w 434"/>
              <a:gd name="T41" fmla="*/ 2147483646 h 507"/>
              <a:gd name="T42" fmla="*/ 2147483646 w 434"/>
              <a:gd name="T43" fmla="*/ 2147483646 h 507"/>
              <a:gd name="T44" fmla="*/ 2147483646 w 434"/>
              <a:gd name="T45" fmla="*/ 2147483646 h 507"/>
              <a:gd name="T46" fmla="*/ 2147483646 w 434"/>
              <a:gd name="T47" fmla="*/ 2147483646 h 507"/>
              <a:gd name="T48" fmla="*/ 2147483646 w 434"/>
              <a:gd name="T49" fmla="*/ 2147483646 h 507"/>
              <a:gd name="T50" fmla="*/ 2147483646 w 434"/>
              <a:gd name="T51" fmla="*/ 2147483646 h 507"/>
              <a:gd name="T52" fmla="*/ 2147483646 w 434"/>
              <a:gd name="T53" fmla="*/ 2147483646 h 507"/>
              <a:gd name="T54" fmla="*/ 2147483646 w 434"/>
              <a:gd name="T55" fmla="*/ 2147483646 h 507"/>
              <a:gd name="T56" fmla="*/ 2147483646 w 434"/>
              <a:gd name="T57" fmla="*/ 2147483646 h 507"/>
              <a:gd name="T58" fmla="*/ 2147483646 w 434"/>
              <a:gd name="T59" fmla="*/ 2147483646 h 507"/>
              <a:gd name="T60" fmla="*/ 2147483646 w 434"/>
              <a:gd name="T61" fmla="*/ 2147483646 h 507"/>
              <a:gd name="T62" fmla="*/ 2147483646 w 434"/>
              <a:gd name="T63" fmla="*/ 2147483646 h 507"/>
              <a:gd name="T64" fmla="*/ 2147483646 w 434"/>
              <a:gd name="T65" fmla="*/ 2147483646 h 507"/>
              <a:gd name="T66" fmla="*/ 2147483646 w 434"/>
              <a:gd name="T67" fmla="*/ 2147483646 h 507"/>
              <a:gd name="T68" fmla="*/ 2147483646 w 434"/>
              <a:gd name="T69" fmla="*/ 2147483646 h 507"/>
              <a:gd name="T70" fmla="*/ 2147483646 w 434"/>
              <a:gd name="T71" fmla="*/ 2147483646 h 507"/>
              <a:gd name="T72" fmla="*/ 2147483646 w 434"/>
              <a:gd name="T73" fmla="*/ 2147483646 h 507"/>
              <a:gd name="T74" fmla="*/ 2147483646 w 434"/>
              <a:gd name="T75" fmla="*/ 2147483646 h 507"/>
              <a:gd name="T76" fmla="*/ 2147483646 w 434"/>
              <a:gd name="T77" fmla="*/ 2147483646 h 507"/>
              <a:gd name="T78" fmla="*/ 2147483646 w 434"/>
              <a:gd name="T79" fmla="*/ 2147483646 h 507"/>
              <a:gd name="T80" fmla="*/ 2147483646 w 434"/>
              <a:gd name="T81" fmla="*/ 2147483646 h 507"/>
              <a:gd name="T82" fmla="*/ 2147483646 w 434"/>
              <a:gd name="T83" fmla="*/ 2147483646 h 507"/>
              <a:gd name="T84" fmla="*/ 2147483646 w 434"/>
              <a:gd name="T85" fmla="*/ 2147483646 h 507"/>
              <a:gd name="T86" fmla="*/ 2147483646 w 434"/>
              <a:gd name="T87" fmla="*/ 2147483646 h 507"/>
              <a:gd name="T88" fmla="*/ 2147483646 w 434"/>
              <a:gd name="T89" fmla="*/ 2147483646 h 507"/>
              <a:gd name="T90" fmla="*/ 2147483646 w 434"/>
              <a:gd name="T91" fmla="*/ 2147483646 h 507"/>
              <a:gd name="T92" fmla="*/ 2147483646 w 434"/>
              <a:gd name="T93" fmla="*/ 2147483646 h 507"/>
              <a:gd name="T94" fmla="*/ 0 w 434"/>
              <a:gd name="T95" fmla="*/ 2147483646 h 507"/>
              <a:gd name="T96" fmla="*/ 0 w 434"/>
              <a:gd name="T97" fmla="*/ 2147483646 h 507"/>
              <a:gd name="T98" fmla="*/ 0 w 434"/>
              <a:gd name="T99" fmla="*/ 2147483646 h 507"/>
              <a:gd name="T100" fmla="*/ 0 w 434"/>
              <a:gd name="T101" fmla="*/ 2147483646 h 507"/>
              <a:gd name="T102" fmla="*/ 0 w 434"/>
              <a:gd name="T103" fmla="*/ 2147483646 h 507"/>
              <a:gd name="T104" fmla="*/ 0 w 434"/>
              <a:gd name="T105" fmla="*/ 2147483646 h 507"/>
              <a:gd name="T106" fmla="*/ 0 w 434"/>
              <a:gd name="T107" fmla="*/ 2147483646 h 507"/>
              <a:gd name="T108" fmla="*/ 0 w 434"/>
              <a:gd name="T109" fmla="*/ 2147483646 h 5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4"/>
              <a:gd name="T166" fmla="*/ 0 h 507"/>
              <a:gd name="T167" fmla="*/ 434 w 434"/>
              <a:gd name="T168" fmla="*/ 507 h 5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4" h="507">
                <a:moveTo>
                  <a:pt x="0" y="112"/>
                </a:moveTo>
                <a:lnTo>
                  <a:pt x="8" y="109"/>
                </a:lnTo>
                <a:lnTo>
                  <a:pt x="23" y="101"/>
                </a:lnTo>
                <a:lnTo>
                  <a:pt x="27" y="96"/>
                </a:lnTo>
                <a:lnTo>
                  <a:pt x="28" y="95"/>
                </a:lnTo>
                <a:lnTo>
                  <a:pt x="39" y="90"/>
                </a:lnTo>
                <a:lnTo>
                  <a:pt x="57" y="76"/>
                </a:lnTo>
                <a:lnTo>
                  <a:pt x="61" y="59"/>
                </a:lnTo>
                <a:lnTo>
                  <a:pt x="59" y="50"/>
                </a:lnTo>
                <a:lnTo>
                  <a:pt x="66" y="35"/>
                </a:lnTo>
                <a:lnTo>
                  <a:pt x="68" y="33"/>
                </a:lnTo>
                <a:lnTo>
                  <a:pt x="71" y="29"/>
                </a:lnTo>
                <a:lnTo>
                  <a:pt x="83" y="22"/>
                </a:lnTo>
                <a:lnTo>
                  <a:pt x="84" y="22"/>
                </a:lnTo>
                <a:lnTo>
                  <a:pt x="95" y="11"/>
                </a:lnTo>
                <a:lnTo>
                  <a:pt x="95" y="10"/>
                </a:lnTo>
                <a:lnTo>
                  <a:pt x="103" y="6"/>
                </a:lnTo>
                <a:lnTo>
                  <a:pt x="109" y="4"/>
                </a:lnTo>
                <a:lnTo>
                  <a:pt x="118" y="6"/>
                </a:lnTo>
                <a:lnTo>
                  <a:pt x="122" y="7"/>
                </a:lnTo>
                <a:lnTo>
                  <a:pt x="128" y="11"/>
                </a:lnTo>
                <a:lnTo>
                  <a:pt x="130" y="13"/>
                </a:lnTo>
                <a:lnTo>
                  <a:pt x="142" y="92"/>
                </a:lnTo>
                <a:lnTo>
                  <a:pt x="185" y="122"/>
                </a:lnTo>
                <a:lnTo>
                  <a:pt x="262" y="143"/>
                </a:lnTo>
                <a:lnTo>
                  <a:pt x="264" y="141"/>
                </a:lnTo>
                <a:lnTo>
                  <a:pt x="339" y="39"/>
                </a:lnTo>
                <a:lnTo>
                  <a:pt x="364" y="11"/>
                </a:lnTo>
                <a:lnTo>
                  <a:pt x="367" y="9"/>
                </a:lnTo>
                <a:lnTo>
                  <a:pt x="370" y="7"/>
                </a:lnTo>
                <a:lnTo>
                  <a:pt x="377" y="4"/>
                </a:lnTo>
                <a:lnTo>
                  <a:pt x="379" y="4"/>
                </a:lnTo>
                <a:lnTo>
                  <a:pt x="383" y="3"/>
                </a:lnTo>
                <a:lnTo>
                  <a:pt x="394" y="1"/>
                </a:lnTo>
                <a:lnTo>
                  <a:pt x="397" y="1"/>
                </a:lnTo>
                <a:lnTo>
                  <a:pt x="398" y="1"/>
                </a:lnTo>
                <a:lnTo>
                  <a:pt x="403" y="0"/>
                </a:lnTo>
                <a:lnTo>
                  <a:pt x="409" y="0"/>
                </a:lnTo>
                <a:lnTo>
                  <a:pt x="417" y="0"/>
                </a:lnTo>
                <a:lnTo>
                  <a:pt x="418" y="0"/>
                </a:lnTo>
                <a:lnTo>
                  <a:pt x="420" y="0"/>
                </a:lnTo>
                <a:lnTo>
                  <a:pt x="420" y="4"/>
                </a:lnTo>
                <a:lnTo>
                  <a:pt x="420" y="11"/>
                </a:lnTo>
                <a:lnTo>
                  <a:pt x="420" y="30"/>
                </a:lnTo>
                <a:lnTo>
                  <a:pt x="420" y="35"/>
                </a:lnTo>
                <a:lnTo>
                  <a:pt x="420" y="39"/>
                </a:lnTo>
                <a:lnTo>
                  <a:pt x="420" y="45"/>
                </a:lnTo>
                <a:lnTo>
                  <a:pt x="420" y="47"/>
                </a:lnTo>
                <a:lnTo>
                  <a:pt x="420" y="56"/>
                </a:lnTo>
                <a:lnTo>
                  <a:pt x="420" y="73"/>
                </a:lnTo>
                <a:lnTo>
                  <a:pt x="420" y="79"/>
                </a:lnTo>
                <a:lnTo>
                  <a:pt x="420" y="86"/>
                </a:lnTo>
                <a:lnTo>
                  <a:pt x="424" y="104"/>
                </a:lnTo>
                <a:lnTo>
                  <a:pt x="424" y="106"/>
                </a:lnTo>
                <a:lnTo>
                  <a:pt x="424" y="122"/>
                </a:lnTo>
                <a:lnTo>
                  <a:pt x="424" y="127"/>
                </a:lnTo>
                <a:lnTo>
                  <a:pt x="424" y="134"/>
                </a:lnTo>
                <a:lnTo>
                  <a:pt x="424" y="143"/>
                </a:lnTo>
                <a:lnTo>
                  <a:pt x="424" y="147"/>
                </a:lnTo>
                <a:lnTo>
                  <a:pt x="424" y="153"/>
                </a:lnTo>
                <a:lnTo>
                  <a:pt x="424" y="158"/>
                </a:lnTo>
                <a:lnTo>
                  <a:pt x="424" y="161"/>
                </a:lnTo>
                <a:lnTo>
                  <a:pt x="424" y="172"/>
                </a:lnTo>
                <a:lnTo>
                  <a:pt x="424" y="184"/>
                </a:lnTo>
                <a:lnTo>
                  <a:pt x="424" y="194"/>
                </a:lnTo>
                <a:lnTo>
                  <a:pt x="424" y="199"/>
                </a:lnTo>
                <a:lnTo>
                  <a:pt x="424" y="209"/>
                </a:lnTo>
                <a:lnTo>
                  <a:pt x="424" y="217"/>
                </a:lnTo>
                <a:lnTo>
                  <a:pt x="424" y="220"/>
                </a:lnTo>
                <a:lnTo>
                  <a:pt x="424" y="233"/>
                </a:lnTo>
                <a:lnTo>
                  <a:pt x="424" y="245"/>
                </a:lnTo>
                <a:lnTo>
                  <a:pt x="424" y="261"/>
                </a:lnTo>
                <a:lnTo>
                  <a:pt x="424" y="263"/>
                </a:lnTo>
                <a:lnTo>
                  <a:pt x="424" y="270"/>
                </a:lnTo>
                <a:lnTo>
                  <a:pt x="424" y="272"/>
                </a:lnTo>
                <a:lnTo>
                  <a:pt x="424" y="281"/>
                </a:lnTo>
                <a:lnTo>
                  <a:pt x="424" y="286"/>
                </a:lnTo>
                <a:lnTo>
                  <a:pt x="424" y="292"/>
                </a:lnTo>
                <a:lnTo>
                  <a:pt x="424" y="294"/>
                </a:lnTo>
                <a:lnTo>
                  <a:pt x="424" y="301"/>
                </a:lnTo>
                <a:lnTo>
                  <a:pt x="424" y="304"/>
                </a:lnTo>
                <a:lnTo>
                  <a:pt x="424" y="307"/>
                </a:lnTo>
                <a:lnTo>
                  <a:pt x="424" y="319"/>
                </a:lnTo>
                <a:lnTo>
                  <a:pt x="424" y="322"/>
                </a:lnTo>
                <a:lnTo>
                  <a:pt x="424" y="324"/>
                </a:lnTo>
                <a:lnTo>
                  <a:pt x="424" y="326"/>
                </a:lnTo>
                <a:lnTo>
                  <a:pt x="424" y="328"/>
                </a:lnTo>
                <a:lnTo>
                  <a:pt x="424" y="332"/>
                </a:lnTo>
                <a:lnTo>
                  <a:pt x="424" y="342"/>
                </a:lnTo>
                <a:lnTo>
                  <a:pt x="424" y="356"/>
                </a:lnTo>
                <a:lnTo>
                  <a:pt x="424" y="369"/>
                </a:lnTo>
                <a:lnTo>
                  <a:pt x="424" y="381"/>
                </a:lnTo>
                <a:lnTo>
                  <a:pt x="424" y="390"/>
                </a:lnTo>
                <a:lnTo>
                  <a:pt x="424" y="395"/>
                </a:lnTo>
                <a:lnTo>
                  <a:pt x="430" y="395"/>
                </a:lnTo>
                <a:lnTo>
                  <a:pt x="433" y="395"/>
                </a:lnTo>
                <a:lnTo>
                  <a:pt x="433" y="415"/>
                </a:lnTo>
                <a:lnTo>
                  <a:pt x="433" y="417"/>
                </a:lnTo>
                <a:lnTo>
                  <a:pt x="433" y="431"/>
                </a:lnTo>
                <a:lnTo>
                  <a:pt x="426" y="431"/>
                </a:lnTo>
                <a:lnTo>
                  <a:pt x="421" y="431"/>
                </a:lnTo>
                <a:lnTo>
                  <a:pt x="420" y="431"/>
                </a:lnTo>
                <a:lnTo>
                  <a:pt x="418" y="431"/>
                </a:lnTo>
                <a:lnTo>
                  <a:pt x="408" y="430"/>
                </a:lnTo>
                <a:lnTo>
                  <a:pt x="395" y="430"/>
                </a:lnTo>
                <a:lnTo>
                  <a:pt x="388" y="430"/>
                </a:lnTo>
                <a:lnTo>
                  <a:pt x="377" y="430"/>
                </a:lnTo>
                <a:lnTo>
                  <a:pt x="374" y="430"/>
                </a:lnTo>
                <a:lnTo>
                  <a:pt x="371" y="431"/>
                </a:lnTo>
                <a:lnTo>
                  <a:pt x="369" y="431"/>
                </a:lnTo>
                <a:lnTo>
                  <a:pt x="361" y="430"/>
                </a:lnTo>
                <a:lnTo>
                  <a:pt x="347" y="430"/>
                </a:lnTo>
                <a:lnTo>
                  <a:pt x="344" y="430"/>
                </a:lnTo>
                <a:lnTo>
                  <a:pt x="340" y="430"/>
                </a:lnTo>
                <a:lnTo>
                  <a:pt x="336" y="431"/>
                </a:lnTo>
                <a:lnTo>
                  <a:pt x="331" y="431"/>
                </a:lnTo>
                <a:lnTo>
                  <a:pt x="329" y="431"/>
                </a:lnTo>
                <a:lnTo>
                  <a:pt x="327" y="431"/>
                </a:lnTo>
                <a:lnTo>
                  <a:pt x="325" y="431"/>
                </a:lnTo>
                <a:lnTo>
                  <a:pt x="318" y="431"/>
                </a:lnTo>
                <a:lnTo>
                  <a:pt x="310" y="431"/>
                </a:lnTo>
                <a:lnTo>
                  <a:pt x="306" y="431"/>
                </a:lnTo>
                <a:lnTo>
                  <a:pt x="304" y="431"/>
                </a:lnTo>
                <a:lnTo>
                  <a:pt x="302" y="431"/>
                </a:lnTo>
                <a:lnTo>
                  <a:pt x="300" y="431"/>
                </a:lnTo>
                <a:lnTo>
                  <a:pt x="288" y="431"/>
                </a:lnTo>
                <a:lnTo>
                  <a:pt x="288" y="432"/>
                </a:lnTo>
                <a:lnTo>
                  <a:pt x="288" y="440"/>
                </a:lnTo>
                <a:lnTo>
                  <a:pt x="288" y="464"/>
                </a:lnTo>
                <a:lnTo>
                  <a:pt x="288" y="467"/>
                </a:lnTo>
                <a:lnTo>
                  <a:pt x="288" y="479"/>
                </a:lnTo>
                <a:lnTo>
                  <a:pt x="288" y="492"/>
                </a:lnTo>
                <a:lnTo>
                  <a:pt x="288" y="506"/>
                </a:lnTo>
                <a:lnTo>
                  <a:pt x="282" y="506"/>
                </a:lnTo>
                <a:lnTo>
                  <a:pt x="276" y="506"/>
                </a:lnTo>
                <a:lnTo>
                  <a:pt x="269" y="506"/>
                </a:lnTo>
                <a:lnTo>
                  <a:pt x="264" y="506"/>
                </a:lnTo>
                <a:lnTo>
                  <a:pt x="261" y="506"/>
                </a:lnTo>
                <a:lnTo>
                  <a:pt x="258" y="506"/>
                </a:lnTo>
                <a:lnTo>
                  <a:pt x="252" y="504"/>
                </a:lnTo>
                <a:lnTo>
                  <a:pt x="249" y="504"/>
                </a:lnTo>
                <a:lnTo>
                  <a:pt x="244" y="506"/>
                </a:lnTo>
                <a:lnTo>
                  <a:pt x="243" y="504"/>
                </a:lnTo>
                <a:lnTo>
                  <a:pt x="240" y="504"/>
                </a:lnTo>
                <a:lnTo>
                  <a:pt x="233" y="504"/>
                </a:lnTo>
                <a:lnTo>
                  <a:pt x="232" y="504"/>
                </a:lnTo>
                <a:lnTo>
                  <a:pt x="231" y="504"/>
                </a:lnTo>
                <a:lnTo>
                  <a:pt x="229" y="504"/>
                </a:lnTo>
                <a:lnTo>
                  <a:pt x="215" y="504"/>
                </a:lnTo>
                <a:lnTo>
                  <a:pt x="213" y="504"/>
                </a:lnTo>
                <a:lnTo>
                  <a:pt x="203" y="506"/>
                </a:lnTo>
                <a:lnTo>
                  <a:pt x="193" y="504"/>
                </a:lnTo>
                <a:lnTo>
                  <a:pt x="191" y="504"/>
                </a:lnTo>
                <a:lnTo>
                  <a:pt x="181" y="504"/>
                </a:lnTo>
                <a:lnTo>
                  <a:pt x="179" y="504"/>
                </a:lnTo>
                <a:lnTo>
                  <a:pt x="168" y="504"/>
                </a:lnTo>
                <a:lnTo>
                  <a:pt x="164" y="504"/>
                </a:lnTo>
                <a:lnTo>
                  <a:pt x="160" y="504"/>
                </a:lnTo>
                <a:lnTo>
                  <a:pt x="159" y="504"/>
                </a:lnTo>
                <a:lnTo>
                  <a:pt x="146" y="504"/>
                </a:lnTo>
                <a:lnTo>
                  <a:pt x="144" y="504"/>
                </a:lnTo>
                <a:lnTo>
                  <a:pt x="141" y="504"/>
                </a:lnTo>
                <a:lnTo>
                  <a:pt x="136" y="504"/>
                </a:lnTo>
                <a:lnTo>
                  <a:pt x="131" y="504"/>
                </a:lnTo>
                <a:lnTo>
                  <a:pt x="126" y="504"/>
                </a:lnTo>
                <a:lnTo>
                  <a:pt x="120" y="504"/>
                </a:lnTo>
                <a:lnTo>
                  <a:pt x="110" y="504"/>
                </a:lnTo>
                <a:lnTo>
                  <a:pt x="107" y="504"/>
                </a:lnTo>
                <a:lnTo>
                  <a:pt x="105" y="504"/>
                </a:lnTo>
                <a:lnTo>
                  <a:pt x="102" y="504"/>
                </a:lnTo>
                <a:lnTo>
                  <a:pt x="95" y="504"/>
                </a:lnTo>
                <a:lnTo>
                  <a:pt x="90" y="504"/>
                </a:lnTo>
                <a:lnTo>
                  <a:pt x="83" y="504"/>
                </a:lnTo>
                <a:lnTo>
                  <a:pt x="71" y="504"/>
                </a:lnTo>
                <a:lnTo>
                  <a:pt x="69" y="504"/>
                </a:lnTo>
                <a:lnTo>
                  <a:pt x="61" y="504"/>
                </a:lnTo>
                <a:lnTo>
                  <a:pt x="59" y="504"/>
                </a:lnTo>
                <a:lnTo>
                  <a:pt x="51" y="504"/>
                </a:lnTo>
                <a:lnTo>
                  <a:pt x="47" y="504"/>
                </a:lnTo>
                <a:lnTo>
                  <a:pt x="45" y="504"/>
                </a:lnTo>
                <a:lnTo>
                  <a:pt x="42" y="504"/>
                </a:lnTo>
                <a:lnTo>
                  <a:pt x="40" y="504"/>
                </a:lnTo>
                <a:lnTo>
                  <a:pt x="35" y="504"/>
                </a:lnTo>
                <a:lnTo>
                  <a:pt x="30" y="504"/>
                </a:lnTo>
                <a:lnTo>
                  <a:pt x="23" y="504"/>
                </a:lnTo>
                <a:lnTo>
                  <a:pt x="19" y="504"/>
                </a:lnTo>
                <a:lnTo>
                  <a:pt x="17" y="504"/>
                </a:lnTo>
                <a:lnTo>
                  <a:pt x="13" y="504"/>
                </a:lnTo>
                <a:lnTo>
                  <a:pt x="12" y="504"/>
                </a:lnTo>
                <a:lnTo>
                  <a:pt x="0" y="504"/>
                </a:lnTo>
                <a:lnTo>
                  <a:pt x="0" y="498"/>
                </a:lnTo>
                <a:lnTo>
                  <a:pt x="0" y="483"/>
                </a:lnTo>
                <a:lnTo>
                  <a:pt x="0" y="467"/>
                </a:lnTo>
                <a:lnTo>
                  <a:pt x="0" y="446"/>
                </a:lnTo>
                <a:lnTo>
                  <a:pt x="0" y="443"/>
                </a:lnTo>
                <a:lnTo>
                  <a:pt x="0" y="421"/>
                </a:lnTo>
                <a:lnTo>
                  <a:pt x="0" y="397"/>
                </a:lnTo>
                <a:lnTo>
                  <a:pt x="0" y="363"/>
                </a:lnTo>
                <a:lnTo>
                  <a:pt x="0" y="358"/>
                </a:lnTo>
                <a:lnTo>
                  <a:pt x="0" y="336"/>
                </a:lnTo>
                <a:lnTo>
                  <a:pt x="0" y="331"/>
                </a:lnTo>
                <a:lnTo>
                  <a:pt x="0" y="319"/>
                </a:lnTo>
                <a:lnTo>
                  <a:pt x="0" y="306"/>
                </a:lnTo>
                <a:lnTo>
                  <a:pt x="0" y="293"/>
                </a:lnTo>
                <a:lnTo>
                  <a:pt x="0" y="281"/>
                </a:lnTo>
                <a:lnTo>
                  <a:pt x="0" y="273"/>
                </a:lnTo>
                <a:lnTo>
                  <a:pt x="0" y="260"/>
                </a:lnTo>
                <a:lnTo>
                  <a:pt x="0" y="244"/>
                </a:lnTo>
                <a:lnTo>
                  <a:pt x="0" y="228"/>
                </a:lnTo>
                <a:lnTo>
                  <a:pt x="0" y="218"/>
                </a:lnTo>
                <a:lnTo>
                  <a:pt x="0" y="215"/>
                </a:lnTo>
                <a:lnTo>
                  <a:pt x="0" y="208"/>
                </a:lnTo>
                <a:lnTo>
                  <a:pt x="0" y="195"/>
                </a:lnTo>
                <a:lnTo>
                  <a:pt x="0" y="186"/>
                </a:lnTo>
                <a:lnTo>
                  <a:pt x="0" y="170"/>
                </a:lnTo>
                <a:lnTo>
                  <a:pt x="0" y="157"/>
                </a:lnTo>
                <a:lnTo>
                  <a:pt x="0" y="150"/>
                </a:lnTo>
                <a:lnTo>
                  <a:pt x="0" y="147"/>
                </a:lnTo>
                <a:lnTo>
                  <a:pt x="0" y="142"/>
                </a:lnTo>
                <a:lnTo>
                  <a:pt x="0" y="136"/>
                </a:lnTo>
                <a:lnTo>
                  <a:pt x="0" y="133"/>
                </a:lnTo>
                <a:lnTo>
                  <a:pt x="0" y="131"/>
                </a:lnTo>
                <a:lnTo>
                  <a:pt x="0" y="112"/>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8" name="Freeform 275"/>
          <p:cNvSpPr>
            <a:spLocks/>
          </p:cNvSpPr>
          <p:nvPr/>
        </p:nvSpPr>
        <p:spPr bwMode="auto">
          <a:xfrm>
            <a:off x="5135564" y="1690688"/>
            <a:ext cx="636587" cy="773112"/>
          </a:xfrm>
          <a:custGeom>
            <a:avLst/>
            <a:gdLst>
              <a:gd name="T0" fmla="*/ 2147483646 w 442"/>
              <a:gd name="T1" fmla="*/ 2147483646 h 552"/>
              <a:gd name="T2" fmla="*/ 2147483646 w 442"/>
              <a:gd name="T3" fmla="*/ 2147483646 h 552"/>
              <a:gd name="T4" fmla="*/ 2147483646 w 442"/>
              <a:gd name="T5" fmla="*/ 2147483646 h 552"/>
              <a:gd name="T6" fmla="*/ 2147483646 w 442"/>
              <a:gd name="T7" fmla="*/ 2147483646 h 552"/>
              <a:gd name="T8" fmla="*/ 2147483646 w 442"/>
              <a:gd name="T9" fmla="*/ 2147483646 h 552"/>
              <a:gd name="T10" fmla="*/ 2147483646 w 442"/>
              <a:gd name="T11" fmla="*/ 2147483646 h 552"/>
              <a:gd name="T12" fmla="*/ 2147483646 w 442"/>
              <a:gd name="T13" fmla="*/ 2147483646 h 552"/>
              <a:gd name="T14" fmla="*/ 2147483646 w 442"/>
              <a:gd name="T15" fmla="*/ 2147483646 h 552"/>
              <a:gd name="T16" fmla="*/ 2147483646 w 442"/>
              <a:gd name="T17" fmla="*/ 2147483646 h 552"/>
              <a:gd name="T18" fmla="*/ 2147483646 w 442"/>
              <a:gd name="T19" fmla="*/ 2147483646 h 552"/>
              <a:gd name="T20" fmla="*/ 2147483646 w 442"/>
              <a:gd name="T21" fmla="*/ 2147483646 h 552"/>
              <a:gd name="T22" fmla="*/ 2147483646 w 442"/>
              <a:gd name="T23" fmla="*/ 2147483646 h 552"/>
              <a:gd name="T24" fmla="*/ 2147483646 w 442"/>
              <a:gd name="T25" fmla="*/ 2147483646 h 552"/>
              <a:gd name="T26" fmla="*/ 2147483646 w 442"/>
              <a:gd name="T27" fmla="*/ 2147483646 h 552"/>
              <a:gd name="T28" fmla="*/ 2147483646 w 442"/>
              <a:gd name="T29" fmla="*/ 2147483646 h 552"/>
              <a:gd name="T30" fmla="*/ 2147483646 w 442"/>
              <a:gd name="T31" fmla="*/ 2147483646 h 552"/>
              <a:gd name="T32" fmla="*/ 2147483646 w 442"/>
              <a:gd name="T33" fmla="*/ 2147483646 h 552"/>
              <a:gd name="T34" fmla="*/ 2147483646 w 442"/>
              <a:gd name="T35" fmla="*/ 2147483646 h 552"/>
              <a:gd name="T36" fmla="*/ 2147483646 w 442"/>
              <a:gd name="T37" fmla="*/ 2147483646 h 552"/>
              <a:gd name="T38" fmla="*/ 2147483646 w 442"/>
              <a:gd name="T39" fmla="*/ 2147483646 h 552"/>
              <a:gd name="T40" fmla="*/ 2147483646 w 442"/>
              <a:gd name="T41" fmla="*/ 2147483646 h 552"/>
              <a:gd name="T42" fmla="*/ 2147483646 w 442"/>
              <a:gd name="T43" fmla="*/ 2147483646 h 552"/>
              <a:gd name="T44" fmla="*/ 2147483646 w 442"/>
              <a:gd name="T45" fmla="*/ 2147483646 h 552"/>
              <a:gd name="T46" fmla="*/ 2147483646 w 442"/>
              <a:gd name="T47" fmla="*/ 2147483646 h 552"/>
              <a:gd name="T48" fmla="*/ 2147483646 w 442"/>
              <a:gd name="T49" fmla="*/ 2147483646 h 552"/>
              <a:gd name="T50" fmla="*/ 2147483646 w 442"/>
              <a:gd name="T51" fmla="*/ 2147483646 h 552"/>
              <a:gd name="T52" fmla="*/ 2147483646 w 442"/>
              <a:gd name="T53" fmla="*/ 2147483646 h 552"/>
              <a:gd name="T54" fmla="*/ 2147483646 w 442"/>
              <a:gd name="T55" fmla="*/ 2147483646 h 552"/>
              <a:gd name="T56" fmla="*/ 2147483646 w 442"/>
              <a:gd name="T57" fmla="*/ 2147483646 h 552"/>
              <a:gd name="T58" fmla="*/ 2147483646 w 442"/>
              <a:gd name="T59" fmla="*/ 2147483646 h 552"/>
              <a:gd name="T60" fmla="*/ 2147483646 w 442"/>
              <a:gd name="T61" fmla="*/ 2147483646 h 552"/>
              <a:gd name="T62" fmla="*/ 2147483646 w 442"/>
              <a:gd name="T63" fmla="*/ 2147483646 h 552"/>
              <a:gd name="T64" fmla="*/ 2147483646 w 442"/>
              <a:gd name="T65" fmla="*/ 2147483646 h 552"/>
              <a:gd name="T66" fmla="*/ 2147483646 w 442"/>
              <a:gd name="T67" fmla="*/ 2147483646 h 552"/>
              <a:gd name="T68" fmla="*/ 2147483646 w 442"/>
              <a:gd name="T69" fmla="*/ 2147483646 h 552"/>
              <a:gd name="T70" fmla="*/ 2147483646 w 442"/>
              <a:gd name="T71" fmla="*/ 2147483646 h 552"/>
              <a:gd name="T72" fmla="*/ 2147483646 w 442"/>
              <a:gd name="T73" fmla="*/ 2147483646 h 552"/>
              <a:gd name="T74" fmla="*/ 2147483646 w 442"/>
              <a:gd name="T75" fmla="*/ 2147483646 h 552"/>
              <a:gd name="T76" fmla="*/ 2147483646 w 442"/>
              <a:gd name="T77" fmla="*/ 2147483646 h 552"/>
              <a:gd name="T78" fmla="*/ 2147483646 w 442"/>
              <a:gd name="T79" fmla="*/ 2147483646 h 552"/>
              <a:gd name="T80" fmla="*/ 2147483646 w 442"/>
              <a:gd name="T81" fmla="*/ 2147483646 h 552"/>
              <a:gd name="T82" fmla="*/ 2147483646 w 442"/>
              <a:gd name="T83" fmla="*/ 2147483646 h 552"/>
              <a:gd name="T84" fmla="*/ 2147483646 w 442"/>
              <a:gd name="T85" fmla="*/ 2147483646 h 552"/>
              <a:gd name="T86" fmla="*/ 2147483646 w 442"/>
              <a:gd name="T87" fmla="*/ 2147483646 h 552"/>
              <a:gd name="T88" fmla="*/ 2147483646 w 442"/>
              <a:gd name="T89" fmla="*/ 2147483646 h 552"/>
              <a:gd name="T90" fmla="*/ 2147483646 w 442"/>
              <a:gd name="T91" fmla="*/ 2147483646 h 552"/>
              <a:gd name="T92" fmla="*/ 2147483646 w 442"/>
              <a:gd name="T93" fmla="*/ 2147483646 h 552"/>
              <a:gd name="T94" fmla="*/ 2147483646 w 442"/>
              <a:gd name="T95" fmla="*/ 2147483646 h 552"/>
              <a:gd name="T96" fmla="*/ 0 w 442"/>
              <a:gd name="T97" fmla="*/ 2147483646 h 552"/>
              <a:gd name="T98" fmla="*/ 0 w 442"/>
              <a:gd name="T99" fmla="*/ 2147483646 h 552"/>
              <a:gd name="T100" fmla="*/ 0 w 442"/>
              <a:gd name="T101" fmla="*/ 2147483646 h 552"/>
              <a:gd name="T102" fmla="*/ 0 w 442"/>
              <a:gd name="T103" fmla="*/ 2147483646 h 552"/>
              <a:gd name="T104" fmla="*/ 0 w 442"/>
              <a:gd name="T105" fmla="*/ 2147483646 h 552"/>
              <a:gd name="T106" fmla="*/ 0 w 442"/>
              <a:gd name="T107" fmla="*/ 2147483646 h 552"/>
              <a:gd name="T108" fmla="*/ 0 w 442"/>
              <a:gd name="T109" fmla="*/ 2147483646 h 552"/>
              <a:gd name="T110" fmla="*/ 0 w 442"/>
              <a:gd name="T111" fmla="*/ 2147483646 h 552"/>
              <a:gd name="T112" fmla="*/ 0 w 442"/>
              <a:gd name="T113" fmla="*/ 2147483646 h 552"/>
              <a:gd name="T114" fmla="*/ 0 w 442"/>
              <a:gd name="T115" fmla="*/ 2147483646 h 552"/>
              <a:gd name="T116" fmla="*/ 0 w 442"/>
              <a:gd name="T117" fmla="*/ 2147483646 h 552"/>
              <a:gd name="T118" fmla="*/ 0 w 442"/>
              <a:gd name="T119" fmla="*/ 2147483646 h 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2"/>
              <a:gd name="T181" fmla="*/ 0 h 552"/>
              <a:gd name="T182" fmla="*/ 442 w 442"/>
              <a:gd name="T183" fmla="*/ 552 h 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2" h="552">
                <a:moveTo>
                  <a:pt x="0" y="182"/>
                </a:moveTo>
                <a:lnTo>
                  <a:pt x="4" y="182"/>
                </a:lnTo>
                <a:lnTo>
                  <a:pt x="9" y="182"/>
                </a:lnTo>
                <a:lnTo>
                  <a:pt x="14" y="182"/>
                </a:lnTo>
                <a:lnTo>
                  <a:pt x="23" y="182"/>
                </a:lnTo>
                <a:lnTo>
                  <a:pt x="25" y="182"/>
                </a:lnTo>
                <a:lnTo>
                  <a:pt x="36" y="182"/>
                </a:lnTo>
                <a:lnTo>
                  <a:pt x="37" y="182"/>
                </a:lnTo>
                <a:lnTo>
                  <a:pt x="39" y="182"/>
                </a:lnTo>
                <a:lnTo>
                  <a:pt x="42" y="182"/>
                </a:lnTo>
                <a:lnTo>
                  <a:pt x="47" y="182"/>
                </a:lnTo>
                <a:lnTo>
                  <a:pt x="69" y="181"/>
                </a:lnTo>
                <a:lnTo>
                  <a:pt x="71" y="181"/>
                </a:lnTo>
                <a:lnTo>
                  <a:pt x="87" y="181"/>
                </a:lnTo>
                <a:lnTo>
                  <a:pt x="91" y="181"/>
                </a:lnTo>
                <a:lnTo>
                  <a:pt x="107" y="181"/>
                </a:lnTo>
                <a:lnTo>
                  <a:pt x="111" y="181"/>
                </a:lnTo>
                <a:lnTo>
                  <a:pt x="116" y="181"/>
                </a:lnTo>
                <a:lnTo>
                  <a:pt x="122" y="181"/>
                </a:lnTo>
                <a:lnTo>
                  <a:pt x="125" y="181"/>
                </a:lnTo>
                <a:lnTo>
                  <a:pt x="134" y="181"/>
                </a:lnTo>
                <a:lnTo>
                  <a:pt x="137" y="181"/>
                </a:lnTo>
                <a:lnTo>
                  <a:pt x="144" y="181"/>
                </a:lnTo>
                <a:lnTo>
                  <a:pt x="149" y="181"/>
                </a:lnTo>
                <a:lnTo>
                  <a:pt x="157" y="181"/>
                </a:lnTo>
                <a:lnTo>
                  <a:pt x="160" y="181"/>
                </a:lnTo>
                <a:lnTo>
                  <a:pt x="168" y="181"/>
                </a:lnTo>
                <a:lnTo>
                  <a:pt x="171" y="180"/>
                </a:lnTo>
                <a:lnTo>
                  <a:pt x="179" y="180"/>
                </a:lnTo>
                <a:lnTo>
                  <a:pt x="185" y="180"/>
                </a:lnTo>
                <a:lnTo>
                  <a:pt x="195" y="180"/>
                </a:lnTo>
                <a:lnTo>
                  <a:pt x="198" y="180"/>
                </a:lnTo>
                <a:lnTo>
                  <a:pt x="202" y="180"/>
                </a:lnTo>
                <a:lnTo>
                  <a:pt x="207" y="180"/>
                </a:lnTo>
                <a:lnTo>
                  <a:pt x="210" y="179"/>
                </a:lnTo>
                <a:lnTo>
                  <a:pt x="210" y="177"/>
                </a:lnTo>
                <a:lnTo>
                  <a:pt x="210" y="174"/>
                </a:lnTo>
                <a:lnTo>
                  <a:pt x="210" y="170"/>
                </a:lnTo>
                <a:lnTo>
                  <a:pt x="210" y="162"/>
                </a:lnTo>
                <a:lnTo>
                  <a:pt x="210" y="154"/>
                </a:lnTo>
                <a:lnTo>
                  <a:pt x="210" y="148"/>
                </a:lnTo>
                <a:lnTo>
                  <a:pt x="210" y="143"/>
                </a:lnTo>
                <a:lnTo>
                  <a:pt x="210" y="137"/>
                </a:lnTo>
                <a:lnTo>
                  <a:pt x="210" y="131"/>
                </a:lnTo>
                <a:lnTo>
                  <a:pt x="210" y="122"/>
                </a:lnTo>
                <a:lnTo>
                  <a:pt x="210" y="119"/>
                </a:lnTo>
                <a:lnTo>
                  <a:pt x="210" y="115"/>
                </a:lnTo>
                <a:lnTo>
                  <a:pt x="210" y="106"/>
                </a:lnTo>
                <a:lnTo>
                  <a:pt x="210" y="103"/>
                </a:lnTo>
                <a:lnTo>
                  <a:pt x="210" y="99"/>
                </a:lnTo>
                <a:lnTo>
                  <a:pt x="210" y="81"/>
                </a:lnTo>
                <a:lnTo>
                  <a:pt x="210" y="78"/>
                </a:lnTo>
                <a:lnTo>
                  <a:pt x="210" y="75"/>
                </a:lnTo>
                <a:lnTo>
                  <a:pt x="210" y="69"/>
                </a:lnTo>
                <a:lnTo>
                  <a:pt x="210" y="60"/>
                </a:lnTo>
                <a:lnTo>
                  <a:pt x="210" y="56"/>
                </a:lnTo>
                <a:lnTo>
                  <a:pt x="210" y="51"/>
                </a:lnTo>
                <a:lnTo>
                  <a:pt x="210" y="47"/>
                </a:lnTo>
                <a:lnTo>
                  <a:pt x="210" y="44"/>
                </a:lnTo>
                <a:lnTo>
                  <a:pt x="210" y="39"/>
                </a:lnTo>
                <a:lnTo>
                  <a:pt x="210" y="31"/>
                </a:lnTo>
                <a:lnTo>
                  <a:pt x="210" y="27"/>
                </a:lnTo>
                <a:lnTo>
                  <a:pt x="210" y="23"/>
                </a:lnTo>
                <a:lnTo>
                  <a:pt x="210" y="20"/>
                </a:lnTo>
                <a:lnTo>
                  <a:pt x="210" y="5"/>
                </a:lnTo>
                <a:lnTo>
                  <a:pt x="211" y="0"/>
                </a:lnTo>
                <a:lnTo>
                  <a:pt x="222" y="7"/>
                </a:lnTo>
                <a:lnTo>
                  <a:pt x="225" y="11"/>
                </a:lnTo>
                <a:lnTo>
                  <a:pt x="241" y="17"/>
                </a:lnTo>
                <a:lnTo>
                  <a:pt x="270" y="12"/>
                </a:lnTo>
                <a:lnTo>
                  <a:pt x="325" y="37"/>
                </a:lnTo>
                <a:lnTo>
                  <a:pt x="331" y="41"/>
                </a:lnTo>
                <a:lnTo>
                  <a:pt x="345" y="60"/>
                </a:lnTo>
                <a:lnTo>
                  <a:pt x="353" y="71"/>
                </a:lnTo>
                <a:lnTo>
                  <a:pt x="360" y="75"/>
                </a:lnTo>
                <a:lnTo>
                  <a:pt x="369" y="78"/>
                </a:lnTo>
                <a:lnTo>
                  <a:pt x="375" y="86"/>
                </a:lnTo>
                <a:lnTo>
                  <a:pt x="380" y="97"/>
                </a:lnTo>
                <a:lnTo>
                  <a:pt x="379" y="103"/>
                </a:lnTo>
                <a:lnTo>
                  <a:pt x="383" y="107"/>
                </a:lnTo>
                <a:lnTo>
                  <a:pt x="383" y="113"/>
                </a:lnTo>
                <a:lnTo>
                  <a:pt x="386" y="116"/>
                </a:lnTo>
                <a:lnTo>
                  <a:pt x="388" y="120"/>
                </a:lnTo>
                <a:lnTo>
                  <a:pt x="390" y="120"/>
                </a:lnTo>
                <a:lnTo>
                  <a:pt x="394" y="123"/>
                </a:lnTo>
                <a:lnTo>
                  <a:pt x="393" y="132"/>
                </a:lnTo>
                <a:lnTo>
                  <a:pt x="396" y="138"/>
                </a:lnTo>
                <a:lnTo>
                  <a:pt x="403" y="147"/>
                </a:lnTo>
                <a:lnTo>
                  <a:pt x="408" y="149"/>
                </a:lnTo>
                <a:lnTo>
                  <a:pt x="409" y="150"/>
                </a:lnTo>
                <a:lnTo>
                  <a:pt x="413" y="154"/>
                </a:lnTo>
                <a:lnTo>
                  <a:pt x="417" y="162"/>
                </a:lnTo>
                <a:lnTo>
                  <a:pt x="422" y="167"/>
                </a:lnTo>
                <a:lnTo>
                  <a:pt x="431" y="176"/>
                </a:lnTo>
                <a:lnTo>
                  <a:pt x="437" y="176"/>
                </a:lnTo>
                <a:lnTo>
                  <a:pt x="437" y="187"/>
                </a:lnTo>
                <a:lnTo>
                  <a:pt x="437" y="190"/>
                </a:lnTo>
                <a:lnTo>
                  <a:pt x="437" y="193"/>
                </a:lnTo>
                <a:lnTo>
                  <a:pt x="437" y="217"/>
                </a:lnTo>
                <a:lnTo>
                  <a:pt x="437" y="256"/>
                </a:lnTo>
                <a:lnTo>
                  <a:pt x="437" y="264"/>
                </a:lnTo>
                <a:lnTo>
                  <a:pt x="437" y="267"/>
                </a:lnTo>
                <a:lnTo>
                  <a:pt x="437" y="269"/>
                </a:lnTo>
                <a:lnTo>
                  <a:pt x="437" y="285"/>
                </a:lnTo>
                <a:lnTo>
                  <a:pt x="437" y="287"/>
                </a:lnTo>
                <a:lnTo>
                  <a:pt x="437" y="308"/>
                </a:lnTo>
                <a:lnTo>
                  <a:pt x="437" y="329"/>
                </a:lnTo>
                <a:lnTo>
                  <a:pt x="437" y="345"/>
                </a:lnTo>
                <a:lnTo>
                  <a:pt x="437" y="354"/>
                </a:lnTo>
                <a:lnTo>
                  <a:pt x="437" y="367"/>
                </a:lnTo>
                <a:lnTo>
                  <a:pt x="437" y="373"/>
                </a:lnTo>
                <a:lnTo>
                  <a:pt x="437" y="376"/>
                </a:lnTo>
                <a:lnTo>
                  <a:pt x="437" y="379"/>
                </a:lnTo>
                <a:lnTo>
                  <a:pt x="437" y="416"/>
                </a:lnTo>
                <a:lnTo>
                  <a:pt x="437" y="421"/>
                </a:lnTo>
                <a:lnTo>
                  <a:pt x="437" y="429"/>
                </a:lnTo>
                <a:lnTo>
                  <a:pt x="437" y="431"/>
                </a:lnTo>
                <a:lnTo>
                  <a:pt x="437" y="441"/>
                </a:lnTo>
                <a:lnTo>
                  <a:pt x="437" y="446"/>
                </a:lnTo>
                <a:lnTo>
                  <a:pt x="437" y="453"/>
                </a:lnTo>
                <a:lnTo>
                  <a:pt x="437" y="465"/>
                </a:lnTo>
                <a:lnTo>
                  <a:pt x="437" y="478"/>
                </a:lnTo>
                <a:lnTo>
                  <a:pt x="439" y="478"/>
                </a:lnTo>
                <a:lnTo>
                  <a:pt x="441" y="484"/>
                </a:lnTo>
                <a:lnTo>
                  <a:pt x="441" y="492"/>
                </a:lnTo>
                <a:lnTo>
                  <a:pt x="441" y="504"/>
                </a:lnTo>
                <a:lnTo>
                  <a:pt x="441" y="511"/>
                </a:lnTo>
                <a:lnTo>
                  <a:pt x="441" y="516"/>
                </a:lnTo>
                <a:lnTo>
                  <a:pt x="441" y="527"/>
                </a:lnTo>
                <a:lnTo>
                  <a:pt x="441" y="540"/>
                </a:lnTo>
                <a:lnTo>
                  <a:pt x="441" y="545"/>
                </a:lnTo>
                <a:lnTo>
                  <a:pt x="441" y="551"/>
                </a:lnTo>
                <a:lnTo>
                  <a:pt x="428" y="551"/>
                </a:lnTo>
                <a:lnTo>
                  <a:pt x="420" y="551"/>
                </a:lnTo>
                <a:lnTo>
                  <a:pt x="415" y="551"/>
                </a:lnTo>
                <a:lnTo>
                  <a:pt x="403" y="551"/>
                </a:lnTo>
                <a:lnTo>
                  <a:pt x="399" y="551"/>
                </a:lnTo>
                <a:lnTo>
                  <a:pt x="394" y="551"/>
                </a:lnTo>
                <a:lnTo>
                  <a:pt x="391" y="551"/>
                </a:lnTo>
                <a:lnTo>
                  <a:pt x="385" y="551"/>
                </a:lnTo>
                <a:lnTo>
                  <a:pt x="380" y="551"/>
                </a:lnTo>
                <a:lnTo>
                  <a:pt x="377" y="551"/>
                </a:lnTo>
                <a:lnTo>
                  <a:pt x="368" y="551"/>
                </a:lnTo>
                <a:lnTo>
                  <a:pt x="356" y="551"/>
                </a:lnTo>
                <a:lnTo>
                  <a:pt x="343" y="549"/>
                </a:lnTo>
                <a:lnTo>
                  <a:pt x="338" y="549"/>
                </a:lnTo>
                <a:lnTo>
                  <a:pt x="337" y="549"/>
                </a:lnTo>
                <a:lnTo>
                  <a:pt x="331" y="549"/>
                </a:lnTo>
                <a:lnTo>
                  <a:pt x="321" y="551"/>
                </a:lnTo>
                <a:lnTo>
                  <a:pt x="308" y="551"/>
                </a:lnTo>
                <a:lnTo>
                  <a:pt x="300" y="549"/>
                </a:lnTo>
                <a:lnTo>
                  <a:pt x="299" y="549"/>
                </a:lnTo>
                <a:lnTo>
                  <a:pt x="295" y="551"/>
                </a:lnTo>
                <a:lnTo>
                  <a:pt x="292" y="549"/>
                </a:lnTo>
                <a:lnTo>
                  <a:pt x="284" y="549"/>
                </a:lnTo>
                <a:lnTo>
                  <a:pt x="276" y="549"/>
                </a:lnTo>
                <a:lnTo>
                  <a:pt x="273" y="549"/>
                </a:lnTo>
                <a:lnTo>
                  <a:pt x="272" y="549"/>
                </a:lnTo>
                <a:lnTo>
                  <a:pt x="259" y="549"/>
                </a:lnTo>
                <a:lnTo>
                  <a:pt x="257" y="549"/>
                </a:lnTo>
                <a:lnTo>
                  <a:pt x="250" y="549"/>
                </a:lnTo>
                <a:lnTo>
                  <a:pt x="249" y="549"/>
                </a:lnTo>
                <a:lnTo>
                  <a:pt x="243" y="549"/>
                </a:lnTo>
                <a:lnTo>
                  <a:pt x="224" y="548"/>
                </a:lnTo>
                <a:lnTo>
                  <a:pt x="220" y="548"/>
                </a:lnTo>
                <a:lnTo>
                  <a:pt x="216" y="548"/>
                </a:lnTo>
                <a:lnTo>
                  <a:pt x="211" y="548"/>
                </a:lnTo>
                <a:lnTo>
                  <a:pt x="208" y="548"/>
                </a:lnTo>
                <a:lnTo>
                  <a:pt x="207" y="548"/>
                </a:lnTo>
                <a:lnTo>
                  <a:pt x="197" y="548"/>
                </a:lnTo>
                <a:lnTo>
                  <a:pt x="187" y="548"/>
                </a:lnTo>
                <a:lnTo>
                  <a:pt x="182" y="548"/>
                </a:lnTo>
                <a:lnTo>
                  <a:pt x="175" y="548"/>
                </a:lnTo>
                <a:lnTo>
                  <a:pt x="173" y="548"/>
                </a:lnTo>
                <a:lnTo>
                  <a:pt x="164" y="548"/>
                </a:lnTo>
                <a:lnTo>
                  <a:pt x="152" y="548"/>
                </a:lnTo>
                <a:lnTo>
                  <a:pt x="142" y="548"/>
                </a:lnTo>
                <a:lnTo>
                  <a:pt x="139" y="548"/>
                </a:lnTo>
                <a:lnTo>
                  <a:pt x="127" y="549"/>
                </a:lnTo>
                <a:lnTo>
                  <a:pt x="115" y="549"/>
                </a:lnTo>
                <a:lnTo>
                  <a:pt x="103" y="549"/>
                </a:lnTo>
                <a:lnTo>
                  <a:pt x="87" y="548"/>
                </a:lnTo>
                <a:lnTo>
                  <a:pt x="80" y="548"/>
                </a:lnTo>
                <a:lnTo>
                  <a:pt x="54" y="548"/>
                </a:lnTo>
                <a:lnTo>
                  <a:pt x="52" y="548"/>
                </a:lnTo>
                <a:lnTo>
                  <a:pt x="37" y="548"/>
                </a:lnTo>
                <a:lnTo>
                  <a:pt x="30" y="548"/>
                </a:lnTo>
                <a:lnTo>
                  <a:pt x="19" y="548"/>
                </a:lnTo>
                <a:lnTo>
                  <a:pt x="7" y="548"/>
                </a:lnTo>
                <a:lnTo>
                  <a:pt x="7" y="540"/>
                </a:lnTo>
                <a:lnTo>
                  <a:pt x="7" y="533"/>
                </a:lnTo>
                <a:lnTo>
                  <a:pt x="7" y="529"/>
                </a:lnTo>
                <a:lnTo>
                  <a:pt x="7" y="490"/>
                </a:lnTo>
                <a:lnTo>
                  <a:pt x="7" y="478"/>
                </a:lnTo>
                <a:lnTo>
                  <a:pt x="1" y="478"/>
                </a:lnTo>
                <a:lnTo>
                  <a:pt x="0" y="465"/>
                </a:lnTo>
                <a:lnTo>
                  <a:pt x="0" y="459"/>
                </a:lnTo>
                <a:lnTo>
                  <a:pt x="0" y="453"/>
                </a:lnTo>
                <a:lnTo>
                  <a:pt x="0" y="441"/>
                </a:lnTo>
                <a:lnTo>
                  <a:pt x="0" y="428"/>
                </a:lnTo>
                <a:lnTo>
                  <a:pt x="0" y="419"/>
                </a:lnTo>
                <a:lnTo>
                  <a:pt x="0" y="416"/>
                </a:lnTo>
                <a:lnTo>
                  <a:pt x="0" y="403"/>
                </a:lnTo>
                <a:lnTo>
                  <a:pt x="0" y="392"/>
                </a:lnTo>
                <a:lnTo>
                  <a:pt x="0" y="377"/>
                </a:lnTo>
                <a:lnTo>
                  <a:pt x="0" y="369"/>
                </a:lnTo>
                <a:lnTo>
                  <a:pt x="0" y="366"/>
                </a:lnTo>
                <a:lnTo>
                  <a:pt x="0" y="362"/>
                </a:lnTo>
                <a:lnTo>
                  <a:pt x="0" y="359"/>
                </a:lnTo>
                <a:lnTo>
                  <a:pt x="0" y="353"/>
                </a:lnTo>
                <a:lnTo>
                  <a:pt x="0" y="348"/>
                </a:lnTo>
                <a:lnTo>
                  <a:pt x="0" y="345"/>
                </a:lnTo>
                <a:lnTo>
                  <a:pt x="0" y="341"/>
                </a:lnTo>
                <a:lnTo>
                  <a:pt x="0" y="338"/>
                </a:lnTo>
                <a:lnTo>
                  <a:pt x="0" y="329"/>
                </a:lnTo>
                <a:lnTo>
                  <a:pt x="0" y="326"/>
                </a:lnTo>
                <a:lnTo>
                  <a:pt x="0" y="321"/>
                </a:lnTo>
                <a:lnTo>
                  <a:pt x="0" y="320"/>
                </a:lnTo>
                <a:lnTo>
                  <a:pt x="0" y="314"/>
                </a:lnTo>
                <a:lnTo>
                  <a:pt x="0" y="312"/>
                </a:lnTo>
                <a:lnTo>
                  <a:pt x="0" y="308"/>
                </a:lnTo>
                <a:lnTo>
                  <a:pt x="0" y="304"/>
                </a:lnTo>
                <a:lnTo>
                  <a:pt x="0" y="292"/>
                </a:lnTo>
                <a:lnTo>
                  <a:pt x="0" y="287"/>
                </a:lnTo>
                <a:lnTo>
                  <a:pt x="0" y="280"/>
                </a:lnTo>
                <a:lnTo>
                  <a:pt x="0" y="277"/>
                </a:lnTo>
                <a:lnTo>
                  <a:pt x="0" y="275"/>
                </a:lnTo>
                <a:lnTo>
                  <a:pt x="0" y="268"/>
                </a:lnTo>
                <a:lnTo>
                  <a:pt x="0" y="263"/>
                </a:lnTo>
                <a:lnTo>
                  <a:pt x="0" y="261"/>
                </a:lnTo>
                <a:lnTo>
                  <a:pt x="0" y="256"/>
                </a:lnTo>
                <a:lnTo>
                  <a:pt x="0" y="249"/>
                </a:lnTo>
                <a:lnTo>
                  <a:pt x="0" y="246"/>
                </a:lnTo>
                <a:lnTo>
                  <a:pt x="0" y="242"/>
                </a:lnTo>
                <a:lnTo>
                  <a:pt x="0" y="235"/>
                </a:lnTo>
                <a:lnTo>
                  <a:pt x="0" y="206"/>
                </a:lnTo>
                <a:lnTo>
                  <a:pt x="0" y="202"/>
                </a:lnTo>
                <a:lnTo>
                  <a:pt x="0" y="200"/>
                </a:lnTo>
                <a:lnTo>
                  <a:pt x="0" y="193"/>
                </a:lnTo>
                <a:lnTo>
                  <a:pt x="0" y="189"/>
                </a:lnTo>
                <a:lnTo>
                  <a:pt x="0" y="184"/>
                </a:lnTo>
                <a:lnTo>
                  <a:pt x="0" y="182"/>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9" name="Freeform 279" descr="10%"/>
          <p:cNvSpPr>
            <a:spLocks/>
          </p:cNvSpPr>
          <p:nvPr/>
        </p:nvSpPr>
        <p:spPr bwMode="auto">
          <a:xfrm>
            <a:off x="4748214" y="3814764"/>
            <a:ext cx="325437" cy="630237"/>
          </a:xfrm>
          <a:custGeom>
            <a:avLst/>
            <a:gdLst>
              <a:gd name="T0" fmla="*/ 2147483646 w 226"/>
              <a:gd name="T1" fmla="*/ 2147483646 h 450"/>
              <a:gd name="T2" fmla="*/ 2147483646 w 226"/>
              <a:gd name="T3" fmla="*/ 2147483646 h 450"/>
              <a:gd name="T4" fmla="*/ 2147483646 w 226"/>
              <a:gd name="T5" fmla="*/ 2147483646 h 450"/>
              <a:gd name="T6" fmla="*/ 2147483646 w 226"/>
              <a:gd name="T7" fmla="*/ 2147483646 h 450"/>
              <a:gd name="T8" fmla="*/ 2147483646 w 226"/>
              <a:gd name="T9" fmla="*/ 2147483646 h 450"/>
              <a:gd name="T10" fmla="*/ 2147483646 w 226"/>
              <a:gd name="T11" fmla="*/ 2147483646 h 450"/>
              <a:gd name="T12" fmla="*/ 2147483646 w 226"/>
              <a:gd name="T13" fmla="*/ 2147483646 h 450"/>
              <a:gd name="T14" fmla="*/ 2147483646 w 226"/>
              <a:gd name="T15" fmla="*/ 2147483646 h 450"/>
              <a:gd name="T16" fmla="*/ 2147483646 w 226"/>
              <a:gd name="T17" fmla="*/ 2147483646 h 450"/>
              <a:gd name="T18" fmla="*/ 2147483646 w 226"/>
              <a:gd name="T19" fmla="*/ 2147483646 h 450"/>
              <a:gd name="T20" fmla="*/ 2147483646 w 226"/>
              <a:gd name="T21" fmla="*/ 2147483646 h 450"/>
              <a:gd name="T22" fmla="*/ 2147483646 w 226"/>
              <a:gd name="T23" fmla="*/ 2147483646 h 450"/>
              <a:gd name="T24" fmla="*/ 2147483646 w 226"/>
              <a:gd name="T25" fmla="*/ 2147483646 h 450"/>
              <a:gd name="T26" fmla="*/ 2147483646 w 226"/>
              <a:gd name="T27" fmla="*/ 2147483646 h 450"/>
              <a:gd name="T28" fmla="*/ 2147483646 w 226"/>
              <a:gd name="T29" fmla="*/ 2147483646 h 450"/>
              <a:gd name="T30" fmla="*/ 2147483646 w 226"/>
              <a:gd name="T31" fmla="*/ 2147483646 h 450"/>
              <a:gd name="T32" fmla="*/ 2147483646 w 226"/>
              <a:gd name="T33" fmla="*/ 2147483646 h 450"/>
              <a:gd name="T34" fmla="*/ 2147483646 w 226"/>
              <a:gd name="T35" fmla="*/ 2147483646 h 450"/>
              <a:gd name="T36" fmla="*/ 2147483646 w 226"/>
              <a:gd name="T37" fmla="*/ 2147483646 h 450"/>
              <a:gd name="T38" fmla="*/ 2147483646 w 226"/>
              <a:gd name="T39" fmla="*/ 2147483646 h 450"/>
              <a:gd name="T40" fmla="*/ 2147483646 w 226"/>
              <a:gd name="T41" fmla="*/ 2147483646 h 450"/>
              <a:gd name="T42" fmla="*/ 2147483646 w 226"/>
              <a:gd name="T43" fmla="*/ 2147483646 h 450"/>
              <a:gd name="T44" fmla="*/ 2147483646 w 226"/>
              <a:gd name="T45" fmla="*/ 2147483646 h 450"/>
              <a:gd name="T46" fmla="*/ 2147483646 w 226"/>
              <a:gd name="T47" fmla="*/ 2147483646 h 450"/>
              <a:gd name="T48" fmla="*/ 2147483646 w 226"/>
              <a:gd name="T49" fmla="*/ 2147483646 h 450"/>
              <a:gd name="T50" fmla="*/ 2147483646 w 226"/>
              <a:gd name="T51" fmla="*/ 2147483646 h 450"/>
              <a:gd name="T52" fmla="*/ 2147483646 w 226"/>
              <a:gd name="T53" fmla="*/ 2147483646 h 450"/>
              <a:gd name="T54" fmla="*/ 2147483646 w 226"/>
              <a:gd name="T55" fmla="*/ 2147483646 h 450"/>
              <a:gd name="T56" fmla="*/ 2147483646 w 226"/>
              <a:gd name="T57" fmla="*/ 2147483646 h 450"/>
              <a:gd name="T58" fmla="*/ 2147483646 w 226"/>
              <a:gd name="T59" fmla="*/ 2147483646 h 450"/>
              <a:gd name="T60" fmla="*/ 2147483646 w 226"/>
              <a:gd name="T61" fmla="*/ 2147483646 h 450"/>
              <a:gd name="T62" fmla="*/ 2147483646 w 226"/>
              <a:gd name="T63" fmla="*/ 2147483646 h 450"/>
              <a:gd name="T64" fmla="*/ 2147483646 w 226"/>
              <a:gd name="T65" fmla="*/ 2147483646 h 450"/>
              <a:gd name="T66" fmla="*/ 2147483646 w 226"/>
              <a:gd name="T67" fmla="*/ 2147483646 h 450"/>
              <a:gd name="T68" fmla="*/ 2147483646 w 226"/>
              <a:gd name="T69" fmla="*/ 2147483646 h 450"/>
              <a:gd name="T70" fmla="*/ 2147483646 w 226"/>
              <a:gd name="T71" fmla="*/ 2147483646 h 450"/>
              <a:gd name="T72" fmla="*/ 2147483646 w 226"/>
              <a:gd name="T73" fmla="*/ 2147483646 h 450"/>
              <a:gd name="T74" fmla="*/ 2147483646 w 226"/>
              <a:gd name="T75" fmla="*/ 2147483646 h 450"/>
              <a:gd name="T76" fmla="*/ 2147483646 w 226"/>
              <a:gd name="T77" fmla="*/ 2147483646 h 450"/>
              <a:gd name="T78" fmla="*/ 2147483646 w 226"/>
              <a:gd name="T79" fmla="*/ 2147483646 h 450"/>
              <a:gd name="T80" fmla="*/ 2147483646 w 226"/>
              <a:gd name="T81" fmla="*/ 2147483646 h 450"/>
              <a:gd name="T82" fmla="*/ 2147483646 w 226"/>
              <a:gd name="T83" fmla="*/ 2147483646 h 450"/>
              <a:gd name="T84" fmla="*/ 2147483646 w 226"/>
              <a:gd name="T85" fmla="*/ 2147483646 h 450"/>
              <a:gd name="T86" fmla="*/ 2147483646 w 226"/>
              <a:gd name="T87" fmla="*/ 2147483646 h 450"/>
              <a:gd name="T88" fmla="*/ 2147483646 w 226"/>
              <a:gd name="T89" fmla="*/ 2147483646 h 450"/>
              <a:gd name="T90" fmla="*/ 2147483646 w 226"/>
              <a:gd name="T91" fmla="*/ 2147483646 h 450"/>
              <a:gd name="T92" fmla="*/ 0 w 226"/>
              <a:gd name="T93" fmla="*/ 2147483646 h 450"/>
              <a:gd name="T94" fmla="*/ 0 w 226"/>
              <a:gd name="T95" fmla="*/ 2147483646 h 450"/>
              <a:gd name="T96" fmla="*/ 0 w 226"/>
              <a:gd name="T97" fmla="*/ 2147483646 h 450"/>
              <a:gd name="T98" fmla="*/ 0 w 226"/>
              <a:gd name="T99" fmla="*/ 2147483646 h 450"/>
              <a:gd name="T100" fmla="*/ 0 w 226"/>
              <a:gd name="T101" fmla="*/ 2147483646 h 450"/>
              <a:gd name="T102" fmla="*/ 0 w 226"/>
              <a:gd name="T103" fmla="*/ 2147483646 h 450"/>
              <a:gd name="T104" fmla="*/ 0 w 226"/>
              <a:gd name="T105" fmla="*/ 2147483646 h 450"/>
              <a:gd name="T106" fmla="*/ 0 w 226"/>
              <a:gd name="T107" fmla="*/ 2147483646 h 450"/>
              <a:gd name="T108" fmla="*/ 0 w 226"/>
              <a:gd name="T109" fmla="*/ 2147483646 h 450"/>
              <a:gd name="T110" fmla="*/ 0 w 226"/>
              <a:gd name="T111" fmla="*/ 2147483646 h 450"/>
              <a:gd name="T112" fmla="*/ 0 w 226"/>
              <a:gd name="T113" fmla="*/ 2147483646 h 450"/>
              <a:gd name="T114" fmla="*/ 0 w 226"/>
              <a:gd name="T115" fmla="*/ 2147483646 h 450"/>
              <a:gd name="T116" fmla="*/ 0 w 226"/>
              <a:gd name="T117" fmla="*/ 2147483646 h 450"/>
              <a:gd name="T118" fmla="*/ 0 w 226"/>
              <a:gd name="T119" fmla="*/ 2147483646 h 450"/>
              <a:gd name="T120" fmla="*/ 0 w 226"/>
              <a:gd name="T121" fmla="*/ 2147483646 h 450"/>
              <a:gd name="T122" fmla="*/ 0 w 226"/>
              <a:gd name="T123" fmla="*/ 2147483646 h 450"/>
              <a:gd name="T124" fmla="*/ 0 w 226"/>
              <a:gd name="T125" fmla="*/ 2147483646 h 4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450"/>
              <a:gd name="T191" fmla="*/ 226 w 226"/>
              <a:gd name="T192" fmla="*/ 450 h 4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450">
                <a:moveTo>
                  <a:pt x="0" y="0"/>
                </a:moveTo>
                <a:lnTo>
                  <a:pt x="6" y="1"/>
                </a:lnTo>
                <a:lnTo>
                  <a:pt x="13" y="1"/>
                </a:lnTo>
                <a:lnTo>
                  <a:pt x="14" y="1"/>
                </a:lnTo>
                <a:lnTo>
                  <a:pt x="18" y="1"/>
                </a:lnTo>
                <a:lnTo>
                  <a:pt x="23" y="1"/>
                </a:lnTo>
                <a:lnTo>
                  <a:pt x="32" y="1"/>
                </a:lnTo>
                <a:lnTo>
                  <a:pt x="42" y="1"/>
                </a:lnTo>
                <a:lnTo>
                  <a:pt x="45" y="1"/>
                </a:lnTo>
                <a:lnTo>
                  <a:pt x="48" y="1"/>
                </a:lnTo>
                <a:lnTo>
                  <a:pt x="51" y="1"/>
                </a:lnTo>
                <a:lnTo>
                  <a:pt x="63" y="1"/>
                </a:lnTo>
                <a:lnTo>
                  <a:pt x="65" y="1"/>
                </a:lnTo>
                <a:lnTo>
                  <a:pt x="68" y="1"/>
                </a:lnTo>
                <a:lnTo>
                  <a:pt x="75" y="1"/>
                </a:lnTo>
                <a:lnTo>
                  <a:pt x="75" y="11"/>
                </a:lnTo>
                <a:lnTo>
                  <a:pt x="75" y="26"/>
                </a:lnTo>
                <a:lnTo>
                  <a:pt x="75" y="38"/>
                </a:lnTo>
                <a:lnTo>
                  <a:pt x="75" y="44"/>
                </a:lnTo>
                <a:lnTo>
                  <a:pt x="75" y="60"/>
                </a:lnTo>
                <a:lnTo>
                  <a:pt x="75" y="66"/>
                </a:lnTo>
                <a:lnTo>
                  <a:pt x="75" y="75"/>
                </a:lnTo>
                <a:lnTo>
                  <a:pt x="85" y="75"/>
                </a:lnTo>
                <a:lnTo>
                  <a:pt x="86" y="75"/>
                </a:lnTo>
                <a:lnTo>
                  <a:pt x="98" y="74"/>
                </a:lnTo>
                <a:lnTo>
                  <a:pt x="100" y="74"/>
                </a:lnTo>
                <a:lnTo>
                  <a:pt x="102" y="75"/>
                </a:lnTo>
                <a:lnTo>
                  <a:pt x="104" y="75"/>
                </a:lnTo>
                <a:lnTo>
                  <a:pt x="117" y="74"/>
                </a:lnTo>
                <a:lnTo>
                  <a:pt x="124" y="74"/>
                </a:lnTo>
                <a:lnTo>
                  <a:pt x="132" y="74"/>
                </a:lnTo>
                <a:lnTo>
                  <a:pt x="133" y="74"/>
                </a:lnTo>
                <a:lnTo>
                  <a:pt x="140" y="74"/>
                </a:lnTo>
                <a:lnTo>
                  <a:pt x="143" y="74"/>
                </a:lnTo>
                <a:lnTo>
                  <a:pt x="147" y="74"/>
                </a:lnTo>
                <a:lnTo>
                  <a:pt x="148" y="74"/>
                </a:lnTo>
                <a:lnTo>
                  <a:pt x="151" y="74"/>
                </a:lnTo>
                <a:lnTo>
                  <a:pt x="156" y="74"/>
                </a:lnTo>
                <a:lnTo>
                  <a:pt x="164" y="74"/>
                </a:lnTo>
                <a:lnTo>
                  <a:pt x="170" y="74"/>
                </a:lnTo>
                <a:lnTo>
                  <a:pt x="176" y="74"/>
                </a:lnTo>
                <a:lnTo>
                  <a:pt x="177" y="74"/>
                </a:lnTo>
                <a:lnTo>
                  <a:pt x="181" y="74"/>
                </a:lnTo>
                <a:lnTo>
                  <a:pt x="181" y="88"/>
                </a:lnTo>
                <a:lnTo>
                  <a:pt x="181" y="89"/>
                </a:lnTo>
                <a:lnTo>
                  <a:pt x="181" y="97"/>
                </a:lnTo>
                <a:lnTo>
                  <a:pt x="181" y="100"/>
                </a:lnTo>
                <a:lnTo>
                  <a:pt x="181" y="113"/>
                </a:lnTo>
                <a:lnTo>
                  <a:pt x="181" y="132"/>
                </a:lnTo>
                <a:lnTo>
                  <a:pt x="181" y="137"/>
                </a:lnTo>
                <a:lnTo>
                  <a:pt x="181" y="140"/>
                </a:lnTo>
                <a:lnTo>
                  <a:pt x="181" y="147"/>
                </a:lnTo>
                <a:lnTo>
                  <a:pt x="187" y="149"/>
                </a:lnTo>
                <a:lnTo>
                  <a:pt x="189" y="162"/>
                </a:lnTo>
                <a:lnTo>
                  <a:pt x="189" y="172"/>
                </a:lnTo>
                <a:lnTo>
                  <a:pt x="189" y="176"/>
                </a:lnTo>
                <a:lnTo>
                  <a:pt x="189" y="188"/>
                </a:lnTo>
                <a:lnTo>
                  <a:pt x="189" y="200"/>
                </a:lnTo>
                <a:lnTo>
                  <a:pt x="189" y="213"/>
                </a:lnTo>
                <a:lnTo>
                  <a:pt x="189" y="217"/>
                </a:lnTo>
                <a:lnTo>
                  <a:pt x="189" y="225"/>
                </a:lnTo>
                <a:lnTo>
                  <a:pt x="192" y="225"/>
                </a:lnTo>
                <a:lnTo>
                  <a:pt x="199" y="225"/>
                </a:lnTo>
                <a:lnTo>
                  <a:pt x="203" y="225"/>
                </a:lnTo>
                <a:lnTo>
                  <a:pt x="209" y="225"/>
                </a:lnTo>
                <a:lnTo>
                  <a:pt x="214" y="225"/>
                </a:lnTo>
                <a:lnTo>
                  <a:pt x="214" y="239"/>
                </a:lnTo>
                <a:lnTo>
                  <a:pt x="225" y="239"/>
                </a:lnTo>
                <a:lnTo>
                  <a:pt x="225" y="242"/>
                </a:lnTo>
                <a:lnTo>
                  <a:pt x="225" y="244"/>
                </a:lnTo>
                <a:lnTo>
                  <a:pt x="225" y="251"/>
                </a:lnTo>
                <a:lnTo>
                  <a:pt x="225" y="263"/>
                </a:lnTo>
                <a:lnTo>
                  <a:pt x="225" y="275"/>
                </a:lnTo>
                <a:lnTo>
                  <a:pt x="225" y="287"/>
                </a:lnTo>
                <a:lnTo>
                  <a:pt x="225" y="291"/>
                </a:lnTo>
                <a:lnTo>
                  <a:pt x="225" y="293"/>
                </a:lnTo>
                <a:lnTo>
                  <a:pt x="225" y="299"/>
                </a:lnTo>
                <a:lnTo>
                  <a:pt x="225" y="303"/>
                </a:lnTo>
                <a:lnTo>
                  <a:pt x="225" y="311"/>
                </a:lnTo>
                <a:lnTo>
                  <a:pt x="225" y="317"/>
                </a:lnTo>
                <a:lnTo>
                  <a:pt x="225" y="319"/>
                </a:lnTo>
                <a:lnTo>
                  <a:pt x="225" y="325"/>
                </a:lnTo>
                <a:lnTo>
                  <a:pt x="225" y="332"/>
                </a:lnTo>
                <a:lnTo>
                  <a:pt x="225" y="335"/>
                </a:lnTo>
                <a:lnTo>
                  <a:pt x="225" y="337"/>
                </a:lnTo>
                <a:lnTo>
                  <a:pt x="225" y="341"/>
                </a:lnTo>
                <a:lnTo>
                  <a:pt x="225" y="350"/>
                </a:lnTo>
                <a:lnTo>
                  <a:pt x="225" y="362"/>
                </a:lnTo>
                <a:lnTo>
                  <a:pt x="225" y="367"/>
                </a:lnTo>
                <a:lnTo>
                  <a:pt x="225" y="380"/>
                </a:lnTo>
                <a:lnTo>
                  <a:pt x="225" y="387"/>
                </a:lnTo>
                <a:lnTo>
                  <a:pt x="225" y="403"/>
                </a:lnTo>
                <a:lnTo>
                  <a:pt x="225" y="409"/>
                </a:lnTo>
                <a:lnTo>
                  <a:pt x="225" y="412"/>
                </a:lnTo>
                <a:lnTo>
                  <a:pt x="225" y="425"/>
                </a:lnTo>
                <a:lnTo>
                  <a:pt x="225" y="437"/>
                </a:lnTo>
                <a:lnTo>
                  <a:pt x="225" y="449"/>
                </a:lnTo>
                <a:lnTo>
                  <a:pt x="220" y="449"/>
                </a:lnTo>
                <a:lnTo>
                  <a:pt x="210" y="449"/>
                </a:lnTo>
                <a:lnTo>
                  <a:pt x="209" y="449"/>
                </a:lnTo>
                <a:lnTo>
                  <a:pt x="201" y="449"/>
                </a:lnTo>
                <a:lnTo>
                  <a:pt x="196" y="449"/>
                </a:lnTo>
                <a:lnTo>
                  <a:pt x="189" y="449"/>
                </a:lnTo>
                <a:lnTo>
                  <a:pt x="185" y="449"/>
                </a:lnTo>
                <a:lnTo>
                  <a:pt x="177" y="449"/>
                </a:lnTo>
                <a:lnTo>
                  <a:pt x="176" y="449"/>
                </a:lnTo>
                <a:lnTo>
                  <a:pt x="173" y="449"/>
                </a:lnTo>
                <a:lnTo>
                  <a:pt x="170" y="449"/>
                </a:lnTo>
                <a:lnTo>
                  <a:pt x="165" y="449"/>
                </a:lnTo>
                <a:lnTo>
                  <a:pt x="161" y="449"/>
                </a:lnTo>
                <a:lnTo>
                  <a:pt x="155" y="449"/>
                </a:lnTo>
                <a:lnTo>
                  <a:pt x="152" y="449"/>
                </a:lnTo>
                <a:lnTo>
                  <a:pt x="150" y="449"/>
                </a:lnTo>
                <a:lnTo>
                  <a:pt x="142" y="449"/>
                </a:lnTo>
                <a:lnTo>
                  <a:pt x="138" y="449"/>
                </a:lnTo>
                <a:lnTo>
                  <a:pt x="136" y="449"/>
                </a:lnTo>
                <a:lnTo>
                  <a:pt x="131" y="449"/>
                </a:lnTo>
                <a:lnTo>
                  <a:pt x="129" y="449"/>
                </a:lnTo>
                <a:lnTo>
                  <a:pt x="124" y="449"/>
                </a:lnTo>
                <a:lnTo>
                  <a:pt x="119" y="449"/>
                </a:lnTo>
                <a:lnTo>
                  <a:pt x="116" y="449"/>
                </a:lnTo>
                <a:lnTo>
                  <a:pt x="115" y="449"/>
                </a:lnTo>
                <a:lnTo>
                  <a:pt x="105" y="449"/>
                </a:lnTo>
                <a:lnTo>
                  <a:pt x="88" y="431"/>
                </a:lnTo>
                <a:lnTo>
                  <a:pt x="87" y="430"/>
                </a:lnTo>
                <a:lnTo>
                  <a:pt x="86" y="428"/>
                </a:lnTo>
                <a:lnTo>
                  <a:pt x="86" y="427"/>
                </a:lnTo>
                <a:lnTo>
                  <a:pt x="84" y="424"/>
                </a:lnTo>
                <a:lnTo>
                  <a:pt x="83" y="420"/>
                </a:lnTo>
                <a:lnTo>
                  <a:pt x="72" y="409"/>
                </a:lnTo>
                <a:lnTo>
                  <a:pt x="62" y="402"/>
                </a:lnTo>
                <a:lnTo>
                  <a:pt x="55" y="397"/>
                </a:lnTo>
                <a:lnTo>
                  <a:pt x="49" y="391"/>
                </a:lnTo>
                <a:lnTo>
                  <a:pt x="32" y="387"/>
                </a:lnTo>
                <a:lnTo>
                  <a:pt x="29" y="388"/>
                </a:lnTo>
                <a:lnTo>
                  <a:pt x="23" y="397"/>
                </a:lnTo>
                <a:lnTo>
                  <a:pt x="18" y="402"/>
                </a:lnTo>
                <a:lnTo>
                  <a:pt x="1" y="403"/>
                </a:lnTo>
                <a:lnTo>
                  <a:pt x="1" y="401"/>
                </a:lnTo>
                <a:lnTo>
                  <a:pt x="0" y="400"/>
                </a:lnTo>
                <a:lnTo>
                  <a:pt x="0" y="394"/>
                </a:lnTo>
                <a:lnTo>
                  <a:pt x="0" y="392"/>
                </a:lnTo>
                <a:lnTo>
                  <a:pt x="0" y="386"/>
                </a:lnTo>
                <a:lnTo>
                  <a:pt x="0" y="374"/>
                </a:lnTo>
                <a:lnTo>
                  <a:pt x="0" y="370"/>
                </a:lnTo>
                <a:lnTo>
                  <a:pt x="0" y="368"/>
                </a:lnTo>
                <a:lnTo>
                  <a:pt x="0" y="337"/>
                </a:lnTo>
                <a:lnTo>
                  <a:pt x="0" y="324"/>
                </a:lnTo>
                <a:lnTo>
                  <a:pt x="0" y="318"/>
                </a:lnTo>
                <a:lnTo>
                  <a:pt x="0" y="311"/>
                </a:lnTo>
                <a:lnTo>
                  <a:pt x="0" y="308"/>
                </a:lnTo>
                <a:lnTo>
                  <a:pt x="0" y="300"/>
                </a:lnTo>
                <a:lnTo>
                  <a:pt x="0" y="298"/>
                </a:lnTo>
                <a:lnTo>
                  <a:pt x="0" y="287"/>
                </a:lnTo>
                <a:lnTo>
                  <a:pt x="0" y="275"/>
                </a:lnTo>
                <a:lnTo>
                  <a:pt x="0" y="272"/>
                </a:lnTo>
                <a:lnTo>
                  <a:pt x="0" y="261"/>
                </a:lnTo>
                <a:lnTo>
                  <a:pt x="0" y="256"/>
                </a:lnTo>
                <a:lnTo>
                  <a:pt x="0" y="249"/>
                </a:lnTo>
                <a:lnTo>
                  <a:pt x="0" y="243"/>
                </a:lnTo>
                <a:lnTo>
                  <a:pt x="0" y="238"/>
                </a:lnTo>
                <a:lnTo>
                  <a:pt x="0" y="225"/>
                </a:lnTo>
                <a:lnTo>
                  <a:pt x="0" y="212"/>
                </a:lnTo>
                <a:lnTo>
                  <a:pt x="0" y="200"/>
                </a:lnTo>
                <a:lnTo>
                  <a:pt x="0" y="196"/>
                </a:lnTo>
                <a:lnTo>
                  <a:pt x="0" y="187"/>
                </a:lnTo>
                <a:lnTo>
                  <a:pt x="0" y="180"/>
                </a:lnTo>
                <a:lnTo>
                  <a:pt x="0" y="175"/>
                </a:lnTo>
                <a:lnTo>
                  <a:pt x="0" y="153"/>
                </a:lnTo>
                <a:lnTo>
                  <a:pt x="0" y="145"/>
                </a:lnTo>
                <a:lnTo>
                  <a:pt x="0" y="129"/>
                </a:lnTo>
                <a:lnTo>
                  <a:pt x="0" y="115"/>
                </a:lnTo>
                <a:lnTo>
                  <a:pt x="0" y="113"/>
                </a:lnTo>
                <a:lnTo>
                  <a:pt x="0" y="102"/>
                </a:lnTo>
                <a:lnTo>
                  <a:pt x="0" y="90"/>
                </a:lnTo>
                <a:lnTo>
                  <a:pt x="0" y="87"/>
                </a:lnTo>
                <a:lnTo>
                  <a:pt x="0" y="68"/>
                </a:lnTo>
                <a:lnTo>
                  <a:pt x="0" y="60"/>
                </a:lnTo>
                <a:lnTo>
                  <a:pt x="0" y="56"/>
                </a:lnTo>
                <a:lnTo>
                  <a:pt x="0" y="54"/>
                </a:lnTo>
                <a:lnTo>
                  <a:pt x="0" y="43"/>
                </a:lnTo>
                <a:lnTo>
                  <a:pt x="0" y="38"/>
                </a:lnTo>
                <a:lnTo>
                  <a:pt x="0" y="36"/>
                </a:lnTo>
                <a:lnTo>
                  <a:pt x="0" y="28"/>
                </a:lnTo>
                <a:lnTo>
                  <a:pt x="0" y="24"/>
                </a:lnTo>
                <a:lnTo>
                  <a:pt x="0" y="21"/>
                </a:lnTo>
                <a:lnTo>
                  <a:pt x="0" y="14"/>
                </a:lnTo>
                <a:lnTo>
                  <a:pt x="0" y="12"/>
                </a:lnTo>
                <a:lnTo>
                  <a:pt x="0" y="9"/>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0" name="Freeform 280"/>
          <p:cNvSpPr>
            <a:spLocks/>
          </p:cNvSpPr>
          <p:nvPr/>
        </p:nvSpPr>
        <p:spPr bwMode="auto">
          <a:xfrm>
            <a:off x="4900614" y="4025900"/>
            <a:ext cx="790575" cy="623888"/>
          </a:xfrm>
          <a:custGeom>
            <a:avLst/>
            <a:gdLst>
              <a:gd name="T0" fmla="*/ 2147483646 w 548"/>
              <a:gd name="T1" fmla="*/ 2147483646 h 445"/>
              <a:gd name="T2" fmla="*/ 2147483646 w 548"/>
              <a:gd name="T3" fmla="*/ 2147483646 h 445"/>
              <a:gd name="T4" fmla="*/ 2147483646 w 548"/>
              <a:gd name="T5" fmla="*/ 2147483646 h 445"/>
              <a:gd name="T6" fmla="*/ 2147483646 w 548"/>
              <a:gd name="T7" fmla="*/ 2147483646 h 445"/>
              <a:gd name="T8" fmla="*/ 2147483646 w 548"/>
              <a:gd name="T9" fmla="*/ 2147483646 h 445"/>
              <a:gd name="T10" fmla="*/ 2147483646 w 548"/>
              <a:gd name="T11" fmla="*/ 2147483646 h 445"/>
              <a:gd name="T12" fmla="*/ 2147483646 w 548"/>
              <a:gd name="T13" fmla="*/ 2147483646 h 445"/>
              <a:gd name="T14" fmla="*/ 2147483646 w 548"/>
              <a:gd name="T15" fmla="*/ 2147483646 h 445"/>
              <a:gd name="T16" fmla="*/ 2147483646 w 548"/>
              <a:gd name="T17" fmla="*/ 2147483646 h 445"/>
              <a:gd name="T18" fmla="*/ 2147483646 w 548"/>
              <a:gd name="T19" fmla="*/ 2147483646 h 445"/>
              <a:gd name="T20" fmla="*/ 2147483646 w 548"/>
              <a:gd name="T21" fmla="*/ 2147483646 h 445"/>
              <a:gd name="T22" fmla="*/ 2147483646 w 548"/>
              <a:gd name="T23" fmla="*/ 2147483646 h 445"/>
              <a:gd name="T24" fmla="*/ 2147483646 w 548"/>
              <a:gd name="T25" fmla="*/ 2147483646 h 445"/>
              <a:gd name="T26" fmla="*/ 2147483646 w 548"/>
              <a:gd name="T27" fmla="*/ 2147483646 h 445"/>
              <a:gd name="T28" fmla="*/ 2147483646 w 548"/>
              <a:gd name="T29" fmla="*/ 2147483646 h 445"/>
              <a:gd name="T30" fmla="*/ 2147483646 w 548"/>
              <a:gd name="T31" fmla="*/ 2147483646 h 445"/>
              <a:gd name="T32" fmla="*/ 2147483646 w 548"/>
              <a:gd name="T33" fmla="*/ 2147483646 h 445"/>
              <a:gd name="T34" fmla="*/ 2147483646 w 548"/>
              <a:gd name="T35" fmla="*/ 2147483646 h 445"/>
              <a:gd name="T36" fmla="*/ 2147483646 w 548"/>
              <a:gd name="T37" fmla="*/ 2147483646 h 445"/>
              <a:gd name="T38" fmla="*/ 2147483646 w 548"/>
              <a:gd name="T39" fmla="*/ 2147483646 h 445"/>
              <a:gd name="T40" fmla="*/ 2147483646 w 548"/>
              <a:gd name="T41" fmla="*/ 2147483646 h 445"/>
              <a:gd name="T42" fmla="*/ 2147483646 w 548"/>
              <a:gd name="T43" fmla="*/ 2147483646 h 445"/>
              <a:gd name="T44" fmla="*/ 2147483646 w 548"/>
              <a:gd name="T45" fmla="*/ 2147483646 h 445"/>
              <a:gd name="T46" fmla="*/ 2147483646 w 548"/>
              <a:gd name="T47" fmla="*/ 2147483646 h 445"/>
              <a:gd name="T48" fmla="*/ 2147483646 w 548"/>
              <a:gd name="T49" fmla="*/ 2147483646 h 445"/>
              <a:gd name="T50" fmla="*/ 2147483646 w 548"/>
              <a:gd name="T51" fmla="*/ 2147483646 h 445"/>
              <a:gd name="T52" fmla="*/ 2147483646 w 548"/>
              <a:gd name="T53" fmla="*/ 2147483646 h 445"/>
              <a:gd name="T54" fmla="*/ 2147483646 w 548"/>
              <a:gd name="T55" fmla="*/ 2147483646 h 445"/>
              <a:gd name="T56" fmla="*/ 2147483646 w 548"/>
              <a:gd name="T57" fmla="*/ 2147483646 h 445"/>
              <a:gd name="T58" fmla="*/ 2147483646 w 548"/>
              <a:gd name="T59" fmla="*/ 2147483646 h 445"/>
              <a:gd name="T60" fmla="*/ 2147483646 w 548"/>
              <a:gd name="T61" fmla="*/ 2147483646 h 445"/>
              <a:gd name="T62" fmla="*/ 2147483646 w 548"/>
              <a:gd name="T63" fmla="*/ 2147483646 h 445"/>
              <a:gd name="T64" fmla="*/ 2147483646 w 548"/>
              <a:gd name="T65" fmla="*/ 2147483646 h 445"/>
              <a:gd name="T66" fmla="*/ 2147483646 w 548"/>
              <a:gd name="T67" fmla="*/ 2147483646 h 445"/>
              <a:gd name="T68" fmla="*/ 2147483646 w 548"/>
              <a:gd name="T69" fmla="*/ 2147483646 h 445"/>
              <a:gd name="T70" fmla="*/ 2147483646 w 548"/>
              <a:gd name="T71" fmla="*/ 2147483646 h 445"/>
              <a:gd name="T72" fmla="*/ 2147483646 w 548"/>
              <a:gd name="T73" fmla="*/ 2147483646 h 445"/>
              <a:gd name="T74" fmla="*/ 2147483646 w 548"/>
              <a:gd name="T75" fmla="*/ 2147483646 h 445"/>
              <a:gd name="T76" fmla="*/ 2147483646 w 548"/>
              <a:gd name="T77" fmla="*/ 2147483646 h 445"/>
              <a:gd name="T78" fmla="*/ 2147483646 w 548"/>
              <a:gd name="T79" fmla="*/ 2147483646 h 445"/>
              <a:gd name="T80" fmla="*/ 2147483646 w 548"/>
              <a:gd name="T81" fmla="*/ 2147483646 h 445"/>
              <a:gd name="T82" fmla="*/ 2147483646 w 548"/>
              <a:gd name="T83" fmla="*/ 2147483646 h 445"/>
              <a:gd name="T84" fmla="*/ 2147483646 w 548"/>
              <a:gd name="T85" fmla="*/ 2147483646 h 445"/>
              <a:gd name="T86" fmla="*/ 2147483646 w 548"/>
              <a:gd name="T87" fmla="*/ 2147483646 h 445"/>
              <a:gd name="T88" fmla="*/ 2147483646 w 548"/>
              <a:gd name="T89" fmla="*/ 2147483646 h 445"/>
              <a:gd name="T90" fmla="*/ 2147483646 w 548"/>
              <a:gd name="T91" fmla="*/ 2147483646 h 445"/>
              <a:gd name="T92" fmla="*/ 0 w 548"/>
              <a:gd name="T93" fmla="*/ 2147483646 h 445"/>
              <a:gd name="T94" fmla="*/ 2147483646 w 548"/>
              <a:gd name="T95" fmla="*/ 2147483646 h 445"/>
              <a:gd name="T96" fmla="*/ 2147483646 w 548"/>
              <a:gd name="T97" fmla="*/ 2147483646 h 445"/>
              <a:gd name="T98" fmla="*/ 2147483646 w 548"/>
              <a:gd name="T99" fmla="*/ 2147483646 h 445"/>
              <a:gd name="T100" fmla="*/ 2147483646 w 548"/>
              <a:gd name="T101" fmla="*/ 2147483646 h 445"/>
              <a:gd name="T102" fmla="*/ 2147483646 w 548"/>
              <a:gd name="T103" fmla="*/ 2147483646 h 445"/>
              <a:gd name="T104" fmla="*/ 2147483646 w 548"/>
              <a:gd name="T105" fmla="*/ 2147483646 h 445"/>
              <a:gd name="T106" fmla="*/ 2147483646 w 548"/>
              <a:gd name="T107" fmla="*/ 2147483646 h 445"/>
              <a:gd name="T108" fmla="*/ 2147483646 w 548"/>
              <a:gd name="T109" fmla="*/ 2147483646 h 445"/>
              <a:gd name="T110" fmla="*/ 2147483646 w 548"/>
              <a:gd name="T111" fmla="*/ 2147483646 h 445"/>
              <a:gd name="T112" fmla="*/ 2147483646 w 548"/>
              <a:gd name="T113" fmla="*/ 2147483646 h 4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8"/>
              <a:gd name="T172" fmla="*/ 0 h 445"/>
              <a:gd name="T173" fmla="*/ 548 w 548"/>
              <a:gd name="T174" fmla="*/ 445 h 4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8" h="445">
                <a:moveTo>
                  <a:pt x="119" y="112"/>
                </a:moveTo>
                <a:lnTo>
                  <a:pt x="131" y="112"/>
                </a:lnTo>
                <a:lnTo>
                  <a:pt x="143" y="112"/>
                </a:lnTo>
                <a:lnTo>
                  <a:pt x="148" y="112"/>
                </a:lnTo>
                <a:lnTo>
                  <a:pt x="151" y="112"/>
                </a:lnTo>
                <a:lnTo>
                  <a:pt x="155" y="112"/>
                </a:lnTo>
                <a:lnTo>
                  <a:pt x="157" y="112"/>
                </a:lnTo>
                <a:lnTo>
                  <a:pt x="160" y="112"/>
                </a:lnTo>
                <a:lnTo>
                  <a:pt x="163" y="112"/>
                </a:lnTo>
                <a:lnTo>
                  <a:pt x="168" y="112"/>
                </a:lnTo>
                <a:lnTo>
                  <a:pt x="180" y="112"/>
                </a:lnTo>
                <a:lnTo>
                  <a:pt x="191" y="112"/>
                </a:lnTo>
                <a:lnTo>
                  <a:pt x="198" y="112"/>
                </a:lnTo>
                <a:lnTo>
                  <a:pt x="214" y="112"/>
                </a:lnTo>
                <a:lnTo>
                  <a:pt x="226" y="112"/>
                </a:lnTo>
                <a:lnTo>
                  <a:pt x="230" y="112"/>
                </a:lnTo>
                <a:lnTo>
                  <a:pt x="232" y="112"/>
                </a:lnTo>
                <a:lnTo>
                  <a:pt x="239" y="112"/>
                </a:lnTo>
                <a:lnTo>
                  <a:pt x="244" y="112"/>
                </a:lnTo>
                <a:lnTo>
                  <a:pt x="246" y="112"/>
                </a:lnTo>
                <a:lnTo>
                  <a:pt x="249" y="112"/>
                </a:lnTo>
                <a:lnTo>
                  <a:pt x="254" y="112"/>
                </a:lnTo>
                <a:lnTo>
                  <a:pt x="257" y="112"/>
                </a:lnTo>
                <a:lnTo>
                  <a:pt x="262" y="112"/>
                </a:lnTo>
                <a:lnTo>
                  <a:pt x="270" y="112"/>
                </a:lnTo>
                <a:lnTo>
                  <a:pt x="273" y="112"/>
                </a:lnTo>
                <a:lnTo>
                  <a:pt x="285" y="111"/>
                </a:lnTo>
                <a:lnTo>
                  <a:pt x="273" y="105"/>
                </a:lnTo>
                <a:lnTo>
                  <a:pt x="275" y="100"/>
                </a:lnTo>
                <a:lnTo>
                  <a:pt x="274" y="87"/>
                </a:lnTo>
                <a:lnTo>
                  <a:pt x="273" y="81"/>
                </a:lnTo>
                <a:lnTo>
                  <a:pt x="276" y="74"/>
                </a:lnTo>
                <a:lnTo>
                  <a:pt x="285" y="74"/>
                </a:lnTo>
                <a:lnTo>
                  <a:pt x="291" y="74"/>
                </a:lnTo>
                <a:lnTo>
                  <a:pt x="293" y="74"/>
                </a:lnTo>
                <a:lnTo>
                  <a:pt x="297" y="74"/>
                </a:lnTo>
                <a:lnTo>
                  <a:pt x="297" y="67"/>
                </a:lnTo>
                <a:lnTo>
                  <a:pt x="297" y="65"/>
                </a:lnTo>
                <a:lnTo>
                  <a:pt x="297" y="62"/>
                </a:lnTo>
                <a:lnTo>
                  <a:pt x="297" y="56"/>
                </a:lnTo>
                <a:lnTo>
                  <a:pt x="297" y="48"/>
                </a:lnTo>
                <a:lnTo>
                  <a:pt x="297" y="40"/>
                </a:lnTo>
                <a:lnTo>
                  <a:pt x="297" y="36"/>
                </a:lnTo>
                <a:lnTo>
                  <a:pt x="302" y="36"/>
                </a:lnTo>
                <a:lnTo>
                  <a:pt x="304" y="36"/>
                </a:lnTo>
                <a:lnTo>
                  <a:pt x="309" y="36"/>
                </a:lnTo>
                <a:lnTo>
                  <a:pt x="315" y="36"/>
                </a:lnTo>
                <a:lnTo>
                  <a:pt x="320" y="36"/>
                </a:lnTo>
                <a:lnTo>
                  <a:pt x="326" y="36"/>
                </a:lnTo>
                <a:lnTo>
                  <a:pt x="332" y="36"/>
                </a:lnTo>
                <a:lnTo>
                  <a:pt x="339" y="36"/>
                </a:lnTo>
                <a:lnTo>
                  <a:pt x="345" y="36"/>
                </a:lnTo>
                <a:lnTo>
                  <a:pt x="350" y="36"/>
                </a:lnTo>
                <a:lnTo>
                  <a:pt x="354" y="36"/>
                </a:lnTo>
                <a:lnTo>
                  <a:pt x="358" y="36"/>
                </a:lnTo>
                <a:lnTo>
                  <a:pt x="367" y="36"/>
                </a:lnTo>
                <a:lnTo>
                  <a:pt x="370" y="36"/>
                </a:lnTo>
                <a:lnTo>
                  <a:pt x="375" y="36"/>
                </a:lnTo>
                <a:lnTo>
                  <a:pt x="382" y="36"/>
                </a:lnTo>
                <a:lnTo>
                  <a:pt x="384" y="36"/>
                </a:lnTo>
                <a:lnTo>
                  <a:pt x="387" y="36"/>
                </a:lnTo>
                <a:lnTo>
                  <a:pt x="402" y="36"/>
                </a:lnTo>
                <a:lnTo>
                  <a:pt x="403" y="37"/>
                </a:lnTo>
                <a:lnTo>
                  <a:pt x="405" y="37"/>
                </a:lnTo>
                <a:lnTo>
                  <a:pt x="405" y="33"/>
                </a:lnTo>
                <a:lnTo>
                  <a:pt x="405" y="28"/>
                </a:lnTo>
                <a:lnTo>
                  <a:pt x="406" y="31"/>
                </a:lnTo>
                <a:lnTo>
                  <a:pt x="415" y="32"/>
                </a:lnTo>
                <a:lnTo>
                  <a:pt x="428" y="26"/>
                </a:lnTo>
                <a:lnTo>
                  <a:pt x="437" y="13"/>
                </a:lnTo>
                <a:lnTo>
                  <a:pt x="441" y="0"/>
                </a:lnTo>
                <a:lnTo>
                  <a:pt x="471" y="4"/>
                </a:lnTo>
                <a:lnTo>
                  <a:pt x="474" y="23"/>
                </a:lnTo>
                <a:lnTo>
                  <a:pt x="472" y="48"/>
                </a:lnTo>
                <a:lnTo>
                  <a:pt x="471" y="52"/>
                </a:lnTo>
                <a:lnTo>
                  <a:pt x="461" y="62"/>
                </a:lnTo>
                <a:lnTo>
                  <a:pt x="471" y="80"/>
                </a:lnTo>
                <a:lnTo>
                  <a:pt x="461" y="82"/>
                </a:lnTo>
                <a:lnTo>
                  <a:pt x="463" y="106"/>
                </a:lnTo>
                <a:lnTo>
                  <a:pt x="469" y="114"/>
                </a:lnTo>
                <a:lnTo>
                  <a:pt x="488" y="132"/>
                </a:lnTo>
                <a:lnTo>
                  <a:pt x="497" y="134"/>
                </a:lnTo>
                <a:lnTo>
                  <a:pt x="505" y="137"/>
                </a:lnTo>
                <a:lnTo>
                  <a:pt x="515" y="135"/>
                </a:lnTo>
                <a:lnTo>
                  <a:pt x="536" y="132"/>
                </a:lnTo>
                <a:lnTo>
                  <a:pt x="547" y="141"/>
                </a:lnTo>
                <a:lnTo>
                  <a:pt x="542" y="149"/>
                </a:lnTo>
                <a:lnTo>
                  <a:pt x="536" y="154"/>
                </a:lnTo>
                <a:lnTo>
                  <a:pt x="507" y="163"/>
                </a:lnTo>
                <a:lnTo>
                  <a:pt x="503" y="185"/>
                </a:lnTo>
                <a:lnTo>
                  <a:pt x="506" y="189"/>
                </a:lnTo>
                <a:lnTo>
                  <a:pt x="518" y="205"/>
                </a:lnTo>
                <a:lnTo>
                  <a:pt x="512" y="205"/>
                </a:lnTo>
                <a:lnTo>
                  <a:pt x="510" y="209"/>
                </a:lnTo>
                <a:lnTo>
                  <a:pt x="515" y="212"/>
                </a:lnTo>
                <a:lnTo>
                  <a:pt x="505" y="225"/>
                </a:lnTo>
                <a:lnTo>
                  <a:pt x="494" y="227"/>
                </a:lnTo>
                <a:lnTo>
                  <a:pt x="477" y="225"/>
                </a:lnTo>
                <a:lnTo>
                  <a:pt x="461" y="228"/>
                </a:lnTo>
                <a:lnTo>
                  <a:pt x="459" y="233"/>
                </a:lnTo>
                <a:lnTo>
                  <a:pt x="455" y="261"/>
                </a:lnTo>
                <a:lnTo>
                  <a:pt x="438" y="267"/>
                </a:lnTo>
                <a:lnTo>
                  <a:pt x="438" y="277"/>
                </a:lnTo>
                <a:lnTo>
                  <a:pt x="436" y="279"/>
                </a:lnTo>
                <a:lnTo>
                  <a:pt x="431" y="291"/>
                </a:lnTo>
                <a:lnTo>
                  <a:pt x="431" y="297"/>
                </a:lnTo>
                <a:lnTo>
                  <a:pt x="428" y="304"/>
                </a:lnTo>
                <a:lnTo>
                  <a:pt x="421" y="310"/>
                </a:lnTo>
                <a:lnTo>
                  <a:pt x="422" y="334"/>
                </a:lnTo>
                <a:lnTo>
                  <a:pt x="423" y="337"/>
                </a:lnTo>
                <a:lnTo>
                  <a:pt x="420" y="343"/>
                </a:lnTo>
                <a:lnTo>
                  <a:pt x="419" y="345"/>
                </a:lnTo>
                <a:lnTo>
                  <a:pt x="412" y="387"/>
                </a:lnTo>
                <a:lnTo>
                  <a:pt x="422" y="399"/>
                </a:lnTo>
                <a:lnTo>
                  <a:pt x="430" y="396"/>
                </a:lnTo>
                <a:lnTo>
                  <a:pt x="428" y="402"/>
                </a:lnTo>
                <a:lnTo>
                  <a:pt x="422" y="411"/>
                </a:lnTo>
                <a:lnTo>
                  <a:pt x="432" y="413"/>
                </a:lnTo>
                <a:lnTo>
                  <a:pt x="434" y="415"/>
                </a:lnTo>
                <a:lnTo>
                  <a:pt x="440" y="425"/>
                </a:lnTo>
                <a:lnTo>
                  <a:pt x="442" y="433"/>
                </a:lnTo>
                <a:lnTo>
                  <a:pt x="440" y="439"/>
                </a:lnTo>
                <a:lnTo>
                  <a:pt x="430" y="444"/>
                </a:lnTo>
                <a:lnTo>
                  <a:pt x="428" y="441"/>
                </a:lnTo>
                <a:lnTo>
                  <a:pt x="420" y="441"/>
                </a:lnTo>
                <a:lnTo>
                  <a:pt x="415" y="437"/>
                </a:lnTo>
                <a:lnTo>
                  <a:pt x="416" y="434"/>
                </a:lnTo>
                <a:lnTo>
                  <a:pt x="415" y="430"/>
                </a:lnTo>
                <a:lnTo>
                  <a:pt x="412" y="427"/>
                </a:lnTo>
                <a:lnTo>
                  <a:pt x="411" y="417"/>
                </a:lnTo>
                <a:lnTo>
                  <a:pt x="406" y="420"/>
                </a:lnTo>
                <a:lnTo>
                  <a:pt x="404" y="417"/>
                </a:lnTo>
                <a:lnTo>
                  <a:pt x="405" y="415"/>
                </a:lnTo>
                <a:lnTo>
                  <a:pt x="407" y="413"/>
                </a:lnTo>
                <a:lnTo>
                  <a:pt x="403" y="411"/>
                </a:lnTo>
                <a:lnTo>
                  <a:pt x="397" y="411"/>
                </a:lnTo>
                <a:lnTo>
                  <a:pt x="394" y="408"/>
                </a:lnTo>
                <a:lnTo>
                  <a:pt x="393" y="407"/>
                </a:lnTo>
                <a:lnTo>
                  <a:pt x="389" y="405"/>
                </a:lnTo>
                <a:lnTo>
                  <a:pt x="387" y="404"/>
                </a:lnTo>
                <a:lnTo>
                  <a:pt x="385" y="402"/>
                </a:lnTo>
                <a:lnTo>
                  <a:pt x="388" y="399"/>
                </a:lnTo>
                <a:lnTo>
                  <a:pt x="394" y="395"/>
                </a:lnTo>
                <a:lnTo>
                  <a:pt x="394" y="390"/>
                </a:lnTo>
                <a:lnTo>
                  <a:pt x="396" y="386"/>
                </a:lnTo>
                <a:lnTo>
                  <a:pt x="389" y="387"/>
                </a:lnTo>
                <a:lnTo>
                  <a:pt x="382" y="388"/>
                </a:lnTo>
                <a:lnTo>
                  <a:pt x="380" y="383"/>
                </a:lnTo>
                <a:lnTo>
                  <a:pt x="370" y="377"/>
                </a:lnTo>
                <a:lnTo>
                  <a:pt x="359" y="382"/>
                </a:lnTo>
                <a:lnTo>
                  <a:pt x="354" y="380"/>
                </a:lnTo>
                <a:lnTo>
                  <a:pt x="350" y="373"/>
                </a:lnTo>
                <a:lnTo>
                  <a:pt x="349" y="371"/>
                </a:lnTo>
                <a:lnTo>
                  <a:pt x="347" y="368"/>
                </a:lnTo>
                <a:lnTo>
                  <a:pt x="345" y="366"/>
                </a:lnTo>
                <a:lnTo>
                  <a:pt x="340" y="362"/>
                </a:lnTo>
                <a:lnTo>
                  <a:pt x="331" y="348"/>
                </a:lnTo>
                <a:lnTo>
                  <a:pt x="329" y="342"/>
                </a:lnTo>
                <a:lnTo>
                  <a:pt x="326" y="342"/>
                </a:lnTo>
                <a:lnTo>
                  <a:pt x="324" y="339"/>
                </a:lnTo>
                <a:lnTo>
                  <a:pt x="318" y="339"/>
                </a:lnTo>
                <a:lnTo>
                  <a:pt x="316" y="339"/>
                </a:lnTo>
                <a:lnTo>
                  <a:pt x="310" y="346"/>
                </a:lnTo>
                <a:lnTo>
                  <a:pt x="304" y="353"/>
                </a:lnTo>
                <a:lnTo>
                  <a:pt x="304" y="359"/>
                </a:lnTo>
                <a:lnTo>
                  <a:pt x="305" y="361"/>
                </a:lnTo>
                <a:lnTo>
                  <a:pt x="305" y="366"/>
                </a:lnTo>
                <a:lnTo>
                  <a:pt x="303" y="371"/>
                </a:lnTo>
                <a:lnTo>
                  <a:pt x="303" y="374"/>
                </a:lnTo>
                <a:lnTo>
                  <a:pt x="305" y="376"/>
                </a:lnTo>
                <a:lnTo>
                  <a:pt x="309" y="381"/>
                </a:lnTo>
                <a:lnTo>
                  <a:pt x="305" y="388"/>
                </a:lnTo>
                <a:lnTo>
                  <a:pt x="304" y="390"/>
                </a:lnTo>
                <a:lnTo>
                  <a:pt x="303" y="398"/>
                </a:lnTo>
                <a:lnTo>
                  <a:pt x="304" y="405"/>
                </a:lnTo>
                <a:lnTo>
                  <a:pt x="303" y="407"/>
                </a:lnTo>
                <a:lnTo>
                  <a:pt x="302" y="411"/>
                </a:lnTo>
                <a:lnTo>
                  <a:pt x="295" y="412"/>
                </a:lnTo>
                <a:lnTo>
                  <a:pt x="293" y="411"/>
                </a:lnTo>
                <a:lnTo>
                  <a:pt x="292" y="408"/>
                </a:lnTo>
                <a:lnTo>
                  <a:pt x="287" y="406"/>
                </a:lnTo>
                <a:lnTo>
                  <a:pt x="283" y="402"/>
                </a:lnTo>
                <a:lnTo>
                  <a:pt x="281" y="411"/>
                </a:lnTo>
                <a:lnTo>
                  <a:pt x="272" y="408"/>
                </a:lnTo>
                <a:lnTo>
                  <a:pt x="268" y="402"/>
                </a:lnTo>
                <a:lnTo>
                  <a:pt x="264" y="399"/>
                </a:lnTo>
                <a:lnTo>
                  <a:pt x="263" y="400"/>
                </a:lnTo>
                <a:lnTo>
                  <a:pt x="260" y="405"/>
                </a:lnTo>
                <a:lnTo>
                  <a:pt x="255" y="391"/>
                </a:lnTo>
                <a:lnTo>
                  <a:pt x="252" y="393"/>
                </a:lnTo>
                <a:lnTo>
                  <a:pt x="250" y="393"/>
                </a:lnTo>
                <a:lnTo>
                  <a:pt x="231" y="381"/>
                </a:lnTo>
                <a:lnTo>
                  <a:pt x="228" y="380"/>
                </a:lnTo>
                <a:lnTo>
                  <a:pt x="220" y="377"/>
                </a:lnTo>
                <a:lnTo>
                  <a:pt x="219" y="377"/>
                </a:lnTo>
                <a:lnTo>
                  <a:pt x="217" y="379"/>
                </a:lnTo>
                <a:lnTo>
                  <a:pt x="215" y="380"/>
                </a:lnTo>
                <a:lnTo>
                  <a:pt x="211" y="380"/>
                </a:lnTo>
                <a:lnTo>
                  <a:pt x="208" y="379"/>
                </a:lnTo>
                <a:lnTo>
                  <a:pt x="204" y="379"/>
                </a:lnTo>
                <a:lnTo>
                  <a:pt x="195" y="376"/>
                </a:lnTo>
                <a:lnTo>
                  <a:pt x="192" y="374"/>
                </a:lnTo>
                <a:lnTo>
                  <a:pt x="190" y="374"/>
                </a:lnTo>
                <a:lnTo>
                  <a:pt x="184" y="373"/>
                </a:lnTo>
                <a:lnTo>
                  <a:pt x="180" y="374"/>
                </a:lnTo>
                <a:lnTo>
                  <a:pt x="173" y="402"/>
                </a:lnTo>
                <a:lnTo>
                  <a:pt x="168" y="408"/>
                </a:lnTo>
                <a:lnTo>
                  <a:pt x="163" y="411"/>
                </a:lnTo>
                <a:lnTo>
                  <a:pt x="154" y="411"/>
                </a:lnTo>
                <a:lnTo>
                  <a:pt x="148" y="412"/>
                </a:lnTo>
                <a:lnTo>
                  <a:pt x="146" y="411"/>
                </a:lnTo>
                <a:lnTo>
                  <a:pt x="138" y="405"/>
                </a:lnTo>
                <a:lnTo>
                  <a:pt x="132" y="405"/>
                </a:lnTo>
                <a:lnTo>
                  <a:pt x="128" y="411"/>
                </a:lnTo>
                <a:lnTo>
                  <a:pt x="126" y="411"/>
                </a:lnTo>
                <a:lnTo>
                  <a:pt x="119" y="411"/>
                </a:lnTo>
                <a:lnTo>
                  <a:pt x="116" y="407"/>
                </a:lnTo>
                <a:lnTo>
                  <a:pt x="87" y="390"/>
                </a:lnTo>
                <a:lnTo>
                  <a:pt x="83" y="383"/>
                </a:lnTo>
                <a:lnTo>
                  <a:pt x="81" y="382"/>
                </a:lnTo>
                <a:lnTo>
                  <a:pt x="73" y="379"/>
                </a:lnTo>
                <a:lnTo>
                  <a:pt x="62" y="372"/>
                </a:lnTo>
                <a:lnTo>
                  <a:pt x="46" y="352"/>
                </a:lnTo>
                <a:lnTo>
                  <a:pt x="40" y="346"/>
                </a:lnTo>
                <a:lnTo>
                  <a:pt x="38" y="345"/>
                </a:lnTo>
                <a:lnTo>
                  <a:pt x="32" y="340"/>
                </a:lnTo>
                <a:lnTo>
                  <a:pt x="31" y="340"/>
                </a:lnTo>
                <a:lnTo>
                  <a:pt x="20" y="323"/>
                </a:lnTo>
                <a:lnTo>
                  <a:pt x="17" y="318"/>
                </a:lnTo>
                <a:lnTo>
                  <a:pt x="17" y="316"/>
                </a:lnTo>
                <a:lnTo>
                  <a:pt x="17" y="311"/>
                </a:lnTo>
                <a:lnTo>
                  <a:pt x="10" y="305"/>
                </a:lnTo>
                <a:lnTo>
                  <a:pt x="8" y="303"/>
                </a:lnTo>
                <a:lnTo>
                  <a:pt x="6" y="303"/>
                </a:lnTo>
                <a:lnTo>
                  <a:pt x="0" y="297"/>
                </a:lnTo>
                <a:lnTo>
                  <a:pt x="9" y="297"/>
                </a:lnTo>
                <a:lnTo>
                  <a:pt x="10" y="297"/>
                </a:lnTo>
                <a:lnTo>
                  <a:pt x="14" y="297"/>
                </a:lnTo>
                <a:lnTo>
                  <a:pt x="18" y="297"/>
                </a:lnTo>
                <a:lnTo>
                  <a:pt x="24" y="297"/>
                </a:lnTo>
                <a:lnTo>
                  <a:pt x="26" y="297"/>
                </a:lnTo>
                <a:lnTo>
                  <a:pt x="30" y="297"/>
                </a:lnTo>
                <a:lnTo>
                  <a:pt x="32" y="297"/>
                </a:lnTo>
                <a:lnTo>
                  <a:pt x="37" y="297"/>
                </a:lnTo>
                <a:lnTo>
                  <a:pt x="45" y="297"/>
                </a:lnTo>
                <a:lnTo>
                  <a:pt x="47" y="297"/>
                </a:lnTo>
                <a:lnTo>
                  <a:pt x="50" y="297"/>
                </a:lnTo>
                <a:lnTo>
                  <a:pt x="56" y="297"/>
                </a:lnTo>
                <a:lnTo>
                  <a:pt x="60" y="297"/>
                </a:lnTo>
                <a:lnTo>
                  <a:pt x="64" y="297"/>
                </a:lnTo>
                <a:lnTo>
                  <a:pt x="68" y="297"/>
                </a:lnTo>
                <a:lnTo>
                  <a:pt x="71" y="297"/>
                </a:lnTo>
                <a:lnTo>
                  <a:pt x="72" y="297"/>
                </a:lnTo>
                <a:lnTo>
                  <a:pt x="80" y="297"/>
                </a:lnTo>
                <a:lnTo>
                  <a:pt x="84" y="297"/>
                </a:lnTo>
                <a:lnTo>
                  <a:pt x="91" y="297"/>
                </a:lnTo>
                <a:lnTo>
                  <a:pt x="96" y="297"/>
                </a:lnTo>
                <a:lnTo>
                  <a:pt x="104" y="297"/>
                </a:lnTo>
                <a:lnTo>
                  <a:pt x="105" y="297"/>
                </a:lnTo>
                <a:lnTo>
                  <a:pt x="115" y="297"/>
                </a:lnTo>
                <a:lnTo>
                  <a:pt x="119" y="297"/>
                </a:lnTo>
                <a:lnTo>
                  <a:pt x="119" y="286"/>
                </a:lnTo>
                <a:lnTo>
                  <a:pt x="119" y="274"/>
                </a:lnTo>
                <a:lnTo>
                  <a:pt x="119" y="261"/>
                </a:lnTo>
                <a:lnTo>
                  <a:pt x="119" y="258"/>
                </a:lnTo>
                <a:lnTo>
                  <a:pt x="119" y="252"/>
                </a:lnTo>
                <a:lnTo>
                  <a:pt x="119" y="236"/>
                </a:lnTo>
                <a:lnTo>
                  <a:pt x="119" y="229"/>
                </a:lnTo>
                <a:lnTo>
                  <a:pt x="119" y="216"/>
                </a:lnTo>
                <a:lnTo>
                  <a:pt x="119" y="211"/>
                </a:lnTo>
                <a:lnTo>
                  <a:pt x="119" y="199"/>
                </a:lnTo>
                <a:lnTo>
                  <a:pt x="119" y="190"/>
                </a:lnTo>
                <a:lnTo>
                  <a:pt x="119" y="186"/>
                </a:lnTo>
                <a:lnTo>
                  <a:pt x="119" y="184"/>
                </a:lnTo>
                <a:lnTo>
                  <a:pt x="119" y="181"/>
                </a:lnTo>
                <a:lnTo>
                  <a:pt x="119" y="174"/>
                </a:lnTo>
                <a:lnTo>
                  <a:pt x="119" y="168"/>
                </a:lnTo>
                <a:lnTo>
                  <a:pt x="119" y="166"/>
                </a:lnTo>
                <a:lnTo>
                  <a:pt x="119" y="160"/>
                </a:lnTo>
                <a:lnTo>
                  <a:pt x="119" y="152"/>
                </a:lnTo>
                <a:lnTo>
                  <a:pt x="119" y="148"/>
                </a:lnTo>
                <a:lnTo>
                  <a:pt x="119" y="142"/>
                </a:lnTo>
                <a:lnTo>
                  <a:pt x="119" y="140"/>
                </a:lnTo>
                <a:lnTo>
                  <a:pt x="119" y="137"/>
                </a:lnTo>
                <a:lnTo>
                  <a:pt x="119" y="124"/>
                </a:lnTo>
                <a:lnTo>
                  <a:pt x="119" y="112"/>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1" name="Freeform 284" descr="Dark upward diagonal"/>
          <p:cNvSpPr>
            <a:spLocks/>
          </p:cNvSpPr>
          <p:nvPr/>
        </p:nvSpPr>
        <p:spPr bwMode="auto">
          <a:xfrm>
            <a:off x="6084889" y="2457450"/>
            <a:ext cx="422275" cy="738188"/>
          </a:xfrm>
          <a:custGeom>
            <a:avLst/>
            <a:gdLst>
              <a:gd name="T0" fmla="*/ 2147483646 w 293"/>
              <a:gd name="T1" fmla="*/ 0 h 527"/>
              <a:gd name="T2" fmla="*/ 2147483646 w 293"/>
              <a:gd name="T3" fmla="*/ 2147483646 h 527"/>
              <a:gd name="T4" fmla="*/ 2147483646 w 293"/>
              <a:gd name="T5" fmla="*/ 2147483646 h 527"/>
              <a:gd name="T6" fmla="*/ 2147483646 w 293"/>
              <a:gd name="T7" fmla="*/ 2147483646 h 527"/>
              <a:gd name="T8" fmla="*/ 2147483646 w 293"/>
              <a:gd name="T9" fmla="*/ 2147483646 h 527"/>
              <a:gd name="T10" fmla="*/ 2147483646 w 293"/>
              <a:gd name="T11" fmla="*/ 2147483646 h 527"/>
              <a:gd name="T12" fmla="*/ 2147483646 w 293"/>
              <a:gd name="T13" fmla="*/ 2147483646 h 527"/>
              <a:gd name="T14" fmla="*/ 2147483646 w 293"/>
              <a:gd name="T15" fmla="*/ 2147483646 h 527"/>
              <a:gd name="T16" fmla="*/ 2147483646 w 293"/>
              <a:gd name="T17" fmla="*/ 2147483646 h 527"/>
              <a:gd name="T18" fmla="*/ 2147483646 w 293"/>
              <a:gd name="T19" fmla="*/ 2147483646 h 527"/>
              <a:gd name="T20" fmla="*/ 2147483646 w 293"/>
              <a:gd name="T21" fmla="*/ 2147483646 h 527"/>
              <a:gd name="T22" fmla="*/ 2147483646 w 293"/>
              <a:gd name="T23" fmla="*/ 2147483646 h 527"/>
              <a:gd name="T24" fmla="*/ 2147483646 w 293"/>
              <a:gd name="T25" fmla="*/ 2147483646 h 527"/>
              <a:gd name="T26" fmla="*/ 2147483646 w 293"/>
              <a:gd name="T27" fmla="*/ 2147483646 h 527"/>
              <a:gd name="T28" fmla="*/ 2147483646 w 293"/>
              <a:gd name="T29" fmla="*/ 2147483646 h 527"/>
              <a:gd name="T30" fmla="*/ 2147483646 w 293"/>
              <a:gd name="T31" fmla="*/ 2147483646 h 527"/>
              <a:gd name="T32" fmla="*/ 2147483646 w 293"/>
              <a:gd name="T33" fmla="*/ 2147483646 h 527"/>
              <a:gd name="T34" fmla="*/ 2147483646 w 293"/>
              <a:gd name="T35" fmla="*/ 2147483646 h 527"/>
              <a:gd name="T36" fmla="*/ 2147483646 w 293"/>
              <a:gd name="T37" fmla="*/ 2147483646 h 527"/>
              <a:gd name="T38" fmla="*/ 2147483646 w 293"/>
              <a:gd name="T39" fmla="*/ 2147483646 h 527"/>
              <a:gd name="T40" fmla="*/ 2147483646 w 293"/>
              <a:gd name="T41" fmla="*/ 2147483646 h 527"/>
              <a:gd name="T42" fmla="*/ 2147483646 w 293"/>
              <a:gd name="T43" fmla="*/ 2147483646 h 527"/>
              <a:gd name="T44" fmla="*/ 2147483646 w 293"/>
              <a:gd name="T45" fmla="*/ 2147483646 h 527"/>
              <a:gd name="T46" fmla="*/ 2147483646 w 293"/>
              <a:gd name="T47" fmla="*/ 2147483646 h 527"/>
              <a:gd name="T48" fmla="*/ 2147483646 w 293"/>
              <a:gd name="T49" fmla="*/ 2147483646 h 527"/>
              <a:gd name="T50" fmla="*/ 2147483646 w 293"/>
              <a:gd name="T51" fmla="*/ 2147483646 h 527"/>
              <a:gd name="T52" fmla="*/ 2147483646 w 293"/>
              <a:gd name="T53" fmla="*/ 2147483646 h 527"/>
              <a:gd name="T54" fmla="*/ 2147483646 w 293"/>
              <a:gd name="T55" fmla="*/ 2147483646 h 527"/>
              <a:gd name="T56" fmla="*/ 2147483646 w 293"/>
              <a:gd name="T57" fmla="*/ 2147483646 h 527"/>
              <a:gd name="T58" fmla="*/ 2147483646 w 293"/>
              <a:gd name="T59" fmla="*/ 2147483646 h 527"/>
              <a:gd name="T60" fmla="*/ 2147483646 w 293"/>
              <a:gd name="T61" fmla="*/ 2147483646 h 527"/>
              <a:gd name="T62" fmla="*/ 2147483646 w 293"/>
              <a:gd name="T63" fmla="*/ 2147483646 h 527"/>
              <a:gd name="T64" fmla="*/ 2147483646 w 293"/>
              <a:gd name="T65" fmla="*/ 2147483646 h 527"/>
              <a:gd name="T66" fmla="*/ 2147483646 w 293"/>
              <a:gd name="T67" fmla="*/ 2147483646 h 527"/>
              <a:gd name="T68" fmla="*/ 2147483646 w 293"/>
              <a:gd name="T69" fmla="*/ 2147483646 h 527"/>
              <a:gd name="T70" fmla="*/ 2147483646 w 293"/>
              <a:gd name="T71" fmla="*/ 2147483646 h 527"/>
              <a:gd name="T72" fmla="*/ 2147483646 w 293"/>
              <a:gd name="T73" fmla="*/ 2147483646 h 527"/>
              <a:gd name="T74" fmla="*/ 2147483646 w 293"/>
              <a:gd name="T75" fmla="*/ 2147483646 h 527"/>
              <a:gd name="T76" fmla="*/ 2147483646 w 293"/>
              <a:gd name="T77" fmla="*/ 2147483646 h 527"/>
              <a:gd name="T78" fmla="*/ 2147483646 w 293"/>
              <a:gd name="T79" fmla="*/ 2147483646 h 527"/>
              <a:gd name="T80" fmla="*/ 2147483646 w 293"/>
              <a:gd name="T81" fmla="*/ 2147483646 h 527"/>
              <a:gd name="T82" fmla="*/ 2147483646 w 293"/>
              <a:gd name="T83" fmla="*/ 2147483646 h 527"/>
              <a:gd name="T84" fmla="*/ 2147483646 w 293"/>
              <a:gd name="T85" fmla="*/ 2147483646 h 527"/>
              <a:gd name="T86" fmla="*/ 2147483646 w 293"/>
              <a:gd name="T87" fmla="*/ 2147483646 h 527"/>
              <a:gd name="T88" fmla="*/ 2147483646 w 293"/>
              <a:gd name="T89" fmla="*/ 2147483646 h 527"/>
              <a:gd name="T90" fmla="*/ 2147483646 w 293"/>
              <a:gd name="T91" fmla="*/ 2147483646 h 527"/>
              <a:gd name="T92" fmla="*/ 2147483646 w 293"/>
              <a:gd name="T93" fmla="*/ 2147483646 h 527"/>
              <a:gd name="T94" fmla="*/ 2147483646 w 293"/>
              <a:gd name="T95" fmla="*/ 2147483646 h 527"/>
              <a:gd name="T96" fmla="*/ 2147483646 w 293"/>
              <a:gd name="T97" fmla="*/ 2147483646 h 527"/>
              <a:gd name="T98" fmla="*/ 2147483646 w 293"/>
              <a:gd name="T99" fmla="*/ 2147483646 h 527"/>
              <a:gd name="T100" fmla="*/ 2147483646 w 293"/>
              <a:gd name="T101" fmla="*/ 2147483646 h 527"/>
              <a:gd name="T102" fmla="*/ 2147483646 w 293"/>
              <a:gd name="T103" fmla="*/ 2147483646 h 527"/>
              <a:gd name="T104" fmla="*/ 2147483646 w 293"/>
              <a:gd name="T105" fmla="*/ 2147483646 h 527"/>
              <a:gd name="T106" fmla="*/ 0 w 293"/>
              <a:gd name="T107" fmla="*/ 2147483646 h 527"/>
              <a:gd name="T108" fmla="*/ 0 w 293"/>
              <a:gd name="T109" fmla="*/ 2147483646 h 527"/>
              <a:gd name="T110" fmla="*/ 0 w 293"/>
              <a:gd name="T111" fmla="*/ 2147483646 h 527"/>
              <a:gd name="T112" fmla="*/ 0 w 293"/>
              <a:gd name="T113" fmla="*/ 2147483646 h 527"/>
              <a:gd name="T114" fmla="*/ 0 w 293"/>
              <a:gd name="T115" fmla="*/ 2147483646 h 527"/>
              <a:gd name="T116" fmla="*/ 0 w 293"/>
              <a:gd name="T117" fmla="*/ 2147483646 h 527"/>
              <a:gd name="T118" fmla="*/ 0 w 293"/>
              <a:gd name="T119" fmla="*/ 2147483646 h 527"/>
              <a:gd name="T120" fmla="*/ 0 w 293"/>
              <a:gd name="T121" fmla="*/ 2147483646 h 527"/>
              <a:gd name="T122" fmla="*/ 0 w 293"/>
              <a:gd name="T123" fmla="*/ 2147483646 h 527"/>
              <a:gd name="T124" fmla="*/ 0 w 293"/>
              <a:gd name="T125" fmla="*/ 2147483646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3"/>
              <a:gd name="T190" fmla="*/ 0 h 527"/>
              <a:gd name="T191" fmla="*/ 293 w 293"/>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3" h="527">
                <a:moveTo>
                  <a:pt x="0" y="1"/>
                </a:moveTo>
                <a:lnTo>
                  <a:pt x="12" y="1"/>
                </a:lnTo>
                <a:lnTo>
                  <a:pt x="35" y="0"/>
                </a:lnTo>
                <a:lnTo>
                  <a:pt x="47" y="0"/>
                </a:lnTo>
                <a:lnTo>
                  <a:pt x="60" y="1"/>
                </a:lnTo>
                <a:lnTo>
                  <a:pt x="66" y="1"/>
                </a:lnTo>
                <a:lnTo>
                  <a:pt x="70" y="1"/>
                </a:lnTo>
                <a:lnTo>
                  <a:pt x="73" y="1"/>
                </a:lnTo>
                <a:lnTo>
                  <a:pt x="80" y="1"/>
                </a:lnTo>
                <a:lnTo>
                  <a:pt x="87" y="1"/>
                </a:lnTo>
                <a:lnTo>
                  <a:pt x="102" y="1"/>
                </a:lnTo>
                <a:lnTo>
                  <a:pt x="107" y="1"/>
                </a:lnTo>
                <a:lnTo>
                  <a:pt x="120" y="1"/>
                </a:lnTo>
                <a:lnTo>
                  <a:pt x="125" y="1"/>
                </a:lnTo>
                <a:lnTo>
                  <a:pt x="132" y="1"/>
                </a:lnTo>
                <a:lnTo>
                  <a:pt x="148" y="1"/>
                </a:lnTo>
                <a:lnTo>
                  <a:pt x="156" y="1"/>
                </a:lnTo>
                <a:lnTo>
                  <a:pt x="167" y="1"/>
                </a:lnTo>
                <a:lnTo>
                  <a:pt x="179" y="1"/>
                </a:lnTo>
                <a:lnTo>
                  <a:pt x="192" y="1"/>
                </a:lnTo>
                <a:lnTo>
                  <a:pt x="201" y="1"/>
                </a:lnTo>
                <a:lnTo>
                  <a:pt x="204" y="1"/>
                </a:lnTo>
                <a:lnTo>
                  <a:pt x="217" y="1"/>
                </a:lnTo>
                <a:lnTo>
                  <a:pt x="229" y="1"/>
                </a:lnTo>
                <a:lnTo>
                  <a:pt x="232" y="1"/>
                </a:lnTo>
                <a:lnTo>
                  <a:pt x="235" y="1"/>
                </a:lnTo>
                <a:lnTo>
                  <a:pt x="240" y="1"/>
                </a:lnTo>
                <a:lnTo>
                  <a:pt x="245" y="1"/>
                </a:lnTo>
                <a:lnTo>
                  <a:pt x="252" y="1"/>
                </a:lnTo>
                <a:lnTo>
                  <a:pt x="255" y="1"/>
                </a:lnTo>
                <a:lnTo>
                  <a:pt x="260" y="1"/>
                </a:lnTo>
                <a:lnTo>
                  <a:pt x="262" y="1"/>
                </a:lnTo>
                <a:lnTo>
                  <a:pt x="264" y="1"/>
                </a:lnTo>
                <a:lnTo>
                  <a:pt x="273" y="1"/>
                </a:lnTo>
                <a:lnTo>
                  <a:pt x="276" y="1"/>
                </a:lnTo>
                <a:lnTo>
                  <a:pt x="278" y="1"/>
                </a:lnTo>
                <a:lnTo>
                  <a:pt x="283" y="1"/>
                </a:lnTo>
                <a:lnTo>
                  <a:pt x="287" y="1"/>
                </a:lnTo>
                <a:lnTo>
                  <a:pt x="289" y="1"/>
                </a:lnTo>
                <a:lnTo>
                  <a:pt x="289" y="6"/>
                </a:lnTo>
                <a:lnTo>
                  <a:pt x="289" y="14"/>
                </a:lnTo>
                <a:lnTo>
                  <a:pt x="289" y="15"/>
                </a:lnTo>
                <a:lnTo>
                  <a:pt x="289" y="20"/>
                </a:lnTo>
                <a:lnTo>
                  <a:pt x="289" y="22"/>
                </a:lnTo>
                <a:lnTo>
                  <a:pt x="289" y="30"/>
                </a:lnTo>
                <a:lnTo>
                  <a:pt x="289" y="35"/>
                </a:lnTo>
                <a:lnTo>
                  <a:pt x="289" y="41"/>
                </a:lnTo>
                <a:lnTo>
                  <a:pt x="289" y="54"/>
                </a:lnTo>
                <a:lnTo>
                  <a:pt x="289" y="61"/>
                </a:lnTo>
                <a:lnTo>
                  <a:pt x="289" y="66"/>
                </a:lnTo>
                <a:lnTo>
                  <a:pt x="289" y="80"/>
                </a:lnTo>
                <a:lnTo>
                  <a:pt x="289" y="92"/>
                </a:lnTo>
                <a:lnTo>
                  <a:pt x="289" y="98"/>
                </a:lnTo>
                <a:lnTo>
                  <a:pt x="289" y="103"/>
                </a:lnTo>
                <a:lnTo>
                  <a:pt x="289" y="116"/>
                </a:lnTo>
                <a:lnTo>
                  <a:pt x="289" y="124"/>
                </a:lnTo>
                <a:lnTo>
                  <a:pt x="289" y="129"/>
                </a:lnTo>
                <a:lnTo>
                  <a:pt x="289" y="141"/>
                </a:lnTo>
                <a:lnTo>
                  <a:pt x="289" y="146"/>
                </a:lnTo>
                <a:lnTo>
                  <a:pt x="289" y="154"/>
                </a:lnTo>
                <a:lnTo>
                  <a:pt x="289" y="159"/>
                </a:lnTo>
                <a:lnTo>
                  <a:pt x="289" y="163"/>
                </a:lnTo>
                <a:lnTo>
                  <a:pt x="289" y="165"/>
                </a:lnTo>
                <a:lnTo>
                  <a:pt x="289" y="174"/>
                </a:lnTo>
                <a:lnTo>
                  <a:pt x="289" y="179"/>
                </a:lnTo>
                <a:lnTo>
                  <a:pt x="289" y="191"/>
                </a:lnTo>
                <a:lnTo>
                  <a:pt x="289" y="197"/>
                </a:lnTo>
                <a:lnTo>
                  <a:pt x="289" y="204"/>
                </a:lnTo>
                <a:lnTo>
                  <a:pt x="289" y="216"/>
                </a:lnTo>
                <a:lnTo>
                  <a:pt x="289" y="223"/>
                </a:lnTo>
                <a:lnTo>
                  <a:pt x="289" y="227"/>
                </a:lnTo>
                <a:lnTo>
                  <a:pt x="292" y="227"/>
                </a:lnTo>
                <a:lnTo>
                  <a:pt x="292" y="240"/>
                </a:lnTo>
                <a:lnTo>
                  <a:pt x="292" y="251"/>
                </a:lnTo>
                <a:lnTo>
                  <a:pt x="292" y="255"/>
                </a:lnTo>
                <a:lnTo>
                  <a:pt x="292" y="260"/>
                </a:lnTo>
                <a:lnTo>
                  <a:pt x="292" y="265"/>
                </a:lnTo>
                <a:lnTo>
                  <a:pt x="292" y="270"/>
                </a:lnTo>
                <a:lnTo>
                  <a:pt x="292" y="277"/>
                </a:lnTo>
                <a:lnTo>
                  <a:pt x="292" y="283"/>
                </a:lnTo>
                <a:lnTo>
                  <a:pt x="292" y="289"/>
                </a:lnTo>
                <a:lnTo>
                  <a:pt x="292" y="292"/>
                </a:lnTo>
                <a:lnTo>
                  <a:pt x="292" y="302"/>
                </a:lnTo>
                <a:lnTo>
                  <a:pt x="292" y="308"/>
                </a:lnTo>
                <a:lnTo>
                  <a:pt x="292" y="315"/>
                </a:lnTo>
                <a:lnTo>
                  <a:pt x="292" y="325"/>
                </a:lnTo>
                <a:lnTo>
                  <a:pt x="292" y="327"/>
                </a:lnTo>
                <a:lnTo>
                  <a:pt x="292" y="340"/>
                </a:lnTo>
                <a:lnTo>
                  <a:pt x="292" y="343"/>
                </a:lnTo>
                <a:lnTo>
                  <a:pt x="292" y="355"/>
                </a:lnTo>
                <a:lnTo>
                  <a:pt x="292" y="366"/>
                </a:lnTo>
                <a:lnTo>
                  <a:pt x="292" y="369"/>
                </a:lnTo>
                <a:lnTo>
                  <a:pt x="292" y="371"/>
                </a:lnTo>
                <a:lnTo>
                  <a:pt x="292" y="376"/>
                </a:lnTo>
                <a:lnTo>
                  <a:pt x="282" y="376"/>
                </a:lnTo>
                <a:lnTo>
                  <a:pt x="279" y="376"/>
                </a:lnTo>
                <a:lnTo>
                  <a:pt x="267" y="376"/>
                </a:lnTo>
                <a:lnTo>
                  <a:pt x="263" y="376"/>
                </a:lnTo>
                <a:lnTo>
                  <a:pt x="255" y="376"/>
                </a:lnTo>
                <a:lnTo>
                  <a:pt x="243" y="376"/>
                </a:lnTo>
                <a:lnTo>
                  <a:pt x="239" y="376"/>
                </a:lnTo>
                <a:lnTo>
                  <a:pt x="234" y="376"/>
                </a:lnTo>
                <a:lnTo>
                  <a:pt x="219" y="376"/>
                </a:lnTo>
                <a:lnTo>
                  <a:pt x="219" y="382"/>
                </a:lnTo>
                <a:lnTo>
                  <a:pt x="219" y="388"/>
                </a:lnTo>
                <a:lnTo>
                  <a:pt x="219" y="402"/>
                </a:lnTo>
                <a:lnTo>
                  <a:pt x="219" y="410"/>
                </a:lnTo>
                <a:lnTo>
                  <a:pt x="219" y="413"/>
                </a:lnTo>
                <a:lnTo>
                  <a:pt x="219" y="420"/>
                </a:lnTo>
                <a:lnTo>
                  <a:pt x="219" y="426"/>
                </a:lnTo>
                <a:lnTo>
                  <a:pt x="219" y="435"/>
                </a:lnTo>
                <a:lnTo>
                  <a:pt x="219" y="438"/>
                </a:lnTo>
                <a:lnTo>
                  <a:pt x="219" y="447"/>
                </a:lnTo>
                <a:lnTo>
                  <a:pt x="219" y="451"/>
                </a:lnTo>
                <a:lnTo>
                  <a:pt x="219" y="454"/>
                </a:lnTo>
                <a:lnTo>
                  <a:pt x="219" y="455"/>
                </a:lnTo>
                <a:lnTo>
                  <a:pt x="219" y="457"/>
                </a:lnTo>
                <a:lnTo>
                  <a:pt x="219" y="460"/>
                </a:lnTo>
                <a:lnTo>
                  <a:pt x="219" y="463"/>
                </a:lnTo>
                <a:lnTo>
                  <a:pt x="219" y="465"/>
                </a:lnTo>
                <a:lnTo>
                  <a:pt x="219" y="470"/>
                </a:lnTo>
                <a:lnTo>
                  <a:pt x="219" y="482"/>
                </a:lnTo>
                <a:lnTo>
                  <a:pt x="219" y="487"/>
                </a:lnTo>
                <a:lnTo>
                  <a:pt x="219" y="490"/>
                </a:lnTo>
                <a:lnTo>
                  <a:pt x="219" y="520"/>
                </a:lnTo>
                <a:lnTo>
                  <a:pt x="219" y="524"/>
                </a:lnTo>
                <a:lnTo>
                  <a:pt x="201" y="526"/>
                </a:lnTo>
                <a:lnTo>
                  <a:pt x="189" y="526"/>
                </a:lnTo>
                <a:lnTo>
                  <a:pt x="180" y="526"/>
                </a:lnTo>
                <a:lnTo>
                  <a:pt x="177" y="526"/>
                </a:lnTo>
                <a:lnTo>
                  <a:pt x="175" y="526"/>
                </a:lnTo>
                <a:lnTo>
                  <a:pt x="171" y="526"/>
                </a:lnTo>
                <a:lnTo>
                  <a:pt x="168" y="526"/>
                </a:lnTo>
                <a:lnTo>
                  <a:pt x="148" y="526"/>
                </a:lnTo>
                <a:lnTo>
                  <a:pt x="139" y="526"/>
                </a:lnTo>
                <a:lnTo>
                  <a:pt x="137" y="526"/>
                </a:lnTo>
                <a:lnTo>
                  <a:pt x="135" y="526"/>
                </a:lnTo>
                <a:lnTo>
                  <a:pt x="127" y="526"/>
                </a:lnTo>
                <a:lnTo>
                  <a:pt x="123" y="526"/>
                </a:lnTo>
                <a:lnTo>
                  <a:pt x="116" y="526"/>
                </a:lnTo>
                <a:lnTo>
                  <a:pt x="107" y="526"/>
                </a:lnTo>
                <a:lnTo>
                  <a:pt x="104" y="526"/>
                </a:lnTo>
                <a:lnTo>
                  <a:pt x="102" y="526"/>
                </a:lnTo>
                <a:lnTo>
                  <a:pt x="99" y="526"/>
                </a:lnTo>
                <a:lnTo>
                  <a:pt x="95" y="526"/>
                </a:lnTo>
                <a:lnTo>
                  <a:pt x="94" y="526"/>
                </a:lnTo>
                <a:lnTo>
                  <a:pt x="92" y="526"/>
                </a:lnTo>
                <a:lnTo>
                  <a:pt x="87" y="526"/>
                </a:lnTo>
                <a:lnTo>
                  <a:pt x="80" y="526"/>
                </a:lnTo>
                <a:lnTo>
                  <a:pt x="74" y="526"/>
                </a:lnTo>
                <a:lnTo>
                  <a:pt x="70" y="526"/>
                </a:lnTo>
                <a:lnTo>
                  <a:pt x="65" y="526"/>
                </a:lnTo>
                <a:lnTo>
                  <a:pt x="59" y="526"/>
                </a:lnTo>
                <a:lnTo>
                  <a:pt x="56" y="526"/>
                </a:lnTo>
                <a:lnTo>
                  <a:pt x="50" y="526"/>
                </a:lnTo>
                <a:lnTo>
                  <a:pt x="47" y="526"/>
                </a:lnTo>
                <a:lnTo>
                  <a:pt x="44" y="526"/>
                </a:lnTo>
                <a:lnTo>
                  <a:pt x="42" y="526"/>
                </a:lnTo>
                <a:lnTo>
                  <a:pt x="41" y="526"/>
                </a:lnTo>
                <a:lnTo>
                  <a:pt x="38" y="526"/>
                </a:lnTo>
                <a:lnTo>
                  <a:pt x="35" y="526"/>
                </a:lnTo>
                <a:lnTo>
                  <a:pt x="31" y="526"/>
                </a:lnTo>
                <a:lnTo>
                  <a:pt x="26" y="526"/>
                </a:lnTo>
                <a:lnTo>
                  <a:pt x="19" y="526"/>
                </a:lnTo>
                <a:lnTo>
                  <a:pt x="17" y="526"/>
                </a:lnTo>
                <a:lnTo>
                  <a:pt x="14" y="526"/>
                </a:lnTo>
                <a:lnTo>
                  <a:pt x="12" y="526"/>
                </a:lnTo>
                <a:lnTo>
                  <a:pt x="7" y="526"/>
                </a:lnTo>
                <a:lnTo>
                  <a:pt x="3" y="524"/>
                </a:lnTo>
                <a:lnTo>
                  <a:pt x="2" y="522"/>
                </a:lnTo>
                <a:lnTo>
                  <a:pt x="2" y="513"/>
                </a:lnTo>
                <a:lnTo>
                  <a:pt x="2" y="503"/>
                </a:lnTo>
                <a:lnTo>
                  <a:pt x="2" y="499"/>
                </a:lnTo>
                <a:lnTo>
                  <a:pt x="2" y="487"/>
                </a:lnTo>
                <a:lnTo>
                  <a:pt x="2" y="474"/>
                </a:lnTo>
                <a:lnTo>
                  <a:pt x="2" y="463"/>
                </a:lnTo>
                <a:lnTo>
                  <a:pt x="2" y="451"/>
                </a:lnTo>
                <a:lnTo>
                  <a:pt x="2" y="442"/>
                </a:lnTo>
                <a:lnTo>
                  <a:pt x="2" y="438"/>
                </a:lnTo>
                <a:lnTo>
                  <a:pt x="2" y="431"/>
                </a:lnTo>
                <a:lnTo>
                  <a:pt x="2" y="428"/>
                </a:lnTo>
                <a:lnTo>
                  <a:pt x="2" y="426"/>
                </a:lnTo>
                <a:lnTo>
                  <a:pt x="3" y="417"/>
                </a:lnTo>
                <a:lnTo>
                  <a:pt x="3" y="416"/>
                </a:lnTo>
                <a:lnTo>
                  <a:pt x="3" y="403"/>
                </a:lnTo>
                <a:lnTo>
                  <a:pt x="2" y="395"/>
                </a:lnTo>
                <a:lnTo>
                  <a:pt x="2" y="388"/>
                </a:lnTo>
                <a:lnTo>
                  <a:pt x="2" y="382"/>
                </a:lnTo>
                <a:lnTo>
                  <a:pt x="3" y="374"/>
                </a:lnTo>
                <a:lnTo>
                  <a:pt x="3" y="359"/>
                </a:lnTo>
                <a:lnTo>
                  <a:pt x="2" y="346"/>
                </a:lnTo>
                <a:lnTo>
                  <a:pt x="2" y="345"/>
                </a:lnTo>
                <a:lnTo>
                  <a:pt x="2" y="340"/>
                </a:lnTo>
                <a:lnTo>
                  <a:pt x="2" y="331"/>
                </a:lnTo>
                <a:lnTo>
                  <a:pt x="2" y="327"/>
                </a:lnTo>
                <a:lnTo>
                  <a:pt x="2" y="324"/>
                </a:lnTo>
                <a:lnTo>
                  <a:pt x="2" y="320"/>
                </a:lnTo>
                <a:lnTo>
                  <a:pt x="2" y="317"/>
                </a:lnTo>
                <a:lnTo>
                  <a:pt x="2" y="315"/>
                </a:lnTo>
                <a:lnTo>
                  <a:pt x="2" y="308"/>
                </a:lnTo>
                <a:lnTo>
                  <a:pt x="2" y="301"/>
                </a:lnTo>
                <a:lnTo>
                  <a:pt x="3" y="292"/>
                </a:lnTo>
                <a:lnTo>
                  <a:pt x="3" y="289"/>
                </a:lnTo>
                <a:lnTo>
                  <a:pt x="3" y="287"/>
                </a:lnTo>
                <a:lnTo>
                  <a:pt x="2" y="277"/>
                </a:lnTo>
                <a:lnTo>
                  <a:pt x="2" y="276"/>
                </a:lnTo>
                <a:lnTo>
                  <a:pt x="3" y="265"/>
                </a:lnTo>
                <a:lnTo>
                  <a:pt x="2" y="252"/>
                </a:lnTo>
                <a:lnTo>
                  <a:pt x="2" y="249"/>
                </a:lnTo>
                <a:lnTo>
                  <a:pt x="2" y="240"/>
                </a:lnTo>
                <a:lnTo>
                  <a:pt x="2" y="236"/>
                </a:lnTo>
                <a:lnTo>
                  <a:pt x="2" y="227"/>
                </a:lnTo>
                <a:lnTo>
                  <a:pt x="0" y="227"/>
                </a:lnTo>
                <a:lnTo>
                  <a:pt x="0" y="218"/>
                </a:lnTo>
                <a:lnTo>
                  <a:pt x="0" y="216"/>
                </a:lnTo>
                <a:lnTo>
                  <a:pt x="0" y="209"/>
                </a:lnTo>
                <a:lnTo>
                  <a:pt x="0" y="206"/>
                </a:lnTo>
                <a:lnTo>
                  <a:pt x="0" y="204"/>
                </a:lnTo>
                <a:lnTo>
                  <a:pt x="0" y="201"/>
                </a:lnTo>
                <a:lnTo>
                  <a:pt x="0" y="191"/>
                </a:lnTo>
                <a:lnTo>
                  <a:pt x="0" y="185"/>
                </a:lnTo>
                <a:lnTo>
                  <a:pt x="0" y="181"/>
                </a:lnTo>
                <a:lnTo>
                  <a:pt x="0" y="176"/>
                </a:lnTo>
                <a:lnTo>
                  <a:pt x="0" y="174"/>
                </a:lnTo>
                <a:lnTo>
                  <a:pt x="0" y="171"/>
                </a:lnTo>
                <a:lnTo>
                  <a:pt x="0" y="165"/>
                </a:lnTo>
                <a:lnTo>
                  <a:pt x="0" y="163"/>
                </a:lnTo>
                <a:lnTo>
                  <a:pt x="0" y="158"/>
                </a:lnTo>
                <a:lnTo>
                  <a:pt x="0" y="154"/>
                </a:lnTo>
                <a:lnTo>
                  <a:pt x="0" y="149"/>
                </a:lnTo>
                <a:lnTo>
                  <a:pt x="0" y="141"/>
                </a:lnTo>
                <a:lnTo>
                  <a:pt x="0" y="134"/>
                </a:lnTo>
                <a:lnTo>
                  <a:pt x="0" y="129"/>
                </a:lnTo>
                <a:lnTo>
                  <a:pt x="0" y="124"/>
                </a:lnTo>
                <a:lnTo>
                  <a:pt x="0" y="121"/>
                </a:lnTo>
                <a:lnTo>
                  <a:pt x="0" y="117"/>
                </a:lnTo>
                <a:lnTo>
                  <a:pt x="0" y="116"/>
                </a:lnTo>
                <a:lnTo>
                  <a:pt x="0" y="112"/>
                </a:lnTo>
                <a:lnTo>
                  <a:pt x="0" y="108"/>
                </a:lnTo>
                <a:lnTo>
                  <a:pt x="0" y="104"/>
                </a:lnTo>
                <a:lnTo>
                  <a:pt x="0" y="92"/>
                </a:lnTo>
                <a:lnTo>
                  <a:pt x="0" y="86"/>
                </a:lnTo>
                <a:lnTo>
                  <a:pt x="0" y="80"/>
                </a:lnTo>
                <a:lnTo>
                  <a:pt x="0" y="70"/>
                </a:lnTo>
                <a:lnTo>
                  <a:pt x="0" y="66"/>
                </a:lnTo>
                <a:lnTo>
                  <a:pt x="0" y="56"/>
                </a:lnTo>
                <a:lnTo>
                  <a:pt x="0" y="54"/>
                </a:lnTo>
                <a:lnTo>
                  <a:pt x="0" y="41"/>
                </a:lnTo>
                <a:lnTo>
                  <a:pt x="0" y="36"/>
                </a:lnTo>
                <a:lnTo>
                  <a:pt x="0" y="30"/>
                </a:lnTo>
                <a:lnTo>
                  <a:pt x="0" y="19"/>
                </a:lnTo>
                <a:lnTo>
                  <a:pt x="0" y="11"/>
                </a:lnTo>
                <a:lnTo>
                  <a:pt x="0" y="9"/>
                </a:lnTo>
                <a:lnTo>
                  <a:pt x="0" y="5"/>
                </a:lnTo>
                <a:lnTo>
                  <a:pt x="0" y="1"/>
                </a:lnTo>
              </a:path>
            </a:pathLst>
          </a:custGeom>
          <a:solidFill>
            <a:srgbClr val="B9FDD8"/>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2" name="Freeform 286"/>
          <p:cNvSpPr>
            <a:spLocks/>
          </p:cNvSpPr>
          <p:nvPr/>
        </p:nvSpPr>
        <p:spPr bwMode="auto">
          <a:xfrm>
            <a:off x="6500814" y="2466975"/>
            <a:ext cx="528637" cy="527050"/>
          </a:xfrm>
          <a:custGeom>
            <a:avLst/>
            <a:gdLst>
              <a:gd name="T0" fmla="*/ 2147483646 w 366"/>
              <a:gd name="T1" fmla="*/ 0 h 377"/>
              <a:gd name="T2" fmla="*/ 2147483646 w 366"/>
              <a:gd name="T3" fmla="*/ 0 h 377"/>
              <a:gd name="T4" fmla="*/ 2147483646 w 366"/>
              <a:gd name="T5" fmla="*/ 0 h 377"/>
              <a:gd name="T6" fmla="*/ 2147483646 w 366"/>
              <a:gd name="T7" fmla="*/ 0 h 377"/>
              <a:gd name="T8" fmla="*/ 2147483646 w 366"/>
              <a:gd name="T9" fmla="*/ 0 h 377"/>
              <a:gd name="T10" fmla="*/ 2147483646 w 366"/>
              <a:gd name="T11" fmla="*/ 0 h 377"/>
              <a:gd name="T12" fmla="*/ 2147483646 w 366"/>
              <a:gd name="T13" fmla="*/ 0 h 377"/>
              <a:gd name="T14" fmla="*/ 2147483646 w 366"/>
              <a:gd name="T15" fmla="*/ 0 h 377"/>
              <a:gd name="T16" fmla="*/ 2147483646 w 366"/>
              <a:gd name="T17" fmla="*/ 0 h 377"/>
              <a:gd name="T18" fmla="*/ 2147483646 w 366"/>
              <a:gd name="T19" fmla="*/ 0 h 377"/>
              <a:gd name="T20" fmla="*/ 2147483646 w 366"/>
              <a:gd name="T21" fmla="*/ 0 h 377"/>
              <a:gd name="T22" fmla="*/ 2147483646 w 366"/>
              <a:gd name="T23" fmla="*/ 0 h 377"/>
              <a:gd name="T24" fmla="*/ 2147483646 w 366"/>
              <a:gd name="T25" fmla="*/ 0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0 w 366"/>
              <a:gd name="T95" fmla="*/ 2147483646 h 377"/>
              <a:gd name="T96" fmla="*/ 0 w 366"/>
              <a:gd name="T97" fmla="*/ 2147483646 h 377"/>
              <a:gd name="T98" fmla="*/ 0 w 366"/>
              <a:gd name="T99" fmla="*/ 2147483646 h 377"/>
              <a:gd name="T100" fmla="*/ 0 w 366"/>
              <a:gd name="T101" fmla="*/ 2147483646 h 377"/>
              <a:gd name="T102" fmla="*/ 0 w 366"/>
              <a:gd name="T103" fmla="*/ 2147483646 h 377"/>
              <a:gd name="T104" fmla="*/ 0 w 366"/>
              <a:gd name="T105" fmla="*/ 2147483646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377"/>
              <a:gd name="T161" fmla="*/ 366 w 366"/>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377">
                <a:moveTo>
                  <a:pt x="0" y="0"/>
                </a:moveTo>
                <a:lnTo>
                  <a:pt x="5" y="0"/>
                </a:lnTo>
                <a:lnTo>
                  <a:pt x="7" y="0"/>
                </a:lnTo>
                <a:lnTo>
                  <a:pt x="15" y="0"/>
                </a:lnTo>
                <a:lnTo>
                  <a:pt x="27" y="0"/>
                </a:lnTo>
                <a:lnTo>
                  <a:pt x="29" y="0"/>
                </a:lnTo>
                <a:lnTo>
                  <a:pt x="35" y="0"/>
                </a:lnTo>
                <a:lnTo>
                  <a:pt x="40" y="0"/>
                </a:lnTo>
                <a:lnTo>
                  <a:pt x="46" y="0"/>
                </a:lnTo>
                <a:lnTo>
                  <a:pt x="47" y="0"/>
                </a:lnTo>
                <a:lnTo>
                  <a:pt x="60" y="0"/>
                </a:lnTo>
                <a:lnTo>
                  <a:pt x="72" y="0"/>
                </a:lnTo>
                <a:lnTo>
                  <a:pt x="77" y="0"/>
                </a:lnTo>
                <a:lnTo>
                  <a:pt x="84" y="0"/>
                </a:lnTo>
                <a:lnTo>
                  <a:pt x="95" y="0"/>
                </a:lnTo>
                <a:lnTo>
                  <a:pt x="108" y="0"/>
                </a:lnTo>
                <a:lnTo>
                  <a:pt x="119" y="0"/>
                </a:lnTo>
                <a:lnTo>
                  <a:pt x="120" y="0"/>
                </a:lnTo>
                <a:lnTo>
                  <a:pt x="124" y="0"/>
                </a:lnTo>
                <a:lnTo>
                  <a:pt x="132" y="0"/>
                </a:lnTo>
                <a:lnTo>
                  <a:pt x="140" y="0"/>
                </a:lnTo>
                <a:lnTo>
                  <a:pt x="145" y="0"/>
                </a:lnTo>
                <a:lnTo>
                  <a:pt x="157" y="0"/>
                </a:lnTo>
                <a:lnTo>
                  <a:pt x="167" y="0"/>
                </a:lnTo>
                <a:lnTo>
                  <a:pt x="170" y="0"/>
                </a:lnTo>
                <a:lnTo>
                  <a:pt x="173" y="0"/>
                </a:lnTo>
                <a:lnTo>
                  <a:pt x="175" y="0"/>
                </a:lnTo>
                <a:lnTo>
                  <a:pt x="177" y="0"/>
                </a:lnTo>
                <a:lnTo>
                  <a:pt x="180" y="0"/>
                </a:lnTo>
                <a:lnTo>
                  <a:pt x="185" y="0"/>
                </a:lnTo>
                <a:lnTo>
                  <a:pt x="188" y="0"/>
                </a:lnTo>
                <a:lnTo>
                  <a:pt x="191" y="0"/>
                </a:lnTo>
                <a:lnTo>
                  <a:pt x="196" y="0"/>
                </a:lnTo>
                <a:lnTo>
                  <a:pt x="206" y="0"/>
                </a:lnTo>
                <a:lnTo>
                  <a:pt x="207" y="0"/>
                </a:lnTo>
                <a:lnTo>
                  <a:pt x="210" y="0"/>
                </a:lnTo>
                <a:lnTo>
                  <a:pt x="216" y="0"/>
                </a:lnTo>
                <a:lnTo>
                  <a:pt x="218" y="0"/>
                </a:lnTo>
                <a:lnTo>
                  <a:pt x="220" y="0"/>
                </a:lnTo>
                <a:lnTo>
                  <a:pt x="223" y="0"/>
                </a:lnTo>
                <a:lnTo>
                  <a:pt x="230" y="0"/>
                </a:lnTo>
                <a:lnTo>
                  <a:pt x="239" y="0"/>
                </a:lnTo>
                <a:lnTo>
                  <a:pt x="241" y="0"/>
                </a:lnTo>
                <a:lnTo>
                  <a:pt x="254" y="0"/>
                </a:lnTo>
                <a:lnTo>
                  <a:pt x="259" y="0"/>
                </a:lnTo>
                <a:lnTo>
                  <a:pt x="266" y="0"/>
                </a:lnTo>
                <a:lnTo>
                  <a:pt x="277" y="0"/>
                </a:lnTo>
                <a:lnTo>
                  <a:pt x="278" y="0"/>
                </a:lnTo>
                <a:lnTo>
                  <a:pt x="283" y="0"/>
                </a:lnTo>
                <a:lnTo>
                  <a:pt x="285" y="0"/>
                </a:lnTo>
                <a:lnTo>
                  <a:pt x="291" y="0"/>
                </a:lnTo>
                <a:lnTo>
                  <a:pt x="302" y="0"/>
                </a:lnTo>
                <a:lnTo>
                  <a:pt x="304" y="0"/>
                </a:lnTo>
                <a:lnTo>
                  <a:pt x="312" y="0"/>
                </a:lnTo>
                <a:lnTo>
                  <a:pt x="314" y="0"/>
                </a:lnTo>
                <a:lnTo>
                  <a:pt x="324" y="0"/>
                </a:lnTo>
                <a:lnTo>
                  <a:pt x="328" y="0"/>
                </a:lnTo>
                <a:lnTo>
                  <a:pt x="333" y="0"/>
                </a:lnTo>
                <a:lnTo>
                  <a:pt x="334" y="0"/>
                </a:lnTo>
                <a:lnTo>
                  <a:pt x="338" y="0"/>
                </a:lnTo>
                <a:lnTo>
                  <a:pt x="340" y="0"/>
                </a:lnTo>
                <a:lnTo>
                  <a:pt x="342" y="0"/>
                </a:lnTo>
                <a:lnTo>
                  <a:pt x="351" y="0"/>
                </a:lnTo>
                <a:lnTo>
                  <a:pt x="357" y="0"/>
                </a:lnTo>
                <a:lnTo>
                  <a:pt x="363" y="0"/>
                </a:lnTo>
                <a:lnTo>
                  <a:pt x="363" y="3"/>
                </a:lnTo>
                <a:lnTo>
                  <a:pt x="363" y="9"/>
                </a:lnTo>
                <a:lnTo>
                  <a:pt x="363" y="14"/>
                </a:lnTo>
                <a:lnTo>
                  <a:pt x="363" y="17"/>
                </a:lnTo>
                <a:lnTo>
                  <a:pt x="363" y="24"/>
                </a:lnTo>
                <a:lnTo>
                  <a:pt x="363" y="29"/>
                </a:lnTo>
                <a:lnTo>
                  <a:pt x="363" y="32"/>
                </a:lnTo>
                <a:lnTo>
                  <a:pt x="363" y="40"/>
                </a:lnTo>
                <a:lnTo>
                  <a:pt x="363" y="47"/>
                </a:lnTo>
                <a:lnTo>
                  <a:pt x="363" y="49"/>
                </a:lnTo>
                <a:lnTo>
                  <a:pt x="363" y="53"/>
                </a:lnTo>
                <a:lnTo>
                  <a:pt x="363" y="56"/>
                </a:lnTo>
                <a:lnTo>
                  <a:pt x="363" y="65"/>
                </a:lnTo>
                <a:lnTo>
                  <a:pt x="363" y="69"/>
                </a:lnTo>
                <a:lnTo>
                  <a:pt x="363" y="73"/>
                </a:lnTo>
                <a:lnTo>
                  <a:pt x="363" y="78"/>
                </a:lnTo>
                <a:lnTo>
                  <a:pt x="363" y="84"/>
                </a:lnTo>
                <a:lnTo>
                  <a:pt x="363" y="90"/>
                </a:lnTo>
                <a:lnTo>
                  <a:pt x="363" y="99"/>
                </a:lnTo>
                <a:lnTo>
                  <a:pt x="363" y="103"/>
                </a:lnTo>
                <a:lnTo>
                  <a:pt x="363" y="112"/>
                </a:lnTo>
                <a:lnTo>
                  <a:pt x="363" y="115"/>
                </a:lnTo>
                <a:lnTo>
                  <a:pt x="363" y="118"/>
                </a:lnTo>
                <a:lnTo>
                  <a:pt x="363" y="121"/>
                </a:lnTo>
                <a:lnTo>
                  <a:pt x="363" y="126"/>
                </a:lnTo>
                <a:lnTo>
                  <a:pt x="363" y="128"/>
                </a:lnTo>
                <a:lnTo>
                  <a:pt x="363" y="131"/>
                </a:lnTo>
                <a:lnTo>
                  <a:pt x="363" y="140"/>
                </a:lnTo>
                <a:lnTo>
                  <a:pt x="363" y="145"/>
                </a:lnTo>
                <a:lnTo>
                  <a:pt x="363" y="147"/>
                </a:lnTo>
                <a:lnTo>
                  <a:pt x="363" y="153"/>
                </a:lnTo>
                <a:lnTo>
                  <a:pt x="363" y="159"/>
                </a:lnTo>
                <a:lnTo>
                  <a:pt x="363" y="162"/>
                </a:lnTo>
                <a:lnTo>
                  <a:pt x="363" y="166"/>
                </a:lnTo>
                <a:lnTo>
                  <a:pt x="363" y="178"/>
                </a:lnTo>
                <a:lnTo>
                  <a:pt x="363" y="185"/>
                </a:lnTo>
                <a:lnTo>
                  <a:pt x="363" y="190"/>
                </a:lnTo>
                <a:lnTo>
                  <a:pt x="363" y="195"/>
                </a:lnTo>
                <a:lnTo>
                  <a:pt x="363" y="198"/>
                </a:lnTo>
                <a:lnTo>
                  <a:pt x="363" y="203"/>
                </a:lnTo>
                <a:lnTo>
                  <a:pt x="363" y="209"/>
                </a:lnTo>
                <a:lnTo>
                  <a:pt x="363" y="215"/>
                </a:lnTo>
                <a:lnTo>
                  <a:pt x="363" y="220"/>
                </a:lnTo>
                <a:lnTo>
                  <a:pt x="363" y="222"/>
                </a:lnTo>
                <a:lnTo>
                  <a:pt x="363" y="227"/>
                </a:lnTo>
                <a:lnTo>
                  <a:pt x="365" y="237"/>
                </a:lnTo>
                <a:lnTo>
                  <a:pt x="365" y="239"/>
                </a:lnTo>
                <a:lnTo>
                  <a:pt x="365" y="251"/>
                </a:lnTo>
                <a:lnTo>
                  <a:pt x="365" y="253"/>
                </a:lnTo>
                <a:lnTo>
                  <a:pt x="365" y="257"/>
                </a:lnTo>
                <a:lnTo>
                  <a:pt x="365" y="264"/>
                </a:lnTo>
                <a:lnTo>
                  <a:pt x="365" y="266"/>
                </a:lnTo>
                <a:lnTo>
                  <a:pt x="365" y="269"/>
                </a:lnTo>
                <a:lnTo>
                  <a:pt x="365" y="276"/>
                </a:lnTo>
                <a:lnTo>
                  <a:pt x="365" y="282"/>
                </a:lnTo>
                <a:lnTo>
                  <a:pt x="365" y="285"/>
                </a:lnTo>
                <a:lnTo>
                  <a:pt x="365" y="286"/>
                </a:lnTo>
                <a:lnTo>
                  <a:pt x="365" y="293"/>
                </a:lnTo>
                <a:lnTo>
                  <a:pt x="365" y="301"/>
                </a:lnTo>
                <a:lnTo>
                  <a:pt x="365" y="304"/>
                </a:lnTo>
                <a:lnTo>
                  <a:pt x="365" y="307"/>
                </a:lnTo>
                <a:lnTo>
                  <a:pt x="365" y="310"/>
                </a:lnTo>
                <a:lnTo>
                  <a:pt x="365" y="312"/>
                </a:lnTo>
                <a:lnTo>
                  <a:pt x="365" y="313"/>
                </a:lnTo>
                <a:lnTo>
                  <a:pt x="365" y="315"/>
                </a:lnTo>
                <a:lnTo>
                  <a:pt x="365" y="316"/>
                </a:lnTo>
                <a:lnTo>
                  <a:pt x="365" y="324"/>
                </a:lnTo>
                <a:lnTo>
                  <a:pt x="365" y="330"/>
                </a:lnTo>
                <a:lnTo>
                  <a:pt x="365" y="331"/>
                </a:lnTo>
                <a:lnTo>
                  <a:pt x="365" y="333"/>
                </a:lnTo>
                <a:lnTo>
                  <a:pt x="365" y="336"/>
                </a:lnTo>
                <a:lnTo>
                  <a:pt x="365" y="340"/>
                </a:lnTo>
                <a:lnTo>
                  <a:pt x="365" y="343"/>
                </a:lnTo>
                <a:lnTo>
                  <a:pt x="365" y="346"/>
                </a:lnTo>
                <a:lnTo>
                  <a:pt x="365" y="349"/>
                </a:lnTo>
                <a:lnTo>
                  <a:pt x="365" y="355"/>
                </a:lnTo>
                <a:lnTo>
                  <a:pt x="365" y="358"/>
                </a:lnTo>
                <a:lnTo>
                  <a:pt x="365" y="361"/>
                </a:lnTo>
                <a:lnTo>
                  <a:pt x="365" y="363"/>
                </a:lnTo>
                <a:lnTo>
                  <a:pt x="365" y="366"/>
                </a:lnTo>
                <a:lnTo>
                  <a:pt x="365" y="373"/>
                </a:lnTo>
                <a:lnTo>
                  <a:pt x="356" y="376"/>
                </a:lnTo>
                <a:lnTo>
                  <a:pt x="352" y="376"/>
                </a:lnTo>
                <a:lnTo>
                  <a:pt x="349" y="376"/>
                </a:lnTo>
                <a:lnTo>
                  <a:pt x="348" y="376"/>
                </a:lnTo>
                <a:lnTo>
                  <a:pt x="340" y="376"/>
                </a:lnTo>
                <a:lnTo>
                  <a:pt x="335" y="376"/>
                </a:lnTo>
                <a:lnTo>
                  <a:pt x="333" y="376"/>
                </a:lnTo>
                <a:lnTo>
                  <a:pt x="327" y="376"/>
                </a:lnTo>
                <a:lnTo>
                  <a:pt x="316" y="376"/>
                </a:lnTo>
                <a:lnTo>
                  <a:pt x="312" y="376"/>
                </a:lnTo>
                <a:lnTo>
                  <a:pt x="310" y="376"/>
                </a:lnTo>
                <a:lnTo>
                  <a:pt x="304" y="376"/>
                </a:lnTo>
                <a:lnTo>
                  <a:pt x="297" y="376"/>
                </a:lnTo>
                <a:lnTo>
                  <a:pt x="294" y="376"/>
                </a:lnTo>
                <a:lnTo>
                  <a:pt x="292" y="376"/>
                </a:lnTo>
                <a:lnTo>
                  <a:pt x="285" y="376"/>
                </a:lnTo>
                <a:lnTo>
                  <a:pt x="280" y="376"/>
                </a:lnTo>
                <a:lnTo>
                  <a:pt x="273" y="376"/>
                </a:lnTo>
                <a:lnTo>
                  <a:pt x="267" y="376"/>
                </a:lnTo>
                <a:lnTo>
                  <a:pt x="265" y="376"/>
                </a:lnTo>
                <a:lnTo>
                  <a:pt x="262" y="376"/>
                </a:lnTo>
                <a:lnTo>
                  <a:pt x="255" y="376"/>
                </a:lnTo>
                <a:lnTo>
                  <a:pt x="244" y="376"/>
                </a:lnTo>
                <a:lnTo>
                  <a:pt x="231" y="376"/>
                </a:lnTo>
                <a:lnTo>
                  <a:pt x="227" y="376"/>
                </a:lnTo>
                <a:lnTo>
                  <a:pt x="222" y="376"/>
                </a:lnTo>
                <a:lnTo>
                  <a:pt x="219" y="376"/>
                </a:lnTo>
                <a:lnTo>
                  <a:pt x="207" y="376"/>
                </a:lnTo>
                <a:lnTo>
                  <a:pt x="202" y="376"/>
                </a:lnTo>
                <a:lnTo>
                  <a:pt x="195" y="376"/>
                </a:lnTo>
                <a:lnTo>
                  <a:pt x="189" y="376"/>
                </a:lnTo>
                <a:lnTo>
                  <a:pt x="183" y="376"/>
                </a:lnTo>
                <a:lnTo>
                  <a:pt x="172" y="376"/>
                </a:lnTo>
                <a:lnTo>
                  <a:pt x="166" y="376"/>
                </a:lnTo>
                <a:lnTo>
                  <a:pt x="164" y="376"/>
                </a:lnTo>
                <a:lnTo>
                  <a:pt x="162" y="376"/>
                </a:lnTo>
                <a:lnTo>
                  <a:pt x="160" y="376"/>
                </a:lnTo>
                <a:lnTo>
                  <a:pt x="158" y="376"/>
                </a:lnTo>
                <a:lnTo>
                  <a:pt x="157" y="376"/>
                </a:lnTo>
                <a:lnTo>
                  <a:pt x="152" y="376"/>
                </a:lnTo>
                <a:lnTo>
                  <a:pt x="146" y="376"/>
                </a:lnTo>
                <a:lnTo>
                  <a:pt x="143" y="376"/>
                </a:lnTo>
                <a:lnTo>
                  <a:pt x="140" y="376"/>
                </a:lnTo>
                <a:lnTo>
                  <a:pt x="134" y="376"/>
                </a:lnTo>
                <a:lnTo>
                  <a:pt x="125" y="376"/>
                </a:lnTo>
                <a:lnTo>
                  <a:pt x="122" y="376"/>
                </a:lnTo>
                <a:lnTo>
                  <a:pt x="117" y="376"/>
                </a:lnTo>
                <a:lnTo>
                  <a:pt x="110" y="376"/>
                </a:lnTo>
                <a:lnTo>
                  <a:pt x="99" y="376"/>
                </a:lnTo>
                <a:lnTo>
                  <a:pt x="86" y="376"/>
                </a:lnTo>
                <a:lnTo>
                  <a:pt x="74" y="376"/>
                </a:lnTo>
                <a:lnTo>
                  <a:pt x="66" y="376"/>
                </a:lnTo>
                <a:lnTo>
                  <a:pt x="63" y="376"/>
                </a:lnTo>
                <a:lnTo>
                  <a:pt x="62" y="376"/>
                </a:lnTo>
                <a:lnTo>
                  <a:pt x="56" y="376"/>
                </a:lnTo>
                <a:lnTo>
                  <a:pt x="51" y="376"/>
                </a:lnTo>
                <a:lnTo>
                  <a:pt x="46" y="376"/>
                </a:lnTo>
                <a:lnTo>
                  <a:pt x="40" y="376"/>
                </a:lnTo>
                <a:lnTo>
                  <a:pt x="37" y="376"/>
                </a:lnTo>
                <a:lnTo>
                  <a:pt x="36" y="376"/>
                </a:lnTo>
                <a:lnTo>
                  <a:pt x="34" y="376"/>
                </a:lnTo>
                <a:lnTo>
                  <a:pt x="31" y="376"/>
                </a:lnTo>
                <a:lnTo>
                  <a:pt x="26" y="376"/>
                </a:lnTo>
                <a:lnTo>
                  <a:pt x="20" y="376"/>
                </a:lnTo>
                <a:lnTo>
                  <a:pt x="9" y="376"/>
                </a:lnTo>
                <a:lnTo>
                  <a:pt x="7" y="376"/>
                </a:lnTo>
                <a:lnTo>
                  <a:pt x="2" y="376"/>
                </a:lnTo>
                <a:lnTo>
                  <a:pt x="2" y="371"/>
                </a:lnTo>
                <a:lnTo>
                  <a:pt x="2" y="369"/>
                </a:lnTo>
                <a:lnTo>
                  <a:pt x="2" y="365"/>
                </a:lnTo>
                <a:lnTo>
                  <a:pt x="2" y="355"/>
                </a:lnTo>
                <a:lnTo>
                  <a:pt x="2" y="343"/>
                </a:lnTo>
                <a:lnTo>
                  <a:pt x="2" y="339"/>
                </a:lnTo>
                <a:lnTo>
                  <a:pt x="2" y="327"/>
                </a:lnTo>
                <a:lnTo>
                  <a:pt x="2" y="324"/>
                </a:lnTo>
                <a:lnTo>
                  <a:pt x="2" y="314"/>
                </a:lnTo>
                <a:lnTo>
                  <a:pt x="2" y="307"/>
                </a:lnTo>
                <a:lnTo>
                  <a:pt x="2" y="302"/>
                </a:lnTo>
                <a:lnTo>
                  <a:pt x="2" y="291"/>
                </a:lnTo>
                <a:lnTo>
                  <a:pt x="2" y="288"/>
                </a:lnTo>
                <a:lnTo>
                  <a:pt x="2" y="282"/>
                </a:lnTo>
                <a:lnTo>
                  <a:pt x="2" y="277"/>
                </a:lnTo>
                <a:lnTo>
                  <a:pt x="2" y="270"/>
                </a:lnTo>
                <a:lnTo>
                  <a:pt x="2" y="264"/>
                </a:lnTo>
                <a:lnTo>
                  <a:pt x="2" y="260"/>
                </a:lnTo>
                <a:lnTo>
                  <a:pt x="2" y="254"/>
                </a:lnTo>
                <a:lnTo>
                  <a:pt x="2" y="251"/>
                </a:lnTo>
                <a:lnTo>
                  <a:pt x="2" y="239"/>
                </a:lnTo>
                <a:lnTo>
                  <a:pt x="2" y="227"/>
                </a:lnTo>
                <a:lnTo>
                  <a:pt x="0" y="227"/>
                </a:lnTo>
                <a:lnTo>
                  <a:pt x="0" y="222"/>
                </a:lnTo>
                <a:lnTo>
                  <a:pt x="0" y="215"/>
                </a:lnTo>
                <a:lnTo>
                  <a:pt x="0" y="203"/>
                </a:lnTo>
                <a:lnTo>
                  <a:pt x="0" y="196"/>
                </a:lnTo>
                <a:lnTo>
                  <a:pt x="0" y="190"/>
                </a:lnTo>
                <a:lnTo>
                  <a:pt x="0" y="178"/>
                </a:lnTo>
                <a:lnTo>
                  <a:pt x="0" y="173"/>
                </a:lnTo>
                <a:lnTo>
                  <a:pt x="0" y="164"/>
                </a:lnTo>
                <a:lnTo>
                  <a:pt x="0" y="162"/>
                </a:lnTo>
                <a:lnTo>
                  <a:pt x="0" y="159"/>
                </a:lnTo>
                <a:lnTo>
                  <a:pt x="0" y="153"/>
                </a:lnTo>
                <a:lnTo>
                  <a:pt x="0" y="145"/>
                </a:lnTo>
                <a:lnTo>
                  <a:pt x="0" y="140"/>
                </a:lnTo>
                <a:lnTo>
                  <a:pt x="0" y="128"/>
                </a:lnTo>
                <a:lnTo>
                  <a:pt x="0" y="123"/>
                </a:lnTo>
                <a:lnTo>
                  <a:pt x="0" y="115"/>
                </a:lnTo>
                <a:lnTo>
                  <a:pt x="0" y="102"/>
                </a:lnTo>
                <a:lnTo>
                  <a:pt x="0" y="97"/>
                </a:lnTo>
                <a:lnTo>
                  <a:pt x="0" y="92"/>
                </a:lnTo>
                <a:lnTo>
                  <a:pt x="0" y="79"/>
                </a:lnTo>
                <a:lnTo>
                  <a:pt x="0" y="65"/>
                </a:lnTo>
                <a:lnTo>
                  <a:pt x="0" y="60"/>
                </a:lnTo>
                <a:lnTo>
                  <a:pt x="0" y="53"/>
                </a:lnTo>
                <a:lnTo>
                  <a:pt x="0" y="40"/>
                </a:lnTo>
                <a:lnTo>
                  <a:pt x="0" y="34"/>
                </a:lnTo>
                <a:lnTo>
                  <a:pt x="0" y="29"/>
                </a:lnTo>
                <a:lnTo>
                  <a:pt x="0" y="21"/>
                </a:lnTo>
                <a:lnTo>
                  <a:pt x="0" y="19"/>
                </a:lnTo>
                <a:lnTo>
                  <a:pt x="0" y="14"/>
                </a:lnTo>
                <a:lnTo>
                  <a:pt x="0" y="13"/>
                </a:lnTo>
                <a:lnTo>
                  <a:pt x="0" y="5"/>
                </a:lnTo>
                <a:lnTo>
                  <a:pt x="0" y="0"/>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3" name="Freeform 287"/>
          <p:cNvSpPr>
            <a:spLocks/>
          </p:cNvSpPr>
          <p:nvPr/>
        </p:nvSpPr>
        <p:spPr bwMode="auto">
          <a:xfrm>
            <a:off x="5767389" y="2049464"/>
            <a:ext cx="841375" cy="414337"/>
          </a:xfrm>
          <a:custGeom>
            <a:avLst/>
            <a:gdLst>
              <a:gd name="T0" fmla="*/ 2147483646 w 583"/>
              <a:gd name="T1" fmla="*/ 2147483646 h 296"/>
              <a:gd name="T2" fmla="*/ 2147483646 w 583"/>
              <a:gd name="T3" fmla="*/ 2147483646 h 296"/>
              <a:gd name="T4" fmla="*/ 2147483646 w 583"/>
              <a:gd name="T5" fmla="*/ 2147483646 h 296"/>
              <a:gd name="T6" fmla="*/ 2147483646 w 583"/>
              <a:gd name="T7" fmla="*/ 2147483646 h 296"/>
              <a:gd name="T8" fmla="*/ 2147483646 w 583"/>
              <a:gd name="T9" fmla="*/ 2147483646 h 296"/>
              <a:gd name="T10" fmla="*/ 2147483646 w 583"/>
              <a:gd name="T11" fmla="*/ 2147483646 h 296"/>
              <a:gd name="T12" fmla="*/ 2147483646 w 583"/>
              <a:gd name="T13" fmla="*/ 2147483646 h 296"/>
              <a:gd name="T14" fmla="*/ 2147483646 w 583"/>
              <a:gd name="T15" fmla="*/ 2147483646 h 296"/>
              <a:gd name="T16" fmla="*/ 2147483646 w 583"/>
              <a:gd name="T17" fmla="*/ 2147483646 h 296"/>
              <a:gd name="T18" fmla="*/ 2147483646 w 583"/>
              <a:gd name="T19" fmla="*/ 2147483646 h 296"/>
              <a:gd name="T20" fmla="*/ 2147483646 w 583"/>
              <a:gd name="T21" fmla="*/ 2147483646 h 296"/>
              <a:gd name="T22" fmla="*/ 2147483646 w 583"/>
              <a:gd name="T23" fmla="*/ 2147483646 h 296"/>
              <a:gd name="T24" fmla="*/ 2147483646 w 583"/>
              <a:gd name="T25" fmla="*/ 2147483646 h 296"/>
              <a:gd name="T26" fmla="*/ 2147483646 w 583"/>
              <a:gd name="T27" fmla="*/ 2147483646 h 296"/>
              <a:gd name="T28" fmla="*/ 2147483646 w 583"/>
              <a:gd name="T29" fmla="*/ 2147483646 h 296"/>
              <a:gd name="T30" fmla="*/ 2147483646 w 583"/>
              <a:gd name="T31" fmla="*/ 2147483646 h 296"/>
              <a:gd name="T32" fmla="*/ 2147483646 w 583"/>
              <a:gd name="T33" fmla="*/ 2147483646 h 296"/>
              <a:gd name="T34" fmla="*/ 2147483646 w 583"/>
              <a:gd name="T35" fmla="*/ 2147483646 h 296"/>
              <a:gd name="T36" fmla="*/ 2147483646 w 583"/>
              <a:gd name="T37" fmla="*/ 2147483646 h 296"/>
              <a:gd name="T38" fmla="*/ 2147483646 w 583"/>
              <a:gd name="T39" fmla="*/ 2147483646 h 296"/>
              <a:gd name="T40" fmla="*/ 2147483646 w 583"/>
              <a:gd name="T41" fmla="*/ 2147483646 h 296"/>
              <a:gd name="T42" fmla="*/ 2147483646 w 583"/>
              <a:gd name="T43" fmla="*/ 2147483646 h 296"/>
              <a:gd name="T44" fmla="*/ 2147483646 w 583"/>
              <a:gd name="T45" fmla="*/ 2147483646 h 296"/>
              <a:gd name="T46" fmla="*/ 2147483646 w 583"/>
              <a:gd name="T47" fmla="*/ 2147483646 h 296"/>
              <a:gd name="T48" fmla="*/ 2147483646 w 583"/>
              <a:gd name="T49" fmla="*/ 2147483646 h 296"/>
              <a:gd name="T50" fmla="*/ 2147483646 w 583"/>
              <a:gd name="T51" fmla="*/ 2147483646 h 296"/>
              <a:gd name="T52" fmla="*/ 2147483646 w 583"/>
              <a:gd name="T53" fmla="*/ 2147483646 h 296"/>
              <a:gd name="T54" fmla="*/ 2147483646 w 583"/>
              <a:gd name="T55" fmla="*/ 2147483646 h 296"/>
              <a:gd name="T56" fmla="*/ 2147483646 w 583"/>
              <a:gd name="T57" fmla="*/ 2147483646 h 296"/>
              <a:gd name="T58" fmla="*/ 2147483646 w 583"/>
              <a:gd name="T59" fmla="*/ 2147483646 h 296"/>
              <a:gd name="T60" fmla="*/ 2147483646 w 583"/>
              <a:gd name="T61" fmla="*/ 2147483646 h 296"/>
              <a:gd name="T62" fmla="*/ 2147483646 w 583"/>
              <a:gd name="T63" fmla="*/ 2147483646 h 296"/>
              <a:gd name="T64" fmla="*/ 2147483646 w 583"/>
              <a:gd name="T65" fmla="*/ 2147483646 h 296"/>
              <a:gd name="T66" fmla="*/ 2147483646 w 583"/>
              <a:gd name="T67" fmla="*/ 2147483646 h 296"/>
              <a:gd name="T68" fmla="*/ 2147483646 w 583"/>
              <a:gd name="T69" fmla="*/ 2147483646 h 296"/>
              <a:gd name="T70" fmla="*/ 2147483646 w 583"/>
              <a:gd name="T71" fmla="*/ 2147483646 h 296"/>
              <a:gd name="T72" fmla="*/ 2147483646 w 583"/>
              <a:gd name="T73" fmla="*/ 2147483646 h 296"/>
              <a:gd name="T74" fmla="*/ 2147483646 w 583"/>
              <a:gd name="T75" fmla="*/ 2147483646 h 296"/>
              <a:gd name="T76" fmla="*/ 2147483646 w 583"/>
              <a:gd name="T77" fmla="*/ 2147483646 h 296"/>
              <a:gd name="T78" fmla="*/ 2147483646 w 583"/>
              <a:gd name="T79" fmla="*/ 2147483646 h 296"/>
              <a:gd name="T80" fmla="*/ 2147483646 w 583"/>
              <a:gd name="T81" fmla="*/ 2147483646 h 296"/>
              <a:gd name="T82" fmla="*/ 2147483646 w 583"/>
              <a:gd name="T83" fmla="*/ 2147483646 h 296"/>
              <a:gd name="T84" fmla="*/ 2147483646 w 583"/>
              <a:gd name="T85" fmla="*/ 2147483646 h 296"/>
              <a:gd name="T86" fmla="*/ 2147483646 w 583"/>
              <a:gd name="T87" fmla="*/ 2147483646 h 296"/>
              <a:gd name="T88" fmla="*/ 2147483646 w 583"/>
              <a:gd name="T89" fmla="*/ 2147483646 h 296"/>
              <a:gd name="T90" fmla="*/ 2147483646 w 583"/>
              <a:gd name="T91" fmla="*/ 2147483646 h 296"/>
              <a:gd name="T92" fmla="*/ 0 w 583"/>
              <a:gd name="T93" fmla="*/ 2147483646 h 296"/>
              <a:gd name="T94" fmla="*/ 0 w 583"/>
              <a:gd name="T95" fmla="*/ 2147483646 h 296"/>
              <a:gd name="T96" fmla="*/ 0 w 583"/>
              <a:gd name="T97" fmla="*/ 2147483646 h 296"/>
              <a:gd name="T98" fmla="*/ 0 w 583"/>
              <a:gd name="T99" fmla="*/ 2147483646 h 296"/>
              <a:gd name="T100" fmla="*/ 0 w 583"/>
              <a:gd name="T101" fmla="*/ 2147483646 h 296"/>
              <a:gd name="T102" fmla="*/ 2147483646 w 583"/>
              <a:gd name="T103" fmla="*/ 0 h 296"/>
              <a:gd name="T104" fmla="*/ 2147483646 w 583"/>
              <a:gd name="T105" fmla="*/ 0 h 296"/>
              <a:gd name="T106" fmla="*/ 2147483646 w 583"/>
              <a:gd name="T107" fmla="*/ 2147483646 h 296"/>
              <a:gd name="T108" fmla="*/ 2147483646 w 583"/>
              <a:gd name="T109" fmla="*/ 2147483646 h 296"/>
              <a:gd name="T110" fmla="*/ 2147483646 w 583"/>
              <a:gd name="T111" fmla="*/ 2147483646 h 296"/>
              <a:gd name="T112" fmla="*/ 2147483646 w 583"/>
              <a:gd name="T113" fmla="*/ 2147483646 h 296"/>
              <a:gd name="T114" fmla="*/ 2147483646 w 583"/>
              <a:gd name="T115" fmla="*/ 2147483646 h 296"/>
              <a:gd name="T116" fmla="*/ 2147483646 w 583"/>
              <a:gd name="T117" fmla="*/ 2147483646 h 296"/>
              <a:gd name="T118" fmla="*/ 2147483646 w 583"/>
              <a:gd name="T119" fmla="*/ 2147483646 h 296"/>
              <a:gd name="T120" fmla="*/ 2147483646 w 583"/>
              <a:gd name="T121" fmla="*/ 2147483646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3"/>
              <a:gd name="T184" fmla="*/ 0 h 296"/>
              <a:gd name="T185" fmla="*/ 583 w 583"/>
              <a:gd name="T186" fmla="*/ 296 h 2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3" h="296">
                <a:moveTo>
                  <a:pt x="290" y="36"/>
                </a:moveTo>
                <a:lnTo>
                  <a:pt x="301" y="36"/>
                </a:lnTo>
                <a:lnTo>
                  <a:pt x="305" y="36"/>
                </a:lnTo>
                <a:lnTo>
                  <a:pt x="312" y="36"/>
                </a:lnTo>
                <a:lnTo>
                  <a:pt x="313" y="36"/>
                </a:lnTo>
                <a:lnTo>
                  <a:pt x="317" y="36"/>
                </a:lnTo>
                <a:lnTo>
                  <a:pt x="320" y="36"/>
                </a:lnTo>
                <a:lnTo>
                  <a:pt x="325" y="36"/>
                </a:lnTo>
                <a:lnTo>
                  <a:pt x="332" y="36"/>
                </a:lnTo>
                <a:lnTo>
                  <a:pt x="337" y="36"/>
                </a:lnTo>
                <a:lnTo>
                  <a:pt x="339" y="36"/>
                </a:lnTo>
                <a:lnTo>
                  <a:pt x="344" y="36"/>
                </a:lnTo>
                <a:lnTo>
                  <a:pt x="350" y="36"/>
                </a:lnTo>
                <a:lnTo>
                  <a:pt x="363" y="37"/>
                </a:lnTo>
                <a:lnTo>
                  <a:pt x="374" y="36"/>
                </a:lnTo>
                <a:lnTo>
                  <a:pt x="379" y="36"/>
                </a:lnTo>
                <a:lnTo>
                  <a:pt x="386" y="36"/>
                </a:lnTo>
                <a:lnTo>
                  <a:pt x="392" y="36"/>
                </a:lnTo>
                <a:lnTo>
                  <a:pt x="399" y="36"/>
                </a:lnTo>
                <a:lnTo>
                  <a:pt x="405" y="36"/>
                </a:lnTo>
                <a:lnTo>
                  <a:pt x="407" y="36"/>
                </a:lnTo>
                <a:lnTo>
                  <a:pt x="411" y="36"/>
                </a:lnTo>
                <a:lnTo>
                  <a:pt x="415" y="36"/>
                </a:lnTo>
                <a:lnTo>
                  <a:pt x="420" y="36"/>
                </a:lnTo>
                <a:lnTo>
                  <a:pt x="423" y="36"/>
                </a:lnTo>
                <a:lnTo>
                  <a:pt x="429" y="36"/>
                </a:lnTo>
                <a:lnTo>
                  <a:pt x="435" y="36"/>
                </a:lnTo>
                <a:lnTo>
                  <a:pt x="441" y="36"/>
                </a:lnTo>
                <a:lnTo>
                  <a:pt x="444" y="36"/>
                </a:lnTo>
                <a:lnTo>
                  <a:pt x="445" y="36"/>
                </a:lnTo>
                <a:lnTo>
                  <a:pt x="449" y="36"/>
                </a:lnTo>
                <a:lnTo>
                  <a:pt x="452" y="36"/>
                </a:lnTo>
                <a:lnTo>
                  <a:pt x="455" y="36"/>
                </a:lnTo>
                <a:lnTo>
                  <a:pt x="458" y="36"/>
                </a:lnTo>
                <a:lnTo>
                  <a:pt x="460" y="36"/>
                </a:lnTo>
                <a:lnTo>
                  <a:pt x="466" y="36"/>
                </a:lnTo>
                <a:lnTo>
                  <a:pt x="471" y="36"/>
                </a:lnTo>
                <a:lnTo>
                  <a:pt x="473" y="36"/>
                </a:lnTo>
                <a:lnTo>
                  <a:pt x="477" y="36"/>
                </a:lnTo>
                <a:lnTo>
                  <a:pt x="478" y="36"/>
                </a:lnTo>
                <a:lnTo>
                  <a:pt x="482" y="36"/>
                </a:lnTo>
                <a:lnTo>
                  <a:pt x="484" y="36"/>
                </a:lnTo>
                <a:lnTo>
                  <a:pt x="496" y="36"/>
                </a:lnTo>
                <a:lnTo>
                  <a:pt x="500" y="36"/>
                </a:lnTo>
                <a:lnTo>
                  <a:pt x="508" y="36"/>
                </a:lnTo>
                <a:lnTo>
                  <a:pt x="513" y="36"/>
                </a:lnTo>
                <a:lnTo>
                  <a:pt x="519" y="36"/>
                </a:lnTo>
                <a:lnTo>
                  <a:pt x="524" y="36"/>
                </a:lnTo>
                <a:lnTo>
                  <a:pt x="526" y="36"/>
                </a:lnTo>
                <a:lnTo>
                  <a:pt x="532" y="36"/>
                </a:lnTo>
                <a:lnTo>
                  <a:pt x="539" y="36"/>
                </a:lnTo>
                <a:lnTo>
                  <a:pt x="541" y="36"/>
                </a:lnTo>
                <a:lnTo>
                  <a:pt x="544" y="36"/>
                </a:lnTo>
                <a:lnTo>
                  <a:pt x="547" y="36"/>
                </a:lnTo>
                <a:lnTo>
                  <a:pt x="556" y="36"/>
                </a:lnTo>
                <a:lnTo>
                  <a:pt x="562" y="36"/>
                </a:lnTo>
                <a:lnTo>
                  <a:pt x="564" y="36"/>
                </a:lnTo>
                <a:lnTo>
                  <a:pt x="567" y="36"/>
                </a:lnTo>
                <a:lnTo>
                  <a:pt x="568" y="36"/>
                </a:lnTo>
                <a:lnTo>
                  <a:pt x="572" y="36"/>
                </a:lnTo>
                <a:lnTo>
                  <a:pt x="574" y="36"/>
                </a:lnTo>
                <a:lnTo>
                  <a:pt x="578" y="36"/>
                </a:lnTo>
                <a:lnTo>
                  <a:pt x="580" y="36"/>
                </a:lnTo>
                <a:lnTo>
                  <a:pt x="580" y="43"/>
                </a:lnTo>
                <a:lnTo>
                  <a:pt x="580" y="49"/>
                </a:lnTo>
                <a:lnTo>
                  <a:pt x="580" y="62"/>
                </a:lnTo>
                <a:lnTo>
                  <a:pt x="580" y="74"/>
                </a:lnTo>
                <a:lnTo>
                  <a:pt x="580" y="80"/>
                </a:lnTo>
                <a:lnTo>
                  <a:pt x="580" y="86"/>
                </a:lnTo>
                <a:lnTo>
                  <a:pt x="582" y="98"/>
                </a:lnTo>
                <a:lnTo>
                  <a:pt x="582" y="105"/>
                </a:lnTo>
                <a:lnTo>
                  <a:pt x="580" y="111"/>
                </a:lnTo>
                <a:lnTo>
                  <a:pt x="582" y="114"/>
                </a:lnTo>
                <a:lnTo>
                  <a:pt x="582" y="116"/>
                </a:lnTo>
                <a:lnTo>
                  <a:pt x="580" y="123"/>
                </a:lnTo>
                <a:lnTo>
                  <a:pt x="580" y="136"/>
                </a:lnTo>
                <a:lnTo>
                  <a:pt x="580" y="141"/>
                </a:lnTo>
                <a:lnTo>
                  <a:pt x="580" y="147"/>
                </a:lnTo>
                <a:lnTo>
                  <a:pt x="580" y="153"/>
                </a:lnTo>
                <a:lnTo>
                  <a:pt x="580" y="157"/>
                </a:lnTo>
                <a:lnTo>
                  <a:pt x="580" y="161"/>
                </a:lnTo>
                <a:lnTo>
                  <a:pt x="580" y="171"/>
                </a:lnTo>
                <a:lnTo>
                  <a:pt x="580" y="180"/>
                </a:lnTo>
                <a:lnTo>
                  <a:pt x="580" y="186"/>
                </a:lnTo>
                <a:lnTo>
                  <a:pt x="580" y="192"/>
                </a:lnTo>
                <a:lnTo>
                  <a:pt x="580" y="198"/>
                </a:lnTo>
                <a:lnTo>
                  <a:pt x="582" y="200"/>
                </a:lnTo>
                <a:lnTo>
                  <a:pt x="580" y="205"/>
                </a:lnTo>
                <a:lnTo>
                  <a:pt x="580" y="209"/>
                </a:lnTo>
                <a:lnTo>
                  <a:pt x="580" y="216"/>
                </a:lnTo>
                <a:lnTo>
                  <a:pt x="580" y="218"/>
                </a:lnTo>
                <a:lnTo>
                  <a:pt x="580" y="221"/>
                </a:lnTo>
                <a:lnTo>
                  <a:pt x="582" y="234"/>
                </a:lnTo>
                <a:lnTo>
                  <a:pt x="582" y="245"/>
                </a:lnTo>
                <a:lnTo>
                  <a:pt x="582" y="248"/>
                </a:lnTo>
                <a:lnTo>
                  <a:pt x="582" y="260"/>
                </a:lnTo>
                <a:lnTo>
                  <a:pt x="582" y="270"/>
                </a:lnTo>
                <a:lnTo>
                  <a:pt x="582" y="277"/>
                </a:lnTo>
                <a:lnTo>
                  <a:pt x="582" y="280"/>
                </a:lnTo>
                <a:lnTo>
                  <a:pt x="582" y="284"/>
                </a:lnTo>
                <a:lnTo>
                  <a:pt x="582" y="292"/>
                </a:lnTo>
                <a:lnTo>
                  <a:pt x="569" y="292"/>
                </a:lnTo>
                <a:lnTo>
                  <a:pt x="556" y="292"/>
                </a:lnTo>
                <a:lnTo>
                  <a:pt x="555" y="292"/>
                </a:lnTo>
                <a:lnTo>
                  <a:pt x="550" y="292"/>
                </a:lnTo>
                <a:lnTo>
                  <a:pt x="544" y="292"/>
                </a:lnTo>
                <a:lnTo>
                  <a:pt x="539" y="292"/>
                </a:lnTo>
                <a:lnTo>
                  <a:pt x="536" y="292"/>
                </a:lnTo>
                <a:lnTo>
                  <a:pt x="524" y="292"/>
                </a:lnTo>
                <a:lnTo>
                  <a:pt x="517" y="292"/>
                </a:lnTo>
                <a:lnTo>
                  <a:pt x="514" y="292"/>
                </a:lnTo>
                <a:lnTo>
                  <a:pt x="509" y="292"/>
                </a:lnTo>
                <a:lnTo>
                  <a:pt x="507" y="292"/>
                </a:lnTo>
                <a:lnTo>
                  <a:pt x="502" y="292"/>
                </a:lnTo>
                <a:lnTo>
                  <a:pt x="498" y="292"/>
                </a:lnTo>
                <a:lnTo>
                  <a:pt x="496" y="292"/>
                </a:lnTo>
                <a:lnTo>
                  <a:pt x="492" y="292"/>
                </a:lnTo>
                <a:lnTo>
                  <a:pt x="484" y="292"/>
                </a:lnTo>
                <a:lnTo>
                  <a:pt x="481" y="292"/>
                </a:lnTo>
                <a:lnTo>
                  <a:pt x="479" y="292"/>
                </a:lnTo>
                <a:lnTo>
                  <a:pt x="475" y="292"/>
                </a:lnTo>
                <a:lnTo>
                  <a:pt x="471" y="292"/>
                </a:lnTo>
                <a:lnTo>
                  <a:pt x="465" y="292"/>
                </a:lnTo>
                <a:lnTo>
                  <a:pt x="459" y="292"/>
                </a:lnTo>
                <a:lnTo>
                  <a:pt x="455" y="292"/>
                </a:lnTo>
                <a:lnTo>
                  <a:pt x="452" y="292"/>
                </a:lnTo>
                <a:lnTo>
                  <a:pt x="448" y="292"/>
                </a:lnTo>
                <a:lnTo>
                  <a:pt x="436" y="292"/>
                </a:lnTo>
                <a:lnTo>
                  <a:pt x="424" y="292"/>
                </a:lnTo>
                <a:lnTo>
                  <a:pt x="421" y="292"/>
                </a:lnTo>
                <a:lnTo>
                  <a:pt x="412" y="292"/>
                </a:lnTo>
                <a:lnTo>
                  <a:pt x="399" y="292"/>
                </a:lnTo>
                <a:lnTo>
                  <a:pt x="387" y="292"/>
                </a:lnTo>
                <a:lnTo>
                  <a:pt x="376" y="292"/>
                </a:lnTo>
                <a:lnTo>
                  <a:pt x="368" y="292"/>
                </a:lnTo>
                <a:lnTo>
                  <a:pt x="352" y="292"/>
                </a:lnTo>
                <a:lnTo>
                  <a:pt x="345" y="292"/>
                </a:lnTo>
                <a:lnTo>
                  <a:pt x="339" y="292"/>
                </a:lnTo>
                <a:lnTo>
                  <a:pt x="327" y="292"/>
                </a:lnTo>
                <a:lnTo>
                  <a:pt x="322" y="292"/>
                </a:lnTo>
                <a:lnTo>
                  <a:pt x="306" y="292"/>
                </a:lnTo>
                <a:lnTo>
                  <a:pt x="300" y="292"/>
                </a:lnTo>
                <a:lnTo>
                  <a:pt x="293" y="292"/>
                </a:lnTo>
                <a:lnTo>
                  <a:pt x="290" y="292"/>
                </a:lnTo>
                <a:lnTo>
                  <a:pt x="286" y="292"/>
                </a:lnTo>
                <a:lnTo>
                  <a:pt x="280" y="292"/>
                </a:lnTo>
                <a:lnTo>
                  <a:pt x="267" y="291"/>
                </a:lnTo>
                <a:lnTo>
                  <a:pt x="255" y="291"/>
                </a:lnTo>
                <a:lnTo>
                  <a:pt x="232" y="292"/>
                </a:lnTo>
                <a:lnTo>
                  <a:pt x="220" y="292"/>
                </a:lnTo>
                <a:lnTo>
                  <a:pt x="207" y="292"/>
                </a:lnTo>
                <a:lnTo>
                  <a:pt x="195" y="292"/>
                </a:lnTo>
                <a:lnTo>
                  <a:pt x="182" y="292"/>
                </a:lnTo>
                <a:lnTo>
                  <a:pt x="159" y="293"/>
                </a:lnTo>
                <a:lnTo>
                  <a:pt x="135" y="293"/>
                </a:lnTo>
                <a:lnTo>
                  <a:pt x="125" y="293"/>
                </a:lnTo>
                <a:lnTo>
                  <a:pt x="111" y="295"/>
                </a:lnTo>
                <a:lnTo>
                  <a:pt x="103" y="295"/>
                </a:lnTo>
                <a:lnTo>
                  <a:pt x="101" y="295"/>
                </a:lnTo>
                <a:lnTo>
                  <a:pt x="96" y="295"/>
                </a:lnTo>
                <a:lnTo>
                  <a:pt x="88" y="295"/>
                </a:lnTo>
                <a:lnTo>
                  <a:pt x="72" y="295"/>
                </a:lnTo>
                <a:lnTo>
                  <a:pt x="69" y="295"/>
                </a:lnTo>
                <a:lnTo>
                  <a:pt x="68" y="295"/>
                </a:lnTo>
                <a:lnTo>
                  <a:pt x="62" y="295"/>
                </a:lnTo>
                <a:lnTo>
                  <a:pt x="58" y="295"/>
                </a:lnTo>
                <a:lnTo>
                  <a:pt x="44" y="295"/>
                </a:lnTo>
                <a:lnTo>
                  <a:pt x="39" y="295"/>
                </a:lnTo>
                <a:lnTo>
                  <a:pt x="30" y="295"/>
                </a:lnTo>
                <a:lnTo>
                  <a:pt x="29" y="295"/>
                </a:lnTo>
                <a:lnTo>
                  <a:pt x="26" y="295"/>
                </a:lnTo>
                <a:lnTo>
                  <a:pt x="22" y="295"/>
                </a:lnTo>
                <a:lnTo>
                  <a:pt x="17" y="295"/>
                </a:lnTo>
                <a:lnTo>
                  <a:pt x="14" y="295"/>
                </a:lnTo>
                <a:lnTo>
                  <a:pt x="3" y="295"/>
                </a:lnTo>
                <a:lnTo>
                  <a:pt x="3" y="289"/>
                </a:lnTo>
                <a:lnTo>
                  <a:pt x="3" y="284"/>
                </a:lnTo>
                <a:lnTo>
                  <a:pt x="3" y="271"/>
                </a:lnTo>
                <a:lnTo>
                  <a:pt x="3" y="260"/>
                </a:lnTo>
                <a:lnTo>
                  <a:pt x="3" y="255"/>
                </a:lnTo>
                <a:lnTo>
                  <a:pt x="3" y="248"/>
                </a:lnTo>
                <a:lnTo>
                  <a:pt x="3" y="236"/>
                </a:lnTo>
                <a:lnTo>
                  <a:pt x="3" y="228"/>
                </a:lnTo>
                <a:lnTo>
                  <a:pt x="2" y="222"/>
                </a:lnTo>
                <a:lnTo>
                  <a:pt x="0" y="222"/>
                </a:lnTo>
                <a:lnTo>
                  <a:pt x="0" y="209"/>
                </a:lnTo>
                <a:lnTo>
                  <a:pt x="0" y="197"/>
                </a:lnTo>
                <a:lnTo>
                  <a:pt x="0" y="190"/>
                </a:lnTo>
                <a:lnTo>
                  <a:pt x="0" y="184"/>
                </a:lnTo>
                <a:lnTo>
                  <a:pt x="0" y="175"/>
                </a:lnTo>
                <a:lnTo>
                  <a:pt x="0" y="173"/>
                </a:lnTo>
                <a:lnTo>
                  <a:pt x="0" y="165"/>
                </a:lnTo>
                <a:lnTo>
                  <a:pt x="0" y="159"/>
                </a:lnTo>
                <a:lnTo>
                  <a:pt x="0" y="123"/>
                </a:lnTo>
                <a:lnTo>
                  <a:pt x="0" y="120"/>
                </a:lnTo>
                <a:lnTo>
                  <a:pt x="0" y="116"/>
                </a:lnTo>
                <a:lnTo>
                  <a:pt x="0" y="111"/>
                </a:lnTo>
                <a:lnTo>
                  <a:pt x="0" y="98"/>
                </a:lnTo>
                <a:lnTo>
                  <a:pt x="0" y="89"/>
                </a:lnTo>
                <a:lnTo>
                  <a:pt x="0" y="73"/>
                </a:lnTo>
                <a:lnTo>
                  <a:pt x="0" y="52"/>
                </a:lnTo>
                <a:lnTo>
                  <a:pt x="0" y="31"/>
                </a:lnTo>
                <a:lnTo>
                  <a:pt x="0" y="29"/>
                </a:lnTo>
                <a:lnTo>
                  <a:pt x="0" y="13"/>
                </a:lnTo>
                <a:lnTo>
                  <a:pt x="0" y="11"/>
                </a:lnTo>
                <a:lnTo>
                  <a:pt x="0" y="7"/>
                </a:lnTo>
                <a:lnTo>
                  <a:pt x="0" y="0"/>
                </a:lnTo>
                <a:lnTo>
                  <a:pt x="11" y="0"/>
                </a:lnTo>
                <a:lnTo>
                  <a:pt x="16" y="0"/>
                </a:lnTo>
                <a:lnTo>
                  <a:pt x="23" y="0"/>
                </a:lnTo>
                <a:lnTo>
                  <a:pt x="40" y="0"/>
                </a:lnTo>
                <a:lnTo>
                  <a:pt x="53" y="0"/>
                </a:lnTo>
                <a:lnTo>
                  <a:pt x="60" y="0"/>
                </a:lnTo>
                <a:lnTo>
                  <a:pt x="73" y="0"/>
                </a:lnTo>
                <a:lnTo>
                  <a:pt x="82" y="5"/>
                </a:lnTo>
                <a:lnTo>
                  <a:pt x="86" y="15"/>
                </a:lnTo>
                <a:lnTo>
                  <a:pt x="110" y="43"/>
                </a:lnTo>
                <a:lnTo>
                  <a:pt x="134" y="51"/>
                </a:lnTo>
                <a:lnTo>
                  <a:pt x="137" y="49"/>
                </a:lnTo>
                <a:lnTo>
                  <a:pt x="147" y="49"/>
                </a:lnTo>
                <a:lnTo>
                  <a:pt x="155" y="51"/>
                </a:lnTo>
                <a:lnTo>
                  <a:pt x="156" y="51"/>
                </a:lnTo>
                <a:lnTo>
                  <a:pt x="163" y="59"/>
                </a:lnTo>
                <a:lnTo>
                  <a:pt x="178" y="78"/>
                </a:lnTo>
                <a:lnTo>
                  <a:pt x="183" y="80"/>
                </a:lnTo>
                <a:lnTo>
                  <a:pt x="192" y="82"/>
                </a:lnTo>
                <a:lnTo>
                  <a:pt x="196" y="85"/>
                </a:lnTo>
                <a:lnTo>
                  <a:pt x="202" y="86"/>
                </a:lnTo>
                <a:lnTo>
                  <a:pt x="211" y="91"/>
                </a:lnTo>
                <a:lnTo>
                  <a:pt x="222" y="95"/>
                </a:lnTo>
                <a:lnTo>
                  <a:pt x="226" y="97"/>
                </a:lnTo>
                <a:lnTo>
                  <a:pt x="233" y="97"/>
                </a:lnTo>
                <a:lnTo>
                  <a:pt x="237" y="97"/>
                </a:lnTo>
                <a:lnTo>
                  <a:pt x="238" y="97"/>
                </a:lnTo>
                <a:lnTo>
                  <a:pt x="250" y="97"/>
                </a:lnTo>
                <a:lnTo>
                  <a:pt x="253" y="96"/>
                </a:lnTo>
                <a:lnTo>
                  <a:pt x="267" y="91"/>
                </a:lnTo>
                <a:lnTo>
                  <a:pt x="272" y="89"/>
                </a:lnTo>
                <a:lnTo>
                  <a:pt x="290" y="93"/>
                </a:lnTo>
                <a:lnTo>
                  <a:pt x="290" y="83"/>
                </a:lnTo>
                <a:lnTo>
                  <a:pt x="290" y="62"/>
                </a:lnTo>
                <a:lnTo>
                  <a:pt x="290" y="60"/>
                </a:lnTo>
                <a:lnTo>
                  <a:pt x="290" y="48"/>
                </a:lnTo>
                <a:lnTo>
                  <a:pt x="290" y="36"/>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4" name="Freeform 290"/>
          <p:cNvSpPr>
            <a:spLocks/>
          </p:cNvSpPr>
          <p:nvPr/>
        </p:nvSpPr>
        <p:spPr bwMode="auto">
          <a:xfrm>
            <a:off x="6097589" y="3192463"/>
            <a:ext cx="522287" cy="836612"/>
          </a:xfrm>
          <a:custGeom>
            <a:avLst/>
            <a:gdLst>
              <a:gd name="T0" fmla="*/ 2147483646 w 363"/>
              <a:gd name="T1" fmla="*/ 2147483646 h 597"/>
              <a:gd name="T2" fmla="*/ 2147483646 w 363"/>
              <a:gd name="T3" fmla="*/ 2147483646 h 597"/>
              <a:gd name="T4" fmla="*/ 2147483646 w 363"/>
              <a:gd name="T5" fmla="*/ 2147483646 h 597"/>
              <a:gd name="T6" fmla="*/ 2147483646 w 363"/>
              <a:gd name="T7" fmla="*/ 2147483646 h 597"/>
              <a:gd name="T8" fmla="*/ 2147483646 w 363"/>
              <a:gd name="T9" fmla="*/ 2147483646 h 597"/>
              <a:gd name="T10" fmla="*/ 2147483646 w 363"/>
              <a:gd name="T11" fmla="*/ 2147483646 h 597"/>
              <a:gd name="T12" fmla="*/ 2147483646 w 363"/>
              <a:gd name="T13" fmla="*/ 2147483646 h 597"/>
              <a:gd name="T14" fmla="*/ 2147483646 w 363"/>
              <a:gd name="T15" fmla="*/ 2147483646 h 597"/>
              <a:gd name="T16" fmla="*/ 2147483646 w 363"/>
              <a:gd name="T17" fmla="*/ 2147483646 h 597"/>
              <a:gd name="T18" fmla="*/ 2147483646 w 363"/>
              <a:gd name="T19" fmla="*/ 2147483646 h 597"/>
              <a:gd name="T20" fmla="*/ 2147483646 w 363"/>
              <a:gd name="T21" fmla="*/ 2147483646 h 597"/>
              <a:gd name="T22" fmla="*/ 2147483646 w 363"/>
              <a:gd name="T23" fmla="*/ 2147483646 h 597"/>
              <a:gd name="T24" fmla="*/ 2147483646 w 363"/>
              <a:gd name="T25" fmla="*/ 2147483646 h 597"/>
              <a:gd name="T26" fmla="*/ 2147483646 w 363"/>
              <a:gd name="T27" fmla="*/ 2147483646 h 597"/>
              <a:gd name="T28" fmla="*/ 2147483646 w 363"/>
              <a:gd name="T29" fmla="*/ 2147483646 h 597"/>
              <a:gd name="T30" fmla="*/ 2147483646 w 363"/>
              <a:gd name="T31" fmla="*/ 2147483646 h 597"/>
              <a:gd name="T32" fmla="*/ 2147483646 w 363"/>
              <a:gd name="T33" fmla="*/ 2147483646 h 597"/>
              <a:gd name="T34" fmla="*/ 2147483646 w 363"/>
              <a:gd name="T35" fmla="*/ 2147483646 h 597"/>
              <a:gd name="T36" fmla="*/ 2147483646 w 363"/>
              <a:gd name="T37" fmla="*/ 2147483646 h 597"/>
              <a:gd name="T38" fmla="*/ 2147483646 w 363"/>
              <a:gd name="T39" fmla="*/ 2147483646 h 597"/>
              <a:gd name="T40" fmla="*/ 2147483646 w 363"/>
              <a:gd name="T41" fmla="*/ 2147483646 h 597"/>
              <a:gd name="T42" fmla="*/ 2147483646 w 363"/>
              <a:gd name="T43" fmla="*/ 2147483646 h 597"/>
              <a:gd name="T44" fmla="*/ 2147483646 w 363"/>
              <a:gd name="T45" fmla="*/ 2147483646 h 597"/>
              <a:gd name="T46" fmla="*/ 2147483646 w 363"/>
              <a:gd name="T47" fmla="*/ 2147483646 h 597"/>
              <a:gd name="T48" fmla="*/ 2147483646 w 363"/>
              <a:gd name="T49" fmla="*/ 2147483646 h 597"/>
              <a:gd name="T50" fmla="*/ 2147483646 w 363"/>
              <a:gd name="T51" fmla="*/ 2147483646 h 597"/>
              <a:gd name="T52" fmla="*/ 2147483646 w 363"/>
              <a:gd name="T53" fmla="*/ 2147483646 h 597"/>
              <a:gd name="T54" fmla="*/ 2147483646 w 363"/>
              <a:gd name="T55" fmla="*/ 2147483646 h 597"/>
              <a:gd name="T56" fmla="*/ 2147483646 w 363"/>
              <a:gd name="T57" fmla="*/ 2147483646 h 597"/>
              <a:gd name="T58" fmla="*/ 2147483646 w 363"/>
              <a:gd name="T59" fmla="*/ 2147483646 h 597"/>
              <a:gd name="T60" fmla="*/ 2147483646 w 363"/>
              <a:gd name="T61" fmla="*/ 2147483646 h 597"/>
              <a:gd name="T62" fmla="*/ 2147483646 w 363"/>
              <a:gd name="T63" fmla="*/ 2147483646 h 597"/>
              <a:gd name="T64" fmla="*/ 2147483646 w 363"/>
              <a:gd name="T65" fmla="*/ 2147483646 h 597"/>
              <a:gd name="T66" fmla="*/ 2147483646 w 363"/>
              <a:gd name="T67" fmla="*/ 2147483646 h 597"/>
              <a:gd name="T68" fmla="*/ 2147483646 w 363"/>
              <a:gd name="T69" fmla="*/ 2147483646 h 597"/>
              <a:gd name="T70" fmla="*/ 2147483646 w 363"/>
              <a:gd name="T71" fmla="*/ 2147483646 h 597"/>
              <a:gd name="T72" fmla="*/ 2147483646 w 363"/>
              <a:gd name="T73" fmla="*/ 2147483646 h 597"/>
              <a:gd name="T74" fmla="*/ 2147483646 w 363"/>
              <a:gd name="T75" fmla="*/ 2147483646 h 597"/>
              <a:gd name="T76" fmla="*/ 2147483646 w 363"/>
              <a:gd name="T77" fmla="*/ 2147483646 h 597"/>
              <a:gd name="T78" fmla="*/ 2147483646 w 363"/>
              <a:gd name="T79" fmla="*/ 2147483646 h 597"/>
              <a:gd name="T80" fmla="*/ 2147483646 w 363"/>
              <a:gd name="T81" fmla="*/ 2147483646 h 597"/>
              <a:gd name="T82" fmla="*/ 2147483646 w 363"/>
              <a:gd name="T83" fmla="*/ 2147483646 h 597"/>
              <a:gd name="T84" fmla="*/ 2147483646 w 363"/>
              <a:gd name="T85" fmla="*/ 2147483646 h 597"/>
              <a:gd name="T86" fmla="*/ 2147483646 w 363"/>
              <a:gd name="T87" fmla="*/ 2147483646 h 597"/>
              <a:gd name="T88" fmla="*/ 2147483646 w 363"/>
              <a:gd name="T89" fmla="*/ 2147483646 h 597"/>
              <a:gd name="T90" fmla="*/ 2147483646 w 363"/>
              <a:gd name="T91" fmla="*/ 2147483646 h 597"/>
              <a:gd name="T92" fmla="*/ 2147483646 w 363"/>
              <a:gd name="T93" fmla="*/ 2147483646 h 597"/>
              <a:gd name="T94" fmla="*/ 0 w 363"/>
              <a:gd name="T95" fmla="*/ 2147483646 h 597"/>
              <a:gd name="T96" fmla="*/ 0 w 363"/>
              <a:gd name="T97" fmla="*/ 2147483646 h 597"/>
              <a:gd name="T98" fmla="*/ 2147483646 w 363"/>
              <a:gd name="T99" fmla="*/ 2147483646 h 597"/>
              <a:gd name="T100" fmla="*/ 2147483646 w 363"/>
              <a:gd name="T101" fmla="*/ 2147483646 h 597"/>
              <a:gd name="T102" fmla="*/ 2147483646 w 363"/>
              <a:gd name="T103" fmla="*/ 2147483646 h 597"/>
              <a:gd name="T104" fmla="*/ 2147483646 w 363"/>
              <a:gd name="T105" fmla="*/ 2147483646 h 597"/>
              <a:gd name="T106" fmla="*/ 2147483646 w 363"/>
              <a:gd name="T107" fmla="*/ 2147483646 h 5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597"/>
              <a:gd name="T164" fmla="*/ 363 w 363"/>
              <a:gd name="T165" fmla="*/ 597 h 5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597">
                <a:moveTo>
                  <a:pt x="0" y="1"/>
                </a:moveTo>
                <a:lnTo>
                  <a:pt x="4" y="1"/>
                </a:lnTo>
                <a:lnTo>
                  <a:pt x="6" y="1"/>
                </a:lnTo>
                <a:lnTo>
                  <a:pt x="9" y="1"/>
                </a:lnTo>
                <a:lnTo>
                  <a:pt x="12" y="1"/>
                </a:lnTo>
                <a:lnTo>
                  <a:pt x="18" y="1"/>
                </a:lnTo>
                <a:lnTo>
                  <a:pt x="24" y="1"/>
                </a:lnTo>
                <a:lnTo>
                  <a:pt x="27" y="1"/>
                </a:lnTo>
                <a:lnTo>
                  <a:pt x="30" y="1"/>
                </a:lnTo>
                <a:lnTo>
                  <a:pt x="34" y="1"/>
                </a:lnTo>
                <a:lnTo>
                  <a:pt x="35" y="1"/>
                </a:lnTo>
                <a:lnTo>
                  <a:pt x="36" y="1"/>
                </a:lnTo>
                <a:lnTo>
                  <a:pt x="39" y="1"/>
                </a:lnTo>
                <a:lnTo>
                  <a:pt x="42" y="1"/>
                </a:lnTo>
                <a:lnTo>
                  <a:pt x="48" y="1"/>
                </a:lnTo>
                <a:lnTo>
                  <a:pt x="51" y="1"/>
                </a:lnTo>
                <a:lnTo>
                  <a:pt x="57" y="1"/>
                </a:lnTo>
                <a:lnTo>
                  <a:pt x="62" y="1"/>
                </a:lnTo>
                <a:lnTo>
                  <a:pt x="67" y="1"/>
                </a:lnTo>
                <a:lnTo>
                  <a:pt x="72" y="1"/>
                </a:lnTo>
                <a:lnTo>
                  <a:pt x="79" y="1"/>
                </a:lnTo>
                <a:lnTo>
                  <a:pt x="84" y="1"/>
                </a:lnTo>
                <a:lnTo>
                  <a:pt x="86" y="1"/>
                </a:lnTo>
                <a:lnTo>
                  <a:pt x="88" y="1"/>
                </a:lnTo>
                <a:lnTo>
                  <a:pt x="91" y="1"/>
                </a:lnTo>
                <a:lnTo>
                  <a:pt x="94" y="1"/>
                </a:lnTo>
                <a:lnTo>
                  <a:pt x="96" y="1"/>
                </a:lnTo>
                <a:lnTo>
                  <a:pt x="100" y="1"/>
                </a:lnTo>
                <a:lnTo>
                  <a:pt x="108" y="1"/>
                </a:lnTo>
                <a:lnTo>
                  <a:pt x="115" y="1"/>
                </a:lnTo>
                <a:lnTo>
                  <a:pt x="119" y="1"/>
                </a:lnTo>
                <a:lnTo>
                  <a:pt x="127" y="1"/>
                </a:lnTo>
                <a:lnTo>
                  <a:pt x="129" y="1"/>
                </a:lnTo>
                <a:lnTo>
                  <a:pt x="132" y="1"/>
                </a:lnTo>
                <a:lnTo>
                  <a:pt x="140" y="1"/>
                </a:lnTo>
                <a:lnTo>
                  <a:pt x="160" y="1"/>
                </a:lnTo>
                <a:lnTo>
                  <a:pt x="163" y="1"/>
                </a:lnTo>
                <a:lnTo>
                  <a:pt x="167" y="1"/>
                </a:lnTo>
                <a:lnTo>
                  <a:pt x="169" y="1"/>
                </a:lnTo>
                <a:lnTo>
                  <a:pt x="172" y="1"/>
                </a:lnTo>
                <a:lnTo>
                  <a:pt x="181" y="1"/>
                </a:lnTo>
                <a:lnTo>
                  <a:pt x="193" y="1"/>
                </a:lnTo>
                <a:lnTo>
                  <a:pt x="211" y="0"/>
                </a:lnTo>
                <a:lnTo>
                  <a:pt x="214" y="1"/>
                </a:lnTo>
                <a:lnTo>
                  <a:pt x="214" y="9"/>
                </a:lnTo>
                <a:lnTo>
                  <a:pt x="215" y="16"/>
                </a:lnTo>
                <a:lnTo>
                  <a:pt x="215" y="23"/>
                </a:lnTo>
                <a:lnTo>
                  <a:pt x="215" y="27"/>
                </a:lnTo>
                <a:lnTo>
                  <a:pt x="215" y="32"/>
                </a:lnTo>
                <a:lnTo>
                  <a:pt x="215" y="38"/>
                </a:lnTo>
                <a:lnTo>
                  <a:pt x="215" y="43"/>
                </a:lnTo>
                <a:lnTo>
                  <a:pt x="215" y="50"/>
                </a:lnTo>
                <a:lnTo>
                  <a:pt x="215" y="56"/>
                </a:lnTo>
                <a:lnTo>
                  <a:pt x="215" y="61"/>
                </a:lnTo>
                <a:lnTo>
                  <a:pt x="215" y="74"/>
                </a:lnTo>
                <a:lnTo>
                  <a:pt x="215" y="80"/>
                </a:lnTo>
                <a:lnTo>
                  <a:pt x="215" y="81"/>
                </a:lnTo>
                <a:lnTo>
                  <a:pt x="215" y="87"/>
                </a:lnTo>
                <a:lnTo>
                  <a:pt x="215" y="98"/>
                </a:lnTo>
                <a:lnTo>
                  <a:pt x="215" y="107"/>
                </a:lnTo>
                <a:lnTo>
                  <a:pt x="215" y="114"/>
                </a:lnTo>
                <a:lnTo>
                  <a:pt x="215" y="120"/>
                </a:lnTo>
                <a:lnTo>
                  <a:pt x="215" y="125"/>
                </a:lnTo>
                <a:lnTo>
                  <a:pt x="215" y="130"/>
                </a:lnTo>
                <a:lnTo>
                  <a:pt x="215" y="137"/>
                </a:lnTo>
                <a:lnTo>
                  <a:pt x="215" y="149"/>
                </a:lnTo>
                <a:lnTo>
                  <a:pt x="217" y="149"/>
                </a:lnTo>
                <a:lnTo>
                  <a:pt x="227" y="149"/>
                </a:lnTo>
                <a:lnTo>
                  <a:pt x="233" y="149"/>
                </a:lnTo>
                <a:lnTo>
                  <a:pt x="239" y="149"/>
                </a:lnTo>
                <a:lnTo>
                  <a:pt x="243" y="149"/>
                </a:lnTo>
                <a:lnTo>
                  <a:pt x="251" y="149"/>
                </a:lnTo>
                <a:lnTo>
                  <a:pt x="258" y="149"/>
                </a:lnTo>
                <a:lnTo>
                  <a:pt x="264" y="149"/>
                </a:lnTo>
                <a:lnTo>
                  <a:pt x="275" y="149"/>
                </a:lnTo>
                <a:lnTo>
                  <a:pt x="287" y="149"/>
                </a:lnTo>
                <a:lnTo>
                  <a:pt x="299" y="149"/>
                </a:lnTo>
                <a:lnTo>
                  <a:pt x="310" y="149"/>
                </a:lnTo>
                <a:lnTo>
                  <a:pt x="311" y="149"/>
                </a:lnTo>
                <a:lnTo>
                  <a:pt x="328" y="149"/>
                </a:lnTo>
                <a:lnTo>
                  <a:pt x="334" y="148"/>
                </a:lnTo>
                <a:lnTo>
                  <a:pt x="346" y="148"/>
                </a:lnTo>
                <a:lnTo>
                  <a:pt x="353" y="148"/>
                </a:lnTo>
                <a:lnTo>
                  <a:pt x="355" y="148"/>
                </a:lnTo>
                <a:lnTo>
                  <a:pt x="358" y="148"/>
                </a:lnTo>
                <a:lnTo>
                  <a:pt x="358" y="160"/>
                </a:lnTo>
                <a:lnTo>
                  <a:pt x="359" y="174"/>
                </a:lnTo>
                <a:lnTo>
                  <a:pt x="359" y="179"/>
                </a:lnTo>
                <a:lnTo>
                  <a:pt x="359" y="186"/>
                </a:lnTo>
                <a:lnTo>
                  <a:pt x="359" y="198"/>
                </a:lnTo>
                <a:lnTo>
                  <a:pt x="359" y="210"/>
                </a:lnTo>
                <a:lnTo>
                  <a:pt x="359" y="226"/>
                </a:lnTo>
                <a:lnTo>
                  <a:pt x="359" y="228"/>
                </a:lnTo>
                <a:lnTo>
                  <a:pt x="359" y="233"/>
                </a:lnTo>
                <a:lnTo>
                  <a:pt x="359" y="235"/>
                </a:lnTo>
                <a:lnTo>
                  <a:pt x="359" y="247"/>
                </a:lnTo>
                <a:lnTo>
                  <a:pt x="359" y="248"/>
                </a:lnTo>
                <a:lnTo>
                  <a:pt x="359" y="257"/>
                </a:lnTo>
                <a:lnTo>
                  <a:pt x="359" y="259"/>
                </a:lnTo>
                <a:lnTo>
                  <a:pt x="359" y="273"/>
                </a:lnTo>
                <a:lnTo>
                  <a:pt x="359" y="285"/>
                </a:lnTo>
                <a:lnTo>
                  <a:pt x="359" y="298"/>
                </a:lnTo>
                <a:lnTo>
                  <a:pt x="362" y="298"/>
                </a:lnTo>
                <a:lnTo>
                  <a:pt x="362" y="304"/>
                </a:lnTo>
                <a:lnTo>
                  <a:pt x="362" y="310"/>
                </a:lnTo>
                <a:lnTo>
                  <a:pt x="362" y="319"/>
                </a:lnTo>
                <a:lnTo>
                  <a:pt x="362" y="321"/>
                </a:lnTo>
                <a:lnTo>
                  <a:pt x="362" y="347"/>
                </a:lnTo>
                <a:lnTo>
                  <a:pt x="362" y="360"/>
                </a:lnTo>
                <a:lnTo>
                  <a:pt x="362" y="372"/>
                </a:lnTo>
                <a:lnTo>
                  <a:pt x="362" y="384"/>
                </a:lnTo>
                <a:lnTo>
                  <a:pt x="362" y="387"/>
                </a:lnTo>
                <a:lnTo>
                  <a:pt x="362" y="395"/>
                </a:lnTo>
                <a:lnTo>
                  <a:pt x="360" y="397"/>
                </a:lnTo>
                <a:lnTo>
                  <a:pt x="360" y="398"/>
                </a:lnTo>
                <a:lnTo>
                  <a:pt x="360" y="402"/>
                </a:lnTo>
                <a:lnTo>
                  <a:pt x="360" y="404"/>
                </a:lnTo>
                <a:lnTo>
                  <a:pt x="360" y="405"/>
                </a:lnTo>
                <a:lnTo>
                  <a:pt x="360" y="410"/>
                </a:lnTo>
                <a:lnTo>
                  <a:pt x="360" y="412"/>
                </a:lnTo>
                <a:lnTo>
                  <a:pt x="360" y="416"/>
                </a:lnTo>
                <a:lnTo>
                  <a:pt x="360" y="422"/>
                </a:lnTo>
                <a:lnTo>
                  <a:pt x="360" y="433"/>
                </a:lnTo>
                <a:lnTo>
                  <a:pt x="360" y="435"/>
                </a:lnTo>
                <a:lnTo>
                  <a:pt x="360" y="444"/>
                </a:lnTo>
                <a:lnTo>
                  <a:pt x="360" y="446"/>
                </a:lnTo>
                <a:lnTo>
                  <a:pt x="360" y="460"/>
                </a:lnTo>
                <a:lnTo>
                  <a:pt x="360" y="463"/>
                </a:lnTo>
                <a:lnTo>
                  <a:pt x="360" y="464"/>
                </a:lnTo>
                <a:lnTo>
                  <a:pt x="360" y="471"/>
                </a:lnTo>
                <a:lnTo>
                  <a:pt x="360" y="474"/>
                </a:lnTo>
                <a:lnTo>
                  <a:pt x="360" y="480"/>
                </a:lnTo>
                <a:lnTo>
                  <a:pt x="360" y="484"/>
                </a:lnTo>
                <a:lnTo>
                  <a:pt x="360" y="487"/>
                </a:lnTo>
                <a:lnTo>
                  <a:pt x="360" y="491"/>
                </a:lnTo>
                <a:lnTo>
                  <a:pt x="360" y="495"/>
                </a:lnTo>
                <a:lnTo>
                  <a:pt x="360" y="497"/>
                </a:lnTo>
                <a:lnTo>
                  <a:pt x="360" y="509"/>
                </a:lnTo>
                <a:lnTo>
                  <a:pt x="360" y="512"/>
                </a:lnTo>
                <a:lnTo>
                  <a:pt x="360" y="518"/>
                </a:lnTo>
                <a:lnTo>
                  <a:pt x="360" y="521"/>
                </a:lnTo>
                <a:lnTo>
                  <a:pt x="360" y="525"/>
                </a:lnTo>
                <a:lnTo>
                  <a:pt x="360" y="526"/>
                </a:lnTo>
                <a:lnTo>
                  <a:pt x="360" y="530"/>
                </a:lnTo>
                <a:lnTo>
                  <a:pt x="360" y="533"/>
                </a:lnTo>
                <a:lnTo>
                  <a:pt x="360" y="535"/>
                </a:lnTo>
                <a:lnTo>
                  <a:pt x="360" y="539"/>
                </a:lnTo>
                <a:lnTo>
                  <a:pt x="360" y="543"/>
                </a:lnTo>
                <a:lnTo>
                  <a:pt x="360" y="546"/>
                </a:lnTo>
                <a:lnTo>
                  <a:pt x="360" y="549"/>
                </a:lnTo>
                <a:lnTo>
                  <a:pt x="360" y="556"/>
                </a:lnTo>
                <a:lnTo>
                  <a:pt x="360" y="565"/>
                </a:lnTo>
                <a:lnTo>
                  <a:pt x="360" y="569"/>
                </a:lnTo>
                <a:lnTo>
                  <a:pt x="360" y="577"/>
                </a:lnTo>
                <a:lnTo>
                  <a:pt x="360" y="588"/>
                </a:lnTo>
                <a:lnTo>
                  <a:pt x="360" y="589"/>
                </a:lnTo>
                <a:lnTo>
                  <a:pt x="360" y="594"/>
                </a:lnTo>
                <a:lnTo>
                  <a:pt x="357" y="596"/>
                </a:lnTo>
                <a:lnTo>
                  <a:pt x="352" y="596"/>
                </a:lnTo>
                <a:lnTo>
                  <a:pt x="348" y="596"/>
                </a:lnTo>
                <a:lnTo>
                  <a:pt x="343" y="596"/>
                </a:lnTo>
                <a:lnTo>
                  <a:pt x="342" y="596"/>
                </a:lnTo>
                <a:lnTo>
                  <a:pt x="339" y="596"/>
                </a:lnTo>
                <a:lnTo>
                  <a:pt x="337" y="596"/>
                </a:lnTo>
                <a:lnTo>
                  <a:pt x="330" y="596"/>
                </a:lnTo>
                <a:lnTo>
                  <a:pt x="328" y="596"/>
                </a:lnTo>
                <a:lnTo>
                  <a:pt x="325" y="596"/>
                </a:lnTo>
                <a:lnTo>
                  <a:pt x="324" y="596"/>
                </a:lnTo>
                <a:lnTo>
                  <a:pt x="323" y="596"/>
                </a:lnTo>
                <a:lnTo>
                  <a:pt x="317" y="596"/>
                </a:lnTo>
                <a:lnTo>
                  <a:pt x="315" y="596"/>
                </a:lnTo>
                <a:lnTo>
                  <a:pt x="314" y="596"/>
                </a:lnTo>
                <a:lnTo>
                  <a:pt x="312" y="596"/>
                </a:lnTo>
                <a:lnTo>
                  <a:pt x="305" y="596"/>
                </a:lnTo>
                <a:lnTo>
                  <a:pt x="303" y="596"/>
                </a:lnTo>
                <a:lnTo>
                  <a:pt x="301" y="596"/>
                </a:lnTo>
                <a:lnTo>
                  <a:pt x="298" y="596"/>
                </a:lnTo>
                <a:lnTo>
                  <a:pt x="294" y="596"/>
                </a:lnTo>
                <a:lnTo>
                  <a:pt x="291" y="596"/>
                </a:lnTo>
                <a:lnTo>
                  <a:pt x="289" y="596"/>
                </a:lnTo>
                <a:lnTo>
                  <a:pt x="287" y="596"/>
                </a:lnTo>
                <a:lnTo>
                  <a:pt x="283" y="596"/>
                </a:lnTo>
                <a:lnTo>
                  <a:pt x="280" y="596"/>
                </a:lnTo>
                <a:lnTo>
                  <a:pt x="278" y="596"/>
                </a:lnTo>
                <a:lnTo>
                  <a:pt x="272" y="596"/>
                </a:lnTo>
                <a:lnTo>
                  <a:pt x="270" y="596"/>
                </a:lnTo>
                <a:lnTo>
                  <a:pt x="268" y="596"/>
                </a:lnTo>
                <a:lnTo>
                  <a:pt x="265" y="596"/>
                </a:lnTo>
                <a:lnTo>
                  <a:pt x="256" y="596"/>
                </a:lnTo>
                <a:lnTo>
                  <a:pt x="254" y="596"/>
                </a:lnTo>
                <a:lnTo>
                  <a:pt x="247" y="596"/>
                </a:lnTo>
                <a:lnTo>
                  <a:pt x="244" y="596"/>
                </a:lnTo>
                <a:lnTo>
                  <a:pt x="242" y="596"/>
                </a:lnTo>
                <a:lnTo>
                  <a:pt x="235" y="596"/>
                </a:lnTo>
                <a:lnTo>
                  <a:pt x="232" y="596"/>
                </a:lnTo>
                <a:lnTo>
                  <a:pt x="229" y="596"/>
                </a:lnTo>
                <a:lnTo>
                  <a:pt x="224" y="596"/>
                </a:lnTo>
                <a:lnTo>
                  <a:pt x="222" y="596"/>
                </a:lnTo>
                <a:lnTo>
                  <a:pt x="218" y="596"/>
                </a:lnTo>
                <a:lnTo>
                  <a:pt x="217" y="596"/>
                </a:lnTo>
                <a:lnTo>
                  <a:pt x="213" y="596"/>
                </a:lnTo>
                <a:lnTo>
                  <a:pt x="209" y="596"/>
                </a:lnTo>
                <a:lnTo>
                  <a:pt x="206" y="596"/>
                </a:lnTo>
                <a:lnTo>
                  <a:pt x="200" y="596"/>
                </a:lnTo>
                <a:lnTo>
                  <a:pt x="196" y="596"/>
                </a:lnTo>
                <a:lnTo>
                  <a:pt x="194" y="596"/>
                </a:lnTo>
                <a:lnTo>
                  <a:pt x="187" y="596"/>
                </a:lnTo>
                <a:lnTo>
                  <a:pt x="184" y="596"/>
                </a:lnTo>
                <a:lnTo>
                  <a:pt x="183" y="596"/>
                </a:lnTo>
                <a:lnTo>
                  <a:pt x="173" y="596"/>
                </a:lnTo>
                <a:lnTo>
                  <a:pt x="171" y="596"/>
                </a:lnTo>
                <a:lnTo>
                  <a:pt x="170" y="596"/>
                </a:lnTo>
                <a:lnTo>
                  <a:pt x="168" y="596"/>
                </a:lnTo>
                <a:lnTo>
                  <a:pt x="160" y="596"/>
                </a:lnTo>
                <a:lnTo>
                  <a:pt x="158" y="596"/>
                </a:lnTo>
                <a:lnTo>
                  <a:pt x="156" y="596"/>
                </a:lnTo>
                <a:lnTo>
                  <a:pt x="150" y="596"/>
                </a:lnTo>
                <a:lnTo>
                  <a:pt x="146" y="596"/>
                </a:lnTo>
                <a:lnTo>
                  <a:pt x="141" y="596"/>
                </a:lnTo>
                <a:lnTo>
                  <a:pt x="137" y="596"/>
                </a:lnTo>
                <a:lnTo>
                  <a:pt x="135" y="596"/>
                </a:lnTo>
                <a:lnTo>
                  <a:pt x="125" y="596"/>
                </a:lnTo>
                <a:lnTo>
                  <a:pt x="123" y="596"/>
                </a:lnTo>
                <a:lnTo>
                  <a:pt x="119" y="596"/>
                </a:lnTo>
                <a:lnTo>
                  <a:pt x="113" y="596"/>
                </a:lnTo>
                <a:lnTo>
                  <a:pt x="111" y="596"/>
                </a:lnTo>
                <a:lnTo>
                  <a:pt x="90" y="596"/>
                </a:lnTo>
                <a:lnTo>
                  <a:pt x="70" y="596"/>
                </a:lnTo>
                <a:lnTo>
                  <a:pt x="66" y="596"/>
                </a:lnTo>
                <a:lnTo>
                  <a:pt x="62" y="596"/>
                </a:lnTo>
                <a:lnTo>
                  <a:pt x="53" y="596"/>
                </a:lnTo>
                <a:lnTo>
                  <a:pt x="42" y="596"/>
                </a:lnTo>
                <a:lnTo>
                  <a:pt x="40" y="596"/>
                </a:lnTo>
                <a:lnTo>
                  <a:pt x="33" y="596"/>
                </a:lnTo>
                <a:lnTo>
                  <a:pt x="25" y="596"/>
                </a:lnTo>
                <a:lnTo>
                  <a:pt x="17" y="596"/>
                </a:lnTo>
                <a:lnTo>
                  <a:pt x="14" y="596"/>
                </a:lnTo>
                <a:lnTo>
                  <a:pt x="9" y="596"/>
                </a:lnTo>
                <a:lnTo>
                  <a:pt x="3" y="596"/>
                </a:lnTo>
                <a:lnTo>
                  <a:pt x="4" y="581"/>
                </a:lnTo>
                <a:lnTo>
                  <a:pt x="3" y="573"/>
                </a:lnTo>
                <a:lnTo>
                  <a:pt x="3" y="563"/>
                </a:lnTo>
                <a:lnTo>
                  <a:pt x="3" y="558"/>
                </a:lnTo>
                <a:lnTo>
                  <a:pt x="3" y="550"/>
                </a:lnTo>
                <a:lnTo>
                  <a:pt x="3" y="547"/>
                </a:lnTo>
                <a:lnTo>
                  <a:pt x="3" y="545"/>
                </a:lnTo>
                <a:lnTo>
                  <a:pt x="3" y="539"/>
                </a:lnTo>
                <a:lnTo>
                  <a:pt x="3" y="535"/>
                </a:lnTo>
                <a:lnTo>
                  <a:pt x="3" y="533"/>
                </a:lnTo>
                <a:lnTo>
                  <a:pt x="3" y="531"/>
                </a:lnTo>
                <a:lnTo>
                  <a:pt x="3" y="521"/>
                </a:lnTo>
                <a:lnTo>
                  <a:pt x="3" y="518"/>
                </a:lnTo>
                <a:lnTo>
                  <a:pt x="3" y="507"/>
                </a:lnTo>
                <a:lnTo>
                  <a:pt x="3" y="504"/>
                </a:lnTo>
                <a:lnTo>
                  <a:pt x="3" y="499"/>
                </a:lnTo>
                <a:lnTo>
                  <a:pt x="3" y="496"/>
                </a:lnTo>
                <a:lnTo>
                  <a:pt x="3" y="492"/>
                </a:lnTo>
                <a:lnTo>
                  <a:pt x="3" y="489"/>
                </a:lnTo>
                <a:lnTo>
                  <a:pt x="3" y="483"/>
                </a:lnTo>
                <a:lnTo>
                  <a:pt x="3" y="471"/>
                </a:lnTo>
                <a:lnTo>
                  <a:pt x="3" y="461"/>
                </a:lnTo>
                <a:lnTo>
                  <a:pt x="3" y="458"/>
                </a:lnTo>
                <a:lnTo>
                  <a:pt x="3" y="445"/>
                </a:lnTo>
                <a:lnTo>
                  <a:pt x="3" y="436"/>
                </a:lnTo>
                <a:lnTo>
                  <a:pt x="3" y="435"/>
                </a:lnTo>
                <a:lnTo>
                  <a:pt x="3" y="422"/>
                </a:lnTo>
                <a:lnTo>
                  <a:pt x="3" y="414"/>
                </a:lnTo>
                <a:lnTo>
                  <a:pt x="3" y="410"/>
                </a:lnTo>
                <a:lnTo>
                  <a:pt x="3" y="406"/>
                </a:lnTo>
                <a:lnTo>
                  <a:pt x="3" y="403"/>
                </a:lnTo>
                <a:lnTo>
                  <a:pt x="3" y="396"/>
                </a:lnTo>
                <a:lnTo>
                  <a:pt x="3" y="393"/>
                </a:lnTo>
                <a:lnTo>
                  <a:pt x="3" y="388"/>
                </a:lnTo>
                <a:lnTo>
                  <a:pt x="5" y="384"/>
                </a:lnTo>
                <a:lnTo>
                  <a:pt x="5" y="380"/>
                </a:lnTo>
                <a:lnTo>
                  <a:pt x="4" y="378"/>
                </a:lnTo>
                <a:lnTo>
                  <a:pt x="4" y="371"/>
                </a:lnTo>
                <a:lnTo>
                  <a:pt x="4" y="359"/>
                </a:lnTo>
                <a:lnTo>
                  <a:pt x="5" y="351"/>
                </a:lnTo>
                <a:lnTo>
                  <a:pt x="5" y="345"/>
                </a:lnTo>
                <a:lnTo>
                  <a:pt x="5" y="343"/>
                </a:lnTo>
                <a:lnTo>
                  <a:pt x="5" y="334"/>
                </a:lnTo>
                <a:lnTo>
                  <a:pt x="5" y="314"/>
                </a:lnTo>
                <a:lnTo>
                  <a:pt x="5" y="310"/>
                </a:lnTo>
                <a:lnTo>
                  <a:pt x="5" y="298"/>
                </a:lnTo>
                <a:lnTo>
                  <a:pt x="0" y="284"/>
                </a:lnTo>
                <a:lnTo>
                  <a:pt x="0" y="274"/>
                </a:lnTo>
                <a:lnTo>
                  <a:pt x="0" y="271"/>
                </a:lnTo>
                <a:lnTo>
                  <a:pt x="0" y="259"/>
                </a:lnTo>
                <a:lnTo>
                  <a:pt x="0" y="247"/>
                </a:lnTo>
                <a:lnTo>
                  <a:pt x="0" y="235"/>
                </a:lnTo>
                <a:lnTo>
                  <a:pt x="0" y="226"/>
                </a:lnTo>
                <a:lnTo>
                  <a:pt x="0" y="223"/>
                </a:lnTo>
                <a:lnTo>
                  <a:pt x="0" y="217"/>
                </a:lnTo>
                <a:lnTo>
                  <a:pt x="0" y="211"/>
                </a:lnTo>
                <a:lnTo>
                  <a:pt x="0" y="209"/>
                </a:lnTo>
                <a:lnTo>
                  <a:pt x="0" y="198"/>
                </a:lnTo>
                <a:lnTo>
                  <a:pt x="1" y="186"/>
                </a:lnTo>
                <a:lnTo>
                  <a:pt x="0" y="174"/>
                </a:lnTo>
                <a:lnTo>
                  <a:pt x="1" y="162"/>
                </a:lnTo>
                <a:lnTo>
                  <a:pt x="0" y="149"/>
                </a:lnTo>
                <a:lnTo>
                  <a:pt x="0" y="147"/>
                </a:lnTo>
                <a:lnTo>
                  <a:pt x="1" y="137"/>
                </a:lnTo>
                <a:lnTo>
                  <a:pt x="1" y="134"/>
                </a:lnTo>
                <a:lnTo>
                  <a:pt x="1" y="124"/>
                </a:lnTo>
                <a:lnTo>
                  <a:pt x="1" y="117"/>
                </a:lnTo>
                <a:lnTo>
                  <a:pt x="1" y="115"/>
                </a:lnTo>
                <a:lnTo>
                  <a:pt x="1" y="112"/>
                </a:lnTo>
                <a:lnTo>
                  <a:pt x="1" y="108"/>
                </a:lnTo>
                <a:lnTo>
                  <a:pt x="1" y="99"/>
                </a:lnTo>
                <a:lnTo>
                  <a:pt x="1" y="94"/>
                </a:lnTo>
                <a:lnTo>
                  <a:pt x="1" y="88"/>
                </a:lnTo>
                <a:lnTo>
                  <a:pt x="1" y="87"/>
                </a:lnTo>
                <a:lnTo>
                  <a:pt x="1" y="81"/>
                </a:lnTo>
                <a:lnTo>
                  <a:pt x="1" y="73"/>
                </a:lnTo>
                <a:lnTo>
                  <a:pt x="1" y="71"/>
                </a:lnTo>
                <a:lnTo>
                  <a:pt x="1" y="69"/>
                </a:lnTo>
                <a:lnTo>
                  <a:pt x="1" y="62"/>
                </a:lnTo>
                <a:lnTo>
                  <a:pt x="1" y="55"/>
                </a:lnTo>
                <a:lnTo>
                  <a:pt x="0" y="49"/>
                </a:lnTo>
                <a:lnTo>
                  <a:pt x="0" y="37"/>
                </a:lnTo>
                <a:lnTo>
                  <a:pt x="0" y="24"/>
                </a:lnTo>
                <a:lnTo>
                  <a:pt x="0" y="12"/>
                </a:lnTo>
                <a:lnTo>
                  <a:pt x="1" y="6"/>
                </a:lnTo>
                <a:lnTo>
                  <a:pt x="1" y="3"/>
                </a:lnTo>
                <a:lnTo>
                  <a:pt x="0"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5" name="Freeform 295"/>
          <p:cNvSpPr>
            <a:spLocks/>
          </p:cNvSpPr>
          <p:nvPr/>
        </p:nvSpPr>
        <p:spPr bwMode="auto">
          <a:xfrm>
            <a:off x="6605588" y="1944688"/>
            <a:ext cx="633412" cy="514350"/>
          </a:xfrm>
          <a:custGeom>
            <a:avLst/>
            <a:gdLst>
              <a:gd name="T0" fmla="*/ 2147483646 w 439"/>
              <a:gd name="T1" fmla="*/ 0 h 368"/>
              <a:gd name="T2" fmla="*/ 2147483646 w 439"/>
              <a:gd name="T3" fmla="*/ 0 h 368"/>
              <a:gd name="T4" fmla="*/ 2147483646 w 439"/>
              <a:gd name="T5" fmla="*/ 0 h 368"/>
              <a:gd name="T6" fmla="*/ 2147483646 w 439"/>
              <a:gd name="T7" fmla="*/ 0 h 368"/>
              <a:gd name="T8" fmla="*/ 2147483646 w 439"/>
              <a:gd name="T9" fmla="*/ 0 h 368"/>
              <a:gd name="T10" fmla="*/ 2147483646 w 439"/>
              <a:gd name="T11" fmla="*/ 0 h 368"/>
              <a:gd name="T12" fmla="*/ 2147483646 w 439"/>
              <a:gd name="T13" fmla="*/ 0 h 368"/>
              <a:gd name="T14" fmla="*/ 2147483646 w 439"/>
              <a:gd name="T15" fmla="*/ 0 h 368"/>
              <a:gd name="T16" fmla="*/ 2147483646 w 439"/>
              <a:gd name="T17" fmla="*/ 0 h 368"/>
              <a:gd name="T18" fmla="*/ 2147483646 w 439"/>
              <a:gd name="T19" fmla="*/ 0 h 368"/>
              <a:gd name="T20" fmla="*/ 2147483646 w 439"/>
              <a:gd name="T21" fmla="*/ 0 h 368"/>
              <a:gd name="T22" fmla="*/ 2147483646 w 439"/>
              <a:gd name="T23" fmla="*/ 0 h 368"/>
              <a:gd name="T24" fmla="*/ 2147483646 w 439"/>
              <a:gd name="T25" fmla="*/ 0 h 368"/>
              <a:gd name="T26" fmla="*/ 2147483646 w 439"/>
              <a:gd name="T27" fmla="*/ 0 h 368"/>
              <a:gd name="T28" fmla="*/ 2147483646 w 439"/>
              <a:gd name="T29" fmla="*/ 0 h 368"/>
              <a:gd name="T30" fmla="*/ 2147483646 w 439"/>
              <a:gd name="T31" fmla="*/ 0 h 368"/>
              <a:gd name="T32" fmla="*/ 2147483646 w 439"/>
              <a:gd name="T33" fmla="*/ 2147483646 h 368"/>
              <a:gd name="T34" fmla="*/ 2147483646 w 439"/>
              <a:gd name="T35" fmla="*/ 2147483646 h 368"/>
              <a:gd name="T36" fmla="*/ 2147483646 w 439"/>
              <a:gd name="T37" fmla="*/ 2147483646 h 368"/>
              <a:gd name="T38" fmla="*/ 2147483646 w 439"/>
              <a:gd name="T39" fmla="*/ 2147483646 h 368"/>
              <a:gd name="T40" fmla="*/ 2147483646 w 439"/>
              <a:gd name="T41" fmla="*/ 2147483646 h 368"/>
              <a:gd name="T42" fmla="*/ 2147483646 w 439"/>
              <a:gd name="T43" fmla="*/ 2147483646 h 368"/>
              <a:gd name="T44" fmla="*/ 2147483646 w 439"/>
              <a:gd name="T45" fmla="*/ 2147483646 h 368"/>
              <a:gd name="T46" fmla="*/ 2147483646 w 439"/>
              <a:gd name="T47" fmla="*/ 2147483646 h 368"/>
              <a:gd name="T48" fmla="*/ 2147483646 w 439"/>
              <a:gd name="T49" fmla="*/ 2147483646 h 368"/>
              <a:gd name="T50" fmla="*/ 2147483646 w 439"/>
              <a:gd name="T51" fmla="*/ 2147483646 h 368"/>
              <a:gd name="T52" fmla="*/ 2147483646 w 439"/>
              <a:gd name="T53" fmla="*/ 2147483646 h 368"/>
              <a:gd name="T54" fmla="*/ 2147483646 w 439"/>
              <a:gd name="T55" fmla="*/ 2147483646 h 368"/>
              <a:gd name="T56" fmla="*/ 2147483646 w 439"/>
              <a:gd name="T57" fmla="*/ 2147483646 h 368"/>
              <a:gd name="T58" fmla="*/ 2147483646 w 439"/>
              <a:gd name="T59" fmla="*/ 2147483646 h 368"/>
              <a:gd name="T60" fmla="*/ 2147483646 w 439"/>
              <a:gd name="T61" fmla="*/ 2147483646 h 368"/>
              <a:gd name="T62" fmla="*/ 2147483646 w 439"/>
              <a:gd name="T63" fmla="*/ 2147483646 h 368"/>
              <a:gd name="T64" fmla="*/ 2147483646 w 439"/>
              <a:gd name="T65" fmla="*/ 2147483646 h 368"/>
              <a:gd name="T66" fmla="*/ 2147483646 w 439"/>
              <a:gd name="T67" fmla="*/ 2147483646 h 368"/>
              <a:gd name="T68" fmla="*/ 2147483646 w 439"/>
              <a:gd name="T69" fmla="*/ 2147483646 h 368"/>
              <a:gd name="T70" fmla="*/ 2147483646 w 439"/>
              <a:gd name="T71" fmla="*/ 2147483646 h 368"/>
              <a:gd name="T72" fmla="*/ 2147483646 w 439"/>
              <a:gd name="T73" fmla="*/ 2147483646 h 368"/>
              <a:gd name="T74" fmla="*/ 2147483646 w 439"/>
              <a:gd name="T75" fmla="*/ 2147483646 h 368"/>
              <a:gd name="T76" fmla="*/ 2147483646 w 439"/>
              <a:gd name="T77" fmla="*/ 2147483646 h 368"/>
              <a:gd name="T78" fmla="*/ 2147483646 w 439"/>
              <a:gd name="T79" fmla="*/ 2147483646 h 368"/>
              <a:gd name="T80" fmla="*/ 2147483646 w 439"/>
              <a:gd name="T81" fmla="*/ 2147483646 h 368"/>
              <a:gd name="T82" fmla="*/ 2147483646 w 439"/>
              <a:gd name="T83" fmla="*/ 2147483646 h 368"/>
              <a:gd name="T84" fmla="*/ 2147483646 w 439"/>
              <a:gd name="T85" fmla="*/ 2147483646 h 368"/>
              <a:gd name="T86" fmla="*/ 0 w 439"/>
              <a:gd name="T87" fmla="*/ 2147483646 h 368"/>
              <a:gd name="T88" fmla="*/ 0 w 439"/>
              <a:gd name="T89" fmla="*/ 2147483646 h 368"/>
              <a:gd name="T90" fmla="*/ 0 w 439"/>
              <a:gd name="T91" fmla="*/ 2147483646 h 368"/>
              <a:gd name="T92" fmla="*/ 2147483646 w 439"/>
              <a:gd name="T93" fmla="*/ 2147483646 h 368"/>
              <a:gd name="T94" fmla="*/ 0 w 439"/>
              <a:gd name="T95" fmla="*/ 2147483646 h 368"/>
              <a:gd name="T96" fmla="*/ 0 w 439"/>
              <a:gd name="T97" fmla="*/ 2147483646 h 368"/>
              <a:gd name="T98" fmla="*/ 2147483646 w 439"/>
              <a:gd name="T99" fmla="*/ 2147483646 h 368"/>
              <a:gd name="T100" fmla="*/ 2147483646 w 439"/>
              <a:gd name="T101" fmla="*/ 2147483646 h 368"/>
              <a:gd name="T102" fmla="*/ 2147483646 w 439"/>
              <a:gd name="T103" fmla="*/ 2147483646 h 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9"/>
              <a:gd name="T157" fmla="*/ 0 h 368"/>
              <a:gd name="T158" fmla="*/ 439 w 439"/>
              <a:gd name="T159" fmla="*/ 368 h 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9" h="368">
                <a:moveTo>
                  <a:pt x="1" y="0"/>
                </a:moveTo>
                <a:lnTo>
                  <a:pt x="8" y="0"/>
                </a:lnTo>
                <a:lnTo>
                  <a:pt x="13" y="0"/>
                </a:lnTo>
                <a:lnTo>
                  <a:pt x="17" y="0"/>
                </a:lnTo>
                <a:lnTo>
                  <a:pt x="20" y="0"/>
                </a:lnTo>
                <a:lnTo>
                  <a:pt x="24" y="0"/>
                </a:lnTo>
                <a:lnTo>
                  <a:pt x="29" y="0"/>
                </a:lnTo>
                <a:lnTo>
                  <a:pt x="34" y="0"/>
                </a:lnTo>
                <a:lnTo>
                  <a:pt x="36" y="0"/>
                </a:lnTo>
                <a:lnTo>
                  <a:pt x="41" y="0"/>
                </a:lnTo>
                <a:lnTo>
                  <a:pt x="46" y="0"/>
                </a:lnTo>
                <a:lnTo>
                  <a:pt x="48" y="0"/>
                </a:lnTo>
                <a:lnTo>
                  <a:pt x="60" y="0"/>
                </a:lnTo>
                <a:lnTo>
                  <a:pt x="63" y="0"/>
                </a:lnTo>
                <a:lnTo>
                  <a:pt x="71" y="0"/>
                </a:lnTo>
                <a:lnTo>
                  <a:pt x="73" y="0"/>
                </a:lnTo>
                <a:lnTo>
                  <a:pt x="79" y="0"/>
                </a:lnTo>
                <a:lnTo>
                  <a:pt x="82" y="0"/>
                </a:lnTo>
                <a:lnTo>
                  <a:pt x="88" y="0"/>
                </a:lnTo>
                <a:lnTo>
                  <a:pt x="94" y="0"/>
                </a:lnTo>
                <a:lnTo>
                  <a:pt x="96" y="0"/>
                </a:lnTo>
                <a:lnTo>
                  <a:pt x="106" y="0"/>
                </a:lnTo>
                <a:lnTo>
                  <a:pt x="108" y="0"/>
                </a:lnTo>
                <a:lnTo>
                  <a:pt x="118" y="0"/>
                </a:lnTo>
                <a:lnTo>
                  <a:pt x="121" y="0"/>
                </a:lnTo>
                <a:lnTo>
                  <a:pt x="130" y="0"/>
                </a:lnTo>
                <a:lnTo>
                  <a:pt x="133" y="0"/>
                </a:lnTo>
                <a:lnTo>
                  <a:pt x="144" y="0"/>
                </a:lnTo>
                <a:lnTo>
                  <a:pt x="146" y="0"/>
                </a:lnTo>
                <a:lnTo>
                  <a:pt x="148" y="0"/>
                </a:lnTo>
                <a:lnTo>
                  <a:pt x="155" y="0"/>
                </a:lnTo>
                <a:lnTo>
                  <a:pt x="159" y="0"/>
                </a:lnTo>
                <a:lnTo>
                  <a:pt x="167" y="0"/>
                </a:lnTo>
                <a:lnTo>
                  <a:pt x="169" y="0"/>
                </a:lnTo>
                <a:lnTo>
                  <a:pt x="176" y="0"/>
                </a:lnTo>
                <a:lnTo>
                  <a:pt x="180" y="0"/>
                </a:lnTo>
                <a:lnTo>
                  <a:pt x="181" y="0"/>
                </a:lnTo>
                <a:lnTo>
                  <a:pt x="191" y="0"/>
                </a:lnTo>
                <a:lnTo>
                  <a:pt x="193" y="0"/>
                </a:lnTo>
                <a:lnTo>
                  <a:pt x="202" y="0"/>
                </a:lnTo>
                <a:lnTo>
                  <a:pt x="203" y="0"/>
                </a:lnTo>
                <a:lnTo>
                  <a:pt x="205" y="0"/>
                </a:lnTo>
                <a:lnTo>
                  <a:pt x="212" y="0"/>
                </a:lnTo>
                <a:lnTo>
                  <a:pt x="213" y="0"/>
                </a:lnTo>
                <a:lnTo>
                  <a:pt x="216" y="0"/>
                </a:lnTo>
                <a:lnTo>
                  <a:pt x="219" y="0"/>
                </a:lnTo>
                <a:lnTo>
                  <a:pt x="230" y="0"/>
                </a:lnTo>
                <a:lnTo>
                  <a:pt x="231" y="0"/>
                </a:lnTo>
                <a:lnTo>
                  <a:pt x="241" y="0"/>
                </a:lnTo>
                <a:lnTo>
                  <a:pt x="242" y="0"/>
                </a:lnTo>
                <a:lnTo>
                  <a:pt x="253" y="0"/>
                </a:lnTo>
                <a:lnTo>
                  <a:pt x="255" y="0"/>
                </a:lnTo>
                <a:lnTo>
                  <a:pt x="265" y="0"/>
                </a:lnTo>
                <a:lnTo>
                  <a:pt x="267" y="0"/>
                </a:lnTo>
                <a:lnTo>
                  <a:pt x="278" y="0"/>
                </a:lnTo>
                <a:lnTo>
                  <a:pt x="279" y="0"/>
                </a:lnTo>
                <a:lnTo>
                  <a:pt x="285" y="0"/>
                </a:lnTo>
                <a:lnTo>
                  <a:pt x="289" y="0"/>
                </a:lnTo>
                <a:lnTo>
                  <a:pt x="290" y="0"/>
                </a:lnTo>
                <a:lnTo>
                  <a:pt x="291" y="0"/>
                </a:lnTo>
                <a:lnTo>
                  <a:pt x="302" y="0"/>
                </a:lnTo>
                <a:lnTo>
                  <a:pt x="303" y="0"/>
                </a:lnTo>
                <a:lnTo>
                  <a:pt x="313" y="0"/>
                </a:lnTo>
                <a:lnTo>
                  <a:pt x="314" y="0"/>
                </a:lnTo>
                <a:lnTo>
                  <a:pt x="320" y="0"/>
                </a:lnTo>
                <a:lnTo>
                  <a:pt x="326" y="0"/>
                </a:lnTo>
                <a:lnTo>
                  <a:pt x="338" y="0"/>
                </a:lnTo>
                <a:lnTo>
                  <a:pt x="342" y="0"/>
                </a:lnTo>
                <a:lnTo>
                  <a:pt x="351" y="0"/>
                </a:lnTo>
                <a:lnTo>
                  <a:pt x="363" y="0"/>
                </a:lnTo>
                <a:lnTo>
                  <a:pt x="370" y="0"/>
                </a:lnTo>
                <a:lnTo>
                  <a:pt x="375" y="0"/>
                </a:lnTo>
                <a:lnTo>
                  <a:pt x="381" y="0"/>
                </a:lnTo>
                <a:lnTo>
                  <a:pt x="387" y="0"/>
                </a:lnTo>
                <a:lnTo>
                  <a:pt x="399" y="0"/>
                </a:lnTo>
                <a:lnTo>
                  <a:pt x="411" y="0"/>
                </a:lnTo>
                <a:lnTo>
                  <a:pt x="423" y="0"/>
                </a:lnTo>
                <a:lnTo>
                  <a:pt x="426" y="0"/>
                </a:lnTo>
                <a:lnTo>
                  <a:pt x="434" y="0"/>
                </a:lnTo>
                <a:lnTo>
                  <a:pt x="436" y="0"/>
                </a:lnTo>
                <a:lnTo>
                  <a:pt x="436" y="13"/>
                </a:lnTo>
                <a:lnTo>
                  <a:pt x="436" y="26"/>
                </a:lnTo>
                <a:lnTo>
                  <a:pt x="436" y="29"/>
                </a:lnTo>
                <a:lnTo>
                  <a:pt x="436" y="38"/>
                </a:lnTo>
                <a:lnTo>
                  <a:pt x="436" y="49"/>
                </a:lnTo>
                <a:lnTo>
                  <a:pt x="436" y="62"/>
                </a:lnTo>
                <a:lnTo>
                  <a:pt x="436" y="66"/>
                </a:lnTo>
                <a:lnTo>
                  <a:pt x="436" y="74"/>
                </a:lnTo>
                <a:lnTo>
                  <a:pt x="436" y="79"/>
                </a:lnTo>
                <a:lnTo>
                  <a:pt x="436" y="87"/>
                </a:lnTo>
                <a:lnTo>
                  <a:pt x="436" y="89"/>
                </a:lnTo>
                <a:lnTo>
                  <a:pt x="436" y="100"/>
                </a:lnTo>
                <a:lnTo>
                  <a:pt x="436" y="104"/>
                </a:lnTo>
                <a:lnTo>
                  <a:pt x="436" y="112"/>
                </a:lnTo>
                <a:lnTo>
                  <a:pt x="436" y="117"/>
                </a:lnTo>
                <a:lnTo>
                  <a:pt x="436" y="124"/>
                </a:lnTo>
                <a:lnTo>
                  <a:pt x="436" y="137"/>
                </a:lnTo>
                <a:lnTo>
                  <a:pt x="436" y="144"/>
                </a:lnTo>
                <a:lnTo>
                  <a:pt x="436" y="149"/>
                </a:lnTo>
                <a:lnTo>
                  <a:pt x="436" y="158"/>
                </a:lnTo>
                <a:lnTo>
                  <a:pt x="436" y="160"/>
                </a:lnTo>
                <a:lnTo>
                  <a:pt x="436" y="167"/>
                </a:lnTo>
                <a:lnTo>
                  <a:pt x="436" y="171"/>
                </a:lnTo>
                <a:lnTo>
                  <a:pt x="436" y="173"/>
                </a:lnTo>
                <a:lnTo>
                  <a:pt x="436" y="180"/>
                </a:lnTo>
                <a:lnTo>
                  <a:pt x="436" y="185"/>
                </a:lnTo>
                <a:lnTo>
                  <a:pt x="436" y="191"/>
                </a:lnTo>
                <a:lnTo>
                  <a:pt x="438" y="195"/>
                </a:lnTo>
                <a:lnTo>
                  <a:pt x="438" y="198"/>
                </a:lnTo>
                <a:lnTo>
                  <a:pt x="438" y="210"/>
                </a:lnTo>
                <a:lnTo>
                  <a:pt x="438" y="214"/>
                </a:lnTo>
                <a:lnTo>
                  <a:pt x="438" y="224"/>
                </a:lnTo>
                <a:lnTo>
                  <a:pt x="438" y="235"/>
                </a:lnTo>
                <a:lnTo>
                  <a:pt x="438" y="248"/>
                </a:lnTo>
                <a:lnTo>
                  <a:pt x="438" y="251"/>
                </a:lnTo>
                <a:lnTo>
                  <a:pt x="438" y="257"/>
                </a:lnTo>
                <a:lnTo>
                  <a:pt x="436" y="260"/>
                </a:lnTo>
                <a:lnTo>
                  <a:pt x="436" y="270"/>
                </a:lnTo>
                <a:lnTo>
                  <a:pt x="436" y="272"/>
                </a:lnTo>
                <a:lnTo>
                  <a:pt x="436" y="284"/>
                </a:lnTo>
                <a:lnTo>
                  <a:pt x="436" y="291"/>
                </a:lnTo>
                <a:lnTo>
                  <a:pt x="436" y="293"/>
                </a:lnTo>
                <a:lnTo>
                  <a:pt x="436" y="295"/>
                </a:lnTo>
                <a:lnTo>
                  <a:pt x="438" y="296"/>
                </a:lnTo>
                <a:lnTo>
                  <a:pt x="438" y="309"/>
                </a:lnTo>
                <a:lnTo>
                  <a:pt x="438" y="314"/>
                </a:lnTo>
                <a:lnTo>
                  <a:pt x="438" y="321"/>
                </a:lnTo>
                <a:lnTo>
                  <a:pt x="438" y="334"/>
                </a:lnTo>
                <a:lnTo>
                  <a:pt x="438" y="345"/>
                </a:lnTo>
                <a:lnTo>
                  <a:pt x="438" y="359"/>
                </a:lnTo>
                <a:lnTo>
                  <a:pt x="438" y="367"/>
                </a:lnTo>
                <a:lnTo>
                  <a:pt x="432" y="367"/>
                </a:lnTo>
                <a:lnTo>
                  <a:pt x="428" y="367"/>
                </a:lnTo>
                <a:lnTo>
                  <a:pt x="419" y="367"/>
                </a:lnTo>
                <a:lnTo>
                  <a:pt x="412" y="367"/>
                </a:lnTo>
                <a:lnTo>
                  <a:pt x="395" y="367"/>
                </a:lnTo>
                <a:lnTo>
                  <a:pt x="377" y="367"/>
                </a:lnTo>
                <a:lnTo>
                  <a:pt x="367" y="367"/>
                </a:lnTo>
                <a:lnTo>
                  <a:pt x="365" y="367"/>
                </a:lnTo>
                <a:lnTo>
                  <a:pt x="352" y="367"/>
                </a:lnTo>
                <a:lnTo>
                  <a:pt x="349" y="367"/>
                </a:lnTo>
                <a:lnTo>
                  <a:pt x="347" y="367"/>
                </a:lnTo>
                <a:lnTo>
                  <a:pt x="345" y="367"/>
                </a:lnTo>
                <a:lnTo>
                  <a:pt x="340" y="367"/>
                </a:lnTo>
                <a:lnTo>
                  <a:pt x="327" y="367"/>
                </a:lnTo>
                <a:lnTo>
                  <a:pt x="324" y="367"/>
                </a:lnTo>
                <a:lnTo>
                  <a:pt x="320" y="367"/>
                </a:lnTo>
                <a:lnTo>
                  <a:pt x="319" y="367"/>
                </a:lnTo>
                <a:lnTo>
                  <a:pt x="316" y="367"/>
                </a:lnTo>
                <a:lnTo>
                  <a:pt x="309" y="367"/>
                </a:lnTo>
                <a:lnTo>
                  <a:pt x="303" y="367"/>
                </a:lnTo>
                <a:lnTo>
                  <a:pt x="298" y="367"/>
                </a:lnTo>
                <a:lnTo>
                  <a:pt x="294" y="367"/>
                </a:lnTo>
                <a:lnTo>
                  <a:pt x="291" y="367"/>
                </a:lnTo>
                <a:lnTo>
                  <a:pt x="285" y="367"/>
                </a:lnTo>
                <a:lnTo>
                  <a:pt x="279" y="367"/>
                </a:lnTo>
                <a:lnTo>
                  <a:pt x="270" y="367"/>
                </a:lnTo>
                <a:lnTo>
                  <a:pt x="268" y="367"/>
                </a:lnTo>
                <a:lnTo>
                  <a:pt x="266" y="367"/>
                </a:lnTo>
                <a:lnTo>
                  <a:pt x="261" y="367"/>
                </a:lnTo>
                <a:lnTo>
                  <a:pt x="260" y="367"/>
                </a:lnTo>
                <a:lnTo>
                  <a:pt x="256" y="367"/>
                </a:lnTo>
                <a:lnTo>
                  <a:pt x="252" y="367"/>
                </a:lnTo>
                <a:lnTo>
                  <a:pt x="242" y="367"/>
                </a:lnTo>
                <a:lnTo>
                  <a:pt x="239" y="367"/>
                </a:lnTo>
                <a:lnTo>
                  <a:pt x="232" y="367"/>
                </a:lnTo>
                <a:lnTo>
                  <a:pt x="230" y="367"/>
                </a:lnTo>
                <a:lnTo>
                  <a:pt x="219" y="367"/>
                </a:lnTo>
                <a:lnTo>
                  <a:pt x="213" y="367"/>
                </a:lnTo>
                <a:lnTo>
                  <a:pt x="211" y="367"/>
                </a:lnTo>
                <a:lnTo>
                  <a:pt x="206" y="367"/>
                </a:lnTo>
                <a:lnTo>
                  <a:pt x="205" y="367"/>
                </a:lnTo>
                <a:lnTo>
                  <a:pt x="194" y="367"/>
                </a:lnTo>
                <a:lnTo>
                  <a:pt x="187" y="367"/>
                </a:lnTo>
                <a:lnTo>
                  <a:pt x="182" y="367"/>
                </a:lnTo>
                <a:lnTo>
                  <a:pt x="169" y="367"/>
                </a:lnTo>
                <a:lnTo>
                  <a:pt x="167" y="367"/>
                </a:lnTo>
                <a:lnTo>
                  <a:pt x="158" y="367"/>
                </a:lnTo>
                <a:lnTo>
                  <a:pt x="151" y="367"/>
                </a:lnTo>
                <a:lnTo>
                  <a:pt x="148" y="367"/>
                </a:lnTo>
                <a:lnTo>
                  <a:pt x="146" y="367"/>
                </a:lnTo>
                <a:lnTo>
                  <a:pt x="144" y="367"/>
                </a:lnTo>
                <a:lnTo>
                  <a:pt x="138" y="367"/>
                </a:lnTo>
                <a:lnTo>
                  <a:pt x="135" y="367"/>
                </a:lnTo>
                <a:lnTo>
                  <a:pt x="134" y="367"/>
                </a:lnTo>
                <a:lnTo>
                  <a:pt x="124" y="367"/>
                </a:lnTo>
                <a:lnTo>
                  <a:pt x="119" y="367"/>
                </a:lnTo>
                <a:lnTo>
                  <a:pt x="116" y="367"/>
                </a:lnTo>
                <a:lnTo>
                  <a:pt x="113" y="367"/>
                </a:lnTo>
                <a:lnTo>
                  <a:pt x="108" y="367"/>
                </a:lnTo>
                <a:lnTo>
                  <a:pt x="105" y="367"/>
                </a:lnTo>
                <a:lnTo>
                  <a:pt x="103" y="367"/>
                </a:lnTo>
                <a:lnTo>
                  <a:pt x="101" y="367"/>
                </a:lnTo>
                <a:lnTo>
                  <a:pt x="99" y="367"/>
                </a:lnTo>
                <a:lnTo>
                  <a:pt x="95" y="367"/>
                </a:lnTo>
                <a:lnTo>
                  <a:pt x="85" y="367"/>
                </a:lnTo>
                <a:lnTo>
                  <a:pt x="73" y="367"/>
                </a:lnTo>
                <a:lnTo>
                  <a:pt x="68" y="367"/>
                </a:lnTo>
                <a:lnTo>
                  <a:pt x="60" y="367"/>
                </a:lnTo>
                <a:lnTo>
                  <a:pt x="52" y="367"/>
                </a:lnTo>
                <a:lnTo>
                  <a:pt x="48" y="367"/>
                </a:lnTo>
                <a:lnTo>
                  <a:pt x="47" y="367"/>
                </a:lnTo>
                <a:lnTo>
                  <a:pt x="36" y="367"/>
                </a:lnTo>
                <a:lnTo>
                  <a:pt x="24" y="367"/>
                </a:lnTo>
                <a:lnTo>
                  <a:pt x="13" y="367"/>
                </a:lnTo>
                <a:lnTo>
                  <a:pt x="5" y="367"/>
                </a:lnTo>
                <a:lnTo>
                  <a:pt x="1" y="367"/>
                </a:lnTo>
                <a:lnTo>
                  <a:pt x="1" y="359"/>
                </a:lnTo>
                <a:lnTo>
                  <a:pt x="1" y="354"/>
                </a:lnTo>
                <a:lnTo>
                  <a:pt x="1" y="352"/>
                </a:lnTo>
                <a:lnTo>
                  <a:pt x="1" y="344"/>
                </a:lnTo>
                <a:lnTo>
                  <a:pt x="1" y="335"/>
                </a:lnTo>
                <a:lnTo>
                  <a:pt x="1" y="322"/>
                </a:lnTo>
                <a:lnTo>
                  <a:pt x="1" y="319"/>
                </a:lnTo>
                <a:lnTo>
                  <a:pt x="1" y="309"/>
                </a:lnTo>
                <a:lnTo>
                  <a:pt x="0" y="295"/>
                </a:lnTo>
                <a:lnTo>
                  <a:pt x="0" y="293"/>
                </a:lnTo>
                <a:lnTo>
                  <a:pt x="0" y="291"/>
                </a:lnTo>
                <a:lnTo>
                  <a:pt x="0" y="284"/>
                </a:lnTo>
                <a:lnTo>
                  <a:pt x="0" y="279"/>
                </a:lnTo>
                <a:lnTo>
                  <a:pt x="1" y="275"/>
                </a:lnTo>
                <a:lnTo>
                  <a:pt x="0" y="272"/>
                </a:lnTo>
                <a:lnTo>
                  <a:pt x="0" y="267"/>
                </a:lnTo>
                <a:lnTo>
                  <a:pt x="0" y="260"/>
                </a:lnTo>
                <a:lnTo>
                  <a:pt x="0" y="254"/>
                </a:lnTo>
                <a:lnTo>
                  <a:pt x="0" y="245"/>
                </a:lnTo>
                <a:lnTo>
                  <a:pt x="0" y="235"/>
                </a:lnTo>
                <a:lnTo>
                  <a:pt x="0" y="232"/>
                </a:lnTo>
                <a:lnTo>
                  <a:pt x="0" y="227"/>
                </a:lnTo>
                <a:lnTo>
                  <a:pt x="0" y="222"/>
                </a:lnTo>
                <a:lnTo>
                  <a:pt x="0" y="216"/>
                </a:lnTo>
                <a:lnTo>
                  <a:pt x="0" y="210"/>
                </a:lnTo>
                <a:lnTo>
                  <a:pt x="0" y="198"/>
                </a:lnTo>
                <a:lnTo>
                  <a:pt x="1" y="191"/>
                </a:lnTo>
                <a:lnTo>
                  <a:pt x="1" y="189"/>
                </a:lnTo>
                <a:lnTo>
                  <a:pt x="0" y="185"/>
                </a:lnTo>
                <a:lnTo>
                  <a:pt x="1" y="180"/>
                </a:lnTo>
                <a:lnTo>
                  <a:pt x="1" y="173"/>
                </a:lnTo>
                <a:lnTo>
                  <a:pt x="0" y="160"/>
                </a:lnTo>
                <a:lnTo>
                  <a:pt x="0" y="155"/>
                </a:lnTo>
                <a:lnTo>
                  <a:pt x="0" y="149"/>
                </a:lnTo>
                <a:lnTo>
                  <a:pt x="0" y="137"/>
                </a:lnTo>
                <a:lnTo>
                  <a:pt x="0" y="124"/>
                </a:lnTo>
                <a:lnTo>
                  <a:pt x="0" y="117"/>
                </a:lnTo>
                <a:lnTo>
                  <a:pt x="0" y="111"/>
                </a:lnTo>
                <a:lnTo>
                  <a:pt x="0" y="98"/>
                </a:lnTo>
                <a:lnTo>
                  <a:pt x="0" y="88"/>
                </a:lnTo>
                <a:lnTo>
                  <a:pt x="0" y="86"/>
                </a:lnTo>
                <a:lnTo>
                  <a:pt x="1" y="74"/>
                </a:lnTo>
                <a:lnTo>
                  <a:pt x="1" y="72"/>
                </a:lnTo>
                <a:lnTo>
                  <a:pt x="1" y="71"/>
                </a:lnTo>
                <a:lnTo>
                  <a:pt x="1" y="64"/>
                </a:lnTo>
                <a:lnTo>
                  <a:pt x="1" y="62"/>
                </a:lnTo>
                <a:lnTo>
                  <a:pt x="1" y="49"/>
                </a:lnTo>
                <a:lnTo>
                  <a:pt x="1" y="47"/>
                </a:lnTo>
                <a:lnTo>
                  <a:pt x="1" y="44"/>
                </a:lnTo>
                <a:lnTo>
                  <a:pt x="1" y="38"/>
                </a:lnTo>
                <a:lnTo>
                  <a:pt x="1" y="27"/>
                </a:lnTo>
                <a:lnTo>
                  <a:pt x="1" y="26"/>
                </a:lnTo>
                <a:lnTo>
                  <a:pt x="1" y="18"/>
                </a:lnTo>
                <a:lnTo>
                  <a:pt x="1" y="12"/>
                </a:lnTo>
                <a:lnTo>
                  <a:pt x="1" y="0"/>
                </a:lnTo>
              </a:path>
            </a:pathLst>
          </a:custGeom>
          <a:solidFill>
            <a:srgbClr val="B7FFEC"/>
          </a:solidFill>
          <a:ln w="12700"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6" name="Freeform 296" descr="10%"/>
          <p:cNvSpPr>
            <a:spLocks/>
          </p:cNvSpPr>
          <p:nvPr/>
        </p:nvSpPr>
        <p:spPr bwMode="auto">
          <a:xfrm>
            <a:off x="6596063" y="1460501"/>
            <a:ext cx="641350" cy="485775"/>
          </a:xfrm>
          <a:custGeom>
            <a:avLst/>
            <a:gdLst>
              <a:gd name="T0" fmla="*/ 2147483646 w 444"/>
              <a:gd name="T1" fmla="*/ 0 h 346"/>
              <a:gd name="T2" fmla="*/ 2147483646 w 444"/>
              <a:gd name="T3" fmla="*/ 0 h 346"/>
              <a:gd name="T4" fmla="*/ 2147483646 w 444"/>
              <a:gd name="T5" fmla="*/ 0 h 346"/>
              <a:gd name="T6" fmla="*/ 2147483646 w 444"/>
              <a:gd name="T7" fmla="*/ 0 h 346"/>
              <a:gd name="T8" fmla="*/ 2147483646 w 444"/>
              <a:gd name="T9" fmla="*/ 0 h 346"/>
              <a:gd name="T10" fmla="*/ 2147483646 w 444"/>
              <a:gd name="T11" fmla="*/ 0 h 346"/>
              <a:gd name="T12" fmla="*/ 2147483646 w 444"/>
              <a:gd name="T13" fmla="*/ 0 h 346"/>
              <a:gd name="T14" fmla="*/ 2147483646 w 444"/>
              <a:gd name="T15" fmla="*/ 0 h 346"/>
              <a:gd name="T16" fmla="*/ 2147483646 w 444"/>
              <a:gd name="T17" fmla="*/ 0 h 346"/>
              <a:gd name="T18" fmla="*/ 2147483646 w 444"/>
              <a:gd name="T19" fmla="*/ 0 h 346"/>
              <a:gd name="T20" fmla="*/ 2147483646 w 444"/>
              <a:gd name="T21" fmla="*/ 2147483646 h 346"/>
              <a:gd name="T22" fmla="*/ 2147483646 w 444"/>
              <a:gd name="T23" fmla="*/ 2147483646 h 346"/>
              <a:gd name="T24" fmla="*/ 2147483646 w 444"/>
              <a:gd name="T25" fmla="*/ 2147483646 h 346"/>
              <a:gd name="T26" fmla="*/ 2147483646 w 444"/>
              <a:gd name="T27" fmla="*/ 2147483646 h 346"/>
              <a:gd name="T28" fmla="*/ 2147483646 w 444"/>
              <a:gd name="T29" fmla="*/ 2147483646 h 346"/>
              <a:gd name="T30" fmla="*/ 2147483646 w 444"/>
              <a:gd name="T31" fmla="*/ 2147483646 h 346"/>
              <a:gd name="T32" fmla="*/ 2147483646 w 444"/>
              <a:gd name="T33" fmla="*/ 2147483646 h 346"/>
              <a:gd name="T34" fmla="*/ 2147483646 w 444"/>
              <a:gd name="T35" fmla="*/ 2147483646 h 346"/>
              <a:gd name="T36" fmla="*/ 2147483646 w 444"/>
              <a:gd name="T37" fmla="*/ 2147483646 h 346"/>
              <a:gd name="T38" fmla="*/ 2147483646 w 444"/>
              <a:gd name="T39" fmla="*/ 2147483646 h 346"/>
              <a:gd name="T40" fmla="*/ 2147483646 w 444"/>
              <a:gd name="T41" fmla="*/ 2147483646 h 346"/>
              <a:gd name="T42" fmla="*/ 2147483646 w 444"/>
              <a:gd name="T43" fmla="*/ 2147483646 h 346"/>
              <a:gd name="T44" fmla="*/ 2147483646 w 444"/>
              <a:gd name="T45" fmla="*/ 2147483646 h 346"/>
              <a:gd name="T46" fmla="*/ 2147483646 w 444"/>
              <a:gd name="T47" fmla="*/ 2147483646 h 346"/>
              <a:gd name="T48" fmla="*/ 2147483646 w 444"/>
              <a:gd name="T49" fmla="*/ 2147483646 h 346"/>
              <a:gd name="T50" fmla="*/ 2147483646 w 444"/>
              <a:gd name="T51" fmla="*/ 2147483646 h 346"/>
              <a:gd name="T52" fmla="*/ 2147483646 w 444"/>
              <a:gd name="T53" fmla="*/ 2147483646 h 346"/>
              <a:gd name="T54" fmla="*/ 2147483646 w 444"/>
              <a:gd name="T55" fmla="*/ 2147483646 h 346"/>
              <a:gd name="T56" fmla="*/ 2147483646 w 444"/>
              <a:gd name="T57" fmla="*/ 2147483646 h 346"/>
              <a:gd name="T58" fmla="*/ 2147483646 w 444"/>
              <a:gd name="T59" fmla="*/ 2147483646 h 346"/>
              <a:gd name="T60" fmla="*/ 2147483646 w 444"/>
              <a:gd name="T61" fmla="*/ 2147483646 h 346"/>
              <a:gd name="T62" fmla="*/ 2147483646 w 444"/>
              <a:gd name="T63" fmla="*/ 2147483646 h 346"/>
              <a:gd name="T64" fmla="*/ 2147483646 w 444"/>
              <a:gd name="T65" fmla="*/ 2147483646 h 346"/>
              <a:gd name="T66" fmla="*/ 2147483646 w 444"/>
              <a:gd name="T67" fmla="*/ 2147483646 h 346"/>
              <a:gd name="T68" fmla="*/ 2147483646 w 444"/>
              <a:gd name="T69" fmla="*/ 2147483646 h 346"/>
              <a:gd name="T70" fmla="*/ 2147483646 w 444"/>
              <a:gd name="T71" fmla="*/ 2147483646 h 346"/>
              <a:gd name="T72" fmla="*/ 2147483646 w 444"/>
              <a:gd name="T73" fmla="*/ 2147483646 h 346"/>
              <a:gd name="T74" fmla="*/ 2147483646 w 444"/>
              <a:gd name="T75" fmla="*/ 2147483646 h 346"/>
              <a:gd name="T76" fmla="*/ 2147483646 w 444"/>
              <a:gd name="T77" fmla="*/ 2147483646 h 346"/>
              <a:gd name="T78" fmla="*/ 2147483646 w 444"/>
              <a:gd name="T79" fmla="*/ 2147483646 h 346"/>
              <a:gd name="T80" fmla="*/ 2147483646 w 444"/>
              <a:gd name="T81" fmla="*/ 2147483646 h 346"/>
              <a:gd name="T82" fmla="*/ 2147483646 w 444"/>
              <a:gd name="T83" fmla="*/ 2147483646 h 346"/>
              <a:gd name="T84" fmla="*/ 2147483646 w 444"/>
              <a:gd name="T85" fmla="*/ 2147483646 h 346"/>
              <a:gd name="T86" fmla="*/ 2147483646 w 444"/>
              <a:gd name="T87" fmla="*/ 2147483646 h 346"/>
              <a:gd name="T88" fmla="*/ 2147483646 w 444"/>
              <a:gd name="T89" fmla="*/ 2147483646 h 346"/>
              <a:gd name="T90" fmla="*/ 2147483646 w 444"/>
              <a:gd name="T91" fmla="*/ 2147483646 h 346"/>
              <a:gd name="T92" fmla="*/ 2147483646 w 444"/>
              <a:gd name="T93" fmla="*/ 2147483646 h 346"/>
              <a:gd name="T94" fmla="*/ 2147483646 w 444"/>
              <a:gd name="T95" fmla="*/ 2147483646 h 346"/>
              <a:gd name="T96" fmla="*/ 2147483646 w 444"/>
              <a:gd name="T97" fmla="*/ 2147483646 h 346"/>
              <a:gd name="T98" fmla="*/ 2147483646 w 444"/>
              <a:gd name="T99" fmla="*/ 2147483646 h 346"/>
              <a:gd name="T100" fmla="*/ 0 w 444"/>
              <a:gd name="T101" fmla="*/ 2147483646 h 346"/>
              <a:gd name="T102" fmla="*/ 0 w 444"/>
              <a:gd name="T103" fmla="*/ 0 h 346"/>
              <a:gd name="T104" fmla="*/ 2147483646 w 444"/>
              <a:gd name="T105" fmla="*/ 0 h 346"/>
              <a:gd name="T106" fmla="*/ 2147483646 w 444"/>
              <a:gd name="T107" fmla="*/ 0 h 346"/>
              <a:gd name="T108" fmla="*/ 2147483646 w 444"/>
              <a:gd name="T109" fmla="*/ 0 h 346"/>
              <a:gd name="T110" fmla="*/ 2147483646 w 444"/>
              <a:gd name="T111" fmla="*/ 0 h 346"/>
              <a:gd name="T112" fmla="*/ 2147483646 w 444"/>
              <a:gd name="T113" fmla="*/ 0 h 346"/>
              <a:gd name="T114" fmla="*/ 2147483646 w 444"/>
              <a:gd name="T115" fmla="*/ 0 h 346"/>
              <a:gd name="T116" fmla="*/ 2147483646 w 444"/>
              <a:gd name="T117" fmla="*/ 0 h 346"/>
              <a:gd name="T118" fmla="*/ 2147483646 w 444"/>
              <a:gd name="T119" fmla="*/ 0 h 346"/>
              <a:gd name="T120" fmla="*/ 2147483646 w 444"/>
              <a:gd name="T121" fmla="*/ 0 h 346"/>
              <a:gd name="T122" fmla="*/ 2147483646 w 444"/>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4"/>
              <a:gd name="T187" fmla="*/ 0 h 346"/>
              <a:gd name="T188" fmla="*/ 444 w 444"/>
              <a:gd name="T189" fmla="*/ 346 h 3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4" h="346">
                <a:moveTo>
                  <a:pt x="211" y="0"/>
                </a:moveTo>
                <a:lnTo>
                  <a:pt x="214" y="0"/>
                </a:lnTo>
                <a:lnTo>
                  <a:pt x="222" y="0"/>
                </a:lnTo>
                <a:lnTo>
                  <a:pt x="224" y="0"/>
                </a:lnTo>
                <a:lnTo>
                  <a:pt x="233" y="0"/>
                </a:lnTo>
                <a:lnTo>
                  <a:pt x="236" y="0"/>
                </a:lnTo>
                <a:lnTo>
                  <a:pt x="245" y="0"/>
                </a:lnTo>
                <a:lnTo>
                  <a:pt x="250" y="0"/>
                </a:lnTo>
                <a:lnTo>
                  <a:pt x="258" y="0"/>
                </a:lnTo>
                <a:lnTo>
                  <a:pt x="261" y="0"/>
                </a:lnTo>
                <a:lnTo>
                  <a:pt x="269" y="0"/>
                </a:lnTo>
                <a:lnTo>
                  <a:pt x="273" y="0"/>
                </a:lnTo>
                <a:lnTo>
                  <a:pt x="283" y="0"/>
                </a:lnTo>
                <a:lnTo>
                  <a:pt x="286" y="0"/>
                </a:lnTo>
                <a:lnTo>
                  <a:pt x="296" y="0"/>
                </a:lnTo>
                <a:lnTo>
                  <a:pt x="298" y="0"/>
                </a:lnTo>
                <a:lnTo>
                  <a:pt x="300" y="0"/>
                </a:lnTo>
                <a:lnTo>
                  <a:pt x="314" y="0"/>
                </a:lnTo>
                <a:lnTo>
                  <a:pt x="316" y="0"/>
                </a:lnTo>
                <a:lnTo>
                  <a:pt x="319" y="0"/>
                </a:lnTo>
                <a:lnTo>
                  <a:pt x="323" y="0"/>
                </a:lnTo>
                <a:lnTo>
                  <a:pt x="342" y="0"/>
                </a:lnTo>
                <a:lnTo>
                  <a:pt x="344" y="0"/>
                </a:lnTo>
                <a:lnTo>
                  <a:pt x="360" y="0"/>
                </a:lnTo>
                <a:lnTo>
                  <a:pt x="369" y="0"/>
                </a:lnTo>
                <a:lnTo>
                  <a:pt x="373" y="0"/>
                </a:lnTo>
                <a:lnTo>
                  <a:pt x="375" y="0"/>
                </a:lnTo>
                <a:lnTo>
                  <a:pt x="385" y="0"/>
                </a:lnTo>
                <a:lnTo>
                  <a:pt x="387" y="0"/>
                </a:lnTo>
                <a:lnTo>
                  <a:pt x="390" y="0"/>
                </a:lnTo>
                <a:lnTo>
                  <a:pt x="395" y="0"/>
                </a:lnTo>
                <a:lnTo>
                  <a:pt x="398" y="0"/>
                </a:lnTo>
                <a:lnTo>
                  <a:pt x="405" y="0"/>
                </a:lnTo>
                <a:lnTo>
                  <a:pt x="409" y="0"/>
                </a:lnTo>
                <a:lnTo>
                  <a:pt x="417" y="0"/>
                </a:lnTo>
                <a:lnTo>
                  <a:pt x="422" y="0"/>
                </a:lnTo>
                <a:lnTo>
                  <a:pt x="429" y="0"/>
                </a:lnTo>
                <a:lnTo>
                  <a:pt x="435" y="0"/>
                </a:lnTo>
                <a:lnTo>
                  <a:pt x="440" y="0"/>
                </a:lnTo>
                <a:lnTo>
                  <a:pt x="443" y="0"/>
                </a:lnTo>
                <a:lnTo>
                  <a:pt x="443" y="12"/>
                </a:lnTo>
                <a:lnTo>
                  <a:pt x="443" y="15"/>
                </a:lnTo>
                <a:lnTo>
                  <a:pt x="443" y="18"/>
                </a:lnTo>
                <a:lnTo>
                  <a:pt x="443" y="22"/>
                </a:lnTo>
                <a:lnTo>
                  <a:pt x="443" y="36"/>
                </a:lnTo>
                <a:lnTo>
                  <a:pt x="443" y="48"/>
                </a:lnTo>
                <a:lnTo>
                  <a:pt x="443" y="61"/>
                </a:lnTo>
                <a:lnTo>
                  <a:pt x="443" y="69"/>
                </a:lnTo>
                <a:lnTo>
                  <a:pt x="443" y="72"/>
                </a:lnTo>
                <a:lnTo>
                  <a:pt x="443" y="84"/>
                </a:lnTo>
                <a:lnTo>
                  <a:pt x="443" y="98"/>
                </a:lnTo>
                <a:lnTo>
                  <a:pt x="443" y="110"/>
                </a:lnTo>
                <a:lnTo>
                  <a:pt x="443" y="118"/>
                </a:lnTo>
                <a:lnTo>
                  <a:pt x="443" y="123"/>
                </a:lnTo>
                <a:lnTo>
                  <a:pt x="443" y="134"/>
                </a:lnTo>
                <a:lnTo>
                  <a:pt x="443" y="147"/>
                </a:lnTo>
                <a:lnTo>
                  <a:pt x="443" y="151"/>
                </a:lnTo>
                <a:lnTo>
                  <a:pt x="443" y="153"/>
                </a:lnTo>
                <a:lnTo>
                  <a:pt x="443" y="154"/>
                </a:lnTo>
                <a:lnTo>
                  <a:pt x="443" y="159"/>
                </a:lnTo>
                <a:lnTo>
                  <a:pt x="443" y="165"/>
                </a:lnTo>
                <a:lnTo>
                  <a:pt x="443" y="171"/>
                </a:lnTo>
                <a:lnTo>
                  <a:pt x="443" y="176"/>
                </a:lnTo>
                <a:lnTo>
                  <a:pt x="443" y="185"/>
                </a:lnTo>
                <a:lnTo>
                  <a:pt x="443" y="186"/>
                </a:lnTo>
                <a:lnTo>
                  <a:pt x="443" y="190"/>
                </a:lnTo>
                <a:lnTo>
                  <a:pt x="443" y="197"/>
                </a:lnTo>
                <a:lnTo>
                  <a:pt x="443" y="209"/>
                </a:lnTo>
                <a:lnTo>
                  <a:pt x="443" y="217"/>
                </a:lnTo>
                <a:lnTo>
                  <a:pt x="443" y="221"/>
                </a:lnTo>
                <a:lnTo>
                  <a:pt x="443" y="226"/>
                </a:lnTo>
                <a:lnTo>
                  <a:pt x="443" y="234"/>
                </a:lnTo>
                <a:lnTo>
                  <a:pt x="443" y="238"/>
                </a:lnTo>
                <a:lnTo>
                  <a:pt x="443" y="246"/>
                </a:lnTo>
                <a:lnTo>
                  <a:pt x="443" y="257"/>
                </a:lnTo>
                <a:lnTo>
                  <a:pt x="443" y="270"/>
                </a:lnTo>
                <a:lnTo>
                  <a:pt x="443" y="283"/>
                </a:lnTo>
                <a:lnTo>
                  <a:pt x="443" y="291"/>
                </a:lnTo>
                <a:lnTo>
                  <a:pt x="443" y="296"/>
                </a:lnTo>
                <a:lnTo>
                  <a:pt x="443" y="302"/>
                </a:lnTo>
                <a:lnTo>
                  <a:pt x="443" y="308"/>
                </a:lnTo>
                <a:lnTo>
                  <a:pt x="443" y="320"/>
                </a:lnTo>
                <a:lnTo>
                  <a:pt x="443" y="326"/>
                </a:lnTo>
                <a:lnTo>
                  <a:pt x="443" y="332"/>
                </a:lnTo>
                <a:lnTo>
                  <a:pt x="443" y="340"/>
                </a:lnTo>
                <a:lnTo>
                  <a:pt x="443" y="345"/>
                </a:lnTo>
                <a:lnTo>
                  <a:pt x="440" y="345"/>
                </a:lnTo>
                <a:lnTo>
                  <a:pt x="433" y="345"/>
                </a:lnTo>
                <a:lnTo>
                  <a:pt x="429" y="345"/>
                </a:lnTo>
                <a:lnTo>
                  <a:pt x="417" y="345"/>
                </a:lnTo>
                <a:lnTo>
                  <a:pt x="405" y="345"/>
                </a:lnTo>
                <a:lnTo>
                  <a:pt x="393" y="345"/>
                </a:lnTo>
                <a:lnTo>
                  <a:pt x="387" y="345"/>
                </a:lnTo>
                <a:lnTo>
                  <a:pt x="381" y="345"/>
                </a:lnTo>
                <a:lnTo>
                  <a:pt x="376" y="345"/>
                </a:lnTo>
                <a:lnTo>
                  <a:pt x="369" y="345"/>
                </a:lnTo>
                <a:lnTo>
                  <a:pt x="357" y="345"/>
                </a:lnTo>
                <a:lnTo>
                  <a:pt x="348" y="345"/>
                </a:lnTo>
                <a:lnTo>
                  <a:pt x="344" y="345"/>
                </a:lnTo>
                <a:lnTo>
                  <a:pt x="332" y="345"/>
                </a:lnTo>
                <a:lnTo>
                  <a:pt x="326" y="345"/>
                </a:lnTo>
                <a:lnTo>
                  <a:pt x="320" y="345"/>
                </a:lnTo>
                <a:lnTo>
                  <a:pt x="319" y="345"/>
                </a:lnTo>
                <a:lnTo>
                  <a:pt x="309" y="345"/>
                </a:lnTo>
                <a:lnTo>
                  <a:pt x="308" y="345"/>
                </a:lnTo>
                <a:lnTo>
                  <a:pt x="297" y="345"/>
                </a:lnTo>
                <a:lnTo>
                  <a:pt x="296" y="345"/>
                </a:lnTo>
                <a:lnTo>
                  <a:pt x="295" y="345"/>
                </a:lnTo>
                <a:lnTo>
                  <a:pt x="290" y="345"/>
                </a:lnTo>
                <a:lnTo>
                  <a:pt x="285" y="345"/>
                </a:lnTo>
                <a:lnTo>
                  <a:pt x="284" y="345"/>
                </a:lnTo>
                <a:lnTo>
                  <a:pt x="273" y="345"/>
                </a:lnTo>
                <a:lnTo>
                  <a:pt x="271" y="345"/>
                </a:lnTo>
                <a:lnTo>
                  <a:pt x="261" y="345"/>
                </a:lnTo>
                <a:lnTo>
                  <a:pt x="258" y="345"/>
                </a:lnTo>
                <a:lnTo>
                  <a:pt x="247" y="345"/>
                </a:lnTo>
                <a:lnTo>
                  <a:pt x="246" y="345"/>
                </a:lnTo>
                <a:lnTo>
                  <a:pt x="236" y="345"/>
                </a:lnTo>
                <a:lnTo>
                  <a:pt x="235" y="345"/>
                </a:lnTo>
                <a:lnTo>
                  <a:pt x="224" y="345"/>
                </a:lnTo>
                <a:lnTo>
                  <a:pt x="222" y="345"/>
                </a:lnTo>
                <a:lnTo>
                  <a:pt x="219" y="345"/>
                </a:lnTo>
                <a:lnTo>
                  <a:pt x="218" y="345"/>
                </a:lnTo>
                <a:lnTo>
                  <a:pt x="211" y="345"/>
                </a:lnTo>
                <a:lnTo>
                  <a:pt x="209" y="345"/>
                </a:lnTo>
                <a:lnTo>
                  <a:pt x="208" y="345"/>
                </a:lnTo>
                <a:lnTo>
                  <a:pt x="199" y="345"/>
                </a:lnTo>
                <a:lnTo>
                  <a:pt x="197" y="345"/>
                </a:lnTo>
                <a:lnTo>
                  <a:pt x="187" y="345"/>
                </a:lnTo>
                <a:lnTo>
                  <a:pt x="186" y="345"/>
                </a:lnTo>
                <a:lnTo>
                  <a:pt x="181" y="345"/>
                </a:lnTo>
                <a:lnTo>
                  <a:pt x="175" y="345"/>
                </a:lnTo>
                <a:lnTo>
                  <a:pt x="173" y="345"/>
                </a:lnTo>
                <a:lnTo>
                  <a:pt x="165" y="345"/>
                </a:lnTo>
                <a:lnTo>
                  <a:pt x="160" y="345"/>
                </a:lnTo>
                <a:lnTo>
                  <a:pt x="154" y="345"/>
                </a:lnTo>
                <a:lnTo>
                  <a:pt x="152" y="345"/>
                </a:lnTo>
                <a:lnTo>
                  <a:pt x="149" y="345"/>
                </a:lnTo>
                <a:lnTo>
                  <a:pt x="138" y="345"/>
                </a:lnTo>
                <a:lnTo>
                  <a:pt x="136" y="345"/>
                </a:lnTo>
                <a:lnTo>
                  <a:pt x="126" y="345"/>
                </a:lnTo>
                <a:lnTo>
                  <a:pt x="124" y="345"/>
                </a:lnTo>
                <a:lnTo>
                  <a:pt x="114" y="345"/>
                </a:lnTo>
                <a:lnTo>
                  <a:pt x="112" y="345"/>
                </a:lnTo>
                <a:lnTo>
                  <a:pt x="102" y="345"/>
                </a:lnTo>
                <a:lnTo>
                  <a:pt x="100" y="345"/>
                </a:lnTo>
                <a:lnTo>
                  <a:pt x="93" y="345"/>
                </a:lnTo>
                <a:lnTo>
                  <a:pt x="88" y="345"/>
                </a:lnTo>
                <a:lnTo>
                  <a:pt x="84" y="345"/>
                </a:lnTo>
                <a:lnTo>
                  <a:pt x="79" y="345"/>
                </a:lnTo>
                <a:lnTo>
                  <a:pt x="77" y="345"/>
                </a:lnTo>
                <a:lnTo>
                  <a:pt x="69" y="345"/>
                </a:lnTo>
                <a:lnTo>
                  <a:pt x="66" y="345"/>
                </a:lnTo>
                <a:lnTo>
                  <a:pt x="53" y="345"/>
                </a:lnTo>
                <a:lnTo>
                  <a:pt x="51" y="345"/>
                </a:lnTo>
                <a:lnTo>
                  <a:pt x="47" y="345"/>
                </a:lnTo>
                <a:lnTo>
                  <a:pt x="41" y="345"/>
                </a:lnTo>
                <a:lnTo>
                  <a:pt x="39" y="345"/>
                </a:lnTo>
                <a:lnTo>
                  <a:pt x="35" y="345"/>
                </a:lnTo>
                <a:lnTo>
                  <a:pt x="29" y="345"/>
                </a:lnTo>
                <a:lnTo>
                  <a:pt x="26" y="345"/>
                </a:lnTo>
                <a:lnTo>
                  <a:pt x="23" y="345"/>
                </a:lnTo>
                <a:lnTo>
                  <a:pt x="18" y="345"/>
                </a:lnTo>
                <a:lnTo>
                  <a:pt x="14" y="345"/>
                </a:lnTo>
                <a:lnTo>
                  <a:pt x="6" y="345"/>
                </a:lnTo>
                <a:lnTo>
                  <a:pt x="3" y="345"/>
                </a:lnTo>
                <a:lnTo>
                  <a:pt x="3" y="332"/>
                </a:lnTo>
                <a:lnTo>
                  <a:pt x="3" y="330"/>
                </a:lnTo>
                <a:lnTo>
                  <a:pt x="3" y="324"/>
                </a:lnTo>
                <a:lnTo>
                  <a:pt x="3" y="320"/>
                </a:lnTo>
                <a:lnTo>
                  <a:pt x="3" y="314"/>
                </a:lnTo>
                <a:lnTo>
                  <a:pt x="3" y="308"/>
                </a:lnTo>
                <a:lnTo>
                  <a:pt x="3" y="296"/>
                </a:lnTo>
                <a:lnTo>
                  <a:pt x="3" y="282"/>
                </a:lnTo>
                <a:lnTo>
                  <a:pt x="3" y="270"/>
                </a:lnTo>
                <a:lnTo>
                  <a:pt x="3" y="266"/>
                </a:lnTo>
                <a:lnTo>
                  <a:pt x="3" y="257"/>
                </a:lnTo>
                <a:lnTo>
                  <a:pt x="1" y="248"/>
                </a:lnTo>
                <a:lnTo>
                  <a:pt x="1" y="245"/>
                </a:lnTo>
                <a:lnTo>
                  <a:pt x="1" y="234"/>
                </a:lnTo>
                <a:lnTo>
                  <a:pt x="1" y="223"/>
                </a:lnTo>
                <a:lnTo>
                  <a:pt x="1" y="221"/>
                </a:lnTo>
                <a:lnTo>
                  <a:pt x="1" y="209"/>
                </a:lnTo>
                <a:lnTo>
                  <a:pt x="1" y="199"/>
                </a:lnTo>
                <a:lnTo>
                  <a:pt x="1" y="195"/>
                </a:lnTo>
                <a:lnTo>
                  <a:pt x="1" y="191"/>
                </a:lnTo>
                <a:lnTo>
                  <a:pt x="1" y="184"/>
                </a:lnTo>
                <a:lnTo>
                  <a:pt x="1" y="171"/>
                </a:lnTo>
                <a:lnTo>
                  <a:pt x="1" y="164"/>
                </a:lnTo>
                <a:lnTo>
                  <a:pt x="1" y="159"/>
                </a:lnTo>
                <a:lnTo>
                  <a:pt x="1" y="131"/>
                </a:lnTo>
                <a:lnTo>
                  <a:pt x="3" y="123"/>
                </a:lnTo>
                <a:lnTo>
                  <a:pt x="3" y="115"/>
                </a:lnTo>
                <a:lnTo>
                  <a:pt x="1" y="99"/>
                </a:lnTo>
                <a:lnTo>
                  <a:pt x="3" y="84"/>
                </a:lnTo>
                <a:lnTo>
                  <a:pt x="3" y="71"/>
                </a:lnTo>
                <a:lnTo>
                  <a:pt x="3" y="66"/>
                </a:lnTo>
                <a:lnTo>
                  <a:pt x="3" y="63"/>
                </a:lnTo>
                <a:lnTo>
                  <a:pt x="3" y="61"/>
                </a:lnTo>
                <a:lnTo>
                  <a:pt x="3" y="52"/>
                </a:lnTo>
                <a:lnTo>
                  <a:pt x="3" y="48"/>
                </a:lnTo>
                <a:lnTo>
                  <a:pt x="1" y="48"/>
                </a:lnTo>
                <a:lnTo>
                  <a:pt x="0" y="37"/>
                </a:lnTo>
                <a:lnTo>
                  <a:pt x="0" y="35"/>
                </a:lnTo>
                <a:lnTo>
                  <a:pt x="0" y="22"/>
                </a:lnTo>
                <a:lnTo>
                  <a:pt x="0" y="10"/>
                </a:lnTo>
                <a:lnTo>
                  <a:pt x="0" y="4"/>
                </a:lnTo>
                <a:lnTo>
                  <a:pt x="0" y="0"/>
                </a:lnTo>
                <a:lnTo>
                  <a:pt x="1" y="0"/>
                </a:lnTo>
                <a:lnTo>
                  <a:pt x="4" y="0"/>
                </a:lnTo>
                <a:lnTo>
                  <a:pt x="14" y="0"/>
                </a:lnTo>
                <a:lnTo>
                  <a:pt x="26" y="0"/>
                </a:lnTo>
                <a:lnTo>
                  <a:pt x="28" y="0"/>
                </a:lnTo>
                <a:lnTo>
                  <a:pt x="38" y="0"/>
                </a:lnTo>
                <a:lnTo>
                  <a:pt x="45" y="0"/>
                </a:lnTo>
                <a:lnTo>
                  <a:pt x="49" y="0"/>
                </a:lnTo>
                <a:lnTo>
                  <a:pt x="51" y="0"/>
                </a:lnTo>
                <a:lnTo>
                  <a:pt x="52" y="0"/>
                </a:lnTo>
                <a:lnTo>
                  <a:pt x="57" y="0"/>
                </a:lnTo>
                <a:lnTo>
                  <a:pt x="63" y="0"/>
                </a:lnTo>
                <a:lnTo>
                  <a:pt x="69" y="0"/>
                </a:lnTo>
                <a:lnTo>
                  <a:pt x="76" y="0"/>
                </a:lnTo>
                <a:lnTo>
                  <a:pt x="79" y="0"/>
                </a:lnTo>
                <a:lnTo>
                  <a:pt x="87" y="0"/>
                </a:lnTo>
                <a:lnTo>
                  <a:pt x="90" y="0"/>
                </a:lnTo>
                <a:lnTo>
                  <a:pt x="98" y="0"/>
                </a:lnTo>
                <a:lnTo>
                  <a:pt x="100" y="0"/>
                </a:lnTo>
                <a:lnTo>
                  <a:pt x="106" y="0"/>
                </a:lnTo>
                <a:lnTo>
                  <a:pt x="111" y="0"/>
                </a:lnTo>
                <a:lnTo>
                  <a:pt x="112" y="0"/>
                </a:lnTo>
                <a:lnTo>
                  <a:pt x="116" y="0"/>
                </a:lnTo>
                <a:lnTo>
                  <a:pt x="124" y="0"/>
                </a:lnTo>
                <a:lnTo>
                  <a:pt x="126" y="0"/>
                </a:lnTo>
                <a:lnTo>
                  <a:pt x="137" y="0"/>
                </a:lnTo>
                <a:lnTo>
                  <a:pt x="141" y="0"/>
                </a:lnTo>
                <a:lnTo>
                  <a:pt x="148" y="0"/>
                </a:lnTo>
                <a:lnTo>
                  <a:pt x="150" y="0"/>
                </a:lnTo>
                <a:lnTo>
                  <a:pt x="163" y="0"/>
                </a:lnTo>
                <a:lnTo>
                  <a:pt x="166" y="0"/>
                </a:lnTo>
                <a:lnTo>
                  <a:pt x="169" y="0"/>
                </a:lnTo>
                <a:lnTo>
                  <a:pt x="173" y="0"/>
                </a:lnTo>
                <a:lnTo>
                  <a:pt x="185" y="0"/>
                </a:lnTo>
                <a:lnTo>
                  <a:pt x="186" y="0"/>
                </a:lnTo>
                <a:lnTo>
                  <a:pt x="197" y="0"/>
                </a:lnTo>
                <a:lnTo>
                  <a:pt x="199" y="0"/>
                </a:lnTo>
                <a:lnTo>
                  <a:pt x="201" y="0"/>
                </a:lnTo>
                <a:lnTo>
                  <a:pt x="210" y="0"/>
                </a:lnTo>
                <a:lnTo>
                  <a:pt x="211"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7" name="Freeform 298"/>
          <p:cNvSpPr>
            <a:spLocks/>
          </p:cNvSpPr>
          <p:nvPr/>
        </p:nvSpPr>
        <p:spPr bwMode="auto">
          <a:xfrm>
            <a:off x="7548563" y="2725738"/>
            <a:ext cx="514350" cy="576262"/>
          </a:xfrm>
          <a:custGeom>
            <a:avLst/>
            <a:gdLst>
              <a:gd name="T0" fmla="*/ 2147483646 w 356"/>
              <a:gd name="T1" fmla="*/ 0 h 411"/>
              <a:gd name="T2" fmla="*/ 2147483646 w 356"/>
              <a:gd name="T3" fmla="*/ 0 h 411"/>
              <a:gd name="T4" fmla="*/ 2147483646 w 356"/>
              <a:gd name="T5" fmla="*/ 0 h 411"/>
              <a:gd name="T6" fmla="*/ 2147483646 w 356"/>
              <a:gd name="T7" fmla="*/ 0 h 411"/>
              <a:gd name="T8" fmla="*/ 2147483646 w 356"/>
              <a:gd name="T9" fmla="*/ 0 h 411"/>
              <a:gd name="T10" fmla="*/ 2147483646 w 356"/>
              <a:gd name="T11" fmla="*/ 0 h 411"/>
              <a:gd name="T12" fmla="*/ 2147483646 w 356"/>
              <a:gd name="T13" fmla="*/ 0 h 411"/>
              <a:gd name="T14" fmla="*/ 2147483646 w 356"/>
              <a:gd name="T15" fmla="*/ 0 h 411"/>
              <a:gd name="T16" fmla="*/ 2147483646 w 356"/>
              <a:gd name="T17" fmla="*/ 0 h 411"/>
              <a:gd name="T18" fmla="*/ 2147483646 w 356"/>
              <a:gd name="T19" fmla="*/ 0 h 411"/>
              <a:gd name="T20" fmla="*/ 2147483646 w 356"/>
              <a:gd name="T21" fmla="*/ 0 h 411"/>
              <a:gd name="T22" fmla="*/ 2147483646 w 356"/>
              <a:gd name="T23" fmla="*/ 0 h 411"/>
              <a:gd name="T24" fmla="*/ 2147483646 w 356"/>
              <a:gd name="T25" fmla="*/ 0 h 411"/>
              <a:gd name="T26" fmla="*/ 2147483646 w 356"/>
              <a:gd name="T27" fmla="*/ 2147483646 h 411"/>
              <a:gd name="T28" fmla="*/ 2147483646 w 356"/>
              <a:gd name="T29" fmla="*/ 2147483646 h 411"/>
              <a:gd name="T30" fmla="*/ 2147483646 w 356"/>
              <a:gd name="T31" fmla="*/ 2147483646 h 411"/>
              <a:gd name="T32" fmla="*/ 2147483646 w 356"/>
              <a:gd name="T33" fmla="*/ 2147483646 h 411"/>
              <a:gd name="T34" fmla="*/ 2147483646 w 356"/>
              <a:gd name="T35" fmla="*/ 2147483646 h 411"/>
              <a:gd name="T36" fmla="*/ 2147483646 w 356"/>
              <a:gd name="T37" fmla="*/ 2147483646 h 411"/>
              <a:gd name="T38" fmla="*/ 2147483646 w 356"/>
              <a:gd name="T39" fmla="*/ 2147483646 h 411"/>
              <a:gd name="T40" fmla="*/ 2147483646 w 356"/>
              <a:gd name="T41" fmla="*/ 2147483646 h 411"/>
              <a:gd name="T42" fmla="*/ 2147483646 w 356"/>
              <a:gd name="T43" fmla="*/ 2147483646 h 411"/>
              <a:gd name="T44" fmla="*/ 2147483646 w 356"/>
              <a:gd name="T45" fmla="*/ 2147483646 h 411"/>
              <a:gd name="T46" fmla="*/ 2147483646 w 356"/>
              <a:gd name="T47" fmla="*/ 2147483646 h 411"/>
              <a:gd name="T48" fmla="*/ 2147483646 w 356"/>
              <a:gd name="T49" fmla="*/ 2147483646 h 411"/>
              <a:gd name="T50" fmla="*/ 2147483646 w 356"/>
              <a:gd name="T51" fmla="*/ 2147483646 h 411"/>
              <a:gd name="T52" fmla="*/ 2147483646 w 356"/>
              <a:gd name="T53" fmla="*/ 2147483646 h 411"/>
              <a:gd name="T54" fmla="*/ 2147483646 w 356"/>
              <a:gd name="T55" fmla="*/ 2147483646 h 411"/>
              <a:gd name="T56" fmla="*/ 2147483646 w 356"/>
              <a:gd name="T57" fmla="*/ 2147483646 h 411"/>
              <a:gd name="T58" fmla="*/ 2147483646 w 356"/>
              <a:gd name="T59" fmla="*/ 2147483646 h 411"/>
              <a:gd name="T60" fmla="*/ 2147483646 w 356"/>
              <a:gd name="T61" fmla="*/ 2147483646 h 411"/>
              <a:gd name="T62" fmla="*/ 2147483646 w 356"/>
              <a:gd name="T63" fmla="*/ 2147483646 h 411"/>
              <a:gd name="T64" fmla="*/ 2147483646 w 356"/>
              <a:gd name="T65" fmla="*/ 2147483646 h 411"/>
              <a:gd name="T66" fmla="*/ 2147483646 w 356"/>
              <a:gd name="T67" fmla="*/ 2147483646 h 411"/>
              <a:gd name="T68" fmla="*/ 2147483646 w 356"/>
              <a:gd name="T69" fmla="*/ 2147483646 h 411"/>
              <a:gd name="T70" fmla="*/ 2147483646 w 356"/>
              <a:gd name="T71" fmla="*/ 2147483646 h 411"/>
              <a:gd name="T72" fmla="*/ 2147483646 w 356"/>
              <a:gd name="T73" fmla="*/ 2147483646 h 411"/>
              <a:gd name="T74" fmla="*/ 2147483646 w 356"/>
              <a:gd name="T75" fmla="*/ 2147483646 h 411"/>
              <a:gd name="T76" fmla="*/ 2147483646 w 356"/>
              <a:gd name="T77" fmla="*/ 2147483646 h 411"/>
              <a:gd name="T78" fmla="*/ 2147483646 w 356"/>
              <a:gd name="T79" fmla="*/ 2147483646 h 411"/>
              <a:gd name="T80" fmla="*/ 0 w 356"/>
              <a:gd name="T81" fmla="*/ 2147483646 h 411"/>
              <a:gd name="T82" fmla="*/ 0 w 356"/>
              <a:gd name="T83" fmla="*/ 2147483646 h 411"/>
              <a:gd name="T84" fmla="*/ 0 w 356"/>
              <a:gd name="T85" fmla="*/ 2147483646 h 411"/>
              <a:gd name="T86" fmla="*/ 0 w 356"/>
              <a:gd name="T87" fmla="*/ 2147483646 h 411"/>
              <a:gd name="T88" fmla="*/ 0 w 356"/>
              <a:gd name="T89" fmla="*/ 2147483646 h 411"/>
              <a:gd name="T90" fmla="*/ 0 w 356"/>
              <a:gd name="T91" fmla="*/ 2147483646 h 411"/>
              <a:gd name="T92" fmla="*/ 0 w 356"/>
              <a:gd name="T93" fmla="*/ 2147483646 h 411"/>
              <a:gd name="T94" fmla="*/ 0 w 356"/>
              <a:gd name="T95" fmla="*/ 2147483646 h 411"/>
              <a:gd name="T96" fmla="*/ 0 w 356"/>
              <a:gd name="T97" fmla="*/ 2147483646 h 411"/>
              <a:gd name="T98" fmla="*/ 0 w 356"/>
              <a:gd name="T99" fmla="*/ 2147483646 h 411"/>
              <a:gd name="T100" fmla="*/ 0 w 356"/>
              <a:gd name="T101" fmla="*/ 2147483646 h 411"/>
              <a:gd name="T102" fmla="*/ 0 w 356"/>
              <a:gd name="T103" fmla="*/ 2147483646 h 411"/>
              <a:gd name="T104" fmla="*/ 0 w 356"/>
              <a:gd name="T105" fmla="*/ 2147483646 h 411"/>
              <a:gd name="T106" fmla="*/ 0 w 356"/>
              <a:gd name="T107" fmla="*/ 2147483646 h 4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411"/>
              <a:gd name="T164" fmla="*/ 356 w 356"/>
              <a:gd name="T165" fmla="*/ 411 h 4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411">
                <a:moveTo>
                  <a:pt x="2" y="0"/>
                </a:moveTo>
                <a:lnTo>
                  <a:pt x="9" y="0"/>
                </a:lnTo>
                <a:lnTo>
                  <a:pt x="12" y="0"/>
                </a:lnTo>
                <a:lnTo>
                  <a:pt x="14" y="0"/>
                </a:lnTo>
                <a:lnTo>
                  <a:pt x="18" y="0"/>
                </a:lnTo>
                <a:lnTo>
                  <a:pt x="25" y="0"/>
                </a:lnTo>
                <a:lnTo>
                  <a:pt x="36" y="0"/>
                </a:lnTo>
                <a:lnTo>
                  <a:pt x="39" y="0"/>
                </a:lnTo>
                <a:lnTo>
                  <a:pt x="44" y="0"/>
                </a:lnTo>
                <a:lnTo>
                  <a:pt x="48" y="0"/>
                </a:lnTo>
                <a:lnTo>
                  <a:pt x="60" y="0"/>
                </a:lnTo>
                <a:lnTo>
                  <a:pt x="67" y="0"/>
                </a:lnTo>
                <a:lnTo>
                  <a:pt x="69" y="0"/>
                </a:lnTo>
                <a:lnTo>
                  <a:pt x="73" y="0"/>
                </a:lnTo>
                <a:lnTo>
                  <a:pt x="82" y="0"/>
                </a:lnTo>
                <a:lnTo>
                  <a:pt x="84" y="0"/>
                </a:lnTo>
                <a:lnTo>
                  <a:pt x="89" y="0"/>
                </a:lnTo>
                <a:lnTo>
                  <a:pt x="97" y="0"/>
                </a:lnTo>
                <a:lnTo>
                  <a:pt x="102" y="0"/>
                </a:lnTo>
                <a:lnTo>
                  <a:pt x="109" y="0"/>
                </a:lnTo>
                <a:lnTo>
                  <a:pt x="113" y="0"/>
                </a:lnTo>
                <a:lnTo>
                  <a:pt x="117" y="0"/>
                </a:lnTo>
                <a:lnTo>
                  <a:pt x="121" y="0"/>
                </a:lnTo>
                <a:lnTo>
                  <a:pt x="133" y="0"/>
                </a:lnTo>
                <a:lnTo>
                  <a:pt x="135" y="0"/>
                </a:lnTo>
                <a:lnTo>
                  <a:pt x="145" y="0"/>
                </a:lnTo>
                <a:lnTo>
                  <a:pt x="157" y="0"/>
                </a:lnTo>
                <a:lnTo>
                  <a:pt x="160" y="0"/>
                </a:lnTo>
                <a:lnTo>
                  <a:pt x="167" y="0"/>
                </a:lnTo>
                <a:lnTo>
                  <a:pt x="169" y="0"/>
                </a:lnTo>
                <a:lnTo>
                  <a:pt x="178" y="0"/>
                </a:lnTo>
                <a:lnTo>
                  <a:pt x="181" y="0"/>
                </a:lnTo>
                <a:lnTo>
                  <a:pt x="194" y="0"/>
                </a:lnTo>
                <a:lnTo>
                  <a:pt x="196" y="0"/>
                </a:lnTo>
                <a:lnTo>
                  <a:pt x="199" y="0"/>
                </a:lnTo>
                <a:lnTo>
                  <a:pt x="205" y="0"/>
                </a:lnTo>
                <a:lnTo>
                  <a:pt x="210" y="0"/>
                </a:lnTo>
                <a:lnTo>
                  <a:pt x="218" y="0"/>
                </a:lnTo>
                <a:lnTo>
                  <a:pt x="223" y="0"/>
                </a:lnTo>
                <a:lnTo>
                  <a:pt x="230" y="0"/>
                </a:lnTo>
                <a:lnTo>
                  <a:pt x="237" y="0"/>
                </a:lnTo>
                <a:lnTo>
                  <a:pt x="241" y="0"/>
                </a:lnTo>
                <a:lnTo>
                  <a:pt x="242" y="0"/>
                </a:lnTo>
                <a:lnTo>
                  <a:pt x="248" y="0"/>
                </a:lnTo>
                <a:lnTo>
                  <a:pt x="252" y="0"/>
                </a:lnTo>
                <a:lnTo>
                  <a:pt x="253" y="0"/>
                </a:lnTo>
                <a:lnTo>
                  <a:pt x="257" y="0"/>
                </a:lnTo>
                <a:lnTo>
                  <a:pt x="260" y="0"/>
                </a:lnTo>
                <a:lnTo>
                  <a:pt x="261" y="0"/>
                </a:lnTo>
                <a:lnTo>
                  <a:pt x="266" y="0"/>
                </a:lnTo>
                <a:lnTo>
                  <a:pt x="274" y="0"/>
                </a:lnTo>
                <a:lnTo>
                  <a:pt x="278" y="0"/>
                </a:lnTo>
                <a:lnTo>
                  <a:pt x="289" y="0"/>
                </a:lnTo>
                <a:lnTo>
                  <a:pt x="297" y="0"/>
                </a:lnTo>
                <a:lnTo>
                  <a:pt x="300" y="0"/>
                </a:lnTo>
                <a:lnTo>
                  <a:pt x="303" y="0"/>
                </a:lnTo>
                <a:lnTo>
                  <a:pt x="306" y="0"/>
                </a:lnTo>
                <a:lnTo>
                  <a:pt x="309" y="0"/>
                </a:lnTo>
                <a:lnTo>
                  <a:pt x="312" y="0"/>
                </a:lnTo>
                <a:lnTo>
                  <a:pt x="316" y="0"/>
                </a:lnTo>
                <a:lnTo>
                  <a:pt x="319" y="0"/>
                </a:lnTo>
                <a:lnTo>
                  <a:pt x="328" y="0"/>
                </a:lnTo>
                <a:lnTo>
                  <a:pt x="331" y="0"/>
                </a:lnTo>
                <a:lnTo>
                  <a:pt x="334" y="0"/>
                </a:lnTo>
                <a:lnTo>
                  <a:pt x="337" y="0"/>
                </a:lnTo>
                <a:lnTo>
                  <a:pt x="339" y="0"/>
                </a:lnTo>
                <a:lnTo>
                  <a:pt x="345" y="0"/>
                </a:lnTo>
                <a:lnTo>
                  <a:pt x="346" y="0"/>
                </a:lnTo>
                <a:lnTo>
                  <a:pt x="353" y="0"/>
                </a:lnTo>
                <a:lnTo>
                  <a:pt x="353" y="4"/>
                </a:lnTo>
                <a:lnTo>
                  <a:pt x="355" y="22"/>
                </a:lnTo>
                <a:lnTo>
                  <a:pt x="355" y="24"/>
                </a:lnTo>
                <a:lnTo>
                  <a:pt x="355" y="36"/>
                </a:lnTo>
                <a:lnTo>
                  <a:pt x="355" y="55"/>
                </a:lnTo>
                <a:lnTo>
                  <a:pt x="355" y="57"/>
                </a:lnTo>
                <a:lnTo>
                  <a:pt x="355" y="61"/>
                </a:lnTo>
                <a:lnTo>
                  <a:pt x="355" y="72"/>
                </a:lnTo>
                <a:lnTo>
                  <a:pt x="355" y="77"/>
                </a:lnTo>
                <a:lnTo>
                  <a:pt x="355" y="82"/>
                </a:lnTo>
                <a:lnTo>
                  <a:pt x="355" y="92"/>
                </a:lnTo>
                <a:lnTo>
                  <a:pt x="355" y="98"/>
                </a:lnTo>
                <a:lnTo>
                  <a:pt x="355" y="101"/>
                </a:lnTo>
                <a:lnTo>
                  <a:pt x="355" y="104"/>
                </a:lnTo>
                <a:lnTo>
                  <a:pt x="355" y="107"/>
                </a:lnTo>
                <a:lnTo>
                  <a:pt x="355" y="109"/>
                </a:lnTo>
                <a:lnTo>
                  <a:pt x="355" y="121"/>
                </a:lnTo>
                <a:lnTo>
                  <a:pt x="355" y="123"/>
                </a:lnTo>
                <a:lnTo>
                  <a:pt x="355" y="134"/>
                </a:lnTo>
                <a:lnTo>
                  <a:pt x="355" y="135"/>
                </a:lnTo>
                <a:lnTo>
                  <a:pt x="355" y="142"/>
                </a:lnTo>
                <a:lnTo>
                  <a:pt x="355" y="147"/>
                </a:lnTo>
                <a:lnTo>
                  <a:pt x="355" y="159"/>
                </a:lnTo>
                <a:lnTo>
                  <a:pt x="355" y="161"/>
                </a:lnTo>
                <a:lnTo>
                  <a:pt x="353" y="164"/>
                </a:lnTo>
                <a:lnTo>
                  <a:pt x="353" y="167"/>
                </a:lnTo>
                <a:lnTo>
                  <a:pt x="355" y="172"/>
                </a:lnTo>
                <a:lnTo>
                  <a:pt x="353" y="177"/>
                </a:lnTo>
                <a:lnTo>
                  <a:pt x="353" y="184"/>
                </a:lnTo>
                <a:lnTo>
                  <a:pt x="353" y="197"/>
                </a:lnTo>
                <a:lnTo>
                  <a:pt x="353" y="200"/>
                </a:lnTo>
                <a:lnTo>
                  <a:pt x="353" y="203"/>
                </a:lnTo>
                <a:lnTo>
                  <a:pt x="353" y="210"/>
                </a:lnTo>
                <a:lnTo>
                  <a:pt x="353" y="214"/>
                </a:lnTo>
                <a:lnTo>
                  <a:pt x="353" y="218"/>
                </a:lnTo>
                <a:lnTo>
                  <a:pt x="353" y="220"/>
                </a:lnTo>
                <a:lnTo>
                  <a:pt x="353" y="232"/>
                </a:lnTo>
                <a:lnTo>
                  <a:pt x="353" y="237"/>
                </a:lnTo>
                <a:lnTo>
                  <a:pt x="353" y="244"/>
                </a:lnTo>
                <a:lnTo>
                  <a:pt x="353" y="246"/>
                </a:lnTo>
                <a:lnTo>
                  <a:pt x="353" y="259"/>
                </a:lnTo>
                <a:lnTo>
                  <a:pt x="353" y="260"/>
                </a:lnTo>
                <a:lnTo>
                  <a:pt x="353" y="272"/>
                </a:lnTo>
                <a:lnTo>
                  <a:pt x="353" y="275"/>
                </a:lnTo>
                <a:lnTo>
                  <a:pt x="353" y="283"/>
                </a:lnTo>
                <a:lnTo>
                  <a:pt x="353" y="295"/>
                </a:lnTo>
                <a:lnTo>
                  <a:pt x="353" y="299"/>
                </a:lnTo>
                <a:lnTo>
                  <a:pt x="353" y="308"/>
                </a:lnTo>
                <a:lnTo>
                  <a:pt x="352" y="317"/>
                </a:lnTo>
                <a:lnTo>
                  <a:pt x="352" y="322"/>
                </a:lnTo>
                <a:lnTo>
                  <a:pt x="352" y="329"/>
                </a:lnTo>
                <a:lnTo>
                  <a:pt x="352" y="334"/>
                </a:lnTo>
                <a:lnTo>
                  <a:pt x="352" y="342"/>
                </a:lnTo>
                <a:lnTo>
                  <a:pt x="352" y="343"/>
                </a:lnTo>
                <a:lnTo>
                  <a:pt x="352" y="349"/>
                </a:lnTo>
                <a:lnTo>
                  <a:pt x="352" y="352"/>
                </a:lnTo>
                <a:lnTo>
                  <a:pt x="351" y="365"/>
                </a:lnTo>
                <a:lnTo>
                  <a:pt x="351" y="373"/>
                </a:lnTo>
                <a:lnTo>
                  <a:pt x="351" y="385"/>
                </a:lnTo>
                <a:lnTo>
                  <a:pt x="351" y="396"/>
                </a:lnTo>
                <a:lnTo>
                  <a:pt x="351" y="399"/>
                </a:lnTo>
                <a:lnTo>
                  <a:pt x="351" y="410"/>
                </a:lnTo>
                <a:lnTo>
                  <a:pt x="348" y="410"/>
                </a:lnTo>
                <a:lnTo>
                  <a:pt x="345" y="410"/>
                </a:lnTo>
                <a:lnTo>
                  <a:pt x="335" y="410"/>
                </a:lnTo>
                <a:lnTo>
                  <a:pt x="331" y="410"/>
                </a:lnTo>
                <a:lnTo>
                  <a:pt x="329" y="410"/>
                </a:lnTo>
                <a:lnTo>
                  <a:pt x="323" y="410"/>
                </a:lnTo>
                <a:lnTo>
                  <a:pt x="320" y="410"/>
                </a:lnTo>
                <a:lnTo>
                  <a:pt x="318" y="410"/>
                </a:lnTo>
                <a:lnTo>
                  <a:pt x="316" y="410"/>
                </a:lnTo>
                <a:lnTo>
                  <a:pt x="310" y="410"/>
                </a:lnTo>
                <a:lnTo>
                  <a:pt x="306" y="410"/>
                </a:lnTo>
                <a:lnTo>
                  <a:pt x="305" y="410"/>
                </a:lnTo>
                <a:lnTo>
                  <a:pt x="299" y="410"/>
                </a:lnTo>
                <a:lnTo>
                  <a:pt x="287" y="410"/>
                </a:lnTo>
                <a:lnTo>
                  <a:pt x="275" y="410"/>
                </a:lnTo>
                <a:lnTo>
                  <a:pt x="272" y="410"/>
                </a:lnTo>
                <a:lnTo>
                  <a:pt x="263" y="410"/>
                </a:lnTo>
                <a:lnTo>
                  <a:pt x="251" y="410"/>
                </a:lnTo>
                <a:lnTo>
                  <a:pt x="239" y="407"/>
                </a:lnTo>
                <a:lnTo>
                  <a:pt x="233" y="407"/>
                </a:lnTo>
                <a:lnTo>
                  <a:pt x="228" y="407"/>
                </a:lnTo>
                <a:lnTo>
                  <a:pt x="223" y="407"/>
                </a:lnTo>
                <a:lnTo>
                  <a:pt x="218" y="407"/>
                </a:lnTo>
                <a:lnTo>
                  <a:pt x="216" y="407"/>
                </a:lnTo>
                <a:lnTo>
                  <a:pt x="203" y="407"/>
                </a:lnTo>
                <a:lnTo>
                  <a:pt x="200" y="407"/>
                </a:lnTo>
                <a:lnTo>
                  <a:pt x="191" y="407"/>
                </a:lnTo>
                <a:lnTo>
                  <a:pt x="184" y="407"/>
                </a:lnTo>
                <a:lnTo>
                  <a:pt x="179" y="407"/>
                </a:lnTo>
                <a:lnTo>
                  <a:pt x="178" y="407"/>
                </a:lnTo>
                <a:lnTo>
                  <a:pt x="174" y="407"/>
                </a:lnTo>
                <a:lnTo>
                  <a:pt x="167" y="407"/>
                </a:lnTo>
                <a:lnTo>
                  <a:pt x="162" y="407"/>
                </a:lnTo>
                <a:lnTo>
                  <a:pt x="155" y="407"/>
                </a:lnTo>
                <a:lnTo>
                  <a:pt x="151" y="407"/>
                </a:lnTo>
                <a:lnTo>
                  <a:pt x="149" y="407"/>
                </a:lnTo>
                <a:lnTo>
                  <a:pt x="144" y="407"/>
                </a:lnTo>
                <a:lnTo>
                  <a:pt x="141" y="407"/>
                </a:lnTo>
                <a:lnTo>
                  <a:pt x="137" y="407"/>
                </a:lnTo>
                <a:lnTo>
                  <a:pt x="132" y="407"/>
                </a:lnTo>
                <a:lnTo>
                  <a:pt x="130" y="407"/>
                </a:lnTo>
                <a:lnTo>
                  <a:pt x="125" y="407"/>
                </a:lnTo>
                <a:lnTo>
                  <a:pt x="120" y="407"/>
                </a:lnTo>
                <a:lnTo>
                  <a:pt x="116" y="407"/>
                </a:lnTo>
                <a:lnTo>
                  <a:pt x="111" y="407"/>
                </a:lnTo>
                <a:lnTo>
                  <a:pt x="106" y="407"/>
                </a:lnTo>
                <a:lnTo>
                  <a:pt x="103" y="407"/>
                </a:lnTo>
                <a:lnTo>
                  <a:pt x="102" y="407"/>
                </a:lnTo>
                <a:lnTo>
                  <a:pt x="94" y="407"/>
                </a:lnTo>
                <a:lnTo>
                  <a:pt x="91" y="407"/>
                </a:lnTo>
                <a:lnTo>
                  <a:pt x="87" y="407"/>
                </a:lnTo>
                <a:lnTo>
                  <a:pt x="84" y="407"/>
                </a:lnTo>
                <a:lnTo>
                  <a:pt x="71" y="407"/>
                </a:lnTo>
                <a:lnTo>
                  <a:pt x="67" y="407"/>
                </a:lnTo>
                <a:lnTo>
                  <a:pt x="63" y="407"/>
                </a:lnTo>
                <a:lnTo>
                  <a:pt x="59" y="407"/>
                </a:lnTo>
                <a:lnTo>
                  <a:pt x="58" y="407"/>
                </a:lnTo>
                <a:lnTo>
                  <a:pt x="55" y="407"/>
                </a:lnTo>
                <a:lnTo>
                  <a:pt x="54" y="407"/>
                </a:lnTo>
                <a:lnTo>
                  <a:pt x="50" y="407"/>
                </a:lnTo>
                <a:lnTo>
                  <a:pt x="47" y="407"/>
                </a:lnTo>
                <a:lnTo>
                  <a:pt x="36" y="407"/>
                </a:lnTo>
                <a:lnTo>
                  <a:pt x="28" y="407"/>
                </a:lnTo>
                <a:lnTo>
                  <a:pt x="24" y="407"/>
                </a:lnTo>
                <a:lnTo>
                  <a:pt x="16" y="407"/>
                </a:lnTo>
                <a:lnTo>
                  <a:pt x="14" y="407"/>
                </a:lnTo>
                <a:lnTo>
                  <a:pt x="12" y="407"/>
                </a:lnTo>
                <a:lnTo>
                  <a:pt x="11" y="407"/>
                </a:lnTo>
                <a:lnTo>
                  <a:pt x="7" y="407"/>
                </a:lnTo>
                <a:lnTo>
                  <a:pt x="5" y="407"/>
                </a:lnTo>
                <a:lnTo>
                  <a:pt x="0" y="407"/>
                </a:lnTo>
                <a:lnTo>
                  <a:pt x="0" y="403"/>
                </a:lnTo>
                <a:lnTo>
                  <a:pt x="0" y="399"/>
                </a:lnTo>
                <a:lnTo>
                  <a:pt x="0" y="395"/>
                </a:lnTo>
                <a:lnTo>
                  <a:pt x="0" y="383"/>
                </a:lnTo>
                <a:lnTo>
                  <a:pt x="0" y="377"/>
                </a:lnTo>
                <a:lnTo>
                  <a:pt x="0" y="371"/>
                </a:lnTo>
                <a:lnTo>
                  <a:pt x="0" y="363"/>
                </a:lnTo>
                <a:lnTo>
                  <a:pt x="0" y="360"/>
                </a:lnTo>
                <a:lnTo>
                  <a:pt x="0" y="357"/>
                </a:lnTo>
                <a:lnTo>
                  <a:pt x="0" y="354"/>
                </a:lnTo>
                <a:lnTo>
                  <a:pt x="0" y="352"/>
                </a:lnTo>
                <a:lnTo>
                  <a:pt x="0" y="349"/>
                </a:lnTo>
                <a:lnTo>
                  <a:pt x="0" y="347"/>
                </a:lnTo>
                <a:lnTo>
                  <a:pt x="0" y="344"/>
                </a:lnTo>
                <a:lnTo>
                  <a:pt x="0" y="334"/>
                </a:lnTo>
                <a:lnTo>
                  <a:pt x="0" y="321"/>
                </a:lnTo>
                <a:lnTo>
                  <a:pt x="0" y="318"/>
                </a:lnTo>
                <a:lnTo>
                  <a:pt x="0" y="313"/>
                </a:lnTo>
                <a:lnTo>
                  <a:pt x="0" y="309"/>
                </a:lnTo>
                <a:lnTo>
                  <a:pt x="0" y="303"/>
                </a:lnTo>
                <a:lnTo>
                  <a:pt x="0" y="299"/>
                </a:lnTo>
                <a:lnTo>
                  <a:pt x="0" y="296"/>
                </a:lnTo>
                <a:lnTo>
                  <a:pt x="0" y="291"/>
                </a:lnTo>
                <a:lnTo>
                  <a:pt x="0" y="284"/>
                </a:lnTo>
                <a:lnTo>
                  <a:pt x="0" y="280"/>
                </a:lnTo>
                <a:lnTo>
                  <a:pt x="0" y="272"/>
                </a:lnTo>
                <a:lnTo>
                  <a:pt x="0" y="265"/>
                </a:lnTo>
                <a:lnTo>
                  <a:pt x="0" y="260"/>
                </a:lnTo>
                <a:lnTo>
                  <a:pt x="0" y="251"/>
                </a:lnTo>
                <a:lnTo>
                  <a:pt x="0" y="246"/>
                </a:lnTo>
                <a:lnTo>
                  <a:pt x="0" y="243"/>
                </a:lnTo>
                <a:lnTo>
                  <a:pt x="0" y="240"/>
                </a:lnTo>
                <a:lnTo>
                  <a:pt x="0" y="234"/>
                </a:lnTo>
                <a:lnTo>
                  <a:pt x="0" y="221"/>
                </a:lnTo>
                <a:lnTo>
                  <a:pt x="0" y="219"/>
                </a:lnTo>
                <a:lnTo>
                  <a:pt x="0" y="208"/>
                </a:lnTo>
                <a:lnTo>
                  <a:pt x="0" y="202"/>
                </a:lnTo>
                <a:lnTo>
                  <a:pt x="0" y="200"/>
                </a:lnTo>
                <a:lnTo>
                  <a:pt x="0" y="198"/>
                </a:lnTo>
                <a:lnTo>
                  <a:pt x="0" y="185"/>
                </a:lnTo>
                <a:lnTo>
                  <a:pt x="0" y="183"/>
                </a:lnTo>
                <a:lnTo>
                  <a:pt x="0" y="173"/>
                </a:lnTo>
                <a:lnTo>
                  <a:pt x="0" y="169"/>
                </a:lnTo>
                <a:lnTo>
                  <a:pt x="0" y="164"/>
                </a:lnTo>
                <a:lnTo>
                  <a:pt x="0" y="161"/>
                </a:lnTo>
                <a:lnTo>
                  <a:pt x="0" y="155"/>
                </a:lnTo>
                <a:lnTo>
                  <a:pt x="0" y="139"/>
                </a:lnTo>
                <a:lnTo>
                  <a:pt x="0" y="135"/>
                </a:lnTo>
                <a:lnTo>
                  <a:pt x="0" y="133"/>
                </a:lnTo>
                <a:lnTo>
                  <a:pt x="0" y="131"/>
                </a:lnTo>
                <a:lnTo>
                  <a:pt x="0" y="124"/>
                </a:lnTo>
                <a:lnTo>
                  <a:pt x="0" y="122"/>
                </a:lnTo>
                <a:lnTo>
                  <a:pt x="0" y="113"/>
                </a:lnTo>
                <a:lnTo>
                  <a:pt x="0" y="110"/>
                </a:lnTo>
                <a:lnTo>
                  <a:pt x="0" y="105"/>
                </a:lnTo>
                <a:lnTo>
                  <a:pt x="0" y="89"/>
                </a:lnTo>
                <a:lnTo>
                  <a:pt x="0" y="87"/>
                </a:lnTo>
                <a:lnTo>
                  <a:pt x="0" y="74"/>
                </a:lnTo>
                <a:lnTo>
                  <a:pt x="0" y="72"/>
                </a:lnTo>
                <a:lnTo>
                  <a:pt x="0" y="69"/>
                </a:lnTo>
                <a:lnTo>
                  <a:pt x="0" y="62"/>
                </a:lnTo>
                <a:lnTo>
                  <a:pt x="0" y="56"/>
                </a:lnTo>
                <a:lnTo>
                  <a:pt x="0" y="49"/>
                </a:lnTo>
                <a:lnTo>
                  <a:pt x="0" y="36"/>
                </a:lnTo>
                <a:lnTo>
                  <a:pt x="0" y="32"/>
                </a:lnTo>
                <a:lnTo>
                  <a:pt x="0" y="12"/>
                </a:lnTo>
                <a:lnTo>
                  <a:pt x="0" y="10"/>
                </a:lnTo>
                <a:lnTo>
                  <a:pt x="0" y="9"/>
                </a:lnTo>
                <a:lnTo>
                  <a:pt x="0" y="2"/>
                </a:lnTo>
                <a:lnTo>
                  <a:pt x="2"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8" name="Freeform 299"/>
          <p:cNvSpPr>
            <a:spLocks/>
          </p:cNvSpPr>
          <p:nvPr/>
        </p:nvSpPr>
        <p:spPr bwMode="auto">
          <a:xfrm>
            <a:off x="7024689" y="2459039"/>
            <a:ext cx="530225" cy="528637"/>
          </a:xfrm>
          <a:custGeom>
            <a:avLst/>
            <a:gdLst>
              <a:gd name="T0" fmla="*/ 2147483646 w 367"/>
              <a:gd name="T1" fmla="*/ 0 h 378"/>
              <a:gd name="T2" fmla="*/ 2147483646 w 367"/>
              <a:gd name="T3" fmla="*/ 0 h 378"/>
              <a:gd name="T4" fmla="*/ 2147483646 w 367"/>
              <a:gd name="T5" fmla="*/ 0 h 378"/>
              <a:gd name="T6" fmla="*/ 2147483646 w 367"/>
              <a:gd name="T7" fmla="*/ 0 h 378"/>
              <a:gd name="T8" fmla="*/ 2147483646 w 367"/>
              <a:gd name="T9" fmla="*/ 0 h 378"/>
              <a:gd name="T10" fmla="*/ 2147483646 w 367"/>
              <a:gd name="T11" fmla="*/ 0 h 378"/>
              <a:gd name="T12" fmla="*/ 2147483646 w 367"/>
              <a:gd name="T13" fmla="*/ 0 h 378"/>
              <a:gd name="T14" fmla="*/ 2147483646 w 367"/>
              <a:gd name="T15" fmla="*/ 2147483646 h 378"/>
              <a:gd name="T16" fmla="*/ 2147483646 w 367"/>
              <a:gd name="T17" fmla="*/ 2147483646 h 378"/>
              <a:gd name="T18" fmla="*/ 2147483646 w 367"/>
              <a:gd name="T19" fmla="*/ 2147483646 h 378"/>
              <a:gd name="T20" fmla="*/ 2147483646 w 367"/>
              <a:gd name="T21" fmla="*/ 2147483646 h 378"/>
              <a:gd name="T22" fmla="*/ 2147483646 w 367"/>
              <a:gd name="T23" fmla="*/ 2147483646 h 378"/>
              <a:gd name="T24" fmla="*/ 2147483646 w 367"/>
              <a:gd name="T25" fmla="*/ 2147483646 h 378"/>
              <a:gd name="T26" fmla="*/ 2147483646 w 367"/>
              <a:gd name="T27" fmla="*/ 2147483646 h 378"/>
              <a:gd name="T28" fmla="*/ 2147483646 w 367"/>
              <a:gd name="T29" fmla="*/ 2147483646 h 378"/>
              <a:gd name="T30" fmla="*/ 2147483646 w 367"/>
              <a:gd name="T31" fmla="*/ 2147483646 h 378"/>
              <a:gd name="T32" fmla="*/ 2147483646 w 367"/>
              <a:gd name="T33" fmla="*/ 2147483646 h 378"/>
              <a:gd name="T34" fmla="*/ 2147483646 w 367"/>
              <a:gd name="T35" fmla="*/ 2147483646 h 378"/>
              <a:gd name="T36" fmla="*/ 2147483646 w 367"/>
              <a:gd name="T37" fmla="*/ 2147483646 h 378"/>
              <a:gd name="T38" fmla="*/ 2147483646 w 367"/>
              <a:gd name="T39" fmla="*/ 2147483646 h 378"/>
              <a:gd name="T40" fmla="*/ 2147483646 w 367"/>
              <a:gd name="T41" fmla="*/ 2147483646 h 378"/>
              <a:gd name="T42" fmla="*/ 2147483646 w 367"/>
              <a:gd name="T43" fmla="*/ 2147483646 h 378"/>
              <a:gd name="T44" fmla="*/ 2147483646 w 367"/>
              <a:gd name="T45" fmla="*/ 2147483646 h 378"/>
              <a:gd name="T46" fmla="*/ 2147483646 w 367"/>
              <a:gd name="T47" fmla="*/ 2147483646 h 378"/>
              <a:gd name="T48" fmla="*/ 2147483646 w 367"/>
              <a:gd name="T49" fmla="*/ 2147483646 h 378"/>
              <a:gd name="T50" fmla="*/ 2147483646 w 367"/>
              <a:gd name="T51" fmla="*/ 2147483646 h 378"/>
              <a:gd name="T52" fmla="*/ 2147483646 w 367"/>
              <a:gd name="T53" fmla="*/ 2147483646 h 378"/>
              <a:gd name="T54" fmla="*/ 2147483646 w 367"/>
              <a:gd name="T55" fmla="*/ 2147483646 h 378"/>
              <a:gd name="T56" fmla="*/ 2147483646 w 367"/>
              <a:gd name="T57" fmla="*/ 2147483646 h 378"/>
              <a:gd name="T58" fmla="*/ 2147483646 w 367"/>
              <a:gd name="T59" fmla="*/ 2147483646 h 378"/>
              <a:gd name="T60" fmla="*/ 2147483646 w 367"/>
              <a:gd name="T61" fmla="*/ 2147483646 h 378"/>
              <a:gd name="T62" fmla="*/ 2147483646 w 367"/>
              <a:gd name="T63" fmla="*/ 2147483646 h 378"/>
              <a:gd name="T64" fmla="*/ 2147483646 w 367"/>
              <a:gd name="T65" fmla="*/ 2147483646 h 378"/>
              <a:gd name="T66" fmla="*/ 2147483646 w 367"/>
              <a:gd name="T67" fmla="*/ 2147483646 h 378"/>
              <a:gd name="T68" fmla="*/ 2147483646 w 367"/>
              <a:gd name="T69" fmla="*/ 2147483646 h 378"/>
              <a:gd name="T70" fmla="*/ 2147483646 w 367"/>
              <a:gd name="T71" fmla="*/ 2147483646 h 378"/>
              <a:gd name="T72" fmla="*/ 2147483646 w 367"/>
              <a:gd name="T73" fmla="*/ 2147483646 h 378"/>
              <a:gd name="T74" fmla="*/ 2147483646 w 367"/>
              <a:gd name="T75" fmla="*/ 2147483646 h 378"/>
              <a:gd name="T76" fmla="*/ 2147483646 w 367"/>
              <a:gd name="T77" fmla="*/ 2147483646 h 378"/>
              <a:gd name="T78" fmla="*/ 2147483646 w 367"/>
              <a:gd name="T79" fmla="*/ 2147483646 h 378"/>
              <a:gd name="T80" fmla="*/ 2147483646 w 367"/>
              <a:gd name="T81" fmla="*/ 2147483646 h 378"/>
              <a:gd name="T82" fmla="*/ 2147483646 w 367"/>
              <a:gd name="T83" fmla="*/ 2147483646 h 378"/>
              <a:gd name="T84" fmla="*/ 2147483646 w 367"/>
              <a:gd name="T85" fmla="*/ 2147483646 h 378"/>
              <a:gd name="T86" fmla="*/ 2147483646 w 367"/>
              <a:gd name="T87" fmla="*/ 2147483646 h 378"/>
              <a:gd name="T88" fmla="*/ 2147483646 w 367"/>
              <a:gd name="T89" fmla="*/ 2147483646 h 378"/>
              <a:gd name="T90" fmla="*/ 0 w 367"/>
              <a:gd name="T91" fmla="*/ 2147483646 h 378"/>
              <a:gd name="T92" fmla="*/ 0 w 367"/>
              <a:gd name="T93" fmla="*/ 2147483646 h 378"/>
              <a:gd name="T94" fmla="*/ 0 w 367"/>
              <a:gd name="T95" fmla="*/ 2147483646 h 378"/>
              <a:gd name="T96" fmla="*/ 0 w 367"/>
              <a:gd name="T97" fmla="*/ 2147483646 h 378"/>
              <a:gd name="T98" fmla="*/ 0 w 367"/>
              <a:gd name="T99" fmla="*/ 2147483646 h 378"/>
              <a:gd name="T100" fmla="*/ 0 w 367"/>
              <a:gd name="T101" fmla="*/ 2147483646 h 378"/>
              <a:gd name="T102" fmla="*/ 0 w 367"/>
              <a:gd name="T103" fmla="*/ 2147483646 h 378"/>
              <a:gd name="T104" fmla="*/ 0 w 367"/>
              <a:gd name="T105" fmla="*/ 2147483646 h 378"/>
              <a:gd name="T106" fmla="*/ 0 w 367"/>
              <a:gd name="T107" fmla="*/ 2147483646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7"/>
              <a:gd name="T163" fmla="*/ 0 h 378"/>
              <a:gd name="T164" fmla="*/ 367 w 367"/>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7" h="378">
                <a:moveTo>
                  <a:pt x="0" y="0"/>
                </a:moveTo>
                <a:lnTo>
                  <a:pt x="3" y="0"/>
                </a:lnTo>
                <a:lnTo>
                  <a:pt x="6" y="0"/>
                </a:lnTo>
                <a:lnTo>
                  <a:pt x="12" y="0"/>
                </a:lnTo>
                <a:lnTo>
                  <a:pt x="17" y="0"/>
                </a:lnTo>
                <a:lnTo>
                  <a:pt x="25" y="0"/>
                </a:lnTo>
                <a:lnTo>
                  <a:pt x="27" y="0"/>
                </a:lnTo>
                <a:lnTo>
                  <a:pt x="28" y="0"/>
                </a:lnTo>
                <a:lnTo>
                  <a:pt x="33" y="0"/>
                </a:lnTo>
                <a:lnTo>
                  <a:pt x="36" y="0"/>
                </a:lnTo>
                <a:lnTo>
                  <a:pt x="48" y="0"/>
                </a:lnTo>
                <a:lnTo>
                  <a:pt x="54" y="0"/>
                </a:lnTo>
                <a:lnTo>
                  <a:pt x="56" y="0"/>
                </a:lnTo>
                <a:lnTo>
                  <a:pt x="58" y="0"/>
                </a:lnTo>
                <a:lnTo>
                  <a:pt x="60" y="0"/>
                </a:lnTo>
                <a:lnTo>
                  <a:pt x="73" y="0"/>
                </a:lnTo>
                <a:lnTo>
                  <a:pt x="76" y="0"/>
                </a:lnTo>
                <a:lnTo>
                  <a:pt x="85" y="0"/>
                </a:lnTo>
                <a:lnTo>
                  <a:pt x="103" y="0"/>
                </a:lnTo>
                <a:lnTo>
                  <a:pt x="121" y="0"/>
                </a:lnTo>
                <a:lnTo>
                  <a:pt x="127" y="0"/>
                </a:lnTo>
                <a:lnTo>
                  <a:pt x="136" y="0"/>
                </a:lnTo>
                <a:lnTo>
                  <a:pt x="141" y="0"/>
                </a:lnTo>
                <a:lnTo>
                  <a:pt x="146" y="0"/>
                </a:lnTo>
                <a:lnTo>
                  <a:pt x="149" y="0"/>
                </a:lnTo>
                <a:lnTo>
                  <a:pt x="158" y="0"/>
                </a:lnTo>
                <a:lnTo>
                  <a:pt x="163" y="0"/>
                </a:lnTo>
                <a:lnTo>
                  <a:pt x="170" y="0"/>
                </a:lnTo>
                <a:lnTo>
                  <a:pt x="171" y="0"/>
                </a:lnTo>
                <a:lnTo>
                  <a:pt x="177" y="0"/>
                </a:lnTo>
                <a:lnTo>
                  <a:pt x="180" y="0"/>
                </a:lnTo>
                <a:lnTo>
                  <a:pt x="185" y="0"/>
                </a:lnTo>
                <a:lnTo>
                  <a:pt x="187" y="0"/>
                </a:lnTo>
                <a:lnTo>
                  <a:pt x="194" y="0"/>
                </a:lnTo>
                <a:lnTo>
                  <a:pt x="196" y="0"/>
                </a:lnTo>
                <a:lnTo>
                  <a:pt x="207" y="0"/>
                </a:lnTo>
                <a:lnTo>
                  <a:pt x="213" y="0"/>
                </a:lnTo>
                <a:lnTo>
                  <a:pt x="219" y="0"/>
                </a:lnTo>
                <a:lnTo>
                  <a:pt x="219" y="2"/>
                </a:lnTo>
                <a:lnTo>
                  <a:pt x="219" y="4"/>
                </a:lnTo>
                <a:lnTo>
                  <a:pt x="219" y="13"/>
                </a:lnTo>
                <a:lnTo>
                  <a:pt x="219" y="17"/>
                </a:lnTo>
                <a:lnTo>
                  <a:pt x="219" y="21"/>
                </a:lnTo>
                <a:lnTo>
                  <a:pt x="219" y="29"/>
                </a:lnTo>
                <a:lnTo>
                  <a:pt x="219" y="40"/>
                </a:lnTo>
                <a:lnTo>
                  <a:pt x="219" y="54"/>
                </a:lnTo>
                <a:lnTo>
                  <a:pt x="219" y="66"/>
                </a:lnTo>
                <a:lnTo>
                  <a:pt x="219" y="76"/>
                </a:lnTo>
                <a:lnTo>
                  <a:pt x="219" y="79"/>
                </a:lnTo>
                <a:lnTo>
                  <a:pt x="219" y="80"/>
                </a:lnTo>
                <a:lnTo>
                  <a:pt x="219" y="91"/>
                </a:lnTo>
                <a:lnTo>
                  <a:pt x="219" y="103"/>
                </a:lnTo>
                <a:lnTo>
                  <a:pt x="219" y="113"/>
                </a:lnTo>
                <a:lnTo>
                  <a:pt x="219" y="115"/>
                </a:lnTo>
                <a:lnTo>
                  <a:pt x="219" y="127"/>
                </a:lnTo>
                <a:lnTo>
                  <a:pt x="219" y="129"/>
                </a:lnTo>
                <a:lnTo>
                  <a:pt x="219" y="133"/>
                </a:lnTo>
                <a:lnTo>
                  <a:pt x="219" y="140"/>
                </a:lnTo>
                <a:lnTo>
                  <a:pt x="219" y="144"/>
                </a:lnTo>
                <a:lnTo>
                  <a:pt x="219" y="147"/>
                </a:lnTo>
                <a:lnTo>
                  <a:pt x="219" y="149"/>
                </a:lnTo>
                <a:lnTo>
                  <a:pt x="219" y="153"/>
                </a:lnTo>
                <a:lnTo>
                  <a:pt x="229" y="145"/>
                </a:lnTo>
                <a:lnTo>
                  <a:pt x="231" y="140"/>
                </a:lnTo>
                <a:lnTo>
                  <a:pt x="234" y="133"/>
                </a:lnTo>
                <a:lnTo>
                  <a:pt x="235" y="132"/>
                </a:lnTo>
                <a:lnTo>
                  <a:pt x="238" y="132"/>
                </a:lnTo>
                <a:lnTo>
                  <a:pt x="240" y="131"/>
                </a:lnTo>
                <a:lnTo>
                  <a:pt x="243" y="130"/>
                </a:lnTo>
                <a:lnTo>
                  <a:pt x="244" y="130"/>
                </a:lnTo>
                <a:lnTo>
                  <a:pt x="246" y="130"/>
                </a:lnTo>
                <a:lnTo>
                  <a:pt x="248" y="130"/>
                </a:lnTo>
                <a:lnTo>
                  <a:pt x="251" y="131"/>
                </a:lnTo>
                <a:lnTo>
                  <a:pt x="254" y="132"/>
                </a:lnTo>
                <a:lnTo>
                  <a:pt x="265" y="154"/>
                </a:lnTo>
                <a:lnTo>
                  <a:pt x="265" y="157"/>
                </a:lnTo>
                <a:lnTo>
                  <a:pt x="270" y="163"/>
                </a:lnTo>
                <a:lnTo>
                  <a:pt x="283" y="163"/>
                </a:lnTo>
                <a:lnTo>
                  <a:pt x="292" y="163"/>
                </a:lnTo>
                <a:lnTo>
                  <a:pt x="303" y="169"/>
                </a:lnTo>
                <a:lnTo>
                  <a:pt x="318" y="186"/>
                </a:lnTo>
                <a:lnTo>
                  <a:pt x="349" y="188"/>
                </a:lnTo>
                <a:lnTo>
                  <a:pt x="359" y="183"/>
                </a:lnTo>
                <a:lnTo>
                  <a:pt x="363" y="177"/>
                </a:lnTo>
                <a:lnTo>
                  <a:pt x="363" y="182"/>
                </a:lnTo>
                <a:lnTo>
                  <a:pt x="363" y="185"/>
                </a:lnTo>
                <a:lnTo>
                  <a:pt x="366" y="190"/>
                </a:lnTo>
                <a:lnTo>
                  <a:pt x="363" y="193"/>
                </a:lnTo>
                <a:lnTo>
                  <a:pt x="363" y="199"/>
                </a:lnTo>
                <a:lnTo>
                  <a:pt x="363" y="200"/>
                </a:lnTo>
                <a:lnTo>
                  <a:pt x="363" y="203"/>
                </a:lnTo>
                <a:lnTo>
                  <a:pt x="363" y="223"/>
                </a:lnTo>
                <a:lnTo>
                  <a:pt x="363" y="227"/>
                </a:lnTo>
                <a:lnTo>
                  <a:pt x="363" y="240"/>
                </a:lnTo>
                <a:lnTo>
                  <a:pt x="363" y="247"/>
                </a:lnTo>
                <a:lnTo>
                  <a:pt x="363" y="253"/>
                </a:lnTo>
                <a:lnTo>
                  <a:pt x="363" y="260"/>
                </a:lnTo>
                <a:lnTo>
                  <a:pt x="363" y="263"/>
                </a:lnTo>
                <a:lnTo>
                  <a:pt x="363" y="265"/>
                </a:lnTo>
                <a:lnTo>
                  <a:pt x="363" y="278"/>
                </a:lnTo>
                <a:lnTo>
                  <a:pt x="363" y="280"/>
                </a:lnTo>
                <a:lnTo>
                  <a:pt x="363" y="296"/>
                </a:lnTo>
                <a:lnTo>
                  <a:pt x="363" y="302"/>
                </a:lnTo>
                <a:lnTo>
                  <a:pt x="363" y="304"/>
                </a:lnTo>
                <a:lnTo>
                  <a:pt x="363" y="313"/>
                </a:lnTo>
                <a:lnTo>
                  <a:pt x="363" y="315"/>
                </a:lnTo>
                <a:lnTo>
                  <a:pt x="363" y="322"/>
                </a:lnTo>
                <a:lnTo>
                  <a:pt x="363" y="324"/>
                </a:lnTo>
                <a:lnTo>
                  <a:pt x="363" y="327"/>
                </a:lnTo>
                <a:lnTo>
                  <a:pt x="363" y="330"/>
                </a:lnTo>
                <a:lnTo>
                  <a:pt x="363" y="346"/>
                </a:lnTo>
                <a:lnTo>
                  <a:pt x="363" y="353"/>
                </a:lnTo>
                <a:lnTo>
                  <a:pt x="363" y="355"/>
                </a:lnTo>
                <a:lnTo>
                  <a:pt x="363" y="361"/>
                </a:lnTo>
                <a:lnTo>
                  <a:pt x="363" y="364"/>
                </a:lnTo>
                <a:lnTo>
                  <a:pt x="363" y="374"/>
                </a:lnTo>
                <a:lnTo>
                  <a:pt x="363" y="377"/>
                </a:lnTo>
                <a:lnTo>
                  <a:pt x="357" y="377"/>
                </a:lnTo>
                <a:lnTo>
                  <a:pt x="351" y="377"/>
                </a:lnTo>
                <a:lnTo>
                  <a:pt x="345" y="377"/>
                </a:lnTo>
                <a:lnTo>
                  <a:pt x="339" y="377"/>
                </a:lnTo>
                <a:lnTo>
                  <a:pt x="334" y="377"/>
                </a:lnTo>
                <a:lnTo>
                  <a:pt x="331" y="377"/>
                </a:lnTo>
                <a:lnTo>
                  <a:pt x="327" y="377"/>
                </a:lnTo>
                <a:lnTo>
                  <a:pt x="326" y="377"/>
                </a:lnTo>
                <a:lnTo>
                  <a:pt x="324" y="377"/>
                </a:lnTo>
                <a:lnTo>
                  <a:pt x="316" y="377"/>
                </a:lnTo>
                <a:lnTo>
                  <a:pt x="308" y="377"/>
                </a:lnTo>
                <a:lnTo>
                  <a:pt x="306" y="377"/>
                </a:lnTo>
                <a:lnTo>
                  <a:pt x="300" y="377"/>
                </a:lnTo>
                <a:lnTo>
                  <a:pt x="292" y="377"/>
                </a:lnTo>
                <a:lnTo>
                  <a:pt x="289" y="377"/>
                </a:lnTo>
                <a:lnTo>
                  <a:pt x="286" y="377"/>
                </a:lnTo>
                <a:lnTo>
                  <a:pt x="278" y="375"/>
                </a:lnTo>
                <a:lnTo>
                  <a:pt x="261" y="375"/>
                </a:lnTo>
                <a:lnTo>
                  <a:pt x="257" y="375"/>
                </a:lnTo>
                <a:lnTo>
                  <a:pt x="254" y="375"/>
                </a:lnTo>
                <a:lnTo>
                  <a:pt x="243" y="375"/>
                </a:lnTo>
                <a:lnTo>
                  <a:pt x="230" y="375"/>
                </a:lnTo>
                <a:lnTo>
                  <a:pt x="219" y="375"/>
                </a:lnTo>
                <a:lnTo>
                  <a:pt x="213" y="375"/>
                </a:lnTo>
                <a:lnTo>
                  <a:pt x="206" y="375"/>
                </a:lnTo>
                <a:lnTo>
                  <a:pt x="202" y="375"/>
                </a:lnTo>
                <a:lnTo>
                  <a:pt x="199" y="375"/>
                </a:lnTo>
                <a:lnTo>
                  <a:pt x="194" y="375"/>
                </a:lnTo>
                <a:lnTo>
                  <a:pt x="192" y="375"/>
                </a:lnTo>
                <a:lnTo>
                  <a:pt x="188" y="375"/>
                </a:lnTo>
                <a:lnTo>
                  <a:pt x="186" y="375"/>
                </a:lnTo>
                <a:lnTo>
                  <a:pt x="180" y="375"/>
                </a:lnTo>
                <a:lnTo>
                  <a:pt x="178" y="375"/>
                </a:lnTo>
                <a:lnTo>
                  <a:pt x="176" y="375"/>
                </a:lnTo>
                <a:lnTo>
                  <a:pt x="174" y="375"/>
                </a:lnTo>
                <a:lnTo>
                  <a:pt x="170" y="375"/>
                </a:lnTo>
                <a:lnTo>
                  <a:pt x="167" y="375"/>
                </a:lnTo>
                <a:lnTo>
                  <a:pt x="165" y="375"/>
                </a:lnTo>
                <a:lnTo>
                  <a:pt x="163" y="375"/>
                </a:lnTo>
                <a:lnTo>
                  <a:pt x="160" y="375"/>
                </a:lnTo>
                <a:lnTo>
                  <a:pt x="159" y="375"/>
                </a:lnTo>
                <a:lnTo>
                  <a:pt x="152" y="375"/>
                </a:lnTo>
                <a:lnTo>
                  <a:pt x="148" y="375"/>
                </a:lnTo>
                <a:lnTo>
                  <a:pt x="146" y="375"/>
                </a:lnTo>
                <a:lnTo>
                  <a:pt x="143" y="375"/>
                </a:lnTo>
                <a:lnTo>
                  <a:pt x="141" y="375"/>
                </a:lnTo>
                <a:lnTo>
                  <a:pt x="134" y="375"/>
                </a:lnTo>
                <a:lnTo>
                  <a:pt x="131" y="375"/>
                </a:lnTo>
                <a:lnTo>
                  <a:pt x="128" y="375"/>
                </a:lnTo>
                <a:lnTo>
                  <a:pt x="124" y="375"/>
                </a:lnTo>
                <a:lnTo>
                  <a:pt x="122" y="375"/>
                </a:lnTo>
                <a:lnTo>
                  <a:pt x="120" y="375"/>
                </a:lnTo>
                <a:lnTo>
                  <a:pt x="117" y="375"/>
                </a:lnTo>
                <a:lnTo>
                  <a:pt x="109" y="375"/>
                </a:lnTo>
                <a:lnTo>
                  <a:pt x="101" y="375"/>
                </a:lnTo>
                <a:lnTo>
                  <a:pt x="98" y="375"/>
                </a:lnTo>
                <a:lnTo>
                  <a:pt x="85" y="375"/>
                </a:lnTo>
                <a:lnTo>
                  <a:pt x="82" y="375"/>
                </a:lnTo>
                <a:lnTo>
                  <a:pt x="73" y="375"/>
                </a:lnTo>
                <a:lnTo>
                  <a:pt x="71" y="375"/>
                </a:lnTo>
                <a:lnTo>
                  <a:pt x="65" y="375"/>
                </a:lnTo>
                <a:lnTo>
                  <a:pt x="61" y="375"/>
                </a:lnTo>
                <a:lnTo>
                  <a:pt x="58" y="375"/>
                </a:lnTo>
                <a:lnTo>
                  <a:pt x="54" y="375"/>
                </a:lnTo>
                <a:lnTo>
                  <a:pt x="49" y="375"/>
                </a:lnTo>
                <a:lnTo>
                  <a:pt x="41" y="375"/>
                </a:lnTo>
                <a:lnTo>
                  <a:pt x="37" y="375"/>
                </a:lnTo>
                <a:lnTo>
                  <a:pt x="28" y="375"/>
                </a:lnTo>
                <a:lnTo>
                  <a:pt x="25" y="375"/>
                </a:lnTo>
                <a:lnTo>
                  <a:pt x="22" y="375"/>
                </a:lnTo>
                <a:lnTo>
                  <a:pt x="15" y="375"/>
                </a:lnTo>
                <a:lnTo>
                  <a:pt x="13" y="375"/>
                </a:lnTo>
                <a:lnTo>
                  <a:pt x="7" y="375"/>
                </a:lnTo>
                <a:lnTo>
                  <a:pt x="4" y="375"/>
                </a:lnTo>
                <a:lnTo>
                  <a:pt x="1" y="373"/>
                </a:lnTo>
                <a:lnTo>
                  <a:pt x="1" y="366"/>
                </a:lnTo>
                <a:lnTo>
                  <a:pt x="1" y="363"/>
                </a:lnTo>
                <a:lnTo>
                  <a:pt x="1" y="361"/>
                </a:lnTo>
                <a:lnTo>
                  <a:pt x="1" y="358"/>
                </a:lnTo>
                <a:lnTo>
                  <a:pt x="1" y="355"/>
                </a:lnTo>
                <a:lnTo>
                  <a:pt x="1" y="349"/>
                </a:lnTo>
                <a:lnTo>
                  <a:pt x="1" y="346"/>
                </a:lnTo>
                <a:lnTo>
                  <a:pt x="1" y="342"/>
                </a:lnTo>
                <a:lnTo>
                  <a:pt x="1" y="340"/>
                </a:lnTo>
                <a:lnTo>
                  <a:pt x="1" y="336"/>
                </a:lnTo>
                <a:lnTo>
                  <a:pt x="1" y="333"/>
                </a:lnTo>
                <a:lnTo>
                  <a:pt x="1" y="331"/>
                </a:lnTo>
                <a:lnTo>
                  <a:pt x="1" y="330"/>
                </a:lnTo>
                <a:lnTo>
                  <a:pt x="1" y="324"/>
                </a:lnTo>
                <a:lnTo>
                  <a:pt x="1" y="316"/>
                </a:lnTo>
                <a:lnTo>
                  <a:pt x="1" y="315"/>
                </a:lnTo>
                <a:lnTo>
                  <a:pt x="1" y="313"/>
                </a:lnTo>
                <a:lnTo>
                  <a:pt x="1" y="312"/>
                </a:lnTo>
                <a:lnTo>
                  <a:pt x="1" y="310"/>
                </a:lnTo>
                <a:lnTo>
                  <a:pt x="1" y="307"/>
                </a:lnTo>
                <a:lnTo>
                  <a:pt x="1" y="304"/>
                </a:lnTo>
                <a:lnTo>
                  <a:pt x="1" y="300"/>
                </a:lnTo>
                <a:lnTo>
                  <a:pt x="1" y="292"/>
                </a:lnTo>
                <a:lnTo>
                  <a:pt x="1" y="286"/>
                </a:lnTo>
                <a:lnTo>
                  <a:pt x="1" y="285"/>
                </a:lnTo>
                <a:lnTo>
                  <a:pt x="1" y="282"/>
                </a:lnTo>
                <a:lnTo>
                  <a:pt x="1" y="275"/>
                </a:lnTo>
                <a:lnTo>
                  <a:pt x="1" y="269"/>
                </a:lnTo>
                <a:lnTo>
                  <a:pt x="1" y="266"/>
                </a:lnTo>
                <a:lnTo>
                  <a:pt x="1" y="264"/>
                </a:lnTo>
                <a:lnTo>
                  <a:pt x="1" y="257"/>
                </a:lnTo>
                <a:lnTo>
                  <a:pt x="1" y="253"/>
                </a:lnTo>
                <a:lnTo>
                  <a:pt x="1" y="250"/>
                </a:lnTo>
                <a:lnTo>
                  <a:pt x="1" y="239"/>
                </a:lnTo>
                <a:lnTo>
                  <a:pt x="1" y="237"/>
                </a:lnTo>
                <a:lnTo>
                  <a:pt x="0" y="227"/>
                </a:lnTo>
                <a:lnTo>
                  <a:pt x="0" y="222"/>
                </a:lnTo>
                <a:lnTo>
                  <a:pt x="0" y="220"/>
                </a:lnTo>
                <a:lnTo>
                  <a:pt x="0" y="215"/>
                </a:lnTo>
                <a:lnTo>
                  <a:pt x="0" y="208"/>
                </a:lnTo>
                <a:lnTo>
                  <a:pt x="0" y="203"/>
                </a:lnTo>
                <a:lnTo>
                  <a:pt x="0" y="198"/>
                </a:lnTo>
                <a:lnTo>
                  <a:pt x="0" y="195"/>
                </a:lnTo>
                <a:lnTo>
                  <a:pt x="0" y="190"/>
                </a:lnTo>
                <a:lnTo>
                  <a:pt x="0" y="185"/>
                </a:lnTo>
                <a:lnTo>
                  <a:pt x="0" y="178"/>
                </a:lnTo>
                <a:lnTo>
                  <a:pt x="0" y="166"/>
                </a:lnTo>
                <a:lnTo>
                  <a:pt x="0" y="162"/>
                </a:lnTo>
                <a:lnTo>
                  <a:pt x="0" y="158"/>
                </a:lnTo>
                <a:lnTo>
                  <a:pt x="0" y="153"/>
                </a:lnTo>
                <a:lnTo>
                  <a:pt x="0" y="147"/>
                </a:lnTo>
                <a:lnTo>
                  <a:pt x="0" y="145"/>
                </a:lnTo>
                <a:lnTo>
                  <a:pt x="0" y="140"/>
                </a:lnTo>
                <a:lnTo>
                  <a:pt x="0" y="131"/>
                </a:lnTo>
                <a:lnTo>
                  <a:pt x="0" y="128"/>
                </a:lnTo>
                <a:lnTo>
                  <a:pt x="0" y="126"/>
                </a:lnTo>
                <a:lnTo>
                  <a:pt x="0" y="121"/>
                </a:lnTo>
                <a:lnTo>
                  <a:pt x="0" y="118"/>
                </a:lnTo>
                <a:lnTo>
                  <a:pt x="0" y="115"/>
                </a:lnTo>
                <a:lnTo>
                  <a:pt x="0" y="112"/>
                </a:lnTo>
                <a:lnTo>
                  <a:pt x="0" y="103"/>
                </a:lnTo>
                <a:lnTo>
                  <a:pt x="0" y="99"/>
                </a:lnTo>
                <a:lnTo>
                  <a:pt x="0" y="90"/>
                </a:lnTo>
                <a:lnTo>
                  <a:pt x="0" y="84"/>
                </a:lnTo>
                <a:lnTo>
                  <a:pt x="0" y="78"/>
                </a:lnTo>
                <a:lnTo>
                  <a:pt x="0" y="73"/>
                </a:lnTo>
                <a:lnTo>
                  <a:pt x="0" y="69"/>
                </a:lnTo>
                <a:lnTo>
                  <a:pt x="0" y="65"/>
                </a:lnTo>
                <a:lnTo>
                  <a:pt x="0" y="56"/>
                </a:lnTo>
                <a:lnTo>
                  <a:pt x="0" y="53"/>
                </a:lnTo>
                <a:lnTo>
                  <a:pt x="0" y="49"/>
                </a:lnTo>
                <a:lnTo>
                  <a:pt x="0" y="47"/>
                </a:lnTo>
                <a:lnTo>
                  <a:pt x="0" y="40"/>
                </a:lnTo>
                <a:lnTo>
                  <a:pt x="0" y="32"/>
                </a:lnTo>
                <a:lnTo>
                  <a:pt x="0" y="29"/>
                </a:lnTo>
                <a:lnTo>
                  <a:pt x="0" y="24"/>
                </a:lnTo>
                <a:lnTo>
                  <a:pt x="0" y="17"/>
                </a:lnTo>
                <a:lnTo>
                  <a:pt x="0" y="14"/>
                </a:lnTo>
                <a:lnTo>
                  <a:pt x="0" y="9"/>
                </a:lnTo>
                <a:lnTo>
                  <a:pt x="0" y="3"/>
                </a:lnTo>
                <a:lnTo>
                  <a:pt x="0"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9" name="Freeform 300"/>
          <p:cNvSpPr>
            <a:spLocks/>
          </p:cNvSpPr>
          <p:nvPr/>
        </p:nvSpPr>
        <p:spPr bwMode="auto">
          <a:xfrm>
            <a:off x="7235826" y="1941513"/>
            <a:ext cx="563563" cy="525462"/>
          </a:xfrm>
          <a:custGeom>
            <a:avLst/>
            <a:gdLst>
              <a:gd name="T0" fmla="*/ 2147483646 w 390"/>
              <a:gd name="T1" fmla="*/ 2147483646 h 375"/>
              <a:gd name="T2" fmla="*/ 2147483646 w 390"/>
              <a:gd name="T3" fmla="*/ 2147483646 h 375"/>
              <a:gd name="T4" fmla="*/ 2147483646 w 390"/>
              <a:gd name="T5" fmla="*/ 2147483646 h 375"/>
              <a:gd name="T6" fmla="*/ 2147483646 w 390"/>
              <a:gd name="T7" fmla="*/ 2147483646 h 375"/>
              <a:gd name="T8" fmla="*/ 2147483646 w 390"/>
              <a:gd name="T9" fmla="*/ 2147483646 h 375"/>
              <a:gd name="T10" fmla="*/ 2147483646 w 390"/>
              <a:gd name="T11" fmla="*/ 2147483646 h 375"/>
              <a:gd name="T12" fmla="*/ 2147483646 w 390"/>
              <a:gd name="T13" fmla="*/ 2147483646 h 375"/>
              <a:gd name="T14" fmla="*/ 2147483646 w 390"/>
              <a:gd name="T15" fmla="*/ 2147483646 h 375"/>
              <a:gd name="T16" fmla="*/ 2147483646 w 390"/>
              <a:gd name="T17" fmla="*/ 2147483646 h 375"/>
              <a:gd name="T18" fmla="*/ 2147483646 w 390"/>
              <a:gd name="T19" fmla="*/ 2147483646 h 375"/>
              <a:gd name="T20" fmla="*/ 2147483646 w 390"/>
              <a:gd name="T21" fmla="*/ 2147483646 h 375"/>
              <a:gd name="T22" fmla="*/ 2147483646 w 390"/>
              <a:gd name="T23" fmla="*/ 2147483646 h 375"/>
              <a:gd name="T24" fmla="*/ 2147483646 w 390"/>
              <a:gd name="T25" fmla="*/ 0 h 375"/>
              <a:gd name="T26" fmla="*/ 2147483646 w 390"/>
              <a:gd name="T27" fmla="*/ 2147483646 h 375"/>
              <a:gd name="T28" fmla="*/ 2147483646 w 390"/>
              <a:gd name="T29" fmla="*/ 2147483646 h 375"/>
              <a:gd name="T30" fmla="*/ 2147483646 w 390"/>
              <a:gd name="T31" fmla="*/ 2147483646 h 375"/>
              <a:gd name="T32" fmla="*/ 2147483646 w 390"/>
              <a:gd name="T33" fmla="*/ 2147483646 h 375"/>
              <a:gd name="T34" fmla="*/ 2147483646 w 390"/>
              <a:gd name="T35" fmla="*/ 2147483646 h 375"/>
              <a:gd name="T36" fmla="*/ 2147483646 w 390"/>
              <a:gd name="T37" fmla="*/ 2147483646 h 375"/>
              <a:gd name="T38" fmla="*/ 2147483646 w 390"/>
              <a:gd name="T39" fmla="*/ 2147483646 h 375"/>
              <a:gd name="T40" fmla="*/ 2147483646 w 390"/>
              <a:gd name="T41" fmla="*/ 2147483646 h 375"/>
              <a:gd name="T42" fmla="*/ 2147483646 w 390"/>
              <a:gd name="T43" fmla="*/ 2147483646 h 375"/>
              <a:gd name="T44" fmla="*/ 2147483646 w 390"/>
              <a:gd name="T45" fmla="*/ 2147483646 h 375"/>
              <a:gd name="T46" fmla="*/ 2147483646 w 390"/>
              <a:gd name="T47" fmla="*/ 2147483646 h 375"/>
              <a:gd name="T48" fmla="*/ 2147483646 w 390"/>
              <a:gd name="T49" fmla="*/ 2147483646 h 375"/>
              <a:gd name="T50" fmla="*/ 2147483646 w 390"/>
              <a:gd name="T51" fmla="*/ 2147483646 h 375"/>
              <a:gd name="T52" fmla="*/ 2147483646 w 390"/>
              <a:gd name="T53" fmla="*/ 2147483646 h 375"/>
              <a:gd name="T54" fmla="*/ 2147483646 w 390"/>
              <a:gd name="T55" fmla="*/ 2147483646 h 375"/>
              <a:gd name="T56" fmla="*/ 2147483646 w 390"/>
              <a:gd name="T57" fmla="*/ 2147483646 h 375"/>
              <a:gd name="T58" fmla="*/ 2147483646 w 390"/>
              <a:gd name="T59" fmla="*/ 2147483646 h 375"/>
              <a:gd name="T60" fmla="*/ 2147483646 w 390"/>
              <a:gd name="T61" fmla="*/ 2147483646 h 375"/>
              <a:gd name="T62" fmla="*/ 2147483646 w 390"/>
              <a:gd name="T63" fmla="*/ 2147483646 h 375"/>
              <a:gd name="T64" fmla="*/ 2147483646 w 390"/>
              <a:gd name="T65" fmla="*/ 2147483646 h 375"/>
              <a:gd name="T66" fmla="*/ 2147483646 w 390"/>
              <a:gd name="T67" fmla="*/ 2147483646 h 375"/>
              <a:gd name="T68" fmla="*/ 2147483646 w 390"/>
              <a:gd name="T69" fmla="*/ 2147483646 h 375"/>
              <a:gd name="T70" fmla="*/ 2147483646 w 390"/>
              <a:gd name="T71" fmla="*/ 2147483646 h 375"/>
              <a:gd name="T72" fmla="*/ 2147483646 w 390"/>
              <a:gd name="T73" fmla="*/ 2147483646 h 375"/>
              <a:gd name="T74" fmla="*/ 2147483646 w 390"/>
              <a:gd name="T75" fmla="*/ 2147483646 h 375"/>
              <a:gd name="T76" fmla="*/ 2147483646 w 390"/>
              <a:gd name="T77" fmla="*/ 2147483646 h 375"/>
              <a:gd name="T78" fmla="*/ 2147483646 w 390"/>
              <a:gd name="T79" fmla="*/ 2147483646 h 375"/>
              <a:gd name="T80" fmla="*/ 2147483646 w 390"/>
              <a:gd name="T81" fmla="*/ 2147483646 h 375"/>
              <a:gd name="T82" fmla="*/ 2147483646 w 390"/>
              <a:gd name="T83" fmla="*/ 2147483646 h 375"/>
              <a:gd name="T84" fmla="*/ 2147483646 w 390"/>
              <a:gd name="T85" fmla="*/ 2147483646 h 375"/>
              <a:gd name="T86" fmla="*/ 2147483646 w 390"/>
              <a:gd name="T87" fmla="*/ 2147483646 h 375"/>
              <a:gd name="T88" fmla="*/ 2147483646 w 390"/>
              <a:gd name="T89" fmla="*/ 2147483646 h 375"/>
              <a:gd name="T90" fmla="*/ 2147483646 w 390"/>
              <a:gd name="T91" fmla="*/ 2147483646 h 375"/>
              <a:gd name="T92" fmla="*/ 2147483646 w 390"/>
              <a:gd name="T93" fmla="*/ 2147483646 h 375"/>
              <a:gd name="T94" fmla="*/ 2147483646 w 390"/>
              <a:gd name="T95" fmla="*/ 2147483646 h 375"/>
              <a:gd name="T96" fmla="*/ 2147483646 w 390"/>
              <a:gd name="T97" fmla="*/ 2147483646 h 375"/>
              <a:gd name="T98" fmla="*/ 2147483646 w 390"/>
              <a:gd name="T99" fmla="*/ 2147483646 h 375"/>
              <a:gd name="T100" fmla="*/ 2147483646 w 390"/>
              <a:gd name="T101" fmla="*/ 2147483646 h 375"/>
              <a:gd name="T102" fmla="*/ 0 w 390"/>
              <a:gd name="T103" fmla="*/ 2147483646 h 375"/>
              <a:gd name="T104" fmla="*/ 0 w 390"/>
              <a:gd name="T105" fmla="*/ 2147483646 h 375"/>
              <a:gd name="T106" fmla="*/ 2147483646 w 390"/>
              <a:gd name="T107" fmla="*/ 2147483646 h 375"/>
              <a:gd name="T108" fmla="*/ 2147483646 w 390"/>
              <a:gd name="T109" fmla="*/ 2147483646 h 375"/>
              <a:gd name="T110" fmla="*/ 0 w 390"/>
              <a:gd name="T111" fmla="*/ 2147483646 h 375"/>
              <a:gd name="T112" fmla="*/ 0 w 390"/>
              <a:gd name="T113" fmla="*/ 2147483646 h 375"/>
              <a:gd name="T114" fmla="*/ 0 w 390"/>
              <a:gd name="T115" fmla="*/ 2147483646 h 375"/>
              <a:gd name="T116" fmla="*/ 0 w 390"/>
              <a:gd name="T117" fmla="*/ 2147483646 h 375"/>
              <a:gd name="T118" fmla="*/ 0 w 390"/>
              <a:gd name="T119" fmla="*/ 2147483646 h 375"/>
              <a:gd name="T120" fmla="*/ 0 w 390"/>
              <a:gd name="T121" fmla="*/ 2147483646 h 375"/>
              <a:gd name="T122" fmla="*/ 0 w 390"/>
              <a:gd name="T123" fmla="*/ 2147483646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0"/>
              <a:gd name="T187" fmla="*/ 0 h 375"/>
              <a:gd name="T188" fmla="*/ 390 w 390"/>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0" h="375">
                <a:moveTo>
                  <a:pt x="0" y="2"/>
                </a:moveTo>
                <a:lnTo>
                  <a:pt x="12" y="2"/>
                </a:lnTo>
                <a:lnTo>
                  <a:pt x="24" y="2"/>
                </a:lnTo>
                <a:lnTo>
                  <a:pt x="30" y="2"/>
                </a:lnTo>
                <a:lnTo>
                  <a:pt x="36" y="2"/>
                </a:lnTo>
                <a:lnTo>
                  <a:pt x="40" y="2"/>
                </a:lnTo>
                <a:lnTo>
                  <a:pt x="48" y="2"/>
                </a:lnTo>
                <a:lnTo>
                  <a:pt x="59" y="2"/>
                </a:lnTo>
                <a:lnTo>
                  <a:pt x="65" y="2"/>
                </a:lnTo>
                <a:lnTo>
                  <a:pt x="72" y="2"/>
                </a:lnTo>
                <a:lnTo>
                  <a:pt x="78" y="2"/>
                </a:lnTo>
                <a:lnTo>
                  <a:pt x="80" y="2"/>
                </a:lnTo>
                <a:lnTo>
                  <a:pt x="85" y="2"/>
                </a:lnTo>
                <a:lnTo>
                  <a:pt x="92" y="2"/>
                </a:lnTo>
                <a:lnTo>
                  <a:pt x="97" y="2"/>
                </a:lnTo>
                <a:lnTo>
                  <a:pt x="108" y="2"/>
                </a:lnTo>
                <a:lnTo>
                  <a:pt x="116" y="2"/>
                </a:lnTo>
                <a:lnTo>
                  <a:pt x="120" y="2"/>
                </a:lnTo>
                <a:lnTo>
                  <a:pt x="121" y="2"/>
                </a:lnTo>
                <a:lnTo>
                  <a:pt x="124" y="2"/>
                </a:lnTo>
                <a:lnTo>
                  <a:pt x="127" y="2"/>
                </a:lnTo>
                <a:lnTo>
                  <a:pt x="128" y="2"/>
                </a:lnTo>
                <a:lnTo>
                  <a:pt x="132" y="2"/>
                </a:lnTo>
                <a:lnTo>
                  <a:pt x="143" y="2"/>
                </a:lnTo>
                <a:lnTo>
                  <a:pt x="146" y="2"/>
                </a:lnTo>
                <a:lnTo>
                  <a:pt x="158" y="2"/>
                </a:lnTo>
                <a:lnTo>
                  <a:pt x="170" y="2"/>
                </a:lnTo>
                <a:lnTo>
                  <a:pt x="175" y="2"/>
                </a:lnTo>
                <a:lnTo>
                  <a:pt x="183" y="2"/>
                </a:lnTo>
                <a:lnTo>
                  <a:pt x="189" y="2"/>
                </a:lnTo>
                <a:lnTo>
                  <a:pt x="198" y="2"/>
                </a:lnTo>
                <a:lnTo>
                  <a:pt x="201" y="2"/>
                </a:lnTo>
                <a:lnTo>
                  <a:pt x="206" y="2"/>
                </a:lnTo>
                <a:lnTo>
                  <a:pt x="208" y="2"/>
                </a:lnTo>
                <a:lnTo>
                  <a:pt x="218" y="2"/>
                </a:lnTo>
                <a:lnTo>
                  <a:pt x="224" y="2"/>
                </a:lnTo>
                <a:lnTo>
                  <a:pt x="230" y="2"/>
                </a:lnTo>
                <a:lnTo>
                  <a:pt x="232" y="2"/>
                </a:lnTo>
                <a:lnTo>
                  <a:pt x="239" y="2"/>
                </a:lnTo>
                <a:lnTo>
                  <a:pt x="243" y="2"/>
                </a:lnTo>
                <a:lnTo>
                  <a:pt x="259" y="2"/>
                </a:lnTo>
                <a:lnTo>
                  <a:pt x="261" y="2"/>
                </a:lnTo>
                <a:lnTo>
                  <a:pt x="267" y="2"/>
                </a:lnTo>
                <a:lnTo>
                  <a:pt x="271" y="2"/>
                </a:lnTo>
                <a:lnTo>
                  <a:pt x="274" y="2"/>
                </a:lnTo>
                <a:lnTo>
                  <a:pt x="276" y="3"/>
                </a:lnTo>
                <a:lnTo>
                  <a:pt x="279" y="4"/>
                </a:lnTo>
                <a:lnTo>
                  <a:pt x="280" y="4"/>
                </a:lnTo>
                <a:lnTo>
                  <a:pt x="291" y="10"/>
                </a:lnTo>
                <a:lnTo>
                  <a:pt x="297" y="10"/>
                </a:lnTo>
                <a:lnTo>
                  <a:pt x="345" y="5"/>
                </a:lnTo>
                <a:lnTo>
                  <a:pt x="374" y="0"/>
                </a:lnTo>
                <a:lnTo>
                  <a:pt x="383" y="12"/>
                </a:lnTo>
                <a:lnTo>
                  <a:pt x="389" y="21"/>
                </a:lnTo>
                <a:lnTo>
                  <a:pt x="389" y="26"/>
                </a:lnTo>
                <a:lnTo>
                  <a:pt x="367" y="37"/>
                </a:lnTo>
                <a:lnTo>
                  <a:pt x="360" y="40"/>
                </a:lnTo>
                <a:lnTo>
                  <a:pt x="323" y="53"/>
                </a:lnTo>
                <a:lnTo>
                  <a:pt x="318" y="56"/>
                </a:lnTo>
                <a:lnTo>
                  <a:pt x="306" y="75"/>
                </a:lnTo>
                <a:lnTo>
                  <a:pt x="304" y="77"/>
                </a:lnTo>
                <a:lnTo>
                  <a:pt x="303" y="77"/>
                </a:lnTo>
                <a:lnTo>
                  <a:pt x="296" y="77"/>
                </a:lnTo>
                <a:lnTo>
                  <a:pt x="291" y="77"/>
                </a:lnTo>
                <a:lnTo>
                  <a:pt x="291" y="82"/>
                </a:lnTo>
                <a:lnTo>
                  <a:pt x="291" y="87"/>
                </a:lnTo>
                <a:lnTo>
                  <a:pt x="291" y="89"/>
                </a:lnTo>
                <a:lnTo>
                  <a:pt x="291" y="92"/>
                </a:lnTo>
                <a:lnTo>
                  <a:pt x="291" y="97"/>
                </a:lnTo>
                <a:lnTo>
                  <a:pt x="291" y="100"/>
                </a:lnTo>
                <a:lnTo>
                  <a:pt x="291" y="108"/>
                </a:lnTo>
                <a:lnTo>
                  <a:pt x="291" y="113"/>
                </a:lnTo>
                <a:lnTo>
                  <a:pt x="291" y="119"/>
                </a:lnTo>
                <a:lnTo>
                  <a:pt x="291" y="138"/>
                </a:lnTo>
                <a:lnTo>
                  <a:pt x="291" y="149"/>
                </a:lnTo>
                <a:lnTo>
                  <a:pt x="291" y="153"/>
                </a:lnTo>
                <a:lnTo>
                  <a:pt x="291" y="159"/>
                </a:lnTo>
                <a:lnTo>
                  <a:pt x="291" y="163"/>
                </a:lnTo>
                <a:lnTo>
                  <a:pt x="291" y="174"/>
                </a:lnTo>
                <a:lnTo>
                  <a:pt x="291" y="193"/>
                </a:lnTo>
                <a:lnTo>
                  <a:pt x="291" y="204"/>
                </a:lnTo>
                <a:lnTo>
                  <a:pt x="291" y="213"/>
                </a:lnTo>
                <a:lnTo>
                  <a:pt x="291" y="219"/>
                </a:lnTo>
                <a:lnTo>
                  <a:pt x="291" y="224"/>
                </a:lnTo>
                <a:lnTo>
                  <a:pt x="294" y="224"/>
                </a:lnTo>
                <a:lnTo>
                  <a:pt x="296" y="224"/>
                </a:lnTo>
                <a:lnTo>
                  <a:pt x="302" y="224"/>
                </a:lnTo>
                <a:lnTo>
                  <a:pt x="306" y="224"/>
                </a:lnTo>
                <a:lnTo>
                  <a:pt x="308" y="224"/>
                </a:lnTo>
                <a:lnTo>
                  <a:pt x="314" y="224"/>
                </a:lnTo>
                <a:lnTo>
                  <a:pt x="316" y="224"/>
                </a:lnTo>
                <a:lnTo>
                  <a:pt x="323" y="224"/>
                </a:lnTo>
                <a:lnTo>
                  <a:pt x="328" y="224"/>
                </a:lnTo>
                <a:lnTo>
                  <a:pt x="334" y="224"/>
                </a:lnTo>
                <a:lnTo>
                  <a:pt x="339" y="224"/>
                </a:lnTo>
                <a:lnTo>
                  <a:pt x="343" y="224"/>
                </a:lnTo>
                <a:lnTo>
                  <a:pt x="349" y="224"/>
                </a:lnTo>
                <a:lnTo>
                  <a:pt x="351" y="224"/>
                </a:lnTo>
                <a:lnTo>
                  <a:pt x="363" y="224"/>
                </a:lnTo>
                <a:lnTo>
                  <a:pt x="363" y="231"/>
                </a:lnTo>
                <a:lnTo>
                  <a:pt x="363" y="234"/>
                </a:lnTo>
                <a:lnTo>
                  <a:pt x="363" y="236"/>
                </a:lnTo>
                <a:lnTo>
                  <a:pt x="363" y="242"/>
                </a:lnTo>
                <a:lnTo>
                  <a:pt x="363" y="249"/>
                </a:lnTo>
                <a:lnTo>
                  <a:pt x="363" y="252"/>
                </a:lnTo>
                <a:lnTo>
                  <a:pt x="363" y="261"/>
                </a:lnTo>
                <a:lnTo>
                  <a:pt x="363" y="275"/>
                </a:lnTo>
                <a:lnTo>
                  <a:pt x="363" y="279"/>
                </a:lnTo>
                <a:lnTo>
                  <a:pt x="363" y="282"/>
                </a:lnTo>
                <a:lnTo>
                  <a:pt x="363" y="286"/>
                </a:lnTo>
                <a:lnTo>
                  <a:pt x="363" y="290"/>
                </a:lnTo>
                <a:lnTo>
                  <a:pt x="363" y="299"/>
                </a:lnTo>
                <a:lnTo>
                  <a:pt x="351" y="299"/>
                </a:lnTo>
                <a:lnTo>
                  <a:pt x="347" y="299"/>
                </a:lnTo>
                <a:lnTo>
                  <a:pt x="342" y="299"/>
                </a:lnTo>
                <a:lnTo>
                  <a:pt x="339" y="299"/>
                </a:lnTo>
                <a:lnTo>
                  <a:pt x="336" y="299"/>
                </a:lnTo>
                <a:lnTo>
                  <a:pt x="330" y="299"/>
                </a:lnTo>
                <a:lnTo>
                  <a:pt x="328" y="299"/>
                </a:lnTo>
                <a:lnTo>
                  <a:pt x="324" y="299"/>
                </a:lnTo>
                <a:lnTo>
                  <a:pt x="315" y="299"/>
                </a:lnTo>
                <a:lnTo>
                  <a:pt x="312" y="299"/>
                </a:lnTo>
                <a:lnTo>
                  <a:pt x="306" y="299"/>
                </a:lnTo>
                <a:lnTo>
                  <a:pt x="303" y="299"/>
                </a:lnTo>
                <a:lnTo>
                  <a:pt x="293" y="299"/>
                </a:lnTo>
                <a:lnTo>
                  <a:pt x="291" y="299"/>
                </a:lnTo>
                <a:lnTo>
                  <a:pt x="290" y="299"/>
                </a:lnTo>
                <a:lnTo>
                  <a:pt x="282" y="299"/>
                </a:lnTo>
                <a:lnTo>
                  <a:pt x="279" y="299"/>
                </a:lnTo>
                <a:lnTo>
                  <a:pt x="265" y="299"/>
                </a:lnTo>
                <a:lnTo>
                  <a:pt x="263" y="299"/>
                </a:lnTo>
                <a:lnTo>
                  <a:pt x="262" y="299"/>
                </a:lnTo>
                <a:lnTo>
                  <a:pt x="256" y="299"/>
                </a:lnTo>
                <a:lnTo>
                  <a:pt x="253" y="299"/>
                </a:lnTo>
                <a:lnTo>
                  <a:pt x="242" y="299"/>
                </a:lnTo>
                <a:lnTo>
                  <a:pt x="241" y="299"/>
                </a:lnTo>
                <a:lnTo>
                  <a:pt x="238" y="299"/>
                </a:lnTo>
                <a:lnTo>
                  <a:pt x="230" y="299"/>
                </a:lnTo>
                <a:lnTo>
                  <a:pt x="229" y="299"/>
                </a:lnTo>
                <a:lnTo>
                  <a:pt x="224" y="299"/>
                </a:lnTo>
                <a:lnTo>
                  <a:pt x="218" y="299"/>
                </a:lnTo>
                <a:lnTo>
                  <a:pt x="217" y="308"/>
                </a:lnTo>
                <a:lnTo>
                  <a:pt x="217" y="311"/>
                </a:lnTo>
                <a:lnTo>
                  <a:pt x="217" y="324"/>
                </a:lnTo>
                <a:lnTo>
                  <a:pt x="217" y="337"/>
                </a:lnTo>
                <a:lnTo>
                  <a:pt x="217" y="340"/>
                </a:lnTo>
                <a:lnTo>
                  <a:pt x="217" y="350"/>
                </a:lnTo>
                <a:lnTo>
                  <a:pt x="217" y="351"/>
                </a:lnTo>
                <a:lnTo>
                  <a:pt x="217" y="360"/>
                </a:lnTo>
                <a:lnTo>
                  <a:pt x="217" y="368"/>
                </a:lnTo>
                <a:lnTo>
                  <a:pt x="217" y="370"/>
                </a:lnTo>
                <a:lnTo>
                  <a:pt x="217" y="374"/>
                </a:lnTo>
                <a:lnTo>
                  <a:pt x="208" y="374"/>
                </a:lnTo>
                <a:lnTo>
                  <a:pt x="205" y="374"/>
                </a:lnTo>
                <a:lnTo>
                  <a:pt x="194" y="374"/>
                </a:lnTo>
                <a:lnTo>
                  <a:pt x="193" y="374"/>
                </a:lnTo>
                <a:lnTo>
                  <a:pt x="185" y="374"/>
                </a:lnTo>
                <a:lnTo>
                  <a:pt x="183" y="374"/>
                </a:lnTo>
                <a:lnTo>
                  <a:pt x="178" y="374"/>
                </a:lnTo>
                <a:lnTo>
                  <a:pt x="170" y="374"/>
                </a:lnTo>
                <a:lnTo>
                  <a:pt x="167" y="374"/>
                </a:lnTo>
                <a:lnTo>
                  <a:pt x="164" y="374"/>
                </a:lnTo>
                <a:lnTo>
                  <a:pt x="157" y="374"/>
                </a:lnTo>
                <a:lnTo>
                  <a:pt x="151" y="374"/>
                </a:lnTo>
                <a:lnTo>
                  <a:pt x="149" y="374"/>
                </a:lnTo>
                <a:lnTo>
                  <a:pt x="146" y="374"/>
                </a:lnTo>
                <a:lnTo>
                  <a:pt x="136" y="374"/>
                </a:lnTo>
                <a:lnTo>
                  <a:pt x="134" y="374"/>
                </a:lnTo>
                <a:lnTo>
                  <a:pt x="130" y="374"/>
                </a:lnTo>
                <a:lnTo>
                  <a:pt x="129" y="374"/>
                </a:lnTo>
                <a:lnTo>
                  <a:pt x="120" y="374"/>
                </a:lnTo>
                <a:lnTo>
                  <a:pt x="115" y="374"/>
                </a:lnTo>
                <a:lnTo>
                  <a:pt x="101" y="374"/>
                </a:lnTo>
                <a:lnTo>
                  <a:pt x="97" y="374"/>
                </a:lnTo>
                <a:lnTo>
                  <a:pt x="96" y="374"/>
                </a:lnTo>
                <a:lnTo>
                  <a:pt x="92" y="374"/>
                </a:lnTo>
                <a:lnTo>
                  <a:pt x="91" y="374"/>
                </a:lnTo>
                <a:lnTo>
                  <a:pt x="90" y="374"/>
                </a:lnTo>
                <a:lnTo>
                  <a:pt x="86" y="374"/>
                </a:lnTo>
                <a:lnTo>
                  <a:pt x="84" y="374"/>
                </a:lnTo>
                <a:lnTo>
                  <a:pt x="82" y="374"/>
                </a:lnTo>
                <a:lnTo>
                  <a:pt x="76" y="374"/>
                </a:lnTo>
                <a:lnTo>
                  <a:pt x="73" y="374"/>
                </a:lnTo>
                <a:lnTo>
                  <a:pt x="73" y="371"/>
                </a:lnTo>
                <a:lnTo>
                  <a:pt x="73" y="369"/>
                </a:lnTo>
                <a:lnTo>
                  <a:pt x="68" y="369"/>
                </a:lnTo>
                <a:lnTo>
                  <a:pt x="61" y="369"/>
                </a:lnTo>
                <a:lnTo>
                  <a:pt x="50" y="369"/>
                </a:lnTo>
                <a:lnTo>
                  <a:pt x="48" y="369"/>
                </a:lnTo>
                <a:lnTo>
                  <a:pt x="41" y="369"/>
                </a:lnTo>
                <a:lnTo>
                  <a:pt x="39" y="369"/>
                </a:lnTo>
                <a:lnTo>
                  <a:pt x="35" y="369"/>
                </a:lnTo>
                <a:lnTo>
                  <a:pt x="31" y="369"/>
                </a:lnTo>
                <a:lnTo>
                  <a:pt x="26" y="369"/>
                </a:lnTo>
                <a:lnTo>
                  <a:pt x="25" y="369"/>
                </a:lnTo>
                <a:lnTo>
                  <a:pt x="17" y="369"/>
                </a:lnTo>
                <a:lnTo>
                  <a:pt x="13" y="369"/>
                </a:lnTo>
                <a:lnTo>
                  <a:pt x="4" y="369"/>
                </a:lnTo>
                <a:lnTo>
                  <a:pt x="1" y="369"/>
                </a:lnTo>
                <a:lnTo>
                  <a:pt x="1" y="361"/>
                </a:lnTo>
                <a:lnTo>
                  <a:pt x="1" y="347"/>
                </a:lnTo>
                <a:lnTo>
                  <a:pt x="1" y="336"/>
                </a:lnTo>
                <a:lnTo>
                  <a:pt x="1" y="324"/>
                </a:lnTo>
                <a:lnTo>
                  <a:pt x="1" y="317"/>
                </a:lnTo>
                <a:lnTo>
                  <a:pt x="1" y="311"/>
                </a:lnTo>
                <a:lnTo>
                  <a:pt x="1" y="299"/>
                </a:lnTo>
                <a:lnTo>
                  <a:pt x="0" y="298"/>
                </a:lnTo>
                <a:lnTo>
                  <a:pt x="0" y="295"/>
                </a:lnTo>
                <a:lnTo>
                  <a:pt x="0" y="293"/>
                </a:lnTo>
                <a:lnTo>
                  <a:pt x="0" y="286"/>
                </a:lnTo>
                <a:lnTo>
                  <a:pt x="0" y="275"/>
                </a:lnTo>
                <a:lnTo>
                  <a:pt x="0" y="273"/>
                </a:lnTo>
                <a:lnTo>
                  <a:pt x="0" y="262"/>
                </a:lnTo>
                <a:lnTo>
                  <a:pt x="1" y="259"/>
                </a:lnTo>
                <a:lnTo>
                  <a:pt x="1" y="253"/>
                </a:lnTo>
                <a:lnTo>
                  <a:pt x="1" y="250"/>
                </a:lnTo>
                <a:lnTo>
                  <a:pt x="1" y="238"/>
                </a:lnTo>
                <a:lnTo>
                  <a:pt x="1" y="226"/>
                </a:lnTo>
                <a:lnTo>
                  <a:pt x="1" y="216"/>
                </a:lnTo>
                <a:lnTo>
                  <a:pt x="1" y="213"/>
                </a:lnTo>
                <a:lnTo>
                  <a:pt x="1" y="200"/>
                </a:lnTo>
                <a:lnTo>
                  <a:pt x="1" y="198"/>
                </a:lnTo>
                <a:lnTo>
                  <a:pt x="0" y="193"/>
                </a:lnTo>
                <a:lnTo>
                  <a:pt x="0" y="188"/>
                </a:lnTo>
                <a:lnTo>
                  <a:pt x="0" y="182"/>
                </a:lnTo>
                <a:lnTo>
                  <a:pt x="0" y="175"/>
                </a:lnTo>
                <a:lnTo>
                  <a:pt x="0" y="173"/>
                </a:lnTo>
                <a:lnTo>
                  <a:pt x="0" y="170"/>
                </a:lnTo>
                <a:lnTo>
                  <a:pt x="0" y="163"/>
                </a:lnTo>
                <a:lnTo>
                  <a:pt x="0" y="160"/>
                </a:lnTo>
                <a:lnTo>
                  <a:pt x="0" y="151"/>
                </a:lnTo>
                <a:lnTo>
                  <a:pt x="0" y="147"/>
                </a:lnTo>
                <a:lnTo>
                  <a:pt x="0" y="139"/>
                </a:lnTo>
                <a:lnTo>
                  <a:pt x="0" y="126"/>
                </a:lnTo>
                <a:lnTo>
                  <a:pt x="0" y="120"/>
                </a:lnTo>
                <a:lnTo>
                  <a:pt x="0" y="114"/>
                </a:lnTo>
                <a:lnTo>
                  <a:pt x="0" y="106"/>
                </a:lnTo>
                <a:lnTo>
                  <a:pt x="0" y="103"/>
                </a:lnTo>
                <a:lnTo>
                  <a:pt x="0" y="91"/>
                </a:lnTo>
                <a:lnTo>
                  <a:pt x="0" y="89"/>
                </a:lnTo>
                <a:lnTo>
                  <a:pt x="0" y="81"/>
                </a:lnTo>
                <a:lnTo>
                  <a:pt x="0" y="77"/>
                </a:lnTo>
                <a:lnTo>
                  <a:pt x="0" y="69"/>
                </a:lnTo>
                <a:lnTo>
                  <a:pt x="0" y="64"/>
                </a:lnTo>
                <a:lnTo>
                  <a:pt x="0" y="52"/>
                </a:lnTo>
                <a:lnTo>
                  <a:pt x="0" y="40"/>
                </a:lnTo>
                <a:lnTo>
                  <a:pt x="0" y="31"/>
                </a:lnTo>
                <a:lnTo>
                  <a:pt x="0" y="28"/>
                </a:lnTo>
                <a:lnTo>
                  <a:pt x="0" y="15"/>
                </a:lnTo>
                <a:lnTo>
                  <a:pt x="0" y="2"/>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0" name="Freeform 306"/>
          <p:cNvSpPr>
            <a:spLocks/>
          </p:cNvSpPr>
          <p:nvPr/>
        </p:nvSpPr>
        <p:spPr bwMode="auto">
          <a:xfrm>
            <a:off x="7754939" y="4445000"/>
            <a:ext cx="515937" cy="471488"/>
          </a:xfrm>
          <a:custGeom>
            <a:avLst/>
            <a:gdLst>
              <a:gd name="T0" fmla="*/ 2147483646 w 358"/>
              <a:gd name="T1" fmla="*/ 0 h 337"/>
              <a:gd name="T2" fmla="*/ 2147483646 w 358"/>
              <a:gd name="T3" fmla="*/ 0 h 337"/>
              <a:gd name="T4" fmla="*/ 2147483646 w 358"/>
              <a:gd name="T5" fmla="*/ 0 h 337"/>
              <a:gd name="T6" fmla="*/ 2147483646 w 358"/>
              <a:gd name="T7" fmla="*/ 0 h 337"/>
              <a:gd name="T8" fmla="*/ 2147483646 w 358"/>
              <a:gd name="T9" fmla="*/ 0 h 337"/>
              <a:gd name="T10" fmla="*/ 2147483646 w 358"/>
              <a:gd name="T11" fmla="*/ 2147483646 h 337"/>
              <a:gd name="T12" fmla="*/ 2147483646 w 358"/>
              <a:gd name="T13" fmla="*/ 2147483646 h 337"/>
              <a:gd name="T14" fmla="*/ 2147483646 w 358"/>
              <a:gd name="T15" fmla="*/ 2147483646 h 337"/>
              <a:gd name="T16" fmla="*/ 2147483646 w 358"/>
              <a:gd name="T17" fmla="*/ 2147483646 h 337"/>
              <a:gd name="T18" fmla="*/ 2147483646 w 358"/>
              <a:gd name="T19" fmla="*/ 2147483646 h 337"/>
              <a:gd name="T20" fmla="*/ 2147483646 w 358"/>
              <a:gd name="T21" fmla="*/ 2147483646 h 337"/>
              <a:gd name="T22" fmla="*/ 2147483646 w 358"/>
              <a:gd name="T23" fmla="*/ 2147483646 h 337"/>
              <a:gd name="T24" fmla="*/ 2147483646 w 358"/>
              <a:gd name="T25" fmla="*/ 2147483646 h 337"/>
              <a:gd name="T26" fmla="*/ 2147483646 w 358"/>
              <a:gd name="T27" fmla="*/ 2147483646 h 337"/>
              <a:gd name="T28" fmla="*/ 2147483646 w 358"/>
              <a:gd name="T29" fmla="*/ 2147483646 h 337"/>
              <a:gd name="T30" fmla="*/ 2147483646 w 358"/>
              <a:gd name="T31" fmla="*/ 2147483646 h 337"/>
              <a:gd name="T32" fmla="*/ 2147483646 w 358"/>
              <a:gd name="T33" fmla="*/ 2147483646 h 337"/>
              <a:gd name="T34" fmla="*/ 2147483646 w 358"/>
              <a:gd name="T35" fmla="*/ 2147483646 h 337"/>
              <a:gd name="T36" fmla="*/ 2147483646 w 358"/>
              <a:gd name="T37" fmla="*/ 2147483646 h 337"/>
              <a:gd name="T38" fmla="*/ 2147483646 w 358"/>
              <a:gd name="T39" fmla="*/ 2147483646 h 337"/>
              <a:gd name="T40" fmla="*/ 2147483646 w 358"/>
              <a:gd name="T41" fmla="*/ 2147483646 h 337"/>
              <a:gd name="T42" fmla="*/ 2147483646 w 358"/>
              <a:gd name="T43" fmla="*/ 2147483646 h 337"/>
              <a:gd name="T44" fmla="*/ 2147483646 w 358"/>
              <a:gd name="T45" fmla="*/ 2147483646 h 337"/>
              <a:gd name="T46" fmla="*/ 2147483646 w 358"/>
              <a:gd name="T47" fmla="*/ 2147483646 h 337"/>
              <a:gd name="T48" fmla="*/ 2147483646 w 358"/>
              <a:gd name="T49" fmla="*/ 2147483646 h 337"/>
              <a:gd name="T50" fmla="*/ 2147483646 w 358"/>
              <a:gd name="T51" fmla="*/ 2147483646 h 337"/>
              <a:gd name="T52" fmla="*/ 2147483646 w 358"/>
              <a:gd name="T53" fmla="*/ 2147483646 h 337"/>
              <a:gd name="T54" fmla="*/ 2147483646 w 358"/>
              <a:gd name="T55" fmla="*/ 2147483646 h 337"/>
              <a:gd name="T56" fmla="*/ 2147483646 w 358"/>
              <a:gd name="T57" fmla="*/ 2147483646 h 337"/>
              <a:gd name="T58" fmla="*/ 2147483646 w 358"/>
              <a:gd name="T59" fmla="*/ 2147483646 h 337"/>
              <a:gd name="T60" fmla="*/ 2147483646 w 358"/>
              <a:gd name="T61" fmla="*/ 2147483646 h 337"/>
              <a:gd name="T62" fmla="*/ 2147483646 w 358"/>
              <a:gd name="T63" fmla="*/ 2147483646 h 337"/>
              <a:gd name="T64" fmla="*/ 2147483646 w 358"/>
              <a:gd name="T65" fmla="*/ 2147483646 h 337"/>
              <a:gd name="T66" fmla="*/ 2147483646 w 358"/>
              <a:gd name="T67" fmla="*/ 2147483646 h 337"/>
              <a:gd name="T68" fmla="*/ 2147483646 w 358"/>
              <a:gd name="T69" fmla="*/ 2147483646 h 337"/>
              <a:gd name="T70" fmla="*/ 2147483646 w 358"/>
              <a:gd name="T71" fmla="*/ 2147483646 h 337"/>
              <a:gd name="T72" fmla="*/ 2147483646 w 358"/>
              <a:gd name="T73" fmla="*/ 2147483646 h 337"/>
              <a:gd name="T74" fmla="*/ 2147483646 w 358"/>
              <a:gd name="T75" fmla="*/ 2147483646 h 337"/>
              <a:gd name="T76" fmla="*/ 0 w 358"/>
              <a:gd name="T77" fmla="*/ 2147483646 h 337"/>
              <a:gd name="T78" fmla="*/ 2147483646 w 358"/>
              <a:gd name="T79" fmla="*/ 2147483646 h 337"/>
              <a:gd name="T80" fmla="*/ 2147483646 w 358"/>
              <a:gd name="T81" fmla="*/ 2147483646 h 337"/>
              <a:gd name="T82" fmla="*/ 2147483646 w 358"/>
              <a:gd name="T83" fmla="*/ 2147483646 h 337"/>
              <a:gd name="T84" fmla="*/ 2147483646 w 358"/>
              <a:gd name="T85" fmla="*/ 2147483646 h 337"/>
              <a:gd name="T86" fmla="*/ 2147483646 w 358"/>
              <a:gd name="T87" fmla="*/ 2147483646 h 337"/>
              <a:gd name="T88" fmla="*/ 2147483646 w 358"/>
              <a:gd name="T89" fmla="*/ 2147483646 h 337"/>
              <a:gd name="T90" fmla="*/ 2147483646 w 358"/>
              <a:gd name="T91" fmla="*/ 2147483646 h 337"/>
              <a:gd name="T92" fmla="*/ 2147483646 w 358"/>
              <a:gd name="T93" fmla="*/ 2147483646 h 337"/>
              <a:gd name="T94" fmla="*/ 2147483646 w 358"/>
              <a:gd name="T95" fmla="*/ 2147483646 h 337"/>
              <a:gd name="T96" fmla="*/ 2147483646 w 358"/>
              <a:gd name="T97" fmla="*/ 2147483646 h 337"/>
              <a:gd name="T98" fmla="*/ 2147483646 w 358"/>
              <a:gd name="T99" fmla="*/ 2147483646 h 337"/>
              <a:gd name="T100" fmla="*/ 2147483646 w 358"/>
              <a:gd name="T101" fmla="*/ 2147483646 h 337"/>
              <a:gd name="T102" fmla="*/ 2147483646 w 358"/>
              <a:gd name="T103" fmla="*/ 0 h 337"/>
              <a:gd name="T104" fmla="*/ 2147483646 w 358"/>
              <a:gd name="T105" fmla="*/ 0 h 337"/>
              <a:gd name="T106" fmla="*/ 2147483646 w 358"/>
              <a:gd name="T107" fmla="*/ 0 h 3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337"/>
              <a:gd name="T164" fmla="*/ 358 w 358"/>
              <a:gd name="T165" fmla="*/ 337 h 3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337">
                <a:moveTo>
                  <a:pt x="71" y="0"/>
                </a:moveTo>
                <a:lnTo>
                  <a:pt x="107" y="0"/>
                </a:lnTo>
                <a:lnTo>
                  <a:pt x="116" y="0"/>
                </a:lnTo>
                <a:lnTo>
                  <a:pt x="117" y="0"/>
                </a:lnTo>
                <a:lnTo>
                  <a:pt x="118" y="0"/>
                </a:lnTo>
                <a:lnTo>
                  <a:pt x="125" y="0"/>
                </a:lnTo>
                <a:lnTo>
                  <a:pt x="146" y="0"/>
                </a:lnTo>
                <a:lnTo>
                  <a:pt x="153" y="0"/>
                </a:lnTo>
                <a:lnTo>
                  <a:pt x="161" y="0"/>
                </a:lnTo>
                <a:lnTo>
                  <a:pt x="174" y="0"/>
                </a:lnTo>
                <a:lnTo>
                  <a:pt x="195" y="0"/>
                </a:lnTo>
                <a:lnTo>
                  <a:pt x="198" y="0"/>
                </a:lnTo>
                <a:lnTo>
                  <a:pt x="202" y="0"/>
                </a:lnTo>
                <a:lnTo>
                  <a:pt x="203" y="0"/>
                </a:lnTo>
                <a:lnTo>
                  <a:pt x="206" y="0"/>
                </a:lnTo>
                <a:lnTo>
                  <a:pt x="210" y="0"/>
                </a:lnTo>
                <a:lnTo>
                  <a:pt x="216" y="0"/>
                </a:lnTo>
                <a:lnTo>
                  <a:pt x="218" y="0"/>
                </a:lnTo>
                <a:lnTo>
                  <a:pt x="224" y="0"/>
                </a:lnTo>
                <a:lnTo>
                  <a:pt x="226" y="0"/>
                </a:lnTo>
                <a:lnTo>
                  <a:pt x="264" y="0"/>
                </a:lnTo>
                <a:lnTo>
                  <a:pt x="282" y="0"/>
                </a:lnTo>
                <a:lnTo>
                  <a:pt x="285" y="0"/>
                </a:lnTo>
                <a:lnTo>
                  <a:pt x="284" y="5"/>
                </a:lnTo>
                <a:lnTo>
                  <a:pt x="284" y="26"/>
                </a:lnTo>
                <a:lnTo>
                  <a:pt x="284" y="46"/>
                </a:lnTo>
                <a:lnTo>
                  <a:pt x="284" y="70"/>
                </a:lnTo>
                <a:lnTo>
                  <a:pt x="284" y="73"/>
                </a:lnTo>
                <a:lnTo>
                  <a:pt x="287" y="73"/>
                </a:lnTo>
                <a:lnTo>
                  <a:pt x="291" y="73"/>
                </a:lnTo>
                <a:lnTo>
                  <a:pt x="294" y="73"/>
                </a:lnTo>
                <a:lnTo>
                  <a:pt x="296" y="73"/>
                </a:lnTo>
                <a:lnTo>
                  <a:pt x="298" y="73"/>
                </a:lnTo>
                <a:lnTo>
                  <a:pt x="300" y="73"/>
                </a:lnTo>
                <a:lnTo>
                  <a:pt x="303" y="73"/>
                </a:lnTo>
                <a:lnTo>
                  <a:pt x="307" y="73"/>
                </a:lnTo>
                <a:lnTo>
                  <a:pt x="309" y="73"/>
                </a:lnTo>
                <a:lnTo>
                  <a:pt x="313" y="73"/>
                </a:lnTo>
                <a:lnTo>
                  <a:pt x="320" y="73"/>
                </a:lnTo>
                <a:lnTo>
                  <a:pt x="325" y="73"/>
                </a:lnTo>
                <a:lnTo>
                  <a:pt x="333" y="74"/>
                </a:lnTo>
                <a:lnTo>
                  <a:pt x="336" y="74"/>
                </a:lnTo>
                <a:lnTo>
                  <a:pt x="342" y="74"/>
                </a:lnTo>
                <a:lnTo>
                  <a:pt x="346" y="74"/>
                </a:lnTo>
                <a:lnTo>
                  <a:pt x="357" y="74"/>
                </a:lnTo>
                <a:lnTo>
                  <a:pt x="357" y="82"/>
                </a:lnTo>
                <a:lnTo>
                  <a:pt x="357" y="87"/>
                </a:lnTo>
                <a:lnTo>
                  <a:pt x="357" y="91"/>
                </a:lnTo>
                <a:lnTo>
                  <a:pt x="357" y="99"/>
                </a:lnTo>
                <a:lnTo>
                  <a:pt x="357" y="105"/>
                </a:lnTo>
                <a:lnTo>
                  <a:pt x="357" y="110"/>
                </a:lnTo>
                <a:lnTo>
                  <a:pt x="357" y="121"/>
                </a:lnTo>
                <a:lnTo>
                  <a:pt x="357" y="137"/>
                </a:lnTo>
                <a:lnTo>
                  <a:pt x="357" y="147"/>
                </a:lnTo>
                <a:lnTo>
                  <a:pt x="357" y="162"/>
                </a:lnTo>
                <a:lnTo>
                  <a:pt x="357" y="165"/>
                </a:lnTo>
                <a:lnTo>
                  <a:pt x="357" y="174"/>
                </a:lnTo>
                <a:lnTo>
                  <a:pt x="357" y="177"/>
                </a:lnTo>
                <a:lnTo>
                  <a:pt x="357" y="186"/>
                </a:lnTo>
                <a:lnTo>
                  <a:pt x="357" y="198"/>
                </a:lnTo>
                <a:lnTo>
                  <a:pt x="357" y="210"/>
                </a:lnTo>
                <a:lnTo>
                  <a:pt x="357" y="224"/>
                </a:lnTo>
                <a:lnTo>
                  <a:pt x="357" y="236"/>
                </a:lnTo>
                <a:lnTo>
                  <a:pt x="357" y="248"/>
                </a:lnTo>
                <a:lnTo>
                  <a:pt x="357" y="267"/>
                </a:lnTo>
                <a:lnTo>
                  <a:pt x="357" y="273"/>
                </a:lnTo>
                <a:lnTo>
                  <a:pt x="357" y="275"/>
                </a:lnTo>
                <a:lnTo>
                  <a:pt x="357" y="288"/>
                </a:lnTo>
                <a:lnTo>
                  <a:pt x="357" y="290"/>
                </a:lnTo>
                <a:lnTo>
                  <a:pt x="357" y="299"/>
                </a:lnTo>
                <a:lnTo>
                  <a:pt x="353" y="299"/>
                </a:lnTo>
                <a:lnTo>
                  <a:pt x="351" y="299"/>
                </a:lnTo>
                <a:lnTo>
                  <a:pt x="333" y="298"/>
                </a:lnTo>
                <a:lnTo>
                  <a:pt x="331" y="298"/>
                </a:lnTo>
                <a:lnTo>
                  <a:pt x="325" y="299"/>
                </a:lnTo>
                <a:lnTo>
                  <a:pt x="325" y="300"/>
                </a:lnTo>
                <a:lnTo>
                  <a:pt x="325" y="309"/>
                </a:lnTo>
                <a:lnTo>
                  <a:pt x="325" y="323"/>
                </a:lnTo>
                <a:lnTo>
                  <a:pt x="325" y="330"/>
                </a:lnTo>
                <a:lnTo>
                  <a:pt x="325" y="336"/>
                </a:lnTo>
                <a:lnTo>
                  <a:pt x="310" y="336"/>
                </a:lnTo>
                <a:lnTo>
                  <a:pt x="308" y="336"/>
                </a:lnTo>
                <a:lnTo>
                  <a:pt x="303" y="336"/>
                </a:lnTo>
                <a:lnTo>
                  <a:pt x="299" y="336"/>
                </a:lnTo>
                <a:lnTo>
                  <a:pt x="297" y="336"/>
                </a:lnTo>
                <a:lnTo>
                  <a:pt x="287" y="336"/>
                </a:lnTo>
                <a:lnTo>
                  <a:pt x="285" y="336"/>
                </a:lnTo>
                <a:lnTo>
                  <a:pt x="281" y="336"/>
                </a:lnTo>
                <a:lnTo>
                  <a:pt x="260" y="336"/>
                </a:lnTo>
                <a:lnTo>
                  <a:pt x="255" y="336"/>
                </a:lnTo>
                <a:lnTo>
                  <a:pt x="253" y="336"/>
                </a:lnTo>
                <a:lnTo>
                  <a:pt x="251" y="336"/>
                </a:lnTo>
                <a:lnTo>
                  <a:pt x="249" y="336"/>
                </a:lnTo>
                <a:lnTo>
                  <a:pt x="246" y="336"/>
                </a:lnTo>
                <a:lnTo>
                  <a:pt x="242" y="336"/>
                </a:lnTo>
                <a:lnTo>
                  <a:pt x="240" y="336"/>
                </a:lnTo>
                <a:lnTo>
                  <a:pt x="236" y="334"/>
                </a:lnTo>
                <a:lnTo>
                  <a:pt x="238" y="325"/>
                </a:lnTo>
                <a:lnTo>
                  <a:pt x="232" y="324"/>
                </a:lnTo>
                <a:lnTo>
                  <a:pt x="226" y="317"/>
                </a:lnTo>
                <a:lnTo>
                  <a:pt x="227" y="313"/>
                </a:lnTo>
                <a:lnTo>
                  <a:pt x="219" y="311"/>
                </a:lnTo>
                <a:lnTo>
                  <a:pt x="220" y="307"/>
                </a:lnTo>
                <a:lnTo>
                  <a:pt x="219" y="307"/>
                </a:lnTo>
                <a:lnTo>
                  <a:pt x="216" y="303"/>
                </a:lnTo>
                <a:lnTo>
                  <a:pt x="214" y="301"/>
                </a:lnTo>
                <a:lnTo>
                  <a:pt x="212" y="300"/>
                </a:lnTo>
                <a:lnTo>
                  <a:pt x="213" y="295"/>
                </a:lnTo>
                <a:lnTo>
                  <a:pt x="210" y="294"/>
                </a:lnTo>
                <a:lnTo>
                  <a:pt x="208" y="295"/>
                </a:lnTo>
                <a:lnTo>
                  <a:pt x="207" y="298"/>
                </a:lnTo>
                <a:lnTo>
                  <a:pt x="206" y="301"/>
                </a:lnTo>
                <a:lnTo>
                  <a:pt x="203" y="300"/>
                </a:lnTo>
                <a:lnTo>
                  <a:pt x="199" y="299"/>
                </a:lnTo>
                <a:lnTo>
                  <a:pt x="198" y="294"/>
                </a:lnTo>
                <a:lnTo>
                  <a:pt x="199" y="290"/>
                </a:lnTo>
                <a:lnTo>
                  <a:pt x="197" y="289"/>
                </a:lnTo>
                <a:lnTo>
                  <a:pt x="195" y="290"/>
                </a:lnTo>
                <a:lnTo>
                  <a:pt x="193" y="294"/>
                </a:lnTo>
                <a:lnTo>
                  <a:pt x="191" y="294"/>
                </a:lnTo>
                <a:lnTo>
                  <a:pt x="186" y="292"/>
                </a:lnTo>
                <a:lnTo>
                  <a:pt x="184" y="291"/>
                </a:lnTo>
                <a:lnTo>
                  <a:pt x="181" y="289"/>
                </a:lnTo>
                <a:lnTo>
                  <a:pt x="180" y="290"/>
                </a:lnTo>
                <a:lnTo>
                  <a:pt x="179" y="288"/>
                </a:lnTo>
                <a:lnTo>
                  <a:pt x="179" y="286"/>
                </a:lnTo>
                <a:lnTo>
                  <a:pt x="175" y="286"/>
                </a:lnTo>
                <a:lnTo>
                  <a:pt x="174" y="286"/>
                </a:lnTo>
                <a:lnTo>
                  <a:pt x="170" y="286"/>
                </a:lnTo>
                <a:lnTo>
                  <a:pt x="168" y="286"/>
                </a:lnTo>
                <a:lnTo>
                  <a:pt x="149" y="286"/>
                </a:lnTo>
                <a:lnTo>
                  <a:pt x="146" y="286"/>
                </a:lnTo>
                <a:lnTo>
                  <a:pt x="140" y="286"/>
                </a:lnTo>
                <a:lnTo>
                  <a:pt x="136" y="286"/>
                </a:lnTo>
                <a:lnTo>
                  <a:pt x="127" y="286"/>
                </a:lnTo>
                <a:lnTo>
                  <a:pt x="124" y="286"/>
                </a:lnTo>
                <a:lnTo>
                  <a:pt x="123" y="286"/>
                </a:lnTo>
                <a:lnTo>
                  <a:pt x="103" y="286"/>
                </a:lnTo>
                <a:lnTo>
                  <a:pt x="92" y="286"/>
                </a:lnTo>
                <a:lnTo>
                  <a:pt x="90" y="286"/>
                </a:lnTo>
                <a:lnTo>
                  <a:pt x="82" y="286"/>
                </a:lnTo>
                <a:lnTo>
                  <a:pt x="79" y="286"/>
                </a:lnTo>
                <a:lnTo>
                  <a:pt x="76" y="286"/>
                </a:lnTo>
                <a:lnTo>
                  <a:pt x="74" y="286"/>
                </a:lnTo>
                <a:lnTo>
                  <a:pt x="71" y="286"/>
                </a:lnTo>
                <a:lnTo>
                  <a:pt x="65" y="286"/>
                </a:lnTo>
                <a:lnTo>
                  <a:pt x="64" y="286"/>
                </a:lnTo>
                <a:lnTo>
                  <a:pt x="61" y="286"/>
                </a:lnTo>
                <a:lnTo>
                  <a:pt x="57" y="286"/>
                </a:lnTo>
                <a:lnTo>
                  <a:pt x="52" y="286"/>
                </a:lnTo>
                <a:lnTo>
                  <a:pt x="49" y="286"/>
                </a:lnTo>
                <a:lnTo>
                  <a:pt x="31" y="286"/>
                </a:lnTo>
                <a:lnTo>
                  <a:pt x="30" y="286"/>
                </a:lnTo>
                <a:lnTo>
                  <a:pt x="6" y="286"/>
                </a:lnTo>
                <a:lnTo>
                  <a:pt x="0" y="286"/>
                </a:lnTo>
                <a:lnTo>
                  <a:pt x="0" y="271"/>
                </a:lnTo>
                <a:lnTo>
                  <a:pt x="1" y="270"/>
                </a:lnTo>
                <a:lnTo>
                  <a:pt x="1" y="267"/>
                </a:lnTo>
                <a:lnTo>
                  <a:pt x="1" y="259"/>
                </a:lnTo>
                <a:lnTo>
                  <a:pt x="1" y="253"/>
                </a:lnTo>
                <a:lnTo>
                  <a:pt x="1" y="247"/>
                </a:lnTo>
                <a:lnTo>
                  <a:pt x="0" y="244"/>
                </a:lnTo>
                <a:lnTo>
                  <a:pt x="1" y="241"/>
                </a:lnTo>
                <a:lnTo>
                  <a:pt x="1" y="233"/>
                </a:lnTo>
                <a:lnTo>
                  <a:pt x="0" y="229"/>
                </a:lnTo>
                <a:lnTo>
                  <a:pt x="1" y="216"/>
                </a:lnTo>
                <a:lnTo>
                  <a:pt x="1" y="202"/>
                </a:lnTo>
                <a:lnTo>
                  <a:pt x="1" y="198"/>
                </a:lnTo>
                <a:lnTo>
                  <a:pt x="1" y="196"/>
                </a:lnTo>
                <a:lnTo>
                  <a:pt x="1" y="194"/>
                </a:lnTo>
                <a:lnTo>
                  <a:pt x="1" y="192"/>
                </a:lnTo>
                <a:lnTo>
                  <a:pt x="1" y="179"/>
                </a:lnTo>
                <a:lnTo>
                  <a:pt x="1" y="177"/>
                </a:lnTo>
                <a:lnTo>
                  <a:pt x="1" y="174"/>
                </a:lnTo>
                <a:lnTo>
                  <a:pt x="1" y="173"/>
                </a:lnTo>
                <a:lnTo>
                  <a:pt x="1" y="169"/>
                </a:lnTo>
                <a:lnTo>
                  <a:pt x="1" y="162"/>
                </a:lnTo>
                <a:lnTo>
                  <a:pt x="1" y="161"/>
                </a:lnTo>
                <a:lnTo>
                  <a:pt x="1" y="158"/>
                </a:lnTo>
                <a:lnTo>
                  <a:pt x="1" y="148"/>
                </a:lnTo>
                <a:lnTo>
                  <a:pt x="14" y="148"/>
                </a:lnTo>
                <a:lnTo>
                  <a:pt x="16" y="148"/>
                </a:lnTo>
                <a:lnTo>
                  <a:pt x="23" y="148"/>
                </a:lnTo>
                <a:lnTo>
                  <a:pt x="25" y="148"/>
                </a:lnTo>
                <a:lnTo>
                  <a:pt x="31" y="148"/>
                </a:lnTo>
                <a:lnTo>
                  <a:pt x="36" y="148"/>
                </a:lnTo>
                <a:lnTo>
                  <a:pt x="36" y="138"/>
                </a:lnTo>
                <a:lnTo>
                  <a:pt x="36" y="135"/>
                </a:lnTo>
                <a:lnTo>
                  <a:pt x="36" y="112"/>
                </a:lnTo>
                <a:lnTo>
                  <a:pt x="36" y="105"/>
                </a:lnTo>
                <a:lnTo>
                  <a:pt x="36" y="103"/>
                </a:lnTo>
                <a:lnTo>
                  <a:pt x="36" y="99"/>
                </a:lnTo>
                <a:lnTo>
                  <a:pt x="36" y="97"/>
                </a:lnTo>
                <a:lnTo>
                  <a:pt x="36" y="86"/>
                </a:lnTo>
                <a:lnTo>
                  <a:pt x="36" y="82"/>
                </a:lnTo>
                <a:lnTo>
                  <a:pt x="36" y="68"/>
                </a:lnTo>
                <a:lnTo>
                  <a:pt x="36" y="59"/>
                </a:lnTo>
                <a:lnTo>
                  <a:pt x="36" y="55"/>
                </a:lnTo>
                <a:lnTo>
                  <a:pt x="36" y="52"/>
                </a:lnTo>
                <a:lnTo>
                  <a:pt x="36" y="40"/>
                </a:lnTo>
                <a:lnTo>
                  <a:pt x="36" y="37"/>
                </a:lnTo>
                <a:lnTo>
                  <a:pt x="36" y="29"/>
                </a:lnTo>
                <a:lnTo>
                  <a:pt x="36" y="24"/>
                </a:lnTo>
                <a:lnTo>
                  <a:pt x="36" y="21"/>
                </a:lnTo>
                <a:lnTo>
                  <a:pt x="36" y="11"/>
                </a:lnTo>
                <a:lnTo>
                  <a:pt x="36" y="5"/>
                </a:lnTo>
                <a:lnTo>
                  <a:pt x="36" y="0"/>
                </a:lnTo>
                <a:lnTo>
                  <a:pt x="39" y="0"/>
                </a:lnTo>
                <a:lnTo>
                  <a:pt x="40" y="0"/>
                </a:lnTo>
                <a:lnTo>
                  <a:pt x="46" y="0"/>
                </a:lnTo>
                <a:lnTo>
                  <a:pt x="48" y="0"/>
                </a:lnTo>
                <a:lnTo>
                  <a:pt x="50" y="0"/>
                </a:lnTo>
                <a:lnTo>
                  <a:pt x="54" y="0"/>
                </a:lnTo>
                <a:lnTo>
                  <a:pt x="59" y="0"/>
                </a:lnTo>
                <a:lnTo>
                  <a:pt x="68" y="0"/>
                </a:lnTo>
                <a:lnTo>
                  <a:pt x="71"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1" name="Freeform 309"/>
          <p:cNvSpPr>
            <a:spLocks/>
          </p:cNvSpPr>
          <p:nvPr/>
        </p:nvSpPr>
        <p:spPr bwMode="auto">
          <a:xfrm>
            <a:off x="7718426" y="4845051"/>
            <a:ext cx="415925" cy="417513"/>
          </a:xfrm>
          <a:custGeom>
            <a:avLst/>
            <a:gdLst>
              <a:gd name="T0" fmla="*/ 2147483646 w 288"/>
              <a:gd name="T1" fmla="*/ 0 h 298"/>
              <a:gd name="T2" fmla="*/ 2147483646 w 288"/>
              <a:gd name="T3" fmla="*/ 0 h 298"/>
              <a:gd name="T4" fmla="*/ 2147483646 w 288"/>
              <a:gd name="T5" fmla="*/ 0 h 298"/>
              <a:gd name="T6" fmla="*/ 2147483646 w 288"/>
              <a:gd name="T7" fmla="*/ 0 h 298"/>
              <a:gd name="T8" fmla="*/ 2147483646 w 288"/>
              <a:gd name="T9" fmla="*/ 0 h 298"/>
              <a:gd name="T10" fmla="*/ 2147483646 w 288"/>
              <a:gd name="T11" fmla="*/ 0 h 298"/>
              <a:gd name="T12" fmla="*/ 2147483646 w 288"/>
              <a:gd name="T13" fmla="*/ 0 h 298"/>
              <a:gd name="T14" fmla="*/ 2147483646 w 288"/>
              <a:gd name="T15" fmla="*/ 0 h 298"/>
              <a:gd name="T16" fmla="*/ 2147483646 w 288"/>
              <a:gd name="T17" fmla="*/ 0 h 298"/>
              <a:gd name="T18" fmla="*/ 2147483646 w 288"/>
              <a:gd name="T19" fmla="*/ 0 h 298"/>
              <a:gd name="T20" fmla="*/ 2147483646 w 288"/>
              <a:gd name="T21" fmla="*/ 2147483646 h 298"/>
              <a:gd name="T22" fmla="*/ 2147483646 w 288"/>
              <a:gd name="T23" fmla="*/ 2147483646 h 298"/>
              <a:gd name="T24" fmla="*/ 2147483646 w 288"/>
              <a:gd name="T25" fmla="*/ 2147483646 h 298"/>
              <a:gd name="T26" fmla="*/ 2147483646 w 288"/>
              <a:gd name="T27" fmla="*/ 2147483646 h 298"/>
              <a:gd name="T28" fmla="*/ 2147483646 w 288"/>
              <a:gd name="T29" fmla="*/ 2147483646 h 298"/>
              <a:gd name="T30" fmla="*/ 2147483646 w 288"/>
              <a:gd name="T31" fmla="*/ 2147483646 h 298"/>
              <a:gd name="T32" fmla="*/ 2147483646 w 288"/>
              <a:gd name="T33" fmla="*/ 2147483646 h 298"/>
              <a:gd name="T34" fmla="*/ 2147483646 w 288"/>
              <a:gd name="T35" fmla="*/ 2147483646 h 298"/>
              <a:gd name="T36" fmla="*/ 2147483646 w 288"/>
              <a:gd name="T37" fmla="*/ 2147483646 h 298"/>
              <a:gd name="T38" fmla="*/ 2147483646 w 288"/>
              <a:gd name="T39" fmla="*/ 2147483646 h 298"/>
              <a:gd name="T40" fmla="*/ 2147483646 w 288"/>
              <a:gd name="T41" fmla="*/ 2147483646 h 298"/>
              <a:gd name="T42" fmla="*/ 2147483646 w 288"/>
              <a:gd name="T43" fmla="*/ 2147483646 h 298"/>
              <a:gd name="T44" fmla="*/ 2147483646 w 288"/>
              <a:gd name="T45" fmla="*/ 2147483646 h 298"/>
              <a:gd name="T46" fmla="*/ 2147483646 w 288"/>
              <a:gd name="T47" fmla="*/ 2147483646 h 298"/>
              <a:gd name="T48" fmla="*/ 2147483646 w 288"/>
              <a:gd name="T49" fmla="*/ 2147483646 h 298"/>
              <a:gd name="T50" fmla="*/ 2147483646 w 288"/>
              <a:gd name="T51" fmla="*/ 2147483646 h 298"/>
              <a:gd name="T52" fmla="*/ 2147483646 w 288"/>
              <a:gd name="T53" fmla="*/ 2147483646 h 298"/>
              <a:gd name="T54" fmla="*/ 2147483646 w 288"/>
              <a:gd name="T55" fmla="*/ 2147483646 h 298"/>
              <a:gd name="T56" fmla="*/ 2147483646 w 288"/>
              <a:gd name="T57" fmla="*/ 2147483646 h 298"/>
              <a:gd name="T58" fmla="*/ 2147483646 w 288"/>
              <a:gd name="T59" fmla="*/ 2147483646 h 298"/>
              <a:gd name="T60" fmla="*/ 2147483646 w 288"/>
              <a:gd name="T61" fmla="*/ 2147483646 h 298"/>
              <a:gd name="T62" fmla="*/ 2147483646 w 288"/>
              <a:gd name="T63" fmla="*/ 2147483646 h 298"/>
              <a:gd name="T64" fmla="*/ 2147483646 w 288"/>
              <a:gd name="T65" fmla="*/ 2147483646 h 298"/>
              <a:gd name="T66" fmla="*/ 2147483646 w 288"/>
              <a:gd name="T67" fmla="*/ 2147483646 h 298"/>
              <a:gd name="T68" fmla="*/ 2147483646 w 288"/>
              <a:gd name="T69" fmla="*/ 2147483646 h 298"/>
              <a:gd name="T70" fmla="*/ 2147483646 w 288"/>
              <a:gd name="T71" fmla="*/ 2147483646 h 298"/>
              <a:gd name="T72" fmla="*/ 0 w 288"/>
              <a:gd name="T73" fmla="*/ 2147483646 h 298"/>
              <a:gd name="T74" fmla="*/ 0 w 288"/>
              <a:gd name="T75" fmla="*/ 2147483646 h 298"/>
              <a:gd name="T76" fmla="*/ 2147483646 w 288"/>
              <a:gd name="T77" fmla="*/ 2147483646 h 298"/>
              <a:gd name="T78" fmla="*/ 2147483646 w 288"/>
              <a:gd name="T79" fmla="*/ 2147483646 h 298"/>
              <a:gd name="T80" fmla="*/ 0 w 288"/>
              <a:gd name="T81" fmla="*/ 2147483646 h 298"/>
              <a:gd name="T82" fmla="*/ 2147483646 w 288"/>
              <a:gd name="T83" fmla="*/ 2147483646 h 298"/>
              <a:gd name="T84" fmla="*/ 2147483646 w 288"/>
              <a:gd name="T85" fmla="*/ 0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298"/>
              <a:gd name="T131" fmla="*/ 288 w 288"/>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298">
                <a:moveTo>
                  <a:pt x="24" y="0"/>
                </a:moveTo>
                <a:lnTo>
                  <a:pt x="30" y="0"/>
                </a:lnTo>
                <a:lnTo>
                  <a:pt x="54" y="0"/>
                </a:lnTo>
                <a:lnTo>
                  <a:pt x="56" y="0"/>
                </a:lnTo>
                <a:lnTo>
                  <a:pt x="73" y="0"/>
                </a:lnTo>
                <a:lnTo>
                  <a:pt x="76" y="0"/>
                </a:lnTo>
                <a:lnTo>
                  <a:pt x="81" y="0"/>
                </a:lnTo>
                <a:lnTo>
                  <a:pt x="85" y="0"/>
                </a:lnTo>
                <a:lnTo>
                  <a:pt x="89" y="0"/>
                </a:lnTo>
                <a:lnTo>
                  <a:pt x="90" y="0"/>
                </a:lnTo>
                <a:lnTo>
                  <a:pt x="95" y="0"/>
                </a:lnTo>
                <a:lnTo>
                  <a:pt x="98" y="0"/>
                </a:lnTo>
                <a:lnTo>
                  <a:pt x="101" y="0"/>
                </a:lnTo>
                <a:lnTo>
                  <a:pt x="103" y="0"/>
                </a:lnTo>
                <a:lnTo>
                  <a:pt x="106" y="0"/>
                </a:lnTo>
                <a:lnTo>
                  <a:pt x="114" y="0"/>
                </a:lnTo>
                <a:lnTo>
                  <a:pt x="116" y="0"/>
                </a:lnTo>
                <a:lnTo>
                  <a:pt x="127" y="0"/>
                </a:lnTo>
                <a:lnTo>
                  <a:pt x="147" y="0"/>
                </a:lnTo>
                <a:lnTo>
                  <a:pt x="148" y="0"/>
                </a:lnTo>
                <a:lnTo>
                  <a:pt x="151" y="0"/>
                </a:lnTo>
                <a:lnTo>
                  <a:pt x="160" y="0"/>
                </a:lnTo>
                <a:lnTo>
                  <a:pt x="164" y="0"/>
                </a:lnTo>
                <a:lnTo>
                  <a:pt x="170" y="0"/>
                </a:lnTo>
                <a:lnTo>
                  <a:pt x="173" y="0"/>
                </a:lnTo>
                <a:lnTo>
                  <a:pt x="192" y="0"/>
                </a:lnTo>
                <a:lnTo>
                  <a:pt x="194" y="0"/>
                </a:lnTo>
                <a:lnTo>
                  <a:pt x="199" y="0"/>
                </a:lnTo>
                <a:lnTo>
                  <a:pt x="200" y="0"/>
                </a:lnTo>
                <a:lnTo>
                  <a:pt x="203" y="0"/>
                </a:lnTo>
                <a:lnTo>
                  <a:pt x="203" y="2"/>
                </a:lnTo>
                <a:lnTo>
                  <a:pt x="204" y="4"/>
                </a:lnTo>
                <a:lnTo>
                  <a:pt x="205" y="3"/>
                </a:lnTo>
                <a:lnTo>
                  <a:pt x="208" y="5"/>
                </a:lnTo>
                <a:lnTo>
                  <a:pt x="211" y="6"/>
                </a:lnTo>
                <a:lnTo>
                  <a:pt x="215" y="7"/>
                </a:lnTo>
                <a:lnTo>
                  <a:pt x="217" y="7"/>
                </a:lnTo>
                <a:lnTo>
                  <a:pt x="219" y="4"/>
                </a:lnTo>
                <a:lnTo>
                  <a:pt x="222" y="3"/>
                </a:lnTo>
                <a:lnTo>
                  <a:pt x="224" y="4"/>
                </a:lnTo>
                <a:lnTo>
                  <a:pt x="223" y="7"/>
                </a:lnTo>
                <a:lnTo>
                  <a:pt x="224" y="13"/>
                </a:lnTo>
                <a:lnTo>
                  <a:pt x="227" y="14"/>
                </a:lnTo>
                <a:lnTo>
                  <a:pt x="230" y="15"/>
                </a:lnTo>
                <a:lnTo>
                  <a:pt x="232" y="12"/>
                </a:lnTo>
                <a:lnTo>
                  <a:pt x="233" y="9"/>
                </a:lnTo>
                <a:lnTo>
                  <a:pt x="235" y="7"/>
                </a:lnTo>
                <a:lnTo>
                  <a:pt x="237" y="9"/>
                </a:lnTo>
                <a:lnTo>
                  <a:pt x="236" y="14"/>
                </a:lnTo>
                <a:lnTo>
                  <a:pt x="238" y="15"/>
                </a:lnTo>
                <a:lnTo>
                  <a:pt x="240" y="17"/>
                </a:lnTo>
                <a:lnTo>
                  <a:pt x="244" y="21"/>
                </a:lnTo>
                <a:lnTo>
                  <a:pt x="241" y="23"/>
                </a:lnTo>
                <a:lnTo>
                  <a:pt x="244" y="24"/>
                </a:lnTo>
                <a:lnTo>
                  <a:pt x="251" y="27"/>
                </a:lnTo>
                <a:lnTo>
                  <a:pt x="250" y="31"/>
                </a:lnTo>
                <a:lnTo>
                  <a:pt x="257" y="38"/>
                </a:lnTo>
                <a:lnTo>
                  <a:pt x="262" y="39"/>
                </a:lnTo>
                <a:lnTo>
                  <a:pt x="260" y="48"/>
                </a:lnTo>
                <a:lnTo>
                  <a:pt x="261" y="51"/>
                </a:lnTo>
                <a:lnTo>
                  <a:pt x="265" y="54"/>
                </a:lnTo>
                <a:lnTo>
                  <a:pt x="262" y="57"/>
                </a:lnTo>
                <a:lnTo>
                  <a:pt x="271" y="68"/>
                </a:lnTo>
                <a:lnTo>
                  <a:pt x="273" y="75"/>
                </a:lnTo>
                <a:lnTo>
                  <a:pt x="277" y="83"/>
                </a:lnTo>
                <a:lnTo>
                  <a:pt x="287" y="91"/>
                </a:lnTo>
                <a:lnTo>
                  <a:pt x="267" y="111"/>
                </a:lnTo>
                <a:lnTo>
                  <a:pt x="266" y="122"/>
                </a:lnTo>
                <a:lnTo>
                  <a:pt x="269" y="124"/>
                </a:lnTo>
                <a:lnTo>
                  <a:pt x="265" y="139"/>
                </a:lnTo>
                <a:lnTo>
                  <a:pt x="248" y="139"/>
                </a:lnTo>
                <a:lnTo>
                  <a:pt x="234" y="139"/>
                </a:lnTo>
                <a:lnTo>
                  <a:pt x="236" y="146"/>
                </a:lnTo>
                <a:lnTo>
                  <a:pt x="259" y="172"/>
                </a:lnTo>
                <a:lnTo>
                  <a:pt x="260" y="168"/>
                </a:lnTo>
                <a:lnTo>
                  <a:pt x="262" y="176"/>
                </a:lnTo>
                <a:lnTo>
                  <a:pt x="266" y="180"/>
                </a:lnTo>
                <a:lnTo>
                  <a:pt x="260" y="190"/>
                </a:lnTo>
                <a:lnTo>
                  <a:pt x="256" y="198"/>
                </a:lnTo>
                <a:lnTo>
                  <a:pt x="257" y="202"/>
                </a:lnTo>
                <a:lnTo>
                  <a:pt x="263" y="213"/>
                </a:lnTo>
                <a:lnTo>
                  <a:pt x="263" y="215"/>
                </a:lnTo>
                <a:lnTo>
                  <a:pt x="262" y="224"/>
                </a:lnTo>
                <a:lnTo>
                  <a:pt x="258" y="236"/>
                </a:lnTo>
                <a:lnTo>
                  <a:pt x="240" y="236"/>
                </a:lnTo>
                <a:lnTo>
                  <a:pt x="214" y="221"/>
                </a:lnTo>
                <a:lnTo>
                  <a:pt x="197" y="231"/>
                </a:lnTo>
                <a:lnTo>
                  <a:pt x="194" y="241"/>
                </a:lnTo>
                <a:lnTo>
                  <a:pt x="194" y="253"/>
                </a:lnTo>
                <a:lnTo>
                  <a:pt x="188" y="278"/>
                </a:lnTo>
                <a:lnTo>
                  <a:pt x="164" y="292"/>
                </a:lnTo>
                <a:lnTo>
                  <a:pt x="148" y="297"/>
                </a:lnTo>
                <a:lnTo>
                  <a:pt x="137" y="297"/>
                </a:lnTo>
                <a:lnTo>
                  <a:pt x="124" y="262"/>
                </a:lnTo>
                <a:lnTo>
                  <a:pt x="116" y="259"/>
                </a:lnTo>
                <a:lnTo>
                  <a:pt x="91" y="255"/>
                </a:lnTo>
                <a:lnTo>
                  <a:pt x="76" y="277"/>
                </a:lnTo>
                <a:lnTo>
                  <a:pt x="48" y="224"/>
                </a:lnTo>
                <a:lnTo>
                  <a:pt x="47" y="207"/>
                </a:lnTo>
                <a:lnTo>
                  <a:pt x="40" y="188"/>
                </a:lnTo>
                <a:lnTo>
                  <a:pt x="24" y="185"/>
                </a:lnTo>
                <a:lnTo>
                  <a:pt x="24" y="172"/>
                </a:lnTo>
                <a:lnTo>
                  <a:pt x="24" y="167"/>
                </a:lnTo>
                <a:lnTo>
                  <a:pt x="24" y="164"/>
                </a:lnTo>
                <a:lnTo>
                  <a:pt x="24" y="160"/>
                </a:lnTo>
                <a:lnTo>
                  <a:pt x="19" y="136"/>
                </a:lnTo>
                <a:lnTo>
                  <a:pt x="18" y="136"/>
                </a:lnTo>
                <a:lnTo>
                  <a:pt x="13" y="136"/>
                </a:lnTo>
                <a:lnTo>
                  <a:pt x="10" y="137"/>
                </a:lnTo>
                <a:lnTo>
                  <a:pt x="6" y="137"/>
                </a:lnTo>
                <a:lnTo>
                  <a:pt x="0" y="133"/>
                </a:lnTo>
                <a:lnTo>
                  <a:pt x="0" y="116"/>
                </a:lnTo>
                <a:lnTo>
                  <a:pt x="0" y="107"/>
                </a:lnTo>
                <a:lnTo>
                  <a:pt x="0" y="97"/>
                </a:lnTo>
                <a:lnTo>
                  <a:pt x="1" y="86"/>
                </a:lnTo>
                <a:lnTo>
                  <a:pt x="1" y="81"/>
                </a:lnTo>
                <a:lnTo>
                  <a:pt x="1" y="74"/>
                </a:lnTo>
                <a:lnTo>
                  <a:pt x="1" y="62"/>
                </a:lnTo>
                <a:lnTo>
                  <a:pt x="1" y="60"/>
                </a:lnTo>
                <a:lnTo>
                  <a:pt x="1" y="49"/>
                </a:lnTo>
                <a:lnTo>
                  <a:pt x="1" y="35"/>
                </a:lnTo>
                <a:lnTo>
                  <a:pt x="1" y="30"/>
                </a:lnTo>
                <a:lnTo>
                  <a:pt x="0" y="11"/>
                </a:lnTo>
                <a:lnTo>
                  <a:pt x="1" y="7"/>
                </a:lnTo>
                <a:lnTo>
                  <a:pt x="1" y="5"/>
                </a:lnTo>
                <a:lnTo>
                  <a:pt x="1" y="1"/>
                </a:lnTo>
                <a:lnTo>
                  <a:pt x="1" y="0"/>
                </a:lnTo>
                <a:lnTo>
                  <a:pt x="6" y="0"/>
                </a:lnTo>
                <a:lnTo>
                  <a:pt x="12" y="0"/>
                </a:lnTo>
                <a:lnTo>
                  <a:pt x="24"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2" name="Freeform 310"/>
          <p:cNvSpPr>
            <a:spLocks/>
          </p:cNvSpPr>
          <p:nvPr/>
        </p:nvSpPr>
        <p:spPr bwMode="auto">
          <a:xfrm>
            <a:off x="7754939" y="3895726"/>
            <a:ext cx="517525" cy="550863"/>
          </a:xfrm>
          <a:custGeom>
            <a:avLst/>
            <a:gdLst>
              <a:gd name="T0" fmla="*/ 2147483646 w 358"/>
              <a:gd name="T1" fmla="*/ 2147483646 h 393"/>
              <a:gd name="T2" fmla="*/ 2147483646 w 358"/>
              <a:gd name="T3" fmla="*/ 2147483646 h 393"/>
              <a:gd name="T4" fmla="*/ 2147483646 w 358"/>
              <a:gd name="T5" fmla="*/ 2147483646 h 393"/>
              <a:gd name="T6" fmla="*/ 2147483646 w 358"/>
              <a:gd name="T7" fmla="*/ 2147483646 h 393"/>
              <a:gd name="T8" fmla="*/ 2147483646 w 358"/>
              <a:gd name="T9" fmla="*/ 2147483646 h 393"/>
              <a:gd name="T10" fmla="*/ 2147483646 w 358"/>
              <a:gd name="T11" fmla="*/ 2147483646 h 393"/>
              <a:gd name="T12" fmla="*/ 2147483646 w 358"/>
              <a:gd name="T13" fmla="*/ 2147483646 h 393"/>
              <a:gd name="T14" fmla="*/ 2147483646 w 358"/>
              <a:gd name="T15" fmla="*/ 2147483646 h 393"/>
              <a:gd name="T16" fmla="*/ 2147483646 w 358"/>
              <a:gd name="T17" fmla="*/ 2147483646 h 393"/>
              <a:gd name="T18" fmla="*/ 2147483646 w 358"/>
              <a:gd name="T19" fmla="*/ 2147483646 h 393"/>
              <a:gd name="T20" fmla="*/ 2147483646 w 358"/>
              <a:gd name="T21" fmla="*/ 2147483646 h 393"/>
              <a:gd name="T22" fmla="*/ 2147483646 w 358"/>
              <a:gd name="T23" fmla="*/ 2147483646 h 393"/>
              <a:gd name="T24" fmla="*/ 2147483646 w 358"/>
              <a:gd name="T25" fmla="*/ 2147483646 h 393"/>
              <a:gd name="T26" fmla="*/ 2147483646 w 358"/>
              <a:gd name="T27" fmla="*/ 2147483646 h 393"/>
              <a:gd name="T28" fmla="*/ 2147483646 w 358"/>
              <a:gd name="T29" fmla="*/ 2147483646 h 393"/>
              <a:gd name="T30" fmla="*/ 2147483646 w 358"/>
              <a:gd name="T31" fmla="*/ 2147483646 h 393"/>
              <a:gd name="T32" fmla="*/ 2147483646 w 358"/>
              <a:gd name="T33" fmla="*/ 2147483646 h 393"/>
              <a:gd name="T34" fmla="*/ 2147483646 w 358"/>
              <a:gd name="T35" fmla="*/ 2147483646 h 393"/>
              <a:gd name="T36" fmla="*/ 2147483646 w 358"/>
              <a:gd name="T37" fmla="*/ 2147483646 h 393"/>
              <a:gd name="T38" fmla="*/ 2147483646 w 358"/>
              <a:gd name="T39" fmla="*/ 2147483646 h 393"/>
              <a:gd name="T40" fmla="*/ 2147483646 w 358"/>
              <a:gd name="T41" fmla="*/ 2147483646 h 393"/>
              <a:gd name="T42" fmla="*/ 2147483646 w 358"/>
              <a:gd name="T43" fmla="*/ 2147483646 h 393"/>
              <a:gd name="T44" fmla="*/ 2147483646 w 358"/>
              <a:gd name="T45" fmla="*/ 2147483646 h 393"/>
              <a:gd name="T46" fmla="*/ 2147483646 w 358"/>
              <a:gd name="T47" fmla="*/ 2147483646 h 393"/>
              <a:gd name="T48" fmla="*/ 2147483646 w 358"/>
              <a:gd name="T49" fmla="*/ 2147483646 h 393"/>
              <a:gd name="T50" fmla="*/ 2147483646 w 358"/>
              <a:gd name="T51" fmla="*/ 2147483646 h 393"/>
              <a:gd name="T52" fmla="*/ 2147483646 w 358"/>
              <a:gd name="T53" fmla="*/ 2147483646 h 393"/>
              <a:gd name="T54" fmla="*/ 2147483646 w 358"/>
              <a:gd name="T55" fmla="*/ 2147483646 h 393"/>
              <a:gd name="T56" fmla="*/ 2147483646 w 358"/>
              <a:gd name="T57" fmla="*/ 2147483646 h 393"/>
              <a:gd name="T58" fmla="*/ 2147483646 w 358"/>
              <a:gd name="T59" fmla="*/ 2147483646 h 393"/>
              <a:gd name="T60" fmla="*/ 2147483646 w 358"/>
              <a:gd name="T61" fmla="*/ 2147483646 h 393"/>
              <a:gd name="T62" fmla="*/ 2147483646 w 358"/>
              <a:gd name="T63" fmla="*/ 2147483646 h 393"/>
              <a:gd name="T64" fmla="*/ 2147483646 w 358"/>
              <a:gd name="T65" fmla="*/ 2147483646 h 393"/>
              <a:gd name="T66" fmla="*/ 2147483646 w 358"/>
              <a:gd name="T67" fmla="*/ 2147483646 h 393"/>
              <a:gd name="T68" fmla="*/ 2147483646 w 358"/>
              <a:gd name="T69" fmla="*/ 2147483646 h 393"/>
              <a:gd name="T70" fmla="*/ 2147483646 w 358"/>
              <a:gd name="T71" fmla="*/ 2147483646 h 393"/>
              <a:gd name="T72" fmla="*/ 2147483646 w 358"/>
              <a:gd name="T73" fmla="*/ 2147483646 h 393"/>
              <a:gd name="T74" fmla="*/ 2147483646 w 358"/>
              <a:gd name="T75" fmla="*/ 2147483646 h 393"/>
              <a:gd name="T76" fmla="*/ 2147483646 w 358"/>
              <a:gd name="T77" fmla="*/ 2147483646 h 393"/>
              <a:gd name="T78" fmla="*/ 2147483646 w 358"/>
              <a:gd name="T79" fmla="*/ 2147483646 h 393"/>
              <a:gd name="T80" fmla="*/ 2147483646 w 358"/>
              <a:gd name="T81" fmla="*/ 2147483646 h 393"/>
              <a:gd name="T82" fmla="*/ 2147483646 w 358"/>
              <a:gd name="T83" fmla="*/ 2147483646 h 393"/>
              <a:gd name="T84" fmla="*/ 2147483646 w 358"/>
              <a:gd name="T85" fmla="*/ 2147483646 h 393"/>
              <a:gd name="T86" fmla="*/ 2147483646 w 358"/>
              <a:gd name="T87" fmla="*/ 2147483646 h 393"/>
              <a:gd name="T88" fmla="*/ 2147483646 w 358"/>
              <a:gd name="T89" fmla="*/ 2147483646 h 393"/>
              <a:gd name="T90" fmla="*/ 2147483646 w 358"/>
              <a:gd name="T91" fmla="*/ 2147483646 h 393"/>
              <a:gd name="T92" fmla="*/ 2147483646 w 358"/>
              <a:gd name="T93" fmla="*/ 2147483646 h 393"/>
              <a:gd name="T94" fmla="*/ 2147483646 w 358"/>
              <a:gd name="T95" fmla="*/ 2147483646 h 393"/>
              <a:gd name="T96" fmla="*/ 2147483646 w 358"/>
              <a:gd name="T97" fmla="*/ 2147483646 h 393"/>
              <a:gd name="T98" fmla="*/ 2147483646 w 358"/>
              <a:gd name="T99" fmla="*/ 2147483646 h 393"/>
              <a:gd name="T100" fmla="*/ 2147483646 w 358"/>
              <a:gd name="T101" fmla="*/ 2147483646 h 393"/>
              <a:gd name="T102" fmla="*/ 2147483646 w 358"/>
              <a:gd name="T103" fmla="*/ 2147483646 h 393"/>
              <a:gd name="T104" fmla="*/ 0 w 358"/>
              <a:gd name="T105" fmla="*/ 2147483646 h 393"/>
              <a:gd name="T106" fmla="*/ 0 w 358"/>
              <a:gd name="T107" fmla="*/ 2147483646 h 393"/>
              <a:gd name="T108" fmla="*/ 0 w 358"/>
              <a:gd name="T109" fmla="*/ 2147483646 h 393"/>
              <a:gd name="T110" fmla="*/ 0 w 358"/>
              <a:gd name="T111" fmla="*/ 2147483646 h 393"/>
              <a:gd name="T112" fmla="*/ 0 w 358"/>
              <a:gd name="T113" fmla="*/ 2147483646 h 393"/>
              <a:gd name="T114" fmla="*/ 0 w 358"/>
              <a:gd name="T115" fmla="*/ 2147483646 h 393"/>
              <a:gd name="T116" fmla="*/ 0 w 358"/>
              <a:gd name="T117" fmla="*/ 2147483646 h 393"/>
              <a:gd name="T118" fmla="*/ 2147483646 w 358"/>
              <a:gd name="T119" fmla="*/ 2147483646 h 393"/>
              <a:gd name="T120" fmla="*/ 2147483646 w 358"/>
              <a:gd name="T121" fmla="*/ 2147483646 h 393"/>
              <a:gd name="T122" fmla="*/ 2147483646 w 358"/>
              <a:gd name="T123" fmla="*/ 2147483646 h 393"/>
              <a:gd name="T124" fmla="*/ 2147483646 w 358"/>
              <a:gd name="T125" fmla="*/ 0 h 3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393"/>
              <a:gd name="T191" fmla="*/ 358 w 358"/>
              <a:gd name="T192" fmla="*/ 393 h 3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393">
                <a:moveTo>
                  <a:pt x="2" y="0"/>
                </a:moveTo>
                <a:lnTo>
                  <a:pt x="12" y="3"/>
                </a:lnTo>
                <a:lnTo>
                  <a:pt x="13" y="4"/>
                </a:lnTo>
                <a:lnTo>
                  <a:pt x="19" y="15"/>
                </a:lnTo>
                <a:lnTo>
                  <a:pt x="21" y="18"/>
                </a:lnTo>
                <a:lnTo>
                  <a:pt x="28" y="29"/>
                </a:lnTo>
                <a:lnTo>
                  <a:pt x="37" y="32"/>
                </a:lnTo>
                <a:lnTo>
                  <a:pt x="41" y="31"/>
                </a:lnTo>
                <a:lnTo>
                  <a:pt x="49" y="29"/>
                </a:lnTo>
                <a:lnTo>
                  <a:pt x="63" y="24"/>
                </a:lnTo>
                <a:lnTo>
                  <a:pt x="81" y="18"/>
                </a:lnTo>
                <a:lnTo>
                  <a:pt x="90" y="28"/>
                </a:lnTo>
                <a:lnTo>
                  <a:pt x="91" y="35"/>
                </a:lnTo>
                <a:lnTo>
                  <a:pt x="91" y="50"/>
                </a:lnTo>
                <a:lnTo>
                  <a:pt x="92" y="50"/>
                </a:lnTo>
                <a:lnTo>
                  <a:pt x="106" y="54"/>
                </a:lnTo>
                <a:lnTo>
                  <a:pt x="108" y="55"/>
                </a:lnTo>
                <a:lnTo>
                  <a:pt x="109" y="55"/>
                </a:lnTo>
                <a:lnTo>
                  <a:pt x="112" y="54"/>
                </a:lnTo>
                <a:lnTo>
                  <a:pt x="115" y="54"/>
                </a:lnTo>
                <a:lnTo>
                  <a:pt x="116" y="55"/>
                </a:lnTo>
                <a:lnTo>
                  <a:pt x="119" y="55"/>
                </a:lnTo>
                <a:lnTo>
                  <a:pt x="124" y="66"/>
                </a:lnTo>
                <a:lnTo>
                  <a:pt x="125" y="70"/>
                </a:lnTo>
                <a:lnTo>
                  <a:pt x="126" y="73"/>
                </a:lnTo>
                <a:lnTo>
                  <a:pt x="126" y="77"/>
                </a:lnTo>
                <a:lnTo>
                  <a:pt x="128" y="78"/>
                </a:lnTo>
                <a:lnTo>
                  <a:pt x="131" y="86"/>
                </a:lnTo>
                <a:lnTo>
                  <a:pt x="132" y="88"/>
                </a:lnTo>
                <a:lnTo>
                  <a:pt x="144" y="91"/>
                </a:lnTo>
                <a:lnTo>
                  <a:pt x="150" y="89"/>
                </a:lnTo>
                <a:lnTo>
                  <a:pt x="152" y="88"/>
                </a:lnTo>
                <a:lnTo>
                  <a:pt x="157" y="86"/>
                </a:lnTo>
                <a:lnTo>
                  <a:pt x="159" y="82"/>
                </a:lnTo>
                <a:lnTo>
                  <a:pt x="161" y="81"/>
                </a:lnTo>
                <a:lnTo>
                  <a:pt x="162" y="79"/>
                </a:lnTo>
                <a:lnTo>
                  <a:pt x="164" y="73"/>
                </a:lnTo>
                <a:lnTo>
                  <a:pt x="165" y="72"/>
                </a:lnTo>
                <a:lnTo>
                  <a:pt x="166" y="70"/>
                </a:lnTo>
                <a:lnTo>
                  <a:pt x="165" y="66"/>
                </a:lnTo>
                <a:lnTo>
                  <a:pt x="165" y="62"/>
                </a:lnTo>
                <a:lnTo>
                  <a:pt x="165" y="61"/>
                </a:lnTo>
                <a:lnTo>
                  <a:pt x="164" y="58"/>
                </a:lnTo>
                <a:lnTo>
                  <a:pt x="163" y="57"/>
                </a:lnTo>
                <a:lnTo>
                  <a:pt x="157" y="48"/>
                </a:lnTo>
                <a:lnTo>
                  <a:pt x="154" y="47"/>
                </a:lnTo>
                <a:lnTo>
                  <a:pt x="152" y="46"/>
                </a:lnTo>
                <a:lnTo>
                  <a:pt x="151" y="46"/>
                </a:lnTo>
                <a:lnTo>
                  <a:pt x="149" y="45"/>
                </a:lnTo>
                <a:lnTo>
                  <a:pt x="149" y="43"/>
                </a:lnTo>
                <a:lnTo>
                  <a:pt x="150" y="39"/>
                </a:lnTo>
                <a:lnTo>
                  <a:pt x="152" y="35"/>
                </a:lnTo>
                <a:lnTo>
                  <a:pt x="153" y="32"/>
                </a:lnTo>
                <a:lnTo>
                  <a:pt x="160" y="28"/>
                </a:lnTo>
                <a:lnTo>
                  <a:pt x="168" y="27"/>
                </a:lnTo>
                <a:lnTo>
                  <a:pt x="171" y="28"/>
                </a:lnTo>
                <a:lnTo>
                  <a:pt x="173" y="28"/>
                </a:lnTo>
                <a:lnTo>
                  <a:pt x="180" y="30"/>
                </a:lnTo>
                <a:lnTo>
                  <a:pt x="182" y="32"/>
                </a:lnTo>
                <a:lnTo>
                  <a:pt x="183" y="33"/>
                </a:lnTo>
                <a:lnTo>
                  <a:pt x="185" y="36"/>
                </a:lnTo>
                <a:lnTo>
                  <a:pt x="186" y="39"/>
                </a:lnTo>
                <a:lnTo>
                  <a:pt x="187" y="41"/>
                </a:lnTo>
                <a:lnTo>
                  <a:pt x="188" y="46"/>
                </a:lnTo>
                <a:lnTo>
                  <a:pt x="192" y="52"/>
                </a:lnTo>
                <a:lnTo>
                  <a:pt x="195" y="55"/>
                </a:lnTo>
                <a:lnTo>
                  <a:pt x="197" y="56"/>
                </a:lnTo>
                <a:lnTo>
                  <a:pt x="201" y="56"/>
                </a:lnTo>
                <a:lnTo>
                  <a:pt x="203" y="56"/>
                </a:lnTo>
                <a:lnTo>
                  <a:pt x="204" y="56"/>
                </a:lnTo>
                <a:lnTo>
                  <a:pt x="213" y="55"/>
                </a:lnTo>
                <a:lnTo>
                  <a:pt x="224" y="52"/>
                </a:lnTo>
                <a:lnTo>
                  <a:pt x="226" y="50"/>
                </a:lnTo>
                <a:lnTo>
                  <a:pt x="235" y="45"/>
                </a:lnTo>
                <a:lnTo>
                  <a:pt x="236" y="44"/>
                </a:lnTo>
                <a:lnTo>
                  <a:pt x="238" y="43"/>
                </a:lnTo>
                <a:lnTo>
                  <a:pt x="239" y="41"/>
                </a:lnTo>
                <a:lnTo>
                  <a:pt x="244" y="41"/>
                </a:lnTo>
                <a:lnTo>
                  <a:pt x="246" y="41"/>
                </a:lnTo>
                <a:lnTo>
                  <a:pt x="249" y="40"/>
                </a:lnTo>
                <a:lnTo>
                  <a:pt x="251" y="41"/>
                </a:lnTo>
                <a:lnTo>
                  <a:pt x="254" y="44"/>
                </a:lnTo>
                <a:lnTo>
                  <a:pt x="254" y="46"/>
                </a:lnTo>
                <a:lnTo>
                  <a:pt x="254" y="50"/>
                </a:lnTo>
                <a:lnTo>
                  <a:pt x="254" y="55"/>
                </a:lnTo>
                <a:lnTo>
                  <a:pt x="255" y="58"/>
                </a:lnTo>
                <a:lnTo>
                  <a:pt x="262" y="71"/>
                </a:lnTo>
                <a:lnTo>
                  <a:pt x="263" y="72"/>
                </a:lnTo>
                <a:lnTo>
                  <a:pt x="265" y="74"/>
                </a:lnTo>
                <a:lnTo>
                  <a:pt x="268" y="77"/>
                </a:lnTo>
                <a:lnTo>
                  <a:pt x="273" y="80"/>
                </a:lnTo>
                <a:lnTo>
                  <a:pt x="281" y="79"/>
                </a:lnTo>
                <a:lnTo>
                  <a:pt x="284" y="75"/>
                </a:lnTo>
                <a:lnTo>
                  <a:pt x="287" y="70"/>
                </a:lnTo>
                <a:lnTo>
                  <a:pt x="288" y="66"/>
                </a:lnTo>
                <a:lnTo>
                  <a:pt x="293" y="60"/>
                </a:lnTo>
                <a:lnTo>
                  <a:pt x="293" y="57"/>
                </a:lnTo>
                <a:lnTo>
                  <a:pt x="296" y="48"/>
                </a:lnTo>
                <a:lnTo>
                  <a:pt x="297" y="46"/>
                </a:lnTo>
                <a:lnTo>
                  <a:pt x="298" y="45"/>
                </a:lnTo>
                <a:lnTo>
                  <a:pt x="302" y="45"/>
                </a:lnTo>
                <a:lnTo>
                  <a:pt x="303" y="44"/>
                </a:lnTo>
                <a:lnTo>
                  <a:pt x="307" y="41"/>
                </a:lnTo>
                <a:lnTo>
                  <a:pt x="311" y="40"/>
                </a:lnTo>
                <a:lnTo>
                  <a:pt x="314" y="41"/>
                </a:lnTo>
                <a:lnTo>
                  <a:pt x="316" y="41"/>
                </a:lnTo>
                <a:lnTo>
                  <a:pt x="317" y="41"/>
                </a:lnTo>
                <a:lnTo>
                  <a:pt x="319" y="43"/>
                </a:lnTo>
                <a:lnTo>
                  <a:pt x="321" y="43"/>
                </a:lnTo>
                <a:lnTo>
                  <a:pt x="324" y="44"/>
                </a:lnTo>
                <a:lnTo>
                  <a:pt x="326" y="45"/>
                </a:lnTo>
                <a:lnTo>
                  <a:pt x="330" y="46"/>
                </a:lnTo>
                <a:lnTo>
                  <a:pt x="333" y="48"/>
                </a:lnTo>
                <a:lnTo>
                  <a:pt x="336" y="49"/>
                </a:lnTo>
                <a:lnTo>
                  <a:pt x="337" y="50"/>
                </a:lnTo>
                <a:lnTo>
                  <a:pt x="338" y="52"/>
                </a:lnTo>
                <a:lnTo>
                  <a:pt x="347" y="48"/>
                </a:lnTo>
                <a:lnTo>
                  <a:pt x="349" y="45"/>
                </a:lnTo>
                <a:lnTo>
                  <a:pt x="355" y="31"/>
                </a:lnTo>
                <a:lnTo>
                  <a:pt x="355" y="33"/>
                </a:lnTo>
                <a:lnTo>
                  <a:pt x="355" y="47"/>
                </a:lnTo>
                <a:lnTo>
                  <a:pt x="355" y="49"/>
                </a:lnTo>
                <a:lnTo>
                  <a:pt x="355" y="55"/>
                </a:lnTo>
                <a:lnTo>
                  <a:pt x="355" y="57"/>
                </a:lnTo>
                <a:lnTo>
                  <a:pt x="355" y="67"/>
                </a:lnTo>
                <a:lnTo>
                  <a:pt x="355" y="70"/>
                </a:lnTo>
                <a:lnTo>
                  <a:pt x="355" y="72"/>
                </a:lnTo>
                <a:lnTo>
                  <a:pt x="355" y="74"/>
                </a:lnTo>
                <a:lnTo>
                  <a:pt x="355" y="75"/>
                </a:lnTo>
                <a:lnTo>
                  <a:pt x="355" y="78"/>
                </a:lnTo>
                <a:lnTo>
                  <a:pt x="355" y="80"/>
                </a:lnTo>
                <a:lnTo>
                  <a:pt x="355" y="83"/>
                </a:lnTo>
                <a:lnTo>
                  <a:pt x="355" y="94"/>
                </a:lnTo>
                <a:lnTo>
                  <a:pt x="355" y="98"/>
                </a:lnTo>
                <a:lnTo>
                  <a:pt x="355" y="113"/>
                </a:lnTo>
                <a:lnTo>
                  <a:pt x="355" y="122"/>
                </a:lnTo>
                <a:lnTo>
                  <a:pt x="355" y="132"/>
                </a:lnTo>
                <a:lnTo>
                  <a:pt x="355" y="135"/>
                </a:lnTo>
                <a:lnTo>
                  <a:pt x="355" y="142"/>
                </a:lnTo>
                <a:lnTo>
                  <a:pt x="355" y="145"/>
                </a:lnTo>
                <a:lnTo>
                  <a:pt x="355" y="149"/>
                </a:lnTo>
                <a:lnTo>
                  <a:pt x="355" y="158"/>
                </a:lnTo>
                <a:lnTo>
                  <a:pt x="355" y="165"/>
                </a:lnTo>
                <a:lnTo>
                  <a:pt x="355" y="168"/>
                </a:lnTo>
                <a:lnTo>
                  <a:pt x="355" y="171"/>
                </a:lnTo>
                <a:lnTo>
                  <a:pt x="355" y="172"/>
                </a:lnTo>
                <a:lnTo>
                  <a:pt x="355" y="175"/>
                </a:lnTo>
                <a:lnTo>
                  <a:pt x="355" y="179"/>
                </a:lnTo>
                <a:lnTo>
                  <a:pt x="355" y="183"/>
                </a:lnTo>
                <a:lnTo>
                  <a:pt x="355" y="185"/>
                </a:lnTo>
                <a:lnTo>
                  <a:pt x="355" y="197"/>
                </a:lnTo>
                <a:lnTo>
                  <a:pt x="355" y="200"/>
                </a:lnTo>
                <a:lnTo>
                  <a:pt x="355" y="209"/>
                </a:lnTo>
                <a:lnTo>
                  <a:pt x="355" y="210"/>
                </a:lnTo>
                <a:lnTo>
                  <a:pt x="355" y="212"/>
                </a:lnTo>
                <a:lnTo>
                  <a:pt x="355" y="215"/>
                </a:lnTo>
                <a:lnTo>
                  <a:pt x="355" y="218"/>
                </a:lnTo>
                <a:lnTo>
                  <a:pt x="355" y="220"/>
                </a:lnTo>
                <a:lnTo>
                  <a:pt x="355" y="225"/>
                </a:lnTo>
                <a:lnTo>
                  <a:pt x="357" y="227"/>
                </a:lnTo>
                <a:lnTo>
                  <a:pt x="355" y="229"/>
                </a:lnTo>
                <a:lnTo>
                  <a:pt x="355" y="232"/>
                </a:lnTo>
                <a:lnTo>
                  <a:pt x="355" y="237"/>
                </a:lnTo>
                <a:lnTo>
                  <a:pt x="355" y="243"/>
                </a:lnTo>
                <a:lnTo>
                  <a:pt x="352" y="243"/>
                </a:lnTo>
                <a:lnTo>
                  <a:pt x="351" y="243"/>
                </a:lnTo>
                <a:lnTo>
                  <a:pt x="344" y="243"/>
                </a:lnTo>
                <a:lnTo>
                  <a:pt x="342" y="243"/>
                </a:lnTo>
                <a:lnTo>
                  <a:pt x="335" y="243"/>
                </a:lnTo>
                <a:lnTo>
                  <a:pt x="332" y="243"/>
                </a:lnTo>
                <a:lnTo>
                  <a:pt x="324" y="243"/>
                </a:lnTo>
                <a:lnTo>
                  <a:pt x="322" y="243"/>
                </a:lnTo>
                <a:lnTo>
                  <a:pt x="318" y="243"/>
                </a:lnTo>
                <a:lnTo>
                  <a:pt x="314" y="243"/>
                </a:lnTo>
                <a:lnTo>
                  <a:pt x="310" y="243"/>
                </a:lnTo>
                <a:lnTo>
                  <a:pt x="308" y="243"/>
                </a:lnTo>
                <a:lnTo>
                  <a:pt x="306" y="243"/>
                </a:lnTo>
                <a:lnTo>
                  <a:pt x="296" y="243"/>
                </a:lnTo>
                <a:lnTo>
                  <a:pt x="293" y="243"/>
                </a:lnTo>
                <a:lnTo>
                  <a:pt x="289" y="243"/>
                </a:lnTo>
                <a:lnTo>
                  <a:pt x="284" y="243"/>
                </a:lnTo>
                <a:lnTo>
                  <a:pt x="284" y="248"/>
                </a:lnTo>
                <a:lnTo>
                  <a:pt x="284" y="256"/>
                </a:lnTo>
                <a:lnTo>
                  <a:pt x="284" y="261"/>
                </a:lnTo>
                <a:lnTo>
                  <a:pt x="284" y="267"/>
                </a:lnTo>
                <a:lnTo>
                  <a:pt x="284" y="276"/>
                </a:lnTo>
                <a:lnTo>
                  <a:pt x="284" y="279"/>
                </a:lnTo>
                <a:lnTo>
                  <a:pt x="284" y="280"/>
                </a:lnTo>
                <a:lnTo>
                  <a:pt x="284" y="283"/>
                </a:lnTo>
                <a:lnTo>
                  <a:pt x="284" y="287"/>
                </a:lnTo>
                <a:lnTo>
                  <a:pt x="284" y="293"/>
                </a:lnTo>
                <a:lnTo>
                  <a:pt x="284" y="297"/>
                </a:lnTo>
                <a:lnTo>
                  <a:pt x="284" y="303"/>
                </a:lnTo>
                <a:lnTo>
                  <a:pt x="284" y="305"/>
                </a:lnTo>
                <a:lnTo>
                  <a:pt x="284" y="312"/>
                </a:lnTo>
                <a:lnTo>
                  <a:pt x="284" y="318"/>
                </a:lnTo>
                <a:lnTo>
                  <a:pt x="284" y="321"/>
                </a:lnTo>
                <a:lnTo>
                  <a:pt x="284" y="325"/>
                </a:lnTo>
                <a:lnTo>
                  <a:pt x="284" y="329"/>
                </a:lnTo>
                <a:lnTo>
                  <a:pt x="284" y="333"/>
                </a:lnTo>
                <a:lnTo>
                  <a:pt x="284" y="335"/>
                </a:lnTo>
                <a:lnTo>
                  <a:pt x="284" y="336"/>
                </a:lnTo>
                <a:lnTo>
                  <a:pt x="284" y="339"/>
                </a:lnTo>
                <a:lnTo>
                  <a:pt x="284" y="342"/>
                </a:lnTo>
                <a:lnTo>
                  <a:pt x="284" y="350"/>
                </a:lnTo>
                <a:lnTo>
                  <a:pt x="284" y="351"/>
                </a:lnTo>
                <a:lnTo>
                  <a:pt x="284" y="354"/>
                </a:lnTo>
                <a:lnTo>
                  <a:pt x="284" y="355"/>
                </a:lnTo>
                <a:lnTo>
                  <a:pt x="284" y="358"/>
                </a:lnTo>
                <a:lnTo>
                  <a:pt x="284" y="361"/>
                </a:lnTo>
                <a:lnTo>
                  <a:pt x="284" y="364"/>
                </a:lnTo>
                <a:lnTo>
                  <a:pt x="284" y="373"/>
                </a:lnTo>
                <a:lnTo>
                  <a:pt x="284" y="380"/>
                </a:lnTo>
                <a:lnTo>
                  <a:pt x="284" y="384"/>
                </a:lnTo>
                <a:lnTo>
                  <a:pt x="284" y="392"/>
                </a:lnTo>
                <a:lnTo>
                  <a:pt x="281" y="392"/>
                </a:lnTo>
                <a:lnTo>
                  <a:pt x="263" y="392"/>
                </a:lnTo>
                <a:lnTo>
                  <a:pt x="225" y="392"/>
                </a:lnTo>
                <a:lnTo>
                  <a:pt x="222" y="392"/>
                </a:lnTo>
                <a:lnTo>
                  <a:pt x="217" y="392"/>
                </a:lnTo>
                <a:lnTo>
                  <a:pt x="215" y="392"/>
                </a:lnTo>
                <a:lnTo>
                  <a:pt x="209" y="392"/>
                </a:lnTo>
                <a:lnTo>
                  <a:pt x="205" y="392"/>
                </a:lnTo>
                <a:lnTo>
                  <a:pt x="202" y="392"/>
                </a:lnTo>
                <a:lnTo>
                  <a:pt x="201" y="392"/>
                </a:lnTo>
                <a:lnTo>
                  <a:pt x="197" y="392"/>
                </a:lnTo>
                <a:lnTo>
                  <a:pt x="194" y="392"/>
                </a:lnTo>
                <a:lnTo>
                  <a:pt x="173" y="392"/>
                </a:lnTo>
                <a:lnTo>
                  <a:pt x="160" y="392"/>
                </a:lnTo>
                <a:lnTo>
                  <a:pt x="152" y="392"/>
                </a:lnTo>
                <a:lnTo>
                  <a:pt x="144" y="392"/>
                </a:lnTo>
                <a:lnTo>
                  <a:pt x="124" y="392"/>
                </a:lnTo>
                <a:lnTo>
                  <a:pt x="117" y="392"/>
                </a:lnTo>
                <a:lnTo>
                  <a:pt x="116" y="392"/>
                </a:lnTo>
                <a:lnTo>
                  <a:pt x="115" y="392"/>
                </a:lnTo>
                <a:lnTo>
                  <a:pt x="106" y="392"/>
                </a:lnTo>
                <a:lnTo>
                  <a:pt x="70" y="392"/>
                </a:lnTo>
                <a:lnTo>
                  <a:pt x="71" y="389"/>
                </a:lnTo>
                <a:lnTo>
                  <a:pt x="71" y="380"/>
                </a:lnTo>
                <a:lnTo>
                  <a:pt x="71" y="358"/>
                </a:lnTo>
                <a:lnTo>
                  <a:pt x="71" y="353"/>
                </a:lnTo>
                <a:lnTo>
                  <a:pt x="71" y="351"/>
                </a:lnTo>
                <a:lnTo>
                  <a:pt x="71" y="343"/>
                </a:lnTo>
                <a:lnTo>
                  <a:pt x="71" y="318"/>
                </a:lnTo>
                <a:lnTo>
                  <a:pt x="64" y="318"/>
                </a:lnTo>
                <a:lnTo>
                  <a:pt x="60" y="318"/>
                </a:lnTo>
                <a:lnTo>
                  <a:pt x="57" y="318"/>
                </a:lnTo>
                <a:lnTo>
                  <a:pt x="53" y="318"/>
                </a:lnTo>
                <a:lnTo>
                  <a:pt x="51" y="318"/>
                </a:lnTo>
                <a:lnTo>
                  <a:pt x="49" y="318"/>
                </a:lnTo>
                <a:lnTo>
                  <a:pt x="47" y="318"/>
                </a:lnTo>
                <a:lnTo>
                  <a:pt x="41" y="318"/>
                </a:lnTo>
                <a:lnTo>
                  <a:pt x="37" y="318"/>
                </a:lnTo>
                <a:lnTo>
                  <a:pt x="35" y="318"/>
                </a:lnTo>
                <a:lnTo>
                  <a:pt x="31" y="318"/>
                </a:lnTo>
                <a:lnTo>
                  <a:pt x="29" y="318"/>
                </a:lnTo>
                <a:lnTo>
                  <a:pt x="23" y="318"/>
                </a:lnTo>
                <a:lnTo>
                  <a:pt x="19" y="318"/>
                </a:lnTo>
                <a:lnTo>
                  <a:pt x="18" y="318"/>
                </a:lnTo>
                <a:lnTo>
                  <a:pt x="12" y="318"/>
                </a:lnTo>
                <a:lnTo>
                  <a:pt x="1" y="318"/>
                </a:lnTo>
                <a:lnTo>
                  <a:pt x="0" y="316"/>
                </a:lnTo>
                <a:lnTo>
                  <a:pt x="0" y="308"/>
                </a:lnTo>
                <a:lnTo>
                  <a:pt x="0" y="305"/>
                </a:lnTo>
                <a:lnTo>
                  <a:pt x="0" y="293"/>
                </a:lnTo>
                <a:lnTo>
                  <a:pt x="0" y="290"/>
                </a:lnTo>
                <a:lnTo>
                  <a:pt x="0" y="286"/>
                </a:lnTo>
                <a:lnTo>
                  <a:pt x="0" y="283"/>
                </a:lnTo>
                <a:lnTo>
                  <a:pt x="0" y="279"/>
                </a:lnTo>
                <a:lnTo>
                  <a:pt x="0" y="275"/>
                </a:lnTo>
                <a:lnTo>
                  <a:pt x="0" y="267"/>
                </a:lnTo>
                <a:lnTo>
                  <a:pt x="0" y="260"/>
                </a:lnTo>
                <a:lnTo>
                  <a:pt x="0" y="251"/>
                </a:lnTo>
                <a:lnTo>
                  <a:pt x="0" y="243"/>
                </a:lnTo>
                <a:lnTo>
                  <a:pt x="0" y="232"/>
                </a:lnTo>
                <a:lnTo>
                  <a:pt x="0" y="229"/>
                </a:lnTo>
                <a:lnTo>
                  <a:pt x="0" y="218"/>
                </a:lnTo>
                <a:lnTo>
                  <a:pt x="0" y="216"/>
                </a:lnTo>
                <a:lnTo>
                  <a:pt x="0" y="205"/>
                </a:lnTo>
                <a:lnTo>
                  <a:pt x="0" y="196"/>
                </a:lnTo>
                <a:lnTo>
                  <a:pt x="0" y="193"/>
                </a:lnTo>
                <a:lnTo>
                  <a:pt x="0" y="180"/>
                </a:lnTo>
                <a:lnTo>
                  <a:pt x="0" y="169"/>
                </a:lnTo>
                <a:lnTo>
                  <a:pt x="0" y="168"/>
                </a:lnTo>
                <a:lnTo>
                  <a:pt x="0" y="164"/>
                </a:lnTo>
                <a:lnTo>
                  <a:pt x="0" y="155"/>
                </a:lnTo>
                <a:lnTo>
                  <a:pt x="0" y="143"/>
                </a:lnTo>
                <a:lnTo>
                  <a:pt x="0" y="141"/>
                </a:lnTo>
                <a:lnTo>
                  <a:pt x="0" y="134"/>
                </a:lnTo>
                <a:lnTo>
                  <a:pt x="0" y="130"/>
                </a:lnTo>
                <a:lnTo>
                  <a:pt x="0" y="128"/>
                </a:lnTo>
                <a:lnTo>
                  <a:pt x="0" y="125"/>
                </a:lnTo>
                <a:lnTo>
                  <a:pt x="0" y="117"/>
                </a:lnTo>
                <a:lnTo>
                  <a:pt x="0" y="106"/>
                </a:lnTo>
                <a:lnTo>
                  <a:pt x="0" y="101"/>
                </a:lnTo>
                <a:lnTo>
                  <a:pt x="0" y="94"/>
                </a:lnTo>
                <a:lnTo>
                  <a:pt x="1" y="92"/>
                </a:lnTo>
                <a:lnTo>
                  <a:pt x="1" y="83"/>
                </a:lnTo>
                <a:lnTo>
                  <a:pt x="1" y="81"/>
                </a:lnTo>
                <a:lnTo>
                  <a:pt x="1" y="78"/>
                </a:lnTo>
                <a:lnTo>
                  <a:pt x="1" y="70"/>
                </a:lnTo>
                <a:lnTo>
                  <a:pt x="1" y="65"/>
                </a:lnTo>
                <a:lnTo>
                  <a:pt x="1" y="57"/>
                </a:lnTo>
                <a:lnTo>
                  <a:pt x="1" y="52"/>
                </a:lnTo>
                <a:lnTo>
                  <a:pt x="1" y="45"/>
                </a:lnTo>
                <a:lnTo>
                  <a:pt x="1" y="36"/>
                </a:lnTo>
                <a:lnTo>
                  <a:pt x="1" y="31"/>
                </a:lnTo>
                <a:lnTo>
                  <a:pt x="1" y="29"/>
                </a:lnTo>
                <a:lnTo>
                  <a:pt x="1" y="19"/>
                </a:lnTo>
                <a:lnTo>
                  <a:pt x="1" y="14"/>
                </a:lnTo>
                <a:lnTo>
                  <a:pt x="1" y="13"/>
                </a:lnTo>
                <a:lnTo>
                  <a:pt x="1" y="11"/>
                </a:lnTo>
                <a:lnTo>
                  <a:pt x="1" y="7"/>
                </a:lnTo>
                <a:lnTo>
                  <a:pt x="1" y="2"/>
                </a:lnTo>
                <a:lnTo>
                  <a:pt x="2"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3" name="Freeform 314"/>
          <p:cNvSpPr>
            <a:spLocks/>
          </p:cNvSpPr>
          <p:nvPr/>
        </p:nvSpPr>
        <p:spPr bwMode="auto">
          <a:xfrm>
            <a:off x="7627938" y="1458914"/>
            <a:ext cx="1041400" cy="1006475"/>
          </a:xfrm>
          <a:custGeom>
            <a:avLst/>
            <a:gdLst>
              <a:gd name="T0" fmla="*/ 2147483646 w 722"/>
              <a:gd name="T1" fmla="*/ 2147483646 h 719"/>
              <a:gd name="T2" fmla="*/ 2147483646 w 722"/>
              <a:gd name="T3" fmla="*/ 2147483646 h 719"/>
              <a:gd name="T4" fmla="*/ 2147483646 w 722"/>
              <a:gd name="T5" fmla="*/ 2147483646 h 719"/>
              <a:gd name="T6" fmla="*/ 2147483646 w 722"/>
              <a:gd name="T7" fmla="*/ 2147483646 h 719"/>
              <a:gd name="T8" fmla="*/ 2147483646 w 722"/>
              <a:gd name="T9" fmla="*/ 2147483646 h 719"/>
              <a:gd name="T10" fmla="*/ 2147483646 w 722"/>
              <a:gd name="T11" fmla="*/ 2147483646 h 719"/>
              <a:gd name="T12" fmla="*/ 2147483646 w 722"/>
              <a:gd name="T13" fmla="*/ 2147483646 h 719"/>
              <a:gd name="T14" fmla="*/ 2147483646 w 722"/>
              <a:gd name="T15" fmla="*/ 2147483646 h 719"/>
              <a:gd name="T16" fmla="*/ 2147483646 w 722"/>
              <a:gd name="T17" fmla="*/ 2147483646 h 719"/>
              <a:gd name="T18" fmla="*/ 2147483646 w 722"/>
              <a:gd name="T19" fmla="*/ 2147483646 h 719"/>
              <a:gd name="T20" fmla="*/ 2147483646 w 722"/>
              <a:gd name="T21" fmla="*/ 2147483646 h 719"/>
              <a:gd name="T22" fmla="*/ 2147483646 w 722"/>
              <a:gd name="T23" fmla="*/ 2147483646 h 719"/>
              <a:gd name="T24" fmla="*/ 2147483646 w 722"/>
              <a:gd name="T25" fmla="*/ 2147483646 h 719"/>
              <a:gd name="T26" fmla="*/ 2147483646 w 722"/>
              <a:gd name="T27" fmla="*/ 2147483646 h 719"/>
              <a:gd name="T28" fmla="*/ 2147483646 w 722"/>
              <a:gd name="T29" fmla="*/ 2147483646 h 719"/>
              <a:gd name="T30" fmla="*/ 2147483646 w 722"/>
              <a:gd name="T31" fmla="*/ 2147483646 h 719"/>
              <a:gd name="T32" fmla="*/ 2147483646 w 722"/>
              <a:gd name="T33" fmla="*/ 2147483646 h 719"/>
              <a:gd name="T34" fmla="*/ 2147483646 w 722"/>
              <a:gd name="T35" fmla="*/ 2147483646 h 719"/>
              <a:gd name="T36" fmla="*/ 2147483646 w 722"/>
              <a:gd name="T37" fmla="*/ 2147483646 h 719"/>
              <a:gd name="T38" fmla="*/ 2147483646 w 722"/>
              <a:gd name="T39" fmla="*/ 2147483646 h 719"/>
              <a:gd name="T40" fmla="*/ 2147483646 w 722"/>
              <a:gd name="T41" fmla="*/ 2147483646 h 719"/>
              <a:gd name="T42" fmla="*/ 2147483646 w 722"/>
              <a:gd name="T43" fmla="*/ 2147483646 h 719"/>
              <a:gd name="T44" fmla="*/ 2147483646 w 722"/>
              <a:gd name="T45" fmla="*/ 2147483646 h 719"/>
              <a:gd name="T46" fmla="*/ 2147483646 w 722"/>
              <a:gd name="T47" fmla="*/ 2147483646 h 719"/>
              <a:gd name="T48" fmla="*/ 2147483646 w 722"/>
              <a:gd name="T49" fmla="*/ 2147483646 h 719"/>
              <a:gd name="T50" fmla="*/ 2147483646 w 722"/>
              <a:gd name="T51" fmla="*/ 2147483646 h 719"/>
              <a:gd name="T52" fmla="*/ 2147483646 w 722"/>
              <a:gd name="T53" fmla="*/ 2147483646 h 719"/>
              <a:gd name="T54" fmla="*/ 2147483646 w 722"/>
              <a:gd name="T55" fmla="*/ 2147483646 h 719"/>
              <a:gd name="T56" fmla="*/ 2147483646 w 722"/>
              <a:gd name="T57" fmla="*/ 2147483646 h 719"/>
              <a:gd name="T58" fmla="*/ 2147483646 w 722"/>
              <a:gd name="T59" fmla="*/ 2147483646 h 719"/>
              <a:gd name="T60" fmla="*/ 2147483646 w 722"/>
              <a:gd name="T61" fmla="*/ 2147483646 h 719"/>
              <a:gd name="T62" fmla="*/ 2147483646 w 722"/>
              <a:gd name="T63" fmla="*/ 2147483646 h 719"/>
              <a:gd name="T64" fmla="*/ 2147483646 w 722"/>
              <a:gd name="T65" fmla="*/ 2147483646 h 719"/>
              <a:gd name="T66" fmla="*/ 2147483646 w 722"/>
              <a:gd name="T67" fmla="*/ 2147483646 h 719"/>
              <a:gd name="T68" fmla="*/ 2147483646 w 722"/>
              <a:gd name="T69" fmla="*/ 2147483646 h 719"/>
              <a:gd name="T70" fmla="*/ 2147483646 w 722"/>
              <a:gd name="T71" fmla="*/ 2147483646 h 719"/>
              <a:gd name="T72" fmla="*/ 2147483646 w 722"/>
              <a:gd name="T73" fmla="*/ 2147483646 h 719"/>
              <a:gd name="T74" fmla="*/ 2147483646 w 722"/>
              <a:gd name="T75" fmla="*/ 2147483646 h 719"/>
              <a:gd name="T76" fmla="*/ 2147483646 w 722"/>
              <a:gd name="T77" fmla="*/ 2147483646 h 719"/>
              <a:gd name="T78" fmla="*/ 2147483646 w 722"/>
              <a:gd name="T79" fmla="*/ 2147483646 h 719"/>
              <a:gd name="T80" fmla="*/ 2147483646 w 722"/>
              <a:gd name="T81" fmla="*/ 2147483646 h 719"/>
              <a:gd name="T82" fmla="*/ 2147483646 w 722"/>
              <a:gd name="T83" fmla="*/ 2147483646 h 719"/>
              <a:gd name="T84" fmla="*/ 2147483646 w 722"/>
              <a:gd name="T85" fmla="*/ 2147483646 h 719"/>
              <a:gd name="T86" fmla="*/ 2147483646 w 722"/>
              <a:gd name="T87" fmla="*/ 2147483646 h 719"/>
              <a:gd name="T88" fmla="*/ 2147483646 w 722"/>
              <a:gd name="T89" fmla="*/ 2147483646 h 719"/>
              <a:gd name="T90" fmla="*/ 2147483646 w 722"/>
              <a:gd name="T91" fmla="*/ 2147483646 h 719"/>
              <a:gd name="T92" fmla="*/ 0 w 722"/>
              <a:gd name="T93" fmla="*/ 2147483646 h 719"/>
              <a:gd name="T94" fmla="*/ 2147483646 w 722"/>
              <a:gd name="T95" fmla="*/ 2147483646 h 719"/>
              <a:gd name="T96" fmla="*/ 2147483646 w 722"/>
              <a:gd name="T97" fmla="*/ 2147483646 h 719"/>
              <a:gd name="T98" fmla="*/ 2147483646 w 722"/>
              <a:gd name="T99" fmla="*/ 2147483646 h 719"/>
              <a:gd name="T100" fmla="*/ 2147483646 w 722"/>
              <a:gd name="T101" fmla="*/ 2147483646 h 719"/>
              <a:gd name="T102" fmla="*/ 2147483646 w 722"/>
              <a:gd name="T103" fmla="*/ 2147483646 h 719"/>
              <a:gd name="T104" fmla="*/ 2147483646 w 722"/>
              <a:gd name="T105" fmla="*/ 2147483646 h 719"/>
              <a:gd name="T106" fmla="*/ 2147483646 w 722"/>
              <a:gd name="T107" fmla="*/ 2147483646 h 719"/>
              <a:gd name="T108" fmla="*/ 2147483646 w 722"/>
              <a:gd name="T109" fmla="*/ 2147483646 h 719"/>
              <a:gd name="T110" fmla="*/ 2147483646 w 722"/>
              <a:gd name="T111" fmla="*/ 2147483646 h 719"/>
              <a:gd name="T112" fmla="*/ 2147483646 w 722"/>
              <a:gd name="T113" fmla="*/ 2147483646 h 719"/>
              <a:gd name="T114" fmla="*/ 2147483646 w 722"/>
              <a:gd name="T115" fmla="*/ 2147483646 h 719"/>
              <a:gd name="T116" fmla="*/ 2147483646 w 722"/>
              <a:gd name="T117" fmla="*/ 2147483646 h 7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719"/>
              <a:gd name="T179" fmla="*/ 722 w 722"/>
              <a:gd name="T180" fmla="*/ 719 h 7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719">
                <a:moveTo>
                  <a:pt x="415" y="1"/>
                </a:moveTo>
                <a:lnTo>
                  <a:pt x="439" y="1"/>
                </a:lnTo>
                <a:lnTo>
                  <a:pt x="441" y="1"/>
                </a:lnTo>
                <a:lnTo>
                  <a:pt x="451" y="1"/>
                </a:lnTo>
                <a:lnTo>
                  <a:pt x="453" y="1"/>
                </a:lnTo>
                <a:lnTo>
                  <a:pt x="463" y="1"/>
                </a:lnTo>
                <a:lnTo>
                  <a:pt x="468" y="1"/>
                </a:lnTo>
                <a:lnTo>
                  <a:pt x="475" y="1"/>
                </a:lnTo>
                <a:lnTo>
                  <a:pt x="482" y="1"/>
                </a:lnTo>
                <a:lnTo>
                  <a:pt x="492" y="1"/>
                </a:lnTo>
                <a:lnTo>
                  <a:pt x="504" y="1"/>
                </a:lnTo>
                <a:lnTo>
                  <a:pt x="512" y="1"/>
                </a:lnTo>
                <a:lnTo>
                  <a:pt x="518" y="0"/>
                </a:lnTo>
                <a:lnTo>
                  <a:pt x="527" y="1"/>
                </a:lnTo>
                <a:lnTo>
                  <a:pt x="531" y="1"/>
                </a:lnTo>
                <a:lnTo>
                  <a:pt x="533" y="1"/>
                </a:lnTo>
                <a:lnTo>
                  <a:pt x="546" y="1"/>
                </a:lnTo>
                <a:lnTo>
                  <a:pt x="549" y="1"/>
                </a:lnTo>
                <a:lnTo>
                  <a:pt x="552" y="1"/>
                </a:lnTo>
                <a:lnTo>
                  <a:pt x="558" y="1"/>
                </a:lnTo>
                <a:lnTo>
                  <a:pt x="560" y="1"/>
                </a:lnTo>
                <a:lnTo>
                  <a:pt x="566" y="1"/>
                </a:lnTo>
                <a:lnTo>
                  <a:pt x="568" y="1"/>
                </a:lnTo>
                <a:lnTo>
                  <a:pt x="573" y="1"/>
                </a:lnTo>
                <a:lnTo>
                  <a:pt x="580" y="1"/>
                </a:lnTo>
                <a:lnTo>
                  <a:pt x="582" y="1"/>
                </a:lnTo>
                <a:lnTo>
                  <a:pt x="583" y="1"/>
                </a:lnTo>
                <a:lnTo>
                  <a:pt x="585" y="1"/>
                </a:lnTo>
                <a:lnTo>
                  <a:pt x="591" y="1"/>
                </a:lnTo>
                <a:lnTo>
                  <a:pt x="596" y="1"/>
                </a:lnTo>
                <a:lnTo>
                  <a:pt x="607" y="1"/>
                </a:lnTo>
                <a:lnTo>
                  <a:pt x="613" y="1"/>
                </a:lnTo>
                <a:lnTo>
                  <a:pt x="615" y="1"/>
                </a:lnTo>
                <a:lnTo>
                  <a:pt x="617" y="1"/>
                </a:lnTo>
                <a:lnTo>
                  <a:pt x="619" y="1"/>
                </a:lnTo>
                <a:lnTo>
                  <a:pt x="622" y="1"/>
                </a:lnTo>
                <a:lnTo>
                  <a:pt x="623" y="1"/>
                </a:lnTo>
                <a:lnTo>
                  <a:pt x="625" y="1"/>
                </a:lnTo>
                <a:lnTo>
                  <a:pt x="629" y="1"/>
                </a:lnTo>
                <a:lnTo>
                  <a:pt x="630" y="1"/>
                </a:lnTo>
                <a:lnTo>
                  <a:pt x="637" y="1"/>
                </a:lnTo>
                <a:lnTo>
                  <a:pt x="645" y="1"/>
                </a:lnTo>
                <a:lnTo>
                  <a:pt x="647" y="1"/>
                </a:lnTo>
                <a:lnTo>
                  <a:pt x="657" y="1"/>
                </a:lnTo>
                <a:lnTo>
                  <a:pt x="658" y="1"/>
                </a:lnTo>
                <a:lnTo>
                  <a:pt x="677" y="1"/>
                </a:lnTo>
                <a:lnTo>
                  <a:pt x="686" y="1"/>
                </a:lnTo>
                <a:lnTo>
                  <a:pt x="688" y="1"/>
                </a:lnTo>
                <a:lnTo>
                  <a:pt x="704" y="1"/>
                </a:lnTo>
                <a:lnTo>
                  <a:pt x="706" y="1"/>
                </a:lnTo>
                <a:lnTo>
                  <a:pt x="711" y="1"/>
                </a:lnTo>
                <a:lnTo>
                  <a:pt x="721" y="1"/>
                </a:lnTo>
                <a:lnTo>
                  <a:pt x="721" y="7"/>
                </a:lnTo>
                <a:lnTo>
                  <a:pt x="721" y="22"/>
                </a:lnTo>
                <a:lnTo>
                  <a:pt x="721" y="31"/>
                </a:lnTo>
                <a:lnTo>
                  <a:pt x="721" y="62"/>
                </a:lnTo>
                <a:lnTo>
                  <a:pt x="721" y="72"/>
                </a:lnTo>
                <a:lnTo>
                  <a:pt x="721" y="80"/>
                </a:lnTo>
                <a:lnTo>
                  <a:pt x="721" y="95"/>
                </a:lnTo>
                <a:lnTo>
                  <a:pt x="721" y="107"/>
                </a:lnTo>
                <a:lnTo>
                  <a:pt x="721" y="110"/>
                </a:lnTo>
                <a:lnTo>
                  <a:pt x="721" y="113"/>
                </a:lnTo>
                <a:lnTo>
                  <a:pt x="721" y="120"/>
                </a:lnTo>
                <a:lnTo>
                  <a:pt x="721" y="141"/>
                </a:lnTo>
                <a:lnTo>
                  <a:pt x="721" y="150"/>
                </a:lnTo>
                <a:lnTo>
                  <a:pt x="721" y="156"/>
                </a:lnTo>
                <a:lnTo>
                  <a:pt x="721" y="157"/>
                </a:lnTo>
                <a:lnTo>
                  <a:pt x="721" y="163"/>
                </a:lnTo>
                <a:lnTo>
                  <a:pt x="721" y="170"/>
                </a:lnTo>
                <a:lnTo>
                  <a:pt x="721" y="175"/>
                </a:lnTo>
                <a:lnTo>
                  <a:pt x="721" y="180"/>
                </a:lnTo>
                <a:lnTo>
                  <a:pt x="721" y="182"/>
                </a:lnTo>
                <a:lnTo>
                  <a:pt x="721" y="187"/>
                </a:lnTo>
                <a:lnTo>
                  <a:pt x="721" y="188"/>
                </a:lnTo>
                <a:lnTo>
                  <a:pt x="721" y="190"/>
                </a:lnTo>
                <a:lnTo>
                  <a:pt x="721" y="192"/>
                </a:lnTo>
                <a:lnTo>
                  <a:pt x="721" y="196"/>
                </a:lnTo>
                <a:lnTo>
                  <a:pt x="721" y="199"/>
                </a:lnTo>
                <a:lnTo>
                  <a:pt x="721" y="206"/>
                </a:lnTo>
                <a:lnTo>
                  <a:pt x="721" y="210"/>
                </a:lnTo>
                <a:lnTo>
                  <a:pt x="721" y="213"/>
                </a:lnTo>
                <a:lnTo>
                  <a:pt x="721" y="220"/>
                </a:lnTo>
                <a:lnTo>
                  <a:pt x="721" y="222"/>
                </a:lnTo>
                <a:lnTo>
                  <a:pt x="721" y="223"/>
                </a:lnTo>
                <a:lnTo>
                  <a:pt x="721" y="225"/>
                </a:lnTo>
                <a:lnTo>
                  <a:pt x="721" y="229"/>
                </a:lnTo>
                <a:lnTo>
                  <a:pt x="721" y="234"/>
                </a:lnTo>
                <a:lnTo>
                  <a:pt x="721" y="237"/>
                </a:lnTo>
                <a:lnTo>
                  <a:pt x="721" y="239"/>
                </a:lnTo>
                <a:lnTo>
                  <a:pt x="721" y="240"/>
                </a:lnTo>
                <a:lnTo>
                  <a:pt x="721" y="246"/>
                </a:lnTo>
                <a:lnTo>
                  <a:pt x="721" y="248"/>
                </a:lnTo>
                <a:lnTo>
                  <a:pt x="721" y="255"/>
                </a:lnTo>
                <a:lnTo>
                  <a:pt x="721" y="259"/>
                </a:lnTo>
                <a:lnTo>
                  <a:pt x="721" y="269"/>
                </a:lnTo>
                <a:lnTo>
                  <a:pt x="721" y="273"/>
                </a:lnTo>
                <a:lnTo>
                  <a:pt x="721" y="275"/>
                </a:lnTo>
                <a:lnTo>
                  <a:pt x="721" y="279"/>
                </a:lnTo>
                <a:lnTo>
                  <a:pt x="721" y="290"/>
                </a:lnTo>
                <a:lnTo>
                  <a:pt x="721" y="294"/>
                </a:lnTo>
                <a:lnTo>
                  <a:pt x="721" y="301"/>
                </a:lnTo>
                <a:lnTo>
                  <a:pt x="721" y="303"/>
                </a:lnTo>
                <a:lnTo>
                  <a:pt x="721" y="306"/>
                </a:lnTo>
                <a:lnTo>
                  <a:pt x="721" y="309"/>
                </a:lnTo>
                <a:lnTo>
                  <a:pt x="721" y="311"/>
                </a:lnTo>
                <a:lnTo>
                  <a:pt x="721" y="316"/>
                </a:lnTo>
                <a:lnTo>
                  <a:pt x="721" y="318"/>
                </a:lnTo>
                <a:lnTo>
                  <a:pt x="721" y="332"/>
                </a:lnTo>
                <a:lnTo>
                  <a:pt x="721" y="335"/>
                </a:lnTo>
                <a:lnTo>
                  <a:pt x="721" y="342"/>
                </a:lnTo>
                <a:lnTo>
                  <a:pt x="721" y="357"/>
                </a:lnTo>
                <a:lnTo>
                  <a:pt x="721" y="358"/>
                </a:lnTo>
                <a:lnTo>
                  <a:pt x="721" y="372"/>
                </a:lnTo>
                <a:lnTo>
                  <a:pt x="721" y="375"/>
                </a:lnTo>
                <a:lnTo>
                  <a:pt x="721" y="379"/>
                </a:lnTo>
                <a:lnTo>
                  <a:pt x="721" y="382"/>
                </a:lnTo>
                <a:lnTo>
                  <a:pt x="721" y="394"/>
                </a:lnTo>
                <a:lnTo>
                  <a:pt x="721" y="404"/>
                </a:lnTo>
                <a:lnTo>
                  <a:pt x="721" y="406"/>
                </a:lnTo>
                <a:lnTo>
                  <a:pt x="719" y="451"/>
                </a:lnTo>
                <a:lnTo>
                  <a:pt x="721" y="455"/>
                </a:lnTo>
                <a:lnTo>
                  <a:pt x="719" y="458"/>
                </a:lnTo>
                <a:lnTo>
                  <a:pt x="719" y="459"/>
                </a:lnTo>
                <a:lnTo>
                  <a:pt x="719" y="461"/>
                </a:lnTo>
                <a:lnTo>
                  <a:pt x="719" y="465"/>
                </a:lnTo>
                <a:lnTo>
                  <a:pt x="721" y="469"/>
                </a:lnTo>
                <a:lnTo>
                  <a:pt x="721" y="471"/>
                </a:lnTo>
                <a:lnTo>
                  <a:pt x="721" y="472"/>
                </a:lnTo>
                <a:lnTo>
                  <a:pt x="721" y="475"/>
                </a:lnTo>
                <a:lnTo>
                  <a:pt x="719" y="478"/>
                </a:lnTo>
                <a:lnTo>
                  <a:pt x="719" y="485"/>
                </a:lnTo>
                <a:lnTo>
                  <a:pt x="719" y="487"/>
                </a:lnTo>
                <a:lnTo>
                  <a:pt x="719" y="491"/>
                </a:lnTo>
                <a:lnTo>
                  <a:pt x="719" y="496"/>
                </a:lnTo>
                <a:lnTo>
                  <a:pt x="719" y="500"/>
                </a:lnTo>
                <a:lnTo>
                  <a:pt x="719" y="502"/>
                </a:lnTo>
                <a:lnTo>
                  <a:pt x="719" y="504"/>
                </a:lnTo>
                <a:lnTo>
                  <a:pt x="719" y="507"/>
                </a:lnTo>
                <a:lnTo>
                  <a:pt x="719" y="510"/>
                </a:lnTo>
                <a:lnTo>
                  <a:pt x="719" y="514"/>
                </a:lnTo>
                <a:lnTo>
                  <a:pt x="719" y="518"/>
                </a:lnTo>
                <a:lnTo>
                  <a:pt x="719" y="526"/>
                </a:lnTo>
                <a:lnTo>
                  <a:pt x="719" y="531"/>
                </a:lnTo>
                <a:lnTo>
                  <a:pt x="719" y="534"/>
                </a:lnTo>
                <a:lnTo>
                  <a:pt x="719" y="536"/>
                </a:lnTo>
                <a:lnTo>
                  <a:pt x="719" y="538"/>
                </a:lnTo>
                <a:lnTo>
                  <a:pt x="719" y="542"/>
                </a:lnTo>
                <a:lnTo>
                  <a:pt x="719" y="544"/>
                </a:lnTo>
                <a:lnTo>
                  <a:pt x="719" y="546"/>
                </a:lnTo>
                <a:lnTo>
                  <a:pt x="719" y="548"/>
                </a:lnTo>
                <a:lnTo>
                  <a:pt x="719" y="551"/>
                </a:lnTo>
                <a:lnTo>
                  <a:pt x="719" y="554"/>
                </a:lnTo>
                <a:lnTo>
                  <a:pt x="719" y="559"/>
                </a:lnTo>
                <a:lnTo>
                  <a:pt x="719" y="561"/>
                </a:lnTo>
                <a:lnTo>
                  <a:pt x="719" y="567"/>
                </a:lnTo>
                <a:lnTo>
                  <a:pt x="719" y="573"/>
                </a:lnTo>
                <a:lnTo>
                  <a:pt x="719" y="576"/>
                </a:lnTo>
                <a:lnTo>
                  <a:pt x="719" y="578"/>
                </a:lnTo>
                <a:lnTo>
                  <a:pt x="719" y="581"/>
                </a:lnTo>
                <a:lnTo>
                  <a:pt x="719" y="588"/>
                </a:lnTo>
                <a:lnTo>
                  <a:pt x="719" y="592"/>
                </a:lnTo>
                <a:lnTo>
                  <a:pt x="719" y="595"/>
                </a:lnTo>
                <a:lnTo>
                  <a:pt x="719" y="597"/>
                </a:lnTo>
                <a:lnTo>
                  <a:pt x="719" y="604"/>
                </a:lnTo>
                <a:lnTo>
                  <a:pt x="719" y="607"/>
                </a:lnTo>
                <a:lnTo>
                  <a:pt x="719" y="610"/>
                </a:lnTo>
                <a:lnTo>
                  <a:pt x="719" y="615"/>
                </a:lnTo>
                <a:lnTo>
                  <a:pt x="719" y="621"/>
                </a:lnTo>
                <a:lnTo>
                  <a:pt x="719" y="629"/>
                </a:lnTo>
                <a:lnTo>
                  <a:pt x="719" y="640"/>
                </a:lnTo>
                <a:lnTo>
                  <a:pt x="719" y="643"/>
                </a:lnTo>
                <a:lnTo>
                  <a:pt x="719" y="645"/>
                </a:lnTo>
                <a:lnTo>
                  <a:pt x="719" y="648"/>
                </a:lnTo>
                <a:lnTo>
                  <a:pt x="719" y="651"/>
                </a:lnTo>
                <a:lnTo>
                  <a:pt x="719" y="654"/>
                </a:lnTo>
                <a:lnTo>
                  <a:pt x="719" y="657"/>
                </a:lnTo>
                <a:lnTo>
                  <a:pt x="719" y="661"/>
                </a:lnTo>
                <a:lnTo>
                  <a:pt x="719" y="662"/>
                </a:lnTo>
                <a:lnTo>
                  <a:pt x="719" y="666"/>
                </a:lnTo>
                <a:lnTo>
                  <a:pt x="719" y="672"/>
                </a:lnTo>
                <a:lnTo>
                  <a:pt x="719" y="678"/>
                </a:lnTo>
                <a:lnTo>
                  <a:pt x="719" y="690"/>
                </a:lnTo>
                <a:lnTo>
                  <a:pt x="719" y="695"/>
                </a:lnTo>
                <a:lnTo>
                  <a:pt x="719" y="697"/>
                </a:lnTo>
                <a:lnTo>
                  <a:pt x="719" y="700"/>
                </a:lnTo>
                <a:lnTo>
                  <a:pt x="719" y="704"/>
                </a:lnTo>
                <a:lnTo>
                  <a:pt x="719" y="706"/>
                </a:lnTo>
                <a:lnTo>
                  <a:pt x="719" y="711"/>
                </a:lnTo>
                <a:lnTo>
                  <a:pt x="719" y="714"/>
                </a:lnTo>
                <a:lnTo>
                  <a:pt x="719" y="716"/>
                </a:lnTo>
                <a:lnTo>
                  <a:pt x="718" y="718"/>
                </a:lnTo>
                <a:lnTo>
                  <a:pt x="716" y="718"/>
                </a:lnTo>
                <a:lnTo>
                  <a:pt x="714" y="718"/>
                </a:lnTo>
                <a:lnTo>
                  <a:pt x="712" y="718"/>
                </a:lnTo>
                <a:lnTo>
                  <a:pt x="711" y="718"/>
                </a:lnTo>
                <a:lnTo>
                  <a:pt x="708" y="718"/>
                </a:lnTo>
                <a:lnTo>
                  <a:pt x="705" y="718"/>
                </a:lnTo>
                <a:lnTo>
                  <a:pt x="703" y="718"/>
                </a:lnTo>
                <a:lnTo>
                  <a:pt x="701" y="718"/>
                </a:lnTo>
                <a:lnTo>
                  <a:pt x="699" y="718"/>
                </a:lnTo>
                <a:lnTo>
                  <a:pt x="697" y="718"/>
                </a:lnTo>
                <a:lnTo>
                  <a:pt x="695" y="718"/>
                </a:lnTo>
                <a:lnTo>
                  <a:pt x="692" y="718"/>
                </a:lnTo>
                <a:lnTo>
                  <a:pt x="691" y="718"/>
                </a:lnTo>
                <a:lnTo>
                  <a:pt x="689" y="718"/>
                </a:lnTo>
                <a:lnTo>
                  <a:pt x="688" y="718"/>
                </a:lnTo>
                <a:lnTo>
                  <a:pt x="686" y="718"/>
                </a:lnTo>
                <a:lnTo>
                  <a:pt x="684" y="718"/>
                </a:lnTo>
                <a:lnTo>
                  <a:pt x="680" y="718"/>
                </a:lnTo>
                <a:lnTo>
                  <a:pt x="677" y="718"/>
                </a:lnTo>
                <a:lnTo>
                  <a:pt x="672" y="718"/>
                </a:lnTo>
                <a:lnTo>
                  <a:pt x="671" y="718"/>
                </a:lnTo>
                <a:lnTo>
                  <a:pt x="667" y="718"/>
                </a:lnTo>
                <a:lnTo>
                  <a:pt x="666" y="718"/>
                </a:lnTo>
                <a:lnTo>
                  <a:pt x="659" y="718"/>
                </a:lnTo>
                <a:lnTo>
                  <a:pt x="653" y="718"/>
                </a:lnTo>
                <a:lnTo>
                  <a:pt x="651" y="718"/>
                </a:lnTo>
                <a:lnTo>
                  <a:pt x="649" y="718"/>
                </a:lnTo>
                <a:lnTo>
                  <a:pt x="640" y="718"/>
                </a:lnTo>
                <a:lnTo>
                  <a:pt x="628" y="718"/>
                </a:lnTo>
                <a:lnTo>
                  <a:pt x="626" y="718"/>
                </a:lnTo>
                <a:lnTo>
                  <a:pt x="623" y="718"/>
                </a:lnTo>
                <a:lnTo>
                  <a:pt x="619" y="718"/>
                </a:lnTo>
                <a:lnTo>
                  <a:pt x="616" y="718"/>
                </a:lnTo>
                <a:lnTo>
                  <a:pt x="614" y="718"/>
                </a:lnTo>
                <a:lnTo>
                  <a:pt x="612" y="718"/>
                </a:lnTo>
                <a:lnTo>
                  <a:pt x="609" y="718"/>
                </a:lnTo>
                <a:lnTo>
                  <a:pt x="604" y="718"/>
                </a:lnTo>
                <a:lnTo>
                  <a:pt x="602" y="718"/>
                </a:lnTo>
                <a:lnTo>
                  <a:pt x="593" y="718"/>
                </a:lnTo>
                <a:lnTo>
                  <a:pt x="580" y="716"/>
                </a:lnTo>
                <a:lnTo>
                  <a:pt x="577" y="716"/>
                </a:lnTo>
                <a:lnTo>
                  <a:pt x="574" y="716"/>
                </a:lnTo>
                <a:lnTo>
                  <a:pt x="572" y="716"/>
                </a:lnTo>
                <a:lnTo>
                  <a:pt x="568" y="716"/>
                </a:lnTo>
                <a:lnTo>
                  <a:pt x="566" y="716"/>
                </a:lnTo>
                <a:lnTo>
                  <a:pt x="558" y="716"/>
                </a:lnTo>
                <a:lnTo>
                  <a:pt x="557" y="716"/>
                </a:lnTo>
                <a:lnTo>
                  <a:pt x="553" y="716"/>
                </a:lnTo>
                <a:lnTo>
                  <a:pt x="552" y="716"/>
                </a:lnTo>
                <a:lnTo>
                  <a:pt x="549" y="716"/>
                </a:lnTo>
                <a:lnTo>
                  <a:pt x="547" y="716"/>
                </a:lnTo>
                <a:lnTo>
                  <a:pt x="546" y="716"/>
                </a:lnTo>
                <a:lnTo>
                  <a:pt x="541" y="716"/>
                </a:lnTo>
                <a:lnTo>
                  <a:pt x="539" y="716"/>
                </a:lnTo>
                <a:lnTo>
                  <a:pt x="539" y="705"/>
                </a:lnTo>
                <a:lnTo>
                  <a:pt x="541" y="702"/>
                </a:lnTo>
                <a:lnTo>
                  <a:pt x="547" y="697"/>
                </a:lnTo>
                <a:lnTo>
                  <a:pt x="552" y="691"/>
                </a:lnTo>
                <a:lnTo>
                  <a:pt x="557" y="683"/>
                </a:lnTo>
                <a:lnTo>
                  <a:pt x="551" y="666"/>
                </a:lnTo>
                <a:lnTo>
                  <a:pt x="536" y="660"/>
                </a:lnTo>
                <a:lnTo>
                  <a:pt x="533" y="660"/>
                </a:lnTo>
                <a:lnTo>
                  <a:pt x="531" y="660"/>
                </a:lnTo>
                <a:lnTo>
                  <a:pt x="502" y="661"/>
                </a:lnTo>
                <a:lnTo>
                  <a:pt x="492" y="659"/>
                </a:lnTo>
                <a:lnTo>
                  <a:pt x="490" y="657"/>
                </a:lnTo>
                <a:lnTo>
                  <a:pt x="489" y="656"/>
                </a:lnTo>
                <a:lnTo>
                  <a:pt x="479" y="645"/>
                </a:lnTo>
                <a:lnTo>
                  <a:pt x="478" y="644"/>
                </a:lnTo>
                <a:lnTo>
                  <a:pt x="474" y="640"/>
                </a:lnTo>
                <a:lnTo>
                  <a:pt x="467" y="634"/>
                </a:lnTo>
                <a:lnTo>
                  <a:pt x="440" y="619"/>
                </a:lnTo>
                <a:lnTo>
                  <a:pt x="425" y="607"/>
                </a:lnTo>
                <a:lnTo>
                  <a:pt x="424" y="604"/>
                </a:lnTo>
                <a:lnTo>
                  <a:pt x="424" y="597"/>
                </a:lnTo>
                <a:lnTo>
                  <a:pt x="424" y="594"/>
                </a:lnTo>
                <a:lnTo>
                  <a:pt x="413" y="573"/>
                </a:lnTo>
                <a:lnTo>
                  <a:pt x="389" y="576"/>
                </a:lnTo>
                <a:lnTo>
                  <a:pt x="384" y="581"/>
                </a:lnTo>
                <a:lnTo>
                  <a:pt x="382" y="587"/>
                </a:lnTo>
                <a:lnTo>
                  <a:pt x="382" y="588"/>
                </a:lnTo>
                <a:lnTo>
                  <a:pt x="381" y="592"/>
                </a:lnTo>
                <a:lnTo>
                  <a:pt x="372" y="598"/>
                </a:lnTo>
                <a:lnTo>
                  <a:pt x="364" y="602"/>
                </a:lnTo>
                <a:lnTo>
                  <a:pt x="347" y="597"/>
                </a:lnTo>
                <a:lnTo>
                  <a:pt x="333" y="584"/>
                </a:lnTo>
                <a:lnTo>
                  <a:pt x="333" y="577"/>
                </a:lnTo>
                <a:lnTo>
                  <a:pt x="335" y="568"/>
                </a:lnTo>
                <a:lnTo>
                  <a:pt x="361" y="548"/>
                </a:lnTo>
                <a:lnTo>
                  <a:pt x="362" y="547"/>
                </a:lnTo>
                <a:lnTo>
                  <a:pt x="364" y="545"/>
                </a:lnTo>
                <a:lnTo>
                  <a:pt x="362" y="516"/>
                </a:lnTo>
                <a:lnTo>
                  <a:pt x="353" y="513"/>
                </a:lnTo>
                <a:lnTo>
                  <a:pt x="352" y="513"/>
                </a:lnTo>
                <a:lnTo>
                  <a:pt x="350" y="516"/>
                </a:lnTo>
                <a:lnTo>
                  <a:pt x="345" y="519"/>
                </a:lnTo>
                <a:lnTo>
                  <a:pt x="342" y="521"/>
                </a:lnTo>
                <a:lnTo>
                  <a:pt x="341" y="522"/>
                </a:lnTo>
                <a:lnTo>
                  <a:pt x="325" y="535"/>
                </a:lnTo>
                <a:lnTo>
                  <a:pt x="323" y="535"/>
                </a:lnTo>
                <a:lnTo>
                  <a:pt x="320" y="534"/>
                </a:lnTo>
                <a:lnTo>
                  <a:pt x="319" y="533"/>
                </a:lnTo>
                <a:lnTo>
                  <a:pt x="316" y="533"/>
                </a:lnTo>
                <a:lnTo>
                  <a:pt x="300" y="502"/>
                </a:lnTo>
                <a:lnTo>
                  <a:pt x="271" y="494"/>
                </a:lnTo>
                <a:lnTo>
                  <a:pt x="267" y="495"/>
                </a:lnTo>
                <a:lnTo>
                  <a:pt x="261" y="495"/>
                </a:lnTo>
                <a:lnTo>
                  <a:pt x="242" y="483"/>
                </a:lnTo>
                <a:lnTo>
                  <a:pt x="240" y="480"/>
                </a:lnTo>
                <a:lnTo>
                  <a:pt x="239" y="479"/>
                </a:lnTo>
                <a:lnTo>
                  <a:pt x="237" y="478"/>
                </a:lnTo>
                <a:lnTo>
                  <a:pt x="235" y="474"/>
                </a:lnTo>
                <a:lnTo>
                  <a:pt x="235" y="465"/>
                </a:lnTo>
                <a:lnTo>
                  <a:pt x="236" y="461"/>
                </a:lnTo>
                <a:lnTo>
                  <a:pt x="237" y="459"/>
                </a:lnTo>
                <a:lnTo>
                  <a:pt x="238" y="457"/>
                </a:lnTo>
                <a:lnTo>
                  <a:pt x="238" y="454"/>
                </a:lnTo>
                <a:lnTo>
                  <a:pt x="240" y="449"/>
                </a:lnTo>
                <a:lnTo>
                  <a:pt x="241" y="448"/>
                </a:lnTo>
                <a:lnTo>
                  <a:pt x="241" y="438"/>
                </a:lnTo>
                <a:lnTo>
                  <a:pt x="239" y="435"/>
                </a:lnTo>
                <a:lnTo>
                  <a:pt x="233" y="427"/>
                </a:lnTo>
                <a:lnTo>
                  <a:pt x="229" y="425"/>
                </a:lnTo>
                <a:lnTo>
                  <a:pt x="229" y="423"/>
                </a:lnTo>
                <a:lnTo>
                  <a:pt x="227" y="403"/>
                </a:lnTo>
                <a:lnTo>
                  <a:pt x="227" y="399"/>
                </a:lnTo>
                <a:lnTo>
                  <a:pt x="225" y="392"/>
                </a:lnTo>
                <a:lnTo>
                  <a:pt x="208" y="374"/>
                </a:lnTo>
                <a:lnTo>
                  <a:pt x="205" y="373"/>
                </a:lnTo>
                <a:lnTo>
                  <a:pt x="184" y="379"/>
                </a:lnTo>
                <a:lnTo>
                  <a:pt x="183" y="379"/>
                </a:lnTo>
                <a:lnTo>
                  <a:pt x="171" y="387"/>
                </a:lnTo>
                <a:lnTo>
                  <a:pt x="170" y="390"/>
                </a:lnTo>
                <a:lnTo>
                  <a:pt x="150" y="420"/>
                </a:lnTo>
                <a:lnTo>
                  <a:pt x="149" y="424"/>
                </a:lnTo>
                <a:lnTo>
                  <a:pt x="147" y="427"/>
                </a:lnTo>
                <a:lnTo>
                  <a:pt x="146" y="429"/>
                </a:lnTo>
                <a:lnTo>
                  <a:pt x="145" y="433"/>
                </a:lnTo>
                <a:lnTo>
                  <a:pt x="126" y="452"/>
                </a:lnTo>
                <a:lnTo>
                  <a:pt x="98" y="458"/>
                </a:lnTo>
                <a:lnTo>
                  <a:pt x="72" y="461"/>
                </a:lnTo>
                <a:lnTo>
                  <a:pt x="52" y="451"/>
                </a:lnTo>
                <a:lnTo>
                  <a:pt x="47" y="445"/>
                </a:lnTo>
                <a:lnTo>
                  <a:pt x="46" y="444"/>
                </a:lnTo>
                <a:lnTo>
                  <a:pt x="41" y="443"/>
                </a:lnTo>
                <a:lnTo>
                  <a:pt x="38" y="437"/>
                </a:lnTo>
                <a:lnTo>
                  <a:pt x="37" y="427"/>
                </a:lnTo>
                <a:lnTo>
                  <a:pt x="36" y="420"/>
                </a:lnTo>
                <a:lnTo>
                  <a:pt x="48" y="401"/>
                </a:lnTo>
                <a:lnTo>
                  <a:pt x="52" y="398"/>
                </a:lnTo>
                <a:lnTo>
                  <a:pt x="90" y="385"/>
                </a:lnTo>
                <a:lnTo>
                  <a:pt x="96" y="382"/>
                </a:lnTo>
                <a:lnTo>
                  <a:pt x="118" y="370"/>
                </a:lnTo>
                <a:lnTo>
                  <a:pt x="118" y="366"/>
                </a:lnTo>
                <a:lnTo>
                  <a:pt x="113" y="357"/>
                </a:lnTo>
                <a:lnTo>
                  <a:pt x="104" y="344"/>
                </a:lnTo>
                <a:lnTo>
                  <a:pt x="74" y="350"/>
                </a:lnTo>
                <a:lnTo>
                  <a:pt x="27" y="355"/>
                </a:lnTo>
                <a:lnTo>
                  <a:pt x="20" y="355"/>
                </a:lnTo>
                <a:lnTo>
                  <a:pt x="9" y="349"/>
                </a:lnTo>
                <a:lnTo>
                  <a:pt x="8" y="349"/>
                </a:lnTo>
                <a:lnTo>
                  <a:pt x="6" y="348"/>
                </a:lnTo>
                <a:lnTo>
                  <a:pt x="4" y="347"/>
                </a:lnTo>
                <a:lnTo>
                  <a:pt x="4" y="345"/>
                </a:lnTo>
                <a:lnTo>
                  <a:pt x="5" y="343"/>
                </a:lnTo>
                <a:lnTo>
                  <a:pt x="9" y="344"/>
                </a:lnTo>
                <a:lnTo>
                  <a:pt x="12" y="339"/>
                </a:lnTo>
                <a:lnTo>
                  <a:pt x="9" y="335"/>
                </a:lnTo>
                <a:lnTo>
                  <a:pt x="8" y="333"/>
                </a:lnTo>
                <a:lnTo>
                  <a:pt x="7" y="330"/>
                </a:lnTo>
                <a:lnTo>
                  <a:pt x="9" y="319"/>
                </a:lnTo>
                <a:lnTo>
                  <a:pt x="8" y="317"/>
                </a:lnTo>
                <a:lnTo>
                  <a:pt x="8" y="314"/>
                </a:lnTo>
                <a:lnTo>
                  <a:pt x="7" y="310"/>
                </a:lnTo>
                <a:lnTo>
                  <a:pt x="7" y="305"/>
                </a:lnTo>
                <a:lnTo>
                  <a:pt x="5" y="302"/>
                </a:lnTo>
                <a:lnTo>
                  <a:pt x="4" y="300"/>
                </a:lnTo>
                <a:lnTo>
                  <a:pt x="2" y="299"/>
                </a:lnTo>
                <a:lnTo>
                  <a:pt x="1" y="294"/>
                </a:lnTo>
                <a:lnTo>
                  <a:pt x="1" y="293"/>
                </a:lnTo>
                <a:lnTo>
                  <a:pt x="1" y="290"/>
                </a:lnTo>
                <a:lnTo>
                  <a:pt x="1" y="288"/>
                </a:lnTo>
                <a:lnTo>
                  <a:pt x="0" y="285"/>
                </a:lnTo>
                <a:lnTo>
                  <a:pt x="0" y="283"/>
                </a:lnTo>
                <a:lnTo>
                  <a:pt x="0" y="282"/>
                </a:lnTo>
                <a:lnTo>
                  <a:pt x="0" y="279"/>
                </a:lnTo>
                <a:lnTo>
                  <a:pt x="0" y="277"/>
                </a:lnTo>
                <a:lnTo>
                  <a:pt x="0" y="273"/>
                </a:lnTo>
                <a:lnTo>
                  <a:pt x="0" y="271"/>
                </a:lnTo>
                <a:lnTo>
                  <a:pt x="1" y="268"/>
                </a:lnTo>
                <a:lnTo>
                  <a:pt x="5" y="265"/>
                </a:lnTo>
                <a:lnTo>
                  <a:pt x="8" y="262"/>
                </a:lnTo>
                <a:lnTo>
                  <a:pt x="10" y="259"/>
                </a:lnTo>
                <a:lnTo>
                  <a:pt x="14" y="258"/>
                </a:lnTo>
                <a:lnTo>
                  <a:pt x="18" y="255"/>
                </a:lnTo>
                <a:lnTo>
                  <a:pt x="21" y="254"/>
                </a:lnTo>
                <a:lnTo>
                  <a:pt x="24" y="256"/>
                </a:lnTo>
                <a:lnTo>
                  <a:pt x="25" y="259"/>
                </a:lnTo>
                <a:lnTo>
                  <a:pt x="26" y="262"/>
                </a:lnTo>
                <a:lnTo>
                  <a:pt x="29" y="263"/>
                </a:lnTo>
                <a:lnTo>
                  <a:pt x="32" y="262"/>
                </a:lnTo>
                <a:lnTo>
                  <a:pt x="37" y="263"/>
                </a:lnTo>
                <a:lnTo>
                  <a:pt x="38" y="263"/>
                </a:lnTo>
                <a:lnTo>
                  <a:pt x="46" y="266"/>
                </a:lnTo>
                <a:lnTo>
                  <a:pt x="49" y="266"/>
                </a:lnTo>
                <a:lnTo>
                  <a:pt x="51" y="266"/>
                </a:lnTo>
                <a:lnTo>
                  <a:pt x="56" y="266"/>
                </a:lnTo>
                <a:lnTo>
                  <a:pt x="58" y="266"/>
                </a:lnTo>
                <a:lnTo>
                  <a:pt x="61" y="266"/>
                </a:lnTo>
                <a:lnTo>
                  <a:pt x="64" y="266"/>
                </a:lnTo>
                <a:lnTo>
                  <a:pt x="69" y="267"/>
                </a:lnTo>
                <a:lnTo>
                  <a:pt x="73" y="268"/>
                </a:lnTo>
                <a:lnTo>
                  <a:pt x="75" y="269"/>
                </a:lnTo>
                <a:lnTo>
                  <a:pt x="79" y="269"/>
                </a:lnTo>
                <a:lnTo>
                  <a:pt x="82" y="268"/>
                </a:lnTo>
                <a:lnTo>
                  <a:pt x="87" y="268"/>
                </a:lnTo>
                <a:lnTo>
                  <a:pt x="90" y="267"/>
                </a:lnTo>
                <a:lnTo>
                  <a:pt x="91" y="263"/>
                </a:lnTo>
                <a:lnTo>
                  <a:pt x="92" y="259"/>
                </a:lnTo>
                <a:lnTo>
                  <a:pt x="92" y="257"/>
                </a:lnTo>
                <a:lnTo>
                  <a:pt x="93" y="256"/>
                </a:lnTo>
                <a:lnTo>
                  <a:pt x="94" y="255"/>
                </a:lnTo>
                <a:lnTo>
                  <a:pt x="117" y="213"/>
                </a:lnTo>
                <a:lnTo>
                  <a:pt x="119" y="210"/>
                </a:lnTo>
                <a:lnTo>
                  <a:pt x="125" y="210"/>
                </a:lnTo>
                <a:lnTo>
                  <a:pt x="165" y="207"/>
                </a:lnTo>
                <a:lnTo>
                  <a:pt x="164" y="200"/>
                </a:lnTo>
                <a:lnTo>
                  <a:pt x="168" y="199"/>
                </a:lnTo>
                <a:lnTo>
                  <a:pt x="171" y="199"/>
                </a:lnTo>
                <a:lnTo>
                  <a:pt x="173" y="199"/>
                </a:lnTo>
                <a:lnTo>
                  <a:pt x="185" y="199"/>
                </a:lnTo>
                <a:lnTo>
                  <a:pt x="185" y="191"/>
                </a:lnTo>
                <a:lnTo>
                  <a:pt x="185" y="186"/>
                </a:lnTo>
                <a:lnTo>
                  <a:pt x="193" y="186"/>
                </a:lnTo>
                <a:lnTo>
                  <a:pt x="197" y="186"/>
                </a:lnTo>
                <a:lnTo>
                  <a:pt x="206" y="186"/>
                </a:lnTo>
                <a:lnTo>
                  <a:pt x="208" y="186"/>
                </a:lnTo>
                <a:lnTo>
                  <a:pt x="211" y="186"/>
                </a:lnTo>
                <a:lnTo>
                  <a:pt x="211" y="174"/>
                </a:lnTo>
                <a:lnTo>
                  <a:pt x="211" y="165"/>
                </a:lnTo>
                <a:lnTo>
                  <a:pt x="211" y="161"/>
                </a:lnTo>
                <a:lnTo>
                  <a:pt x="211" y="158"/>
                </a:lnTo>
                <a:lnTo>
                  <a:pt x="211" y="147"/>
                </a:lnTo>
                <a:lnTo>
                  <a:pt x="211" y="145"/>
                </a:lnTo>
                <a:lnTo>
                  <a:pt x="211" y="138"/>
                </a:lnTo>
                <a:lnTo>
                  <a:pt x="211" y="132"/>
                </a:lnTo>
                <a:lnTo>
                  <a:pt x="211" y="127"/>
                </a:lnTo>
                <a:lnTo>
                  <a:pt x="211" y="124"/>
                </a:lnTo>
                <a:lnTo>
                  <a:pt x="211" y="119"/>
                </a:lnTo>
                <a:lnTo>
                  <a:pt x="211" y="115"/>
                </a:lnTo>
                <a:lnTo>
                  <a:pt x="211" y="79"/>
                </a:lnTo>
                <a:lnTo>
                  <a:pt x="211" y="73"/>
                </a:lnTo>
                <a:lnTo>
                  <a:pt x="211" y="61"/>
                </a:lnTo>
                <a:lnTo>
                  <a:pt x="211" y="49"/>
                </a:lnTo>
                <a:lnTo>
                  <a:pt x="212" y="49"/>
                </a:lnTo>
                <a:lnTo>
                  <a:pt x="212" y="45"/>
                </a:lnTo>
                <a:lnTo>
                  <a:pt x="212" y="37"/>
                </a:lnTo>
                <a:lnTo>
                  <a:pt x="212" y="24"/>
                </a:lnTo>
                <a:lnTo>
                  <a:pt x="212" y="15"/>
                </a:lnTo>
                <a:lnTo>
                  <a:pt x="212" y="10"/>
                </a:lnTo>
                <a:lnTo>
                  <a:pt x="212" y="1"/>
                </a:lnTo>
                <a:lnTo>
                  <a:pt x="218" y="1"/>
                </a:lnTo>
                <a:lnTo>
                  <a:pt x="220" y="1"/>
                </a:lnTo>
                <a:lnTo>
                  <a:pt x="222" y="1"/>
                </a:lnTo>
                <a:lnTo>
                  <a:pt x="225" y="1"/>
                </a:lnTo>
                <a:lnTo>
                  <a:pt x="238" y="1"/>
                </a:lnTo>
                <a:lnTo>
                  <a:pt x="239" y="1"/>
                </a:lnTo>
                <a:lnTo>
                  <a:pt x="242" y="1"/>
                </a:lnTo>
                <a:lnTo>
                  <a:pt x="254" y="1"/>
                </a:lnTo>
                <a:lnTo>
                  <a:pt x="263" y="1"/>
                </a:lnTo>
                <a:lnTo>
                  <a:pt x="279" y="1"/>
                </a:lnTo>
                <a:lnTo>
                  <a:pt x="281" y="1"/>
                </a:lnTo>
                <a:lnTo>
                  <a:pt x="295" y="1"/>
                </a:lnTo>
                <a:lnTo>
                  <a:pt x="297" y="1"/>
                </a:lnTo>
                <a:lnTo>
                  <a:pt x="315" y="1"/>
                </a:lnTo>
                <a:lnTo>
                  <a:pt x="328" y="1"/>
                </a:lnTo>
                <a:lnTo>
                  <a:pt x="336" y="1"/>
                </a:lnTo>
                <a:lnTo>
                  <a:pt x="345" y="1"/>
                </a:lnTo>
                <a:lnTo>
                  <a:pt x="363" y="1"/>
                </a:lnTo>
                <a:lnTo>
                  <a:pt x="364" y="1"/>
                </a:lnTo>
                <a:lnTo>
                  <a:pt x="415" y="1"/>
                </a:lnTo>
              </a:path>
            </a:pathLst>
          </a:custGeom>
          <a:solidFill>
            <a:srgbClr val="B7FFEC"/>
          </a:solidFill>
          <a:ln w="28575" cap="rnd">
            <a:solidFill>
              <a:srgbClr val="000000"/>
            </a:solidFill>
            <a:round/>
            <a:headEnd/>
            <a:tailEnd/>
          </a:ln>
          <a:effectLst>
            <a:outerShdw sx="999" sy="999" algn="ctr" rotWithShape="0">
              <a:schemeClr val="bg1"/>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4" name="Freeform 315"/>
          <p:cNvSpPr>
            <a:spLocks/>
          </p:cNvSpPr>
          <p:nvPr/>
        </p:nvSpPr>
        <p:spPr bwMode="auto">
          <a:xfrm>
            <a:off x="7651750" y="1973264"/>
            <a:ext cx="776288" cy="485775"/>
          </a:xfrm>
          <a:custGeom>
            <a:avLst/>
            <a:gdLst>
              <a:gd name="T0" fmla="*/ 2147483646 w 538"/>
              <a:gd name="T1" fmla="*/ 2147483646 h 347"/>
              <a:gd name="T2" fmla="*/ 2147483646 w 538"/>
              <a:gd name="T3" fmla="*/ 2147483646 h 347"/>
              <a:gd name="T4" fmla="*/ 2147483646 w 538"/>
              <a:gd name="T5" fmla="*/ 2147483646 h 347"/>
              <a:gd name="T6" fmla="*/ 2147483646 w 538"/>
              <a:gd name="T7" fmla="*/ 2147483646 h 347"/>
              <a:gd name="T8" fmla="*/ 2147483646 w 538"/>
              <a:gd name="T9" fmla="*/ 2147483646 h 347"/>
              <a:gd name="T10" fmla="*/ 2147483646 w 538"/>
              <a:gd name="T11" fmla="*/ 2147483646 h 347"/>
              <a:gd name="T12" fmla="*/ 2147483646 w 538"/>
              <a:gd name="T13" fmla="*/ 2147483646 h 347"/>
              <a:gd name="T14" fmla="*/ 0 w 538"/>
              <a:gd name="T15" fmla="*/ 2147483646 h 347"/>
              <a:gd name="T16" fmla="*/ 0 w 538"/>
              <a:gd name="T17" fmla="*/ 2147483646 h 347"/>
              <a:gd name="T18" fmla="*/ 0 w 538"/>
              <a:gd name="T19" fmla="*/ 2147483646 h 347"/>
              <a:gd name="T20" fmla="*/ 0 w 538"/>
              <a:gd name="T21" fmla="*/ 2147483646 h 347"/>
              <a:gd name="T22" fmla="*/ 0 w 538"/>
              <a:gd name="T23" fmla="*/ 2147483646 h 347"/>
              <a:gd name="T24" fmla="*/ 2147483646 w 538"/>
              <a:gd name="T25" fmla="*/ 2147483646 h 347"/>
              <a:gd name="T26" fmla="*/ 2147483646 w 538"/>
              <a:gd name="T27" fmla="*/ 2147483646 h 347"/>
              <a:gd name="T28" fmla="*/ 2147483646 w 538"/>
              <a:gd name="T29" fmla="*/ 2147483646 h 347"/>
              <a:gd name="T30" fmla="*/ 2147483646 w 538"/>
              <a:gd name="T31" fmla="*/ 2147483646 h 347"/>
              <a:gd name="T32" fmla="*/ 2147483646 w 538"/>
              <a:gd name="T33" fmla="*/ 2147483646 h 347"/>
              <a:gd name="T34" fmla="*/ 2147483646 w 538"/>
              <a:gd name="T35" fmla="*/ 0 h 347"/>
              <a:gd name="T36" fmla="*/ 2147483646 w 538"/>
              <a:gd name="T37" fmla="*/ 2147483646 h 347"/>
              <a:gd name="T38" fmla="*/ 2147483646 w 538"/>
              <a:gd name="T39" fmla="*/ 2147483646 h 347"/>
              <a:gd name="T40" fmla="*/ 2147483646 w 538"/>
              <a:gd name="T41" fmla="*/ 2147483646 h 347"/>
              <a:gd name="T42" fmla="*/ 2147483646 w 538"/>
              <a:gd name="T43" fmla="*/ 2147483646 h 347"/>
              <a:gd name="T44" fmla="*/ 2147483646 w 538"/>
              <a:gd name="T45" fmla="*/ 2147483646 h 347"/>
              <a:gd name="T46" fmla="*/ 2147483646 w 538"/>
              <a:gd name="T47" fmla="*/ 2147483646 h 347"/>
              <a:gd name="T48" fmla="*/ 2147483646 w 538"/>
              <a:gd name="T49" fmla="*/ 2147483646 h 347"/>
              <a:gd name="T50" fmla="*/ 2147483646 w 538"/>
              <a:gd name="T51" fmla="*/ 2147483646 h 347"/>
              <a:gd name="T52" fmla="*/ 2147483646 w 538"/>
              <a:gd name="T53" fmla="*/ 2147483646 h 347"/>
              <a:gd name="T54" fmla="*/ 2147483646 w 538"/>
              <a:gd name="T55" fmla="*/ 2147483646 h 347"/>
              <a:gd name="T56" fmla="*/ 2147483646 w 538"/>
              <a:gd name="T57" fmla="*/ 2147483646 h 347"/>
              <a:gd name="T58" fmla="*/ 2147483646 w 538"/>
              <a:gd name="T59" fmla="*/ 2147483646 h 347"/>
              <a:gd name="T60" fmla="*/ 2147483646 w 538"/>
              <a:gd name="T61" fmla="*/ 2147483646 h 347"/>
              <a:gd name="T62" fmla="*/ 2147483646 w 538"/>
              <a:gd name="T63" fmla="*/ 2147483646 h 347"/>
              <a:gd name="T64" fmla="*/ 2147483646 w 538"/>
              <a:gd name="T65" fmla="*/ 2147483646 h 347"/>
              <a:gd name="T66" fmla="*/ 2147483646 w 538"/>
              <a:gd name="T67" fmla="*/ 2147483646 h 347"/>
              <a:gd name="T68" fmla="*/ 2147483646 w 538"/>
              <a:gd name="T69" fmla="*/ 2147483646 h 347"/>
              <a:gd name="T70" fmla="*/ 2147483646 w 538"/>
              <a:gd name="T71" fmla="*/ 2147483646 h 347"/>
              <a:gd name="T72" fmla="*/ 2147483646 w 538"/>
              <a:gd name="T73" fmla="*/ 2147483646 h 347"/>
              <a:gd name="T74" fmla="*/ 2147483646 w 538"/>
              <a:gd name="T75" fmla="*/ 2147483646 h 347"/>
              <a:gd name="T76" fmla="*/ 2147483646 w 538"/>
              <a:gd name="T77" fmla="*/ 2147483646 h 347"/>
              <a:gd name="T78" fmla="*/ 2147483646 w 538"/>
              <a:gd name="T79" fmla="*/ 2147483646 h 347"/>
              <a:gd name="T80" fmla="*/ 2147483646 w 538"/>
              <a:gd name="T81" fmla="*/ 2147483646 h 347"/>
              <a:gd name="T82" fmla="*/ 2147483646 w 538"/>
              <a:gd name="T83" fmla="*/ 2147483646 h 347"/>
              <a:gd name="T84" fmla="*/ 2147483646 w 538"/>
              <a:gd name="T85" fmla="*/ 2147483646 h 347"/>
              <a:gd name="T86" fmla="*/ 2147483646 w 538"/>
              <a:gd name="T87" fmla="*/ 2147483646 h 347"/>
              <a:gd name="T88" fmla="*/ 2147483646 w 538"/>
              <a:gd name="T89" fmla="*/ 2147483646 h 347"/>
              <a:gd name="T90" fmla="*/ 2147483646 w 538"/>
              <a:gd name="T91" fmla="*/ 2147483646 h 347"/>
              <a:gd name="T92" fmla="*/ 2147483646 w 538"/>
              <a:gd name="T93" fmla="*/ 2147483646 h 347"/>
              <a:gd name="T94" fmla="*/ 2147483646 w 538"/>
              <a:gd name="T95" fmla="*/ 2147483646 h 347"/>
              <a:gd name="T96" fmla="*/ 2147483646 w 538"/>
              <a:gd name="T97" fmla="*/ 2147483646 h 347"/>
              <a:gd name="T98" fmla="*/ 2147483646 w 538"/>
              <a:gd name="T99" fmla="*/ 2147483646 h 347"/>
              <a:gd name="T100" fmla="*/ 2147483646 w 538"/>
              <a:gd name="T101" fmla="*/ 2147483646 h 347"/>
              <a:gd name="T102" fmla="*/ 2147483646 w 538"/>
              <a:gd name="T103" fmla="*/ 2147483646 h 347"/>
              <a:gd name="T104" fmla="*/ 2147483646 w 538"/>
              <a:gd name="T105" fmla="*/ 2147483646 h 347"/>
              <a:gd name="T106" fmla="*/ 2147483646 w 538"/>
              <a:gd name="T107" fmla="*/ 2147483646 h 347"/>
              <a:gd name="T108" fmla="*/ 2147483646 w 538"/>
              <a:gd name="T109" fmla="*/ 2147483646 h 347"/>
              <a:gd name="T110" fmla="*/ 2147483646 w 538"/>
              <a:gd name="T111" fmla="*/ 2147483646 h 347"/>
              <a:gd name="T112" fmla="*/ 2147483646 w 538"/>
              <a:gd name="T113" fmla="*/ 2147483646 h 347"/>
              <a:gd name="T114" fmla="*/ 2147483646 w 538"/>
              <a:gd name="T115" fmla="*/ 2147483646 h 347"/>
              <a:gd name="T116" fmla="*/ 2147483646 w 538"/>
              <a:gd name="T117" fmla="*/ 2147483646 h 347"/>
              <a:gd name="T118" fmla="*/ 2147483646 w 538"/>
              <a:gd name="T119" fmla="*/ 2147483646 h 347"/>
              <a:gd name="T120" fmla="*/ 2147483646 w 538"/>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347"/>
              <a:gd name="T185" fmla="*/ 538 w 538"/>
              <a:gd name="T186" fmla="*/ 347 h 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347">
                <a:moveTo>
                  <a:pt x="72" y="271"/>
                </a:moveTo>
                <a:lnTo>
                  <a:pt x="72" y="262"/>
                </a:lnTo>
                <a:lnTo>
                  <a:pt x="72" y="258"/>
                </a:lnTo>
                <a:lnTo>
                  <a:pt x="72" y="254"/>
                </a:lnTo>
                <a:lnTo>
                  <a:pt x="72" y="251"/>
                </a:lnTo>
                <a:lnTo>
                  <a:pt x="72" y="247"/>
                </a:lnTo>
                <a:lnTo>
                  <a:pt x="72" y="233"/>
                </a:lnTo>
                <a:lnTo>
                  <a:pt x="72" y="224"/>
                </a:lnTo>
                <a:lnTo>
                  <a:pt x="72" y="221"/>
                </a:lnTo>
                <a:lnTo>
                  <a:pt x="72" y="214"/>
                </a:lnTo>
                <a:lnTo>
                  <a:pt x="72" y="208"/>
                </a:lnTo>
                <a:lnTo>
                  <a:pt x="72" y="206"/>
                </a:lnTo>
                <a:lnTo>
                  <a:pt x="72" y="203"/>
                </a:lnTo>
                <a:lnTo>
                  <a:pt x="72" y="196"/>
                </a:lnTo>
                <a:lnTo>
                  <a:pt x="60" y="196"/>
                </a:lnTo>
                <a:lnTo>
                  <a:pt x="58" y="196"/>
                </a:lnTo>
                <a:lnTo>
                  <a:pt x="52" y="196"/>
                </a:lnTo>
                <a:lnTo>
                  <a:pt x="48" y="196"/>
                </a:lnTo>
                <a:lnTo>
                  <a:pt x="42" y="196"/>
                </a:lnTo>
                <a:lnTo>
                  <a:pt x="37" y="196"/>
                </a:lnTo>
                <a:lnTo>
                  <a:pt x="31" y="196"/>
                </a:lnTo>
                <a:lnTo>
                  <a:pt x="25" y="196"/>
                </a:lnTo>
                <a:lnTo>
                  <a:pt x="23" y="196"/>
                </a:lnTo>
                <a:lnTo>
                  <a:pt x="17" y="196"/>
                </a:lnTo>
                <a:lnTo>
                  <a:pt x="15" y="196"/>
                </a:lnTo>
                <a:lnTo>
                  <a:pt x="11" y="196"/>
                </a:lnTo>
                <a:lnTo>
                  <a:pt x="5" y="196"/>
                </a:lnTo>
                <a:lnTo>
                  <a:pt x="3" y="196"/>
                </a:lnTo>
                <a:lnTo>
                  <a:pt x="0" y="196"/>
                </a:lnTo>
                <a:lnTo>
                  <a:pt x="0" y="191"/>
                </a:lnTo>
                <a:lnTo>
                  <a:pt x="0" y="184"/>
                </a:lnTo>
                <a:lnTo>
                  <a:pt x="0" y="175"/>
                </a:lnTo>
                <a:lnTo>
                  <a:pt x="0" y="165"/>
                </a:lnTo>
                <a:lnTo>
                  <a:pt x="0" y="146"/>
                </a:lnTo>
                <a:lnTo>
                  <a:pt x="0" y="134"/>
                </a:lnTo>
                <a:lnTo>
                  <a:pt x="0" y="131"/>
                </a:lnTo>
                <a:lnTo>
                  <a:pt x="0" y="124"/>
                </a:lnTo>
                <a:lnTo>
                  <a:pt x="0" y="121"/>
                </a:lnTo>
                <a:lnTo>
                  <a:pt x="0" y="110"/>
                </a:lnTo>
                <a:lnTo>
                  <a:pt x="0" y="90"/>
                </a:lnTo>
                <a:lnTo>
                  <a:pt x="0" y="85"/>
                </a:lnTo>
                <a:lnTo>
                  <a:pt x="0" y="80"/>
                </a:lnTo>
                <a:lnTo>
                  <a:pt x="0" y="72"/>
                </a:lnTo>
                <a:lnTo>
                  <a:pt x="0" y="69"/>
                </a:lnTo>
                <a:lnTo>
                  <a:pt x="0" y="64"/>
                </a:lnTo>
                <a:lnTo>
                  <a:pt x="0" y="61"/>
                </a:lnTo>
                <a:lnTo>
                  <a:pt x="0" y="58"/>
                </a:lnTo>
                <a:lnTo>
                  <a:pt x="0" y="54"/>
                </a:lnTo>
                <a:lnTo>
                  <a:pt x="0" y="48"/>
                </a:lnTo>
                <a:lnTo>
                  <a:pt x="5" y="48"/>
                </a:lnTo>
                <a:lnTo>
                  <a:pt x="12" y="48"/>
                </a:lnTo>
                <a:lnTo>
                  <a:pt x="13" y="48"/>
                </a:lnTo>
                <a:lnTo>
                  <a:pt x="15" y="47"/>
                </a:lnTo>
                <a:lnTo>
                  <a:pt x="16" y="54"/>
                </a:lnTo>
                <a:lnTo>
                  <a:pt x="17" y="64"/>
                </a:lnTo>
                <a:lnTo>
                  <a:pt x="20" y="70"/>
                </a:lnTo>
                <a:lnTo>
                  <a:pt x="25" y="71"/>
                </a:lnTo>
                <a:lnTo>
                  <a:pt x="26" y="72"/>
                </a:lnTo>
                <a:lnTo>
                  <a:pt x="31" y="78"/>
                </a:lnTo>
                <a:lnTo>
                  <a:pt x="51" y="88"/>
                </a:lnTo>
                <a:lnTo>
                  <a:pt x="78" y="85"/>
                </a:lnTo>
                <a:lnTo>
                  <a:pt x="105" y="79"/>
                </a:lnTo>
                <a:lnTo>
                  <a:pt x="124" y="60"/>
                </a:lnTo>
                <a:lnTo>
                  <a:pt x="125" y="56"/>
                </a:lnTo>
                <a:lnTo>
                  <a:pt x="126" y="54"/>
                </a:lnTo>
                <a:lnTo>
                  <a:pt x="128" y="51"/>
                </a:lnTo>
                <a:lnTo>
                  <a:pt x="129" y="47"/>
                </a:lnTo>
                <a:lnTo>
                  <a:pt x="149" y="17"/>
                </a:lnTo>
                <a:lnTo>
                  <a:pt x="150" y="14"/>
                </a:lnTo>
                <a:lnTo>
                  <a:pt x="162" y="6"/>
                </a:lnTo>
                <a:lnTo>
                  <a:pt x="163" y="6"/>
                </a:lnTo>
                <a:lnTo>
                  <a:pt x="184" y="0"/>
                </a:lnTo>
                <a:lnTo>
                  <a:pt x="188" y="1"/>
                </a:lnTo>
                <a:lnTo>
                  <a:pt x="204" y="19"/>
                </a:lnTo>
                <a:lnTo>
                  <a:pt x="206" y="26"/>
                </a:lnTo>
                <a:lnTo>
                  <a:pt x="206" y="30"/>
                </a:lnTo>
                <a:lnTo>
                  <a:pt x="209" y="49"/>
                </a:lnTo>
                <a:lnTo>
                  <a:pt x="209" y="52"/>
                </a:lnTo>
                <a:lnTo>
                  <a:pt x="212" y="54"/>
                </a:lnTo>
                <a:lnTo>
                  <a:pt x="218" y="62"/>
                </a:lnTo>
                <a:lnTo>
                  <a:pt x="221" y="65"/>
                </a:lnTo>
                <a:lnTo>
                  <a:pt x="221" y="74"/>
                </a:lnTo>
                <a:lnTo>
                  <a:pt x="220" y="76"/>
                </a:lnTo>
                <a:lnTo>
                  <a:pt x="217" y="81"/>
                </a:lnTo>
                <a:lnTo>
                  <a:pt x="217" y="83"/>
                </a:lnTo>
                <a:lnTo>
                  <a:pt x="216" y="86"/>
                </a:lnTo>
                <a:lnTo>
                  <a:pt x="215" y="88"/>
                </a:lnTo>
                <a:lnTo>
                  <a:pt x="214" y="91"/>
                </a:lnTo>
                <a:lnTo>
                  <a:pt x="214" y="100"/>
                </a:lnTo>
                <a:lnTo>
                  <a:pt x="216" y="105"/>
                </a:lnTo>
                <a:lnTo>
                  <a:pt x="218" y="106"/>
                </a:lnTo>
                <a:lnTo>
                  <a:pt x="220" y="107"/>
                </a:lnTo>
                <a:lnTo>
                  <a:pt x="222" y="110"/>
                </a:lnTo>
                <a:lnTo>
                  <a:pt x="240" y="122"/>
                </a:lnTo>
                <a:lnTo>
                  <a:pt x="246" y="122"/>
                </a:lnTo>
                <a:lnTo>
                  <a:pt x="250" y="121"/>
                </a:lnTo>
                <a:lnTo>
                  <a:pt x="279" y="129"/>
                </a:lnTo>
                <a:lnTo>
                  <a:pt x="296" y="159"/>
                </a:lnTo>
                <a:lnTo>
                  <a:pt x="299" y="159"/>
                </a:lnTo>
                <a:lnTo>
                  <a:pt x="300" y="161"/>
                </a:lnTo>
                <a:lnTo>
                  <a:pt x="302" y="162"/>
                </a:lnTo>
                <a:lnTo>
                  <a:pt x="304" y="162"/>
                </a:lnTo>
                <a:lnTo>
                  <a:pt x="321" y="149"/>
                </a:lnTo>
                <a:lnTo>
                  <a:pt x="322" y="148"/>
                </a:lnTo>
                <a:lnTo>
                  <a:pt x="324" y="146"/>
                </a:lnTo>
                <a:lnTo>
                  <a:pt x="330" y="142"/>
                </a:lnTo>
                <a:lnTo>
                  <a:pt x="332" y="140"/>
                </a:lnTo>
                <a:lnTo>
                  <a:pt x="333" y="140"/>
                </a:lnTo>
                <a:lnTo>
                  <a:pt x="342" y="142"/>
                </a:lnTo>
                <a:lnTo>
                  <a:pt x="344" y="172"/>
                </a:lnTo>
                <a:lnTo>
                  <a:pt x="342" y="174"/>
                </a:lnTo>
                <a:lnTo>
                  <a:pt x="341" y="175"/>
                </a:lnTo>
                <a:lnTo>
                  <a:pt x="314" y="195"/>
                </a:lnTo>
                <a:lnTo>
                  <a:pt x="312" y="204"/>
                </a:lnTo>
                <a:lnTo>
                  <a:pt x="312" y="211"/>
                </a:lnTo>
                <a:lnTo>
                  <a:pt x="326" y="224"/>
                </a:lnTo>
                <a:lnTo>
                  <a:pt x="344" y="229"/>
                </a:lnTo>
                <a:lnTo>
                  <a:pt x="352" y="225"/>
                </a:lnTo>
                <a:lnTo>
                  <a:pt x="360" y="218"/>
                </a:lnTo>
                <a:lnTo>
                  <a:pt x="362" y="215"/>
                </a:lnTo>
                <a:lnTo>
                  <a:pt x="362" y="214"/>
                </a:lnTo>
                <a:lnTo>
                  <a:pt x="364" y="208"/>
                </a:lnTo>
                <a:lnTo>
                  <a:pt x="368" y="203"/>
                </a:lnTo>
                <a:lnTo>
                  <a:pt x="392" y="200"/>
                </a:lnTo>
                <a:lnTo>
                  <a:pt x="403" y="221"/>
                </a:lnTo>
                <a:lnTo>
                  <a:pt x="403" y="224"/>
                </a:lnTo>
                <a:lnTo>
                  <a:pt x="403" y="231"/>
                </a:lnTo>
                <a:lnTo>
                  <a:pt x="404" y="234"/>
                </a:lnTo>
                <a:lnTo>
                  <a:pt x="420" y="246"/>
                </a:lnTo>
                <a:lnTo>
                  <a:pt x="446" y="260"/>
                </a:lnTo>
                <a:lnTo>
                  <a:pt x="454" y="267"/>
                </a:lnTo>
                <a:lnTo>
                  <a:pt x="457" y="271"/>
                </a:lnTo>
                <a:lnTo>
                  <a:pt x="458" y="272"/>
                </a:lnTo>
                <a:lnTo>
                  <a:pt x="468" y="283"/>
                </a:lnTo>
                <a:lnTo>
                  <a:pt x="469" y="284"/>
                </a:lnTo>
                <a:lnTo>
                  <a:pt x="472" y="285"/>
                </a:lnTo>
                <a:lnTo>
                  <a:pt x="481" y="288"/>
                </a:lnTo>
                <a:lnTo>
                  <a:pt x="511" y="287"/>
                </a:lnTo>
                <a:lnTo>
                  <a:pt x="512" y="287"/>
                </a:lnTo>
                <a:lnTo>
                  <a:pt x="516" y="287"/>
                </a:lnTo>
                <a:lnTo>
                  <a:pt x="531" y="293"/>
                </a:lnTo>
                <a:lnTo>
                  <a:pt x="537" y="310"/>
                </a:lnTo>
                <a:lnTo>
                  <a:pt x="532" y="318"/>
                </a:lnTo>
                <a:lnTo>
                  <a:pt x="527" y="324"/>
                </a:lnTo>
                <a:lnTo>
                  <a:pt x="521" y="328"/>
                </a:lnTo>
                <a:lnTo>
                  <a:pt x="519" y="332"/>
                </a:lnTo>
                <a:lnTo>
                  <a:pt x="519" y="343"/>
                </a:lnTo>
                <a:lnTo>
                  <a:pt x="516" y="343"/>
                </a:lnTo>
                <a:lnTo>
                  <a:pt x="512" y="343"/>
                </a:lnTo>
                <a:lnTo>
                  <a:pt x="510" y="343"/>
                </a:lnTo>
                <a:lnTo>
                  <a:pt x="498" y="343"/>
                </a:lnTo>
                <a:lnTo>
                  <a:pt x="494" y="343"/>
                </a:lnTo>
                <a:lnTo>
                  <a:pt x="486" y="343"/>
                </a:lnTo>
                <a:lnTo>
                  <a:pt x="483" y="343"/>
                </a:lnTo>
                <a:lnTo>
                  <a:pt x="481" y="343"/>
                </a:lnTo>
                <a:lnTo>
                  <a:pt x="477" y="343"/>
                </a:lnTo>
                <a:lnTo>
                  <a:pt x="475" y="342"/>
                </a:lnTo>
                <a:lnTo>
                  <a:pt x="468" y="343"/>
                </a:lnTo>
                <a:lnTo>
                  <a:pt x="463" y="342"/>
                </a:lnTo>
                <a:lnTo>
                  <a:pt x="451" y="342"/>
                </a:lnTo>
                <a:lnTo>
                  <a:pt x="450" y="342"/>
                </a:lnTo>
                <a:lnTo>
                  <a:pt x="448" y="342"/>
                </a:lnTo>
                <a:lnTo>
                  <a:pt x="446" y="342"/>
                </a:lnTo>
                <a:lnTo>
                  <a:pt x="437" y="342"/>
                </a:lnTo>
                <a:lnTo>
                  <a:pt x="434" y="342"/>
                </a:lnTo>
                <a:lnTo>
                  <a:pt x="432" y="342"/>
                </a:lnTo>
                <a:lnTo>
                  <a:pt x="429" y="342"/>
                </a:lnTo>
                <a:lnTo>
                  <a:pt x="424" y="342"/>
                </a:lnTo>
                <a:lnTo>
                  <a:pt x="422" y="342"/>
                </a:lnTo>
                <a:lnTo>
                  <a:pt x="420" y="342"/>
                </a:lnTo>
                <a:lnTo>
                  <a:pt x="417" y="342"/>
                </a:lnTo>
                <a:lnTo>
                  <a:pt x="414" y="342"/>
                </a:lnTo>
                <a:lnTo>
                  <a:pt x="408" y="342"/>
                </a:lnTo>
                <a:lnTo>
                  <a:pt x="397" y="342"/>
                </a:lnTo>
                <a:lnTo>
                  <a:pt x="396" y="342"/>
                </a:lnTo>
                <a:lnTo>
                  <a:pt x="392" y="342"/>
                </a:lnTo>
                <a:lnTo>
                  <a:pt x="378" y="342"/>
                </a:lnTo>
                <a:lnTo>
                  <a:pt x="374" y="342"/>
                </a:lnTo>
                <a:lnTo>
                  <a:pt x="371" y="342"/>
                </a:lnTo>
                <a:lnTo>
                  <a:pt x="362" y="342"/>
                </a:lnTo>
                <a:lnTo>
                  <a:pt x="345" y="342"/>
                </a:lnTo>
                <a:lnTo>
                  <a:pt x="335" y="342"/>
                </a:lnTo>
                <a:lnTo>
                  <a:pt x="326" y="342"/>
                </a:lnTo>
                <a:lnTo>
                  <a:pt x="315" y="342"/>
                </a:lnTo>
                <a:lnTo>
                  <a:pt x="313" y="342"/>
                </a:lnTo>
                <a:lnTo>
                  <a:pt x="310" y="342"/>
                </a:lnTo>
                <a:lnTo>
                  <a:pt x="301" y="342"/>
                </a:lnTo>
                <a:lnTo>
                  <a:pt x="298" y="342"/>
                </a:lnTo>
                <a:lnTo>
                  <a:pt x="292" y="342"/>
                </a:lnTo>
                <a:lnTo>
                  <a:pt x="289" y="342"/>
                </a:lnTo>
                <a:lnTo>
                  <a:pt x="283" y="342"/>
                </a:lnTo>
                <a:lnTo>
                  <a:pt x="279" y="342"/>
                </a:lnTo>
                <a:lnTo>
                  <a:pt x="279" y="344"/>
                </a:lnTo>
                <a:lnTo>
                  <a:pt x="276" y="344"/>
                </a:lnTo>
                <a:lnTo>
                  <a:pt x="275" y="344"/>
                </a:lnTo>
                <a:lnTo>
                  <a:pt x="271" y="344"/>
                </a:lnTo>
                <a:lnTo>
                  <a:pt x="265" y="344"/>
                </a:lnTo>
                <a:lnTo>
                  <a:pt x="254" y="344"/>
                </a:lnTo>
                <a:lnTo>
                  <a:pt x="250" y="344"/>
                </a:lnTo>
                <a:lnTo>
                  <a:pt x="249" y="344"/>
                </a:lnTo>
                <a:lnTo>
                  <a:pt x="244" y="346"/>
                </a:lnTo>
                <a:lnTo>
                  <a:pt x="242" y="346"/>
                </a:lnTo>
                <a:lnTo>
                  <a:pt x="237" y="346"/>
                </a:lnTo>
                <a:lnTo>
                  <a:pt x="233" y="346"/>
                </a:lnTo>
                <a:lnTo>
                  <a:pt x="228" y="346"/>
                </a:lnTo>
                <a:lnTo>
                  <a:pt x="223" y="346"/>
                </a:lnTo>
                <a:lnTo>
                  <a:pt x="221" y="346"/>
                </a:lnTo>
                <a:lnTo>
                  <a:pt x="218" y="346"/>
                </a:lnTo>
                <a:lnTo>
                  <a:pt x="216" y="346"/>
                </a:lnTo>
                <a:lnTo>
                  <a:pt x="211" y="346"/>
                </a:lnTo>
                <a:lnTo>
                  <a:pt x="206" y="346"/>
                </a:lnTo>
                <a:lnTo>
                  <a:pt x="204" y="346"/>
                </a:lnTo>
                <a:lnTo>
                  <a:pt x="201" y="346"/>
                </a:lnTo>
                <a:lnTo>
                  <a:pt x="199" y="346"/>
                </a:lnTo>
                <a:lnTo>
                  <a:pt x="180" y="346"/>
                </a:lnTo>
                <a:lnTo>
                  <a:pt x="171" y="346"/>
                </a:lnTo>
                <a:lnTo>
                  <a:pt x="169" y="346"/>
                </a:lnTo>
                <a:lnTo>
                  <a:pt x="162" y="346"/>
                </a:lnTo>
                <a:lnTo>
                  <a:pt x="155" y="346"/>
                </a:lnTo>
                <a:lnTo>
                  <a:pt x="152" y="346"/>
                </a:lnTo>
                <a:lnTo>
                  <a:pt x="145" y="346"/>
                </a:lnTo>
                <a:lnTo>
                  <a:pt x="145" y="325"/>
                </a:lnTo>
                <a:lnTo>
                  <a:pt x="145" y="322"/>
                </a:lnTo>
                <a:lnTo>
                  <a:pt x="145" y="309"/>
                </a:lnTo>
                <a:lnTo>
                  <a:pt x="145" y="296"/>
                </a:lnTo>
                <a:lnTo>
                  <a:pt x="145" y="292"/>
                </a:lnTo>
                <a:lnTo>
                  <a:pt x="145" y="289"/>
                </a:lnTo>
                <a:lnTo>
                  <a:pt x="145" y="283"/>
                </a:lnTo>
                <a:lnTo>
                  <a:pt x="145" y="271"/>
                </a:lnTo>
                <a:lnTo>
                  <a:pt x="139" y="271"/>
                </a:lnTo>
                <a:lnTo>
                  <a:pt x="134" y="271"/>
                </a:lnTo>
                <a:lnTo>
                  <a:pt x="121" y="271"/>
                </a:lnTo>
                <a:lnTo>
                  <a:pt x="116" y="271"/>
                </a:lnTo>
                <a:lnTo>
                  <a:pt x="113" y="271"/>
                </a:lnTo>
                <a:lnTo>
                  <a:pt x="111" y="271"/>
                </a:lnTo>
                <a:lnTo>
                  <a:pt x="106" y="271"/>
                </a:lnTo>
                <a:lnTo>
                  <a:pt x="101" y="271"/>
                </a:lnTo>
                <a:lnTo>
                  <a:pt x="100" y="271"/>
                </a:lnTo>
                <a:lnTo>
                  <a:pt x="97" y="271"/>
                </a:lnTo>
                <a:lnTo>
                  <a:pt x="96" y="271"/>
                </a:lnTo>
                <a:lnTo>
                  <a:pt x="90" y="271"/>
                </a:lnTo>
                <a:lnTo>
                  <a:pt x="84" y="271"/>
                </a:lnTo>
                <a:lnTo>
                  <a:pt x="81" y="271"/>
                </a:lnTo>
                <a:lnTo>
                  <a:pt x="72" y="27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185" name="Freeform 316"/>
          <p:cNvSpPr>
            <a:spLocks/>
          </p:cNvSpPr>
          <p:nvPr/>
        </p:nvSpPr>
        <p:spPr bwMode="auto">
          <a:xfrm>
            <a:off x="8372475" y="2146301"/>
            <a:ext cx="528638" cy="684213"/>
          </a:xfrm>
          <a:custGeom>
            <a:avLst/>
            <a:gdLst>
              <a:gd name="T0" fmla="*/ 2147483646 w 367"/>
              <a:gd name="T1" fmla="*/ 2147483646 h 489"/>
              <a:gd name="T2" fmla="*/ 2147483646 w 367"/>
              <a:gd name="T3" fmla="*/ 2147483646 h 489"/>
              <a:gd name="T4" fmla="*/ 2147483646 w 367"/>
              <a:gd name="T5" fmla="*/ 2147483646 h 489"/>
              <a:gd name="T6" fmla="*/ 2147483646 w 367"/>
              <a:gd name="T7" fmla="*/ 2147483646 h 489"/>
              <a:gd name="T8" fmla="*/ 2147483646 w 367"/>
              <a:gd name="T9" fmla="*/ 2147483646 h 489"/>
              <a:gd name="T10" fmla="*/ 2147483646 w 367"/>
              <a:gd name="T11" fmla="*/ 2147483646 h 489"/>
              <a:gd name="T12" fmla="*/ 2147483646 w 367"/>
              <a:gd name="T13" fmla="*/ 2147483646 h 489"/>
              <a:gd name="T14" fmla="*/ 2147483646 w 367"/>
              <a:gd name="T15" fmla="*/ 2147483646 h 489"/>
              <a:gd name="T16" fmla="*/ 2147483646 w 367"/>
              <a:gd name="T17" fmla="*/ 2147483646 h 489"/>
              <a:gd name="T18" fmla="*/ 2147483646 w 367"/>
              <a:gd name="T19" fmla="*/ 2147483646 h 489"/>
              <a:gd name="T20" fmla="*/ 2147483646 w 367"/>
              <a:gd name="T21" fmla="*/ 2147483646 h 489"/>
              <a:gd name="T22" fmla="*/ 2147483646 w 367"/>
              <a:gd name="T23" fmla="*/ 2147483646 h 489"/>
              <a:gd name="T24" fmla="*/ 2147483646 w 367"/>
              <a:gd name="T25" fmla="*/ 2147483646 h 489"/>
              <a:gd name="T26" fmla="*/ 2147483646 w 367"/>
              <a:gd name="T27" fmla="*/ 2147483646 h 489"/>
              <a:gd name="T28" fmla="*/ 2147483646 w 367"/>
              <a:gd name="T29" fmla="*/ 2147483646 h 489"/>
              <a:gd name="T30" fmla="*/ 2147483646 w 367"/>
              <a:gd name="T31" fmla="*/ 2147483646 h 489"/>
              <a:gd name="T32" fmla="*/ 2147483646 w 367"/>
              <a:gd name="T33" fmla="*/ 2147483646 h 489"/>
              <a:gd name="T34" fmla="*/ 2147483646 w 367"/>
              <a:gd name="T35" fmla="*/ 2147483646 h 489"/>
              <a:gd name="T36" fmla="*/ 2147483646 w 367"/>
              <a:gd name="T37" fmla="*/ 2147483646 h 489"/>
              <a:gd name="T38" fmla="*/ 2147483646 w 367"/>
              <a:gd name="T39" fmla="*/ 2147483646 h 489"/>
              <a:gd name="T40" fmla="*/ 2147483646 w 367"/>
              <a:gd name="T41" fmla="*/ 2147483646 h 489"/>
              <a:gd name="T42" fmla="*/ 2147483646 w 367"/>
              <a:gd name="T43" fmla="*/ 2147483646 h 489"/>
              <a:gd name="T44" fmla="*/ 2147483646 w 367"/>
              <a:gd name="T45" fmla="*/ 2147483646 h 489"/>
              <a:gd name="T46" fmla="*/ 2147483646 w 367"/>
              <a:gd name="T47" fmla="*/ 2147483646 h 489"/>
              <a:gd name="T48" fmla="*/ 2147483646 w 367"/>
              <a:gd name="T49" fmla="*/ 2147483646 h 489"/>
              <a:gd name="T50" fmla="*/ 2147483646 w 367"/>
              <a:gd name="T51" fmla="*/ 2147483646 h 489"/>
              <a:gd name="T52" fmla="*/ 2147483646 w 367"/>
              <a:gd name="T53" fmla="*/ 2147483646 h 489"/>
              <a:gd name="T54" fmla="*/ 2147483646 w 367"/>
              <a:gd name="T55" fmla="*/ 2147483646 h 489"/>
              <a:gd name="T56" fmla="*/ 2147483646 w 367"/>
              <a:gd name="T57" fmla="*/ 2147483646 h 489"/>
              <a:gd name="T58" fmla="*/ 2147483646 w 367"/>
              <a:gd name="T59" fmla="*/ 2147483646 h 489"/>
              <a:gd name="T60" fmla="*/ 2147483646 w 367"/>
              <a:gd name="T61" fmla="*/ 2147483646 h 489"/>
              <a:gd name="T62" fmla="*/ 2147483646 w 367"/>
              <a:gd name="T63" fmla="*/ 2147483646 h 489"/>
              <a:gd name="T64" fmla="*/ 2147483646 w 367"/>
              <a:gd name="T65" fmla="*/ 2147483646 h 489"/>
              <a:gd name="T66" fmla="*/ 2147483646 w 367"/>
              <a:gd name="T67" fmla="*/ 2147483646 h 489"/>
              <a:gd name="T68" fmla="*/ 2147483646 w 367"/>
              <a:gd name="T69" fmla="*/ 2147483646 h 489"/>
              <a:gd name="T70" fmla="*/ 2147483646 w 367"/>
              <a:gd name="T71" fmla="*/ 2147483646 h 489"/>
              <a:gd name="T72" fmla="*/ 2147483646 w 367"/>
              <a:gd name="T73" fmla="*/ 2147483646 h 489"/>
              <a:gd name="T74" fmla="*/ 2147483646 w 367"/>
              <a:gd name="T75" fmla="*/ 2147483646 h 489"/>
              <a:gd name="T76" fmla="*/ 2147483646 w 367"/>
              <a:gd name="T77" fmla="*/ 2147483646 h 489"/>
              <a:gd name="T78" fmla="*/ 2147483646 w 367"/>
              <a:gd name="T79" fmla="*/ 2147483646 h 489"/>
              <a:gd name="T80" fmla="*/ 2147483646 w 367"/>
              <a:gd name="T81" fmla="*/ 2147483646 h 489"/>
              <a:gd name="T82" fmla="*/ 0 w 367"/>
              <a:gd name="T83" fmla="*/ 2147483646 h 489"/>
              <a:gd name="T84" fmla="*/ 0 w 367"/>
              <a:gd name="T85" fmla="*/ 2147483646 h 489"/>
              <a:gd name="T86" fmla="*/ 2147483646 w 367"/>
              <a:gd name="T87" fmla="*/ 2147483646 h 489"/>
              <a:gd name="T88" fmla="*/ 2147483646 w 367"/>
              <a:gd name="T89" fmla="*/ 2147483646 h 489"/>
              <a:gd name="T90" fmla="*/ 2147483646 w 367"/>
              <a:gd name="T91" fmla="*/ 2147483646 h 489"/>
              <a:gd name="T92" fmla="*/ 2147483646 w 367"/>
              <a:gd name="T93" fmla="*/ 2147483646 h 489"/>
              <a:gd name="T94" fmla="*/ 2147483646 w 367"/>
              <a:gd name="T95" fmla="*/ 2147483646 h 489"/>
              <a:gd name="T96" fmla="*/ 2147483646 w 367"/>
              <a:gd name="T97" fmla="*/ 2147483646 h 489"/>
              <a:gd name="T98" fmla="*/ 2147483646 w 367"/>
              <a:gd name="T99" fmla="*/ 2147483646 h 489"/>
              <a:gd name="T100" fmla="*/ 2147483646 w 367"/>
              <a:gd name="T101" fmla="*/ 2147483646 h 489"/>
              <a:gd name="T102" fmla="*/ 2147483646 w 367"/>
              <a:gd name="T103" fmla="*/ 2147483646 h 489"/>
              <a:gd name="T104" fmla="*/ 2147483646 w 367"/>
              <a:gd name="T105" fmla="*/ 2147483646 h 489"/>
              <a:gd name="T106" fmla="*/ 2147483646 w 367"/>
              <a:gd name="T107" fmla="*/ 2147483646 h 489"/>
              <a:gd name="T108" fmla="*/ 2147483646 w 367"/>
              <a:gd name="T109" fmla="*/ 2147483646 h 489"/>
              <a:gd name="T110" fmla="*/ 2147483646 w 367"/>
              <a:gd name="T111" fmla="*/ 2147483646 h 489"/>
              <a:gd name="T112" fmla="*/ 2147483646 w 367"/>
              <a:gd name="T113" fmla="*/ 2147483646 h 489"/>
              <a:gd name="T114" fmla="*/ 2147483646 w 367"/>
              <a:gd name="T115" fmla="*/ 2147483646 h 489"/>
              <a:gd name="T116" fmla="*/ 2147483646 w 367"/>
              <a:gd name="T117" fmla="*/ 2147483646 h 489"/>
              <a:gd name="T118" fmla="*/ 2147483646 w 367"/>
              <a:gd name="T119" fmla="*/ 0 h 4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7"/>
              <a:gd name="T181" fmla="*/ 0 h 489"/>
              <a:gd name="T182" fmla="*/ 367 w 367"/>
              <a:gd name="T183" fmla="*/ 489 h 4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7" h="489">
                <a:moveTo>
                  <a:pt x="201" y="0"/>
                </a:moveTo>
                <a:lnTo>
                  <a:pt x="209" y="1"/>
                </a:lnTo>
                <a:lnTo>
                  <a:pt x="211" y="1"/>
                </a:lnTo>
                <a:lnTo>
                  <a:pt x="213" y="1"/>
                </a:lnTo>
                <a:lnTo>
                  <a:pt x="216" y="1"/>
                </a:lnTo>
                <a:lnTo>
                  <a:pt x="218" y="1"/>
                </a:lnTo>
                <a:lnTo>
                  <a:pt x="221" y="1"/>
                </a:lnTo>
                <a:lnTo>
                  <a:pt x="225" y="1"/>
                </a:lnTo>
                <a:lnTo>
                  <a:pt x="228" y="1"/>
                </a:lnTo>
                <a:lnTo>
                  <a:pt x="231" y="1"/>
                </a:lnTo>
                <a:lnTo>
                  <a:pt x="232" y="1"/>
                </a:lnTo>
                <a:lnTo>
                  <a:pt x="240" y="1"/>
                </a:lnTo>
                <a:lnTo>
                  <a:pt x="245" y="1"/>
                </a:lnTo>
                <a:lnTo>
                  <a:pt x="257" y="1"/>
                </a:lnTo>
                <a:lnTo>
                  <a:pt x="260" y="1"/>
                </a:lnTo>
                <a:lnTo>
                  <a:pt x="270" y="1"/>
                </a:lnTo>
                <a:lnTo>
                  <a:pt x="272" y="1"/>
                </a:lnTo>
                <a:lnTo>
                  <a:pt x="281" y="1"/>
                </a:lnTo>
                <a:lnTo>
                  <a:pt x="282" y="1"/>
                </a:lnTo>
                <a:lnTo>
                  <a:pt x="289" y="1"/>
                </a:lnTo>
                <a:lnTo>
                  <a:pt x="294" y="1"/>
                </a:lnTo>
                <a:lnTo>
                  <a:pt x="303" y="1"/>
                </a:lnTo>
                <a:lnTo>
                  <a:pt x="307" y="1"/>
                </a:lnTo>
                <a:lnTo>
                  <a:pt x="318" y="1"/>
                </a:lnTo>
                <a:lnTo>
                  <a:pt x="325" y="1"/>
                </a:lnTo>
                <a:lnTo>
                  <a:pt x="329" y="1"/>
                </a:lnTo>
                <a:lnTo>
                  <a:pt x="330" y="1"/>
                </a:lnTo>
                <a:lnTo>
                  <a:pt x="332" y="1"/>
                </a:lnTo>
                <a:lnTo>
                  <a:pt x="340" y="1"/>
                </a:lnTo>
                <a:lnTo>
                  <a:pt x="343" y="1"/>
                </a:lnTo>
                <a:lnTo>
                  <a:pt x="343" y="7"/>
                </a:lnTo>
                <a:lnTo>
                  <a:pt x="343" y="13"/>
                </a:lnTo>
                <a:lnTo>
                  <a:pt x="343" y="19"/>
                </a:lnTo>
                <a:lnTo>
                  <a:pt x="343" y="21"/>
                </a:lnTo>
                <a:lnTo>
                  <a:pt x="342" y="24"/>
                </a:lnTo>
                <a:lnTo>
                  <a:pt x="331" y="27"/>
                </a:lnTo>
                <a:lnTo>
                  <a:pt x="330" y="34"/>
                </a:lnTo>
                <a:lnTo>
                  <a:pt x="330" y="35"/>
                </a:lnTo>
                <a:lnTo>
                  <a:pt x="330" y="38"/>
                </a:lnTo>
                <a:lnTo>
                  <a:pt x="330" y="46"/>
                </a:lnTo>
                <a:lnTo>
                  <a:pt x="330" y="49"/>
                </a:lnTo>
                <a:lnTo>
                  <a:pt x="330" y="52"/>
                </a:lnTo>
                <a:lnTo>
                  <a:pt x="330" y="53"/>
                </a:lnTo>
                <a:lnTo>
                  <a:pt x="330" y="55"/>
                </a:lnTo>
                <a:lnTo>
                  <a:pt x="330" y="59"/>
                </a:lnTo>
                <a:lnTo>
                  <a:pt x="330" y="62"/>
                </a:lnTo>
                <a:lnTo>
                  <a:pt x="330" y="70"/>
                </a:lnTo>
                <a:lnTo>
                  <a:pt x="330" y="72"/>
                </a:lnTo>
                <a:lnTo>
                  <a:pt x="330" y="74"/>
                </a:lnTo>
                <a:lnTo>
                  <a:pt x="330" y="80"/>
                </a:lnTo>
                <a:lnTo>
                  <a:pt x="330" y="88"/>
                </a:lnTo>
                <a:lnTo>
                  <a:pt x="330" y="97"/>
                </a:lnTo>
                <a:lnTo>
                  <a:pt x="330" y="101"/>
                </a:lnTo>
                <a:lnTo>
                  <a:pt x="330" y="107"/>
                </a:lnTo>
                <a:lnTo>
                  <a:pt x="330" y="108"/>
                </a:lnTo>
                <a:lnTo>
                  <a:pt x="330" y="113"/>
                </a:lnTo>
                <a:lnTo>
                  <a:pt x="330" y="115"/>
                </a:lnTo>
                <a:lnTo>
                  <a:pt x="330" y="116"/>
                </a:lnTo>
                <a:lnTo>
                  <a:pt x="330" y="120"/>
                </a:lnTo>
                <a:lnTo>
                  <a:pt x="330" y="122"/>
                </a:lnTo>
                <a:lnTo>
                  <a:pt x="330" y="124"/>
                </a:lnTo>
                <a:lnTo>
                  <a:pt x="330" y="131"/>
                </a:lnTo>
                <a:lnTo>
                  <a:pt x="330" y="138"/>
                </a:lnTo>
                <a:lnTo>
                  <a:pt x="330" y="145"/>
                </a:lnTo>
                <a:lnTo>
                  <a:pt x="330" y="150"/>
                </a:lnTo>
                <a:lnTo>
                  <a:pt x="329" y="150"/>
                </a:lnTo>
                <a:lnTo>
                  <a:pt x="329" y="152"/>
                </a:lnTo>
                <a:lnTo>
                  <a:pt x="329" y="158"/>
                </a:lnTo>
                <a:lnTo>
                  <a:pt x="329" y="163"/>
                </a:lnTo>
                <a:lnTo>
                  <a:pt x="329" y="166"/>
                </a:lnTo>
                <a:lnTo>
                  <a:pt x="329" y="167"/>
                </a:lnTo>
                <a:lnTo>
                  <a:pt x="329" y="170"/>
                </a:lnTo>
                <a:lnTo>
                  <a:pt x="329" y="171"/>
                </a:lnTo>
                <a:lnTo>
                  <a:pt x="329" y="174"/>
                </a:lnTo>
                <a:lnTo>
                  <a:pt x="329" y="178"/>
                </a:lnTo>
                <a:lnTo>
                  <a:pt x="329" y="187"/>
                </a:lnTo>
                <a:lnTo>
                  <a:pt x="329" y="192"/>
                </a:lnTo>
                <a:lnTo>
                  <a:pt x="329" y="199"/>
                </a:lnTo>
                <a:lnTo>
                  <a:pt x="329" y="204"/>
                </a:lnTo>
                <a:lnTo>
                  <a:pt x="329" y="206"/>
                </a:lnTo>
                <a:lnTo>
                  <a:pt x="329" y="212"/>
                </a:lnTo>
                <a:lnTo>
                  <a:pt x="329" y="215"/>
                </a:lnTo>
                <a:lnTo>
                  <a:pt x="329" y="217"/>
                </a:lnTo>
                <a:lnTo>
                  <a:pt x="329" y="225"/>
                </a:lnTo>
                <a:lnTo>
                  <a:pt x="336" y="225"/>
                </a:lnTo>
                <a:lnTo>
                  <a:pt x="339" y="225"/>
                </a:lnTo>
                <a:lnTo>
                  <a:pt x="343" y="225"/>
                </a:lnTo>
                <a:lnTo>
                  <a:pt x="346" y="225"/>
                </a:lnTo>
                <a:lnTo>
                  <a:pt x="350" y="225"/>
                </a:lnTo>
                <a:lnTo>
                  <a:pt x="353" y="225"/>
                </a:lnTo>
                <a:lnTo>
                  <a:pt x="358" y="225"/>
                </a:lnTo>
                <a:lnTo>
                  <a:pt x="362" y="225"/>
                </a:lnTo>
                <a:lnTo>
                  <a:pt x="366" y="225"/>
                </a:lnTo>
                <a:lnTo>
                  <a:pt x="366" y="229"/>
                </a:lnTo>
                <a:lnTo>
                  <a:pt x="366" y="233"/>
                </a:lnTo>
                <a:lnTo>
                  <a:pt x="366" y="237"/>
                </a:lnTo>
                <a:lnTo>
                  <a:pt x="366" y="245"/>
                </a:lnTo>
                <a:lnTo>
                  <a:pt x="366" y="246"/>
                </a:lnTo>
                <a:lnTo>
                  <a:pt x="366" y="250"/>
                </a:lnTo>
                <a:lnTo>
                  <a:pt x="366" y="259"/>
                </a:lnTo>
                <a:lnTo>
                  <a:pt x="366" y="262"/>
                </a:lnTo>
                <a:lnTo>
                  <a:pt x="366" y="264"/>
                </a:lnTo>
                <a:lnTo>
                  <a:pt x="366" y="268"/>
                </a:lnTo>
                <a:lnTo>
                  <a:pt x="366" y="274"/>
                </a:lnTo>
                <a:lnTo>
                  <a:pt x="366" y="287"/>
                </a:lnTo>
                <a:lnTo>
                  <a:pt x="366" y="289"/>
                </a:lnTo>
                <a:lnTo>
                  <a:pt x="366" y="291"/>
                </a:lnTo>
                <a:lnTo>
                  <a:pt x="366" y="299"/>
                </a:lnTo>
                <a:lnTo>
                  <a:pt x="366" y="303"/>
                </a:lnTo>
                <a:lnTo>
                  <a:pt x="366" y="305"/>
                </a:lnTo>
                <a:lnTo>
                  <a:pt x="366" y="307"/>
                </a:lnTo>
                <a:lnTo>
                  <a:pt x="366" y="313"/>
                </a:lnTo>
                <a:lnTo>
                  <a:pt x="366" y="315"/>
                </a:lnTo>
                <a:lnTo>
                  <a:pt x="366" y="317"/>
                </a:lnTo>
                <a:lnTo>
                  <a:pt x="366" y="318"/>
                </a:lnTo>
                <a:lnTo>
                  <a:pt x="366" y="321"/>
                </a:lnTo>
                <a:lnTo>
                  <a:pt x="366" y="323"/>
                </a:lnTo>
                <a:lnTo>
                  <a:pt x="366" y="330"/>
                </a:lnTo>
                <a:lnTo>
                  <a:pt x="366" y="335"/>
                </a:lnTo>
                <a:lnTo>
                  <a:pt x="366" y="339"/>
                </a:lnTo>
                <a:lnTo>
                  <a:pt x="366" y="340"/>
                </a:lnTo>
                <a:lnTo>
                  <a:pt x="366" y="345"/>
                </a:lnTo>
                <a:lnTo>
                  <a:pt x="366" y="348"/>
                </a:lnTo>
                <a:lnTo>
                  <a:pt x="366" y="352"/>
                </a:lnTo>
                <a:lnTo>
                  <a:pt x="366" y="362"/>
                </a:lnTo>
                <a:lnTo>
                  <a:pt x="366" y="364"/>
                </a:lnTo>
                <a:lnTo>
                  <a:pt x="366" y="366"/>
                </a:lnTo>
                <a:lnTo>
                  <a:pt x="366" y="372"/>
                </a:lnTo>
                <a:lnTo>
                  <a:pt x="366" y="375"/>
                </a:lnTo>
                <a:lnTo>
                  <a:pt x="366" y="377"/>
                </a:lnTo>
                <a:lnTo>
                  <a:pt x="366" y="384"/>
                </a:lnTo>
                <a:lnTo>
                  <a:pt x="366" y="388"/>
                </a:lnTo>
                <a:lnTo>
                  <a:pt x="366" y="399"/>
                </a:lnTo>
                <a:lnTo>
                  <a:pt x="366" y="411"/>
                </a:lnTo>
                <a:lnTo>
                  <a:pt x="366" y="417"/>
                </a:lnTo>
                <a:lnTo>
                  <a:pt x="366" y="422"/>
                </a:lnTo>
                <a:lnTo>
                  <a:pt x="366" y="432"/>
                </a:lnTo>
                <a:lnTo>
                  <a:pt x="366" y="433"/>
                </a:lnTo>
                <a:lnTo>
                  <a:pt x="366" y="436"/>
                </a:lnTo>
                <a:lnTo>
                  <a:pt x="366" y="440"/>
                </a:lnTo>
                <a:lnTo>
                  <a:pt x="366" y="441"/>
                </a:lnTo>
                <a:lnTo>
                  <a:pt x="366" y="444"/>
                </a:lnTo>
                <a:lnTo>
                  <a:pt x="366" y="449"/>
                </a:lnTo>
                <a:lnTo>
                  <a:pt x="351" y="449"/>
                </a:lnTo>
                <a:lnTo>
                  <a:pt x="343" y="448"/>
                </a:lnTo>
                <a:lnTo>
                  <a:pt x="341" y="448"/>
                </a:lnTo>
                <a:lnTo>
                  <a:pt x="338" y="448"/>
                </a:lnTo>
                <a:lnTo>
                  <a:pt x="337" y="448"/>
                </a:lnTo>
                <a:lnTo>
                  <a:pt x="336" y="448"/>
                </a:lnTo>
                <a:lnTo>
                  <a:pt x="326" y="448"/>
                </a:lnTo>
                <a:lnTo>
                  <a:pt x="326" y="461"/>
                </a:lnTo>
                <a:lnTo>
                  <a:pt x="326" y="469"/>
                </a:lnTo>
                <a:lnTo>
                  <a:pt x="326" y="472"/>
                </a:lnTo>
                <a:lnTo>
                  <a:pt x="326" y="474"/>
                </a:lnTo>
                <a:lnTo>
                  <a:pt x="326" y="477"/>
                </a:lnTo>
                <a:lnTo>
                  <a:pt x="326" y="480"/>
                </a:lnTo>
                <a:lnTo>
                  <a:pt x="326" y="483"/>
                </a:lnTo>
                <a:lnTo>
                  <a:pt x="326" y="485"/>
                </a:lnTo>
                <a:lnTo>
                  <a:pt x="326" y="488"/>
                </a:lnTo>
                <a:lnTo>
                  <a:pt x="324" y="488"/>
                </a:lnTo>
                <a:lnTo>
                  <a:pt x="319" y="488"/>
                </a:lnTo>
                <a:lnTo>
                  <a:pt x="310" y="488"/>
                </a:lnTo>
                <a:lnTo>
                  <a:pt x="300" y="488"/>
                </a:lnTo>
                <a:lnTo>
                  <a:pt x="294" y="488"/>
                </a:lnTo>
                <a:lnTo>
                  <a:pt x="289" y="488"/>
                </a:lnTo>
                <a:lnTo>
                  <a:pt x="287" y="488"/>
                </a:lnTo>
                <a:lnTo>
                  <a:pt x="282" y="488"/>
                </a:lnTo>
                <a:lnTo>
                  <a:pt x="278" y="488"/>
                </a:lnTo>
                <a:lnTo>
                  <a:pt x="271" y="488"/>
                </a:lnTo>
                <a:lnTo>
                  <a:pt x="268" y="488"/>
                </a:lnTo>
                <a:lnTo>
                  <a:pt x="265" y="488"/>
                </a:lnTo>
                <a:lnTo>
                  <a:pt x="264" y="488"/>
                </a:lnTo>
                <a:lnTo>
                  <a:pt x="263" y="488"/>
                </a:lnTo>
                <a:lnTo>
                  <a:pt x="259" y="486"/>
                </a:lnTo>
                <a:lnTo>
                  <a:pt x="256" y="486"/>
                </a:lnTo>
                <a:lnTo>
                  <a:pt x="253" y="486"/>
                </a:lnTo>
                <a:lnTo>
                  <a:pt x="249" y="486"/>
                </a:lnTo>
                <a:lnTo>
                  <a:pt x="240" y="486"/>
                </a:lnTo>
                <a:lnTo>
                  <a:pt x="229" y="486"/>
                </a:lnTo>
                <a:lnTo>
                  <a:pt x="228" y="486"/>
                </a:lnTo>
                <a:lnTo>
                  <a:pt x="225" y="486"/>
                </a:lnTo>
                <a:lnTo>
                  <a:pt x="224" y="486"/>
                </a:lnTo>
                <a:lnTo>
                  <a:pt x="222" y="486"/>
                </a:lnTo>
                <a:lnTo>
                  <a:pt x="220" y="486"/>
                </a:lnTo>
                <a:lnTo>
                  <a:pt x="217" y="486"/>
                </a:lnTo>
                <a:lnTo>
                  <a:pt x="214" y="486"/>
                </a:lnTo>
                <a:lnTo>
                  <a:pt x="212" y="486"/>
                </a:lnTo>
                <a:lnTo>
                  <a:pt x="210" y="486"/>
                </a:lnTo>
                <a:lnTo>
                  <a:pt x="207" y="486"/>
                </a:lnTo>
                <a:lnTo>
                  <a:pt x="205" y="486"/>
                </a:lnTo>
                <a:lnTo>
                  <a:pt x="202" y="486"/>
                </a:lnTo>
                <a:lnTo>
                  <a:pt x="200" y="486"/>
                </a:lnTo>
                <a:lnTo>
                  <a:pt x="198" y="486"/>
                </a:lnTo>
                <a:lnTo>
                  <a:pt x="192" y="486"/>
                </a:lnTo>
                <a:lnTo>
                  <a:pt x="180" y="486"/>
                </a:lnTo>
                <a:lnTo>
                  <a:pt x="180" y="480"/>
                </a:lnTo>
                <a:lnTo>
                  <a:pt x="180" y="474"/>
                </a:lnTo>
                <a:lnTo>
                  <a:pt x="180" y="472"/>
                </a:lnTo>
                <a:lnTo>
                  <a:pt x="180" y="461"/>
                </a:lnTo>
                <a:lnTo>
                  <a:pt x="180" y="448"/>
                </a:lnTo>
                <a:lnTo>
                  <a:pt x="183" y="448"/>
                </a:lnTo>
                <a:lnTo>
                  <a:pt x="183" y="436"/>
                </a:lnTo>
                <a:lnTo>
                  <a:pt x="183" y="432"/>
                </a:lnTo>
                <a:lnTo>
                  <a:pt x="183" y="427"/>
                </a:lnTo>
                <a:lnTo>
                  <a:pt x="183" y="424"/>
                </a:lnTo>
                <a:lnTo>
                  <a:pt x="184" y="414"/>
                </a:lnTo>
                <a:lnTo>
                  <a:pt x="184" y="411"/>
                </a:lnTo>
                <a:lnTo>
                  <a:pt x="184" y="401"/>
                </a:lnTo>
                <a:lnTo>
                  <a:pt x="184" y="398"/>
                </a:lnTo>
                <a:lnTo>
                  <a:pt x="184" y="392"/>
                </a:lnTo>
                <a:lnTo>
                  <a:pt x="184" y="390"/>
                </a:lnTo>
                <a:lnTo>
                  <a:pt x="184" y="385"/>
                </a:lnTo>
                <a:lnTo>
                  <a:pt x="183" y="384"/>
                </a:lnTo>
                <a:lnTo>
                  <a:pt x="183" y="382"/>
                </a:lnTo>
                <a:lnTo>
                  <a:pt x="183" y="379"/>
                </a:lnTo>
                <a:lnTo>
                  <a:pt x="183" y="376"/>
                </a:lnTo>
                <a:lnTo>
                  <a:pt x="183" y="375"/>
                </a:lnTo>
                <a:lnTo>
                  <a:pt x="183" y="369"/>
                </a:lnTo>
                <a:lnTo>
                  <a:pt x="183" y="364"/>
                </a:lnTo>
                <a:lnTo>
                  <a:pt x="183" y="362"/>
                </a:lnTo>
                <a:lnTo>
                  <a:pt x="183" y="357"/>
                </a:lnTo>
                <a:lnTo>
                  <a:pt x="183" y="354"/>
                </a:lnTo>
                <a:lnTo>
                  <a:pt x="183" y="351"/>
                </a:lnTo>
                <a:lnTo>
                  <a:pt x="183" y="349"/>
                </a:lnTo>
                <a:lnTo>
                  <a:pt x="183" y="346"/>
                </a:lnTo>
                <a:lnTo>
                  <a:pt x="183" y="335"/>
                </a:lnTo>
                <a:lnTo>
                  <a:pt x="183" y="326"/>
                </a:lnTo>
                <a:lnTo>
                  <a:pt x="183" y="324"/>
                </a:lnTo>
                <a:lnTo>
                  <a:pt x="183" y="321"/>
                </a:lnTo>
                <a:lnTo>
                  <a:pt x="183" y="318"/>
                </a:lnTo>
                <a:lnTo>
                  <a:pt x="183" y="316"/>
                </a:lnTo>
                <a:lnTo>
                  <a:pt x="183" y="314"/>
                </a:lnTo>
                <a:lnTo>
                  <a:pt x="183" y="310"/>
                </a:lnTo>
                <a:lnTo>
                  <a:pt x="183" y="309"/>
                </a:lnTo>
                <a:lnTo>
                  <a:pt x="183" y="307"/>
                </a:lnTo>
                <a:lnTo>
                  <a:pt x="183" y="305"/>
                </a:lnTo>
                <a:lnTo>
                  <a:pt x="183" y="304"/>
                </a:lnTo>
                <a:lnTo>
                  <a:pt x="181" y="300"/>
                </a:lnTo>
                <a:lnTo>
                  <a:pt x="180" y="300"/>
                </a:lnTo>
                <a:lnTo>
                  <a:pt x="178" y="300"/>
                </a:lnTo>
                <a:lnTo>
                  <a:pt x="177" y="300"/>
                </a:lnTo>
                <a:lnTo>
                  <a:pt x="174" y="300"/>
                </a:lnTo>
                <a:lnTo>
                  <a:pt x="171" y="299"/>
                </a:lnTo>
                <a:lnTo>
                  <a:pt x="170" y="299"/>
                </a:lnTo>
                <a:lnTo>
                  <a:pt x="169" y="299"/>
                </a:lnTo>
                <a:lnTo>
                  <a:pt x="166" y="299"/>
                </a:lnTo>
                <a:lnTo>
                  <a:pt x="165" y="299"/>
                </a:lnTo>
                <a:lnTo>
                  <a:pt x="164" y="299"/>
                </a:lnTo>
                <a:lnTo>
                  <a:pt x="162" y="299"/>
                </a:lnTo>
                <a:lnTo>
                  <a:pt x="159" y="299"/>
                </a:lnTo>
                <a:lnTo>
                  <a:pt x="158" y="299"/>
                </a:lnTo>
                <a:lnTo>
                  <a:pt x="156" y="299"/>
                </a:lnTo>
                <a:lnTo>
                  <a:pt x="155" y="299"/>
                </a:lnTo>
                <a:lnTo>
                  <a:pt x="154" y="299"/>
                </a:lnTo>
                <a:lnTo>
                  <a:pt x="152" y="299"/>
                </a:lnTo>
                <a:lnTo>
                  <a:pt x="151" y="299"/>
                </a:lnTo>
                <a:lnTo>
                  <a:pt x="148" y="299"/>
                </a:lnTo>
                <a:lnTo>
                  <a:pt x="147" y="299"/>
                </a:lnTo>
                <a:lnTo>
                  <a:pt x="142" y="299"/>
                </a:lnTo>
                <a:lnTo>
                  <a:pt x="141" y="299"/>
                </a:lnTo>
                <a:lnTo>
                  <a:pt x="135" y="299"/>
                </a:lnTo>
                <a:lnTo>
                  <a:pt x="130" y="299"/>
                </a:lnTo>
                <a:lnTo>
                  <a:pt x="127" y="299"/>
                </a:lnTo>
                <a:lnTo>
                  <a:pt x="125" y="299"/>
                </a:lnTo>
                <a:lnTo>
                  <a:pt x="123" y="299"/>
                </a:lnTo>
                <a:lnTo>
                  <a:pt x="122" y="299"/>
                </a:lnTo>
                <a:lnTo>
                  <a:pt x="115" y="299"/>
                </a:lnTo>
                <a:lnTo>
                  <a:pt x="114" y="299"/>
                </a:lnTo>
                <a:lnTo>
                  <a:pt x="112" y="299"/>
                </a:lnTo>
                <a:lnTo>
                  <a:pt x="110" y="299"/>
                </a:lnTo>
                <a:lnTo>
                  <a:pt x="98" y="299"/>
                </a:lnTo>
                <a:lnTo>
                  <a:pt x="95" y="299"/>
                </a:lnTo>
                <a:lnTo>
                  <a:pt x="92" y="299"/>
                </a:lnTo>
                <a:lnTo>
                  <a:pt x="90" y="299"/>
                </a:lnTo>
                <a:lnTo>
                  <a:pt x="89" y="299"/>
                </a:lnTo>
                <a:lnTo>
                  <a:pt x="85" y="299"/>
                </a:lnTo>
                <a:lnTo>
                  <a:pt x="83" y="299"/>
                </a:lnTo>
                <a:lnTo>
                  <a:pt x="72" y="299"/>
                </a:lnTo>
                <a:lnTo>
                  <a:pt x="68" y="299"/>
                </a:lnTo>
                <a:lnTo>
                  <a:pt x="65" y="299"/>
                </a:lnTo>
                <a:lnTo>
                  <a:pt x="62" y="299"/>
                </a:lnTo>
                <a:lnTo>
                  <a:pt x="51" y="299"/>
                </a:lnTo>
                <a:lnTo>
                  <a:pt x="49" y="299"/>
                </a:lnTo>
                <a:lnTo>
                  <a:pt x="31" y="299"/>
                </a:lnTo>
                <a:lnTo>
                  <a:pt x="26" y="299"/>
                </a:lnTo>
                <a:lnTo>
                  <a:pt x="12" y="299"/>
                </a:lnTo>
                <a:lnTo>
                  <a:pt x="9" y="299"/>
                </a:lnTo>
                <a:lnTo>
                  <a:pt x="5" y="299"/>
                </a:lnTo>
                <a:lnTo>
                  <a:pt x="3" y="299"/>
                </a:lnTo>
                <a:lnTo>
                  <a:pt x="0" y="299"/>
                </a:lnTo>
                <a:lnTo>
                  <a:pt x="0" y="291"/>
                </a:lnTo>
                <a:lnTo>
                  <a:pt x="0" y="285"/>
                </a:lnTo>
                <a:lnTo>
                  <a:pt x="0" y="282"/>
                </a:lnTo>
                <a:lnTo>
                  <a:pt x="0" y="279"/>
                </a:lnTo>
                <a:lnTo>
                  <a:pt x="0" y="274"/>
                </a:lnTo>
                <a:lnTo>
                  <a:pt x="0" y="266"/>
                </a:lnTo>
                <a:lnTo>
                  <a:pt x="0" y="262"/>
                </a:lnTo>
                <a:lnTo>
                  <a:pt x="0" y="251"/>
                </a:lnTo>
                <a:lnTo>
                  <a:pt x="0" y="246"/>
                </a:lnTo>
                <a:lnTo>
                  <a:pt x="0" y="242"/>
                </a:lnTo>
                <a:lnTo>
                  <a:pt x="0" y="241"/>
                </a:lnTo>
                <a:lnTo>
                  <a:pt x="0" y="233"/>
                </a:lnTo>
                <a:lnTo>
                  <a:pt x="0" y="229"/>
                </a:lnTo>
                <a:lnTo>
                  <a:pt x="0" y="225"/>
                </a:lnTo>
                <a:lnTo>
                  <a:pt x="12" y="225"/>
                </a:lnTo>
                <a:lnTo>
                  <a:pt x="14" y="225"/>
                </a:lnTo>
                <a:lnTo>
                  <a:pt x="17" y="225"/>
                </a:lnTo>
                <a:lnTo>
                  <a:pt x="20" y="225"/>
                </a:lnTo>
                <a:lnTo>
                  <a:pt x="23" y="225"/>
                </a:lnTo>
                <a:lnTo>
                  <a:pt x="27" y="225"/>
                </a:lnTo>
                <a:lnTo>
                  <a:pt x="28" y="225"/>
                </a:lnTo>
                <a:lnTo>
                  <a:pt x="30" y="225"/>
                </a:lnTo>
                <a:lnTo>
                  <a:pt x="34" y="225"/>
                </a:lnTo>
                <a:lnTo>
                  <a:pt x="35" y="225"/>
                </a:lnTo>
                <a:lnTo>
                  <a:pt x="38" y="225"/>
                </a:lnTo>
                <a:lnTo>
                  <a:pt x="39" y="225"/>
                </a:lnTo>
                <a:lnTo>
                  <a:pt x="47" y="225"/>
                </a:lnTo>
                <a:lnTo>
                  <a:pt x="49" y="225"/>
                </a:lnTo>
                <a:lnTo>
                  <a:pt x="54" y="225"/>
                </a:lnTo>
                <a:lnTo>
                  <a:pt x="56" y="225"/>
                </a:lnTo>
                <a:lnTo>
                  <a:pt x="58" y="225"/>
                </a:lnTo>
                <a:lnTo>
                  <a:pt x="61" y="225"/>
                </a:lnTo>
                <a:lnTo>
                  <a:pt x="74" y="226"/>
                </a:lnTo>
                <a:lnTo>
                  <a:pt x="83" y="226"/>
                </a:lnTo>
                <a:lnTo>
                  <a:pt x="85" y="226"/>
                </a:lnTo>
                <a:lnTo>
                  <a:pt x="91" y="226"/>
                </a:lnTo>
                <a:lnTo>
                  <a:pt x="93" y="226"/>
                </a:lnTo>
                <a:lnTo>
                  <a:pt x="95" y="226"/>
                </a:lnTo>
                <a:lnTo>
                  <a:pt x="98" y="226"/>
                </a:lnTo>
                <a:lnTo>
                  <a:pt x="101" y="226"/>
                </a:lnTo>
                <a:lnTo>
                  <a:pt x="104" y="226"/>
                </a:lnTo>
                <a:lnTo>
                  <a:pt x="108" y="226"/>
                </a:lnTo>
                <a:lnTo>
                  <a:pt x="110" y="226"/>
                </a:lnTo>
                <a:lnTo>
                  <a:pt x="122" y="226"/>
                </a:lnTo>
                <a:lnTo>
                  <a:pt x="131" y="226"/>
                </a:lnTo>
                <a:lnTo>
                  <a:pt x="133" y="226"/>
                </a:lnTo>
                <a:lnTo>
                  <a:pt x="135" y="226"/>
                </a:lnTo>
                <a:lnTo>
                  <a:pt x="141" y="226"/>
                </a:lnTo>
                <a:lnTo>
                  <a:pt x="147" y="226"/>
                </a:lnTo>
                <a:lnTo>
                  <a:pt x="148" y="226"/>
                </a:lnTo>
                <a:lnTo>
                  <a:pt x="153" y="226"/>
                </a:lnTo>
                <a:lnTo>
                  <a:pt x="154" y="226"/>
                </a:lnTo>
                <a:lnTo>
                  <a:pt x="158" y="226"/>
                </a:lnTo>
                <a:lnTo>
                  <a:pt x="162" y="226"/>
                </a:lnTo>
                <a:lnTo>
                  <a:pt x="166" y="226"/>
                </a:lnTo>
                <a:lnTo>
                  <a:pt x="168" y="226"/>
                </a:lnTo>
                <a:lnTo>
                  <a:pt x="169" y="226"/>
                </a:lnTo>
                <a:lnTo>
                  <a:pt x="170" y="226"/>
                </a:lnTo>
                <a:lnTo>
                  <a:pt x="173" y="226"/>
                </a:lnTo>
                <a:lnTo>
                  <a:pt x="174" y="226"/>
                </a:lnTo>
                <a:lnTo>
                  <a:pt x="177" y="226"/>
                </a:lnTo>
                <a:lnTo>
                  <a:pt x="179" y="226"/>
                </a:lnTo>
                <a:lnTo>
                  <a:pt x="180" y="226"/>
                </a:lnTo>
                <a:lnTo>
                  <a:pt x="183" y="226"/>
                </a:lnTo>
                <a:lnTo>
                  <a:pt x="185" y="226"/>
                </a:lnTo>
                <a:lnTo>
                  <a:pt x="187" y="226"/>
                </a:lnTo>
                <a:lnTo>
                  <a:pt x="190" y="226"/>
                </a:lnTo>
                <a:lnTo>
                  <a:pt x="192" y="226"/>
                </a:lnTo>
                <a:lnTo>
                  <a:pt x="194" y="226"/>
                </a:lnTo>
                <a:lnTo>
                  <a:pt x="196" y="226"/>
                </a:lnTo>
                <a:lnTo>
                  <a:pt x="198" y="226"/>
                </a:lnTo>
                <a:lnTo>
                  <a:pt x="200" y="226"/>
                </a:lnTo>
                <a:lnTo>
                  <a:pt x="201" y="225"/>
                </a:lnTo>
                <a:lnTo>
                  <a:pt x="201" y="223"/>
                </a:lnTo>
                <a:lnTo>
                  <a:pt x="201" y="220"/>
                </a:lnTo>
                <a:lnTo>
                  <a:pt x="201" y="215"/>
                </a:lnTo>
                <a:lnTo>
                  <a:pt x="201" y="213"/>
                </a:lnTo>
                <a:lnTo>
                  <a:pt x="201" y="209"/>
                </a:lnTo>
                <a:lnTo>
                  <a:pt x="201" y="206"/>
                </a:lnTo>
                <a:lnTo>
                  <a:pt x="201" y="204"/>
                </a:lnTo>
                <a:lnTo>
                  <a:pt x="201" y="199"/>
                </a:lnTo>
                <a:lnTo>
                  <a:pt x="201" y="187"/>
                </a:lnTo>
                <a:lnTo>
                  <a:pt x="201" y="181"/>
                </a:lnTo>
                <a:lnTo>
                  <a:pt x="201" y="175"/>
                </a:lnTo>
                <a:lnTo>
                  <a:pt x="201" y="171"/>
                </a:lnTo>
                <a:lnTo>
                  <a:pt x="201" y="170"/>
                </a:lnTo>
                <a:lnTo>
                  <a:pt x="201" y="166"/>
                </a:lnTo>
                <a:lnTo>
                  <a:pt x="201" y="163"/>
                </a:lnTo>
                <a:lnTo>
                  <a:pt x="201" y="160"/>
                </a:lnTo>
                <a:lnTo>
                  <a:pt x="201" y="157"/>
                </a:lnTo>
                <a:lnTo>
                  <a:pt x="201" y="154"/>
                </a:lnTo>
                <a:lnTo>
                  <a:pt x="201" y="152"/>
                </a:lnTo>
                <a:lnTo>
                  <a:pt x="201" y="149"/>
                </a:lnTo>
                <a:lnTo>
                  <a:pt x="201" y="138"/>
                </a:lnTo>
                <a:lnTo>
                  <a:pt x="201" y="130"/>
                </a:lnTo>
                <a:lnTo>
                  <a:pt x="201" y="124"/>
                </a:lnTo>
                <a:lnTo>
                  <a:pt x="201" y="119"/>
                </a:lnTo>
                <a:lnTo>
                  <a:pt x="201" y="116"/>
                </a:lnTo>
                <a:lnTo>
                  <a:pt x="201" y="113"/>
                </a:lnTo>
                <a:lnTo>
                  <a:pt x="201" y="106"/>
                </a:lnTo>
                <a:lnTo>
                  <a:pt x="201" y="104"/>
                </a:lnTo>
                <a:lnTo>
                  <a:pt x="201" y="101"/>
                </a:lnTo>
                <a:lnTo>
                  <a:pt x="201" y="97"/>
                </a:lnTo>
                <a:lnTo>
                  <a:pt x="201" y="90"/>
                </a:lnTo>
                <a:lnTo>
                  <a:pt x="201" y="87"/>
                </a:lnTo>
                <a:lnTo>
                  <a:pt x="201" y="85"/>
                </a:lnTo>
                <a:lnTo>
                  <a:pt x="201" y="82"/>
                </a:lnTo>
                <a:lnTo>
                  <a:pt x="201" y="76"/>
                </a:lnTo>
                <a:lnTo>
                  <a:pt x="201" y="70"/>
                </a:lnTo>
                <a:lnTo>
                  <a:pt x="201" y="68"/>
                </a:lnTo>
                <a:lnTo>
                  <a:pt x="201" y="63"/>
                </a:lnTo>
                <a:lnTo>
                  <a:pt x="201" y="60"/>
                </a:lnTo>
                <a:lnTo>
                  <a:pt x="201" y="57"/>
                </a:lnTo>
                <a:lnTo>
                  <a:pt x="201" y="55"/>
                </a:lnTo>
                <a:lnTo>
                  <a:pt x="201" y="53"/>
                </a:lnTo>
                <a:lnTo>
                  <a:pt x="201" y="51"/>
                </a:lnTo>
                <a:lnTo>
                  <a:pt x="201" y="47"/>
                </a:lnTo>
                <a:lnTo>
                  <a:pt x="201" y="45"/>
                </a:lnTo>
                <a:lnTo>
                  <a:pt x="201" y="43"/>
                </a:lnTo>
                <a:lnTo>
                  <a:pt x="201" y="40"/>
                </a:lnTo>
                <a:lnTo>
                  <a:pt x="201" y="35"/>
                </a:lnTo>
                <a:lnTo>
                  <a:pt x="201" y="27"/>
                </a:lnTo>
                <a:lnTo>
                  <a:pt x="201" y="23"/>
                </a:lnTo>
                <a:lnTo>
                  <a:pt x="201" y="19"/>
                </a:lnTo>
                <a:lnTo>
                  <a:pt x="201" y="15"/>
                </a:lnTo>
                <a:lnTo>
                  <a:pt x="201" y="13"/>
                </a:lnTo>
                <a:lnTo>
                  <a:pt x="201" y="11"/>
                </a:lnTo>
                <a:lnTo>
                  <a:pt x="201" y="9"/>
                </a:lnTo>
                <a:lnTo>
                  <a:pt x="201" y="5"/>
                </a:lnTo>
                <a:lnTo>
                  <a:pt x="201"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6" name="Freeform 318"/>
          <p:cNvSpPr>
            <a:spLocks/>
          </p:cNvSpPr>
          <p:nvPr/>
        </p:nvSpPr>
        <p:spPr bwMode="auto">
          <a:xfrm>
            <a:off x="8269288" y="4237038"/>
            <a:ext cx="722312" cy="627062"/>
          </a:xfrm>
          <a:custGeom>
            <a:avLst/>
            <a:gdLst>
              <a:gd name="T0" fmla="*/ 2147483646 w 500"/>
              <a:gd name="T1" fmla="*/ 0 h 448"/>
              <a:gd name="T2" fmla="*/ 2147483646 w 500"/>
              <a:gd name="T3" fmla="*/ 0 h 448"/>
              <a:gd name="T4" fmla="*/ 2147483646 w 500"/>
              <a:gd name="T5" fmla="*/ 0 h 448"/>
              <a:gd name="T6" fmla="*/ 2147483646 w 500"/>
              <a:gd name="T7" fmla="*/ 0 h 448"/>
              <a:gd name="T8" fmla="*/ 2147483646 w 500"/>
              <a:gd name="T9" fmla="*/ 0 h 448"/>
              <a:gd name="T10" fmla="*/ 2147483646 w 500"/>
              <a:gd name="T11" fmla="*/ 2147483646 h 448"/>
              <a:gd name="T12" fmla="*/ 2147483646 w 500"/>
              <a:gd name="T13" fmla="*/ 2147483646 h 448"/>
              <a:gd name="T14" fmla="*/ 2147483646 w 500"/>
              <a:gd name="T15" fmla="*/ 2147483646 h 448"/>
              <a:gd name="T16" fmla="*/ 2147483646 w 500"/>
              <a:gd name="T17" fmla="*/ 2147483646 h 448"/>
              <a:gd name="T18" fmla="*/ 2147483646 w 500"/>
              <a:gd name="T19" fmla="*/ 2147483646 h 448"/>
              <a:gd name="T20" fmla="*/ 2147483646 w 500"/>
              <a:gd name="T21" fmla="*/ 2147483646 h 448"/>
              <a:gd name="T22" fmla="*/ 2147483646 w 500"/>
              <a:gd name="T23" fmla="*/ 2147483646 h 448"/>
              <a:gd name="T24" fmla="*/ 2147483646 w 500"/>
              <a:gd name="T25" fmla="*/ 2147483646 h 448"/>
              <a:gd name="T26" fmla="*/ 2147483646 w 500"/>
              <a:gd name="T27" fmla="*/ 2147483646 h 448"/>
              <a:gd name="T28" fmla="*/ 2147483646 w 500"/>
              <a:gd name="T29" fmla="*/ 2147483646 h 448"/>
              <a:gd name="T30" fmla="*/ 2147483646 w 500"/>
              <a:gd name="T31" fmla="*/ 2147483646 h 448"/>
              <a:gd name="T32" fmla="*/ 2147483646 w 500"/>
              <a:gd name="T33" fmla="*/ 2147483646 h 448"/>
              <a:gd name="T34" fmla="*/ 2147483646 w 500"/>
              <a:gd name="T35" fmla="*/ 2147483646 h 448"/>
              <a:gd name="T36" fmla="*/ 2147483646 w 500"/>
              <a:gd name="T37" fmla="*/ 2147483646 h 448"/>
              <a:gd name="T38" fmla="*/ 2147483646 w 500"/>
              <a:gd name="T39" fmla="*/ 2147483646 h 448"/>
              <a:gd name="T40" fmla="*/ 2147483646 w 500"/>
              <a:gd name="T41" fmla="*/ 2147483646 h 448"/>
              <a:gd name="T42" fmla="*/ 2147483646 w 500"/>
              <a:gd name="T43" fmla="*/ 2147483646 h 448"/>
              <a:gd name="T44" fmla="*/ 2147483646 w 500"/>
              <a:gd name="T45" fmla="*/ 2147483646 h 448"/>
              <a:gd name="T46" fmla="*/ 2147483646 w 500"/>
              <a:gd name="T47" fmla="*/ 2147483646 h 448"/>
              <a:gd name="T48" fmla="*/ 2147483646 w 500"/>
              <a:gd name="T49" fmla="*/ 2147483646 h 448"/>
              <a:gd name="T50" fmla="*/ 2147483646 w 500"/>
              <a:gd name="T51" fmla="*/ 2147483646 h 448"/>
              <a:gd name="T52" fmla="*/ 2147483646 w 500"/>
              <a:gd name="T53" fmla="*/ 2147483646 h 448"/>
              <a:gd name="T54" fmla="*/ 2147483646 w 500"/>
              <a:gd name="T55" fmla="*/ 2147483646 h 448"/>
              <a:gd name="T56" fmla="*/ 2147483646 w 500"/>
              <a:gd name="T57" fmla="*/ 2147483646 h 448"/>
              <a:gd name="T58" fmla="*/ 2147483646 w 500"/>
              <a:gd name="T59" fmla="*/ 2147483646 h 448"/>
              <a:gd name="T60" fmla="*/ 2147483646 w 500"/>
              <a:gd name="T61" fmla="*/ 2147483646 h 448"/>
              <a:gd name="T62" fmla="*/ 2147483646 w 500"/>
              <a:gd name="T63" fmla="*/ 2147483646 h 448"/>
              <a:gd name="T64" fmla="*/ 2147483646 w 500"/>
              <a:gd name="T65" fmla="*/ 2147483646 h 448"/>
              <a:gd name="T66" fmla="*/ 2147483646 w 500"/>
              <a:gd name="T67" fmla="*/ 2147483646 h 448"/>
              <a:gd name="T68" fmla="*/ 2147483646 w 500"/>
              <a:gd name="T69" fmla="*/ 2147483646 h 448"/>
              <a:gd name="T70" fmla="*/ 2147483646 w 500"/>
              <a:gd name="T71" fmla="*/ 2147483646 h 448"/>
              <a:gd name="T72" fmla="*/ 0 w 500"/>
              <a:gd name="T73" fmla="*/ 2147483646 h 448"/>
              <a:gd name="T74" fmla="*/ 0 w 500"/>
              <a:gd name="T75" fmla="*/ 2147483646 h 448"/>
              <a:gd name="T76" fmla="*/ 0 w 500"/>
              <a:gd name="T77" fmla="*/ 2147483646 h 448"/>
              <a:gd name="T78" fmla="*/ 0 w 500"/>
              <a:gd name="T79" fmla="*/ 2147483646 h 448"/>
              <a:gd name="T80" fmla="*/ 0 w 500"/>
              <a:gd name="T81" fmla="*/ 2147483646 h 448"/>
              <a:gd name="T82" fmla="*/ 2147483646 w 500"/>
              <a:gd name="T83" fmla="*/ 2147483646 h 448"/>
              <a:gd name="T84" fmla="*/ 2147483646 w 500"/>
              <a:gd name="T85" fmla="*/ 2147483646 h 448"/>
              <a:gd name="T86" fmla="*/ 2147483646 w 500"/>
              <a:gd name="T87" fmla="*/ 2147483646 h 448"/>
              <a:gd name="T88" fmla="*/ 2147483646 w 500"/>
              <a:gd name="T89" fmla="*/ 2147483646 h 448"/>
              <a:gd name="T90" fmla="*/ 2147483646 w 500"/>
              <a:gd name="T91" fmla="*/ 2147483646 h 448"/>
              <a:gd name="T92" fmla="*/ 2147483646 w 500"/>
              <a:gd name="T93" fmla="*/ 2147483646 h 448"/>
              <a:gd name="T94" fmla="*/ 2147483646 w 500"/>
              <a:gd name="T95" fmla="*/ 2147483646 h 448"/>
              <a:gd name="T96" fmla="*/ 2147483646 w 500"/>
              <a:gd name="T97" fmla="*/ 2147483646 h 448"/>
              <a:gd name="T98" fmla="*/ 2147483646 w 500"/>
              <a:gd name="T99" fmla="*/ 2147483646 h 448"/>
              <a:gd name="T100" fmla="*/ 2147483646 w 500"/>
              <a:gd name="T101" fmla="*/ 2147483646 h 448"/>
              <a:gd name="T102" fmla="*/ 2147483646 w 500"/>
              <a:gd name="T103" fmla="*/ 2147483646 h 448"/>
              <a:gd name="T104" fmla="*/ 2147483646 w 500"/>
              <a:gd name="T105" fmla="*/ 2147483646 h 448"/>
              <a:gd name="T106" fmla="*/ 2147483646 w 500"/>
              <a:gd name="T107" fmla="*/ 2147483646 h 448"/>
              <a:gd name="T108" fmla="*/ 2147483646 w 500"/>
              <a:gd name="T109" fmla="*/ 2147483646 h 4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0"/>
              <a:gd name="T166" fmla="*/ 0 h 448"/>
              <a:gd name="T167" fmla="*/ 500 w 500"/>
              <a:gd name="T168" fmla="*/ 448 h 4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0" h="448">
                <a:moveTo>
                  <a:pt x="214" y="0"/>
                </a:moveTo>
                <a:lnTo>
                  <a:pt x="216" y="0"/>
                </a:lnTo>
                <a:lnTo>
                  <a:pt x="223" y="0"/>
                </a:lnTo>
                <a:lnTo>
                  <a:pt x="229" y="0"/>
                </a:lnTo>
                <a:lnTo>
                  <a:pt x="230" y="0"/>
                </a:lnTo>
                <a:lnTo>
                  <a:pt x="238" y="0"/>
                </a:lnTo>
                <a:lnTo>
                  <a:pt x="247" y="0"/>
                </a:lnTo>
                <a:lnTo>
                  <a:pt x="249" y="0"/>
                </a:lnTo>
                <a:lnTo>
                  <a:pt x="253" y="0"/>
                </a:lnTo>
                <a:lnTo>
                  <a:pt x="259" y="0"/>
                </a:lnTo>
                <a:lnTo>
                  <a:pt x="265" y="0"/>
                </a:lnTo>
                <a:lnTo>
                  <a:pt x="270" y="0"/>
                </a:lnTo>
                <a:lnTo>
                  <a:pt x="273" y="0"/>
                </a:lnTo>
                <a:lnTo>
                  <a:pt x="280" y="0"/>
                </a:lnTo>
                <a:lnTo>
                  <a:pt x="283" y="0"/>
                </a:lnTo>
                <a:lnTo>
                  <a:pt x="295" y="0"/>
                </a:lnTo>
                <a:lnTo>
                  <a:pt x="304" y="0"/>
                </a:lnTo>
                <a:lnTo>
                  <a:pt x="312" y="0"/>
                </a:lnTo>
                <a:lnTo>
                  <a:pt x="314" y="0"/>
                </a:lnTo>
                <a:lnTo>
                  <a:pt x="317" y="0"/>
                </a:lnTo>
                <a:lnTo>
                  <a:pt x="319" y="0"/>
                </a:lnTo>
                <a:lnTo>
                  <a:pt x="324" y="0"/>
                </a:lnTo>
                <a:lnTo>
                  <a:pt x="330" y="0"/>
                </a:lnTo>
                <a:lnTo>
                  <a:pt x="333" y="0"/>
                </a:lnTo>
                <a:lnTo>
                  <a:pt x="339" y="0"/>
                </a:lnTo>
                <a:lnTo>
                  <a:pt x="342" y="0"/>
                </a:lnTo>
                <a:lnTo>
                  <a:pt x="344" y="0"/>
                </a:lnTo>
                <a:lnTo>
                  <a:pt x="348" y="0"/>
                </a:lnTo>
                <a:lnTo>
                  <a:pt x="355" y="0"/>
                </a:lnTo>
                <a:lnTo>
                  <a:pt x="356" y="3"/>
                </a:lnTo>
                <a:lnTo>
                  <a:pt x="356" y="5"/>
                </a:lnTo>
                <a:lnTo>
                  <a:pt x="356" y="7"/>
                </a:lnTo>
                <a:lnTo>
                  <a:pt x="356" y="20"/>
                </a:lnTo>
                <a:lnTo>
                  <a:pt x="356" y="36"/>
                </a:lnTo>
                <a:lnTo>
                  <a:pt x="356" y="44"/>
                </a:lnTo>
                <a:lnTo>
                  <a:pt x="356" y="49"/>
                </a:lnTo>
                <a:lnTo>
                  <a:pt x="356" y="54"/>
                </a:lnTo>
                <a:lnTo>
                  <a:pt x="356" y="67"/>
                </a:lnTo>
                <a:lnTo>
                  <a:pt x="357" y="72"/>
                </a:lnTo>
                <a:lnTo>
                  <a:pt x="360" y="72"/>
                </a:lnTo>
                <a:lnTo>
                  <a:pt x="364" y="72"/>
                </a:lnTo>
                <a:lnTo>
                  <a:pt x="367" y="72"/>
                </a:lnTo>
                <a:lnTo>
                  <a:pt x="369" y="72"/>
                </a:lnTo>
                <a:lnTo>
                  <a:pt x="373" y="72"/>
                </a:lnTo>
                <a:lnTo>
                  <a:pt x="380" y="72"/>
                </a:lnTo>
                <a:lnTo>
                  <a:pt x="387" y="74"/>
                </a:lnTo>
                <a:lnTo>
                  <a:pt x="402" y="72"/>
                </a:lnTo>
                <a:lnTo>
                  <a:pt x="403" y="72"/>
                </a:lnTo>
                <a:lnTo>
                  <a:pt x="406" y="72"/>
                </a:lnTo>
                <a:lnTo>
                  <a:pt x="418" y="72"/>
                </a:lnTo>
                <a:lnTo>
                  <a:pt x="419" y="72"/>
                </a:lnTo>
                <a:lnTo>
                  <a:pt x="426" y="72"/>
                </a:lnTo>
                <a:lnTo>
                  <a:pt x="439" y="72"/>
                </a:lnTo>
                <a:lnTo>
                  <a:pt x="441" y="72"/>
                </a:lnTo>
                <a:lnTo>
                  <a:pt x="444" y="72"/>
                </a:lnTo>
                <a:lnTo>
                  <a:pt x="445" y="72"/>
                </a:lnTo>
                <a:lnTo>
                  <a:pt x="447" y="74"/>
                </a:lnTo>
                <a:lnTo>
                  <a:pt x="449" y="72"/>
                </a:lnTo>
                <a:lnTo>
                  <a:pt x="451" y="72"/>
                </a:lnTo>
                <a:lnTo>
                  <a:pt x="459" y="72"/>
                </a:lnTo>
                <a:lnTo>
                  <a:pt x="473" y="72"/>
                </a:lnTo>
                <a:lnTo>
                  <a:pt x="478" y="72"/>
                </a:lnTo>
                <a:lnTo>
                  <a:pt x="483" y="72"/>
                </a:lnTo>
                <a:lnTo>
                  <a:pt x="484" y="72"/>
                </a:lnTo>
                <a:lnTo>
                  <a:pt x="499" y="72"/>
                </a:lnTo>
                <a:lnTo>
                  <a:pt x="499" y="79"/>
                </a:lnTo>
                <a:lnTo>
                  <a:pt x="499" y="84"/>
                </a:lnTo>
                <a:lnTo>
                  <a:pt x="499" y="87"/>
                </a:lnTo>
                <a:lnTo>
                  <a:pt x="499" y="90"/>
                </a:lnTo>
                <a:lnTo>
                  <a:pt x="499" y="92"/>
                </a:lnTo>
                <a:lnTo>
                  <a:pt x="499" y="98"/>
                </a:lnTo>
                <a:lnTo>
                  <a:pt x="499" y="108"/>
                </a:lnTo>
                <a:lnTo>
                  <a:pt x="499" y="112"/>
                </a:lnTo>
                <a:lnTo>
                  <a:pt x="499" y="129"/>
                </a:lnTo>
                <a:lnTo>
                  <a:pt x="499" y="133"/>
                </a:lnTo>
                <a:lnTo>
                  <a:pt x="499" y="141"/>
                </a:lnTo>
                <a:lnTo>
                  <a:pt x="493" y="147"/>
                </a:lnTo>
                <a:lnTo>
                  <a:pt x="485" y="147"/>
                </a:lnTo>
                <a:lnTo>
                  <a:pt x="473" y="147"/>
                </a:lnTo>
                <a:lnTo>
                  <a:pt x="462" y="147"/>
                </a:lnTo>
                <a:lnTo>
                  <a:pt x="460" y="147"/>
                </a:lnTo>
                <a:lnTo>
                  <a:pt x="458" y="147"/>
                </a:lnTo>
                <a:lnTo>
                  <a:pt x="445" y="147"/>
                </a:lnTo>
                <a:lnTo>
                  <a:pt x="426" y="147"/>
                </a:lnTo>
                <a:lnTo>
                  <a:pt x="426" y="156"/>
                </a:lnTo>
                <a:lnTo>
                  <a:pt x="426" y="164"/>
                </a:lnTo>
                <a:lnTo>
                  <a:pt x="426" y="172"/>
                </a:lnTo>
                <a:lnTo>
                  <a:pt x="426" y="182"/>
                </a:lnTo>
                <a:lnTo>
                  <a:pt x="426" y="184"/>
                </a:lnTo>
                <a:lnTo>
                  <a:pt x="426" y="186"/>
                </a:lnTo>
                <a:lnTo>
                  <a:pt x="426" y="194"/>
                </a:lnTo>
                <a:lnTo>
                  <a:pt x="426" y="237"/>
                </a:lnTo>
                <a:lnTo>
                  <a:pt x="426" y="255"/>
                </a:lnTo>
                <a:lnTo>
                  <a:pt x="426" y="271"/>
                </a:lnTo>
                <a:lnTo>
                  <a:pt x="426" y="301"/>
                </a:lnTo>
                <a:lnTo>
                  <a:pt x="426" y="310"/>
                </a:lnTo>
                <a:lnTo>
                  <a:pt x="426" y="313"/>
                </a:lnTo>
                <a:lnTo>
                  <a:pt x="426" y="322"/>
                </a:lnTo>
                <a:lnTo>
                  <a:pt x="426" y="324"/>
                </a:lnTo>
                <a:lnTo>
                  <a:pt x="426" y="327"/>
                </a:lnTo>
                <a:lnTo>
                  <a:pt x="426" y="331"/>
                </a:lnTo>
                <a:lnTo>
                  <a:pt x="426" y="332"/>
                </a:lnTo>
                <a:lnTo>
                  <a:pt x="426" y="334"/>
                </a:lnTo>
                <a:lnTo>
                  <a:pt x="426" y="347"/>
                </a:lnTo>
                <a:lnTo>
                  <a:pt x="426" y="351"/>
                </a:lnTo>
                <a:lnTo>
                  <a:pt x="426" y="359"/>
                </a:lnTo>
                <a:lnTo>
                  <a:pt x="426" y="363"/>
                </a:lnTo>
                <a:lnTo>
                  <a:pt x="426" y="368"/>
                </a:lnTo>
                <a:lnTo>
                  <a:pt x="426" y="372"/>
                </a:lnTo>
                <a:lnTo>
                  <a:pt x="426" y="374"/>
                </a:lnTo>
                <a:lnTo>
                  <a:pt x="426" y="383"/>
                </a:lnTo>
                <a:lnTo>
                  <a:pt x="426" y="392"/>
                </a:lnTo>
                <a:lnTo>
                  <a:pt x="426" y="414"/>
                </a:lnTo>
                <a:lnTo>
                  <a:pt x="426" y="416"/>
                </a:lnTo>
                <a:lnTo>
                  <a:pt x="426" y="418"/>
                </a:lnTo>
                <a:lnTo>
                  <a:pt x="426" y="422"/>
                </a:lnTo>
                <a:lnTo>
                  <a:pt x="426" y="431"/>
                </a:lnTo>
                <a:lnTo>
                  <a:pt x="426" y="434"/>
                </a:lnTo>
                <a:lnTo>
                  <a:pt x="426" y="447"/>
                </a:lnTo>
                <a:lnTo>
                  <a:pt x="413" y="447"/>
                </a:lnTo>
                <a:lnTo>
                  <a:pt x="406" y="447"/>
                </a:lnTo>
                <a:lnTo>
                  <a:pt x="405" y="447"/>
                </a:lnTo>
                <a:lnTo>
                  <a:pt x="402" y="447"/>
                </a:lnTo>
                <a:lnTo>
                  <a:pt x="401" y="447"/>
                </a:lnTo>
                <a:lnTo>
                  <a:pt x="396" y="447"/>
                </a:lnTo>
                <a:lnTo>
                  <a:pt x="395" y="447"/>
                </a:lnTo>
                <a:lnTo>
                  <a:pt x="392" y="447"/>
                </a:lnTo>
                <a:lnTo>
                  <a:pt x="390" y="447"/>
                </a:lnTo>
                <a:lnTo>
                  <a:pt x="387" y="447"/>
                </a:lnTo>
                <a:lnTo>
                  <a:pt x="384" y="447"/>
                </a:lnTo>
                <a:lnTo>
                  <a:pt x="380" y="447"/>
                </a:lnTo>
                <a:lnTo>
                  <a:pt x="372" y="447"/>
                </a:lnTo>
                <a:lnTo>
                  <a:pt x="369" y="447"/>
                </a:lnTo>
                <a:lnTo>
                  <a:pt x="364" y="447"/>
                </a:lnTo>
                <a:lnTo>
                  <a:pt x="359" y="447"/>
                </a:lnTo>
                <a:lnTo>
                  <a:pt x="355" y="447"/>
                </a:lnTo>
                <a:lnTo>
                  <a:pt x="347" y="447"/>
                </a:lnTo>
                <a:lnTo>
                  <a:pt x="334" y="447"/>
                </a:lnTo>
                <a:lnTo>
                  <a:pt x="331" y="447"/>
                </a:lnTo>
                <a:lnTo>
                  <a:pt x="325" y="447"/>
                </a:lnTo>
                <a:lnTo>
                  <a:pt x="322" y="447"/>
                </a:lnTo>
                <a:lnTo>
                  <a:pt x="319" y="447"/>
                </a:lnTo>
                <a:lnTo>
                  <a:pt x="311" y="447"/>
                </a:lnTo>
                <a:lnTo>
                  <a:pt x="305" y="447"/>
                </a:lnTo>
                <a:lnTo>
                  <a:pt x="293" y="447"/>
                </a:lnTo>
                <a:lnTo>
                  <a:pt x="282" y="447"/>
                </a:lnTo>
                <a:lnTo>
                  <a:pt x="270" y="447"/>
                </a:lnTo>
                <a:lnTo>
                  <a:pt x="268" y="447"/>
                </a:lnTo>
                <a:lnTo>
                  <a:pt x="251" y="445"/>
                </a:lnTo>
                <a:lnTo>
                  <a:pt x="241" y="445"/>
                </a:lnTo>
                <a:lnTo>
                  <a:pt x="220" y="447"/>
                </a:lnTo>
                <a:lnTo>
                  <a:pt x="217" y="447"/>
                </a:lnTo>
                <a:lnTo>
                  <a:pt x="211" y="447"/>
                </a:lnTo>
                <a:lnTo>
                  <a:pt x="181" y="447"/>
                </a:lnTo>
                <a:lnTo>
                  <a:pt x="179" y="447"/>
                </a:lnTo>
                <a:lnTo>
                  <a:pt x="178" y="447"/>
                </a:lnTo>
                <a:lnTo>
                  <a:pt x="168" y="447"/>
                </a:lnTo>
                <a:lnTo>
                  <a:pt x="154" y="447"/>
                </a:lnTo>
                <a:lnTo>
                  <a:pt x="134" y="447"/>
                </a:lnTo>
                <a:lnTo>
                  <a:pt x="126" y="447"/>
                </a:lnTo>
                <a:lnTo>
                  <a:pt x="125" y="447"/>
                </a:lnTo>
                <a:lnTo>
                  <a:pt x="117" y="447"/>
                </a:lnTo>
                <a:lnTo>
                  <a:pt x="112" y="447"/>
                </a:lnTo>
                <a:lnTo>
                  <a:pt x="108" y="447"/>
                </a:lnTo>
                <a:lnTo>
                  <a:pt x="106" y="447"/>
                </a:lnTo>
                <a:lnTo>
                  <a:pt x="102" y="447"/>
                </a:lnTo>
                <a:lnTo>
                  <a:pt x="100" y="447"/>
                </a:lnTo>
                <a:lnTo>
                  <a:pt x="94" y="445"/>
                </a:lnTo>
                <a:lnTo>
                  <a:pt x="85" y="445"/>
                </a:lnTo>
                <a:lnTo>
                  <a:pt x="81" y="447"/>
                </a:lnTo>
                <a:lnTo>
                  <a:pt x="70" y="447"/>
                </a:lnTo>
                <a:lnTo>
                  <a:pt x="69" y="447"/>
                </a:lnTo>
                <a:lnTo>
                  <a:pt x="65" y="447"/>
                </a:lnTo>
                <a:lnTo>
                  <a:pt x="58" y="447"/>
                </a:lnTo>
                <a:lnTo>
                  <a:pt x="47" y="447"/>
                </a:lnTo>
                <a:lnTo>
                  <a:pt x="43" y="447"/>
                </a:lnTo>
                <a:lnTo>
                  <a:pt x="40" y="447"/>
                </a:lnTo>
                <a:lnTo>
                  <a:pt x="35" y="447"/>
                </a:lnTo>
                <a:lnTo>
                  <a:pt x="34" y="447"/>
                </a:lnTo>
                <a:lnTo>
                  <a:pt x="30" y="447"/>
                </a:lnTo>
                <a:lnTo>
                  <a:pt x="28" y="447"/>
                </a:lnTo>
                <a:lnTo>
                  <a:pt x="23" y="447"/>
                </a:lnTo>
                <a:lnTo>
                  <a:pt x="12" y="447"/>
                </a:lnTo>
                <a:lnTo>
                  <a:pt x="0" y="447"/>
                </a:lnTo>
                <a:lnTo>
                  <a:pt x="0" y="437"/>
                </a:lnTo>
                <a:lnTo>
                  <a:pt x="0" y="435"/>
                </a:lnTo>
                <a:lnTo>
                  <a:pt x="0" y="423"/>
                </a:lnTo>
                <a:lnTo>
                  <a:pt x="0" y="420"/>
                </a:lnTo>
                <a:lnTo>
                  <a:pt x="0" y="415"/>
                </a:lnTo>
                <a:lnTo>
                  <a:pt x="0" y="396"/>
                </a:lnTo>
                <a:lnTo>
                  <a:pt x="0" y="383"/>
                </a:lnTo>
                <a:lnTo>
                  <a:pt x="0" y="372"/>
                </a:lnTo>
                <a:lnTo>
                  <a:pt x="0" y="357"/>
                </a:lnTo>
                <a:lnTo>
                  <a:pt x="0" y="346"/>
                </a:lnTo>
                <a:lnTo>
                  <a:pt x="0" y="333"/>
                </a:lnTo>
                <a:lnTo>
                  <a:pt x="0" y="324"/>
                </a:lnTo>
                <a:lnTo>
                  <a:pt x="0" y="322"/>
                </a:lnTo>
                <a:lnTo>
                  <a:pt x="0" y="313"/>
                </a:lnTo>
                <a:lnTo>
                  <a:pt x="0" y="310"/>
                </a:lnTo>
                <a:lnTo>
                  <a:pt x="0" y="295"/>
                </a:lnTo>
                <a:lnTo>
                  <a:pt x="0" y="285"/>
                </a:lnTo>
                <a:lnTo>
                  <a:pt x="0" y="269"/>
                </a:lnTo>
                <a:lnTo>
                  <a:pt x="0" y="258"/>
                </a:lnTo>
                <a:lnTo>
                  <a:pt x="0" y="253"/>
                </a:lnTo>
                <a:lnTo>
                  <a:pt x="0" y="247"/>
                </a:lnTo>
                <a:lnTo>
                  <a:pt x="0" y="239"/>
                </a:lnTo>
                <a:lnTo>
                  <a:pt x="0" y="235"/>
                </a:lnTo>
                <a:lnTo>
                  <a:pt x="0" y="230"/>
                </a:lnTo>
                <a:lnTo>
                  <a:pt x="0" y="222"/>
                </a:lnTo>
                <a:lnTo>
                  <a:pt x="6" y="222"/>
                </a:lnTo>
                <a:lnTo>
                  <a:pt x="14" y="222"/>
                </a:lnTo>
                <a:lnTo>
                  <a:pt x="19" y="222"/>
                </a:lnTo>
                <a:lnTo>
                  <a:pt x="24" y="222"/>
                </a:lnTo>
                <a:lnTo>
                  <a:pt x="29" y="222"/>
                </a:lnTo>
                <a:lnTo>
                  <a:pt x="34" y="222"/>
                </a:lnTo>
                <a:lnTo>
                  <a:pt x="36" y="222"/>
                </a:lnTo>
                <a:lnTo>
                  <a:pt x="41" y="222"/>
                </a:lnTo>
                <a:lnTo>
                  <a:pt x="48" y="222"/>
                </a:lnTo>
                <a:lnTo>
                  <a:pt x="56" y="222"/>
                </a:lnTo>
                <a:lnTo>
                  <a:pt x="59" y="222"/>
                </a:lnTo>
                <a:lnTo>
                  <a:pt x="68" y="222"/>
                </a:lnTo>
                <a:lnTo>
                  <a:pt x="70" y="222"/>
                </a:lnTo>
                <a:lnTo>
                  <a:pt x="96" y="222"/>
                </a:lnTo>
                <a:lnTo>
                  <a:pt x="100" y="222"/>
                </a:lnTo>
                <a:lnTo>
                  <a:pt x="105" y="222"/>
                </a:lnTo>
                <a:lnTo>
                  <a:pt x="109" y="222"/>
                </a:lnTo>
                <a:lnTo>
                  <a:pt x="117" y="222"/>
                </a:lnTo>
                <a:lnTo>
                  <a:pt x="125" y="222"/>
                </a:lnTo>
                <a:lnTo>
                  <a:pt x="139" y="222"/>
                </a:lnTo>
                <a:lnTo>
                  <a:pt x="145" y="222"/>
                </a:lnTo>
                <a:lnTo>
                  <a:pt x="149" y="222"/>
                </a:lnTo>
                <a:lnTo>
                  <a:pt x="159" y="222"/>
                </a:lnTo>
                <a:lnTo>
                  <a:pt x="168" y="222"/>
                </a:lnTo>
                <a:lnTo>
                  <a:pt x="173" y="222"/>
                </a:lnTo>
                <a:lnTo>
                  <a:pt x="176" y="222"/>
                </a:lnTo>
                <a:lnTo>
                  <a:pt x="178" y="219"/>
                </a:lnTo>
                <a:lnTo>
                  <a:pt x="178" y="205"/>
                </a:lnTo>
                <a:lnTo>
                  <a:pt x="178" y="204"/>
                </a:lnTo>
                <a:lnTo>
                  <a:pt x="178" y="199"/>
                </a:lnTo>
                <a:lnTo>
                  <a:pt x="178" y="192"/>
                </a:lnTo>
                <a:lnTo>
                  <a:pt x="178" y="186"/>
                </a:lnTo>
                <a:lnTo>
                  <a:pt x="178" y="176"/>
                </a:lnTo>
                <a:lnTo>
                  <a:pt x="178" y="162"/>
                </a:lnTo>
                <a:lnTo>
                  <a:pt x="178" y="160"/>
                </a:lnTo>
                <a:lnTo>
                  <a:pt x="178" y="148"/>
                </a:lnTo>
                <a:lnTo>
                  <a:pt x="180" y="148"/>
                </a:lnTo>
                <a:lnTo>
                  <a:pt x="186" y="148"/>
                </a:lnTo>
                <a:lnTo>
                  <a:pt x="189" y="148"/>
                </a:lnTo>
                <a:lnTo>
                  <a:pt x="194" y="148"/>
                </a:lnTo>
                <a:lnTo>
                  <a:pt x="196" y="148"/>
                </a:lnTo>
                <a:lnTo>
                  <a:pt x="204" y="147"/>
                </a:lnTo>
                <a:lnTo>
                  <a:pt x="208" y="148"/>
                </a:lnTo>
                <a:lnTo>
                  <a:pt x="211" y="148"/>
                </a:lnTo>
                <a:lnTo>
                  <a:pt x="212" y="148"/>
                </a:lnTo>
                <a:lnTo>
                  <a:pt x="214" y="144"/>
                </a:lnTo>
                <a:lnTo>
                  <a:pt x="214" y="140"/>
                </a:lnTo>
                <a:lnTo>
                  <a:pt x="214" y="123"/>
                </a:lnTo>
                <a:lnTo>
                  <a:pt x="214" y="121"/>
                </a:lnTo>
                <a:lnTo>
                  <a:pt x="214" y="115"/>
                </a:lnTo>
                <a:lnTo>
                  <a:pt x="213" y="92"/>
                </a:lnTo>
                <a:lnTo>
                  <a:pt x="214" y="89"/>
                </a:lnTo>
                <a:lnTo>
                  <a:pt x="214" y="80"/>
                </a:lnTo>
                <a:lnTo>
                  <a:pt x="214" y="76"/>
                </a:lnTo>
                <a:lnTo>
                  <a:pt x="214" y="74"/>
                </a:lnTo>
                <a:lnTo>
                  <a:pt x="214" y="67"/>
                </a:lnTo>
                <a:lnTo>
                  <a:pt x="214" y="64"/>
                </a:lnTo>
                <a:lnTo>
                  <a:pt x="214" y="59"/>
                </a:lnTo>
                <a:lnTo>
                  <a:pt x="213" y="55"/>
                </a:lnTo>
                <a:lnTo>
                  <a:pt x="213" y="54"/>
                </a:lnTo>
                <a:lnTo>
                  <a:pt x="214" y="52"/>
                </a:lnTo>
                <a:lnTo>
                  <a:pt x="214" y="43"/>
                </a:lnTo>
                <a:lnTo>
                  <a:pt x="214" y="37"/>
                </a:lnTo>
                <a:lnTo>
                  <a:pt x="214" y="32"/>
                </a:lnTo>
                <a:lnTo>
                  <a:pt x="214" y="23"/>
                </a:lnTo>
                <a:lnTo>
                  <a:pt x="214" y="22"/>
                </a:lnTo>
                <a:lnTo>
                  <a:pt x="214" y="18"/>
                </a:lnTo>
                <a:lnTo>
                  <a:pt x="214" y="12"/>
                </a:lnTo>
                <a:lnTo>
                  <a:pt x="214" y="5"/>
                </a:lnTo>
                <a:lnTo>
                  <a:pt x="214"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7" name="Freeform 319"/>
          <p:cNvSpPr>
            <a:spLocks/>
          </p:cNvSpPr>
          <p:nvPr/>
        </p:nvSpPr>
        <p:spPr bwMode="auto">
          <a:xfrm>
            <a:off x="8050214" y="4862514"/>
            <a:ext cx="860425" cy="566737"/>
          </a:xfrm>
          <a:custGeom>
            <a:avLst/>
            <a:gdLst>
              <a:gd name="T0" fmla="*/ 2147483646 w 595"/>
              <a:gd name="T1" fmla="*/ 2147483646 h 405"/>
              <a:gd name="T2" fmla="*/ 2147483646 w 595"/>
              <a:gd name="T3" fmla="*/ 2147483646 h 405"/>
              <a:gd name="T4" fmla="*/ 2147483646 w 595"/>
              <a:gd name="T5" fmla="*/ 2147483646 h 405"/>
              <a:gd name="T6" fmla="*/ 2147483646 w 595"/>
              <a:gd name="T7" fmla="*/ 2147483646 h 405"/>
              <a:gd name="T8" fmla="*/ 2147483646 w 595"/>
              <a:gd name="T9" fmla="*/ 2147483646 h 405"/>
              <a:gd name="T10" fmla="*/ 2147483646 w 595"/>
              <a:gd name="T11" fmla="*/ 2147483646 h 405"/>
              <a:gd name="T12" fmla="*/ 2147483646 w 595"/>
              <a:gd name="T13" fmla="*/ 0 h 405"/>
              <a:gd name="T14" fmla="*/ 2147483646 w 595"/>
              <a:gd name="T15" fmla="*/ 2147483646 h 405"/>
              <a:gd name="T16" fmla="*/ 2147483646 w 595"/>
              <a:gd name="T17" fmla="*/ 2147483646 h 405"/>
              <a:gd name="T18" fmla="*/ 2147483646 w 595"/>
              <a:gd name="T19" fmla="*/ 2147483646 h 405"/>
              <a:gd name="T20" fmla="*/ 2147483646 w 595"/>
              <a:gd name="T21" fmla="*/ 2147483646 h 405"/>
              <a:gd name="T22" fmla="*/ 2147483646 w 595"/>
              <a:gd name="T23" fmla="*/ 2147483646 h 405"/>
              <a:gd name="T24" fmla="*/ 2147483646 w 595"/>
              <a:gd name="T25" fmla="*/ 2147483646 h 405"/>
              <a:gd name="T26" fmla="*/ 2147483646 w 595"/>
              <a:gd name="T27" fmla="*/ 2147483646 h 405"/>
              <a:gd name="T28" fmla="*/ 2147483646 w 595"/>
              <a:gd name="T29" fmla="*/ 2147483646 h 405"/>
              <a:gd name="T30" fmla="*/ 2147483646 w 595"/>
              <a:gd name="T31" fmla="*/ 2147483646 h 405"/>
              <a:gd name="T32" fmla="*/ 2147483646 w 595"/>
              <a:gd name="T33" fmla="*/ 2147483646 h 405"/>
              <a:gd name="T34" fmla="*/ 2147483646 w 595"/>
              <a:gd name="T35" fmla="*/ 2147483646 h 405"/>
              <a:gd name="T36" fmla="*/ 2147483646 w 595"/>
              <a:gd name="T37" fmla="*/ 2147483646 h 405"/>
              <a:gd name="T38" fmla="*/ 2147483646 w 595"/>
              <a:gd name="T39" fmla="*/ 2147483646 h 405"/>
              <a:gd name="T40" fmla="*/ 2147483646 w 595"/>
              <a:gd name="T41" fmla="*/ 2147483646 h 405"/>
              <a:gd name="T42" fmla="*/ 2147483646 w 595"/>
              <a:gd name="T43" fmla="*/ 2147483646 h 405"/>
              <a:gd name="T44" fmla="*/ 2147483646 w 595"/>
              <a:gd name="T45" fmla="*/ 2147483646 h 405"/>
              <a:gd name="T46" fmla="*/ 2147483646 w 595"/>
              <a:gd name="T47" fmla="*/ 2147483646 h 405"/>
              <a:gd name="T48" fmla="*/ 2147483646 w 595"/>
              <a:gd name="T49" fmla="*/ 2147483646 h 405"/>
              <a:gd name="T50" fmla="*/ 2147483646 w 595"/>
              <a:gd name="T51" fmla="*/ 2147483646 h 405"/>
              <a:gd name="T52" fmla="*/ 2147483646 w 595"/>
              <a:gd name="T53" fmla="*/ 2147483646 h 405"/>
              <a:gd name="T54" fmla="*/ 2147483646 w 595"/>
              <a:gd name="T55" fmla="*/ 2147483646 h 405"/>
              <a:gd name="T56" fmla="*/ 2147483646 w 595"/>
              <a:gd name="T57" fmla="*/ 2147483646 h 405"/>
              <a:gd name="T58" fmla="*/ 2147483646 w 595"/>
              <a:gd name="T59" fmla="*/ 2147483646 h 405"/>
              <a:gd name="T60" fmla="*/ 2147483646 w 595"/>
              <a:gd name="T61" fmla="*/ 2147483646 h 405"/>
              <a:gd name="T62" fmla="*/ 2147483646 w 595"/>
              <a:gd name="T63" fmla="*/ 2147483646 h 405"/>
              <a:gd name="T64" fmla="*/ 2147483646 w 595"/>
              <a:gd name="T65" fmla="*/ 2147483646 h 405"/>
              <a:gd name="T66" fmla="*/ 2147483646 w 595"/>
              <a:gd name="T67" fmla="*/ 2147483646 h 405"/>
              <a:gd name="T68" fmla="*/ 2147483646 w 595"/>
              <a:gd name="T69" fmla="*/ 2147483646 h 405"/>
              <a:gd name="T70" fmla="*/ 2147483646 w 595"/>
              <a:gd name="T71" fmla="*/ 2147483646 h 405"/>
              <a:gd name="T72" fmla="*/ 2147483646 w 595"/>
              <a:gd name="T73" fmla="*/ 2147483646 h 405"/>
              <a:gd name="T74" fmla="*/ 2147483646 w 595"/>
              <a:gd name="T75" fmla="*/ 2147483646 h 405"/>
              <a:gd name="T76" fmla="*/ 2147483646 w 595"/>
              <a:gd name="T77" fmla="*/ 2147483646 h 405"/>
              <a:gd name="T78" fmla="*/ 2147483646 w 595"/>
              <a:gd name="T79" fmla="*/ 2147483646 h 405"/>
              <a:gd name="T80" fmla="*/ 0 w 595"/>
              <a:gd name="T81" fmla="*/ 2147483646 h 405"/>
              <a:gd name="T82" fmla="*/ 2147483646 w 595"/>
              <a:gd name="T83" fmla="*/ 2147483646 h 405"/>
              <a:gd name="T84" fmla="*/ 2147483646 w 595"/>
              <a:gd name="T85" fmla="*/ 2147483646 h 405"/>
              <a:gd name="T86" fmla="*/ 2147483646 w 595"/>
              <a:gd name="T87" fmla="*/ 2147483646 h 405"/>
              <a:gd name="T88" fmla="*/ 2147483646 w 595"/>
              <a:gd name="T89" fmla="*/ 2147483646 h 405"/>
              <a:gd name="T90" fmla="*/ 2147483646 w 595"/>
              <a:gd name="T91" fmla="*/ 2147483646 h 405"/>
              <a:gd name="T92" fmla="*/ 2147483646 w 595"/>
              <a:gd name="T93" fmla="*/ 2147483646 h 405"/>
              <a:gd name="T94" fmla="*/ 2147483646 w 595"/>
              <a:gd name="T95" fmla="*/ 2147483646 h 405"/>
              <a:gd name="T96" fmla="*/ 2147483646 w 595"/>
              <a:gd name="T97" fmla="*/ 2147483646 h 405"/>
              <a:gd name="T98" fmla="*/ 2147483646 w 595"/>
              <a:gd name="T99" fmla="*/ 2147483646 h 405"/>
              <a:gd name="T100" fmla="*/ 2147483646 w 595"/>
              <a:gd name="T101" fmla="*/ 2147483646 h 405"/>
              <a:gd name="T102" fmla="*/ 2147483646 w 595"/>
              <a:gd name="T103" fmla="*/ 2147483646 h 4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405"/>
              <a:gd name="T158" fmla="*/ 595 w 595"/>
              <a:gd name="T159" fmla="*/ 405 h 4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405">
                <a:moveTo>
                  <a:pt x="150" y="1"/>
                </a:moveTo>
                <a:lnTo>
                  <a:pt x="162" y="1"/>
                </a:lnTo>
                <a:lnTo>
                  <a:pt x="173" y="1"/>
                </a:lnTo>
                <a:lnTo>
                  <a:pt x="179" y="1"/>
                </a:lnTo>
                <a:lnTo>
                  <a:pt x="181" y="1"/>
                </a:lnTo>
                <a:lnTo>
                  <a:pt x="184" y="1"/>
                </a:lnTo>
                <a:lnTo>
                  <a:pt x="185" y="1"/>
                </a:lnTo>
                <a:lnTo>
                  <a:pt x="191" y="1"/>
                </a:lnTo>
                <a:lnTo>
                  <a:pt x="194" y="1"/>
                </a:lnTo>
                <a:lnTo>
                  <a:pt x="198" y="1"/>
                </a:lnTo>
                <a:lnTo>
                  <a:pt x="209" y="1"/>
                </a:lnTo>
                <a:lnTo>
                  <a:pt x="216" y="1"/>
                </a:lnTo>
                <a:lnTo>
                  <a:pt x="220" y="1"/>
                </a:lnTo>
                <a:lnTo>
                  <a:pt x="221" y="1"/>
                </a:lnTo>
                <a:lnTo>
                  <a:pt x="232" y="1"/>
                </a:lnTo>
                <a:lnTo>
                  <a:pt x="236" y="0"/>
                </a:lnTo>
                <a:lnTo>
                  <a:pt x="245" y="0"/>
                </a:lnTo>
                <a:lnTo>
                  <a:pt x="250" y="1"/>
                </a:lnTo>
                <a:lnTo>
                  <a:pt x="253" y="1"/>
                </a:lnTo>
                <a:lnTo>
                  <a:pt x="257" y="1"/>
                </a:lnTo>
                <a:lnTo>
                  <a:pt x="259" y="1"/>
                </a:lnTo>
                <a:lnTo>
                  <a:pt x="262" y="1"/>
                </a:lnTo>
                <a:lnTo>
                  <a:pt x="268" y="1"/>
                </a:lnTo>
                <a:lnTo>
                  <a:pt x="276" y="1"/>
                </a:lnTo>
                <a:lnTo>
                  <a:pt x="277" y="1"/>
                </a:lnTo>
                <a:lnTo>
                  <a:pt x="284" y="1"/>
                </a:lnTo>
                <a:lnTo>
                  <a:pt x="305" y="1"/>
                </a:lnTo>
                <a:lnTo>
                  <a:pt x="319" y="1"/>
                </a:lnTo>
                <a:lnTo>
                  <a:pt x="328" y="1"/>
                </a:lnTo>
                <a:lnTo>
                  <a:pt x="330" y="1"/>
                </a:lnTo>
                <a:lnTo>
                  <a:pt x="332" y="1"/>
                </a:lnTo>
                <a:lnTo>
                  <a:pt x="361" y="1"/>
                </a:lnTo>
                <a:lnTo>
                  <a:pt x="368" y="1"/>
                </a:lnTo>
                <a:lnTo>
                  <a:pt x="371" y="1"/>
                </a:lnTo>
                <a:lnTo>
                  <a:pt x="392" y="0"/>
                </a:lnTo>
                <a:lnTo>
                  <a:pt x="402" y="0"/>
                </a:lnTo>
                <a:lnTo>
                  <a:pt x="419" y="1"/>
                </a:lnTo>
                <a:lnTo>
                  <a:pt x="421" y="1"/>
                </a:lnTo>
                <a:lnTo>
                  <a:pt x="433" y="1"/>
                </a:lnTo>
                <a:lnTo>
                  <a:pt x="442" y="5"/>
                </a:lnTo>
                <a:lnTo>
                  <a:pt x="444" y="1"/>
                </a:lnTo>
                <a:lnTo>
                  <a:pt x="460" y="23"/>
                </a:lnTo>
                <a:lnTo>
                  <a:pt x="468" y="26"/>
                </a:lnTo>
                <a:lnTo>
                  <a:pt x="468" y="38"/>
                </a:lnTo>
                <a:lnTo>
                  <a:pt x="468" y="43"/>
                </a:lnTo>
                <a:lnTo>
                  <a:pt x="468" y="49"/>
                </a:lnTo>
                <a:lnTo>
                  <a:pt x="468" y="63"/>
                </a:lnTo>
                <a:lnTo>
                  <a:pt x="468" y="64"/>
                </a:lnTo>
                <a:lnTo>
                  <a:pt x="468" y="70"/>
                </a:lnTo>
                <a:lnTo>
                  <a:pt x="468" y="72"/>
                </a:lnTo>
                <a:lnTo>
                  <a:pt x="468" y="74"/>
                </a:lnTo>
                <a:lnTo>
                  <a:pt x="468" y="79"/>
                </a:lnTo>
                <a:lnTo>
                  <a:pt x="468" y="86"/>
                </a:lnTo>
                <a:lnTo>
                  <a:pt x="468" y="93"/>
                </a:lnTo>
                <a:lnTo>
                  <a:pt x="468" y="98"/>
                </a:lnTo>
                <a:lnTo>
                  <a:pt x="468" y="104"/>
                </a:lnTo>
                <a:lnTo>
                  <a:pt x="468" y="112"/>
                </a:lnTo>
                <a:lnTo>
                  <a:pt x="468" y="121"/>
                </a:lnTo>
                <a:lnTo>
                  <a:pt x="468" y="124"/>
                </a:lnTo>
                <a:lnTo>
                  <a:pt x="468" y="130"/>
                </a:lnTo>
                <a:lnTo>
                  <a:pt x="469" y="136"/>
                </a:lnTo>
                <a:lnTo>
                  <a:pt x="469" y="146"/>
                </a:lnTo>
                <a:lnTo>
                  <a:pt x="469" y="174"/>
                </a:lnTo>
                <a:lnTo>
                  <a:pt x="469" y="179"/>
                </a:lnTo>
                <a:lnTo>
                  <a:pt x="470" y="184"/>
                </a:lnTo>
                <a:lnTo>
                  <a:pt x="482" y="198"/>
                </a:lnTo>
                <a:lnTo>
                  <a:pt x="502" y="204"/>
                </a:lnTo>
                <a:lnTo>
                  <a:pt x="504" y="206"/>
                </a:lnTo>
                <a:lnTo>
                  <a:pt x="515" y="213"/>
                </a:lnTo>
                <a:lnTo>
                  <a:pt x="520" y="225"/>
                </a:lnTo>
                <a:lnTo>
                  <a:pt x="525" y="233"/>
                </a:lnTo>
                <a:lnTo>
                  <a:pt x="528" y="237"/>
                </a:lnTo>
                <a:lnTo>
                  <a:pt x="537" y="242"/>
                </a:lnTo>
                <a:lnTo>
                  <a:pt x="543" y="242"/>
                </a:lnTo>
                <a:lnTo>
                  <a:pt x="565" y="242"/>
                </a:lnTo>
                <a:lnTo>
                  <a:pt x="575" y="248"/>
                </a:lnTo>
                <a:lnTo>
                  <a:pt x="589" y="242"/>
                </a:lnTo>
                <a:lnTo>
                  <a:pt x="591" y="247"/>
                </a:lnTo>
                <a:lnTo>
                  <a:pt x="594" y="259"/>
                </a:lnTo>
                <a:lnTo>
                  <a:pt x="588" y="265"/>
                </a:lnTo>
                <a:lnTo>
                  <a:pt x="583" y="267"/>
                </a:lnTo>
                <a:lnTo>
                  <a:pt x="579" y="266"/>
                </a:lnTo>
                <a:lnTo>
                  <a:pt x="578" y="266"/>
                </a:lnTo>
                <a:lnTo>
                  <a:pt x="572" y="258"/>
                </a:lnTo>
                <a:lnTo>
                  <a:pt x="567" y="255"/>
                </a:lnTo>
                <a:lnTo>
                  <a:pt x="556" y="254"/>
                </a:lnTo>
                <a:lnTo>
                  <a:pt x="551" y="255"/>
                </a:lnTo>
                <a:lnTo>
                  <a:pt x="548" y="256"/>
                </a:lnTo>
                <a:lnTo>
                  <a:pt x="542" y="274"/>
                </a:lnTo>
                <a:lnTo>
                  <a:pt x="534" y="272"/>
                </a:lnTo>
                <a:lnTo>
                  <a:pt x="528" y="267"/>
                </a:lnTo>
                <a:lnTo>
                  <a:pt x="522" y="261"/>
                </a:lnTo>
                <a:lnTo>
                  <a:pt x="512" y="256"/>
                </a:lnTo>
                <a:lnTo>
                  <a:pt x="510" y="256"/>
                </a:lnTo>
                <a:lnTo>
                  <a:pt x="509" y="255"/>
                </a:lnTo>
                <a:lnTo>
                  <a:pt x="506" y="253"/>
                </a:lnTo>
                <a:lnTo>
                  <a:pt x="503" y="250"/>
                </a:lnTo>
                <a:lnTo>
                  <a:pt x="498" y="247"/>
                </a:lnTo>
                <a:lnTo>
                  <a:pt x="493" y="242"/>
                </a:lnTo>
                <a:lnTo>
                  <a:pt x="492" y="241"/>
                </a:lnTo>
                <a:lnTo>
                  <a:pt x="489" y="240"/>
                </a:lnTo>
                <a:lnTo>
                  <a:pt x="485" y="237"/>
                </a:lnTo>
                <a:lnTo>
                  <a:pt x="470" y="231"/>
                </a:lnTo>
                <a:lnTo>
                  <a:pt x="470" y="241"/>
                </a:lnTo>
                <a:lnTo>
                  <a:pt x="465" y="255"/>
                </a:lnTo>
                <a:lnTo>
                  <a:pt x="458" y="256"/>
                </a:lnTo>
                <a:lnTo>
                  <a:pt x="452" y="256"/>
                </a:lnTo>
                <a:lnTo>
                  <a:pt x="447" y="257"/>
                </a:lnTo>
                <a:lnTo>
                  <a:pt x="445" y="257"/>
                </a:lnTo>
                <a:lnTo>
                  <a:pt x="437" y="259"/>
                </a:lnTo>
                <a:lnTo>
                  <a:pt x="432" y="247"/>
                </a:lnTo>
                <a:lnTo>
                  <a:pt x="430" y="253"/>
                </a:lnTo>
                <a:lnTo>
                  <a:pt x="429" y="263"/>
                </a:lnTo>
                <a:lnTo>
                  <a:pt x="423" y="267"/>
                </a:lnTo>
                <a:lnTo>
                  <a:pt x="416" y="270"/>
                </a:lnTo>
                <a:lnTo>
                  <a:pt x="407" y="258"/>
                </a:lnTo>
                <a:lnTo>
                  <a:pt x="394" y="273"/>
                </a:lnTo>
                <a:lnTo>
                  <a:pt x="387" y="271"/>
                </a:lnTo>
                <a:lnTo>
                  <a:pt x="377" y="268"/>
                </a:lnTo>
                <a:lnTo>
                  <a:pt x="374" y="267"/>
                </a:lnTo>
                <a:lnTo>
                  <a:pt x="372" y="266"/>
                </a:lnTo>
                <a:lnTo>
                  <a:pt x="363" y="265"/>
                </a:lnTo>
                <a:lnTo>
                  <a:pt x="361" y="265"/>
                </a:lnTo>
                <a:lnTo>
                  <a:pt x="360" y="274"/>
                </a:lnTo>
                <a:lnTo>
                  <a:pt x="361" y="278"/>
                </a:lnTo>
                <a:lnTo>
                  <a:pt x="345" y="272"/>
                </a:lnTo>
                <a:lnTo>
                  <a:pt x="338" y="273"/>
                </a:lnTo>
                <a:lnTo>
                  <a:pt x="336" y="272"/>
                </a:lnTo>
                <a:lnTo>
                  <a:pt x="335" y="272"/>
                </a:lnTo>
                <a:lnTo>
                  <a:pt x="331" y="272"/>
                </a:lnTo>
                <a:lnTo>
                  <a:pt x="325" y="287"/>
                </a:lnTo>
                <a:lnTo>
                  <a:pt x="325" y="289"/>
                </a:lnTo>
                <a:lnTo>
                  <a:pt x="322" y="290"/>
                </a:lnTo>
                <a:lnTo>
                  <a:pt x="319" y="296"/>
                </a:lnTo>
                <a:lnTo>
                  <a:pt x="317" y="298"/>
                </a:lnTo>
                <a:lnTo>
                  <a:pt x="317" y="299"/>
                </a:lnTo>
                <a:lnTo>
                  <a:pt x="313" y="327"/>
                </a:lnTo>
                <a:lnTo>
                  <a:pt x="299" y="343"/>
                </a:lnTo>
                <a:lnTo>
                  <a:pt x="293" y="346"/>
                </a:lnTo>
                <a:lnTo>
                  <a:pt x="288" y="348"/>
                </a:lnTo>
                <a:lnTo>
                  <a:pt x="286" y="348"/>
                </a:lnTo>
                <a:lnTo>
                  <a:pt x="279" y="349"/>
                </a:lnTo>
                <a:lnTo>
                  <a:pt x="275" y="350"/>
                </a:lnTo>
                <a:lnTo>
                  <a:pt x="272" y="350"/>
                </a:lnTo>
                <a:lnTo>
                  <a:pt x="268" y="348"/>
                </a:lnTo>
                <a:lnTo>
                  <a:pt x="258" y="341"/>
                </a:lnTo>
                <a:lnTo>
                  <a:pt x="228" y="334"/>
                </a:lnTo>
                <a:lnTo>
                  <a:pt x="223" y="342"/>
                </a:lnTo>
                <a:lnTo>
                  <a:pt x="222" y="347"/>
                </a:lnTo>
                <a:lnTo>
                  <a:pt x="220" y="354"/>
                </a:lnTo>
                <a:lnTo>
                  <a:pt x="218" y="360"/>
                </a:lnTo>
                <a:lnTo>
                  <a:pt x="217" y="377"/>
                </a:lnTo>
                <a:lnTo>
                  <a:pt x="215" y="386"/>
                </a:lnTo>
                <a:lnTo>
                  <a:pt x="210" y="394"/>
                </a:lnTo>
                <a:lnTo>
                  <a:pt x="207" y="396"/>
                </a:lnTo>
                <a:lnTo>
                  <a:pt x="204" y="396"/>
                </a:lnTo>
                <a:lnTo>
                  <a:pt x="199" y="399"/>
                </a:lnTo>
                <a:lnTo>
                  <a:pt x="189" y="404"/>
                </a:lnTo>
                <a:lnTo>
                  <a:pt x="184" y="400"/>
                </a:lnTo>
                <a:lnTo>
                  <a:pt x="183" y="399"/>
                </a:lnTo>
                <a:lnTo>
                  <a:pt x="180" y="396"/>
                </a:lnTo>
                <a:lnTo>
                  <a:pt x="178" y="381"/>
                </a:lnTo>
                <a:lnTo>
                  <a:pt x="170" y="368"/>
                </a:lnTo>
                <a:lnTo>
                  <a:pt x="168" y="366"/>
                </a:lnTo>
                <a:lnTo>
                  <a:pt x="163" y="363"/>
                </a:lnTo>
                <a:lnTo>
                  <a:pt x="158" y="357"/>
                </a:lnTo>
                <a:lnTo>
                  <a:pt x="149" y="347"/>
                </a:lnTo>
                <a:lnTo>
                  <a:pt x="147" y="343"/>
                </a:lnTo>
                <a:lnTo>
                  <a:pt x="146" y="342"/>
                </a:lnTo>
                <a:lnTo>
                  <a:pt x="145" y="338"/>
                </a:lnTo>
                <a:lnTo>
                  <a:pt x="145" y="334"/>
                </a:lnTo>
                <a:lnTo>
                  <a:pt x="143" y="331"/>
                </a:lnTo>
                <a:lnTo>
                  <a:pt x="143" y="329"/>
                </a:lnTo>
                <a:lnTo>
                  <a:pt x="140" y="326"/>
                </a:lnTo>
                <a:lnTo>
                  <a:pt x="136" y="325"/>
                </a:lnTo>
                <a:lnTo>
                  <a:pt x="133" y="324"/>
                </a:lnTo>
                <a:lnTo>
                  <a:pt x="130" y="322"/>
                </a:lnTo>
                <a:lnTo>
                  <a:pt x="128" y="322"/>
                </a:lnTo>
                <a:lnTo>
                  <a:pt x="122" y="322"/>
                </a:lnTo>
                <a:lnTo>
                  <a:pt x="117" y="326"/>
                </a:lnTo>
                <a:lnTo>
                  <a:pt x="114" y="327"/>
                </a:lnTo>
                <a:lnTo>
                  <a:pt x="106" y="327"/>
                </a:lnTo>
                <a:lnTo>
                  <a:pt x="101" y="329"/>
                </a:lnTo>
                <a:lnTo>
                  <a:pt x="93" y="329"/>
                </a:lnTo>
                <a:lnTo>
                  <a:pt x="91" y="329"/>
                </a:lnTo>
                <a:lnTo>
                  <a:pt x="88" y="329"/>
                </a:lnTo>
                <a:lnTo>
                  <a:pt x="86" y="329"/>
                </a:lnTo>
                <a:lnTo>
                  <a:pt x="78" y="318"/>
                </a:lnTo>
                <a:lnTo>
                  <a:pt x="77" y="316"/>
                </a:lnTo>
                <a:lnTo>
                  <a:pt x="77" y="313"/>
                </a:lnTo>
                <a:lnTo>
                  <a:pt x="77" y="310"/>
                </a:lnTo>
                <a:lnTo>
                  <a:pt x="77" y="307"/>
                </a:lnTo>
                <a:lnTo>
                  <a:pt x="75" y="304"/>
                </a:lnTo>
                <a:lnTo>
                  <a:pt x="75" y="300"/>
                </a:lnTo>
                <a:lnTo>
                  <a:pt x="74" y="296"/>
                </a:lnTo>
                <a:lnTo>
                  <a:pt x="71" y="290"/>
                </a:lnTo>
                <a:lnTo>
                  <a:pt x="64" y="285"/>
                </a:lnTo>
                <a:lnTo>
                  <a:pt x="59" y="288"/>
                </a:lnTo>
                <a:lnTo>
                  <a:pt x="49" y="289"/>
                </a:lnTo>
                <a:lnTo>
                  <a:pt x="44" y="289"/>
                </a:lnTo>
                <a:lnTo>
                  <a:pt x="40" y="289"/>
                </a:lnTo>
                <a:lnTo>
                  <a:pt x="22" y="278"/>
                </a:lnTo>
                <a:lnTo>
                  <a:pt x="1" y="267"/>
                </a:lnTo>
                <a:lnTo>
                  <a:pt x="0" y="266"/>
                </a:lnTo>
                <a:lnTo>
                  <a:pt x="0" y="261"/>
                </a:lnTo>
                <a:lnTo>
                  <a:pt x="20" y="241"/>
                </a:lnTo>
                <a:lnTo>
                  <a:pt x="28" y="233"/>
                </a:lnTo>
                <a:lnTo>
                  <a:pt x="27" y="224"/>
                </a:lnTo>
                <a:lnTo>
                  <a:pt x="31" y="212"/>
                </a:lnTo>
                <a:lnTo>
                  <a:pt x="33" y="203"/>
                </a:lnTo>
                <a:lnTo>
                  <a:pt x="33" y="200"/>
                </a:lnTo>
                <a:lnTo>
                  <a:pt x="26" y="190"/>
                </a:lnTo>
                <a:lnTo>
                  <a:pt x="25" y="186"/>
                </a:lnTo>
                <a:lnTo>
                  <a:pt x="29" y="178"/>
                </a:lnTo>
                <a:lnTo>
                  <a:pt x="35" y="167"/>
                </a:lnTo>
                <a:lnTo>
                  <a:pt x="31" y="164"/>
                </a:lnTo>
                <a:lnTo>
                  <a:pt x="29" y="156"/>
                </a:lnTo>
                <a:lnTo>
                  <a:pt x="28" y="160"/>
                </a:lnTo>
                <a:lnTo>
                  <a:pt x="5" y="133"/>
                </a:lnTo>
                <a:lnTo>
                  <a:pt x="3" y="127"/>
                </a:lnTo>
                <a:lnTo>
                  <a:pt x="17" y="127"/>
                </a:lnTo>
                <a:lnTo>
                  <a:pt x="34" y="127"/>
                </a:lnTo>
                <a:lnTo>
                  <a:pt x="38" y="112"/>
                </a:lnTo>
                <a:lnTo>
                  <a:pt x="35" y="110"/>
                </a:lnTo>
                <a:lnTo>
                  <a:pt x="36" y="98"/>
                </a:lnTo>
                <a:lnTo>
                  <a:pt x="56" y="79"/>
                </a:lnTo>
                <a:lnTo>
                  <a:pt x="46" y="71"/>
                </a:lnTo>
                <a:lnTo>
                  <a:pt x="42" y="63"/>
                </a:lnTo>
                <a:lnTo>
                  <a:pt x="40" y="55"/>
                </a:lnTo>
                <a:lnTo>
                  <a:pt x="31" y="45"/>
                </a:lnTo>
                <a:lnTo>
                  <a:pt x="34" y="41"/>
                </a:lnTo>
                <a:lnTo>
                  <a:pt x="30" y="38"/>
                </a:lnTo>
                <a:lnTo>
                  <a:pt x="29" y="36"/>
                </a:lnTo>
                <a:lnTo>
                  <a:pt x="34" y="37"/>
                </a:lnTo>
                <a:lnTo>
                  <a:pt x="36" y="37"/>
                </a:lnTo>
                <a:lnTo>
                  <a:pt x="39" y="37"/>
                </a:lnTo>
                <a:lnTo>
                  <a:pt x="42" y="37"/>
                </a:lnTo>
                <a:lnTo>
                  <a:pt x="45" y="37"/>
                </a:lnTo>
                <a:lnTo>
                  <a:pt x="47" y="37"/>
                </a:lnTo>
                <a:lnTo>
                  <a:pt x="49" y="37"/>
                </a:lnTo>
                <a:lnTo>
                  <a:pt x="53" y="37"/>
                </a:lnTo>
                <a:lnTo>
                  <a:pt x="74" y="37"/>
                </a:lnTo>
                <a:lnTo>
                  <a:pt x="79" y="37"/>
                </a:lnTo>
                <a:lnTo>
                  <a:pt x="81" y="37"/>
                </a:lnTo>
                <a:lnTo>
                  <a:pt x="91" y="37"/>
                </a:lnTo>
                <a:lnTo>
                  <a:pt x="93" y="37"/>
                </a:lnTo>
                <a:lnTo>
                  <a:pt x="96" y="37"/>
                </a:lnTo>
                <a:lnTo>
                  <a:pt x="102" y="37"/>
                </a:lnTo>
                <a:lnTo>
                  <a:pt x="104" y="37"/>
                </a:lnTo>
                <a:lnTo>
                  <a:pt x="118" y="37"/>
                </a:lnTo>
                <a:lnTo>
                  <a:pt x="118" y="31"/>
                </a:lnTo>
                <a:lnTo>
                  <a:pt x="118" y="24"/>
                </a:lnTo>
                <a:lnTo>
                  <a:pt x="118" y="11"/>
                </a:lnTo>
                <a:lnTo>
                  <a:pt x="118" y="2"/>
                </a:lnTo>
                <a:lnTo>
                  <a:pt x="118" y="1"/>
                </a:lnTo>
                <a:lnTo>
                  <a:pt x="125" y="0"/>
                </a:lnTo>
                <a:lnTo>
                  <a:pt x="127" y="0"/>
                </a:lnTo>
                <a:lnTo>
                  <a:pt x="145" y="1"/>
                </a:lnTo>
                <a:lnTo>
                  <a:pt x="147" y="1"/>
                </a:lnTo>
                <a:lnTo>
                  <a:pt x="150" y="1"/>
                </a:lnTo>
              </a:path>
            </a:pathLst>
          </a:custGeom>
          <a:solidFill>
            <a:srgbClr val="B9FDD8"/>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8" name="Freeform 320"/>
          <p:cNvSpPr>
            <a:spLocks/>
          </p:cNvSpPr>
          <p:nvPr/>
        </p:nvSpPr>
        <p:spPr bwMode="auto">
          <a:xfrm>
            <a:off x="8691563" y="4864101"/>
            <a:ext cx="806450" cy="347663"/>
          </a:xfrm>
          <a:custGeom>
            <a:avLst/>
            <a:gdLst>
              <a:gd name="T0" fmla="*/ 2147483646 w 558"/>
              <a:gd name="T1" fmla="*/ 0 h 250"/>
              <a:gd name="T2" fmla="*/ 2147483646 w 558"/>
              <a:gd name="T3" fmla="*/ 0 h 250"/>
              <a:gd name="T4" fmla="*/ 2147483646 w 558"/>
              <a:gd name="T5" fmla="*/ 0 h 250"/>
              <a:gd name="T6" fmla="*/ 2147483646 w 558"/>
              <a:gd name="T7" fmla="*/ 0 h 250"/>
              <a:gd name="T8" fmla="*/ 2147483646 w 558"/>
              <a:gd name="T9" fmla="*/ 0 h 250"/>
              <a:gd name="T10" fmla="*/ 2147483646 w 558"/>
              <a:gd name="T11" fmla="*/ 0 h 250"/>
              <a:gd name="T12" fmla="*/ 2147483646 w 558"/>
              <a:gd name="T13" fmla="*/ 0 h 250"/>
              <a:gd name="T14" fmla="*/ 2147483646 w 558"/>
              <a:gd name="T15" fmla="*/ 0 h 250"/>
              <a:gd name="T16" fmla="*/ 2147483646 w 558"/>
              <a:gd name="T17" fmla="*/ 0 h 250"/>
              <a:gd name="T18" fmla="*/ 2147483646 w 558"/>
              <a:gd name="T19" fmla="*/ 0 h 250"/>
              <a:gd name="T20" fmla="*/ 2147483646 w 558"/>
              <a:gd name="T21" fmla="*/ 0 h 250"/>
              <a:gd name="T22" fmla="*/ 2147483646 w 558"/>
              <a:gd name="T23" fmla="*/ 0 h 250"/>
              <a:gd name="T24" fmla="*/ 2147483646 w 558"/>
              <a:gd name="T25" fmla="*/ 0 h 250"/>
              <a:gd name="T26" fmla="*/ 2147483646 w 558"/>
              <a:gd name="T27" fmla="*/ 0 h 250"/>
              <a:gd name="T28" fmla="*/ 2147483646 w 558"/>
              <a:gd name="T29" fmla="*/ 0 h 250"/>
              <a:gd name="T30" fmla="*/ 2147483646 w 558"/>
              <a:gd name="T31" fmla="*/ 0 h 250"/>
              <a:gd name="T32" fmla="*/ 2147483646 w 558"/>
              <a:gd name="T33" fmla="*/ 0 h 250"/>
              <a:gd name="T34" fmla="*/ 2147483646 w 558"/>
              <a:gd name="T35" fmla="*/ 2147483646 h 250"/>
              <a:gd name="T36" fmla="*/ 2147483646 w 558"/>
              <a:gd name="T37" fmla="*/ 2147483646 h 250"/>
              <a:gd name="T38" fmla="*/ 2147483646 w 558"/>
              <a:gd name="T39" fmla="*/ 2147483646 h 250"/>
              <a:gd name="T40" fmla="*/ 2147483646 w 558"/>
              <a:gd name="T41" fmla="*/ 2147483646 h 250"/>
              <a:gd name="T42" fmla="*/ 2147483646 w 558"/>
              <a:gd name="T43" fmla="*/ 2147483646 h 250"/>
              <a:gd name="T44" fmla="*/ 2147483646 w 558"/>
              <a:gd name="T45" fmla="*/ 2147483646 h 250"/>
              <a:gd name="T46" fmla="*/ 2147483646 w 558"/>
              <a:gd name="T47" fmla="*/ 2147483646 h 250"/>
              <a:gd name="T48" fmla="*/ 2147483646 w 558"/>
              <a:gd name="T49" fmla="*/ 2147483646 h 250"/>
              <a:gd name="T50" fmla="*/ 2147483646 w 558"/>
              <a:gd name="T51" fmla="*/ 2147483646 h 250"/>
              <a:gd name="T52" fmla="*/ 2147483646 w 558"/>
              <a:gd name="T53" fmla="*/ 2147483646 h 250"/>
              <a:gd name="T54" fmla="*/ 2147483646 w 558"/>
              <a:gd name="T55" fmla="*/ 2147483646 h 250"/>
              <a:gd name="T56" fmla="*/ 2147483646 w 558"/>
              <a:gd name="T57" fmla="*/ 2147483646 h 250"/>
              <a:gd name="T58" fmla="*/ 2147483646 w 558"/>
              <a:gd name="T59" fmla="*/ 2147483646 h 250"/>
              <a:gd name="T60" fmla="*/ 2147483646 w 558"/>
              <a:gd name="T61" fmla="*/ 2147483646 h 250"/>
              <a:gd name="T62" fmla="*/ 2147483646 w 558"/>
              <a:gd name="T63" fmla="*/ 2147483646 h 250"/>
              <a:gd name="T64" fmla="*/ 2147483646 w 558"/>
              <a:gd name="T65" fmla="*/ 2147483646 h 250"/>
              <a:gd name="T66" fmla="*/ 2147483646 w 558"/>
              <a:gd name="T67" fmla="*/ 2147483646 h 250"/>
              <a:gd name="T68" fmla="*/ 2147483646 w 558"/>
              <a:gd name="T69" fmla="*/ 2147483646 h 250"/>
              <a:gd name="T70" fmla="*/ 2147483646 w 558"/>
              <a:gd name="T71" fmla="*/ 2147483646 h 250"/>
              <a:gd name="T72" fmla="*/ 2147483646 w 558"/>
              <a:gd name="T73" fmla="*/ 2147483646 h 250"/>
              <a:gd name="T74" fmla="*/ 2147483646 w 558"/>
              <a:gd name="T75" fmla="*/ 2147483646 h 250"/>
              <a:gd name="T76" fmla="*/ 2147483646 w 558"/>
              <a:gd name="T77" fmla="*/ 2147483646 h 250"/>
              <a:gd name="T78" fmla="*/ 2147483646 w 558"/>
              <a:gd name="T79" fmla="*/ 2147483646 h 250"/>
              <a:gd name="T80" fmla="*/ 2147483646 w 558"/>
              <a:gd name="T81" fmla="*/ 2147483646 h 250"/>
              <a:gd name="T82" fmla="*/ 2147483646 w 558"/>
              <a:gd name="T83" fmla="*/ 2147483646 h 250"/>
              <a:gd name="T84" fmla="*/ 2147483646 w 558"/>
              <a:gd name="T85" fmla="*/ 2147483646 h 250"/>
              <a:gd name="T86" fmla="*/ 2147483646 w 558"/>
              <a:gd name="T87" fmla="*/ 2147483646 h 250"/>
              <a:gd name="T88" fmla="*/ 2147483646 w 558"/>
              <a:gd name="T89" fmla="*/ 2147483646 h 250"/>
              <a:gd name="T90" fmla="*/ 2147483646 w 558"/>
              <a:gd name="T91" fmla="*/ 2147483646 h 250"/>
              <a:gd name="T92" fmla="*/ 2147483646 w 558"/>
              <a:gd name="T93" fmla="*/ 2147483646 h 250"/>
              <a:gd name="T94" fmla="*/ 2147483646 w 558"/>
              <a:gd name="T95" fmla="*/ 2147483646 h 250"/>
              <a:gd name="T96" fmla="*/ 2147483646 w 558"/>
              <a:gd name="T97" fmla="*/ 2147483646 h 250"/>
              <a:gd name="T98" fmla="*/ 2147483646 w 558"/>
              <a:gd name="T99" fmla="*/ 2147483646 h 250"/>
              <a:gd name="T100" fmla="*/ 2147483646 w 558"/>
              <a:gd name="T101" fmla="*/ 2147483646 h 250"/>
              <a:gd name="T102" fmla="*/ 2147483646 w 558"/>
              <a:gd name="T103" fmla="*/ 0 h 250"/>
              <a:gd name="T104" fmla="*/ 2147483646 w 558"/>
              <a:gd name="T105" fmla="*/ 0 h 250"/>
              <a:gd name="T106" fmla="*/ 2147483646 w 558"/>
              <a:gd name="T107" fmla="*/ 0 h 250"/>
              <a:gd name="T108" fmla="*/ 2147483646 w 558"/>
              <a:gd name="T109" fmla="*/ 0 h 250"/>
              <a:gd name="T110" fmla="*/ 2147483646 w 558"/>
              <a:gd name="T111" fmla="*/ 0 h 250"/>
              <a:gd name="T112" fmla="*/ 2147483646 w 558"/>
              <a:gd name="T113" fmla="*/ 0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8"/>
              <a:gd name="T172" fmla="*/ 0 h 250"/>
              <a:gd name="T173" fmla="*/ 558 w 558"/>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8" h="250">
                <a:moveTo>
                  <a:pt x="133" y="0"/>
                </a:moveTo>
                <a:lnTo>
                  <a:pt x="158" y="0"/>
                </a:lnTo>
                <a:lnTo>
                  <a:pt x="166" y="0"/>
                </a:lnTo>
                <a:lnTo>
                  <a:pt x="168" y="0"/>
                </a:lnTo>
                <a:lnTo>
                  <a:pt x="179" y="0"/>
                </a:lnTo>
                <a:lnTo>
                  <a:pt x="202" y="0"/>
                </a:lnTo>
                <a:lnTo>
                  <a:pt x="216" y="0"/>
                </a:lnTo>
                <a:lnTo>
                  <a:pt x="217" y="0"/>
                </a:lnTo>
                <a:lnTo>
                  <a:pt x="221" y="0"/>
                </a:lnTo>
                <a:lnTo>
                  <a:pt x="226" y="0"/>
                </a:lnTo>
                <a:lnTo>
                  <a:pt x="232" y="0"/>
                </a:lnTo>
                <a:lnTo>
                  <a:pt x="237" y="0"/>
                </a:lnTo>
                <a:lnTo>
                  <a:pt x="239" y="0"/>
                </a:lnTo>
                <a:lnTo>
                  <a:pt x="248" y="0"/>
                </a:lnTo>
                <a:lnTo>
                  <a:pt x="252" y="0"/>
                </a:lnTo>
                <a:lnTo>
                  <a:pt x="260" y="0"/>
                </a:lnTo>
                <a:lnTo>
                  <a:pt x="261" y="0"/>
                </a:lnTo>
                <a:lnTo>
                  <a:pt x="263" y="0"/>
                </a:lnTo>
                <a:lnTo>
                  <a:pt x="267" y="0"/>
                </a:lnTo>
                <a:lnTo>
                  <a:pt x="272" y="0"/>
                </a:lnTo>
                <a:lnTo>
                  <a:pt x="275" y="0"/>
                </a:lnTo>
                <a:lnTo>
                  <a:pt x="279" y="0"/>
                </a:lnTo>
                <a:lnTo>
                  <a:pt x="281" y="0"/>
                </a:lnTo>
                <a:lnTo>
                  <a:pt x="285" y="0"/>
                </a:lnTo>
                <a:lnTo>
                  <a:pt x="292" y="0"/>
                </a:lnTo>
                <a:lnTo>
                  <a:pt x="299" y="0"/>
                </a:lnTo>
                <a:lnTo>
                  <a:pt x="304" y="0"/>
                </a:lnTo>
                <a:lnTo>
                  <a:pt x="307" y="0"/>
                </a:lnTo>
                <a:lnTo>
                  <a:pt x="314" y="0"/>
                </a:lnTo>
                <a:lnTo>
                  <a:pt x="318" y="0"/>
                </a:lnTo>
                <a:lnTo>
                  <a:pt x="321" y="0"/>
                </a:lnTo>
                <a:lnTo>
                  <a:pt x="330" y="0"/>
                </a:lnTo>
                <a:lnTo>
                  <a:pt x="333" y="0"/>
                </a:lnTo>
                <a:lnTo>
                  <a:pt x="337" y="0"/>
                </a:lnTo>
                <a:lnTo>
                  <a:pt x="347" y="0"/>
                </a:lnTo>
                <a:lnTo>
                  <a:pt x="352" y="0"/>
                </a:lnTo>
                <a:lnTo>
                  <a:pt x="362" y="0"/>
                </a:lnTo>
                <a:lnTo>
                  <a:pt x="364" y="0"/>
                </a:lnTo>
                <a:lnTo>
                  <a:pt x="374" y="0"/>
                </a:lnTo>
                <a:lnTo>
                  <a:pt x="379" y="0"/>
                </a:lnTo>
                <a:lnTo>
                  <a:pt x="381" y="0"/>
                </a:lnTo>
                <a:lnTo>
                  <a:pt x="387" y="0"/>
                </a:lnTo>
                <a:lnTo>
                  <a:pt x="397" y="0"/>
                </a:lnTo>
                <a:lnTo>
                  <a:pt x="406" y="0"/>
                </a:lnTo>
                <a:lnTo>
                  <a:pt x="408" y="0"/>
                </a:lnTo>
                <a:lnTo>
                  <a:pt x="411" y="0"/>
                </a:lnTo>
                <a:lnTo>
                  <a:pt x="412" y="0"/>
                </a:lnTo>
                <a:lnTo>
                  <a:pt x="414" y="0"/>
                </a:lnTo>
                <a:lnTo>
                  <a:pt x="416" y="0"/>
                </a:lnTo>
                <a:lnTo>
                  <a:pt x="420" y="0"/>
                </a:lnTo>
                <a:lnTo>
                  <a:pt x="423" y="0"/>
                </a:lnTo>
                <a:lnTo>
                  <a:pt x="426" y="0"/>
                </a:lnTo>
                <a:lnTo>
                  <a:pt x="429" y="0"/>
                </a:lnTo>
                <a:lnTo>
                  <a:pt x="435" y="0"/>
                </a:lnTo>
                <a:lnTo>
                  <a:pt x="440" y="0"/>
                </a:lnTo>
                <a:lnTo>
                  <a:pt x="475" y="0"/>
                </a:lnTo>
                <a:lnTo>
                  <a:pt x="478" y="0"/>
                </a:lnTo>
                <a:lnTo>
                  <a:pt x="485" y="0"/>
                </a:lnTo>
                <a:lnTo>
                  <a:pt x="488" y="0"/>
                </a:lnTo>
                <a:lnTo>
                  <a:pt x="495" y="0"/>
                </a:lnTo>
                <a:lnTo>
                  <a:pt x="497" y="0"/>
                </a:lnTo>
                <a:lnTo>
                  <a:pt x="500" y="0"/>
                </a:lnTo>
                <a:lnTo>
                  <a:pt x="504" y="0"/>
                </a:lnTo>
                <a:lnTo>
                  <a:pt x="509" y="0"/>
                </a:lnTo>
                <a:lnTo>
                  <a:pt x="516" y="0"/>
                </a:lnTo>
                <a:lnTo>
                  <a:pt x="521" y="0"/>
                </a:lnTo>
                <a:lnTo>
                  <a:pt x="530" y="0"/>
                </a:lnTo>
                <a:lnTo>
                  <a:pt x="532" y="0"/>
                </a:lnTo>
                <a:lnTo>
                  <a:pt x="547" y="0"/>
                </a:lnTo>
                <a:lnTo>
                  <a:pt x="555" y="0"/>
                </a:lnTo>
                <a:lnTo>
                  <a:pt x="555" y="1"/>
                </a:lnTo>
                <a:lnTo>
                  <a:pt x="555" y="5"/>
                </a:lnTo>
                <a:lnTo>
                  <a:pt x="555" y="11"/>
                </a:lnTo>
                <a:lnTo>
                  <a:pt x="555" y="18"/>
                </a:lnTo>
                <a:lnTo>
                  <a:pt x="555" y="21"/>
                </a:lnTo>
                <a:lnTo>
                  <a:pt x="555" y="23"/>
                </a:lnTo>
                <a:lnTo>
                  <a:pt x="555" y="26"/>
                </a:lnTo>
                <a:lnTo>
                  <a:pt x="555" y="30"/>
                </a:lnTo>
                <a:lnTo>
                  <a:pt x="555" y="35"/>
                </a:lnTo>
                <a:lnTo>
                  <a:pt x="555" y="38"/>
                </a:lnTo>
                <a:lnTo>
                  <a:pt x="555" y="40"/>
                </a:lnTo>
                <a:lnTo>
                  <a:pt x="555" y="45"/>
                </a:lnTo>
                <a:lnTo>
                  <a:pt x="555" y="55"/>
                </a:lnTo>
                <a:lnTo>
                  <a:pt x="555" y="63"/>
                </a:lnTo>
                <a:lnTo>
                  <a:pt x="555" y="68"/>
                </a:lnTo>
                <a:lnTo>
                  <a:pt x="555" y="73"/>
                </a:lnTo>
                <a:lnTo>
                  <a:pt x="555" y="79"/>
                </a:lnTo>
                <a:lnTo>
                  <a:pt x="555" y="93"/>
                </a:lnTo>
                <a:lnTo>
                  <a:pt x="555" y="96"/>
                </a:lnTo>
                <a:lnTo>
                  <a:pt x="555" y="98"/>
                </a:lnTo>
                <a:lnTo>
                  <a:pt x="555" y="109"/>
                </a:lnTo>
                <a:lnTo>
                  <a:pt x="555" y="111"/>
                </a:lnTo>
                <a:lnTo>
                  <a:pt x="555" y="114"/>
                </a:lnTo>
                <a:lnTo>
                  <a:pt x="555" y="120"/>
                </a:lnTo>
                <a:lnTo>
                  <a:pt x="555" y="129"/>
                </a:lnTo>
                <a:lnTo>
                  <a:pt x="555" y="133"/>
                </a:lnTo>
                <a:lnTo>
                  <a:pt x="555" y="135"/>
                </a:lnTo>
                <a:lnTo>
                  <a:pt x="555" y="140"/>
                </a:lnTo>
                <a:lnTo>
                  <a:pt x="555" y="143"/>
                </a:lnTo>
                <a:lnTo>
                  <a:pt x="555" y="146"/>
                </a:lnTo>
                <a:lnTo>
                  <a:pt x="555" y="148"/>
                </a:lnTo>
                <a:lnTo>
                  <a:pt x="555" y="154"/>
                </a:lnTo>
                <a:lnTo>
                  <a:pt x="555" y="156"/>
                </a:lnTo>
                <a:lnTo>
                  <a:pt x="555" y="159"/>
                </a:lnTo>
                <a:lnTo>
                  <a:pt x="557" y="161"/>
                </a:lnTo>
                <a:lnTo>
                  <a:pt x="557" y="175"/>
                </a:lnTo>
                <a:lnTo>
                  <a:pt x="557" y="179"/>
                </a:lnTo>
                <a:lnTo>
                  <a:pt x="557" y="186"/>
                </a:lnTo>
                <a:lnTo>
                  <a:pt x="557" y="188"/>
                </a:lnTo>
                <a:lnTo>
                  <a:pt x="552" y="187"/>
                </a:lnTo>
                <a:lnTo>
                  <a:pt x="543" y="180"/>
                </a:lnTo>
                <a:lnTo>
                  <a:pt x="537" y="176"/>
                </a:lnTo>
                <a:lnTo>
                  <a:pt x="522" y="171"/>
                </a:lnTo>
                <a:lnTo>
                  <a:pt x="518" y="170"/>
                </a:lnTo>
                <a:lnTo>
                  <a:pt x="507" y="167"/>
                </a:lnTo>
                <a:lnTo>
                  <a:pt x="504" y="169"/>
                </a:lnTo>
                <a:lnTo>
                  <a:pt x="504" y="172"/>
                </a:lnTo>
                <a:lnTo>
                  <a:pt x="504" y="177"/>
                </a:lnTo>
                <a:lnTo>
                  <a:pt x="503" y="179"/>
                </a:lnTo>
                <a:lnTo>
                  <a:pt x="492" y="221"/>
                </a:lnTo>
                <a:lnTo>
                  <a:pt x="479" y="230"/>
                </a:lnTo>
                <a:lnTo>
                  <a:pt x="479" y="226"/>
                </a:lnTo>
                <a:lnTo>
                  <a:pt x="481" y="212"/>
                </a:lnTo>
                <a:lnTo>
                  <a:pt x="474" y="210"/>
                </a:lnTo>
                <a:lnTo>
                  <a:pt x="470" y="223"/>
                </a:lnTo>
                <a:lnTo>
                  <a:pt x="471" y="228"/>
                </a:lnTo>
                <a:lnTo>
                  <a:pt x="472" y="231"/>
                </a:lnTo>
                <a:lnTo>
                  <a:pt x="465" y="242"/>
                </a:lnTo>
                <a:lnTo>
                  <a:pt x="456" y="241"/>
                </a:lnTo>
                <a:lnTo>
                  <a:pt x="451" y="237"/>
                </a:lnTo>
                <a:lnTo>
                  <a:pt x="450" y="236"/>
                </a:lnTo>
                <a:lnTo>
                  <a:pt x="449" y="235"/>
                </a:lnTo>
                <a:lnTo>
                  <a:pt x="435" y="231"/>
                </a:lnTo>
                <a:lnTo>
                  <a:pt x="435" y="236"/>
                </a:lnTo>
                <a:lnTo>
                  <a:pt x="434" y="238"/>
                </a:lnTo>
                <a:lnTo>
                  <a:pt x="432" y="242"/>
                </a:lnTo>
                <a:lnTo>
                  <a:pt x="410" y="246"/>
                </a:lnTo>
                <a:lnTo>
                  <a:pt x="407" y="247"/>
                </a:lnTo>
                <a:lnTo>
                  <a:pt x="390" y="249"/>
                </a:lnTo>
                <a:lnTo>
                  <a:pt x="385" y="249"/>
                </a:lnTo>
                <a:lnTo>
                  <a:pt x="373" y="247"/>
                </a:lnTo>
                <a:lnTo>
                  <a:pt x="366" y="246"/>
                </a:lnTo>
                <a:lnTo>
                  <a:pt x="364" y="244"/>
                </a:lnTo>
                <a:lnTo>
                  <a:pt x="353" y="243"/>
                </a:lnTo>
                <a:lnTo>
                  <a:pt x="348" y="243"/>
                </a:lnTo>
                <a:lnTo>
                  <a:pt x="348" y="228"/>
                </a:lnTo>
                <a:lnTo>
                  <a:pt x="344" y="231"/>
                </a:lnTo>
                <a:lnTo>
                  <a:pt x="328" y="241"/>
                </a:lnTo>
                <a:lnTo>
                  <a:pt x="322" y="241"/>
                </a:lnTo>
                <a:lnTo>
                  <a:pt x="320" y="241"/>
                </a:lnTo>
                <a:lnTo>
                  <a:pt x="319" y="239"/>
                </a:lnTo>
                <a:lnTo>
                  <a:pt x="319" y="236"/>
                </a:lnTo>
                <a:lnTo>
                  <a:pt x="319" y="231"/>
                </a:lnTo>
                <a:lnTo>
                  <a:pt x="319" y="228"/>
                </a:lnTo>
                <a:lnTo>
                  <a:pt x="308" y="228"/>
                </a:lnTo>
                <a:lnTo>
                  <a:pt x="307" y="231"/>
                </a:lnTo>
                <a:lnTo>
                  <a:pt x="293" y="236"/>
                </a:lnTo>
                <a:lnTo>
                  <a:pt x="289" y="233"/>
                </a:lnTo>
                <a:lnTo>
                  <a:pt x="287" y="227"/>
                </a:lnTo>
                <a:lnTo>
                  <a:pt x="289" y="220"/>
                </a:lnTo>
                <a:lnTo>
                  <a:pt x="256" y="184"/>
                </a:lnTo>
                <a:lnTo>
                  <a:pt x="252" y="195"/>
                </a:lnTo>
                <a:lnTo>
                  <a:pt x="221" y="213"/>
                </a:lnTo>
                <a:lnTo>
                  <a:pt x="205" y="217"/>
                </a:lnTo>
                <a:lnTo>
                  <a:pt x="184" y="233"/>
                </a:lnTo>
                <a:lnTo>
                  <a:pt x="153" y="223"/>
                </a:lnTo>
                <a:lnTo>
                  <a:pt x="149" y="226"/>
                </a:lnTo>
                <a:lnTo>
                  <a:pt x="145" y="241"/>
                </a:lnTo>
                <a:lnTo>
                  <a:pt x="145" y="242"/>
                </a:lnTo>
                <a:lnTo>
                  <a:pt x="130" y="247"/>
                </a:lnTo>
                <a:lnTo>
                  <a:pt x="121" y="242"/>
                </a:lnTo>
                <a:lnTo>
                  <a:pt x="99" y="242"/>
                </a:lnTo>
                <a:lnTo>
                  <a:pt x="93" y="242"/>
                </a:lnTo>
                <a:lnTo>
                  <a:pt x="83" y="236"/>
                </a:lnTo>
                <a:lnTo>
                  <a:pt x="81" y="233"/>
                </a:lnTo>
                <a:lnTo>
                  <a:pt x="75" y="225"/>
                </a:lnTo>
                <a:lnTo>
                  <a:pt x="71" y="212"/>
                </a:lnTo>
                <a:lnTo>
                  <a:pt x="60" y="205"/>
                </a:lnTo>
                <a:lnTo>
                  <a:pt x="58" y="203"/>
                </a:lnTo>
                <a:lnTo>
                  <a:pt x="38" y="197"/>
                </a:lnTo>
                <a:lnTo>
                  <a:pt x="26" y="184"/>
                </a:lnTo>
                <a:lnTo>
                  <a:pt x="25" y="178"/>
                </a:lnTo>
                <a:lnTo>
                  <a:pt x="25" y="173"/>
                </a:lnTo>
                <a:lnTo>
                  <a:pt x="25" y="145"/>
                </a:lnTo>
                <a:lnTo>
                  <a:pt x="25" y="135"/>
                </a:lnTo>
                <a:lnTo>
                  <a:pt x="24" y="129"/>
                </a:lnTo>
                <a:lnTo>
                  <a:pt x="24" y="123"/>
                </a:lnTo>
                <a:lnTo>
                  <a:pt x="24" y="120"/>
                </a:lnTo>
                <a:lnTo>
                  <a:pt x="24" y="111"/>
                </a:lnTo>
                <a:lnTo>
                  <a:pt x="24" y="103"/>
                </a:lnTo>
                <a:lnTo>
                  <a:pt x="24" y="97"/>
                </a:lnTo>
                <a:lnTo>
                  <a:pt x="24" y="92"/>
                </a:lnTo>
                <a:lnTo>
                  <a:pt x="24" y="85"/>
                </a:lnTo>
                <a:lnTo>
                  <a:pt x="24" y="78"/>
                </a:lnTo>
                <a:lnTo>
                  <a:pt x="24" y="73"/>
                </a:lnTo>
                <a:lnTo>
                  <a:pt x="24" y="71"/>
                </a:lnTo>
                <a:lnTo>
                  <a:pt x="24" y="69"/>
                </a:lnTo>
                <a:lnTo>
                  <a:pt x="24" y="63"/>
                </a:lnTo>
                <a:lnTo>
                  <a:pt x="24" y="62"/>
                </a:lnTo>
                <a:lnTo>
                  <a:pt x="24" y="48"/>
                </a:lnTo>
                <a:lnTo>
                  <a:pt x="24" y="42"/>
                </a:lnTo>
                <a:lnTo>
                  <a:pt x="24" y="37"/>
                </a:lnTo>
                <a:lnTo>
                  <a:pt x="24" y="25"/>
                </a:lnTo>
                <a:lnTo>
                  <a:pt x="16" y="22"/>
                </a:lnTo>
                <a:lnTo>
                  <a:pt x="0" y="0"/>
                </a:lnTo>
                <a:lnTo>
                  <a:pt x="12" y="0"/>
                </a:lnTo>
                <a:lnTo>
                  <a:pt x="17" y="0"/>
                </a:lnTo>
                <a:lnTo>
                  <a:pt x="26" y="0"/>
                </a:lnTo>
                <a:lnTo>
                  <a:pt x="28" y="0"/>
                </a:lnTo>
                <a:lnTo>
                  <a:pt x="31" y="0"/>
                </a:lnTo>
                <a:lnTo>
                  <a:pt x="38" y="0"/>
                </a:lnTo>
                <a:lnTo>
                  <a:pt x="40" y="0"/>
                </a:lnTo>
                <a:lnTo>
                  <a:pt x="53" y="0"/>
                </a:lnTo>
                <a:lnTo>
                  <a:pt x="61" y="0"/>
                </a:lnTo>
                <a:lnTo>
                  <a:pt x="66" y="0"/>
                </a:lnTo>
                <a:lnTo>
                  <a:pt x="71" y="0"/>
                </a:lnTo>
                <a:lnTo>
                  <a:pt x="75" y="0"/>
                </a:lnTo>
                <a:lnTo>
                  <a:pt x="79" y="0"/>
                </a:lnTo>
                <a:lnTo>
                  <a:pt x="86" y="0"/>
                </a:lnTo>
                <a:lnTo>
                  <a:pt x="91" y="0"/>
                </a:lnTo>
                <a:lnTo>
                  <a:pt x="94" y="0"/>
                </a:lnTo>
                <a:lnTo>
                  <a:pt x="96" y="0"/>
                </a:lnTo>
                <a:lnTo>
                  <a:pt x="99" y="0"/>
                </a:lnTo>
                <a:lnTo>
                  <a:pt x="102" y="0"/>
                </a:lnTo>
                <a:lnTo>
                  <a:pt x="103" y="0"/>
                </a:lnTo>
                <a:lnTo>
                  <a:pt x="107" y="0"/>
                </a:lnTo>
                <a:lnTo>
                  <a:pt x="108" y="0"/>
                </a:lnTo>
                <a:lnTo>
                  <a:pt x="112" y="0"/>
                </a:lnTo>
                <a:lnTo>
                  <a:pt x="113" y="0"/>
                </a:lnTo>
                <a:lnTo>
                  <a:pt x="119" y="0"/>
                </a:lnTo>
                <a:lnTo>
                  <a:pt x="133"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9" name="Freeform 321"/>
          <p:cNvSpPr>
            <a:spLocks/>
          </p:cNvSpPr>
          <p:nvPr/>
        </p:nvSpPr>
        <p:spPr bwMode="auto">
          <a:xfrm>
            <a:off x="8675689" y="4864100"/>
            <a:ext cx="28575" cy="26988"/>
          </a:xfrm>
          <a:custGeom>
            <a:avLst/>
            <a:gdLst>
              <a:gd name="T0" fmla="*/ 2147483646 w 19"/>
              <a:gd name="T1" fmla="*/ 0 h 20"/>
              <a:gd name="T2" fmla="*/ 2147483646 w 19"/>
              <a:gd name="T3" fmla="*/ 2147483646 h 20"/>
              <a:gd name="T4" fmla="*/ 0 w 19"/>
              <a:gd name="T5" fmla="*/ 0 h 20"/>
              <a:gd name="T6" fmla="*/ 2147483646 w 19"/>
              <a:gd name="T7" fmla="*/ 0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18" y="0"/>
                </a:moveTo>
                <a:lnTo>
                  <a:pt x="14" y="19"/>
                </a:lnTo>
                <a:lnTo>
                  <a:pt x="0" y="0"/>
                </a:lnTo>
                <a:lnTo>
                  <a:pt x="1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0" name="Freeform 322"/>
          <p:cNvSpPr>
            <a:spLocks/>
          </p:cNvSpPr>
          <p:nvPr/>
        </p:nvSpPr>
        <p:spPr bwMode="auto">
          <a:xfrm>
            <a:off x="8164514" y="4132263"/>
            <a:ext cx="414337" cy="419100"/>
          </a:xfrm>
          <a:custGeom>
            <a:avLst/>
            <a:gdLst>
              <a:gd name="T0" fmla="*/ 2147483646 w 289"/>
              <a:gd name="T1" fmla="*/ 0 h 299"/>
              <a:gd name="T2" fmla="*/ 2147483646 w 289"/>
              <a:gd name="T3" fmla="*/ 0 h 299"/>
              <a:gd name="T4" fmla="*/ 2147483646 w 289"/>
              <a:gd name="T5" fmla="*/ 0 h 299"/>
              <a:gd name="T6" fmla="*/ 2147483646 w 289"/>
              <a:gd name="T7" fmla="*/ 0 h 299"/>
              <a:gd name="T8" fmla="*/ 2147483646 w 289"/>
              <a:gd name="T9" fmla="*/ 0 h 299"/>
              <a:gd name="T10" fmla="*/ 2147483646 w 289"/>
              <a:gd name="T11" fmla="*/ 0 h 299"/>
              <a:gd name="T12" fmla="*/ 2147483646 w 289"/>
              <a:gd name="T13" fmla="*/ 0 h 299"/>
              <a:gd name="T14" fmla="*/ 2147483646 w 289"/>
              <a:gd name="T15" fmla="*/ 0 h 299"/>
              <a:gd name="T16" fmla="*/ 2147483646 w 289"/>
              <a:gd name="T17" fmla="*/ 0 h 299"/>
              <a:gd name="T18" fmla="*/ 2147483646 w 289"/>
              <a:gd name="T19" fmla="*/ 2147483646 h 299"/>
              <a:gd name="T20" fmla="*/ 2147483646 w 289"/>
              <a:gd name="T21" fmla="*/ 2147483646 h 299"/>
              <a:gd name="T22" fmla="*/ 2147483646 w 289"/>
              <a:gd name="T23" fmla="*/ 2147483646 h 299"/>
              <a:gd name="T24" fmla="*/ 2147483646 w 289"/>
              <a:gd name="T25" fmla="*/ 2147483646 h 299"/>
              <a:gd name="T26" fmla="*/ 2147483646 w 289"/>
              <a:gd name="T27" fmla="*/ 2147483646 h 299"/>
              <a:gd name="T28" fmla="*/ 2147483646 w 289"/>
              <a:gd name="T29" fmla="*/ 2147483646 h 299"/>
              <a:gd name="T30" fmla="*/ 2147483646 w 289"/>
              <a:gd name="T31" fmla="*/ 2147483646 h 299"/>
              <a:gd name="T32" fmla="*/ 2147483646 w 289"/>
              <a:gd name="T33" fmla="*/ 2147483646 h 299"/>
              <a:gd name="T34" fmla="*/ 2147483646 w 289"/>
              <a:gd name="T35" fmla="*/ 2147483646 h 299"/>
              <a:gd name="T36" fmla="*/ 2147483646 w 289"/>
              <a:gd name="T37" fmla="*/ 2147483646 h 299"/>
              <a:gd name="T38" fmla="*/ 2147483646 w 289"/>
              <a:gd name="T39" fmla="*/ 2147483646 h 299"/>
              <a:gd name="T40" fmla="*/ 2147483646 w 289"/>
              <a:gd name="T41" fmla="*/ 2147483646 h 299"/>
              <a:gd name="T42" fmla="*/ 2147483646 w 289"/>
              <a:gd name="T43" fmla="*/ 2147483646 h 299"/>
              <a:gd name="T44" fmla="*/ 2147483646 w 289"/>
              <a:gd name="T45" fmla="*/ 2147483646 h 299"/>
              <a:gd name="T46" fmla="*/ 2147483646 w 289"/>
              <a:gd name="T47" fmla="*/ 2147483646 h 299"/>
              <a:gd name="T48" fmla="*/ 2147483646 w 289"/>
              <a:gd name="T49" fmla="*/ 2147483646 h 299"/>
              <a:gd name="T50" fmla="*/ 2147483646 w 289"/>
              <a:gd name="T51" fmla="*/ 2147483646 h 299"/>
              <a:gd name="T52" fmla="*/ 2147483646 w 289"/>
              <a:gd name="T53" fmla="*/ 2147483646 h 299"/>
              <a:gd name="T54" fmla="*/ 2147483646 w 289"/>
              <a:gd name="T55" fmla="*/ 2147483646 h 299"/>
              <a:gd name="T56" fmla="*/ 2147483646 w 289"/>
              <a:gd name="T57" fmla="*/ 2147483646 h 299"/>
              <a:gd name="T58" fmla="*/ 2147483646 w 289"/>
              <a:gd name="T59" fmla="*/ 2147483646 h 299"/>
              <a:gd name="T60" fmla="*/ 2147483646 w 289"/>
              <a:gd name="T61" fmla="*/ 2147483646 h 299"/>
              <a:gd name="T62" fmla="*/ 2147483646 w 289"/>
              <a:gd name="T63" fmla="*/ 2147483646 h 299"/>
              <a:gd name="T64" fmla="*/ 2147483646 w 289"/>
              <a:gd name="T65" fmla="*/ 2147483646 h 299"/>
              <a:gd name="T66" fmla="*/ 2147483646 w 289"/>
              <a:gd name="T67" fmla="*/ 2147483646 h 299"/>
              <a:gd name="T68" fmla="*/ 0 w 289"/>
              <a:gd name="T69" fmla="*/ 2147483646 h 299"/>
              <a:gd name="T70" fmla="*/ 0 w 289"/>
              <a:gd name="T71" fmla="*/ 2147483646 h 299"/>
              <a:gd name="T72" fmla="*/ 2147483646 w 289"/>
              <a:gd name="T73" fmla="*/ 2147483646 h 299"/>
              <a:gd name="T74" fmla="*/ 2147483646 w 289"/>
              <a:gd name="T75" fmla="*/ 2147483646 h 299"/>
              <a:gd name="T76" fmla="*/ 2147483646 w 289"/>
              <a:gd name="T77" fmla="*/ 2147483646 h 299"/>
              <a:gd name="T78" fmla="*/ 2147483646 w 289"/>
              <a:gd name="T79" fmla="*/ 2147483646 h 299"/>
              <a:gd name="T80" fmla="*/ 2147483646 w 289"/>
              <a:gd name="T81" fmla="*/ 2147483646 h 299"/>
              <a:gd name="T82" fmla="*/ 2147483646 w 289"/>
              <a:gd name="T83" fmla="*/ 2147483646 h 299"/>
              <a:gd name="T84" fmla="*/ 2147483646 w 289"/>
              <a:gd name="T85" fmla="*/ 2147483646 h 299"/>
              <a:gd name="T86" fmla="*/ 2147483646 w 289"/>
              <a:gd name="T87" fmla="*/ 2147483646 h 299"/>
              <a:gd name="T88" fmla="*/ 2147483646 w 289"/>
              <a:gd name="T89" fmla="*/ 2147483646 h 299"/>
              <a:gd name="T90" fmla="*/ 2147483646 w 289"/>
              <a:gd name="T91" fmla="*/ 2147483646 h 299"/>
              <a:gd name="T92" fmla="*/ 2147483646 w 289"/>
              <a:gd name="T93" fmla="*/ 2147483646 h 299"/>
              <a:gd name="T94" fmla="*/ 2147483646 w 289"/>
              <a:gd name="T95" fmla="*/ 2147483646 h 299"/>
              <a:gd name="T96" fmla="*/ 2147483646 w 289"/>
              <a:gd name="T97" fmla="*/ 2147483646 h 299"/>
              <a:gd name="T98" fmla="*/ 2147483646 w 289"/>
              <a:gd name="T99" fmla="*/ 2147483646 h 299"/>
              <a:gd name="T100" fmla="*/ 2147483646 w 289"/>
              <a:gd name="T101" fmla="*/ 2147483646 h 299"/>
              <a:gd name="T102" fmla="*/ 2147483646 w 289"/>
              <a:gd name="T103" fmla="*/ 2147483646 h 299"/>
              <a:gd name="T104" fmla="*/ 2147483646 w 289"/>
              <a:gd name="T105" fmla="*/ 2147483646 h 299"/>
              <a:gd name="T106" fmla="*/ 2147483646 w 289"/>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9"/>
              <a:gd name="T163" fmla="*/ 0 h 299"/>
              <a:gd name="T164" fmla="*/ 289 w 289"/>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9" h="299">
                <a:moveTo>
                  <a:pt x="72" y="0"/>
                </a:moveTo>
                <a:lnTo>
                  <a:pt x="73" y="0"/>
                </a:lnTo>
                <a:lnTo>
                  <a:pt x="79" y="0"/>
                </a:lnTo>
                <a:lnTo>
                  <a:pt x="81" y="0"/>
                </a:lnTo>
                <a:lnTo>
                  <a:pt x="84" y="0"/>
                </a:lnTo>
                <a:lnTo>
                  <a:pt x="96" y="0"/>
                </a:lnTo>
                <a:lnTo>
                  <a:pt x="100" y="0"/>
                </a:lnTo>
                <a:lnTo>
                  <a:pt x="103" y="0"/>
                </a:lnTo>
                <a:lnTo>
                  <a:pt x="105" y="0"/>
                </a:lnTo>
                <a:lnTo>
                  <a:pt x="109" y="0"/>
                </a:lnTo>
                <a:lnTo>
                  <a:pt x="111" y="0"/>
                </a:lnTo>
                <a:lnTo>
                  <a:pt x="115" y="0"/>
                </a:lnTo>
                <a:lnTo>
                  <a:pt x="116" y="0"/>
                </a:lnTo>
                <a:lnTo>
                  <a:pt x="122" y="0"/>
                </a:lnTo>
                <a:lnTo>
                  <a:pt x="124" y="0"/>
                </a:lnTo>
                <a:lnTo>
                  <a:pt x="132" y="0"/>
                </a:lnTo>
                <a:lnTo>
                  <a:pt x="135" y="0"/>
                </a:lnTo>
                <a:lnTo>
                  <a:pt x="139" y="0"/>
                </a:lnTo>
                <a:lnTo>
                  <a:pt x="154" y="0"/>
                </a:lnTo>
                <a:lnTo>
                  <a:pt x="156" y="0"/>
                </a:lnTo>
                <a:lnTo>
                  <a:pt x="160" y="0"/>
                </a:lnTo>
                <a:lnTo>
                  <a:pt x="174" y="0"/>
                </a:lnTo>
                <a:lnTo>
                  <a:pt x="179" y="0"/>
                </a:lnTo>
                <a:lnTo>
                  <a:pt x="182" y="0"/>
                </a:lnTo>
                <a:lnTo>
                  <a:pt x="188" y="0"/>
                </a:lnTo>
                <a:lnTo>
                  <a:pt x="196" y="0"/>
                </a:lnTo>
                <a:lnTo>
                  <a:pt x="204" y="0"/>
                </a:lnTo>
                <a:lnTo>
                  <a:pt x="210" y="0"/>
                </a:lnTo>
                <a:lnTo>
                  <a:pt x="216" y="0"/>
                </a:lnTo>
                <a:lnTo>
                  <a:pt x="221" y="0"/>
                </a:lnTo>
                <a:lnTo>
                  <a:pt x="224" y="0"/>
                </a:lnTo>
                <a:lnTo>
                  <a:pt x="228" y="0"/>
                </a:lnTo>
                <a:lnTo>
                  <a:pt x="236" y="0"/>
                </a:lnTo>
                <a:lnTo>
                  <a:pt x="241" y="0"/>
                </a:lnTo>
                <a:lnTo>
                  <a:pt x="250" y="0"/>
                </a:lnTo>
                <a:lnTo>
                  <a:pt x="256" y="0"/>
                </a:lnTo>
                <a:lnTo>
                  <a:pt x="278" y="0"/>
                </a:lnTo>
                <a:lnTo>
                  <a:pt x="282" y="0"/>
                </a:lnTo>
                <a:lnTo>
                  <a:pt x="288" y="0"/>
                </a:lnTo>
                <a:lnTo>
                  <a:pt x="288" y="3"/>
                </a:lnTo>
                <a:lnTo>
                  <a:pt x="288" y="5"/>
                </a:lnTo>
                <a:lnTo>
                  <a:pt x="288" y="11"/>
                </a:lnTo>
                <a:lnTo>
                  <a:pt x="288" y="18"/>
                </a:lnTo>
                <a:lnTo>
                  <a:pt x="288" y="27"/>
                </a:lnTo>
                <a:lnTo>
                  <a:pt x="288" y="29"/>
                </a:lnTo>
                <a:lnTo>
                  <a:pt x="288" y="37"/>
                </a:lnTo>
                <a:lnTo>
                  <a:pt x="288" y="40"/>
                </a:lnTo>
                <a:lnTo>
                  <a:pt x="286" y="45"/>
                </a:lnTo>
                <a:lnTo>
                  <a:pt x="286" y="56"/>
                </a:lnTo>
                <a:lnTo>
                  <a:pt x="286" y="61"/>
                </a:lnTo>
                <a:lnTo>
                  <a:pt x="286" y="64"/>
                </a:lnTo>
                <a:lnTo>
                  <a:pt x="288" y="67"/>
                </a:lnTo>
                <a:lnTo>
                  <a:pt x="288" y="74"/>
                </a:lnTo>
                <a:lnTo>
                  <a:pt x="288" y="80"/>
                </a:lnTo>
                <a:lnTo>
                  <a:pt x="288" y="87"/>
                </a:lnTo>
                <a:lnTo>
                  <a:pt x="288" y="92"/>
                </a:lnTo>
                <a:lnTo>
                  <a:pt x="288" y="97"/>
                </a:lnTo>
                <a:lnTo>
                  <a:pt x="288" y="98"/>
                </a:lnTo>
                <a:lnTo>
                  <a:pt x="288" y="107"/>
                </a:lnTo>
                <a:lnTo>
                  <a:pt x="288" y="112"/>
                </a:lnTo>
                <a:lnTo>
                  <a:pt x="288" y="117"/>
                </a:lnTo>
                <a:lnTo>
                  <a:pt x="288" y="126"/>
                </a:lnTo>
                <a:lnTo>
                  <a:pt x="286" y="129"/>
                </a:lnTo>
                <a:lnTo>
                  <a:pt x="286" y="130"/>
                </a:lnTo>
                <a:lnTo>
                  <a:pt x="288" y="134"/>
                </a:lnTo>
                <a:lnTo>
                  <a:pt x="288" y="139"/>
                </a:lnTo>
                <a:lnTo>
                  <a:pt x="288" y="142"/>
                </a:lnTo>
                <a:lnTo>
                  <a:pt x="288" y="149"/>
                </a:lnTo>
                <a:lnTo>
                  <a:pt x="288" y="151"/>
                </a:lnTo>
                <a:lnTo>
                  <a:pt x="288" y="155"/>
                </a:lnTo>
                <a:lnTo>
                  <a:pt x="288" y="164"/>
                </a:lnTo>
                <a:lnTo>
                  <a:pt x="286" y="167"/>
                </a:lnTo>
                <a:lnTo>
                  <a:pt x="288" y="190"/>
                </a:lnTo>
                <a:lnTo>
                  <a:pt x="288" y="196"/>
                </a:lnTo>
                <a:lnTo>
                  <a:pt x="288" y="198"/>
                </a:lnTo>
                <a:lnTo>
                  <a:pt x="288" y="215"/>
                </a:lnTo>
                <a:lnTo>
                  <a:pt x="288" y="219"/>
                </a:lnTo>
                <a:lnTo>
                  <a:pt x="285" y="223"/>
                </a:lnTo>
                <a:lnTo>
                  <a:pt x="284" y="223"/>
                </a:lnTo>
                <a:lnTo>
                  <a:pt x="282" y="223"/>
                </a:lnTo>
                <a:lnTo>
                  <a:pt x="278" y="222"/>
                </a:lnTo>
                <a:lnTo>
                  <a:pt x="270" y="223"/>
                </a:lnTo>
                <a:lnTo>
                  <a:pt x="268" y="223"/>
                </a:lnTo>
                <a:lnTo>
                  <a:pt x="262" y="223"/>
                </a:lnTo>
                <a:lnTo>
                  <a:pt x="260" y="223"/>
                </a:lnTo>
                <a:lnTo>
                  <a:pt x="253" y="223"/>
                </a:lnTo>
                <a:lnTo>
                  <a:pt x="251" y="223"/>
                </a:lnTo>
                <a:lnTo>
                  <a:pt x="251" y="235"/>
                </a:lnTo>
                <a:lnTo>
                  <a:pt x="251" y="237"/>
                </a:lnTo>
                <a:lnTo>
                  <a:pt x="251" y="251"/>
                </a:lnTo>
                <a:lnTo>
                  <a:pt x="251" y="261"/>
                </a:lnTo>
                <a:lnTo>
                  <a:pt x="251" y="267"/>
                </a:lnTo>
                <a:lnTo>
                  <a:pt x="251" y="274"/>
                </a:lnTo>
                <a:lnTo>
                  <a:pt x="251" y="279"/>
                </a:lnTo>
                <a:lnTo>
                  <a:pt x="251" y="281"/>
                </a:lnTo>
                <a:lnTo>
                  <a:pt x="251" y="294"/>
                </a:lnTo>
                <a:lnTo>
                  <a:pt x="250" y="298"/>
                </a:lnTo>
                <a:lnTo>
                  <a:pt x="247" y="298"/>
                </a:lnTo>
                <a:lnTo>
                  <a:pt x="241" y="298"/>
                </a:lnTo>
                <a:lnTo>
                  <a:pt x="232" y="298"/>
                </a:lnTo>
                <a:lnTo>
                  <a:pt x="222" y="298"/>
                </a:lnTo>
                <a:lnTo>
                  <a:pt x="218" y="298"/>
                </a:lnTo>
                <a:lnTo>
                  <a:pt x="212" y="298"/>
                </a:lnTo>
                <a:lnTo>
                  <a:pt x="198" y="298"/>
                </a:lnTo>
                <a:lnTo>
                  <a:pt x="190" y="298"/>
                </a:lnTo>
                <a:lnTo>
                  <a:pt x="183" y="298"/>
                </a:lnTo>
                <a:lnTo>
                  <a:pt x="178" y="298"/>
                </a:lnTo>
                <a:lnTo>
                  <a:pt x="173" y="298"/>
                </a:lnTo>
                <a:lnTo>
                  <a:pt x="169" y="298"/>
                </a:lnTo>
                <a:lnTo>
                  <a:pt x="143" y="298"/>
                </a:lnTo>
                <a:lnTo>
                  <a:pt x="141" y="298"/>
                </a:lnTo>
                <a:lnTo>
                  <a:pt x="132" y="298"/>
                </a:lnTo>
                <a:lnTo>
                  <a:pt x="129" y="298"/>
                </a:lnTo>
                <a:lnTo>
                  <a:pt x="121" y="298"/>
                </a:lnTo>
                <a:lnTo>
                  <a:pt x="114" y="298"/>
                </a:lnTo>
                <a:lnTo>
                  <a:pt x="109" y="298"/>
                </a:lnTo>
                <a:lnTo>
                  <a:pt x="107" y="298"/>
                </a:lnTo>
                <a:lnTo>
                  <a:pt x="102" y="298"/>
                </a:lnTo>
                <a:lnTo>
                  <a:pt x="97" y="298"/>
                </a:lnTo>
                <a:lnTo>
                  <a:pt x="92" y="298"/>
                </a:lnTo>
                <a:lnTo>
                  <a:pt x="87" y="298"/>
                </a:lnTo>
                <a:lnTo>
                  <a:pt x="79" y="298"/>
                </a:lnTo>
                <a:lnTo>
                  <a:pt x="72" y="298"/>
                </a:lnTo>
                <a:lnTo>
                  <a:pt x="61" y="298"/>
                </a:lnTo>
                <a:lnTo>
                  <a:pt x="58" y="298"/>
                </a:lnTo>
                <a:lnTo>
                  <a:pt x="51" y="298"/>
                </a:lnTo>
                <a:lnTo>
                  <a:pt x="49" y="298"/>
                </a:lnTo>
                <a:lnTo>
                  <a:pt x="40" y="296"/>
                </a:lnTo>
                <a:lnTo>
                  <a:pt x="36" y="296"/>
                </a:lnTo>
                <a:lnTo>
                  <a:pt x="28" y="296"/>
                </a:lnTo>
                <a:lnTo>
                  <a:pt x="25" y="296"/>
                </a:lnTo>
                <a:lnTo>
                  <a:pt x="23" y="296"/>
                </a:lnTo>
                <a:lnTo>
                  <a:pt x="18" y="296"/>
                </a:lnTo>
                <a:lnTo>
                  <a:pt x="16" y="296"/>
                </a:lnTo>
                <a:lnTo>
                  <a:pt x="14" y="296"/>
                </a:lnTo>
                <a:lnTo>
                  <a:pt x="12" y="296"/>
                </a:lnTo>
                <a:lnTo>
                  <a:pt x="9" y="296"/>
                </a:lnTo>
                <a:lnTo>
                  <a:pt x="6" y="296"/>
                </a:lnTo>
                <a:lnTo>
                  <a:pt x="3" y="296"/>
                </a:lnTo>
                <a:lnTo>
                  <a:pt x="0" y="296"/>
                </a:lnTo>
                <a:lnTo>
                  <a:pt x="0" y="293"/>
                </a:lnTo>
                <a:lnTo>
                  <a:pt x="0" y="269"/>
                </a:lnTo>
                <a:lnTo>
                  <a:pt x="0" y="249"/>
                </a:lnTo>
                <a:lnTo>
                  <a:pt x="0" y="228"/>
                </a:lnTo>
                <a:lnTo>
                  <a:pt x="1" y="223"/>
                </a:lnTo>
                <a:lnTo>
                  <a:pt x="1" y="215"/>
                </a:lnTo>
                <a:lnTo>
                  <a:pt x="1" y="211"/>
                </a:lnTo>
                <a:lnTo>
                  <a:pt x="1" y="205"/>
                </a:lnTo>
                <a:lnTo>
                  <a:pt x="1" y="196"/>
                </a:lnTo>
                <a:lnTo>
                  <a:pt x="1" y="192"/>
                </a:lnTo>
                <a:lnTo>
                  <a:pt x="1" y="189"/>
                </a:lnTo>
                <a:lnTo>
                  <a:pt x="1" y="186"/>
                </a:lnTo>
                <a:lnTo>
                  <a:pt x="1" y="185"/>
                </a:lnTo>
                <a:lnTo>
                  <a:pt x="1" y="182"/>
                </a:lnTo>
                <a:lnTo>
                  <a:pt x="1" y="181"/>
                </a:lnTo>
                <a:lnTo>
                  <a:pt x="1" y="173"/>
                </a:lnTo>
                <a:lnTo>
                  <a:pt x="1" y="171"/>
                </a:lnTo>
                <a:lnTo>
                  <a:pt x="1" y="167"/>
                </a:lnTo>
                <a:lnTo>
                  <a:pt x="1" y="166"/>
                </a:lnTo>
                <a:lnTo>
                  <a:pt x="1" y="164"/>
                </a:lnTo>
                <a:lnTo>
                  <a:pt x="1" y="160"/>
                </a:lnTo>
                <a:lnTo>
                  <a:pt x="1" y="156"/>
                </a:lnTo>
                <a:lnTo>
                  <a:pt x="1" y="152"/>
                </a:lnTo>
                <a:lnTo>
                  <a:pt x="1" y="149"/>
                </a:lnTo>
                <a:lnTo>
                  <a:pt x="1" y="143"/>
                </a:lnTo>
                <a:lnTo>
                  <a:pt x="1" y="137"/>
                </a:lnTo>
                <a:lnTo>
                  <a:pt x="1" y="134"/>
                </a:lnTo>
                <a:lnTo>
                  <a:pt x="1" y="129"/>
                </a:lnTo>
                <a:lnTo>
                  <a:pt x="1" y="124"/>
                </a:lnTo>
                <a:lnTo>
                  <a:pt x="1" y="118"/>
                </a:lnTo>
                <a:lnTo>
                  <a:pt x="1" y="114"/>
                </a:lnTo>
                <a:lnTo>
                  <a:pt x="1" y="112"/>
                </a:lnTo>
                <a:lnTo>
                  <a:pt x="1" y="111"/>
                </a:lnTo>
                <a:lnTo>
                  <a:pt x="1" y="107"/>
                </a:lnTo>
                <a:lnTo>
                  <a:pt x="1" y="98"/>
                </a:lnTo>
                <a:lnTo>
                  <a:pt x="1" y="92"/>
                </a:lnTo>
                <a:lnTo>
                  <a:pt x="1" y="87"/>
                </a:lnTo>
                <a:lnTo>
                  <a:pt x="1" y="79"/>
                </a:lnTo>
                <a:lnTo>
                  <a:pt x="1" y="74"/>
                </a:lnTo>
                <a:lnTo>
                  <a:pt x="6" y="74"/>
                </a:lnTo>
                <a:lnTo>
                  <a:pt x="9" y="74"/>
                </a:lnTo>
                <a:lnTo>
                  <a:pt x="13" y="74"/>
                </a:lnTo>
                <a:lnTo>
                  <a:pt x="23" y="74"/>
                </a:lnTo>
                <a:lnTo>
                  <a:pt x="25" y="74"/>
                </a:lnTo>
                <a:lnTo>
                  <a:pt x="27" y="74"/>
                </a:lnTo>
                <a:lnTo>
                  <a:pt x="30" y="74"/>
                </a:lnTo>
                <a:lnTo>
                  <a:pt x="35" y="74"/>
                </a:lnTo>
                <a:lnTo>
                  <a:pt x="39" y="74"/>
                </a:lnTo>
                <a:lnTo>
                  <a:pt x="40" y="74"/>
                </a:lnTo>
                <a:lnTo>
                  <a:pt x="49" y="74"/>
                </a:lnTo>
                <a:lnTo>
                  <a:pt x="51" y="74"/>
                </a:lnTo>
                <a:lnTo>
                  <a:pt x="59" y="74"/>
                </a:lnTo>
                <a:lnTo>
                  <a:pt x="61" y="74"/>
                </a:lnTo>
                <a:lnTo>
                  <a:pt x="68" y="74"/>
                </a:lnTo>
                <a:lnTo>
                  <a:pt x="69" y="74"/>
                </a:lnTo>
                <a:lnTo>
                  <a:pt x="72" y="74"/>
                </a:lnTo>
                <a:lnTo>
                  <a:pt x="72" y="69"/>
                </a:lnTo>
                <a:lnTo>
                  <a:pt x="72" y="63"/>
                </a:lnTo>
                <a:lnTo>
                  <a:pt x="72" y="61"/>
                </a:lnTo>
                <a:lnTo>
                  <a:pt x="73" y="58"/>
                </a:lnTo>
                <a:lnTo>
                  <a:pt x="72" y="56"/>
                </a:lnTo>
                <a:lnTo>
                  <a:pt x="72" y="52"/>
                </a:lnTo>
                <a:lnTo>
                  <a:pt x="72" y="49"/>
                </a:lnTo>
                <a:lnTo>
                  <a:pt x="72" y="46"/>
                </a:lnTo>
                <a:lnTo>
                  <a:pt x="72" y="44"/>
                </a:lnTo>
                <a:lnTo>
                  <a:pt x="72" y="41"/>
                </a:lnTo>
                <a:lnTo>
                  <a:pt x="72" y="40"/>
                </a:lnTo>
                <a:lnTo>
                  <a:pt x="72" y="31"/>
                </a:lnTo>
                <a:lnTo>
                  <a:pt x="72" y="28"/>
                </a:lnTo>
                <a:lnTo>
                  <a:pt x="72" y="16"/>
                </a:lnTo>
                <a:lnTo>
                  <a:pt x="72" y="14"/>
                </a:lnTo>
                <a:lnTo>
                  <a:pt x="72" y="10"/>
                </a:lnTo>
                <a:lnTo>
                  <a:pt x="72" y="6"/>
                </a:lnTo>
                <a:lnTo>
                  <a:pt x="72" y="3"/>
                </a:lnTo>
                <a:lnTo>
                  <a:pt x="72" y="2"/>
                </a:lnTo>
                <a:lnTo>
                  <a:pt x="72"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1" name="Freeform 325"/>
          <p:cNvSpPr>
            <a:spLocks/>
          </p:cNvSpPr>
          <p:nvPr/>
        </p:nvSpPr>
        <p:spPr bwMode="auto">
          <a:xfrm>
            <a:off x="9913939" y="5391150"/>
            <a:ext cx="28575" cy="26988"/>
          </a:xfrm>
          <a:custGeom>
            <a:avLst/>
            <a:gdLst>
              <a:gd name="T0" fmla="*/ 2147483646 w 20"/>
              <a:gd name="T1" fmla="*/ 2147483646 h 19"/>
              <a:gd name="T2" fmla="*/ 0 w 20"/>
              <a:gd name="T3" fmla="*/ 0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2147483646 w 20"/>
              <a:gd name="T19" fmla="*/ 2147483646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0" y="0"/>
                </a:lnTo>
                <a:lnTo>
                  <a:pt x="2" y="9"/>
                </a:lnTo>
                <a:lnTo>
                  <a:pt x="5" y="10"/>
                </a:lnTo>
                <a:lnTo>
                  <a:pt x="8" y="12"/>
                </a:lnTo>
                <a:lnTo>
                  <a:pt x="10" y="18"/>
                </a:lnTo>
                <a:lnTo>
                  <a:pt x="13" y="16"/>
                </a:lnTo>
                <a:lnTo>
                  <a:pt x="19" y="13"/>
                </a:lnTo>
                <a:lnTo>
                  <a:pt x="16" y="9"/>
                </a:lnTo>
                <a:lnTo>
                  <a:pt x="11" y="6"/>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2" name="Freeform 326"/>
          <p:cNvSpPr>
            <a:spLocks/>
          </p:cNvSpPr>
          <p:nvPr/>
        </p:nvSpPr>
        <p:spPr bwMode="auto">
          <a:xfrm>
            <a:off x="9866314" y="5343525"/>
            <a:ext cx="26987" cy="26988"/>
          </a:xfrm>
          <a:custGeom>
            <a:avLst/>
            <a:gdLst>
              <a:gd name="T0" fmla="*/ 2147483646 w 18"/>
              <a:gd name="T1" fmla="*/ 0 h 19"/>
              <a:gd name="T2" fmla="*/ 0 w 18"/>
              <a:gd name="T3" fmla="*/ 2147483646 h 19"/>
              <a:gd name="T4" fmla="*/ 0 w 18"/>
              <a:gd name="T5" fmla="*/ 2147483646 h 19"/>
              <a:gd name="T6" fmla="*/ 2147483646 w 18"/>
              <a:gd name="T7" fmla="*/ 2147483646 h 19"/>
              <a:gd name="T8" fmla="*/ 2147483646 w 18"/>
              <a:gd name="T9" fmla="*/ 2147483646 h 19"/>
              <a:gd name="T10" fmla="*/ 2147483646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0" y="5"/>
                </a:lnTo>
                <a:lnTo>
                  <a:pt x="0" y="12"/>
                </a:lnTo>
                <a:lnTo>
                  <a:pt x="6" y="18"/>
                </a:lnTo>
                <a:lnTo>
                  <a:pt x="10" y="18"/>
                </a:lnTo>
                <a:lnTo>
                  <a:pt x="17" y="7"/>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3" name="Freeform 327"/>
          <p:cNvSpPr>
            <a:spLocks/>
          </p:cNvSpPr>
          <p:nvPr/>
        </p:nvSpPr>
        <p:spPr bwMode="auto">
          <a:xfrm>
            <a:off x="9894889" y="5378450"/>
            <a:ext cx="26987" cy="26988"/>
          </a:xfrm>
          <a:custGeom>
            <a:avLst/>
            <a:gdLst>
              <a:gd name="T0" fmla="*/ 2147483646 w 19"/>
              <a:gd name="T1" fmla="*/ 2147483646 h 19"/>
              <a:gd name="T2" fmla="*/ 2147483646 w 19"/>
              <a:gd name="T3" fmla="*/ 2147483646 h 19"/>
              <a:gd name="T4" fmla="*/ 2147483646 w 19"/>
              <a:gd name="T5" fmla="*/ 0 h 19"/>
              <a:gd name="T6" fmla="*/ 2147483646 w 19"/>
              <a:gd name="T7" fmla="*/ 2147483646 h 19"/>
              <a:gd name="T8" fmla="*/ 2147483646 w 19"/>
              <a:gd name="T9" fmla="*/ 2147483646 h 19"/>
              <a:gd name="T10" fmla="*/ 0 w 19"/>
              <a:gd name="T11" fmla="*/ 2147483646 h 19"/>
              <a:gd name="T12" fmla="*/ 2147483646 w 19"/>
              <a:gd name="T13" fmla="*/ 2147483646 h 19"/>
              <a:gd name="T14" fmla="*/ 2147483646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12" y="14"/>
                </a:moveTo>
                <a:lnTo>
                  <a:pt x="18" y="8"/>
                </a:lnTo>
                <a:lnTo>
                  <a:pt x="16" y="0"/>
                </a:lnTo>
                <a:lnTo>
                  <a:pt x="3" y="3"/>
                </a:lnTo>
                <a:lnTo>
                  <a:pt x="3" y="8"/>
                </a:lnTo>
                <a:lnTo>
                  <a:pt x="0" y="14"/>
                </a:lnTo>
                <a:lnTo>
                  <a:pt x="1" y="18"/>
                </a:lnTo>
                <a:lnTo>
                  <a:pt x="12"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4" name="Freeform 328"/>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2147483646 h 20"/>
              <a:gd name="T6" fmla="*/ 2147483646 w 18"/>
              <a:gd name="T7" fmla="*/ 0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8" y="19"/>
                </a:lnTo>
                <a:lnTo>
                  <a:pt x="17" y="11"/>
                </a:lnTo>
                <a:lnTo>
                  <a:pt x="5" y="0"/>
                </a:lnTo>
                <a:lnTo>
                  <a:pt x="2" y="11"/>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5" name="Freeform 329"/>
          <p:cNvSpPr>
            <a:spLocks/>
          </p:cNvSpPr>
          <p:nvPr/>
        </p:nvSpPr>
        <p:spPr bwMode="auto">
          <a:xfrm>
            <a:off x="8885238" y="4235450"/>
            <a:ext cx="823912" cy="628650"/>
          </a:xfrm>
          <a:custGeom>
            <a:avLst/>
            <a:gdLst>
              <a:gd name="T0" fmla="*/ 2147483646 w 571"/>
              <a:gd name="T1" fmla="*/ 2147483646 h 449"/>
              <a:gd name="T2" fmla="*/ 2147483646 w 571"/>
              <a:gd name="T3" fmla="*/ 2147483646 h 449"/>
              <a:gd name="T4" fmla="*/ 2147483646 w 571"/>
              <a:gd name="T5" fmla="*/ 2147483646 h 449"/>
              <a:gd name="T6" fmla="*/ 2147483646 w 571"/>
              <a:gd name="T7" fmla="*/ 0 h 449"/>
              <a:gd name="T8" fmla="*/ 2147483646 w 571"/>
              <a:gd name="T9" fmla="*/ 0 h 449"/>
              <a:gd name="T10" fmla="*/ 2147483646 w 571"/>
              <a:gd name="T11" fmla="*/ 0 h 449"/>
              <a:gd name="T12" fmla="*/ 2147483646 w 571"/>
              <a:gd name="T13" fmla="*/ 2147483646 h 449"/>
              <a:gd name="T14" fmla="*/ 2147483646 w 571"/>
              <a:gd name="T15" fmla="*/ 0 h 449"/>
              <a:gd name="T16" fmla="*/ 2147483646 w 571"/>
              <a:gd name="T17" fmla="*/ 2147483646 h 449"/>
              <a:gd name="T18" fmla="*/ 2147483646 w 571"/>
              <a:gd name="T19" fmla="*/ 2147483646 h 449"/>
              <a:gd name="T20" fmla="*/ 2147483646 w 571"/>
              <a:gd name="T21" fmla="*/ 2147483646 h 449"/>
              <a:gd name="T22" fmla="*/ 2147483646 w 571"/>
              <a:gd name="T23" fmla="*/ 0 h 449"/>
              <a:gd name="T24" fmla="*/ 2147483646 w 571"/>
              <a:gd name="T25" fmla="*/ 2147483646 h 449"/>
              <a:gd name="T26" fmla="*/ 2147483646 w 571"/>
              <a:gd name="T27" fmla="*/ 2147483646 h 449"/>
              <a:gd name="T28" fmla="*/ 2147483646 w 571"/>
              <a:gd name="T29" fmla="*/ 2147483646 h 449"/>
              <a:gd name="T30" fmla="*/ 2147483646 w 571"/>
              <a:gd name="T31" fmla="*/ 2147483646 h 449"/>
              <a:gd name="T32" fmla="*/ 2147483646 w 571"/>
              <a:gd name="T33" fmla="*/ 2147483646 h 449"/>
              <a:gd name="T34" fmla="*/ 2147483646 w 571"/>
              <a:gd name="T35" fmla="*/ 2147483646 h 449"/>
              <a:gd name="T36" fmla="*/ 2147483646 w 571"/>
              <a:gd name="T37" fmla="*/ 2147483646 h 449"/>
              <a:gd name="T38" fmla="*/ 2147483646 w 571"/>
              <a:gd name="T39" fmla="*/ 2147483646 h 449"/>
              <a:gd name="T40" fmla="*/ 2147483646 w 571"/>
              <a:gd name="T41" fmla="*/ 2147483646 h 449"/>
              <a:gd name="T42" fmla="*/ 2147483646 w 571"/>
              <a:gd name="T43" fmla="*/ 2147483646 h 449"/>
              <a:gd name="T44" fmla="*/ 2147483646 w 571"/>
              <a:gd name="T45" fmla="*/ 2147483646 h 449"/>
              <a:gd name="T46" fmla="*/ 2147483646 w 571"/>
              <a:gd name="T47" fmla="*/ 2147483646 h 449"/>
              <a:gd name="T48" fmla="*/ 2147483646 w 571"/>
              <a:gd name="T49" fmla="*/ 2147483646 h 449"/>
              <a:gd name="T50" fmla="*/ 2147483646 w 571"/>
              <a:gd name="T51" fmla="*/ 2147483646 h 449"/>
              <a:gd name="T52" fmla="*/ 2147483646 w 571"/>
              <a:gd name="T53" fmla="*/ 2147483646 h 449"/>
              <a:gd name="T54" fmla="*/ 2147483646 w 571"/>
              <a:gd name="T55" fmla="*/ 2147483646 h 449"/>
              <a:gd name="T56" fmla="*/ 2147483646 w 571"/>
              <a:gd name="T57" fmla="*/ 2147483646 h 449"/>
              <a:gd name="T58" fmla="*/ 2147483646 w 571"/>
              <a:gd name="T59" fmla="*/ 2147483646 h 449"/>
              <a:gd name="T60" fmla="*/ 2147483646 w 571"/>
              <a:gd name="T61" fmla="*/ 2147483646 h 449"/>
              <a:gd name="T62" fmla="*/ 2147483646 w 571"/>
              <a:gd name="T63" fmla="*/ 2147483646 h 449"/>
              <a:gd name="T64" fmla="*/ 2147483646 w 571"/>
              <a:gd name="T65" fmla="*/ 2147483646 h 449"/>
              <a:gd name="T66" fmla="*/ 2147483646 w 571"/>
              <a:gd name="T67" fmla="*/ 2147483646 h 449"/>
              <a:gd name="T68" fmla="*/ 2147483646 w 571"/>
              <a:gd name="T69" fmla="*/ 2147483646 h 449"/>
              <a:gd name="T70" fmla="*/ 2147483646 w 571"/>
              <a:gd name="T71" fmla="*/ 2147483646 h 449"/>
              <a:gd name="T72" fmla="*/ 2147483646 w 571"/>
              <a:gd name="T73" fmla="*/ 2147483646 h 449"/>
              <a:gd name="T74" fmla="*/ 2147483646 w 571"/>
              <a:gd name="T75" fmla="*/ 2147483646 h 449"/>
              <a:gd name="T76" fmla="*/ 2147483646 w 571"/>
              <a:gd name="T77" fmla="*/ 2147483646 h 449"/>
              <a:gd name="T78" fmla="*/ 2147483646 w 571"/>
              <a:gd name="T79" fmla="*/ 2147483646 h 449"/>
              <a:gd name="T80" fmla="*/ 2147483646 w 571"/>
              <a:gd name="T81" fmla="*/ 2147483646 h 449"/>
              <a:gd name="T82" fmla="*/ 2147483646 w 571"/>
              <a:gd name="T83" fmla="*/ 2147483646 h 449"/>
              <a:gd name="T84" fmla="*/ 2147483646 w 571"/>
              <a:gd name="T85" fmla="*/ 2147483646 h 449"/>
              <a:gd name="T86" fmla="*/ 2147483646 w 571"/>
              <a:gd name="T87" fmla="*/ 2147483646 h 449"/>
              <a:gd name="T88" fmla="*/ 0 w 571"/>
              <a:gd name="T89" fmla="*/ 2147483646 h 449"/>
              <a:gd name="T90" fmla="*/ 0 w 571"/>
              <a:gd name="T91" fmla="*/ 2147483646 h 449"/>
              <a:gd name="T92" fmla="*/ 0 w 571"/>
              <a:gd name="T93" fmla="*/ 2147483646 h 449"/>
              <a:gd name="T94" fmla="*/ 0 w 571"/>
              <a:gd name="T95" fmla="*/ 2147483646 h 449"/>
              <a:gd name="T96" fmla="*/ 0 w 571"/>
              <a:gd name="T97" fmla="*/ 2147483646 h 449"/>
              <a:gd name="T98" fmla="*/ 0 w 571"/>
              <a:gd name="T99" fmla="*/ 2147483646 h 449"/>
              <a:gd name="T100" fmla="*/ 0 w 571"/>
              <a:gd name="T101" fmla="*/ 2147483646 h 449"/>
              <a:gd name="T102" fmla="*/ 2147483646 w 571"/>
              <a:gd name="T103" fmla="*/ 2147483646 h 449"/>
              <a:gd name="T104" fmla="*/ 2147483646 w 571"/>
              <a:gd name="T105" fmla="*/ 2147483646 h 449"/>
              <a:gd name="T106" fmla="*/ 2147483646 w 571"/>
              <a:gd name="T107" fmla="*/ 2147483646 h 449"/>
              <a:gd name="T108" fmla="*/ 2147483646 w 571"/>
              <a:gd name="T109" fmla="*/ 2147483646 h 449"/>
              <a:gd name="T110" fmla="*/ 2147483646 w 571"/>
              <a:gd name="T111" fmla="*/ 2147483646 h 449"/>
              <a:gd name="T112" fmla="*/ 2147483646 w 571"/>
              <a:gd name="T113" fmla="*/ 2147483646 h 449"/>
              <a:gd name="T114" fmla="*/ 2147483646 w 571"/>
              <a:gd name="T115" fmla="*/ 2147483646 h 449"/>
              <a:gd name="T116" fmla="*/ 2147483646 w 571"/>
              <a:gd name="T117" fmla="*/ 0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1"/>
              <a:gd name="T178" fmla="*/ 0 h 449"/>
              <a:gd name="T179" fmla="*/ 571 w 571"/>
              <a:gd name="T180" fmla="*/ 449 h 4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1" h="449">
                <a:moveTo>
                  <a:pt x="179" y="0"/>
                </a:moveTo>
                <a:lnTo>
                  <a:pt x="184" y="0"/>
                </a:lnTo>
                <a:lnTo>
                  <a:pt x="188" y="0"/>
                </a:lnTo>
                <a:lnTo>
                  <a:pt x="191" y="0"/>
                </a:lnTo>
                <a:lnTo>
                  <a:pt x="202" y="1"/>
                </a:lnTo>
                <a:lnTo>
                  <a:pt x="209" y="1"/>
                </a:lnTo>
                <a:lnTo>
                  <a:pt x="211" y="1"/>
                </a:lnTo>
                <a:lnTo>
                  <a:pt x="221" y="1"/>
                </a:lnTo>
                <a:lnTo>
                  <a:pt x="226" y="1"/>
                </a:lnTo>
                <a:lnTo>
                  <a:pt x="228" y="1"/>
                </a:lnTo>
                <a:lnTo>
                  <a:pt x="233" y="1"/>
                </a:lnTo>
                <a:lnTo>
                  <a:pt x="238" y="1"/>
                </a:lnTo>
                <a:lnTo>
                  <a:pt x="242" y="0"/>
                </a:lnTo>
                <a:lnTo>
                  <a:pt x="247" y="1"/>
                </a:lnTo>
                <a:lnTo>
                  <a:pt x="250" y="1"/>
                </a:lnTo>
                <a:lnTo>
                  <a:pt x="251" y="1"/>
                </a:lnTo>
                <a:lnTo>
                  <a:pt x="256" y="1"/>
                </a:lnTo>
                <a:lnTo>
                  <a:pt x="261" y="0"/>
                </a:lnTo>
                <a:lnTo>
                  <a:pt x="265" y="0"/>
                </a:lnTo>
                <a:lnTo>
                  <a:pt x="269" y="0"/>
                </a:lnTo>
                <a:lnTo>
                  <a:pt x="274" y="0"/>
                </a:lnTo>
                <a:lnTo>
                  <a:pt x="286" y="0"/>
                </a:lnTo>
                <a:lnTo>
                  <a:pt x="287" y="0"/>
                </a:lnTo>
                <a:lnTo>
                  <a:pt x="292" y="0"/>
                </a:lnTo>
                <a:lnTo>
                  <a:pt x="295" y="0"/>
                </a:lnTo>
                <a:lnTo>
                  <a:pt x="305" y="0"/>
                </a:lnTo>
                <a:lnTo>
                  <a:pt x="308" y="0"/>
                </a:lnTo>
                <a:lnTo>
                  <a:pt x="311" y="0"/>
                </a:lnTo>
                <a:lnTo>
                  <a:pt x="315" y="0"/>
                </a:lnTo>
                <a:lnTo>
                  <a:pt x="321" y="0"/>
                </a:lnTo>
                <a:lnTo>
                  <a:pt x="323" y="0"/>
                </a:lnTo>
                <a:lnTo>
                  <a:pt x="329" y="1"/>
                </a:lnTo>
                <a:lnTo>
                  <a:pt x="337" y="1"/>
                </a:lnTo>
                <a:lnTo>
                  <a:pt x="363" y="1"/>
                </a:lnTo>
                <a:lnTo>
                  <a:pt x="366" y="1"/>
                </a:lnTo>
                <a:lnTo>
                  <a:pt x="376" y="1"/>
                </a:lnTo>
                <a:lnTo>
                  <a:pt x="388" y="1"/>
                </a:lnTo>
                <a:lnTo>
                  <a:pt x="389" y="1"/>
                </a:lnTo>
                <a:lnTo>
                  <a:pt x="407" y="1"/>
                </a:lnTo>
                <a:lnTo>
                  <a:pt x="421" y="0"/>
                </a:lnTo>
                <a:lnTo>
                  <a:pt x="434" y="1"/>
                </a:lnTo>
                <a:lnTo>
                  <a:pt x="436" y="1"/>
                </a:lnTo>
                <a:lnTo>
                  <a:pt x="438" y="1"/>
                </a:lnTo>
                <a:lnTo>
                  <a:pt x="449" y="1"/>
                </a:lnTo>
                <a:lnTo>
                  <a:pt x="451" y="1"/>
                </a:lnTo>
                <a:lnTo>
                  <a:pt x="459" y="1"/>
                </a:lnTo>
                <a:lnTo>
                  <a:pt x="460" y="1"/>
                </a:lnTo>
                <a:lnTo>
                  <a:pt x="464" y="1"/>
                </a:lnTo>
                <a:lnTo>
                  <a:pt x="466" y="1"/>
                </a:lnTo>
                <a:lnTo>
                  <a:pt x="468" y="1"/>
                </a:lnTo>
                <a:lnTo>
                  <a:pt x="478" y="1"/>
                </a:lnTo>
                <a:lnTo>
                  <a:pt x="488" y="1"/>
                </a:lnTo>
                <a:lnTo>
                  <a:pt x="496" y="1"/>
                </a:lnTo>
                <a:lnTo>
                  <a:pt x="498" y="1"/>
                </a:lnTo>
                <a:lnTo>
                  <a:pt x="505" y="1"/>
                </a:lnTo>
                <a:lnTo>
                  <a:pt x="518" y="0"/>
                </a:lnTo>
                <a:lnTo>
                  <a:pt x="520" y="0"/>
                </a:lnTo>
                <a:lnTo>
                  <a:pt x="523" y="0"/>
                </a:lnTo>
                <a:lnTo>
                  <a:pt x="524" y="0"/>
                </a:lnTo>
                <a:lnTo>
                  <a:pt x="527" y="0"/>
                </a:lnTo>
                <a:lnTo>
                  <a:pt x="531" y="0"/>
                </a:lnTo>
                <a:lnTo>
                  <a:pt x="538" y="0"/>
                </a:lnTo>
                <a:lnTo>
                  <a:pt x="540" y="0"/>
                </a:lnTo>
                <a:lnTo>
                  <a:pt x="542" y="1"/>
                </a:lnTo>
                <a:lnTo>
                  <a:pt x="545" y="1"/>
                </a:lnTo>
                <a:lnTo>
                  <a:pt x="556" y="1"/>
                </a:lnTo>
                <a:lnTo>
                  <a:pt x="562" y="1"/>
                </a:lnTo>
                <a:lnTo>
                  <a:pt x="566" y="1"/>
                </a:lnTo>
                <a:lnTo>
                  <a:pt x="570" y="1"/>
                </a:lnTo>
                <a:lnTo>
                  <a:pt x="570" y="3"/>
                </a:lnTo>
                <a:lnTo>
                  <a:pt x="570" y="6"/>
                </a:lnTo>
                <a:lnTo>
                  <a:pt x="570" y="13"/>
                </a:lnTo>
                <a:lnTo>
                  <a:pt x="570" y="18"/>
                </a:lnTo>
                <a:lnTo>
                  <a:pt x="570" y="23"/>
                </a:lnTo>
                <a:lnTo>
                  <a:pt x="570" y="45"/>
                </a:lnTo>
                <a:lnTo>
                  <a:pt x="570" y="47"/>
                </a:lnTo>
                <a:lnTo>
                  <a:pt x="570" y="50"/>
                </a:lnTo>
                <a:lnTo>
                  <a:pt x="570" y="57"/>
                </a:lnTo>
                <a:lnTo>
                  <a:pt x="570" y="66"/>
                </a:lnTo>
                <a:lnTo>
                  <a:pt x="570" y="75"/>
                </a:lnTo>
                <a:lnTo>
                  <a:pt x="570" y="82"/>
                </a:lnTo>
                <a:lnTo>
                  <a:pt x="570" y="84"/>
                </a:lnTo>
                <a:lnTo>
                  <a:pt x="570" y="91"/>
                </a:lnTo>
                <a:lnTo>
                  <a:pt x="570" y="93"/>
                </a:lnTo>
                <a:lnTo>
                  <a:pt x="570" y="100"/>
                </a:lnTo>
                <a:lnTo>
                  <a:pt x="570" y="106"/>
                </a:lnTo>
                <a:lnTo>
                  <a:pt x="570" y="112"/>
                </a:lnTo>
                <a:lnTo>
                  <a:pt x="570" y="118"/>
                </a:lnTo>
                <a:lnTo>
                  <a:pt x="570" y="122"/>
                </a:lnTo>
                <a:lnTo>
                  <a:pt x="570" y="124"/>
                </a:lnTo>
                <a:lnTo>
                  <a:pt x="570" y="126"/>
                </a:lnTo>
                <a:lnTo>
                  <a:pt x="570" y="131"/>
                </a:lnTo>
                <a:lnTo>
                  <a:pt x="570" y="142"/>
                </a:lnTo>
                <a:lnTo>
                  <a:pt x="570" y="148"/>
                </a:lnTo>
                <a:lnTo>
                  <a:pt x="566" y="148"/>
                </a:lnTo>
                <a:lnTo>
                  <a:pt x="550" y="148"/>
                </a:lnTo>
                <a:lnTo>
                  <a:pt x="526" y="148"/>
                </a:lnTo>
                <a:lnTo>
                  <a:pt x="511" y="148"/>
                </a:lnTo>
                <a:lnTo>
                  <a:pt x="496" y="157"/>
                </a:lnTo>
                <a:lnTo>
                  <a:pt x="496" y="169"/>
                </a:lnTo>
                <a:lnTo>
                  <a:pt x="496" y="174"/>
                </a:lnTo>
                <a:lnTo>
                  <a:pt x="496" y="181"/>
                </a:lnTo>
                <a:lnTo>
                  <a:pt x="496" y="192"/>
                </a:lnTo>
                <a:lnTo>
                  <a:pt x="496" y="196"/>
                </a:lnTo>
                <a:lnTo>
                  <a:pt x="496" y="207"/>
                </a:lnTo>
                <a:lnTo>
                  <a:pt x="496" y="225"/>
                </a:lnTo>
                <a:lnTo>
                  <a:pt x="496" y="227"/>
                </a:lnTo>
                <a:lnTo>
                  <a:pt x="496" y="230"/>
                </a:lnTo>
                <a:lnTo>
                  <a:pt x="496" y="234"/>
                </a:lnTo>
                <a:lnTo>
                  <a:pt x="496" y="238"/>
                </a:lnTo>
                <a:lnTo>
                  <a:pt x="496" y="243"/>
                </a:lnTo>
                <a:lnTo>
                  <a:pt x="496" y="248"/>
                </a:lnTo>
                <a:lnTo>
                  <a:pt x="496" y="253"/>
                </a:lnTo>
                <a:lnTo>
                  <a:pt x="496" y="262"/>
                </a:lnTo>
                <a:lnTo>
                  <a:pt x="496" y="268"/>
                </a:lnTo>
                <a:lnTo>
                  <a:pt x="496" y="270"/>
                </a:lnTo>
                <a:lnTo>
                  <a:pt x="496" y="273"/>
                </a:lnTo>
                <a:lnTo>
                  <a:pt x="496" y="287"/>
                </a:lnTo>
                <a:lnTo>
                  <a:pt x="496" y="298"/>
                </a:lnTo>
                <a:lnTo>
                  <a:pt x="496" y="302"/>
                </a:lnTo>
                <a:lnTo>
                  <a:pt x="496" y="308"/>
                </a:lnTo>
                <a:lnTo>
                  <a:pt x="496" y="315"/>
                </a:lnTo>
                <a:lnTo>
                  <a:pt x="496" y="324"/>
                </a:lnTo>
                <a:lnTo>
                  <a:pt x="496" y="326"/>
                </a:lnTo>
                <a:lnTo>
                  <a:pt x="496" y="347"/>
                </a:lnTo>
                <a:lnTo>
                  <a:pt x="496" y="356"/>
                </a:lnTo>
                <a:lnTo>
                  <a:pt x="496" y="365"/>
                </a:lnTo>
                <a:lnTo>
                  <a:pt x="496" y="371"/>
                </a:lnTo>
                <a:lnTo>
                  <a:pt x="486" y="373"/>
                </a:lnTo>
                <a:lnTo>
                  <a:pt x="466" y="373"/>
                </a:lnTo>
                <a:lnTo>
                  <a:pt x="460" y="373"/>
                </a:lnTo>
                <a:lnTo>
                  <a:pt x="453" y="373"/>
                </a:lnTo>
                <a:lnTo>
                  <a:pt x="451" y="373"/>
                </a:lnTo>
                <a:lnTo>
                  <a:pt x="448" y="373"/>
                </a:lnTo>
                <a:lnTo>
                  <a:pt x="444" y="373"/>
                </a:lnTo>
                <a:lnTo>
                  <a:pt x="440" y="373"/>
                </a:lnTo>
                <a:lnTo>
                  <a:pt x="438" y="373"/>
                </a:lnTo>
                <a:lnTo>
                  <a:pt x="437" y="373"/>
                </a:lnTo>
                <a:lnTo>
                  <a:pt x="425" y="376"/>
                </a:lnTo>
                <a:lnTo>
                  <a:pt x="425" y="380"/>
                </a:lnTo>
                <a:lnTo>
                  <a:pt x="425" y="381"/>
                </a:lnTo>
                <a:lnTo>
                  <a:pt x="425" y="386"/>
                </a:lnTo>
                <a:lnTo>
                  <a:pt x="425" y="389"/>
                </a:lnTo>
                <a:lnTo>
                  <a:pt x="425" y="397"/>
                </a:lnTo>
                <a:lnTo>
                  <a:pt x="425" y="406"/>
                </a:lnTo>
                <a:lnTo>
                  <a:pt x="425" y="409"/>
                </a:lnTo>
                <a:lnTo>
                  <a:pt x="425" y="412"/>
                </a:lnTo>
                <a:lnTo>
                  <a:pt x="425" y="421"/>
                </a:lnTo>
                <a:lnTo>
                  <a:pt x="425" y="425"/>
                </a:lnTo>
                <a:lnTo>
                  <a:pt x="425" y="434"/>
                </a:lnTo>
                <a:lnTo>
                  <a:pt x="423" y="448"/>
                </a:lnTo>
                <a:lnTo>
                  <a:pt x="421" y="448"/>
                </a:lnTo>
                <a:lnTo>
                  <a:pt x="412" y="448"/>
                </a:lnTo>
                <a:lnTo>
                  <a:pt x="398" y="448"/>
                </a:lnTo>
                <a:lnTo>
                  <a:pt x="396" y="448"/>
                </a:lnTo>
                <a:lnTo>
                  <a:pt x="387" y="448"/>
                </a:lnTo>
                <a:lnTo>
                  <a:pt x="382" y="448"/>
                </a:lnTo>
                <a:lnTo>
                  <a:pt x="375" y="448"/>
                </a:lnTo>
                <a:lnTo>
                  <a:pt x="370" y="448"/>
                </a:lnTo>
                <a:lnTo>
                  <a:pt x="366" y="448"/>
                </a:lnTo>
                <a:lnTo>
                  <a:pt x="363" y="448"/>
                </a:lnTo>
                <a:lnTo>
                  <a:pt x="361" y="448"/>
                </a:lnTo>
                <a:lnTo>
                  <a:pt x="354" y="448"/>
                </a:lnTo>
                <a:lnTo>
                  <a:pt x="351" y="448"/>
                </a:lnTo>
                <a:lnTo>
                  <a:pt x="344" y="448"/>
                </a:lnTo>
                <a:lnTo>
                  <a:pt x="341" y="448"/>
                </a:lnTo>
                <a:lnTo>
                  <a:pt x="306" y="448"/>
                </a:lnTo>
                <a:lnTo>
                  <a:pt x="302" y="448"/>
                </a:lnTo>
                <a:lnTo>
                  <a:pt x="295" y="448"/>
                </a:lnTo>
                <a:lnTo>
                  <a:pt x="292" y="448"/>
                </a:lnTo>
                <a:lnTo>
                  <a:pt x="289" y="448"/>
                </a:lnTo>
                <a:lnTo>
                  <a:pt x="286" y="448"/>
                </a:lnTo>
                <a:lnTo>
                  <a:pt x="282" y="448"/>
                </a:lnTo>
                <a:lnTo>
                  <a:pt x="281" y="448"/>
                </a:lnTo>
                <a:lnTo>
                  <a:pt x="278" y="448"/>
                </a:lnTo>
                <a:lnTo>
                  <a:pt x="277" y="448"/>
                </a:lnTo>
                <a:lnTo>
                  <a:pt x="274" y="448"/>
                </a:lnTo>
                <a:lnTo>
                  <a:pt x="272" y="448"/>
                </a:lnTo>
                <a:lnTo>
                  <a:pt x="263" y="448"/>
                </a:lnTo>
                <a:lnTo>
                  <a:pt x="253" y="448"/>
                </a:lnTo>
                <a:lnTo>
                  <a:pt x="248" y="448"/>
                </a:lnTo>
                <a:lnTo>
                  <a:pt x="246" y="448"/>
                </a:lnTo>
                <a:lnTo>
                  <a:pt x="240" y="448"/>
                </a:lnTo>
                <a:lnTo>
                  <a:pt x="230" y="448"/>
                </a:lnTo>
                <a:lnTo>
                  <a:pt x="228" y="448"/>
                </a:lnTo>
                <a:lnTo>
                  <a:pt x="218" y="448"/>
                </a:lnTo>
                <a:lnTo>
                  <a:pt x="214" y="448"/>
                </a:lnTo>
                <a:lnTo>
                  <a:pt x="204" y="448"/>
                </a:lnTo>
                <a:lnTo>
                  <a:pt x="199" y="448"/>
                </a:lnTo>
                <a:lnTo>
                  <a:pt x="196" y="448"/>
                </a:lnTo>
                <a:lnTo>
                  <a:pt x="187" y="448"/>
                </a:lnTo>
                <a:lnTo>
                  <a:pt x="184" y="448"/>
                </a:lnTo>
                <a:lnTo>
                  <a:pt x="181" y="448"/>
                </a:lnTo>
                <a:lnTo>
                  <a:pt x="173" y="448"/>
                </a:lnTo>
                <a:lnTo>
                  <a:pt x="171" y="448"/>
                </a:lnTo>
                <a:lnTo>
                  <a:pt x="165" y="448"/>
                </a:lnTo>
                <a:lnTo>
                  <a:pt x="159" y="448"/>
                </a:lnTo>
                <a:lnTo>
                  <a:pt x="151" y="448"/>
                </a:lnTo>
                <a:lnTo>
                  <a:pt x="148" y="448"/>
                </a:lnTo>
                <a:lnTo>
                  <a:pt x="146" y="448"/>
                </a:lnTo>
                <a:lnTo>
                  <a:pt x="141" y="448"/>
                </a:lnTo>
                <a:lnTo>
                  <a:pt x="139" y="448"/>
                </a:lnTo>
                <a:lnTo>
                  <a:pt x="133" y="448"/>
                </a:lnTo>
                <a:lnTo>
                  <a:pt x="129" y="448"/>
                </a:lnTo>
                <a:lnTo>
                  <a:pt x="128" y="448"/>
                </a:lnTo>
                <a:lnTo>
                  <a:pt x="127" y="448"/>
                </a:lnTo>
                <a:lnTo>
                  <a:pt x="118" y="448"/>
                </a:lnTo>
                <a:lnTo>
                  <a:pt x="115" y="448"/>
                </a:lnTo>
                <a:lnTo>
                  <a:pt x="106" y="448"/>
                </a:lnTo>
                <a:lnTo>
                  <a:pt x="104" y="448"/>
                </a:lnTo>
                <a:lnTo>
                  <a:pt x="98" y="448"/>
                </a:lnTo>
                <a:lnTo>
                  <a:pt x="93" y="448"/>
                </a:lnTo>
                <a:lnTo>
                  <a:pt x="87" y="448"/>
                </a:lnTo>
                <a:lnTo>
                  <a:pt x="84" y="448"/>
                </a:lnTo>
                <a:lnTo>
                  <a:pt x="83" y="448"/>
                </a:lnTo>
                <a:lnTo>
                  <a:pt x="69" y="448"/>
                </a:lnTo>
                <a:lnTo>
                  <a:pt x="46" y="448"/>
                </a:lnTo>
                <a:lnTo>
                  <a:pt x="35" y="448"/>
                </a:lnTo>
                <a:lnTo>
                  <a:pt x="32" y="448"/>
                </a:lnTo>
                <a:lnTo>
                  <a:pt x="25" y="448"/>
                </a:lnTo>
                <a:lnTo>
                  <a:pt x="0" y="448"/>
                </a:lnTo>
                <a:lnTo>
                  <a:pt x="0" y="435"/>
                </a:lnTo>
                <a:lnTo>
                  <a:pt x="0" y="432"/>
                </a:lnTo>
                <a:lnTo>
                  <a:pt x="0" y="423"/>
                </a:lnTo>
                <a:lnTo>
                  <a:pt x="0" y="419"/>
                </a:lnTo>
                <a:lnTo>
                  <a:pt x="0" y="417"/>
                </a:lnTo>
                <a:lnTo>
                  <a:pt x="0" y="415"/>
                </a:lnTo>
                <a:lnTo>
                  <a:pt x="0" y="393"/>
                </a:lnTo>
                <a:lnTo>
                  <a:pt x="0" y="384"/>
                </a:lnTo>
                <a:lnTo>
                  <a:pt x="0" y="375"/>
                </a:lnTo>
                <a:lnTo>
                  <a:pt x="0" y="373"/>
                </a:lnTo>
                <a:lnTo>
                  <a:pt x="0" y="369"/>
                </a:lnTo>
                <a:lnTo>
                  <a:pt x="0" y="364"/>
                </a:lnTo>
                <a:lnTo>
                  <a:pt x="0" y="360"/>
                </a:lnTo>
                <a:lnTo>
                  <a:pt x="0" y="352"/>
                </a:lnTo>
                <a:lnTo>
                  <a:pt x="0" y="348"/>
                </a:lnTo>
                <a:lnTo>
                  <a:pt x="0" y="336"/>
                </a:lnTo>
                <a:lnTo>
                  <a:pt x="0" y="333"/>
                </a:lnTo>
                <a:lnTo>
                  <a:pt x="0" y="332"/>
                </a:lnTo>
                <a:lnTo>
                  <a:pt x="0" y="328"/>
                </a:lnTo>
                <a:lnTo>
                  <a:pt x="0" y="325"/>
                </a:lnTo>
                <a:lnTo>
                  <a:pt x="0" y="323"/>
                </a:lnTo>
                <a:lnTo>
                  <a:pt x="0" y="314"/>
                </a:lnTo>
                <a:lnTo>
                  <a:pt x="0" y="311"/>
                </a:lnTo>
                <a:lnTo>
                  <a:pt x="0" y="302"/>
                </a:lnTo>
                <a:lnTo>
                  <a:pt x="0" y="272"/>
                </a:lnTo>
                <a:lnTo>
                  <a:pt x="0" y="256"/>
                </a:lnTo>
                <a:lnTo>
                  <a:pt x="0" y="238"/>
                </a:lnTo>
                <a:lnTo>
                  <a:pt x="0" y="195"/>
                </a:lnTo>
                <a:lnTo>
                  <a:pt x="0" y="187"/>
                </a:lnTo>
                <a:lnTo>
                  <a:pt x="0" y="185"/>
                </a:lnTo>
                <a:lnTo>
                  <a:pt x="0" y="183"/>
                </a:lnTo>
                <a:lnTo>
                  <a:pt x="0" y="173"/>
                </a:lnTo>
                <a:lnTo>
                  <a:pt x="0" y="165"/>
                </a:lnTo>
                <a:lnTo>
                  <a:pt x="0" y="157"/>
                </a:lnTo>
                <a:lnTo>
                  <a:pt x="0" y="148"/>
                </a:lnTo>
                <a:lnTo>
                  <a:pt x="18" y="148"/>
                </a:lnTo>
                <a:lnTo>
                  <a:pt x="31" y="148"/>
                </a:lnTo>
                <a:lnTo>
                  <a:pt x="34" y="148"/>
                </a:lnTo>
                <a:lnTo>
                  <a:pt x="36" y="148"/>
                </a:lnTo>
                <a:lnTo>
                  <a:pt x="47" y="148"/>
                </a:lnTo>
                <a:lnTo>
                  <a:pt x="59" y="148"/>
                </a:lnTo>
                <a:lnTo>
                  <a:pt x="66" y="148"/>
                </a:lnTo>
                <a:lnTo>
                  <a:pt x="72" y="142"/>
                </a:lnTo>
                <a:lnTo>
                  <a:pt x="72" y="134"/>
                </a:lnTo>
                <a:lnTo>
                  <a:pt x="72" y="130"/>
                </a:lnTo>
                <a:lnTo>
                  <a:pt x="72" y="113"/>
                </a:lnTo>
                <a:lnTo>
                  <a:pt x="72" y="109"/>
                </a:lnTo>
                <a:lnTo>
                  <a:pt x="72" y="99"/>
                </a:lnTo>
                <a:lnTo>
                  <a:pt x="72" y="93"/>
                </a:lnTo>
                <a:lnTo>
                  <a:pt x="72" y="91"/>
                </a:lnTo>
                <a:lnTo>
                  <a:pt x="72" y="88"/>
                </a:lnTo>
                <a:lnTo>
                  <a:pt x="72" y="85"/>
                </a:lnTo>
                <a:lnTo>
                  <a:pt x="72" y="80"/>
                </a:lnTo>
                <a:lnTo>
                  <a:pt x="72" y="73"/>
                </a:lnTo>
                <a:lnTo>
                  <a:pt x="84" y="73"/>
                </a:lnTo>
                <a:lnTo>
                  <a:pt x="104" y="73"/>
                </a:lnTo>
                <a:lnTo>
                  <a:pt x="116" y="73"/>
                </a:lnTo>
                <a:lnTo>
                  <a:pt x="133" y="73"/>
                </a:lnTo>
                <a:lnTo>
                  <a:pt x="137" y="73"/>
                </a:lnTo>
                <a:lnTo>
                  <a:pt x="141" y="73"/>
                </a:lnTo>
                <a:lnTo>
                  <a:pt x="143" y="73"/>
                </a:lnTo>
                <a:lnTo>
                  <a:pt x="155" y="73"/>
                </a:lnTo>
                <a:lnTo>
                  <a:pt x="168" y="73"/>
                </a:lnTo>
                <a:lnTo>
                  <a:pt x="179" y="70"/>
                </a:lnTo>
                <a:lnTo>
                  <a:pt x="179" y="65"/>
                </a:lnTo>
                <a:lnTo>
                  <a:pt x="179" y="57"/>
                </a:lnTo>
                <a:lnTo>
                  <a:pt x="179" y="53"/>
                </a:lnTo>
                <a:lnTo>
                  <a:pt x="179" y="46"/>
                </a:lnTo>
                <a:lnTo>
                  <a:pt x="179" y="44"/>
                </a:lnTo>
                <a:lnTo>
                  <a:pt x="179" y="37"/>
                </a:lnTo>
                <a:lnTo>
                  <a:pt x="179" y="19"/>
                </a:lnTo>
                <a:lnTo>
                  <a:pt x="179" y="7"/>
                </a:lnTo>
                <a:lnTo>
                  <a:pt x="179" y="3"/>
                </a:lnTo>
                <a:lnTo>
                  <a:pt x="179"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6" name="Freeform 331"/>
          <p:cNvSpPr>
            <a:spLocks/>
          </p:cNvSpPr>
          <p:nvPr/>
        </p:nvSpPr>
        <p:spPr bwMode="auto">
          <a:xfrm>
            <a:off x="9588501" y="3398838"/>
            <a:ext cx="619125" cy="1047750"/>
          </a:xfrm>
          <a:custGeom>
            <a:avLst/>
            <a:gdLst>
              <a:gd name="T0" fmla="*/ 2147483646 w 429"/>
              <a:gd name="T1" fmla="*/ 2147483646 h 747"/>
              <a:gd name="T2" fmla="*/ 2147483646 w 429"/>
              <a:gd name="T3" fmla="*/ 2147483646 h 747"/>
              <a:gd name="T4" fmla="*/ 2147483646 w 429"/>
              <a:gd name="T5" fmla="*/ 2147483646 h 747"/>
              <a:gd name="T6" fmla="*/ 2147483646 w 429"/>
              <a:gd name="T7" fmla="*/ 2147483646 h 747"/>
              <a:gd name="T8" fmla="*/ 2147483646 w 429"/>
              <a:gd name="T9" fmla="*/ 2147483646 h 747"/>
              <a:gd name="T10" fmla="*/ 2147483646 w 429"/>
              <a:gd name="T11" fmla="*/ 2147483646 h 747"/>
              <a:gd name="T12" fmla="*/ 2147483646 w 429"/>
              <a:gd name="T13" fmla="*/ 2147483646 h 747"/>
              <a:gd name="T14" fmla="*/ 2147483646 w 429"/>
              <a:gd name="T15" fmla="*/ 2147483646 h 747"/>
              <a:gd name="T16" fmla="*/ 2147483646 w 429"/>
              <a:gd name="T17" fmla="*/ 2147483646 h 747"/>
              <a:gd name="T18" fmla="*/ 2147483646 w 429"/>
              <a:gd name="T19" fmla="*/ 2147483646 h 747"/>
              <a:gd name="T20" fmla="*/ 2147483646 w 429"/>
              <a:gd name="T21" fmla="*/ 2147483646 h 747"/>
              <a:gd name="T22" fmla="*/ 2147483646 w 429"/>
              <a:gd name="T23" fmla="*/ 2147483646 h 747"/>
              <a:gd name="T24" fmla="*/ 2147483646 w 429"/>
              <a:gd name="T25" fmla="*/ 2147483646 h 747"/>
              <a:gd name="T26" fmla="*/ 2147483646 w 429"/>
              <a:gd name="T27" fmla="*/ 2147483646 h 747"/>
              <a:gd name="T28" fmla="*/ 2147483646 w 429"/>
              <a:gd name="T29" fmla="*/ 2147483646 h 747"/>
              <a:gd name="T30" fmla="*/ 2147483646 w 429"/>
              <a:gd name="T31" fmla="*/ 2147483646 h 747"/>
              <a:gd name="T32" fmla="*/ 2147483646 w 429"/>
              <a:gd name="T33" fmla="*/ 2147483646 h 747"/>
              <a:gd name="T34" fmla="*/ 2147483646 w 429"/>
              <a:gd name="T35" fmla="*/ 2147483646 h 747"/>
              <a:gd name="T36" fmla="*/ 2147483646 w 429"/>
              <a:gd name="T37" fmla="*/ 2147483646 h 747"/>
              <a:gd name="T38" fmla="*/ 2147483646 w 429"/>
              <a:gd name="T39" fmla="*/ 2147483646 h 747"/>
              <a:gd name="T40" fmla="*/ 2147483646 w 429"/>
              <a:gd name="T41" fmla="*/ 2147483646 h 747"/>
              <a:gd name="T42" fmla="*/ 2147483646 w 429"/>
              <a:gd name="T43" fmla="*/ 2147483646 h 747"/>
              <a:gd name="T44" fmla="*/ 2147483646 w 429"/>
              <a:gd name="T45" fmla="*/ 2147483646 h 747"/>
              <a:gd name="T46" fmla="*/ 2147483646 w 429"/>
              <a:gd name="T47" fmla="*/ 2147483646 h 747"/>
              <a:gd name="T48" fmla="*/ 2147483646 w 429"/>
              <a:gd name="T49" fmla="*/ 2147483646 h 747"/>
              <a:gd name="T50" fmla="*/ 2147483646 w 429"/>
              <a:gd name="T51" fmla="*/ 2147483646 h 747"/>
              <a:gd name="T52" fmla="*/ 2147483646 w 429"/>
              <a:gd name="T53" fmla="*/ 2147483646 h 747"/>
              <a:gd name="T54" fmla="*/ 2147483646 w 429"/>
              <a:gd name="T55" fmla="*/ 2147483646 h 747"/>
              <a:gd name="T56" fmla="*/ 2147483646 w 429"/>
              <a:gd name="T57" fmla="*/ 2147483646 h 747"/>
              <a:gd name="T58" fmla="*/ 2147483646 w 429"/>
              <a:gd name="T59" fmla="*/ 2147483646 h 747"/>
              <a:gd name="T60" fmla="*/ 2147483646 w 429"/>
              <a:gd name="T61" fmla="*/ 2147483646 h 747"/>
              <a:gd name="T62" fmla="*/ 2147483646 w 429"/>
              <a:gd name="T63" fmla="*/ 2147483646 h 747"/>
              <a:gd name="T64" fmla="*/ 2147483646 w 429"/>
              <a:gd name="T65" fmla="*/ 2147483646 h 747"/>
              <a:gd name="T66" fmla="*/ 2147483646 w 429"/>
              <a:gd name="T67" fmla="*/ 2147483646 h 747"/>
              <a:gd name="T68" fmla="*/ 2147483646 w 429"/>
              <a:gd name="T69" fmla="*/ 2147483646 h 747"/>
              <a:gd name="T70" fmla="*/ 2147483646 w 429"/>
              <a:gd name="T71" fmla="*/ 2147483646 h 747"/>
              <a:gd name="T72" fmla="*/ 2147483646 w 429"/>
              <a:gd name="T73" fmla="*/ 2147483646 h 747"/>
              <a:gd name="T74" fmla="*/ 2147483646 w 429"/>
              <a:gd name="T75" fmla="*/ 2147483646 h 747"/>
              <a:gd name="T76" fmla="*/ 2147483646 w 429"/>
              <a:gd name="T77" fmla="*/ 2147483646 h 747"/>
              <a:gd name="T78" fmla="*/ 2147483646 w 429"/>
              <a:gd name="T79" fmla="*/ 2147483646 h 747"/>
              <a:gd name="T80" fmla="*/ 2147483646 w 429"/>
              <a:gd name="T81" fmla="*/ 2147483646 h 747"/>
              <a:gd name="T82" fmla="*/ 2147483646 w 429"/>
              <a:gd name="T83" fmla="*/ 2147483646 h 747"/>
              <a:gd name="T84" fmla="*/ 2147483646 w 429"/>
              <a:gd name="T85" fmla="*/ 2147483646 h 747"/>
              <a:gd name="T86" fmla="*/ 2147483646 w 429"/>
              <a:gd name="T87" fmla="*/ 2147483646 h 747"/>
              <a:gd name="T88" fmla="*/ 2147483646 w 429"/>
              <a:gd name="T89" fmla="*/ 2147483646 h 747"/>
              <a:gd name="T90" fmla="*/ 2147483646 w 429"/>
              <a:gd name="T91" fmla="*/ 2147483646 h 747"/>
              <a:gd name="T92" fmla="*/ 2147483646 w 429"/>
              <a:gd name="T93" fmla="*/ 2147483646 h 747"/>
              <a:gd name="T94" fmla="*/ 2147483646 w 429"/>
              <a:gd name="T95" fmla="*/ 2147483646 h 747"/>
              <a:gd name="T96" fmla="*/ 2147483646 w 429"/>
              <a:gd name="T97" fmla="*/ 2147483646 h 747"/>
              <a:gd name="T98" fmla="*/ 2147483646 w 429"/>
              <a:gd name="T99" fmla="*/ 2147483646 h 747"/>
              <a:gd name="T100" fmla="*/ 2147483646 w 429"/>
              <a:gd name="T101" fmla="*/ 2147483646 h 747"/>
              <a:gd name="T102" fmla="*/ 2147483646 w 429"/>
              <a:gd name="T103" fmla="*/ 2147483646 h 747"/>
              <a:gd name="T104" fmla="*/ 2147483646 w 429"/>
              <a:gd name="T105" fmla="*/ 2147483646 h 747"/>
              <a:gd name="T106" fmla="*/ 2147483646 w 429"/>
              <a:gd name="T107" fmla="*/ 2147483646 h 747"/>
              <a:gd name="T108" fmla="*/ 2147483646 w 429"/>
              <a:gd name="T109" fmla="*/ 2147483646 h 747"/>
              <a:gd name="T110" fmla="*/ 2147483646 w 429"/>
              <a:gd name="T111" fmla="*/ 2147483646 h 747"/>
              <a:gd name="T112" fmla="*/ 2147483646 w 429"/>
              <a:gd name="T113" fmla="*/ 2147483646 h 747"/>
              <a:gd name="T114" fmla="*/ 2147483646 w 429"/>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9"/>
              <a:gd name="T175" fmla="*/ 0 h 747"/>
              <a:gd name="T176" fmla="*/ 429 w 429"/>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9" h="747">
                <a:moveTo>
                  <a:pt x="426" y="0"/>
                </a:moveTo>
                <a:lnTo>
                  <a:pt x="426" y="4"/>
                </a:lnTo>
                <a:lnTo>
                  <a:pt x="426" y="12"/>
                </a:lnTo>
                <a:lnTo>
                  <a:pt x="428" y="13"/>
                </a:lnTo>
                <a:lnTo>
                  <a:pt x="428" y="14"/>
                </a:lnTo>
                <a:lnTo>
                  <a:pt x="428" y="18"/>
                </a:lnTo>
                <a:lnTo>
                  <a:pt x="428" y="20"/>
                </a:lnTo>
                <a:lnTo>
                  <a:pt x="428" y="23"/>
                </a:lnTo>
                <a:lnTo>
                  <a:pt x="428" y="26"/>
                </a:lnTo>
                <a:lnTo>
                  <a:pt x="426" y="28"/>
                </a:lnTo>
                <a:lnTo>
                  <a:pt x="426" y="32"/>
                </a:lnTo>
                <a:lnTo>
                  <a:pt x="426" y="35"/>
                </a:lnTo>
                <a:lnTo>
                  <a:pt x="426" y="38"/>
                </a:lnTo>
                <a:lnTo>
                  <a:pt x="426" y="44"/>
                </a:lnTo>
                <a:lnTo>
                  <a:pt x="426" y="48"/>
                </a:lnTo>
                <a:lnTo>
                  <a:pt x="426" y="51"/>
                </a:lnTo>
                <a:lnTo>
                  <a:pt x="426" y="53"/>
                </a:lnTo>
                <a:lnTo>
                  <a:pt x="426" y="55"/>
                </a:lnTo>
                <a:lnTo>
                  <a:pt x="426" y="57"/>
                </a:lnTo>
                <a:lnTo>
                  <a:pt x="426" y="60"/>
                </a:lnTo>
                <a:lnTo>
                  <a:pt x="426" y="62"/>
                </a:lnTo>
                <a:lnTo>
                  <a:pt x="425" y="69"/>
                </a:lnTo>
                <a:lnTo>
                  <a:pt x="425" y="74"/>
                </a:lnTo>
                <a:lnTo>
                  <a:pt x="425" y="77"/>
                </a:lnTo>
                <a:lnTo>
                  <a:pt x="425" y="88"/>
                </a:lnTo>
                <a:lnTo>
                  <a:pt x="425" y="92"/>
                </a:lnTo>
                <a:lnTo>
                  <a:pt x="424" y="103"/>
                </a:lnTo>
                <a:lnTo>
                  <a:pt x="424" y="111"/>
                </a:lnTo>
                <a:lnTo>
                  <a:pt x="424" y="117"/>
                </a:lnTo>
                <a:lnTo>
                  <a:pt x="423" y="119"/>
                </a:lnTo>
                <a:lnTo>
                  <a:pt x="424" y="126"/>
                </a:lnTo>
                <a:lnTo>
                  <a:pt x="423" y="132"/>
                </a:lnTo>
                <a:lnTo>
                  <a:pt x="423" y="134"/>
                </a:lnTo>
                <a:lnTo>
                  <a:pt x="423" y="136"/>
                </a:lnTo>
                <a:lnTo>
                  <a:pt x="423" y="139"/>
                </a:lnTo>
                <a:lnTo>
                  <a:pt x="423" y="143"/>
                </a:lnTo>
                <a:lnTo>
                  <a:pt x="423" y="146"/>
                </a:lnTo>
                <a:lnTo>
                  <a:pt x="423" y="151"/>
                </a:lnTo>
                <a:lnTo>
                  <a:pt x="423" y="155"/>
                </a:lnTo>
                <a:lnTo>
                  <a:pt x="423" y="157"/>
                </a:lnTo>
                <a:lnTo>
                  <a:pt x="423" y="165"/>
                </a:lnTo>
                <a:lnTo>
                  <a:pt x="423" y="166"/>
                </a:lnTo>
                <a:lnTo>
                  <a:pt x="423" y="168"/>
                </a:lnTo>
                <a:lnTo>
                  <a:pt x="423" y="171"/>
                </a:lnTo>
                <a:lnTo>
                  <a:pt x="422" y="177"/>
                </a:lnTo>
                <a:lnTo>
                  <a:pt x="422" y="180"/>
                </a:lnTo>
                <a:lnTo>
                  <a:pt x="422" y="184"/>
                </a:lnTo>
                <a:lnTo>
                  <a:pt x="422" y="190"/>
                </a:lnTo>
                <a:lnTo>
                  <a:pt x="422" y="200"/>
                </a:lnTo>
                <a:lnTo>
                  <a:pt x="422" y="205"/>
                </a:lnTo>
                <a:lnTo>
                  <a:pt x="422" y="213"/>
                </a:lnTo>
                <a:lnTo>
                  <a:pt x="422" y="214"/>
                </a:lnTo>
                <a:lnTo>
                  <a:pt x="421" y="216"/>
                </a:lnTo>
                <a:lnTo>
                  <a:pt x="421" y="223"/>
                </a:lnTo>
                <a:lnTo>
                  <a:pt x="421" y="225"/>
                </a:lnTo>
                <a:lnTo>
                  <a:pt x="421" y="227"/>
                </a:lnTo>
                <a:lnTo>
                  <a:pt x="421" y="230"/>
                </a:lnTo>
                <a:lnTo>
                  <a:pt x="421" y="234"/>
                </a:lnTo>
                <a:lnTo>
                  <a:pt x="421" y="242"/>
                </a:lnTo>
                <a:lnTo>
                  <a:pt x="421" y="246"/>
                </a:lnTo>
                <a:lnTo>
                  <a:pt x="421" y="249"/>
                </a:lnTo>
                <a:lnTo>
                  <a:pt x="421" y="255"/>
                </a:lnTo>
                <a:lnTo>
                  <a:pt x="421" y="261"/>
                </a:lnTo>
                <a:lnTo>
                  <a:pt x="421" y="264"/>
                </a:lnTo>
                <a:lnTo>
                  <a:pt x="419" y="269"/>
                </a:lnTo>
                <a:lnTo>
                  <a:pt x="419" y="272"/>
                </a:lnTo>
                <a:lnTo>
                  <a:pt x="419" y="276"/>
                </a:lnTo>
                <a:lnTo>
                  <a:pt x="419" y="298"/>
                </a:lnTo>
                <a:lnTo>
                  <a:pt x="419" y="302"/>
                </a:lnTo>
                <a:lnTo>
                  <a:pt x="419" y="308"/>
                </a:lnTo>
                <a:lnTo>
                  <a:pt x="418" y="310"/>
                </a:lnTo>
                <a:lnTo>
                  <a:pt x="418" y="324"/>
                </a:lnTo>
                <a:lnTo>
                  <a:pt x="418" y="326"/>
                </a:lnTo>
                <a:lnTo>
                  <a:pt x="418" y="328"/>
                </a:lnTo>
                <a:lnTo>
                  <a:pt x="418" y="334"/>
                </a:lnTo>
                <a:lnTo>
                  <a:pt x="418" y="337"/>
                </a:lnTo>
                <a:lnTo>
                  <a:pt x="418" y="341"/>
                </a:lnTo>
                <a:lnTo>
                  <a:pt x="418" y="342"/>
                </a:lnTo>
                <a:lnTo>
                  <a:pt x="418" y="350"/>
                </a:lnTo>
                <a:lnTo>
                  <a:pt x="416" y="382"/>
                </a:lnTo>
                <a:lnTo>
                  <a:pt x="416" y="387"/>
                </a:lnTo>
                <a:lnTo>
                  <a:pt x="415" y="391"/>
                </a:lnTo>
                <a:lnTo>
                  <a:pt x="415" y="407"/>
                </a:lnTo>
                <a:lnTo>
                  <a:pt x="415" y="413"/>
                </a:lnTo>
                <a:lnTo>
                  <a:pt x="415" y="418"/>
                </a:lnTo>
                <a:lnTo>
                  <a:pt x="415" y="422"/>
                </a:lnTo>
                <a:lnTo>
                  <a:pt x="415" y="431"/>
                </a:lnTo>
                <a:lnTo>
                  <a:pt x="415" y="438"/>
                </a:lnTo>
                <a:lnTo>
                  <a:pt x="414" y="443"/>
                </a:lnTo>
                <a:lnTo>
                  <a:pt x="414" y="445"/>
                </a:lnTo>
                <a:lnTo>
                  <a:pt x="414" y="447"/>
                </a:lnTo>
                <a:lnTo>
                  <a:pt x="414" y="450"/>
                </a:lnTo>
                <a:lnTo>
                  <a:pt x="414" y="462"/>
                </a:lnTo>
                <a:lnTo>
                  <a:pt x="414" y="469"/>
                </a:lnTo>
                <a:lnTo>
                  <a:pt x="414" y="472"/>
                </a:lnTo>
                <a:lnTo>
                  <a:pt x="414" y="476"/>
                </a:lnTo>
                <a:lnTo>
                  <a:pt x="414" y="480"/>
                </a:lnTo>
                <a:lnTo>
                  <a:pt x="414" y="482"/>
                </a:lnTo>
                <a:lnTo>
                  <a:pt x="413" y="496"/>
                </a:lnTo>
                <a:lnTo>
                  <a:pt x="413" y="499"/>
                </a:lnTo>
                <a:lnTo>
                  <a:pt x="413" y="504"/>
                </a:lnTo>
                <a:lnTo>
                  <a:pt x="413" y="507"/>
                </a:lnTo>
                <a:lnTo>
                  <a:pt x="413" y="519"/>
                </a:lnTo>
                <a:lnTo>
                  <a:pt x="413" y="524"/>
                </a:lnTo>
                <a:lnTo>
                  <a:pt x="412" y="528"/>
                </a:lnTo>
                <a:lnTo>
                  <a:pt x="412" y="529"/>
                </a:lnTo>
                <a:lnTo>
                  <a:pt x="412" y="546"/>
                </a:lnTo>
                <a:lnTo>
                  <a:pt x="412" y="556"/>
                </a:lnTo>
                <a:lnTo>
                  <a:pt x="411" y="574"/>
                </a:lnTo>
                <a:lnTo>
                  <a:pt x="411" y="586"/>
                </a:lnTo>
                <a:lnTo>
                  <a:pt x="411" y="590"/>
                </a:lnTo>
                <a:lnTo>
                  <a:pt x="411" y="595"/>
                </a:lnTo>
                <a:lnTo>
                  <a:pt x="411" y="598"/>
                </a:lnTo>
                <a:lnTo>
                  <a:pt x="411" y="602"/>
                </a:lnTo>
                <a:lnTo>
                  <a:pt x="411" y="604"/>
                </a:lnTo>
                <a:lnTo>
                  <a:pt x="411" y="619"/>
                </a:lnTo>
                <a:lnTo>
                  <a:pt x="410" y="626"/>
                </a:lnTo>
                <a:lnTo>
                  <a:pt x="410" y="630"/>
                </a:lnTo>
                <a:lnTo>
                  <a:pt x="410" y="631"/>
                </a:lnTo>
                <a:lnTo>
                  <a:pt x="410" y="637"/>
                </a:lnTo>
                <a:lnTo>
                  <a:pt x="410" y="639"/>
                </a:lnTo>
                <a:lnTo>
                  <a:pt x="410" y="654"/>
                </a:lnTo>
                <a:lnTo>
                  <a:pt x="410" y="665"/>
                </a:lnTo>
                <a:lnTo>
                  <a:pt x="410" y="666"/>
                </a:lnTo>
                <a:lnTo>
                  <a:pt x="409" y="671"/>
                </a:lnTo>
                <a:lnTo>
                  <a:pt x="409" y="677"/>
                </a:lnTo>
                <a:lnTo>
                  <a:pt x="409" y="684"/>
                </a:lnTo>
                <a:lnTo>
                  <a:pt x="409" y="693"/>
                </a:lnTo>
                <a:lnTo>
                  <a:pt x="409" y="709"/>
                </a:lnTo>
                <a:lnTo>
                  <a:pt x="409" y="710"/>
                </a:lnTo>
                <a:lnTo>
                  <a:pt x="409" y="713"/>
                </a:lnTo>
                <a:lnTo>
                  <a:pt x="409" y="719"/>
                </a:lnTo>
                <a:lnTo>
                  <a:pt x="409" y="723"/>
                </a:lnTo>
                <a:lnTo>
                  <a:pt x="408" y="726"/>
                </a:lnTo>
                <a:lnTo>
                  <a:pt x="408" y="727"/>
                </a:lnTo>
                <a:lnTo>
                  <a:pt x="408" y="735"/>
                </a:lnTo>
                <a:lnTo>
                  <a:pt x="408" y="736"/>
                </a:lnTo>
                <a:lnTo>
                  <a:pt x="408" y="743"/>
                </a:lnTo>
                <a:lnTo>
                  <a:pt x="408" y="746"/>
                </a:lnTo>
                <a:lnTo>
                  <a:pt x="403" y="746"/>
                </a:lnTo>
                <a:lnTo>
                  <a:pt x="399" y="746"/>
                </a:lnTo>
                <a:lnTo>
                  <a:pt x="389" y="746"/>
                </a:lnTo>
                <a:lnTo>
                  <a:pt x="387" y="746"/>
                </a:lnTo>
                <a:lnTo>
                  <a:pt x="385" y="746"/>
                </a:lnTo>
                <a:lnTo>
                  <a:pt x="383" y="746"/>
                </a:lnTo>
                <a:lnTo>
                  <a:pt x="379" y="746"/>
                </a:lnTo>
                <a:lnTo>
                  <a:pt x="374" y="746"/>
                </a:lnTo>
                <a:lnTo>
                  <a:pt x="370" y="746"/>
                </a:lnTo>
                <a:lnTo>
                  <a:pt x="368" y="746"/>
                </a:lnTo>
                <a:lnTo>
                  <a:pt x="359" y="746"/>
                </a:lnTo>
                <a:lnTo>
                  <a:pt x="349" y="746"/>
                </a:lnTo>
                <a:lnTo>
                  <a:pt x="344" y="746"/>
                </a:lnTo>
                <a:lnTo>
                  <a:pt x="338" y="746"/>
                </a:lnTo>
                <a:lnTo>
                  <a:pt x="336" y="746"/>
                </a:lnTo>
                <a:lnTo>
                  <a:pt x="334" y="746"/>
                </a:lnTo>
                <a:lnTo>
                  <a:pt x="330" y="746"/>
                </a:lnTo>
                <a:lnTo>
                  <a:pt x="313" y="746"/>
                </a:lnTo>
                <a:lnTo>
                  <a:pt x="301" y="746"/>
                </a:lnTo>
                <a:lnTo>
                  <a:pt x="284" y="746"/>
                </a:lnTo>
                <a:lnTo>
                  <a:pt x="283" y="746"/>
                </a:lnTo>
                <a:lnTo>
                  <a:pt x="273" y="746"/>
                </a:lnTo>
                <a:lnTo>
                  <a:pt x="270" y="746"/>
                </a:lnTo>
                <a:lnTo>
                  <a:pt x="265" y="746"/>
                </a:lnTo>
                <a:lnTo>
                  <a:pt x="264" y="746"/>
                </a:lnTo>
                <a:lnTo>
                  <a:pt x="260" y="746"/>
                </a:lnTo>
                <a:lnTo>
                  <a:pt x="257" y="746"/>
                </a:lnTo>
                <a:lnTo>
                  <a:pt x="256" y="746"/>
                </a:lnTo>
                <a:lnTo>
                  <a:pt x="248" y="746"/>
                </a:lnTo>
                <a:lnTo>
                  <a:pt x="245" y="746"/>
                </a:lnTo>
                <a:lnTo>
                  <a:pt x="240" y="746"/>
                </a:lnTo>
                <a:lnTo>
                  <a:pt x="238" y="746"/>
                </a:lnTo>
                <a:lnTo>
                  <a:pt x="233" y="746"/>
                </a:lnTo>
                <a:lnTo>
                  <a:pt x="231" y="746"/>
                </a:lnTo>
                <a:lnTo>
                  <a:pt x="227" y="746"/>
                </a:lnTo>
                <a:lnTo>
                  <a:pt x="225" y="746"/>
                </a:lnTo>
                <a:lnTo>
                  <a:pt x="221" y="746"/>
                </a:lnTo>
                <a:lnTo>
                  <a:pt x="218" y="746"/>
                </a:lnTo>
                <a:lnTo>
                  <a:pt x="213" y="746"/>
                </a:lnTo>
                <a:lnTo>
                  <a:pt x="204" y="746"/>
                </a:lnTo>
                <a:lnTo>
                  <a:pt x="199" y="746"/>
                </a:lnTo>
                <a:lnTo>
                  <a:pt x="194" y="746"/>
                </a:lnTo>
                <a:lnTo>
                  <a:pt x="182" y="746"/>
                </a:lnTo>
                <a:lnTo>
                  <a:pt x="179" y="746"/>
                </a:lnTo>
                <a:lnTo>
                  <a:pt x="158" y="746"/>
                </a:lnTo>
                <a:lnTo>
                  <a:pt x="152" y="746"/>
                </a:lnTo>
                <a:lnTo>
                  <a:pt x="140" y="746"/>
                </a:lnTo>
                <a:lnTo>
                  <a:pt x="114" y="746"/>
                </a:lnTo>
                <a:lnTo>
                  <a:pt x="90" y="746"/>
                </a:lnTo>
                <a:lnTo>
                  <a:pt x="83" y="746"/>
                </a:lnTo>
                <a:lnTo>
                  <a:pt x="83" y="740"/>
                </a:lnTo>
                <a:lnTo>
                  <a:pt x="83" y="728"/>
                </a:lnTo>
                <a:lnTo>
                  <a:pt x="83" y="724"/>
                </a:lnTo>
                <a:lnTo>
                  <a:pt x="83" y="722"/>
                </a:lnTo>
                <a:lnTo>
                  <a:pt x="83" y="719"/>
                </a:lnTo>
                <a:lnTo>
                  <a:pt x="83" y="716"/>
                </a:lnTo>
                <a:lnTo>
                  <a:pt x="83" y="709"/>
                </a:lnTo>
                <a:lnTo>
                  <a:pt x="83" y="704"/>
                </a:lnTo>
                <a:lnTo>
                  <a:pt x="83" y="698"/>
                </a:lnTo>
                <a:lnTo>
                  <a:pt x="83" y="691"/>
                </a:lnTo>
                <a:lnTo>
                  <a:pt x="83" y="689"/>
                </a:lnTo>
                <a:lnTo>
                  <a:pt x="83" y="682"/>
                </a:lnTo>
                <a:lnTo>
                  <a:pt x="83" y="680"/>
                </a:lnTo>
                <a:lnTo>
                  <a:pt x="83" y="673"/>
                </a:lnTo>
                <a:lnTo>
                  <a:pt x="83" y="664"/>
                </a:lnTo>
                <a:lnTo>
                  <a:pt x="83" y="655"/>
                </a:lnTo>
                <a:lnTo>
                  <a:pt x="83" y="648"/>
                </a:lnTo>
                <a:lnTo>
                  <a:pt x="83" y="645"/>
                </a:lnTo>
                <a:lnTo>
                  <a:pt x="83" y="642"/>
                </a:lnTo>
                <a:lnTo>
                  <a:pt x="83" y="621"/>
                </a:lnTo>
                <a:lnTo>
                  <a:pt x="83" y="615"/>
                </a:lnTo>
                <a:lnTo>
                  <a:pt x="83" y="611"/>
                </a:lnTo>
                <a:lnTo>
                  <a:pt x="83" y="604"/>
                </a:lnTo>
                <a:lnTo>
                  <a:pt x="83" y="600"/>
                </a:lnTo>
                <a:lnTo>
                  <a:pt x="83" y="598"/>
                </a:lnTo>
                <a:lnTo>
                  <a:pt x="80" y="598"/>
                </a:lnTo>
                <a:lnTo>
                  <a:pt x="75" y="598"/>
                </a:lnTo>
                <a:lnTo>
                  <a:pt x="70" y="598"/>
                </a:lnTo>
                <a:lnTo>
                  <a:pt x="59" y="598"/>
                </a:lnTo>
                <a:lnTo>
                  <a:pt x="56" y="598"/>
                </a:lnTo>
                <a:lnTo>
                  <a:pt x="53" y="597"/>
                </a:lnTo>
                <a:lnTo>
                  <a:pt x="51" y="597"/>
                </a:lnTo>
                <a:lnTo>
                  <a:pt x="45" y="597"/>
                </a:lnTo>
                <a:lnTo>
                  <a:pt x="40" y="597"/>
                </a:lnTo>
                <a:lnTo>
                  <a:pt x="38" y="597"/>
                </a:lnTo>
                <a:lnTo>
                  <a:pt x="37" y="597"/>
                </a:lnTo>
                <a:lnTo>
                  <a:pt x="34" y="597"/>
                </a:lnTo>
                <a:lnTo>
                  <a:pt x="31" y="597"/>
                </a:lnTo>
                <a:lnTo>
                  <a:pt x="18" y="598"/>
                </a:lnTo>
                <a:lnTo>
                  <a:pt x="12" y="598"/>
                </a:lnTo>
                <a:lnTo>
                  <a:pt x="9" y="598"/>
                </a:lnTo>
                <a:lnTo>
                  <a:pt x="2" y="598"/>
                </a:lnTo>
                <a:lnTo>
                  <a:pt x="2" y="586"/>
                </a:lnTo>
                <a:lnTo>
                  <a:pt x="2" y="581"/>
                </a:lnTo>
                <a:lnTo>
                  <a:pt x="2" y="572"/>
                </a:lnTo>
                <a:lnTo>
                  <a:pt x="2" y="566"/>
                </a:lnTo>
                <a:lnTo>
                  <a:pt x="2" y="560"/>
                </a:lnTo>
                <a:lnTo>
                  <a:pt x="2" y="558"/>
                </a:lnTo>
                <a:lnTo>
                  <a:pt x="2" y="548"/>
                </a:lnTo>
                <a:lnTo>
                  <a:pt x="0" y="538"/>
                </a:lnTo>
                <a:lnTo>
                  <a:pt x="2" y="536"/>
                </a:lnTo>
                <a:lnTo>
                  <a:pt x="2" y="530"/>
                </a:lnTo>
                <a:lnTo>
                  <a:pt x="2" y="528"/>
                </a:lnTo>
                <a:lnTo>
                  <a:pt x="2" y="527"/>
                </a:lnTo>
                <a:lnTo>
                  <a:pt x="2" y="523"/>
                </a:lnTo>
                <a:lnTo>
                  <a:pt x="2" y="522"/>
                </a:lnTo>
                <a:lnTo>
                  <a:pt x="2" y="520"/>
                </a:lnTo>
                <a:lnTo>
                  <a:pt x="2" y="515"/>
                </a:lnTo>
                <a:lnTo>
                  <a:pt x="2" y="506"/>
                </a:lnTo>
                <a:lnTo>
                  <a:pt x="0" y="497"/>
                </a:lnTo>
                <a:lnTo>
                  <a:pt x="2" y="490"/>
                </a:lnTo>
                <a:lnTo>
                  <a:pt x="2" y="487"/>
                </a:lnTo>
                <a:lnTo>
                  <a:pt x="2" y="477"/>
                </a:lnTo>
                <a:lnTo>
                  <a:pt x="2" y="475"/>
                </a:lnTo>
                <a:lnTo>
                  <a:pt x="2" y="471"/>
                </a:lnTo>
                <a:lnTo>
                  <a:pt x="2" y="468"/>
                </a:lnTo>
                <a:lnTo>
                  <a:pt x="2" y="465"/>
                </a:lnTo>
                <a:lnTo>
                  <a:pt x="2" y="463"/>
                </a:lnTo>
                <a:lnTo>
                  <a:pt x="2" y="460"/>
                </a:lnTo>
                <a:lnTo>
                  <a:pt x="2" y="455"/>
                </a:lnTo>
                <a:lnTo>
                  <a:pt x="2" y="452"/>
                </a:lnTo>
                <a:lnTo>
                  <a:pt x="2" y="448"/>
                </a:lnTo>
                <a:lnTo>
                  <a:pt x="31" y="448"/>
                </a:lnTo>
                <a:lnTo>
                  <a:pt x="35" y="448"/>
                </a:lnTo>
                <a:lnTo>
                  <a:pt x="37" y="448"/>
                </a:lnTo>
                <a:lnTo>
                  <a:pt x="41" y="448"/>
                </a:lnTo>
                <a:lnTo>
                  <a:pt x="42" y="447"/>
                </a:lnTo>
                <a:lnTo>
                  <a:pt x="42" y="444"/>
                </a:lnTo>
                <a:lnTo>
                  <a:pt x="42" y="442"/>
                </a:lnTo>
                <a:lnTo>
                  <a:pt x="42" y="431"/>
                </a:lnTo>
                <a:lnTo>
                  <a:pt x="42" y="429"/>
                </a:lnTo>
                <a:lnTo>
                  <a:pt x="42" y="427"/>
                </a:lnTo>
                <a:lnTo>
                  <a:pt x="42" y="421"/>
                </a:lnTo>
                <a:lnTo>
                  <a:pt x="42" y="418"/>
                </a:lnTo>
                <a:lnTo>
                  <a:pt x="42" y="416"/>
                </a:lnTo>
                <a:lnTo>
                  <a:pt x="42" y="413"/>
                </a:lnTo>
                <a:lnTo>
                  <a:pt x="42" y="411"/>
                </a:lnTo>
                <a:lnTo>
                  <a:pt x="42" y="409"/>
                </a:lnTo>
                <a:lnTo>
                  <a:pt x="42" y="399"/>
                </a:lnTo>
                <a:lnTo>
                  <a:pt x="42" y="386"/>
                </a:lnTo>
                <a:lnTo>
                  <a:pt x="42" y="384"/>
                </a:lnTo>
                <a:lnTo>
                  <a:pt x="42" y="379"/>
                </a:lnTo>
                <a:lnTo>
                  <a:pt x="42" y="374"/>
                </a:lnTo>
                <a:lnTo>
                  <a:pt x="50" y="374"/>
                </a:lnTo>
                <a:lnTo>
                  <a:pt x="55" y="374"/>
                </a:lnTo>
                <a:lnTo>
                  <a:pt x="57" y="374"/>
                </a:lnTo>
                <a:lnTo>
                  <a:pt x="79" y="374"/>
                </a:lnTo>
                <a:lnTo>
                  <a:pt x="82" y="374"/>
                </a:lnTo>
                <a:lnTo>
                  <a:pt x="85" y="374"/>
                </a:lnTo>
                <a:lnTo>
                  <a:pt x="91" y="374"/>
                </a:lnTo>
                <a:lnTo>
                  <a:pt x="91" y="367"/>
                </a:lnTo>
                <a:lnTo>
                  <a:pt x="91" y="360"/>
                </a:lnTo>
                <a:lnTo>
                  <a:pt x="91" y="348"/>
                </a:lnTo>
                <a:lnTo>
                  <a:pt x="91" y="342"/>
                </a:lnTo>
                <a:lnTo>
                  <a:pt x="91" y="337"/>
                </a:lnTo>
                <a:lnTo>
                  <a:pt x="91" y="329"/>
                </a:lnTo>
                <a:lnTo>
                  <a:pt x="91" y="325"/>
                </a:lnTo>
                <a:lnTo>
                  <a:pt x="91" y="320"/>
                </a:lnTo>
                <a:lnTo>
                  <a:pt x="91" y="318"/>
                </a:lnTo>
                <a:lnTo>
                  <a:pt x="91" y="312"/>
                </a:lnTo>
                <a:lnTo>
                  <a:pt x="91" y="310"/>
                </a:lnTo>
                <a:lnTo>
                  <a:pt x="91" y="307"/>
                </a:lnTo>
                <a:lnTo>
                  <a:pt x="91" y="304"/>
                </a:lnTo>
                <a:lnTo>
                  <a:pt x="91" y="301"/>
                </a:lnTo>
                <a:lnTo>
                  <a:pt x="91" y="294"/>
                </a:lnTo>
                <a:lnTo>
                  <a:pt x="91" y="287"/>
                </a:lnTo>
                <a:lnTo>
                  <a:pt x="91" y="281"/>
                </a:lnTo>
                <a:lnTo>
                  <a:pt x="91" y="274"/>
                </a:lnTo>
                <a:lnTo>
                  <a:pt x="91" y="269"/>
                </a:lnTo>
                <a:lnTo>
                  <a:pt x="91" y="259"/>
                </a:lnTo>
                <a:lnTo>
                  <a:pt x="91" y="249"/>
                </a:lnTo>
                <a:lnTo>
                  <a:pt x="91" y="223"/>
                </a:lnTo>
                <a:lnTo>
                  <a:pt x="91" y="219"/>
                </a:lnTo>
                <a:lnTo>
                  <a:pt x="91" y="216"/>
                </a:lnTo>
                <a:lnTo>
                  <a:pt x="91" y="213"/>
                </a:lnTo>
                <a:lnTo>
                  <a:pt x="91" y="204"/>
                </a:lnTo>
                <a:lnTo>
                  <a:pt x="91" y="201"/>
                </a:lnTo>
                <a:lnTo>
                  <a:pt x="91" y="196"/>
                </a:lnTo>
                <a:lnTo>
                  <a:pt x="91" y="195"/>
                </a:lnTo>
                <a:lnTo>
                  <a:pt x="91" y="192"/>
                </a:lnTo>
                <a:lnTo>
                  <a:pt x="91" y="188"/>
                </a:lnTo>
                <a:lnTo>
                  <a:pt x="91" y="174"/>
                </a:lnTo>
                <a:lnTo>
                  <a:pt x="91" y="170"/>
                </a:lnTo>
                <a:lnTo>
                  <a:pt x="91" y="167"/>
                </a:lnTo>
                <a:lnTo>
                  <a:pt x="91" y="163"/>
                </a:lnTo>
                <a:lnTo>
                  <a:pt x="91" y="151"/>
                </a:lnTo>
                <a:lnTo>
                  <a:pt x="95" y="151"/>
                </a:lnTo>
                <a:lnTo>
                  <a:pt x="101" y="151"/>
                </a:lnTo>
                <a:lnTo>
                  <a:pt x="104" y="151"/>
                </a:lnTo>
                <a:lnTo>
                  <a:pt x="117" y="151"/>
                </a:lnTo>
                <a:lnTo>
                  <a:pt x="119" y="151"/>
                </a:lnTo>
                <a:lnTo>
                  <a:pt x="123" y="151"/>
                </a:lnTo>
                <a:lnTo>
                  <a:pt x="126" y="151"/>
                </a:lnTo>
                <a:lnTo>
                  <a:pt x="128" y="151"/>
                </a:lnTo>
                <a:lnTo>
                  <a:pt x="136" y="151"/>
                </a:lnTo>
                <a:lnTo>
                  <a:pt x="152" y="151"/>
                </a:lnTo>
                <a:lnTo>
                  <a:pt x="155" y="151"/>
                </a:lnTo>
                <a:lnTo>
                  <a:pt x="157" y="151"/>
                </a:lnTo>
                <a:lnTo>
                  <a:pt x="165" y="151"/>
                </a:lnTo>
                <a:lnTo>
                  <a:pt x="168" y="149"/>
                </a:lnTo>
                <a:lnTo>
                  <a:pt x="168" y="146"/>
                </a:lnTo>
                <a:lnTo>
                  <a:pt x="168" y="141"/>
                </a:lnTo>
                <a:lnTo>
                  <a:pt x="167" y="139"/>
                </a:lnTo>
                <a:lnTo>
                  <a:pt x="168" y="133"/>
                </a:lnTo>
                <a:lnTo>
                  <a:pt x="168" y="120"/>
                </a:lnTo>
                <a:lnTo>
                  <a:pt x="168" y="117"/>
                </a:lnTo>
                <a:lnTo>
                  <a:pt x="168" y="115"/>
                </a:lnTo>
                <a:lnTo>
                  <a:pt x="168" y="112"/>
                </a:lnTo>
                <a:lnTo>
                  <a:pt x="168" y="109"/>
                </a:lnTo>
                <a:lnTo>
                  <a:pt x="168" y="106"/>
                </a:lnTo>
                <a:lnTo>
                  <a:pt x="168" y="102"/>
                </a:lnTo>
                <a:lnTo>
                  <a:pt x="168" y="99"/>
                </a:lnTo>
                <a:lnTo>
                  <a:pt x="168" y="96"/>
                </a:lnTo>
                <a:lnTo>
                  <a:pt x="168" y="94"/>
                </a:lnTo>
                <a:lnTo>
                  <a:pt x="168" y="91"/>
                </a:lnTo>
                <a:lnTo>
                  <a:pt x="168" y="88"/>
                </a:lnTo>
                <a:lnTo>
                  <a:pt x="168" y="83"/>
                </a:lnTo>
                <a:lnTo>
                  <a:pt x="168" y="78"/>
                </a:lnTo>
                <a:lnTo>
                  <a:pt x="168" y="74"/>
                </a:lnTo>
                <a:lnTo>
                  <a:pt x="168" y="70"/>
                </a:lnTo>
                <a:lnTo>
                  <a:pt x="168" y="64"/>
                </a:lnTo>
                <a:lnTo>
                  <a:pt x="168" y="61"/>
                </a:lnTo>
                <a:lnTo>
                  <a:pt x="168" y="57"/>
                </a:lnTo>
                <a:lnTo>
                  <a:pt x="168" y="53"/>
                </a:lnTo>
                <a:lnTo>
                  <a:pt x="168" y="47"/>
                </a:lnTo>
                <a:lnTo>
                  <a:pt x="170" y="47"/>
                </a:lnTo>
                <a:lnTo>
                  <a:pt x="177" y="46"/>
                </a:lnTo>
                <a:lnTo>
                  <a:pt x="185" y="35"/>
                </a:lnTo>
                <a:lnTo>
                  <a:pt x="192" y="24"/>
                </a:lnTo>
                <a:lnTo>
                  <a:pt x="193" y="23"/>
                </a:lnTo>
                <a:lnTo>
                  <a:pt x="194" y="22"/>
                </a:lnTo>
                <a:lnTo>
                  <a:pt x="200" y="20"/>
                </a:lnTo>
                <a:lnTo>
                  <a:pt x="211" y="19"/>
                </a:lnTo>
                <a:lnTo>
                  <a:pt x="215" y="19"/>
                </a:lnTo>
                <a:lnTo>
                  <a:pt x="251" y="43"/>
                </a:lnTo>
                <a:lnTo>
                  <a:pt x="258" y="48"/>
                </a:lnTo>
                <a:lnTo>
                  <a:pt x="259" y="51"/>
                </a:lnTo>
                <a:lnTo>
                  <a:pt x="297" y="70"/>
                </a:lnTo>
                <a:lnTo>
                  <a:pt x="300" y="65"/>
                </a:lnTo>
                <a:lnTo>
                  <a:pt x="327" y="44"/>
                </a:lnTo>
                <a:lnTo>
                  <a:pt x="341" y="54"/>
                </a:lnTo>
                <a:lnTo>
                  <a:pt x="354" y="63"/>
                </a:lnTo>
                <a:lnTo>
                  <a:pt x="369" y="60"/>
                </a:lnTo>
                <a:lnTo>
                  <a:pt x="372" y="63"/>
                </a:lnTo>
                <a:lnTo>
                  <a:pt x="375" y="63"/>
                </a:lnTo>
                <a:lnTo>
                  <a:pt x="378" y="63"/>
                </a:lnTo>
                <a:lnTo>
                  <a:pt x="379" y="62"/>
                </a:lnTo>
                <a:lnTo>
                  <a:pt x="380" y="63"/>
                </a:lnTo>
                <a:lnTo>
                  <a:pt x="382" y="64"/>
                </a:lnTo>
                <a:lnTo>
                  <a:pt x="383" y="65"/>
                </a:lnTo>
                <a:lnTo>
                  <a:pt x="386" y="66"/>
                </a:lnTo>
                <a:lnTo>
                  <a:pt x="387" y="65"/>
                </a:lnTo>
                <a:lnTo>
                  <a:pt x="389" y="64"/>
                </a:lnTo>
                <a:lnTo>
                  <a:pt x="393" y="55"/>
                </a:lnTo>
                <a:lnTo>
                  <a:pt x="392" y="53"/>
                </a:lnTo>
                <a:lnTo>
                  <a:pt x="389" y="48"/>
                </a:lnTo>
                <a:lnTo>
                  <a:pt x="386" y="46"/>
                </a:lnTo>
                <a:lnTo>
                  <a:pt x="385" y="40"/>
                </a:lnTo>
                <a:lnTo>
                  <a:pt x="385" y="34"/>
                </a:lnTo>
                <a:lnTo>
                  <a:pt x="385" y="32"/>
                </a:lnTo>
                <a:lnTo>
                  <a:pt x="385" y="30"/>
                </a:lnTo>
                <a:lnTo>
                  <a:pt x="387" y="29"/>
                </a:lnTo>
                <a:lnTo>
                  <a:pt x="388" y="29"/>
                </a:lnTo>
                <a:lnTo>
                  <a:pt x="390" y="12"/>
                </a:lnTo>
                <a:lnTo>
                  <a:pt x="392" y="9"/>
                </a:lnTo>
                <a:lnTo>
                  <a:pt x="393" y="7"/>
                </a:lnTo>
                <a:lnTo>
                  <a:pt x="397" y="6"/>
                </a:lnTo>
                <a:lnTo>
                  <a:pt x="399" y="3"/>
                </a:lnTo>
                <a:lnTo>
                  <a:pt x="403" y="2"/>
                </a:lnTo>
                <a:lnTo>
                  <a:pt x="415" y="4"/>
                </a:lnTo>
                <a:lnTo>
                  <a:pt x="416" y="6"/>
                </a:lnTo>
                <a:lnTo>
                  <a:pt x="422" y="6"/>
                </a:lnTo>
                <a:lnTo>
                  <a:pt x="426"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7" name="Freeform 332"/>
          <p:cNvSpPr>
            <a:spLocks/>
          </p:cNvSpPr>
          <p:nvPr/>
        </p:nvSpPr>
        <p:spPr bwMode="auto">
          <a:xfrm>
            <a:off x="9202739" y="3305176"/>
            <a:ext cx="630237" cy="479425"/>
          </a:xfrm>
          <a:custGeom>
            <a:avLst/>
            <a:gdLst>
              <a:gd name="T0" fmla="*/ 2147483646 w 436"/>
              <a:gd name="T1" fmla="*/ 2147483646 h 343"/>
              <a:gd name="T2" fmla="*/ 2147483646 w 436"/>
              <a:gd name="T3" fmla="*/ 2147483646 h 343"/>
              <a:gd name="T4" fmla="*/ 2147483646 w 436"/>
              <a:gd name="T5" fmla="*/ 2147483646 h 343"/>
              <a:gd name="T6" fmla="*/ 2147483646 w 436"/>
              <a:gd name="T7" fmla="*/ 2147483646 h 343"/>
              <a:gd name="T8" fmla="*/ 2147483646 w 436"/>
              <a:gd name="T9" fmla="*/ 2147483646 h 343"/>
              <a:gd name="T10" fmla="*/ 2147483646 w 436"/>
              <a:gd name="T11" fmla="*/ 2147483646 h 343"/>
              <a:gd name="T12" fmla="*/ 2147483646 w 436"/>
              <a:gd name="T13" fmla="*/ 2147483646 h 343"/>
              <a:gd name="T14" fmla="*/ 2147483646 w 436"/>
              <a:gd name="T15" fmla="*/ 2147483646 h 343"/>
              <a:gd name="T16" fmla="*/ 2147483646 w 436"/>
              <a:gd name="T17" fmla="*/ 2147483646 h 343"/>
              <a:gd name="T18" fmla="*/ 2147483646 w 436"/>
              <a:gd name="T19" fmla="*/ 2147483646 h 343"/>
              <a:gd name="T20" fmla="*/ 2147483646 w 436"/>
              <a:gd name="T21" fmla="*/ 2147483646 h 343"/>
              <a:gd name="T22" fmla="*/ 2147483646 w 436"/>
              <a:gd name="T23" fmla="*/ 2147483646 h 343"/>
              <a:gd name="T24" fmla="*/ 2147483646 w 436"/>
              <a:gd name="T25" fmla="*/ 2147483646 h 343"/>
              <a:gd name="T26" fmla="*/ 2147483646 w 436"/>
              <a:gd name="T27" fmla="*/ 2147483646 h 343"/>
              <a:gd name="T28" fmla="*/ 2147483646 w 436"/>
              <a:gd name="T29" fmla="*/ 2147483646 h 343"/>
              <a:gd name="T30" fmla="*/ 2147483646 w 436"/>
              <a:gd name="T31" fmla="*/ 2147483646 h 343"/>
              <a:gd name="T32" fmla="*/ 2147483646 w 436"/>
              <a:gd name="T33" fmla="*/ 2147483646 h 343"/>
              <a:gd name="T34" fmla="*/ 2147483646 w 436"/>
              <a:gd name="T35" fmla="*/ 2147483646 h 343"/>
              <a:gd name="T36" fmla="*/ 2147483646 w 436"/>
              <a:gd name="T37" fmla="*/ 2147483646 h 343"/>
              <a:gd name="T38" fmla="*/ 2147483646 w 436"/>
              <a:gd name="T39" fmla="*/ 2147483646 h 343"/>
              <a:gd name="T40" fmla="*/ 2147483646 w 436"/>
              <a:gd name="T41" fmla="*/ 2147483646 h 343"/>
              <a:gd name="T42" fmla="*/ 2147483646 w 436"/>
              <a:gd name="T43" fmla="*/ 2147483646 h 343"/>
              <a:gd name="T44" fmla="*/ 2147483646 w 436"/>
              <a:gd name="T45" fmla="*/ 2147483646 h 343"/>
              <a:gd name="T46" fmla="*/ 2147483646 w 436"/>
              <a:gd name="T47" fmla="*/ 2147483646 h 343"/>
              <a:gd name="T48" fmla="*/ 2147483646 w 436"/>
              <a:gd name="T49" fmla="*/ 2147483646 h 343"/>
              <a:gd name="T50" fmla="*/ 2147483646 w 436"/>
              <a:gd name="T51" fmla="*/ 2147483646 h 343"/>
              <a:gd name="T52" fmla="*/ 2147483646 w 436"/>
              <a:gd name="T53" fmla="*/ 2147483646 h 343"/>
              <a:gd name="T54" fmla="*/ 2147483646 w 436"/>
              <a:gd name="T55" fmla="*/ 2147483646 h 343"/>
              <a:gd name="T56" fmla="*/ 2147483646 w 436"/>
              <a:gd name="T57" fmla="*/ 2147483646 h 343"/>
              <a:gd name="T58" fmla="*/ 2147483646 w 436"/>
              <a:gd name="T59" fmla="*/ 2147483646 h 343"/>
              <a:gd name="T60" fmla="*/ 2147483646 w 436"/>
              <a:gd name="T61" fmla="*/ 2147483646 h 343"/>
              <a:gd name="T62" fmla="*/ 0 w 436"/>
              <a:gd name="T63" fmla="*/ 2147483646 h 343"/>
              <a:gd name="T64" fmla="*/ 0 w 436"/>
              <a:gd name="T65" fmla="*/ 2147483646 h 343"/>
              <a:gd name="T66" fmla="*/ 2147483646 w 436"/>
              <a:gd name="T67" fmla="*/ 2147483646 h 343"/>
              <a:gd name="T68" fmla="*/ 2147483646 w 436"/>
              <a:gd name="T69" fmla="*/ 2147483646 h 343"/>
              <a:gd name="T70" fmla="*/ 2147483646 w 436"/>
              <a:gd name="T71" fmla="*/ 2147483646 h 343"/>
              <a:gd name="T72" fmla="*/ 2147483646 w 436"/>
              <a:gd name="T73" fmla="*/ 2147483646 h 343"/>
              <a:gd name="T74" fmla="*/ 2147483646 w 436"/>
              <a:gd name="T75" fmla="*/ 2147483646 h 343"/>
              <a:gd name="T76" fmla="*/ 2147483646 w 436"/>
              <a:gd name="T77" fmla="*/ 2147483646 h 343"/>
              <a:gd name="T78" fmla="*/ 2147483646 w 436"/>
              <a:gd name="T79" fmla="*/ 2147483646 h 343"/>
              <a:gd name="T80" fmla="*/ 2147483646 w 436"/>
              <a:gd name="T81" fmla="*/ 2147483646 h 343"/>
              <a:gd name="T82" fmla="*/ 2147483646 w 436"/>
              <a:gd name="T83" fmla="*/ 2147483646 h 343"/>
              <a:gd name="T84" fmla="*/ 2147483646 w 436"/>
              <a:gd name="T85" fmla="*/ 2147483646 h 343"/>
              <a:gd name="T86" fmla="*/ 2147483646 w 436"/>
              <a:gd name="T87" fmla="*/ 2147483646 h 343"/>
              <a:gd name="T88" fmla="*/ 2147483646 w 436"/>
              <a:gd name="T89" fmla="*/ 2147483646 h 343"/>
              <a:gd name="T90" fmla="*/ 2147483646 w 436"/>
              <a:gd name="T91" fmla="*/ 2147483646 h 343"/>
              <a:gd name="T92" fmla="*/ 2147483646 w 436"/>
              <a:gd name="T93" fmla="*/ 2147483646 h 343"/>
              <a:gd name="T94" fmla="*/ 2147483646 w 436"/>
              <a:gd name="T95" fmla="*/ 2147483646 h 343"/>
              <a:gd name="T96" fmla="*/ 2147483646 w 436"/>
              <a:gd name="T97" fmla="*/ 2147483646 h 343"/>
              <a:gd name="T98" fmla="*/ 2147483646 w 436"/>
              <a:gd name="T99" fmla="*/ 2147483646 h 343"/>
              <a:gd name="T100" fmla="*/ 2147483646 w 436"/>
              <a:gd name="T101" fmla="*/ 2147483646 h 343"/>
              <a:gd name="T102" fmla="*/ 2147483646 w 436"/>
              <a:gd name="T103" fmla="*/ 2147483646 h 343"/>
              <a:gd name="T104" fmla="*/ 2147483646 w 436"/>
              <a:gd name="T105" fmla="*/ 2147483646 h 343"/>
              <a:gd name="T106" fmla="*/ 2147483646 w 436"/>
              <a:gd name="T107" fmla="*/ 2147483646 h 343"/>
              <a:gd name="T108" fmla="*/ 2147483646 w 436"/>
              <a:gd name="T109" fmla="*/ 2147483646 h 343"/>
              <a:gd name="T110" fmla="*/ 2147483646 w 436"/>
              <a:gd name="T111" fmla="*/ 2147483646 h 343"/>
              <a:gd name="T112" fmla="*/ 2147483646 w 436"/>
              <a:gd name="T113" fmla="*/ 2147483646 h 343"/>
              <a:gd name="T114" fmla="*/ 2147483646 w 436"/>
              <a:gd name="T115" fmla="*/ 2147483646 h 343"/>
              <a:gd name="T116" fmla="*/ 2147483646 w 436"/>
              <a:gd name="T117" fmla="*/ 2147483646 h 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6"/>
              <a:gd name="T178" fmla="*/ 0 h 343"/>
              <a:gd name="T179" fmla="*/ 436 w 436"/>
              <a:gd name="T180" fmla="*/ 343 h 3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6" h="343">
                <a:moveTo>
                  <a:pt x="274" y="0"/>
                </a:moveTo>
                <a:lnTo>
                  <a:pt x="280" y="1"/>
                </a:lnTo>
                <a:lnTo>
                  <a:pt x="283" y="1"/>
                </a:lnTo>
                <a:lnTo>
                  <a:pt x="286" y="1"/>
                </a:lnTo>
                <a:lnTo>
                  <a:pt x="288" y="2"/>
                </a:lnTo>
                <a:lnTo>
                  <a:pt x="291" y="3"/>
                </a:lnTo>
                <a:lnTo>
                  <a:pt x="292" y="9"/>
                </a:lnTo>
                <a:lnTo>
                  <a:pt x="292" y="15"/>
                </a:lnTo>
                <a:lnTo>
                  <a:pt x="292" y="19"/>
                </a:lnTo>
                <a:lnTo>
                  <a:pt x="292" y="21"/>
                </a:lnTo>
                <a:lnTo>
                  <a:pt x="300" y="32"/>
                </a:lnTo>
                <a:lnTo>
                  <a:pt x="303" y="35"/>
                </a:lnTo>
                <a:lnTo>
                  <a:pt x="308" y="38"/>
                </a:lnTo>
                <a:lnTo>
                  <a:pt x="329" y="44"/>
                </a:lnTo>
                <a:lnTo>
                  <a:pt x="346" y="47"/>
                </a:lnTo>
                <a:lnTo>
                  <a:pt x="350" y="52"/>
                </a:lnTo>
                <a:lnTo>
                  <a:pt x="352" y="53"/>
                </a:lnTo>
                <a:lnTo>
                  <a:pt x="381" y="70"/>
                </a:lnTo>
                <a:lnTo>
                  <a:pt x="378" y="74"/>
                </a:lnTo>
                <a:lnTo>
                  <a:pt x="407" y="80"/>
                </a:lnTo>
                <a:lnTo>
                  <a:pt x="427" y="107"/>
                </a:lnTo>
                <a:lnTo>
                  <a:pt x="435" y="114"/>
                </a:lnTo>
                <a:lnTo>
                  <a:pt x="435" y="120"/>
                </a:lnTo>
                <a:lnTo>
                  <a:pt x="435" y="124"/>
                </a:lnTo>
                <a:lnTo>
                  <a:pt x="435" y="127"/>
                </a:lnTo>
                <a:lnTo>
                  <a:pt x="435" y="131"/>
                </a:lnTo>
                <a:lnTo>
                  <a:pt x="435" y="137"/>
                </a:lnTo>
                <a:lnTo>
                  <a:pt x="435" y="141"/>
                </a:lnTo>
                <a:lnTo>
                  <a:pt x="435" y="144"/>
                </a:lnTo>
                <a:lnTo>
                  <a:pt x="435" y="150"/>
                </a:lnTo>
                <a:lnTo>
                  <a:pt x="435" y="155"/>
                </a:lnTo>
                <a:lnTo>
                  <a:pt x="435" y="158"/>
                </a:lnTo>
                <a:lnTo>
                  <a:pt x="435" y="160"/>
                </a:lnTo>
                <a:lnTo>
                  <a:pt x="435" y="163"/>
                </a:lnTo>
                <a:lnTo>
                  <a:pt x="435" y="166"/>
                </a:lnTo>
                <a:lnTo>
                  <a:pt x="435" y="168"/>
                </a:lnTo>
                <a:lnTo>
                  <a:pt x="435" y="173"/>
                </a:lnTo>
                <a:lnTo>
                  <a:pt x="435" y="176"/>
                </a:lnTo>
                <a:lnTo>
                  <a:pt x="435" y="178"/>
                </a:lnTo>
                <a:lnTo>
                  <a:pt x="435" y="182"/>
                </a:lnTo>
                <a:lnTo>
                  <a:pt x="435" y="184"/>
                </a:lnTo>
                <a:lnTo>
                  <a:pt x="435" y="186"/>
                </a:lnTo>
                <a:lnTo>
                  <a:pt x="435" y="200"/>
                </a:lnTo>
                <a:lnTo>
                  <a:pt x="433" y="206"/>
                </a:lnTo>
                <a:lnTo>
                  <a:pt x="435" y="208"/>
                </a:lnTo>
                <a:lnTo>
                  <a:pt x="435" y="212"/>
                </a:lnTo>
                <a:lnTo>
                  <a:pt x="435" y="216"/>
                </a:lnTo>
                <a:lnTo>
                  <a:pt x="431" y="218"/>
                </a:lnTo>
                <a:lnTo>
                  <a:pt x="424" y="218"/>
                </a:lnTo>
                <a:lnTo>
                  <a:pt x="421" y="218"/>
                </a:lnTo>
                <a:lnTo>
                  <a:pt x="419" y="218"/>
                </a:lnTo>
                <a:lnTo>
                  <a:pt x="403" y="218"/>
                </a:lnTo>
                <a:lnTo>
                  <a:pt x="395" y="218"/>
                </a:lnTo>
                <a:lnTo>
                  <a:pt x="393" y="218"/>
                </a:lnTo>
                <a:lnTo>
                  <a:pt x="389" y="218"/>
                </a:lnTo>
                <a:lnTo>
                  <a:pt x="386" y="218"/>
                </a:lnTo>
                <a:lnTo>
                  <a:pt x="384" y="218"/>
                </a:lnTo>
                <a:lnTo>
                  <a:pt x="371" y="218"/>
                </a:lnTo>
                <a:lnTo>
                  <a:pt x="367" y="218"/>
                </a:lnTo>
                <a:lnTo>
                  <a:pt x="362" y="218"/>
                </a:lnTo>
                <a:lnTo>
                  <a:pt x="358" y="218"/>
                </a:lnTo>
                <a:lnTo>
                  <a:pt x="358" y="229"/>
                </a:lnTo>
                <a:lnTo>
                  <a:pt x="358" y="234"/>
                </a:lnTo>
                <a:lnTo>
                  <a:pt x="358" y="236"/>
                </a:lnTo>
                <a:lnTo>
                  <a:pt x="358" y="241"/>
                </a:lnTo>
                <a:lnTo>
                  <a:pt x="358" y="254"/>
                </a:lnTo>
                <a:lnTo>
                  <a:pt x="358" y="259"/>
                </a:lnTo>
                <a:lnTo>
                  <a:pt x="358" y="261"/>
                </a:lnTo>
                <a:lnTo>
                  <a:pt x="358" y="262"/>
                </a:lnTo>
                <a:lnTo>
                  <a:pt x="358" y="268"/>
                </a:lnTo>
                <a:lnTo>
                  <a:pt x="358" y="270"/>
                </a:lnTo>
                <a:lnTo>
                  <a:pt x="358" y="279"/>
                </a:lnTo>
                <a:lnTo>
                  <a:pt x="358" y="283"/>
                </a:lnTo>
                <a:lnTo>
                  <a:pt x="358" y="286"/>
                </a:lnTo>
                <a:lnTo>
                  <a:pt x="358" y="289"/>
                </a:lnTo>
                <a:lnTo>
                  <a:pt x="358" y="315"/>
                </a:lnTo>
                <a:lnTo>
                  <a:pt x="358" y="326"/>
                </a:lnTo>
                <a:lnTo>
                  <a:pt x="358" y="336"/>
                </a:lnTo>
                <a:lnTo>
                  <a:pt x="358" y="340"/>
                </a:lnTo>
                <a:lnTo>
                  <a:pt x="349" y="342"/>
                </a:lnTo>
                <a:lnTo>
                  <a:pt x="340" y="342"/>
                </a:lnTo>
                <a:lnTo>
                  <a:pt x="320" y="342"/>
                </a:lnTo>
                <a:lnTo>
                  <a:pt x="305" y="342"/>
                </a:lnTo>
                <a:lnTo>
                  <a:pt x="285" y="342"/>
                </a:lnTo>
                <a:lnTo>
                  <a:pt x="276" y="342"/>
                </a:lnTo>
                <a:lnTo>
                  <a:pt x="264" y="342"/>
                </a:lnTo>
                <a:lnTo>
                  <a:pt x="248" y="342"/>
                </a:lnTo>
                <a:lnTo>
                  <a:pt x="239" y="342"/>
                </a:lnTo>
                <a:lnTo>
                  <a:pt x="229" y="342"/>
                </a:lnTo>
                <a:lnTo>
                  <a:pt x="225" y="342"/>
                </a:lnTo>
                <a:lnTo>
                  <a:pt x="215" y="342"/>
                </a:lnTo>
                <a:lnTo>
                  <a:pt x="203" y="342"/>
                </a:lnTo>
                <a:lnTo>
                  <a:pt x="186" y="342"/>
                </a:lnTo>
                <a:lnTo>
                  <a:pt x="153" y="342"/>
                </a:lnTo>
                <a:lnTo>
                  <a:pt x="139" y="342"/>
                </a:lnTo>
                <a:lnTo>
                  <a:pt x="128" y="342"/>
                </a:lnTo>
                <a:lnTo>
                  <a:pt x="110" y="342"/>
                </a:lnTo>
                <a:lnTo>
                  <a:pt x="107" y="342"/>
                </a:lnTo>
                <a:lnTo>
                  <a:pt x="92" y="342"/>
                </a:lnTo>
                <a:lnTo>
                  <a:pt x="88" y="342"/>
                </a:lnTo>
                <a:lnTo>
                  <a:pt x="86" y="342"/>
                </a:lnTo>
                <a:lnTo>
                  <a:pt x="83" y="342"/>
                </a:lnTo>
                <a:lnTo>
                  <a:pt x="73" y="342"/>
                </a:lnTo>
                <a:lnTo>
                  <a:pt x="71" y="342"/>
                </a:lnTo>
                <a:lnTo>
                  <a:pt x="71" y="319"/>
                </a:lnTo>
                <a:lnTo>
                  <a:pt x="72" y="313"/>
                </a:lnTo>
                <a:lnTo>
                  <a:pt x="72" y="309"/>
                </a:lnTo>
                <a:lnTo>
                  <a:pt x="71" y="303"/>
                </a:lnTo>
                <a:lnTo>
                  <a:pt x="71" y="300"/>
                </a:lnTo>
                <a:lnTo>
                  <a:pt x="71" y="296"/>
                </a:lnTo>
                <a:lnTo>
                  <a:pt x="71" y="292"/>
                </a:lnTo>
                <a:lnTo>
                  <a:pt x="71" y="286"/>
                </a:lnTo>
                <a:lnTo>
                  <a:pt x="71" y="283"/>
                </a:lnTo>
                <a:lnTo>
                  <a:pt x="71" y="280"/>
                </a:lnTo>
                <a:lnTo>
                  <a:pt x="71" y="272"/>
                </a:lnTo>
                <a:lnTo>
                  <a:pt x="41" y="253"/>
                </a:lnTo>
                <a:lnTo>
                  <a:pt x="37" y="253"/>
                </a:lnTo>
                <a:lnTo>
                  <a:pt x="27" y="253"/>
                </a:lnTo>
                <a:lnTo>
                  <a:pt x="24" y="253"/>
                </a:lnTo>
                <a:lnTo>
                  <a:pt x="20" y="253"/>
                </a:lnTo>
                <a:lnTo>
                  <a:pt x="16" y="253"/>
                </a:lnTo>
                <a:lnTo>
                  <a:pt x="12" y="253"/>
                </a:lnTo>
                <a:lnTo>
                  <a:pt x="6" y="253"/>
                </a:lnTo>
                <a:lnTo>
                  <a:pt x="4" y="253"/>
                </a:lnTo>
                <a:lnTo>
                  <a:pt x="2" y="253"/>
                </a:lnTo>
                <a:lnTo>
                  <a:pt x="0" y="253"/>
                </a:lnTo>
                <a:lnTo>
                  <a:pt x="0" y="243"/>
                </a:lnTo>
                <a:lnTo>
                  <a:pt x="0" y="240"/>
                </a:lnTo>
                <a:lnTo>
                  <a:pt x="0" y="234"/>
                </a:lnTo>
                <a:lnTo>
                  <a:pt x="0" y="232"/>
                </a:lnTo>
                <a:lnTo>
                  <a:pt x="0" y="229"/>
                </a:lnTo>
                <a:lnTo>
                  <a:pt x="0" y="223"/>
                </a:lnTo>
                <a:lnTo>
                  <a:pt x="0" y="218"/>
                </a:lnTo>
                <a:lnTo>
                  <a:pt x="3" y="218"/>
                </a:lnTo>
                <a:lnTo>
                  <a:pt x="2" y="209"/>
                </a:lnTo>
                <a:lnTo>
                  <a:pt x="2" y="200"/>
                </a:lnTo>
                <a:lnTo>
                  <a:pt x="2" y="197"/>
                </a:lnTo>
                <a:lnTo>
                  <a:pt x="2" y="192"/>
                </a:lnTo>
                <a:lnTo>
                  <a:pt x="2" y="167"/>
                </a:lnTo>
                <a:lnTo>
                  <a:pt x="2" y="163"/>
                </a:lnTo>
                <a:lnTo>
                  <a:pt x="2" y="160"/>
                </a:lnTo>
                <a:lnTo>
                  <a:pt x="2" y="156"/>
                </a:lnTo>
                <a:lnTo>
                  <a:pt x="2" y="146"/>
                </a:lnTo>
                <a:lnTo>
                  <a:pt x="2" y="138"/>
                </a:lnTo>
                <a:lnTo>
                  <a:pt x="4" y="138"/>
                </a:lnTo>
                <a:lnTo>
                  <a:pt x="6" y="137"/>
                </a:lnTo>
                <a:lnTo>
                  <a:pt x="9" y="137"/>
                </a:lnTo>
                <a:lnTo>
                  <a:pt x="12" y="135"/>
                </a:lnTo>
                <a:lnTo>
                  <a:pt x="18" y="130"/>
                </a:lnTo>
                <a:lnTo>
                  <a:pt x="23" y="124"/>
                </a:lnTo>
                <a:lnTo>
                  <a:pt x="24" y="123"/>
                </a:lnTo>
                <a:lnTo>
                  <a:pt x="28" y="115"/>
                </a:lnTo>
                <a:lnTo>
                  <a:pt x="31" y="114"/>
                </a:lnTo>
                <a:lnTo>
                  <a:pt x="43" y="110"/>
                </a:lnTo>
                <a:lnTo>
                  <a:pt x="47" y="113"/>
                </a:lnTo>
                <a:lnTo>
                  <a:pt x="49" y="114"/>
                </a:lnTo>
                <a:lnTo>
                  <a:pt x="51" y="116"/>
                </a:lnTo>
                <a:lnTo>
                  <a:pt x="53" y="117"/>
                </a:lnTo>
                <a:lnTo>
                  <a:pt x="54" y="121"/>
                </a:lnTo>
                <a:lnTo>
                  <a:pt x="65" y="129"/>
                </a:lnTo>
                <a:lnTo>
                  <a:pt x="69" y="132"/>
                </a:lnTo>
                <a:lnTo>
                  <a:pt x="69" y="138"/>
                </a:lnTo>
                <a:lnTo>
                  <a:pt x="69" y="141"/>
                </a:lnTo>
                <a:lnTo>
                  <a:pt x="72" y="142"/>
                </a:lnTo>
                <a:lnTo>
                  <a:pt x="74" y="140"/>
                </a:lnTo>
                <a:lnTo>
                  <a:pt x="76" y="139"/>
                </a:lnTo>
                <a:lnTo>
                  <a:pt x="79" y="138"/>
                </a:lnTo>
                <a:lnTo>
                  <a:pt x="83" y="135"/>
                </a:lnTo>
                <a:lnTo>
                  <a:pt x="85" y="135"/>
                </a:lnTo>
                <a:lnTo>
                  <a:pt x="95" y="132"/>
                </a:lnTo>
                <a:lnTo>
                  <a:pt x="96" y="132"/>
                </a:lnTo>
                <a:lnTo>
                  <a:pt x="98" y="132"/>
                </a:lnTo>
                <a:lnTo>
                  <a:pt x="101" y="132"/>
                </a:lnTo>
                <a:lnTo>
                  <a:pt x="113" y="139"/>
                </a:lnTo>
                <a:lnTo>
                  <a:pt x="116" y="141"/>
                </a:lnTo>
                <a:lnTo>
                  <a:pt x="124" y="151"/>
                </a:lnTo>
                <a:lnTo>
                  <a:pt x="129" y="159"/>
                </a:lnTo>
                <a:lnTo>
                  <a:pt x="135" y="164"/>
                </a:lnTo>
                <a:lnTo>
                  <a:pt x="136" y="164"/>
                </a:lnTo>
                <a:lnTo>
                  <a:pt x="140" y="167"/>
                </a:lnTo>
                <a:lnTo>
                  <a:pt x="146" y="167"/>
                </a:lnTo>
                <a:lnTo>
                  <a:pt x="149" y="164"/>
                </a:lnTo>
                <a:lnTo>
                  <a:pt x="152" y="163"/>
                </a:lnTo>
                <a:lnTo>
                  <a:pt x="155" y="160"/>
                </a:lnTo>
                <a:lnTo>
                  <a:pt x="158" y="158"/>
                </a:lnTo>
                <a:lnTo>
                  <a:pt x="159" y="157"/>
                </a:lnTo>
                <a:lnTo>
                  <a:pt x="159" y="156"/>
                </a:lnTo>
                <a:lnTo>
                  <a:pt x="164" y="150"/>
                </a:lnTo>
                <a:lnTo>
                  <a:pt x="169" y="144"/>
                </a:lnTo>
                <a:lnTo>
                  <a:pt x="173" y="131"/>
                </a:lnTo>
                <a:lnTo>
                  <a:pt x="176" y="130"/>
                </a:lnTo>
                <a:lnTo>
                  <a:pt x="179" y="130"/>
                </a:lnTo>
                <a:lnTo>
                  <a:pt x="186" y="133"/>
                </a:lnTo>
                <a:lnTo>
                  <a:pt x="188" y="133"/>
                </a:lnTo>
                <a:lnTo>
                  <a:pt x="192" y="122"/>
                </a:lnTo>
                <a:lnTo>
                  <a:pt x="191" y="117"/>
                </a:lnTo>
                <a:lnTo>
                  <a:pt x="190" y="114"/>
                </a:lnTo>
                <a:lnTo>
                  <a:pt x="188" y="110"/>
                </a:lnTo>
                <a:lnTo>
                  <a:pt x="186" y="106"/>
                </a:lnTo>
                <a:lnTo>
                  <a:pt x="194" y="90"/>
                </a:lnTo>
                <a:lnTo>
                  <a:pt x="204" y="92"/>
                </a:lnTo>
                <a:lnTo>
                  <a:pt x="206" y="96"/>
                </a:lnTo>
                <a:lnTo>
                  <a:pt x="213" y="86"/>
                </a:lnTo>
                <a:lnTo>
                  <a:pt x="207" y="82"/>
                </a:lnTo>
                <a:lnTo>
                  <a:pt x="204" y="81"/>
                </a:lnTo>
                <a:lnTo>
                  <a:pt x="203" y="81"/>
                </a:lnTo>
                <a:lnTo>
                  <a:pt x="199" y="78"/>
                </a:lnTo>
                <a:lnTo>
                  <a:pt x="199" y="75"/>
                </a:lnTo>
                <a:lnTo>
                  <a:pt x="202" y="74"/>
                </a:lnTo>
                <a:lnTo>
                  <a:pt x="205" y="71"/>
                </a:lnTo>
                <a:lnTo>
                  <a:pt x="207" y="70"/>
                </a:lnTo>
                <a:lnTo>
                  <a:pt x="216" y="65"/>
                </a:lnTo>
                <a:lnTo>
                  <a:pt x="218" y="66"/>
                </a:lnTo>
                <a:lnTo>
                  <a:pt x="220" y="67"/>
                </a:lnTo>
                <a:lnTo>
                  <a:pt x="221" y="69"/>
                </a:lnTo>
                <a:lnTo>
                  <a:pt x="222" y="71"/>
                </a:lnTo>
                <a:lnTo>
                  <a:pt x="227" y="73"/>
                </a:lnTo>
                <a:lnTo>
                  <a:pt x="228" y="70"/>
                </a:lnTo>
                <a:lnTo>
                  <a:pt x="230" y="67"/>
                </a:lnTo>
                <a:lnTo>
                  <a:pt x="231" y="65"/>
                </a:lnTo>
                <a:lnTo>
                  <a:pt x="233" y="62"/>
                </a:lnTo>
                <a:lnTo>
                  <a:pt x="235" y="58"/>
                </a:lnTo>
                <a:lnTo>
                  <a:pt x="240" y="50"/>
                </a:lnTo>
                <a:lnTo>
                  <a:pt x="242" y="49"/>
                </a:lnTo>
                <a:lnTo>
                  <a:pt x="247" y="46"/>
                </a:lnTo>
                <a:lnTo>
                  <a:pt x="249" y="45"/>
                </a:lnTo>
                <a:lnTo>
                  <a:pt x="251" y="38"/>
                </a:lnTo>
                <a:lnTo>
                  <a:pt x="253" y="31"/>
                </a:lnTo>
                <a:lnTo>
                  <a:pt x="254" y="27"/>
                </a:lnTo>
                <a:lnTo>
                  <a:pt x="254" y="22"/>
                </a:lnTo>
                <a:lnTo>
                  <a:pt x="255" y="19"/>
                </a:lnTo>
                <a:lnTo>
                  <a:pt x="257" y="16"/>
                </a:lnTo>
                <a:lnTo>
                  <a:pt x="258" y="14"/>
                </a:lnTo>
                <a:lnTo>
                  <a:pt x="262" y="6"/>
                </a:lnTo>
                <a:lnTo>
                  <a:pt x="263" y="5"/>
                </a:lnTo>
                <a:lnTo>
                  <a:pt x="265" y="3"/>
                </a:lnTo>
                <a:lnTo>
                  <a:pt x="269" y="2"/>
                </a:lnTo>
                <a:lnTo>
                  <a:pt x="271" y="1"/>
                </a:lnTo>
                <a:lnTo>
                  <a:pt x="274"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8" name="Freeform 334"/>
          <p:cNvSpPr>
            <a:spLocks/>
          </p:cNvSpPr>
          <p:nvPr/>
        </p:nvSpPr>
        <p:spPr bwMode="auto">
          <a:xfrm>
            <a:off x="9144000" y="3783013"/>
            <a:ext cx="577850" cy="455612"/>
          </a:xfrm>
          <a:custGeom>
            <a:avLst/>
            <a:gdLst>
              <a:gd name="T0" fmla="*/ 2147483646 w 400"/>
              <a:gd name="T1" fmla="*/ 2147483646 h 325"/>
              <a:gd name="T2" fmla="*/ 2147483646 w 400"/>
              <a:gd name="T3" fmla="*/ 2147483646 h 325"/>
              <a:gd name="T4" fmla="*/ 2147483646 w 400"/>
              <a:gd name="T5" fmla="*/ 2147483646 h 325"/>
              <a:gd name="T6" fmla="*/ 2147483646 w 400"/>
              <a:gd name="T7" fmla="*/ 2147483646 h 325"/>
              <a:gd name="T8" fmla="*/ 2147483646 w 400"/>
              <a:gd name="T9" fmla="*/ 2147483646 h 325"/>
              <a:gd name="T10" fmla="*/ 2147483646 w 400"/>
              <a:gd name="T11" fmla="*/ 2147483646 h 325"/>
              <a:gd name="T12" fmla="*/ 2147483646 w 400"/>
              <a:gd name="T13" fmla="*/ 2147483646 h 325"/>
              <a:gd name="T14" fmla="*/ 2147483646 w 400"/>
              <a:gd name="T15" fmla="*/ 2147483646 h 325"/>
              <a:gd name="T16" fmla="*/ 2147483646 w 400"/>
              <a:gd name="T17" fmla="*/ 2147483646 h 325"/>
              <a:gd name="T18" fmla="*/ 2147483646 w 400"/>
              <a:gd name="T19" fmla="*/ 2147483646 h 325"/>
              <a:gd name="T20" fmla="*/ 2147483646 w 400"/>
              <a:gd name="T21" fmla="*/ 2147483646 h 325"/>
              <a:gd name="T22" fmla="*/ 2147483646 w 400"/>
              <a:gd name="T23" fmla="*/ 2147483646 h 325"/>
              <a:gd name="T24" fmla="*/ 2147483646 w 400"/>
              <a:gd name="T25" fmla="*/ 2147483646 h 325"/>
              <a:gd name="T26" fmla="*/ 2147483646 w 400"/>
              <a:gd name="T27" fmla="*/ 2147483646 h 325"/>
              <a:gd name="T28" fmla="*/ 2147483646 w 400"/>
              <a:gd name="T29" fmla="*/ 2147483646 h 325"/>
              <a:gd name="T30" fmla="*/ 2147483646 w 400"/>
              <a:gd name="T31" fmla="*/ 2147483646 h 325"/>
              <a:gd name="T32" fmla="*/ 2147483646 w 400"/>
              <a:gd name="T33" fmla="*/ 2147483646 h 325"/>
              <a:gd name="T34" fmla="*/ 2147483646 w 400"/>
              <a:gd name="T35" fmla="*/ 2147483646 h 325"/>
              <a:gd name="T36" fmla="*/ 2147483646 w 400"/>
              <a:gd name="T37" fmla="*/ 2147483646 h 325"/>
              <a:gd name="T38" fmla="*/ 2147483646 w 400"/>
              <a:gd name="T39" fmla="*/ 2147483646 h 325"/>
              <a:gd name="T40" fmla="*/ 2147483646 w 400"/>
              <a:gd name="T41" fmla="*/ 2147483646 h 325"/>
              <a:gd name="T42" fmla="*/ 2147483646 w 400"/>
              <a:gd name="T43" fmla="*/ 2147483646 h 325"/>
              <a:gd name="T44" fmla="*/ 2147483646 w 400"/>
              <a:gd name="T45" fmla="*/ 2147483646 h 325"/>
              <a:gd name="T46" fmla="*/ 2147483646 w 400"/>
              <a:gd name="T47" fmla="*/ 2147483646 h 325"/>
              <a:gd name="T48" fmla="*/ 2147483646 w 400"/>
              <a:gd name="T49" fmla="*/ 2147483646 h 325"/>
              <a:gd name="T50" fmla="*/ 2147483646 w 400"/>
              <a:gd name="T51" fmla="*/ 2147483646 h 325"/>
              <a:gd name="T52" fmla="*/ 2147483646 w 400"/>
              <a:gd name="T53" fmla="*/ 2147483646 h 325"/>
              <a:gd name="T54" fmla="*/ 2147483646 w 400"/>
              <a:gd name="T55" fmla="*/ 2147483646 h 325"/>
              <a:gd name="T56" fmla="*/ 2147483646 w 400"/>
              <a:gd name="T57" fmla="*/ 2147483646 h 325"/>
              <a:gd name="T58" fmla="*/ 2147483646 w 400"/>
              <a:gd name="T59" fmla="*/ 2147483646 h 325"/>
              <a:gd name="T60" fmla="*/ 2147483646 w 400"/>
              <a:gd name="T61" fmla="*/ 2147483646 h 325"/>
              <a:gd name="T62" fmla="*/ 2147483646 w 400"/>
              <a:gd name="T63" fmla="*/ 2147483646 h 325"/>
              <a:gd name="T64" fmla="*/ 2147483646 w 400"/>
              <a:gd name="T65" fmla="*/ 2147483646 h 325"/>
              <a:gd name="T66" fmla="*/ 2147483646 w 400"/>
              <a:gd name="T67" fmla="*/ 2147483646 h 325"/>
              <a:gd name="T68" fmla="*/ 2147483646 w 400"/>
              <a:gd name="T69" fmla="*/ 2147483646 h 325"/>
              <a:gd name="T70" fmla="*/ 2147483646 w 400"/>
              <a:gd name="T71" fmla="*/ 2147483646 h 325"/>
              <a:gd name="T72" fmla="*/ 2147483646 w 400"/>
              <a:gd name="T73" fmla="*/ 2147483646 h 325"/>
              <a:gd name="T74" fmla="*/ 2147483646 w 400"/>
              <a:gd name="T75" fmla="*/ 2147483646 h 325"/>
              <a:gd name="T76" fmla="*/ 0 w 400"/>
              <a:gd name="T77" fmla="*/ 2147483646 h 325"/>
              <a:gd name="T78" fmla="*/ 0 w 400"/>
              <a:gd name="T79" fmla="*/ 2147483646 h 325"/>
              <a:gd name="T80" fmla="*/ 0 w 400"/>
              <a:gd name="T81" fmla="*/ 2147483646 h 325"/>
              <a:gd name="T82" fmla="*/ 0 w 400"/>
              <a:gd name="T83" fmla="*/ 2147483646 h 325"/>
              <a:gd name="T84" fmla="*/ 0 w 400"/>
              <a:gd name="T85" fmla="*/ 2147483646 h 325"/>
              <a:gd name="T86" fmla="*/ 0 w 400"/>
              <a:gd name="T87" fmla="*/ 2147483646 h 325"/>
              <a:gd name="T88" fmla="*/ 2147483646 w 400"/>
              <a:gd name="T89" fmla="*/ 2147483646 h 325"/>
              <a:gd name="T90" fmla="*/ 2147483646 w 400"/>
              <a:gd name="T91" fmla="*/ 2147483646 h 325"/>
              <a:gd name="T92" fmla="*/ 2147483646 w 400"/>
              <a:gd name="T93" fmla="*/ 2147483646 h 325"/>
              <a:gd name="T94" fmla="*/ 2147483646 w 400"/>
              <a:gd name="T95" fmla="*/ 2147483646 h 325"/>
              <a:gd name="T96" fmla="*/ 2147483646 w 400"/>
              <a:gd name="T97" fmla="*/ 2147483646 h 325"/>
              <a:gd name="T98" fmla="*/ 2147483646 w 400"/>
              <a:gd name="T99" fmla="*/ 2147483646 h 325"/>
              <a:gd name="T100" fmla="*/ 2147483646 w 400"/>
              <a:gd name="T101" fmla="*/ 2147483646 h 325"/>
              <a:gd name="T102" fmla="*/ 2147483646 w 400"/>
              <a:gd name="T103" fmla="*/ 2147483646 h 325"/>
              <a:gd name="T104" fmla="*/ 2147483646 w 400"/>
              <a:gd name="T105" fmla="*/ 2147483646 h 325"/>
              <a:gd name="T106" fmla="*/ 2147483646 w 400"/>
              <a:gd name="T107" fmla="*/ 2147483646 h 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325"/>
              <a:gd name="T164" fmla="*/ 400 w 400"/>
              <a:gd name="T165" fmla="*/ 325 h 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325">
                <a:moveTo>
                  <a:pt x="112" y="1"/>
                </a:moveTo>
                <a:lnTo>
                  <a:pt x="114" y="1"/>
                </a:lnTo>
                <a:lnTo>
                  <a:pt x="124" y="1"/>
                </a:lnTo>
                <a:lnTo>
                  <a:pt x="127" y="1"/>
                </a:lnTo>
                <a:lnTo>
                  <a:pt x="129" y="1"/>
                </a:lnTo>
                <a:lnTo>
                  <a:pt x="133" y="1"/>
                </a:lnTo>
                <a:lnTo>
                  <a:pt x="148" y="1"/>
                </a:lnTo>
                <a:lnTo>
                  <a:pt x="151" y="1"/>
                </a:lnTo>
                <a:lnTo>
                  <a:pt x="169" y="1"/>
                </a:lnTo>
                <a:lnTo>
                  <a:pt x="180" y="1"/>
                </a:lnTo>
                <a:lnTo>
                  <a:pt x="194" y="1"/>
                </a:lnTo>
                <a:lnTo>
                  <a:pt x="227" y="1"/>
                </a:lnTo>
                <a:lnTo>
                  <a:pt x="244" y="1"/>
                </a:lnTo>
                <a:lnTo>
                  <a:pt x="256" y="1"/>
                </a:lnTo>
                <a:lnTo>
                  <a:pt x="266" y="1"/>
                </a:lnTo>
                <a:lnTo>
                  <a:pt x="270" y="1"/>
                </a:lnTo>
                <a:lnTo>
                  <a:pt x="280" y="1"/>
                </a:lnTo>
                <a:lnTo>
                  <a:pt x="289" y="1"/>
                </a:lnTo>
                <a:lnTo>
                  <a:pt x="305" y="1"/>
                </a:lnTo>
                <a:lnTo>
                  <a:pt x="317" y="1"/>
                </a:lnTo>
                <a:lnTo>
                  <a:pt x="326" y="1"/>
                </a:lnTo>
                <a:lnTo>
                  <a:pt x="346" y="1"/>
                </a:lnTo>
                <a:lnTo>
                  <a:pt x="361" y="1"/>
                </a:lnTo>
                <a:lnTo>
                  <a:pt x="381" y="1"/>
                </a:lnTo>
                <a:lnTo>
                  <a:pt x="390" y="1"/>
                </a:lnTo>
                <a:lnTo>
                  <a:pt x="399" y="0"/>
                </a:lnTo>
                <a:lnTo>
                  <a:pt x="399" y="6"/>
                </a:lnTo>
                <a:lnTo>
                  <a:pt x="399" y="13"/>
                </a:lnTo>
                <a:lnTo>
                  <a:pt x="399" y="20"/>
                </a:lnTo>
                <a:lnTo>
                  <a:pt x="399" y="27"/>
                </a:lnTo>
                <a:lnTo>
                  <a:pt x="399" y="30"/>
                </a:lnTo>
                <a:lnTo>
                  <a:pt x="399" y="32"/>
                </a:lnTo>
                <a:lnTo>
                  <a:pt x="399" y="36"/>
                </a:lnTo>
                <a:lnTo>
                  <a:pt x="399" y="38"/>
                </a:lnTo>
                <a:lnTo>
                  <a:pt x="399" y="44"/>
                </a:lnTo>
                <a:lnTo>
                  <a:pt x="399" y="46"/>
                </a:lnTo>
                <a:lnTo>
                  <a:pt x="399" y="50"/>
                </a:lnTo>
                <a:lnTo>
                  <a:pt x="399" y="55"/>
                </a:lnTo>
                <a:lnTo>
                  <a:pt x="399" y="63"/>
                </a:lnTo>
                <a:lnTo>
                  <a:pt x="399" y="67"/>
                </a:lnTo>
                <a:lnTo>
                  <a:pt x="399" y="73"/>
                </a:lnTo>
                <a:lnTo>
                  <a:pt x="399" y="86"/>
                </a:lnTo>
                <a:lnTo>
                  <a:pt x="399" y="92"/>
                </a:lnTo>
                <a:lnTo>
                  <a:pt x="399" y="99"/>
                </a:lnTo>
                <a:lnTo>
                  <a:pt x="393" y="99"/>
                </a:lnTo>
                <a:lnTo>
                  <a:pt x="390" y="99"/>
                </a:lnTo>
                <a:lnTo>
                  <a:pt x="386" y="99"/>
                </a:lnTo>
                <a:lnTo>
                  <a:pt x="364" y="99"/>
                </a:lnTo>
                <a:lnTo>
                  <a:pt x="362" y="99"/>
                </a:lnTo>
                <a:lnTo>
                  <a:pt x="358" y="99"/>
                </a:lnTo>
                <a:lnTo>
                  <a:pt x="350" y="99"/>
                </a:lnTo>
                <a:lnTo>
                  <a:pt x="350" y="105"/>
                </a:lnTo>
                <a:lnTo>
                  <a:pt x="350" y="109"/>
                </a:lnTo>
                <a:lnTo>
                  <a:pt x="350" y="112"/>
                </a:lnTo>
                <a:lnTo>
                  <a:pt x="350" y="124"/>
                </a:lnTo>
                <a:lnTo>
                  <a:pt x="350" y="134"/>
                </a:lnTo>
                <a:lnTo>
                  <a:pt x="350" y="137"/>
                </a:lnTo>
                <a:lnTo>
                  <a:pt x="350" y="139"/>
                </a:lnTo>
                <a:lnTo>
                  <a:pt x="350" y="141"/>
                </a:lnTo>
                <a:lnTo>
                  <a:pt x="350" y="143"/>
                </a:lnTo>
                <a:lnTo>
                  <a:pt x="350" y="147"/>
                </a:lnTo>
                <a:lnTo>
                  <a:pt x="350" y="152"/>
                </a:lnTo>
                <a:lnTo>
                  <a:pt x="350" y="155"/>
                </a:lnTo>
                <a:lnTo>
                  <a:pt x="350" y="157"/>
                </a:lnTo>
                <a:lnTo>
                  <a:pt x="350" y="167"/>
                </a:lnTo>
                <a:lnTo>
                  <a:pt x="350" y="169"/>
                </a:lnTo>
                <a:lnTo>
                  <a:pt x="350" y="173"/>
                </a:lnTo>
                <a:lnTo>
                  <a:pt x="349" y="174"/>
                </a:lnTo>
                <a:lnTo>
                  <a:pt x="345" y="174"/>
                </a:lnTo>
                <a:lnTo>
                  <a:pt x="342" y="174"/>
                </a:lnTo>
                <a:lnTo>
                  <a:pt x="339" y="174"/>
                </a:lnTo>
                <a:lnTo>
                  <a:pt x="309" y="174"/>
                </a:lnTo>
                <a:lnTo>
                  <a:pt x="309" y="177"/>
                </a:lnTo>
                <a:lnTo>
                  <a:pt x="309" y="181"/>
                </a:lnTo>
                <a:lnTo>
                  <a:pt x="309" y="185"/>
                </a:lnTo>
                <a:lnTo>
                  <a:pt x="309" y="189"/>
                </a:lnTo>
                <a:lnTo>
                  <a:pt x="309" y="191"/>
                </a:lnTo>
                <a:lnTo>
                  <a:pt x="309" y="193"/>
                </a:lnTo>
                <a:lnTo>
                  <a:pt x="309" y="197"/>
                </a:lnTo>
                <a:lnTo>
                  <a:pt x="309" y="200"/>
                </a:lnTo>
                <a:lnTo>
                  <a:pt x="309" y="202"/>
                </a:lnTo>
                <a:lnTo>
                  <a:pt x="309" y="212"/>
                </a:lnTo>
                <a:lnTo>
                  <a:pt x="309" y="216"/>
                </a:lnTo>
                <a:lnTo>
                  <a:pt x="307" y="223"/>
                </a:lnTo>
                <a:lnTo>
                  <a:pt x="309" y="232"/>
                </a:lnTo>
                <a:lnTo>
                  <a:pt x="309" y="241"/>
                </a:lnTo>
                <a:lnTo>
                  <a:pt x="309" y="245"/>
                </a:lnTo>
                <a:lnTo>
                  <a:pt x="309" y="248"/>
                </a:lnTo>
                <a:lnTo>
                  <a:pt x="309" y="249"/>
                </a:lnTo>
                <a:lnTo>
                  <a:pt x="309" y="252"/>
                </a:lnTo>
                <a:lnTo>
                  <a:pt x="309" y="253"/>
                </a:lnTo>
                <a:lnTo>
                  <a:pt x="309" y="256"/>
                </a:lnTo>
                <a:lnTo>
                  <a:pt x="309" y="261"/>
                </a:lnTo>
                <a:lnTo>
                  <a:pt x="307" y="263"/>
                </a:lnTo>
                <a:lnTo>
                  <a:pt x="309" y="274"/>
                </a:lnTo>
                <a:lnTo>
                  <a:pt x="309" y="284"/>
                </a:lnTo>
                <a:lnTo>
                  <a:pt x="309" y="285"/>
                </a:lnTo>
                <a:lnTo>
                  <a:pt x="309" y="292"/>
                </a:lnTo>
                <a:lnTo>
                  <a:pt x="309" y="297"/>
                </a:lnTo>
                <a:lnTo>
                  <a:pt x="309" y="307"/>
                </a:lnTo>
                <a:lnTo>
                  <a:pt x="309" y="311"/>
                </a:lnTo>
                <a:lnTo>
                  <a:pt x="309" y="324"/>
                </a:lnTo>
                <a:lnTo>
                  <a:pt x="300" y="324"/>
                </a:lnTo>
                <a:lnTo>
                  <a:pt x="290" y="324"/>
                </a:lnTo>
                <a:lnTo>
                  <a:pt x="287" y="324"/>
                </a:lnTo>
                <a:lnTo>
                  <a:pt x="285" y="324"/>
                </a:lnTo>
                <a:lnTo>
                  <a:pt x="281" y="324"/>
                </a:lnTo>
                <a:lnTo>
                  <a:pt x="280" y="324"/>
                </a:lnTo>
                <a:lnTo>
                  <a:pt x="272" y="324"/>
                </a:lnTo>
                <a:lnTo>
                  <a:pt x="270" y="324"/>
                </a:lnTo>
                <a:lnTo>
                  <a:pt x="259" y="324"/>
                </a:lnTo>
                <a:lnTo>
                  <a:pt x="257" y="324"/>
                </a:lnTo>
                <a:lnTo>
                  <a:pt x="256" y="324"/>
                </a:lnTo>
                <a:lnTo>
                  <a:pt x="242" y="322"/>
                </a:lnTo>
                <a:lnTo>
                  <a:pt x="228" y="324"/>
                </a:lnTo>
                <a:lnTo>
                  <a:pt x="211" y="324"/>
                </a:lnTo>
                <a:lnTo>
                  <a:pt x="209" y="324"/>
                </a:lnTo>
                <a:lnTo>
                  <a:pt x="197" y="324"/>
                </a:lnTo>
                <a:lnTo>
                  <a:pt x="187" y="324"/>
                </a:lnTo>
                <a:lnTo>
                  <a:pt x="184" y="324"/>
                </a:lnTo>
                <a:lnTo>
                  <a:pt x="158" y="324"/>
                </a:lnTo>
                <a:lnTo>
                  <a:pt x="150" y="324"/>
                </a:lnTo>
                <a:lnTo>
                  <a:pt x="145" y="322"/>
                </a:lnTo>
                <a:lnTo>
                  <a:pt x="142" y="322"/>
                </a:lnTo>
                <a:lnTo>
                  <a:pt x="136" y="322"/>
                </a:lnTo>
                <a:lnTo>
                  <a:pt x="133" y="322"/>
                </a:lnTo>
                <a:lnTo>
                  <a:pt x="129" y="322"/>
                </a:lnTo>
                <a:lnTo>
                  <a:pt x="126" y="322"/>
                </a:lnTo>
                <a:lnTo>
                  <a:pt x="116" y="322"/>
                </a:lnTo>
                <a:lnTo>
                  <a:pt x="113" y="322"/>
                </a:lnTo>
                <a:lnTo>
                  <a:pt x="108" y="322"/>
                </a:lnTo>
                <a:lnTo>
                  <a:pt x="107" y="322"/>
                </a:lnTo>
                <a:lnTo>
                  <a:pt x="95" y="322"/>
                </a:lnTo>
                <a:lnTo>
                  <a:pt x="90" y="322"/>
                </a:lnTo>
                <a:lnTo>
                  <a:pt x="86" y="322"/>
                </a:lnTo>
                <a:lnTo>
                  <a:pt x="82" y="322"/>
                </a:lnTo>
                <a:lnTo>
                  <a:pt x="78" y="324"/>
                </a:lnTo>
                <a:lnTo>
                  <a:pt x="72" y="324"/>
                </a:lnTo>
                <a:lnTo>
                  <a:pt x="71" y="324"/>
                </a:lnTo>
                <a:lnTo>
                  <a:pt x="68" y="324"/>
                </a:lnTo>
                <a:lnTo>
                  <a:pt x="63" y="322"/>
                </a:lnTo>
                <a:lnTo>
                  <a:pt x="59" y="324"/>
                </a:lnTo>
                <a:lnTo>
                  <a:pt x="54" y="324"/>
                </a:lnTo>
                <a:lnTo>
                  <a:pt x="49" y="324"/>
                </a:lnTo>
                <a:lnTo>
                  <a:pt x="47" y="324"/>
                </a:lnTo>
                <a:lnTo>
                  <a:pt x="42" y="324"/>
                </a:lnTo>
                <a:lnTo>
                  <a:pt x="32" y="324"/>
                </a:lnTo>
                <a:lnTo>
                  <a:pt x="30" y="324"/>
                </a:lnTo>
                <a:lnTo>
                  <a:pt x="23" y="324"/>
                </a:lnTo>
                <a:lnTo>
                  <a:pt x="12" y="322"/>
                </a:lnTo>
                <a:lnTo>
                  <a:pt x="9" y="322"/>
                </a:lnTo>
                <a:lnTo>
                  <a:pt x="5" y="322"/>
                </a:lnTo>
                <a:lnTo>
                  <a:pt x="0" y="322"/>
                </a:lnTo>
                <a:lnTo>
                  <a:pt x="0" y="302"/>
                </a:lnTo>
                <a:lnTo>
                  <a:pt x="0" y="285"/>
                </a:lnTo>
                <a:lnTo>
                  <a:pt x="0" y="279"/>
                </a:lnTo>
                <a:lnTo>
                  <a:pt x="0" y="274"/>
                </a:lnTo>
                <a:lnTo>
                  <a:pt x="0" y="256"/>
                </a:lnTo>
                <a:lnTo>
                  <a:pt x="0" y="248"/>
                </a:lnTo>
                <a:lnTo>
                  <a:pt x="0" y="245"/>
                </a:lnTo>
                <a:lnTo>
                  <a:pt x="0" y="243"/>
                </a:lnTo>
                <a:lnTo>
                  <a:pt x="0" y="240"/>
                </a:lnTo>
                <a:lnTo>
                  <a:pt x="0" y="234"/>
                </a:lnTo>
                <a:lnTo>
                  <a:pt x="0" y="223"/>
                </a:lnTo>
                <a:lnTo>
                  <a:pt x="0" y="210"/>
                </a:lnTo>
                <a:lnTo>
                  <a:pt x="0" y="205"/>
                </a:lnTo>
                <a:lnTo>
                  <a:pt x="0" y="202"/>
                </a:lnTo>
                <a:lnTo>
                  <a:pt x="0" y="198"/>
                </a:lnTo>
                <a:lnTo>
                  <a:pt x="0" y="193"/>
                </a:lnTo>
                <a:lnTo>
                  <a:pt x="0" y="190"/>
                </a:lnTo>
                <a:lnTo>
                  <a:pt x="0" y="188"/>
                </a:lnTo>
                <a:lnTo>
                  <a:pt x="0" y="185"/>
                </a:lnTo>
                <a:lnTo>
                  <a:pt x="0" y="184"/>
                </a:lnTo>
                <a:lnTo>
                  <a:pt x="0" y="181"/>
                </a:lnTo>
                <a:lnTo>
                  <a:pt x="0" y="177"/>
                </a:lnTo>
                <a:lnTo>
                  <a:pt x="0" y="174"/>
                </a:lnTo>
                <a:lnTo>
                  <a:pt x="5" y="174"/>
                </a:lnTo>
                <a:lnTo>
                  <a:pt x="5" y="167"/>
                </a:lnTo>
                <a:lnTo>
                  <a:pt x="5" y="156"/>
                </a:lnTo>
                <a:lnTo>
                  <a:pt x="5" y="150"/>
                </a:lnTo>
                <a:lnTo>
                  <a:pt x="5" y="146"/>
                </a:lnTo>
                <a:lnTo>
                  <a:pt x="5" y="143"/>
                </a:lnTo>
                <a:lnTo>
                  <a:pt x="5" y="135"/>
                </a:lnTo>
                <a:lnTo>
                  <a:pt x="5" y="126"/>
                </a:lnTo>
                <a:lnTo>
                  <a:pt x="5" y="124"/>
                </a:lnTo>
                <a:lnTo>
                  <a:pt x="5" y="114"/>
                </a:lnTo>
                <a:lnTo>
                  <a:pt x="5" y="112"/>
                </a:lnTo>
                <a:lnTo>
                  <a:pt x="5" y="108"/>
                </a:lnTo>
                <a:lnTo>
                  <a:pt x="5" y="107"/>
                </a:lnTo>
                <a:lnTo>
                  <a:pt x="5" y="96"/>
                </a:lnTo>
                <a:lnTo>
                  <a:pt x="5" y="94"/>
                </a:lnTo>
                <a:lnTo>
                  <a:pt x="5" y="90"/>
                </a:lnTo>
                <a:lnTo>
                  <a:pt x="5" y="84"/>
                </a:lnTo>
                <a:lnTo>
                  <a:pt x="5" y="82"/>
                </a:lnTo>
                <a:lnTo>
                  <a:pt x="5" y="80"/>
                </a:lnTo>
                <a:lnTo>
                  <a:pt x="5" y="78"/>
                </a:lnTo>
                <a:lnTo>
                  <a:pt x="5" y="71"/>
                </a:lnTo>
                <a:lnTo>
                  <a:pt x="5" y="64"/>
                </a:lnTo>
                <a:lnTo>
                  <a:pt x="5" y="62"/>
                </a:lnTo>
                <a:lnTo>
                  <a:pt x="5" y="60"/>
                </a:lnTo>
                <a:lnTo>
                  <a:pt x="5" y="55"/>
                </a:lnTo>
                <a:lnTo>
                  <a:pt x="5" y="49"/>
                </a:lnTo>
                <a:lnTo>
                  <a:pt x="5" y="46"/>
                </a:lnTo>
                <a:lnTo>
                  <a:pt x="5" y="38"/>
                </a:lnTo>
                <a:lnTo>
                  <a:pt x="5" y="28"/>
                </a:lnTo>
                <a:lnTo>
                  <a:pt x="6" y="24"/>
                </a:lnTo>
                <a:lnTo>
                  <a:pt x="14" y="24"/>
                </a:lnTo>
                <a:lnTo>
                  <a:pt x="23" y="24"/>
                </a:lnTo>
                <a:lnTo>
                  <a:pt x="26" y="24"/>
                </a:lnTo>
                <a:lnTo>
                  <a:pt x="46" y="24"/>
                </a:lnTo>
                <a:lnTo>
                  <a:pt x="52" y="24"/>
                </a:lnTo>
                <a:lnTo>
                  <a:pt x="65" y="24"/>
                </a:lnTo>
                <a:lnTo>
                  <a:pt x="78" y="24"/>
                </a:lnTo>
                <a:lnTo>
                  <a:pt x="85" y="24"/>
                </a:lnTo>
                <a:lnTo>
                  <a:pt x="98" y="24"/>
                </a:lnTo>
                <a:lnTo>
                  <a:pt x="112" y="24"/>
                </a:lnTo>
                <a:lnTo>
                  <a:pt x="112" y="13"/>
                </a:lnTo>
                <a:lnTo>
                  <a:pt x="112" y="4"/>
                </a:lnTo>
                <a:lnTo>
                  <a:pt x="112" y="1"/>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9" name="Freeform 337" descr="20%"/>
          <p:cNvSpPr>
            <a:spLocks/>
          </p:cNvSpPr>
          <p:nvPr/>
        </p:nvSpPr>
        <p:spPr bwMode="auto">
          <a:xfrm>
            <a:off x="8056564" y="3087688"/>
            <a:ext cx="631825" cy="419100"/>
          </a:xfrm>
          <a:custGeom>
            <a:avLst/>
            <a:gdLst>
              <a:gd name="T0" fmla="*/ 2147483646 w 437"/>
              <a:gd name="T1" fmla="*/ 2147483646 h 300"/>
              <a:gd name="T2" fmla="*/ 2147483646 w 437"/>
              <a:gd name="T3" fmla="*/ 2147483646 h 300"/>
              <a:gd name="T4" fmla="*/ 2147483646 w 437"/>
              <a:gd name="T5" fmla="*/ 2147483646 h 300"/>
              <a:gd name="T6" fmla="*/ 2147483646 w 437"/>
              <a:gd name="T7" fmla="*/ 2147483646 h 300"/>
              <a:gd name="T8" fmla="*/ 2147483646 w 437"/>
              <a:gd name="T9" fmla="*/ 0 h 300"/>
              <a:gd name="T10" fmla="*/ 2147483646 w 437"/>
              <a:gd name="T11" fmla="*/ 0 h 300"/>
              <a:gd name="T12" fmla="*/ 2147483646 w 437"/>
              <a:gd name="T13" fmla="*/ 2147483646 h 300"/>
              <a:gd name="T14" fmla="*/ 2147483646 w 437"/>
              <a:gd name="T15" fmla="*/ 2147483646 h 300"/>
              <a:gd name="T16" fmla="*/ 2147483646 w 437"/>
              <a:gd name="T17" fmla="*/ 2147483646 h 300"/>
              <a:gd name="T18" fmla="*/ 2147483646 w 437"/>
              <a:gd name="T19" fmla="*/ 2147483646 h 300"/>
              <a:gd name="T20" fmla="*/ 2147483646 w 437"/>
              <a:gd name="T21" fmla="*/ 2147483646 h 300"/>
              <a:gd name="T22" fmla="*/ 2147483646 w 437"/>
              <a:gd name="T23" fmla="*/ 2147483646 h 300"/>
              <a:gd name="T24" fmla="*/ 2147483646 w 437"/>
              <a:gd name="T25" fmla="*/ 2147483646 h 300"/>
              <a:gd name="T26" fmla="*/ 2147483646 w 437"/>
              <a:gd name="T27" fmla="*/ 2147483646 h 300"/>
              <a:gd name="T28" fmla="*/ 2147483646 w 437"/>
              <a:gd name="T29" fmla="*/ 2147483646 h 300"/>
              <a:gd name="T30" fmla="*/ 2147483646 w 437"/>
              <a:gd name="T31" fmla="*/ 2147483646 h 300"/>
              <a:gd name="T32" fmla="*/ 2147483646 w 437"/>
              <a:gd name="T33" fmla="*/ 2147483646 h 300"/>
              <a:gd name="T34" fmla="*/ 2147483646 w 437"/>
              <a:gd name="T35" fmla="*/ 2147483646 h 300"/>
              <a:gd name="T36" fmla="*/ 2147483646 w 437"/>
              <a:gd name="T37" fmla="*/ 2147483646 h 300"/>
              <a:gd name="T38" fmla="*/ 2147483646 w 437"/>
              <a:gd name="T39" fmla="*/ 2147483646 h 300"/>
              <a:gd name="T40" fmla="*/ 2147483646 w 437"/>
              <a:gd name="T41" fmla="*/ 2147483646 h 300"/>
              <a:gd name="T42" fmla="*/ 2147483646 w 437"/>
              <a:gd name="T43" fmla="*/ 2147483646 h 300"/>
              <a:gd name="T44" fmla="*/ 2147483646 w 437"/>
              <a:gd name="T45" fmla="*/ 2147483646 h 300"/>
              <a:gd name="T46" fmla="*/ 2147483646 w 437"/>
              <a:gd name="T47" fmla="*/ 2147483646 h 300"/>
              <a:gd name="T48" fmla="*/ 2147483646 w 437"/>
              <a:gd name="T49" fmla="*/ 2147483646 h 300"/>
              <a:gd name="T50" fmla="*/ 2147483646 w 437"/>
              <a:gd name="T51" fmla="*/ 2147483646 h 300"/>
              <a:gd name="T52" fmla="*/ 2147483646 w 437"/>
              <a:gd name="T53" fmla="*/ 2147483646 h 300"/>
              <a:gd name="T54" fmla="*/ 2147483646 w 437"/>
              <a:gd name="T55" fmla="*/ 2147483646 h 300"/>
              <a:gd name="T56" fmla="*/ 2147483646 w 437"/>
              <a:gd name="T57" fmla="*/ 2147483646 h 300"/>
              <a:gd name="T58" fmla="*/ 2147483646 w 437"/>
              <a:gd name="T59" fmla="*/ 2147483646 h 300"/>
              <a:gd name="T60" fmla="*/ 2147483646 w 437"/>
              <a:gd name="T61" fmla="*/ 2147483646 h 300"/>
              <a:gd name="T62" fmla="*/ 2147483646 w 437"/>
              <a:gd name="T63" fmla="*/ 2147483646 h 300"/>
              <a:gd name="T64" fmla="*/ 2147483646 w 437"/>
              <a:gd name="T65" fmla="*/ 2147483646 h 300"/>
              <a:gd name="T66" fmla="*/ 2147483646 w 437"/>
              <a:gd name="T67" fmla="*/ 2147483646 h 300"/>
              <a:gd name="T68" fmla="*/ 2147483646 w 437"/>
              <a:gd name="T69" fmla="*/ 2147483646 h 300"/>
              <a:gd name="T70" fmla="*/ 2147483646 w 437"/>
              <a:gd name="T71" fmla="*/ 2147483646 h 300"/>
              <a:gd name="T72" fmla="*/ 2147483646 w 437"/>
              <a:gd name="T73" fmla="*/ 2147483646 h 300"/>
              <a:gd name="T74" fmla="*/ 2147483646 w 437"/>
              <a:gd name="T75" fmla="*/ 2147483646 h 300"/>
              <a:gd name="T76" fmla="*/ 2147483646 w 437"/>
              <a:gd name="T77" fmla="*/ 2147483646 h 300"/>
              <a:gd name="T78" fmla="*/ 2147483646 w 437"/>
              <a:gd name="T79" fmla="*/ 2147483646 h 300"/>
              <a:gd name="T80" fmla="*/ 2147483646 w 437"/>
              <a:gd name="T81" fmla="*/ 2147483646 h 300"/>
              <a:gd name="T82" fmla="*/ 2147483646 w 437"/>
              <a:gd name="T83" fmla="*/ 2147483646 h 300"/>
              <a:gd name="T84" fmla="*/ 2147483646 w 437"/>
              <a:gd name="T85" fmla="*/ 2147483646 h 300"/>
              <a:gd name="T86" fmla="*/ 2147483646 w 437"/>
              <a:gd name="T87" fmla="*/ 2147483646 h 300"/>
              <a:gd name="T88" fmla="*/ 2147483646 w 437"/>
              <a:gd name="T89" fmla="*/ 2147483646 h 300"/>
              <a:gd name="T90" fmla="*/ 2147483646 w 437"/>
              <a:gd name="T91" fmla="*/ 2147483646 h 300"/>
              <a:gd name="T92" fmla="*/ 0 w 437"/>
              <a:gd name="T93" fmla="*/ 2147483646 h 300"/>
              <a:gd name="T94" fmla="*/ 0 w 437"/>
              <a:gd name="T95" fmla="*/ 2147483646 h 300"/>
              <a:gd name="T96" fmla="*/ 2147483646 w 437"/>
              <a:gd name="T97" fmla="*/ 2147483646 h 300"/>
              <a:gd name="T98" fmla="*/ 2147483646 w 437"/>
              <a:gd name="T99" fmla="*/ 2147483646 h 300"/>
              <a:gd name="T100" fmla="*/ 2147483646 w 437"/>
              <a:gd name="T101" fmla="*/ 2147483646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7"/>
              <a:gd name="T154" fmla="*/ 0 h 300"/>
              <a:gd name="T155" fmla="*/ 437 w 437"/>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7" h="300">
                <a:moveTo>
                  <a:pt x="2" y="1"/>
                </a:moveTo>
                <a:lnTo>
                  <a:pt x="8" y="1"/>
                </a:lnTo>
                <a:lnTo>
                  <a:pt x="13" y="1"/>
                </a:lnTo>
                <a:lnTo>
                  <a:pt x="15" y="1"/>
                </a:lnTo>
                <a:lnTo>
                  <a:pt x="23" y="1"/>
                </a:lnTo>
                <a:lnTo>
                  <a:pt x="24" y="1"/>
                </a:lnTo>
                <a:lnTo>
                  <a:pt x="27" y="1"/>
                </a:lnTo>
                <a:lnTo>
                  <a:pt x="31" y="1"/>
                </a:lnTo>
                <a:lnTo>
                  <a:pt x="32" y="1"/>
                </a:lnTo>
                <a:lnTo>
                  <a:pt x="35" y="1"/>
                </a:lnTo>
                <a:lnTo>
                  <a:pt x="40" y="1"/>
                </a:lnTo>
                <a:lnTo>
                  <a:pt x="52" y="1"/>
                </a:lnTo>
                <a:lnTo>
                  <a:pt x="54" y="1"/>
                </a:lnTo>
                <a:lnTo>
                  <a:pt x="57" y="1"/>
                </a:lnTo>
                <a:lnTo>
                  <a:pt x="59" y="1"/>
                </a:lnTo>
                <a:lnTo>
                  <a:pt x="64" y="1"/>
                </a:lnTo>
                <a:lnTo>
                  <a:pt x="70" y="0"/>
                </a:lnTo>
                <a:lnTo>
                  <a:pt x="71" y="0"/>
                </a:lnTo>
                <a:lnTo>
                  <a:pt x="75" y="1"/>
                </a:lnTo>
                <a:lnTo>
                  <a:pt x="86" y="1"/>
                </a:lnTo>
                <a:lnTo>
                  <a:pt x="93" y="1"/>
                </a:lnTo>
                <a:lnTo>
                  <a:pt x="96" y="1"/>
                </a:lnTo>
                <a:lnTo>
                  <a:pt x="99" y="1"/>
                </a:lnTo>
                <a:lnTo>
                  <a:pt x="107" y="1"/>
                </a:lnTo>
                <a:lnTo>
                  <a:pt x="112" y="0"/>
                </a:lnTo>
                <a:lnTo>
                  <a:pt x="115" y="0"/>
                </a:lnTo>
                <a:lnTo>
                  <a:pt x="121" y="0"/>
                </a:lnTo>
                <a:lnTo>
                  <a:pt x="130" y="0"/>
                </a:lnTo>
                <a:lnTo>
                  <a:pt x="137" y="0"/>
                </a:lnTo>
                <a:lnTo>
                  <a:pt x="142" y="0"/>
                </a:lnTo>
                <a:lnTo>
                  <a:pt x="148" y="0"/>
                </a:lnTo>
                <a:lnTo>
                  <a:pt x="153" y="0"/>
                </a:lnTo>
                <a:lnTo>
                  <a:pt x="155" y="0"/>
                </a:lnTo>
                <a:lnTo>
                  <a:pt x="159" y="1"/>
                </a:lnTo>
                <a:lnTo>
                  <a:pt x="160" y="1"/>
                </a:lnTo>
                <a:lnTo>
                  <a:pt x="165" y="1"/>
                </a:lnTo>
                <a:lnTo>
                  <a:pt x="171" y="1"/>
                </a:lnTo>
                <a:lnTo>
                  <a:pt x="172" y="1"/>
                </a:lnTo>
                <a:lnTo>
                  <a:pt x="180" y="1"/>
                </a:lnTo>
                <a:lnTo>
                  <a:pt x="183" y="1"/>
                </a:lnTo>
                <a:lnTo>
                  <a:pt x="191" y="1"/>
                </a:lnTo>
                <a:lnTo>
                  <a:pt x="194" y="1"/>
                </a:lnTo>
                <a:lnTo>
                  <a:pt x="197" y="1"/>
                </a:lnTo>
                <a:lnTo>
                  <a:pt x="203" y="1"/>
                </a:lnTo>
                <a:lnTo>
                  <a:pt x="209" y="1"/>
                </a:lnTo>
                <a:lnTo>
                  <a:pt x="215" y="1"/>
                </a:lnTo>
                <a:lnTo>
                  <a:pt x="220" y="1"/>
                </a:lnTo>
                <a:lnTo>
                  <a:pt x="231" y="1"/>
                </a:lnTo>
                <a:lnTo>
                  <a:pt x="238" y="1"/>
                </a:lnTo>
                <a:lnTo>
                  <a:pt x="243" y="1"/>
                </a:lnTo>
                <a:lnTo>
                  <a:pt x="244" y="1"/>
                </a:lnTo>
                <a:lnTo>
                  <a:pt x="249" y="1"/>
                </a:lnTo>
                <a:lnTo>
                  <a:pt x="259" y="1"/>
                </a:lnTo>
                <a:lnTo>
                  <a:pt x="264" y="1"/>
                </a:lnTo>
                <a:lnTo>
                  <a:pt x="269" y="1"/>
                </a:lnTo>
                <a:lnTo>
                  <a:pt x="275" y="1"/>
                </a:lnTo>
                <a:lnTo>
                  <a:pt x="277" y="1"/>
                </a:lnTo>
                <a:lnTo>
                  <a:pt x="282" y="1"/>
                </a:lnTo>
                <a:lnTo>
                  <a:pt x="292" y="1"/>
                </a:lnTo>
                <a:lnTo>
                  <a:pt x="292" y="2"/>
                </a:lnTo>
                <a:lnTo>
                  <a:pt x="292" y="12"/>
                </a:lnTo>
                <a:lnTo>
                  <a:pt x="292" y="18"/>
                </a:lnTo>
                <a:lnTo>
                  <a:pt x="292" y="24"/>
                </a:lnTo>
                <a:lnTo>
                  <a:pt x="292" y="30"/>
                </a:lnTo>
                <a:lnTo>
                  <a:pt x="292" y="31"/>
                </a:lnTo>
                <a:lnTo>
                  <a:pt x="292" y="37"/>
                </a:lnTo>
                <a:lnTo>
                  <a:pt x="292" y="49"/>
                </a:lnTo>
                <a:lnTo>
                  <a:pt x="292" y="60"/>
                </a:lnTo>
                <a:lnTo>
                  <a:pt x="292" y="75"/>
                </a:lnTo>
                <a:lnTo>
                  <a:pt x="298" y="74"/>
                </a:lnTo>
                <a:lnTo>
                  <a:pt x="304" y="74"/>
                </a:lnTo>
                <a:lnTo>
                  <a:pt x="316" y="74"/>
                </a:lnTo>
                <a:lnTo>
                  <a:pt x="321" y="74"/>
                </a:lnTo>
                <a:lnTo>
                  <a:pt x="328" y="74"/>
                </a:lnTo>
                <a:lnTo>
                  <a:pt x="329" y="74"/>
                </a:lnTo>
                <a:lnTo>
                  <a:pt x="334" y="74"/>
                </a:lnTo>
                <a:lnTo>
                  <a:pt x="338" y="74"/>
                </a:lnTo>
                <a:lnTo>
                  <a:pt x="340" y="75"/>
                </a:lnTo>
                <a:lnTo>
                  <a:pt x="344" y="74"/>
                </a:lnTo>
                <a:lnTo>
                  <a:pt x="347" y="74"/>
                </a:lnTo>
                <a:lnTo>
                  <a:pt x="349" y="74"/>
                </a:lnTo>
                <a:lnTo>
                  <a:pt x="353" y="74"/>
                </a:lnTo>
                <a:lnTo>
                  <a:pt x="361" y="74"/>
                </a:lnTo>
                <a:lnTo>
                  <a:pt x="362" y="74"/>
                </a:lnTo>
                <a:lnTo>
                  <a:pt x="363" y="77"/>
                </a:lnTo>
                <a:lnTo>
                  <a:pt x="363" y="80"/>
                </a:lnTo>
                <a:lnTo>
                  <a:pt x="363" y="91"/>
                </a:lnTo>
                <a:lnTo>
                  <a:pt x="363" y="101"/>
                </a:lnTo>
                <a:lnTo>
                  <a:pt x="363" y="107"/>
                </a:lnTo>
                <a:lnTo>
                  <a:pt x="363" y="112"/>
                </a:lnTo>
                <a:lnTo>
                  <a:pt x="363" y="118"/>
                </a:lnTo>
                <a:lnTo>
                  <a:pt x="363" y="139"/>
                </a:lnTo>
                <a:lnTo>
                  <a:pt x="363" y="143"/>
                </a:lnTo>
                <a:lnTo>
                  <a:pt x="363" y="148"/>
                </a:lnTo>
                <a:lnTo>
                  <a:pt x="363" y="157"/>
                </a:lnTo>
                <a:lnTo>
                  <a:pt x="363" y="159"/>
                </a:lnTo>
                <a:lnTo>
                  <a:pt x="363" y="161"/>
                </a:lnTo>
                <a:lnTo>
                  <a:pt x="363" y="165"/>
                </a:lnTo>
                <a:lnTo>
                  <a:pt x="363" y="174"/>
                </a:lnTo>
                <a:lnTo>
                  <a:pt x="363" y="180"/>
                </a:lnTo>
                <a:lnTo>
                  <a:pt x="363" y="186"/>
                </a:lnTo>
                <a:lnTo>
                  <a:pt x="363" y="194"/>
                </a:lnTo>
                <a:lnTo>
                  <a:pt x="363" y="199"/>
                </a:lnTo>
                <a:lnTo>
                  <a:pt x="363" y="200"/>
                </a:lnTo>
                <a:lnTo>
                  <a:pt x="363" y="204"/>
                </a:lnTo>
                <a:lnTo>
                  <a:pt x="363" y="211"/>
                </a:lnTo>
                <a:lnTo>
                  <a:pt x="363" y="216"/>
                </a:lnTo>
                <a:lnTo>
                  <a:pt x="363" y="217"/>
                </a:lnTo>
                <a:lnTo>
                  <a:pt x="363" y="224"/>
                </a:lnTo>
                <a:lnTo>
                  <a:pt x="370" y="224"/>
                </a:lnTo>
                <a:lnTo>
                  <a:pt x="371" y="224"/>
                </a:lnTo>
                <a:lnTo>
                  <a:pt x="382" y="224"/>
                </a:lnTo>
                <a:lnTo>
                  <a:pt x="384" y="224"/>
                </a:lnTo>
                <a:lnTo>
                  <a:pt x="387" y="224"/>
                </a:lnTo>
                <a:lnTo>
                  <a:pt x="393" y="224"/>
                </a:lnTo>
                <a:lnTo>
                  <a:pt x="399" y="224"/>
                </a:lnTo>
                <a:lnTo>
                  <a:pt x="403" y="224"/>
                </a:lnTo>
                <a:lnTo>
                  <a:pt x="405" y="224"/>
                </a:lnTo>
                <a:lnTo>
                  <a:pt x="407" y="224"/>
                </a:lnTo>
                <a:lnTo>
                  <a:pt x="408" y="224"/>
                </a:lnTo>
                <a:lnTo>
                  <a:pt x="410" y="224"/>
                </a:lnTo>
                <a:lnTo>
                  <a:pt x="412" y="224"/>
                </a:lnTo>
                <a:lnTo>
                  <a:pt x="418" y="224"/>
                </a:lnTo>
                <a:lnTo>
                  <a:pt x="422" y="224"/>
                </a:lnTo>
                <a:lnTo>
                  <a:pt x="427" y="224"/>
                </a:lnTo>
                <a:lnTo>
                  <a:pt x="429" y="224"/>
                </a:lnTo>
                <a:lnTo>
                  <a:pt x="436" y="224"/>
                </a:lnTo>
                <a:lnTo>
                  <a:pt x="436" y="232"/>
                </a:lnTo>
                <a:lnTo>
                  <a:pt x="436" y="237"/>
                </a:lnTo>
                <a:lnTo>
                  <a:pt x="436" y="244"/>
                </a:lnTo>
                <a:lnTo>
                  <a:pt x="436" y="248"/>
                </a:lnTo>
                <a:lnTo>
                  <a:pt x="436" y="250"/>
                </a:lnTo>
                <a:lnTo>
                  <a:pt x="436" y="252"/>
                </a:lnTo>
                <a:lnTo>
                  <a:pt x="436" y="258"/>
                </a:lnTo>
                <a:lnTo>
                  <a:pt x="436" y="261"/>
                </a:lnTo>
                <a:lnTo>
                  <a:pt x="436" y="266"/>
                </a:lnTo>
                <a:lnTo>
                  <a:pt x="436" y="272"/>
                </a:lnTo>
                <a:lnTo>
                  <a:pt x="436" y="278"/>
                </a:lnTo>
                <a:lnTo>
                  <a:pt x="436" y="286"/>
                </a:lnTo>
                <a:lnTo>
                  <a:pt x="436" y="288"/>
                </a:lnTo>
                <a:lnTo>
                  <a:pt x="436" y="299"/>
                </a:lnTo>
                <a:lnTo>
                  <a:pt x="428" y="299"/>
                </a:lnTo>
                <a:lnTo>
                  <a:pt x="422" y="299"/>
                </a:lnTo>
                <a:lnTo>
                  <a:pt x="420" y="299"/>
                </a:lnTo>
                <a:lnTo>
                  <a:pt x="412" y="299"/>
                </a:lnTo>
                <a:lnTo>
                  <a:pt x="399" y="299"/>
                </a:lnTo>
                <a:lnTo>
                  <a:pt x="396" y="299"/>
                </a:lnTo>
                <a:lnTo>
                  <a:pt x="387" y="299"/>
                </a:lnTo>
                <a:lnTo>
                  <a:pt x="384" y="299"/>
                </a:lnTo>
                <a:lnTo>
                  <a:pt x="378" y="299"/>
                </a:lnTo>
                <a:lnTo>
                  <a:pt x="364" y="299"/>
                </a:lnTo>
                <a:lnTo>
                  <a:pt x="361" y="299"/>
                </a:lnTo>
                <a:lnTo>
                  <a:pt x="353" y="299"/>
                </a:lnTo>
                <a:lnTo>
                  <a:pt x="340" y="299"/>
                </a:lnTo>
                <a:lnTo>
                  <a:pt x="338" y="299"/>
                </a:lnTo>
                <a:lnTo>
                  <a:pt x="328" y="299"/>
                </a:lnTo>
                <a:lnTo>
                  <a:pt x="318" y="299"/>
                </a:lnTo>
                <a:lnTo>
                  <a:pt x="316" y="299"/>
                </a:lnTo>
                <a:lnTo>
                  <a:pt x="311" y="299"/>
                </a:lnTo>
                <a:lnTo>
                  <a:pt x="305" y="299"/>
                </a:lnTo>
                <a:lnTo>
                  <a:pt x="303" y="299"/>
                </a:lnTo>
                <a:lnTo>
                  <a:pt x="297" y="297"/>
                </a:lnTo>
                <a:lnTo>
                  <a:pt x="291" y="297"/>
                </a:lnTo>
                <a:lnTo>
                  <a:pt x="287" y="297"/>
                </a:lnTo>
                <a:lnTo>
                  <a:pt x="276" y="299"/>
                </a:lnTo>
                <a:lnTo>
                  <a:pt x="256" y="299"/>
                </a:lnTo>
                <a:lnTo>
                  <a:pt x="255" y="297"/>
                </a:lnTo>
                <a:lnTo>
                  <a:pt x="253" y="299"/>
                </a:lnTo>
                <a:lnTo>
                  <a:pt x="249" y="299"/>
                </a:lnTo>
                <a:lnTo>
                  <a:pt x="247" y="299"/>
                </a:lnTo>
                <a:lnTo>
                  <a:pt x="243" y="299"/>
                </a:lnTo>
                <a:lnTo>
                  <a:pt x="240" y="299"/>
                </a:lnTo>
                <a:lnTo>
                  <a:pt x="235" y="299"/>
                </a:lnTo>
                <a:lnTo>
                  <a:pt x="231" y="299"/>
                </a:lnTo>
                <a:lnTo>
                  <a:pt x="217" y="299"/>
                </a:lnTo>
                <a:lnTo>
                  <a:pt x="208" y="299"/>
                </a:lnTo>
                <a:lnTo>
                  <a:pt x="196" y="299"/>
                </a:lnTo>
                <a:lnTo>
                  <a:pt x="194" y="299"/>
                </a:lnTo>
                <a:lnTo>
                  <a:pt x="188" y="299"/>
                </a:lnTo>
                <a:lnTo>
                  <a:pt x="184" y="299"/>
                </a:lnTo>
                <a:lnTo>
                  <a:pt x="180" y="297"/>
                </a:lnTo>
                <a:lnTo>
                  <a:pt x="172" y="297"/>
                </a:lnTo>
                <a:lnTo>
                  <a:pt x="170" y="297"/>
                </a:lnTo>
                <a:lnTo>
                  <a:pt x="164" y="297"/>
                </a:lnTo>
                <a:lnTo>
                  <a:pt x="162" y="297"/>
                </a:lnTo>
                <a:lnTo>
                  <a:pt x="160" y="297"/>
                </a:lnTo>
                <a:lnTo>
                  <a:pt x="148" y="297"/>
                </a:lnTo>
                <a:lnTo>
                  <a:pt x="143" y="297"/>
                </a:lnTo>
                <a:lnTo>
                  <a:pt x="140" y="297"/>
                </a:lnTo>
                <a:lnTo>
                  <a:pt x="137" y="297"/>
                </a:lnTo>
                <a:lnTo>
                  <a:pt x="128" y="297"/>
                </a:lnTo>
                <a:lnTo>
                  <a:pt x="126" y="299"/>
                </a:lnTo>
                <a:lnTo>
                  <a:pt x="124" y="299"/>
                </a:lnTo>
                <a:lnTo>
                  <a:pt x="124" y="292"/>
                </a:lnTo>
                <a:lnTo>
                  <a:pt x="124" y="288"/>
                </a:lnTo>
                <a:lnTo>
                  <a:pt x="124" y="285"/>
                </a:lnTo>
                <a:lnTo>
                  <a:pt x="124" y="277"/>
                </a:lnTo>
                <a:lnTo>
                  <a:pt x="124" y="272"/>
                </a:lnTo>
                <a:lnTo>
                  <a:pt x="124" y="261"/>
                </a:lnTo>
                <a:lnTo>
                  <a:pt x="124" y="258"/>
                </a:lnTo>
                <a:lnTo>
                  <a:pt x="124" y="254"/>
                </a:lnTo>
                <a:lnTo>
                  <a:pt x="124" y="249"/>
                </a:lnTo>
                <a:lnTo>
                  <a:pt x="124" y="241"/>
                </a:lnTo>
                <a:lnTo>
                  <a:pt x="124" y="233"/>
                </a:lnTo>
                <a:lnTo>
                  <a:pt x="124" y="223"/>
                </a:lnTo>
                <a:lnTo>
                  <a:pt x="124" y="218"/>
                </a:lnTo>
                <a:lnTo>
                  <a:pt x="124" y="215"/>
                </a:lnTo>
                <a:lnTo>
                  <a:pt x="124" y="210"/>
                </a:lnTo>
                <a:lnTo>
                  <a:pt x="124" y="201"/>
                </a:lnTo>
                <a:lnTo>
                  <a:pt x="124" y="199"/>
                </a:lnTo>
                <a:lnTo>
                  <a:pt x="124" y="194"/>
                </a:lnTo>
                <a:lnTo>
                  <a:pt x="124" y="192"/>
                </a:lnTo>
                <a:lnTo>
                  <a:pt x="124" y="186"/>
                </a:lnTo>
                <a:lnTo>
                  <a:pt x="124" y="183"/>
                </a:lnTo>
                <a:lnTo>
                  <a:pt x="124" y="174"/>
                </a:lnTo>
                <a:lnTo>
                  <a:pt x="124" y="171"/>
                </a:lnTo>
                <a:lnTo>
                  <a:pt x="124" y="168"/>
                </a:lnTo>
                <a:lnTo>
                  <a:pt x="124" y="165"/>
                </a:lnTo>
                <a:lnTo>
                  <a:pt x="124" y="161"/>
                </a:lnTo>
                <a:lnTo>
                  <a:pt x="124" y="154"/>
                </a:lnTo>
                <a:lnTo>
                  <a:pt x="124" y="151"/>
                </a:lnTo>
                <a:lnTo>
                  <a:pt x="124" y="148"/>
                </a:lnTo>
                <a:lnTo>
                  <a:pt x="124" y="146"/>
                </a:lnTo>
                <a:lnTo>
                  <a:pt x="93" y="161"/>
                </a:lnTo>
                <a:lnTo>
                  <a:pt x="90" y="178"/>
                </a:lnTo>
                <a:lnTo>
                  <a:pt x="60" y="164"/>
                </a:lnTo>
                <a:lnTo>
                  <a:pt x="53" y="155"/>
                </a:lnTo>
                <a:lnTo>
                  <a:pt x="52" y="159"/>
                </a:lnTo>
                <a:lnTo>
                  <a:pt x="47" y="159"/>
                </a:lnTo>
                <a:lnTo>
                  <a:pt x="47" y="184"/>
                </a:lnTo>
                <a:lnTo>
                  <a:pt x="60" y="211"/>
                </a:lnTo>
                <a:lnTo>
                  <a:pt x="15" y="207"/>
                </a:lnTo>
                <a:lnTo>
                  <a:pt x="0" y="203"/>
                </a:lnTo>
                <a:lnTo>
                  <a:pt x="0" y="199"/>
                </a:lnTo>
                <a:lnTo>
                  <a:pt x="0" y="174"/>
                </a:lnTo>
                <a:lnTo>
                  <a:pt x="0" y="172"/>
                </a:lnTo>
                <a:lnTo>
                  <a:pt x="0" y="165"/>
                </a:lnTo>
                <a:lnTo>
                  <a:pt x="0" y="151"/>
                </a:lnTo>
                <a:lnTo>
                  <a:pt x="0" y="141"/>
                </a:lnTo>
                <a:lnTo>
                  <a:pt x="0" y="138"/>
                </a:lnTo>
                <a:lnTo>
                  <a:pt x="0" y="126"/>
                </a:lnTo>
                <a:lnTo>
                  <a:pt x="0" y="115"/>
                </a:lnTo>
                <a:lnTo>
                  <a:pt x="0" y="107"/>
                </a:lnTo>
                <a:lnTo>
                  <a:pt x="1" y="94"/>
                </a:lnTo>
                <a:lnTo>
                  <a:pt x="1" y="91"/>
                </a:lnTo>
                <a:lnTo>
                  <a:pt x="1" y="84"/>
                </a:lnTo>
                <a:lnTo>
                  <a:pt x="1" y="83"/>
                </a:lnTo>
                <a:lnTo>
                  <a:pt x="1" y="75"/>
                </a:lnTo>
                <a:lnTo>
                  <a:pt x="1" y="71"/>
                </a:lnTo>
                <a:lnTo>
                  <a:pt x="1" y="64"/>
                </a:lnTo>
                <a:lnTo>
                  <a:pt x="1" y="58"/>
                </a:lnTo>
                <a:lnTo>
                  <a:pt x="2" y="49"/>
                </a:lnTo>
                <a:lnTo>
                  <a:pt x="2" y="40"/>
                </a:lnTo>
                <a:lnTo>
                  <a:pt x="2" y="37"/>
                </a:lnTo>
                <a:lnTo>
                  <a:pt x="2" y="24"/>
                </a:lnTo>
                <a:lnTo>
                  <a:pt x="2" y="16"/>
                </a:lnTo>
                <a:lnTo>
                  <a:pt x="2" y="14"/>
                </a:lnTo>
                <a:lnTo>
                  <a:pt x="2" y="2"/>
                </a:lnTo>
                <a:lnTo>
                  <a:pt x="2" y="1"/>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0" name="Freeform 339"/>
          <p:cNvSpPr>
            <a:spLocks/>
          </p:cNvSpPr>
          <p:nvPr/>
        </p:nvSpPr>
        <p:spPr bwMode="auto">
          <a:xfrm>
            <a:off x="9517063" y="3089276"/>
            <a:ext cx="690562" cy="409575"/>
          </a:xfrm>
          <a:custGeom>
            <a:avLst/>
            <a:gdLst>
              <a:gd name="T0" fmla="*/ 2147483646 w 478"/>
              <a:gd name="T1" fmla="*/ 0 h 293"/>
              <a:gd name="T2" fmla="*/ 2147483646 w 478"/>
              <a:gd name="T3" fmla="*/ 0 h 293"/>
              <a:gd name="T4" fmla="*/ 2147483646 w 478"/>
              <a:gd name="T5" fmla="*/ 0 h 293"/>
              <a:gd name="T6" fmla="*/ 2147483646 w 478"/>
              <a:gd name="T7" fmla="*/ 0 h 293"/>
              <a:gd name="T8" fmla="*/ 2147483646 w 478"/>
              <a:gd name="T9" fmla="*/ 0 h 293"/>
              <a:gd name="T10" fmla="*/ 2147483646 w 478"/>
              <a:gd name="T11" fmla="*/ 0 h 293"/>
              <a:gd name="T12" fmla="*/ 2147483646 w 478"/>
              <a:gd name="T13" fmla="*/ 0 h 293"/>
              <a:gd name="T14" fmla="*/ 2147483646 w 478"/>
              <a:gd name="T15" fmla="*/ 0 h 293"/>
              <a:gd name="T16" fmla="*/ 2147483646 w 478"/>
              <a:gd name="T17" fmla="*/ 0 h 293"/>
              <a:gd name="T18" fmla="*/ 2147483646 w 478"/>
              <a:gd name="T19" fmla="*/ 0 h 293"/>
              <a:gd name="T20" fmla="*/ 2147483646 w 478"/>
              <a:gd name="T21" fmla="*/ 0 h 293"/>
              <a:gd name="T22" fmla="*/ 2147483646 w 478"/>
              <a:gd name="T23" fmla="*/ 0 h 293"/>
              <a:gd name="T24" fmla="*/ 2147483646 w 478"/>
              <a:gd name="T25" fmla="*/ 0 h 293"/>
              <a:gd name="T26" fmla="*/ 2147483646 w 478"/>
              <a:gd name="T27" fmla="*/ 0 h 293"/>
              <a:gd name="T28" fmla="*/ 2147483646 w 478"/>
              <a:gd name="T29" fmla="*/ 0 h 293"/>
              <a:gd name="T30" fmla="*/ 2147483646 w 478"/>
              <a:gd name="T31" fmla="*/ 0 h 293"/>
              <a:gd name="T32" fmla="*/ 2147483646 w 478"/>
              <a:gd name="T33" fmla="*/ 0 h 293"/>
              <a:gd name="T34" fmla="*/ 2147483646 w 478"/>
              <a:gd name="T35" fmla="*/ 0 h 293"/>
              <a:gd name="T36" fmla="*/ 2147483646 w 478"/>
              <a:gd name="T37" fmla="*/ 0 h 293"/>
              <a:gd name="T38" fmla="*/ 2147483646 w 478"/>
              <a:gd name="T39" fmla="*/ 0 h 293"/>
              <a:gd name="T40" fmla="*/ 2147483646 w 478"/>
              <a:gd name="T41" fmla="*/ 2147483646 h 293"/>
              <a:gd name="T42" fmla="*/ 2147483646 w 478"/>
              <a:gd name="T43" fmla="*/ 2147483646 h 293"/>
              <a:gd name="T44" fmla="*/ 2147483646 w 478"/>
              <a:gd name="T45" fmla="*/ 2147483646 h 293"/>
              <a:gd name="T46" fmla="*/ 2147483646 w 478"/>
              <a:gd name="T47" fmla="*/ 2147483646 h 293"/>
              <a:gd name="T48" fmla="*/ 2147483646 w 478"/>
              <a:gd name="T49" fmla="*/ 2147483646 h 293"/>
              <a:gd name="T50" fmla="*/ 2147483646 w 478"/>
              <a:gd name="T51" fmla="*/ 2147483646 h 293"/>
              <a:gd name="T52" fmla="*/ 2147483646 w 478"/>
              <a:gd name="T53" fmla="*/ 2147483646 h 293"/>
              <a:gd name="T54" fmla="*/ 2147483646 w 478"/>
              <a:gd name="T55" fmla="*/ 2147483646 h 293"/>
              <a:gd name="T56" fmla="*/ 2147483646 w 478"/>
              <a:gd name="T57" fmla="*/ 2147483646 h 293"/>
              <a:gd name="T58" fmla="*/ 2147483646 w 478"/>
              <a:gd name="T59" fmla="*/ 2147483646 h 293"/>
              <a:gd name="T60" fmla="*/ 2147483646 w 478"/>
              <a:gd name="T61" fmla="*/ 2147483646 h 293"/>
              <a:gd name="T62" fmla="*/ 2147483646 w 478"/>
              <a:gd name="T63" fmla="*/ 2147483646 h 293"/>
              <a:gd name="T64" fmla="*/ 2147483646 w 478"/>
              <a:gd name="T65" fmla="*/ 2147483646 h 293"/>
              <a:gd name="T66" fmla="*/ 2147483646 w 478"/>
              <a:gd name="T67" fmla="*/ 2147483646 h 293"/>
              <a:gd name="T68" fmla="*/ 2147483646 w 478"/>
              <a:gd name="T69" fmla="*/ 2147483646 h 293"/>
              <a:gd name="T70" fmla="*/ 2147483646 w 478"/>
              <a:gd name="T71" fmla="*/ 2147483646 h 293"/>
              <a:gd name="T72" fmla="*/ 2147483646 w 478"/>
              <a:gd name="T73" fmla="*/ 2147483646 h 293"/>
              <a:gd name="T74" fmla="*/ 2147483646 w 478"/>
              <a:gd name="T75" fmla="*/ 2147483646 h 293"/>
              <a:gd name="T76" fmla="*/ 2147483646 w 478"/>
              <a:gd name="T77" fmla="*/ 2147483646 h 293"/>
              <a:gd name="T78" fmla="*/ 2147483646 w 478"/>
              <a:gd name="T79" fmla="*/ 2147483646 h 293"/>
              <a:gd name="T80" fmla="*/ 2147483646 w 478"/>
              <a:gd name="T81" fmla="*/ 2147483646 h 293"/>
              <a:gd name="T82" fmla="*/ 2147483646 w 478"/>
              <a:gd name="T83" fmla="*/ 2147483646 h 293"/>
              <a:gd name="T84" fmla="*/ 2147483646 w 478"/>
              <a:gd name="T85" fmla="*/ 2147483646 h 293"/>
              <a:gd name="T86" fmla="*/ 2147483646 w 478"/>
              <a:gd name="T87" fmla="*/ 2147483646 h 293"/>
              <a:gd name="T88" fmla="*/ 2147483646 w 478"/>
              <a:gd name="T89" fmla="*/ 2147483646 h 293"/>
              <a:gd name="T90" fmla="*/ 2147483646 w 478"/>
              <a:gd name="T91" fmla="*/ 2147483646 h 293"/>
              <a:gd name="T92" fmla="*/ 2147483646 w 478"/>
              <a:gd name="T93" fmla="*/ 2147483646 h 293"/>
              <a:gd name="T94" fmla="*/ 2147483646 w 478"/>
              <a:gd name="T95" fmla="*/ 2147483646 h 293"/>
              <a:gd name="T96" fmla="*/ 2147483646 w 478"/>
              <a:gd name="T97" fmla="*/ 2147483646 h 293"/>
              <a:gd name="T98" fmla="*/ 2147483646 w 478"/>
              <a:gd name="T99" fmla="*/ 2147483646 h 293"/>
              <a:gd name="T100" fmla="*/ 0 w 478"/>
              <a:gd name="T101" fmla="*/ 2147483646 h 293"/>
              <a:gd name="T102" fmla="*/ 0 w 478"/>
              <a:gd name="T103" fmla="*/ 2147483646 h 293"/>
              <a:gd name="T104" fmla="*/ 2147483646 w 478"/>
              <a:gd name="T105" fmla="*/ 2147483646 h 293"/>
              <a:gd name="T106" fmla="*/ 2147483646 w 478"/>
              <a:gd name="T107" fmla="*/ 2147483646 h 293"/>
              <a:gd name="T108" fmla="*/ 2147483646 w 478"/>
              <a:gd name="T109" fmla="*/ 2147483646 h 293"/>
              <a:gd name="T110" fmla="*/ 2147483646 w 478"/>
              <a:gd name="T111" fmla="*/ 2147483646 h 2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8"/>
              <a:gd name="T169" fmla="*/ 0 h 293"/>
              <a:gd name="T170" fmla="*/ 478 w 478"/>
              <a:gd name="T171" fmla="*/ 293 h 2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8" h="293">
                <a:moveTo>
                  <a:pt x="3" y="0"/>
                </a:moveTo>
                <a:lnTo>
                  <a:pt x="22" y="0"/>
                </a:lnTo>
                <a:lnTo>
                  <a:pt x="28" y="0"/>
                </a:lnTo>
                <a:lnTo>
                  <a:pt x="37" y="0"/>
                </a:lnTo>
                <a:lnTo>
                  <a:pt x="40" y="0"/>
                </a:lnTo>
                <a:lnTo>
                  <a:pt x="52" y="0"/>
                </a:lnTo>
                <a:lnTo>
                  <a:pt x="53" y="0"/>
                </a:lnTo>
                <a:lnTo>
                  <a:pt x="71" y="0"/>
                </a:lnTo>
                <a:lnTo>
                  <a:pt x="74" y="0"/>
                </a:lnTo>
                <a:lnTo>
                  <a:pt x="77" y="0"/>
                </a:lnTo>
                <a:lnTo>
                  <a:pt x="85" y="0"/>
                </a:lnTo>
                <a:lnTo>
                  <a:pt x="88" y="0"/>
                </a:lnTo>
                <a:lnTo>
                  <a:pt x="89" y="0"/>
                </a:lnTo>
                <a:lnTo>
                  <a:pt x="94" y="0"/>
                </a:lnTo>
                <a:lnTo>
                  <a:pt x="95" y="0"/>
                </a:lnTo>
                <a:lnTo>
                  <a:pt x="102" y="0"/>
                </a:lnTo>
                <a:lnTo>
                  <a:pt x="104" y="0"/>
                </a:lnTo>
                <a:lnTo>
                  <a:pt x="107" y="0"/>
                </a:lnTo>
                <a:lnTo>
                  <a:pt x="109" y="0"/>
                </a:lnTo>
                <a:lnTo>
                  <a:pt x="111" y="0"/>
                </a:lnTo>
                <a:lnTo>
                  <a:pt x="113" y="0"/>
                </a:lnTo>
                <a:lnTo>
                  <a:pt x="114" y="0"/>
                </a:lnTo>
                <a:lnTo>
                  <a:pt x="117" y="0"/>
                </a:lnTo>
                <a:lnTo>
                  <a:pt x="120" y="0"/>
                </a:lnTo>
                <a:lnTo>
                  <a:pt x="123" y="0"/>
                </a:lnTo>
                <a:lnTo>
                  <a:pt x="124" y="0"/>
                </a:lnTo>
                <a:lnTo>
                  <a:pt x="127" y="0"/>
                </a:lnTo>
                <a:lnTo>
                  <a:pt x="128" y="0"/>
                </a:lnTo>
                <a:lnTo>
                  <a:pt x="131" y="0"/>
                </a:lnTo>
                <a:lnTo>
                  <a:pt x="133" y="0"/>
                </a:lnTo>
                <a:lnTo>
                  <a:pt x="137" y="0"/>
                </a:lnTo>
                <a:lnTo>
                  <a:pt x="146" y="0"/>
                </a:lnTo>
                <a:lnTo>
                  <a:pt x="149" y="0"/>
                </a:lnTo>
                <a:lnTo>
                  <a:pt x="153" y="0"/>
                </a:lnTo>
                <a:lnTo>
                  <a:pt x="154" y="0"/>
                </a:lnTo>
                <a:lnTo>
                  <a:pt x="155" y="0"/>
                </a:lnTo>
                <a:lnTo>
                  <a:pt x="157" y="0"/>
                </a:lnTo>
                <a:lnTo>
                  <a:pt x="159" y="0"/>
                </a:lnTo>
                <a:lnTo>
                  <a:pt x="167" y="0"/>
                </a:lnTo>
                <a:lnTo>
                  <a:pt x="177" y="0"/>
                </a:lnTo>
                <a:lnTo>
                  <a:pt x="199" y="0"/>
                </a:lnTo>
                <a:lnTo>
                  <a:pt x="202" y="0"/>
                </a:lnTo>
                <a:lnTo>
                  <a:pt x="206" y="0"/>
                </a:lnTo>
                <a:lnTo>
                  <a:pt x="209" y="0"/>
                </a:lnTo>
                <a:lnTo>
                  <a:pt x="217" y="0"/>
                </a:lnTo>
                <a:lnTo>
                  <a:pt x="221" y="0"/>
                </a:lnTo>
                <a:lnTo>
                  <a:pt x="224" y="0"/>
                </a:lnTo>
                <a:lnTo>
                  <a:pt x="228" y="0"/>
                </a:lnTo>
                <a:lnTo>
                  <a:pt x="232" y="0"/>
                </a:lnTo>
                <a:lnTo>
                  <a:pt x="233" y="0"/>
                </a:lnTo>
                <a:lnTo>
                  <a:pt x="234" y="0"/>
                </a:lnTo>
                <a:lnTo>
                  <a:pt x="241" y="0"/>
                </a:lnTo>
                <a:lnTo>
                  <a:pt x="245" y="0"/>
                </a:lnTo>
                <a:lnTo>
                  <a:pt x="248" y="0"/>
                </a:lnTo>
                <a:lnTo>
                  <a:pt x="255" y="0"/>
                </a:lnTo>
                <a:lnTo>
                  <a:pt x="272" y="0"/>
                </a:lnTo>
                <a:lnTo>
                  <a:pt x="285" y="0"/>
                </a:lnTo>
                <a:lnTo>
                  <a:pt x="291" y="0"/>
                </a:lnTo>
                <a:lnTo>
                  <a:pt x="304" y="0"/>
                </a:lnTo>
                <a:lnTo>
                  <a:pt x="309" y="0"/>
                </a:lnTo>
                <a:lnTo>
                  <a:pt x="317" y="0"/>
                </a:lnTo>
                <a:lnTo>
                  <a:pt x="335" y="0"/>
                </a:lnTo>
                <a:lnTo>
                  <a:pt x="342" y="0"/>
                </a:lnTo>
                <a:lnTo>
                  <a:pt x="372" y="0"/>
                </a:lnTo>
                <a:lnTo>
                  <a:pt x="373" y="0"/>
                </a:lnTo>
                <a:lnTo>
                  <a:pt x="378" y="0"/>
                </a:lnTo>
                <a:lnTo>
                  <a:pt x="381" y="0"/>
                </a:lnTo>
                <a:lnTo>
                  <a:pt x="394" y="0"/>
                </a:lnTo>
                <a:lnTo>
                  <a:pt x="405" y="0"/>
                </a:lnTo>
                <a:lnTo>
                  <a:pt x="407" y="0"/>
                </a:lnTo>
                <a:lnTo>
                  <a:pt x="416" y="0"/>
                </a:lnTo>
                <a:lnTo>
                  <a:pt x="418" y="0"/>
                </a:lnTo>
                <a:lnTo>
                  <a:pt x="419" y="0"/>
                </a:lnTo>
                <a:lnTo>
                  <a:pt x="428" y="0"/>
                </a:lnTo>
                <a:lnTo>
                  <a:pt x="435" y="0"/>
                </a:lnTo>
                <a:lnTo>
                  <a:pt x="437" y="0"/>
                </a:lnTo>
                <a:lnTo>
                  <a:pt x="439" y="0"/>
                </a:lnTo>
                <a:lnTo>
                  <a:pt x="441" y="0"/>
                </a:lnTo>
                <a:lnTo>
                  <a:pt x="443" y="0"/>
                </a:lnTo>
                <a:lnTo>
                  <a:pt x="449" y="0"/>
                </a:lnTo>
                <a:lnTo>
                  <a:pt x="449" y="4"/>
                </a:lnTo>
                <a:lnTo>
                  <a:pt x="449" y="7"/>
                </a:lnTo>
                <a:lnTo>
                  <a:pt x="451" y="20"/>
                </a:lnTo>
                <a:lnTo>
                  <a:pt x="451" y="24"/>
                </a:lnTo>
                <a:lnTo>
                  <a:pt x="452" y="27"/>
                </a:lnTo>
                <a:lnTo>
                  <a:pt x="452" y="31"/>
                </a:lnTo>
                <a:lnTo>
                  <a:pt x="453" y="37"/>
                </a:lnTo>
                <a:lnTo>
                  <a:pt x="453" y="43"/>
                </a:lnTo>
                <a:lnTo>
                  <a:pt x="456" y="46"/>
                </a:lnTo>
                <a:lnTo>
                  <a:pt x="457" y="54"/>
                </a:lnTo>
                <a:lnTo>
                  <a:pt x="458" y="64"/>
                </a:lnTo>
                <a:lnTo>
                  <a:pt x="459" y="76"/>
                </a:lnTo>
                <a:lnTo>
                  <a:pt x="459" y="79"/>
                </a:lnTo>
                <a:lnTo>
                  <a:pt x="460" y="82"/>
                </a:lnTo>
                <a:lnTo>
                  <a:pt x="460" y="85"/>
                </a:lnTo>
                <a:lnTo>
                  <a:pt x="461" y="94"/>
                </a:lnTo>
                <a:lnTo>
                  <a:pt x="461" y="99"/>
                </a:lnTo>
                <a:lnTo>
                  <a:pt x="462" y="105"/>
                </a:lnTo>
                <a:lnTo>
                  <a:pt x="462" y="107"/>
                </a:lnTo>
                <a:lnTo>
                  <a:pt x="463" y="111"/>
                </a:lnTo>
                <a:lnTo>
                  <a:pt x="463" y="115"/>
                </a:lnTo>
                <a:lnTo>
                  <a:pt x="463" y="120"/>
                </a:lnTo>
                <a:lnTo>
                  <a:pt x="464" y="124"/>
                </a:lnTo>
                <a:lnTo>
                  <a:pt x="465" y="129"/>
                </a:lnTo>
                <a:lnTo>
                  <a:pt x="470" y="157"/>
                </a:lnTo>
                <a:lnTo>
                  <a:pt x="470" y="160"/>
                </a:lnTo>
                <a:lnTo>
                  <a:pt x="471" y="162"/>
                </a:lnTo>
                <a:lnTo>
                  <a:pt x="471" y="169"/>
                </a:lnTo>
                <a:lnTo>
                  <a:pt x="472" y="174"/>
                </a:lnTo>
                <a:lnTo>
                  <a:pt x="475" y="199"/>
                </a:lnTo>
                <a:lnTo>
                  <a:pt x="477" y="205"/>
                </a:lnTo>
                <a:lnTo>
                  <a:pt x="477" y="207"/>
                </a:lnTo>
                <a:lnTo>
                  <a:pt x="475" y="210"/>
                </a:lnTo>
                <a:lnTo>
                  <a:pt x="475" y="213"/>
                </a:lnTo>
                <a:lnTo>
                  <a:pt x="475" y="215"/>
                </a:lnTo>
                <a:lnTo>
                  <a:pt x="477" y="217"/>
                </a:lnTo>
                <a:lnTo>
                  <a:pt x="475" y="220"/>
                </a:lnTo>
                <a:lnTo>
                  <a:pt x="475" y="221"/>
                </a:lnTo>
                <a:lnTo>
                  <a:pt x="471" y="228"/>
                </a:lnTo>
                <a:lnTo>
                  <a:pt x="465" y="228"/>
                </a:lnTo>
                <a:lnTo>
                  <a:pt x="464" y="226"/>
                </a:lnTo>
                <a:lnTo>
                  <a:pt x="452" y="223"/>
                </a:lnTo>
                <a:lnTo>
                  <a:pt x="448" y="224"/>
                </a:lnTo>
                <a:lnTo>
                  <a:pt x="446" y="228"/>
                </a:lnTo>
                <a:lnTo>
                  <a:pt x="442" y="229"/>
                </a:lnTo>
                <a:lnTo>
                  <a:pt x="441" y="230"/>
                </a:lnTo>
                <a:lnTo>
                  <a:pt x="439" y="234"/>
                </a:lnTo>
                <a:lnTo>
                  <a:pt x="437" y="251"/>
                </a:lnTo>
                <a:lnTo>
                  <a:pt x="436" y="251"/>
                </a:lnTo>
                <a:lnTo>
                  <a:pt x="434" y="252"/>
                </a:lnTo>
                <a:lnTo>
                  <a:pt x="434" y="254"/>
                </a:lnTo>
                <a:lnTo>
                  <a:pt x="434" y="255"/>
                </a:lnTo>
                <a:lnTo>
                  <a:pt x="434" y="262"/>
                </a:lnTo>
                <a:lnTo>
                  <a:pt x="435" y="268"/>
                </a:lnTo>
                <a:lnTo>
                  <a:pt x="438" y="270"/>
                </a:lnTo>
                <a:lnTo>
                  <a:pt x="441" y="274"/>
                </a:lnTo>
                <a:lnTo>
                  <a:pt x="442" y="277"/>
                </a:lnTo>
                <a:lnTo>
                  <a:pt x="438" y="286"/>
                </a:lnTo>
                <a:lnTo>
                  <a:pt x="436" y="287"/>
                </a:lnTo>
                <a:lnTo>
                  <a:pt x="435" y="288"/>
                </a:lnTo>
                <a:lnTo>
                  <a:pt x="432" y="287"/>
                </a:lnTo>
                <a:lnTo>
                  <a:pt x="431" y="286"/>
                </a:lnTo>
                <a:lnTo>
                  <a:pt x="429" y="285"/>
                </a:lnTo>
                <a:lnTo>
                  <a:pt x="428" y="284"/>
                </a:lnTo>
                <a:lnTo>
                  <a:pt x="427" y="285"/>
                </a:lnTo>
                <a:lnTo>
                  <a:pt x="424" y="285"/>
                </a:lnTo>
                <a:lnTo>
                  <a:pt x="421" y="285"/>
                </a:lnTo>
                <a:lnTo>
                  <a:pt x="418" y="281"/>
                </a:lnTo>
                <a:lnTo>
                  <a:pt x="403" y="285"/>
                </a:lnTo>
                <a:lnTo>
                  <a:pt x="389" y="276"/>
                </a:lnTo>
                <a:lnTo>
                  <a:pt x="376" y="265"/>
                </a:lnTo>
                <a:lnTo>
                  <a:pt x="349" y="287"/>
                </a:lnTo>
                <a:lnTo>
                  <a:pt x="345" y="292"/>
                </a:lnTo>
                <a:lnTo>
                  <a:pt x="308" y="272"/>
                </a:lnTo>
                <a:lnTo>
                  <a:pt x="307" y="270"/>
                </a:lnTo>
                <a:lnTo>
                  <a:pt x="300" y="264"/>
                </a:lnTo>
                <a:lnTo>
                  <a:pt x="264" y="240"/>
                </a:lnTo>
                <a:lnTo>
                  <a:pt x="259" y="240"/>
                </a:lnTo>
                <a:lnTo>
                  <a:pt x="248" y="242"/>
                </a:lnTo>
                <a:lnTo>
                  <a:pt x="243" y="244"/>
                </a:lnTo>
                <a:lnTo>
                  <a:pt x="242" y="245"/>
                </a:lnTo>
                <a:lnTo>
                  <a:pt x="241" y="246"/>
                </a:lnTo>
                <a:lnTo>
                  <a:pt x="234" y="256"/>
                </a:lnTo>
                <a:lnTo>
                  <a:pt x="225" y="268"/>
                </a:lnTo>
                <a:lnTo>
                  <a:pt x="219" y="269"/>
                </a:lnTo>
                <a:lnTo>
                  <a:pt x="217" y="269"/>
                </a:lnTo>
                <a:lnTo>
                  <a:pt x="209" y="262"/>
                </a:lnTo>
                <a:lnTo>
                  <a:pt x="189" y="235"/>
                </a:lnTo>
                <a:lnTo>
                  <a:pt x="160" y="229"/>
                </a:lnTo>
                <a:lnTo>
                  <a:pt x="163" y="224"/>
                </a:lnTo>
                <a:lnTo>
                  <a:pt x="134" y="207"/>
                </a:lnTo>
                <a:lnTo>
                  <a:pt x="132" y="206"/>
                </a:lnTo>
                <a:lnTo>
                  <a:pt x="127" y="202"/>
                </a:lnTo>
                <a:lnTo>
                  <a:pt x="111" y="198"/>
                </a:lnTo>
                <a:lnTo>
                  <a:pt x="90" y="193"/>
                </a:lnTo>
                <a:lnTo>
                  <a:pt x="84" y="189"/>
                </a:lnTo>
                <a:lnTo>
                  <a:pt x="82" y="187"/>
                </a:lnTo>
                <a:lnTo>
                  <a:pt x="73" y="176"/>
                </a:lnTo>
                <a:lnTo>
                  <a:pt x="73" y="173"/>
                </a:lnTo>
                <a:lnTo>
                  <a:pt x="73" y="170"/>
                </a:lnTo>
                <a:lnTo>
                  <a:pt x="73" y="163"/>
                </a:lnTo>
                <a:lnTo>
                  <a:pt x="72" y="157"/>
                </a:lnTo>
                <a:lnTo>
                  <a:pt x="70" y="156"/>
                </a:lnTo>
                <a:lnTo>
                  <a:pt x="68" y="155"/>
                </a:lnTo>
                <a:lnTo>
                  <a:pt x="64" y="155"/>
                </a:lnTo>
                <a:lnTo>
                  <a:pt x="61" y="155"/>
                </a:lnTo>
                <a:lnTo>
                  <a:pt x="56" y="154"/>
                </a:lnTo>
                <a:lnTo>
                  <a:pt x="48" y="147"/>
                </a:lnTo>
                <a:lnTo>
                  <a:pt x="29" y="147"/>
                </a:lnTo>
                <a:lnTo>
                  <a:pt x="29" y="144"/>
                </a:lnTo>
                <a:lnTo>
                  <a:pt x="28" y="142"/>
                </a:lnTo>
                <a:lnTo>
                  <a:pt x="28" y="139"/>
                </a:lnTo>
                <a:lnTo>
                  <a:pt x="27" y="136"/>
                </a:lnTo>
                <a:lnTo>
                  <a:pt x="24" y="128"/>
                </a:lnTo>
                <a:lnTo>
                  <a:pt x="15" y="122"/>
                </a:lnTo>
                <a:lnTo>
                  <a:pt x="12" y="118"/>
                </a:lnTo>
                <a:lnTo>
                  <a:pt x="7" y="111"/>
                </a:lnTo>
                <a:lnTo>
                  <a:pt x="6" y="107"/>
                </a:lnTo>
                <a:lnTo>
                  <a:pt x="4" y="105"/>
                </a:lnTo>
                <a:lnTo>
                  <a:pt x="3" y="101"/>
                </a:lnTo>
                <a:lnTo>
                  <a:pt x="3" y="99"/>
                </a:lnTo>
                <a:lnTo>
                  <a:pt x="1" y="97"/>
                </a:lnTo>
                <a:lnTo>
                  <a:pt x="0" y="95"/>
                </a:lnTo>
                <a:lnTo>
                  <a:pt x="0" y="93"/>
                </a:lnTo>
                <a:lnTo>
                  <a:pt x="0" y="84"/>
                </a:lnTo>
                <a:lnTo>
                  <a:pt x="0" y="80"/>
                </a:lnTo>
                <a:lnTo>
                  <a:pt x="0" y="79"/>
                </a:lnTo>
                <a:lnTo>
                  <a:pt x="0" y="77"/>
                </a:lnTo>
                <a:lnTo>
                  <a:pt x="0" y="74"/>
                </a:lnTo>
                <a:lnTo>
                  <a:pt x="3" y="73"/>
                </a:lnTo>
                <a:lnTo>
                  <a:pt x="3" y="71"/>
                </a:lnTo>
                <a:lnTo>
                  <a:pt x="3" y="69"/>
                </a:lnTo>
                <a:lnTo>
                  <a:pt x="3" y="65"/>
                </a:lnTo>
                <a:lnTo>
                  <a:pt x="3" y="54"/>
                </a:lnTo>
                <a:lnTo>
                  <a:pt x="3" y="42"/>
                </a:lnTo>
                <a:lnTo>
                  <a:pt x="3" y="37"/>
                </a:lnTo>
                <a:lnTo>
                  <a:pt x="3" y="35"/>
                </a:lnTo>
                <a:lnTo>
                  <a:pt x="3" y="34"/>
                </a:lnTo>
                <a:lnTo>
                  <a:pt x="3" y="31"/>
                </a:lnTo>
                <a:lnTo>
                  <a:pt x="3" y="29"/>
                </a:lnTo>
                <a:lnTo>
                  <a:pt x="3" y="21"/>
                </a:lnTo>
                <a:lnTo>
                  <a:pt x="3" y="15"/>
                </a:lnTo>
                <a:lnTo>
                  <a:pt x="3" y="6"/>
                </a:lnTo>
                <a:lnTo>
                  <a:pt x="3" y="2"/>
                </a:lnTo>
                <a:lnTo>
                  <a:pt x="3"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1" name="Freeform 340" descr="10%"/>
          <p:cNvSpPr>
            <a:spLocks/>
          </p:cNvSpPr>
          <p:nvPr/>
        </p:nvSpPr>
        <p:spPr bwMode="auto">
          <a:xfrm>
            <a:off x="8845551" y="2460626"/>
            <a:ext cx="601663" cy="479425"/>
          </a:xfrm>
          <a:custGeom>
            <a:avLst/>
            <a:gdLst>
              <a:gd name="T0" fmla="*/ 2147483646 w 417"/>
              <a:gd name="T1" fmla="*/ 2147483646 h 342"/>
              <a:gd name="T2" fmla="*/ 2147483646 w 417"/>
              <a:gd name="T3" fmla="*/ 2147483646 h 342"/>
              <a:gd name="T4" fmla="*/ 2147483646 w 417"/>
              <a:gd name="T5" fmla="*/ 2147483646 h 342"/>
              <a:gd name="T6" fmla="*/ 2147483646 w 417"/>
              <a:gd name="T7" fmla="*/ 2147483646 h 342"/>
              <a:gd name="T8" fmla="*/ 2147483646 w 417"/>
              <a:gd name="T9" fmla="*/ 2147483646 h 342"/>
              <a:gd name="T10" fmla="*/ 2147483646 w 417"/>
              <a:gd name="T11" fmla="*/ 2147483646 h 342"/>
              <a:gd name="T12" fmla="*/ 2147483646 w 417"/>
              <a:gd name="T13" fmla="*/ 2147483646 h 342"/>
              <a:gd name="T14" fmla="*/ 2147483646 w 417"/>
              <a:gd name="T15" fmla="*/ 2147483646 h 342"/>
              <a:gd name="T16" fmla="*/ 2147483646 w 417"/>
              <a:gd name="T17" fmla="*/ 2147483646 h 342"/>
              <a:gd name="T18" fmla="*/ 2147483646 w 417"/>
              <a:gd name="T19" fmla="*/ 2147483646 h 342"/>
              <a:gd name="T20" fmla="*/ 2147483646 w 417"/>
              <a:gd name="T21" fmla="*/ 2147483646 h 342"/>
              <a:gd name="T22" fmla="*/ 2147483646 w 417"/>
              <a:gd name="T23" fmla="*/ 2147483646 h 342"/>
              <a:gd name="T24" fmla="*/ 2147483646 w 417"/>
              <a:gd name="T25" fmla="*/ 2147483646 h 342"/>
              <a:gd name="T26" fmla="*/ 2147483646 w 417"/>
              <a:gd name="T27" fmla="*/ 2147483646 h 342"/>
              <a:gd name="T28" fmla="*/ 2147483646 w 417"/>
              <a:gd name="T29" fmla="*/ 2147483646 h 342"/>
              <a:gd name="T30" fmla="*/ 2147483646 w 417"/>
              <a:gd name="T31" fmla="*/ 2147483646 h 342"/>
              <a:gd name="T32" fmla="*/ 2147483646 w 417"/>
              <a:gd name="T33" fmla="*/ 2147483646 h 342"/>
              <a:gd name="T34" fmla="*/ 2147483646 w 417"/>
              <a:gd name="T35" fmla="*/ 2147483646 h 342"/>
              <a:gd name="T36" fmla="*/ 2147483646 w 417"/>
              <a:gd name="T37" fmla="*/ 2147483646 h 342"/>
              <a:gd name="T38" fmla="*/ 2147483646 w 417"/>
              <a:gd name="T39" fmla="*/ 2147483646 h 342"/>
              <a:gd name="T40" fmla="*/ 0 w 417"/>
              <a:gd name="T41" fmla="*/ 2147483646 h 342"/>
              <a:gd name="T42" fmla="*/ 2147483646 w 417"/>
              <a:gd name="T43" fmla="*/ 2147483646 h 342"/>
              <a:gd name="T44" fmla="*/ 2147483646 w 417"/>
              <a:gd name="T45" fmla="*/ 2147483646 h 342"/>
              <a:gd name="T46" fmla="*/ 2147483646 w 417"/>
              <a:gd name="T47" fmla="*/ 2147483646 h 342"/>
              <a:gd name="T48" fmla="*/ 2147483646 w 417"/>
              <a:gd name="T49" fmla="*/ 2147483646 h 342"/>
              <a:gd name="T50" fmla="*/ 2147483646 w 417"/>
              <a:gd name="T51" fmla="*/ 2147483646 h 342"/>
              <a:gd name="T52" fmla="*/ 2147483646 w 417"/>
              <a:gd name="T53" fmla="*/ 2147483646 h 342"/>
              <a:gd name="T54" fmla="*/ 2147483646 w 417"/>
              <a:gd name="T55" fmla="*/ 2147483646 h 342"/>
              <a:gd name="T56" fmla="*/ 2147483646 w 417"/>
              <a:gd name="T57" fmla="*/ 2147483646 h 342"/>
              <a:gd name="T58" fmla="*/ 2147483646 w 417"/>
              <a:gd name="T59" fmla="*/ 2147483646 h 342"/>
              <a:gd name="T60" fmla="*/ 2147483646 w 417"/>
              <a:gd name="T61" fmla="*/ 2147483646 h 342"/>
              <a:gd name="T62" fmla="*/ 2147483646 w 417"/>
              <a:gd name="T63" fmla="*/ 2147483646 h 342"/>
              <a:gd name="T64" fmla="*/ 2147483646 w 417"/>
              <a:gd name="T65" fmla="*/ 2147483646 h 342"/>
              <a:gd name="T66" fmla="*/ 2147483646 w 417"/>
              <a:gd name="T67" fmla="*/ 2147483646 h 342"/>
              <a:gd name="T68" fmla="*/ 2147483646 w 417"/>
              <a:gd name="T69" fmla="*/ 2147483646 h 342"/>
              <a:gd name="T70" fmla="*/ 2147483646 w 417"/>
              <a:gd name="T71" fmla="*/ 2147483646 h 342"/>
              <a:gd name="T72" fmla="*/ 2147483646 w 417"/>
              <a:gd name="T73" fmla="*/ 2147483646 h 342"/>
              <a:gd name="T74" fmla="*/ 2147483646 w 417"/>
              <a:gd name="T75" fmla="*/ 2147483646 h 342"/>
              <a:gd name="T76" fmla="*/ 2147483646 w 417"/>
              <a:gd name="T77" fmla="*/ 2147483646 h 342"/>
              <a:gd name="T78" fmla="*/ 2147483646 w 417"/>
              <a:gd name="T79" fmla="*/ 2147483646 h 342"/>
              <a:gd name="T80" fmla="*/ 2147483646 w 417"/>
              <a:gd name="T81" fmla="*/ 2147483646 h 342"/>
              <a:gd name="T82" fmla="*/ 2147483646 w 417"/>
              <a:gd name="T83" fmla="*/ 2147483646 h 342"/>
              <a:gd name="T84" fmla="*/ 2147483646 w 417"/>
              <a:gd name="T85" fmla="*/ 2147483646 h 342"/>
              <a:gd name="T86" fmla="*/ 2147483646 w 417"/>
              <a:gd name="T87" fmla="*/ 2147483646 h 342"/>
              <a:gd name="T88" fmla="*/ 2147483646 w 417"/>
              <a:gd name="T89" fmla="*/ 2147483646 h 342"/>
              <a:gd name="T90" fmla="*/ 2147483646 w 417"/>
              <a:gd name="T91" fmla="*/ 2147483646 h 342"/>
              <a:gd name="T92" fmla="*/ 2147483646 w 417"/>
              <a:gd name="T93" fmla="*/ 2147483646 h 342"/>
              <a:gd name="T94" fmla="*/ 2147483646 w 417"/>
              <a:gd name="T95" fmla="*/ 2147483646 h 342"/>
              <a:gd name="T96" fmla="*/ 2147483646 w 417"/>
              <a:gd name="T97" fmla="*/ 2147483646 h 342"/>
              <a:gd name="T98" fmla="*/ 2147483646 w 417"/>
              <a:gd name="T99" fmla="*/ 2147483646 h 342"/>
              <a:gd name="T100" fmla="*/ 2147483646 w 417"/>
              <a:gd name="T101" fmla="*/ 2147483646 h 342"/>
              <a:gd name="T102" fmla="*/ 2147483646 w 417"/>
              <a:gd name="T103" fmla="*/ 2147483646 h 342"/>
              <a:gd name="T104" fmla="*/ 2147483646 w 417"/>
              <a:gd name="T105" fmla="*/ 2147483646 h 342"/>
              <a:gd name="T106" fmla="*/ 2147483646 w 417"/>
              <a:gd name="T107" fmla="*/ 2147483646 h 342"/>
              <a:gd name="T108" fmla="*/ 2147483646 w 417"/>
              <a:gd name="T109" fmla="*/ 2147483646 h 342"/>
              <a:gd name="T110" fmla="*/ 2147483646 w 417"/>
              <a:gd name="T111" fmla="*/ 2147483646 h 342"/>
              <a:gd name="T112" fmla="*/ 2147483646 w 417"/>
              <a:gd name="T113" fmla="*/ 2147483646 h 342"/>
              <a:gd name="T114" fmla="*/ 2147483646 w 417"/>
              <a:gd name="T115" fmla="*/ 2147483646 h 342"/>
              <a:gd name="T116" fmla="*/ 2147483646 w 417"/>
              <a:gd name="T117" fmla="*/ 2147483646 h 342"/>
              <a:gd name="T118" fmla="*/ 2147483646 w 417"/>
              <a:gd name="T119" fmla="*/ 2147483646 h 3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7"/>
              <a:gd name="T181" fmla="*/ 0 h 342"/>
              <a:gd name="T182" fmla="*/ 417 w 417"/>
              <a:gd name="T183" fmla="*/ 342 h 3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7" h="342">
                <a:moveTo>
                  <a:pt x="343" y="299"/>
                </a:moveTo>
                <a:lnTo>
                  <a:pt x="336" y="299"/>
                </a:lnTo>
                <a:lnTo>
                  <a:pt x="335" y="299"/>
                </a:lnTo>
                <a:lnTo>
                  <a:pt x="334" y="299"/>
                </a:lnTo>
                <a:lnTo>
                  <a:pt x="331" y="299"/>
                </a:lnTo>
                <a:lnTo>
                  <a:pt x="330" y="299"/>
                </a:lnTo>
                <a:lnTo>
                  <a:pt x="326" y="297"/>
                </a:lnTo>
                <a:lnTo>
                  <a:pt x="325" y="297"/>
                </a:lnTo>
                <a:lnTo>
                  <a:pt x="322" y="297"/>
                </a:lnTo>
                <a:lnTo>
                  <a:pt x="321" y="296"/>
                </a:lnTo>
                <a:lnTo>
                  <a:pt x="320" y="296"/>
                </a:lnTo>
                <a:lnTo>
                  <a:pt x="319" y="295"/>
                </a:lnTo>
                <a:lnTo>
                  <a:pt x="318" y="295"/>
                </a:lnTo>
                <a:lnTo>
                  <a:pt x="318" y="294"/>
                </a:lnTo>
                <a:lnTo>
                  <a:pt x="315" y="294"/>
                </a:lnTo>
                <a:lnTo>
                  <a:pt x="315" y="293"/>
                </a:lnTo>
                <a:lnTo>
                  <a:pt x="314" y="293"/>
                </a:lnTo>
                <a:lnTo>
                  <a:pt x="313" y="293"/>
                </a:lnTo>
                <a:lnTo>
                  <a:pt x="311" y="293"/>
                </a:lnTo>
                <a:lnTo>
                  <a:pt x="310" y="293"/>
                </a:lnTo>
                <a:lnTo>
                  <a:pt x="309" y="293"/>
                </a:lnTo>
                <a:lnTo>
                  <a:pt x="308" y="294"/>
                </a:lnTo>
                <a:lnTo>
                  <a:pt x="307" y="294"/>
                </a:lnTo>
                <a:lnTo>
                  <a:pt x="305" y="295"/>
                </a:lnTo>
                <a:lnTo>
                  <a:pt x="304" y="295"/>
                </a:lnTo>
                <a:lnTo>
                  <a:pt x="303" y="296"/>
                </a:lnTo>
                <a:lnTo>
                  <a:pt x="302" y="296"/>
                </a:lnTo>
                <a:lnTo>
                  <a:pt x="302" y="297"/>
                </a:lnTo>
                <a:lnTo>
                  <a:pt x="301" y="297"/>
                </a:lnTo>
                <a:lnTo>
                  <a:pt x="300" y="297"/>
                </a:lnTo>
                <a:lnTo>
                  <a:pt x="297" y="297"/>
                </a:lnTo>
                <a:lnTo>
                  <a:pt x="296" y="299"/>
                </a:lnTo>
                <a:lnTo>
                  <a:pt x="294" y="299"/>
                </a:lnTo>
                <a:lnTo>
                  <a:pt x="293" y="300"/>
                </a:lnTo>
                <a:lnTo>
                  <a:pt x="292" y="300"/>
                </a:lnTo>
                <a:lnTo>
                  <a:pt x="290" y="301"/>
                </a:lnTo>
                <a:lnTo>
                  <a:pt x="289" y="301"/>
                </a:lnTo>
                <a:lnTo>
                  <a:pt x="288" y="302"/>
                </a:lnTo>
                <a:lnTo>
                  <a:pt x="287" y="302"/>
                </a:lnTo>
                <a:lnTo>
                  <a:pt x="286" y="304"/>
                </a:lnTo>
                <a:lnTo>
                  <a:pt x="285" y="304"/>
                </a:lnTo>
                <a:lnTo>
                  <a:pt x="282" y="305"/>
                </a:lnTo>
                <a:lnTo>
                  <a:pt x="281" y="305"/>
                </a:lnTo>
                <a:lnTo>
                  <a:pt x="280" y="307"/>
                </a:lnTo>
                <a:lnTo>
                  <a:pt x="279" y="307"/>
                </a:lnTo>
                <a:lnTo>
                  <a:pt x="278" y="308"/>
                </a:lnTo>
                <a:lnTo>
                  <a:pt x="276" y="308"/>
                </a:lnTo>
                <a:lnTo>
                  <a:pt x="275" y="309"/>
                </a:lnTo>
                <a:lnTo>
                  <a:pt x="274" y="309"/>
                </a:lnTo>
                <a:lnTo>
                  <a:pt x="274" y="310"/>
                </a:lnTo>
                <a:lnTo>
                  <a:pt x="271" y="310"/>
                </a:lnTo>
                <a:lnTo>
                  <a:pt x="270" y="311"/>
                </a:lnTo>
                <a:lnTo>
                  <a:pt x="268" y="311"/>
                </a:lnTo>
                <a:lnTo>
                  <a:pt x="267" y="311"/>
                </a:lnTo>
                <a:lnTo>
                  <a:pt x="266" y="311"/>
                </a:lnTo>
                <a:lnTo>
                  <a:pt x="265" y="311"/>
                </a:lnTo>
                <a:lnTo>
                  <a:pt x="264" y="311"/>
                </a:lnTo>
                <a:lnTo>
                  <a:pt x="263" y="311"/>
                </a:lnTo>
                <a:lnTo>
                  <a:pt x="260" y="311"/>
                </a:lnTo>
                <a:lnTo>
                  <a:pt x="260" y="310"/>
                </a:lnTo>
                <a:lnTo>
                  <a:pt x="259" y="310"/>
                </a:lnTo>
                <a:lnTo>
                  <a:pt x="258" y="310"/>
                </a:lnTo>
                <a:lnTo>
                  <a:pt x="257" y="310"/>
                </a:lnTo>
                <a:lnTo>
                  <a:pt x="256" y="310"/>
                </a:lnTo>
                <a:lnTo>
                  <a:pt x="254" y="310"/>
                </a:lnTo>
                <a:lnTo>
                  <a:pt x="253" y="310"/>
                </a:lnTo>
                <a:lnTo>
                  <a:pt x="252" y="310"/>
                </a:lnTo>
                <a:lnTo>
                  <a:pt x="250" y="309"/>
                </a:lnTo>
                <a:lnTo>
                  <a:pt x="249" y="309"/>
                </a:lnTo>
                <a:lnTo>
                  <a:pt x="248" y="309"/>
                </a:lnTo>
                <a:lnTo>
                  <a:pt x="247" y="309"/>
                </a:lnTo>
                <a:lnTo>
                  <a:pt x="246" y="308"/>
                </a:lnTo>
                <a:lnTo>
                  <a:pt x="245" y="308"/>
                </a:lnTo>
                <a:lnTo>
                  <a:pt x="244" y="308"/>
                </a:lnTo>
                <a:lnTo>
                  <a:pt x="243" y="308"/>
                </a:lnTo>
                <a:lnTo>
                  <a:pt x="242" y="307"/>
                </a:lnTo>
                <a:lnTo>
                  <a:pt x="239" y="307"/>
                </a:lnTo>
                <a:lnTo>
                  <a:pt x="238" y="307"/>
                </a:lnTo>
                <a:lnTo>
                  <a:pt x="237" y="307"/>
                </a:lnTo>
                <a:lnTo>
                  <a:pt x="236" y="307"/>
                </a:lnTo>
                <a:lnTo>
                  <a:pt x="235" y="307"/>
                </a:lnTo>
                <a:lnTo>
                  <a:pt x="234" y="307"/>
                </a:lnTo>
                <a:lnTo>
                  <a:pt x="233" y="307"/>
                </a:lnTo>
                <a:lnTo>
                  <a:pt x="232" y="307"/>
                </a:lnTo>
                <a:lnTo>
                  <a:pt x="231" y="307"/>
                </a:lnTo>
                <a:lnTo>
                  <a:pt x="230" y="308"/>
                </a:lnTo>
                <a:lnTo>
                  <a:pt x="228" y="308"/>
                </a:lnTo>
                <a:lnTo>
                  <a:pt x="227" y="308"/>
                </a:lnTo>
                <a:lnTo>
                  <a:pt x="226" y="309"/>
                </a:lnTo>
                <a:lnTo>
                  <a:pt x="224" y="309"/>
                </a:lnTo>
                <a:lnTo>
                  <a:pt x="223" y="309"/>
                </a:lnTo>
                <a:lnTo>
                  <a:pt x="222" y="309"/>
                </a:lnTo>
                <a:lnTo>
                  <a:pt x="221" y="310"/>
                </a:lnTo>
                <a:lnTo>
                  <a:pt x="220" y="310"/>
                </a:lnTo>
                <a:lnTo>
                  <a:pt x="219" y="310"/>
                </a:lnTo>
                <a:lnTo>
                  <a:pt x="219" y="311"/>
                </a:lnTo>
                <a:lnTo>
                  <a:pt x="217" y="311"/>
                </a:lnTo>
                <a:lnTo>
                  <a:pt x="216" y="311"/>
                </a:lnTo>
                <a:lnTo>
                  <a:pt x="206" y="314"/>
                </a:lnTo>
                <a:lnTo>
                  <a:pt x="203" y="317"/>
                </a:lnTo>
                <a:lnTo>
                  <a:pt x="200" y="317"/>
                </a:lnTo>
                <a:lnTo>
                  <a:pt x="198" y="318"/>
                </a:lnTo>
                <a:lnTo>
                  <a:pt x="195" y="318"/>
                </a:lnTo>
                <a:lnTo>
                  <a:pt x="194" y="318"/>
                </a:lnTo>
                <a:lnTo>
                  <a:pt x="193" y="318"/>
                </a:lnTo>
                <a:lnTo>
                  <a:pt x="191" y="318"/>
                </a:lnTo>
                <a:lnTo>
                  <a:pt x="188" y="320"/>
                </a:lnTo>
                <a:lnTo>
                  <a:pt x="187" y="320"/>
                </a:lnTo>
                <a:lnTo>
                  <a:pt x="184" y="320"/>
                </a:lnTo>
                <a:lnTo>
                  <a:pt x="180" y="321"/>
                </a:lnTo>
                <a:lnTo>
                  <a:pt x="180" y="322"/>
                </a:lnTo>
                <a:lnTo>
                  <a:pt x="179" y="322"/>
                </a:lnTo>
                <a:lnTo>
                  <a:pt x="178" y="322"/>
                </a:lnTo>
                <a:lnTo>
                  <a:pt x="177" y="324"/>
                </a:lnTo>
                <a:lnTo>
                  <a:pt x="176" y="325"/>
                </a:lnTo>
                <a:lnTo>
                  <a:pt x="174" y="325"/>
                </a:lnTo>
                <a:lnTo>
                  <a:pt x="174" y="326"/>
                </a:lnTo>
                <a:lnTo>
                  <a:pt x="173" y="326"/>
                </a:lnTo>
                <a:lnTo>
                  <a:pt x="171" y="327"/>
                </a:lnTo>
                <a:lnTo>
                  <a:pt x="170" y="328"/>
                </a:lnTo>
                <a:lnTo>
                  <a:pt x="169" y="328"/>
                </a:lnTo>
                <a:lnTo>
                  <a:pt x="166" y="329"/>
                </a:lnTo>
                <a:lnTo>
                  <a:pt x="166" y="330"/>
                </a:lnTo>
                <a:lnTo>
                  <a:pt x="163" y="334"/>
                </a:lnTo>
                <a:lnTo>
                  <a:pt x="161" y="337"/>
                </a:lnTo>
                <a:lnTo>
                  <a:pt x="160" y="339"/>
                </a:lnTo>
                <a:lnTo>
                  <a:pt x="159" y="341"/>
                </a:lnTo>
                <a:lnTo>
                  <a:pt x="157" y="341"/>
                </a:lnTo>
                <a:lnTo>
                  <a:pt x="156" y="339"/>
                </a:lnTo>
                <a:lnTo>
                  <a:pt x="150" y="336"/>
                </a:lnTo>
                <a:lnTo>
                  <a:pt x="149" y="334"/>
                </a:lnTo>
                <a:lnTo>
                  <a:pt x="147" y="334"/>
                </a:lnTo>
                <a:lnTo>
                  <a:pt x="147" y="333"/>
                </a:lnTo>
                <a:lnTo>
                  <a:pt x="145" y="330"/>
                </a:lnTo>
                <a:lnTo>
                  <a:pt x="144" y="330"/>
                </a:lnTo>
                <a:lnTo>
                  <a:pt x="143" y="330"/>
                </a:lnTo>
                <a:lnTo>
                  <a:pt x="141" y="329"/>
                </a:lnTo>
                <a:lnTo>
                  <a:pt x="140" y="329"/>
                </a:lnTo>
                <a:lnTo>
                  <a:pt x="139" y="329"/>
                </a:lnTo>
                <a:lnTo>
                  <a:pt x="136" y="329"/>
                </a:lnTo>
                <a:lnTo>
                  <a:pt x="135" y="329"/>
                </a:lnTo>
                <a:lnTo>
                  <a:pt x="134" y="329"/>
                </a:lnTo>
                <a:lnTo>
                  <a:pt x="133" y="328"/>
                </a:lnTo>
                <a:lnTo>
                  <a:pt x="132" y="328"/>
                </a:lnTo>
                <a:lnTo>
                  <a:pt x="132" y="327"/>
                </a:lnTo>
                <a:lnTo>
                  <a:pt x="127" y="325"/>
                </a:lnTo>
                <a:lnTo>
                  <a:pt x="125" y="322"/>
                </a:lnTo>
                <a:lnTo>
                  <a:pt x="122" y="321"/>
                </a:lnTo>
                <a:lnTo>
                  <a:pt x="122" y="317"/>
                </a:lnTo>
                <a:lnTo>
                  <a:pt x="123" y="313"/>
                </a:lnTo>
                <a:lnTo>
                  <a:pt x="122" y="311"/>
                </a:lnTo>
                <a:lnTo>
                  <a:pt x="123" y="311"/>
                </a:lnTo>
                <a:lnTo>
                  <a:pt x="123" y="310"/>
                </a:lnTo>
                <a:lnTo>
                  <a:pt x="125" y="310"/>
                </a:lnTo>
                <a:lnTo>
                  <a:pt x="125" y="309"/>
                </a:lnTo>
                <a:lnTo>
                  <a:pt x="123" y="309"/>
                </a:lnTo>
                <a:lnTo>
                  <a:pt x="122" y="309"/>
                </a:lnTo>
                <a:lnTo>
                  <a:pt x="122" y="302"/>
                </a:lnTo>
                <a:lnTo>
                  <a:pt x="121" y="297"/>
                </a:lnTo>
                <a:lnTo>
                  <a:pt x="121" y="296"/>
                </a:lnTo>
                <a:lnTo>
                  <a:pt x="121" y="295"/>
                </a:lnTo>
                <a:lnTo>
                  <a:pt x="122" y="293"/>
                </a:lnTo>
                <a:lnTo>
                  <a:pt x="122" y="292"/>
                </a:lnTo>
                <a:lnTo>
                  <a:pt x="122" y="291"/>
                </a:lnTo>
                <a:lnTo>
                  <a:pt x="121" y="290"/>
                </a:lnTo>
                <a:lnTo>
                  <a:pt x="122" y="286"/>
                </a:lnTo>
                <a:lnTo>
                  <a:pt x="122" y="285"/>
                </a:lnTo>
                <a:lnTo>
                  <a:pt x="121" y="283"/>
                </a:lnTo>
                <a:lnTo>
                  <a:pt x="121" y="282"/>
                </a:lnTo>
                <a:lnTo>
                  <a:pt x="122" y="282"/>
                </a:lnTo>
                <a:lnTo>
                  <a:pt x="122" y="280"/>
                </a:lnTo>
                <a:lnTo>
                  <a:pt x="122" y="279"/>
                </a:lnTo>
                <a:lnTo>
                  <a:pt x="121" y="279"/>
                </a:lnTo>
                <a:lnTo>
                  <a:pt x="121" y="278"/>
                </a:lnTo>
                <a:lnTo>
                  <a:pt x="119" y="278"/>
                </a:lnTo>
                <a:lnTo>
                  <a:pt x="119" y="276"/>
                </a:lnTo>
                <a:lnTo>
                  <a:pt x="118" y="275"/>
                </a:lnTo>
                <a:lnTo>
                  <a:pt x="118" y="274"/>
                </a:lnTo>
                <a:lnTo>
                  <a:pt x="117" y="270"/>
                </a:lnTo>
                <a:lnTo>
                  <a:pt x="117" y="269"/>
                </a:lnTo>
                <a:lnTo>
                  <a:pt x="116" y="268"/>
                </a:lnTo>
                <a:lnTo>
                  <a:pt x="115" y="267"/>
                </a:lnTo>
                <a:lnTo>
                  <a:pt x="115" y="266"/>
                </a:lnTo>
                <a:lnTo>
                  <a:pt x="114" y="263"/>
                </a:lnTo>
                <a:lnTo>
                  <a:pt x="114" y="262"/>
                </a:lnTo>
                <a:lnTo>
                  <a:pt x="115" y="262"/>
                </a:lnTo>
                <a:lnTo>
                  <a:pt x="115" y="261"/>
                </a:lnTo>
                <a:lnTo>
                  <a:pt x="114" y="261"/>
                </a:lnTo>
                <a:lnTo>
                  <a:pt x="113" y="261"/>
                </a:lnTo>
                <a:lnTo>
                  <a:pt x="112" y="261"/>
                </a:lnTo>
                <a:lnTo>
                  <a:pt x="107" y="261"/>
                </a:lnTo>
                <a:lnTo>
                  <a:pt x="96" y="261"/>
                </a:lnTo>
                <a:lnTo>
                  <a:pt x="94" y="261"/>
                </a:lnTo>
                <a:lnTo>
                  <a:pt x="92" y="261"/>
                </a:lnTo>
                <a:lnTo>
                  <a:pt x="86" y="261"/>
                </a:lnTo>
                <a:lnTo>
                  <a:pt x="84" y="261"/>
                </a:lnTo>
                <a:lnTo>
                  <a:pt x="82" y="261"/>
                </a:lnTo>
                <a:lnTo>
                  <a:pt x="78" y="261"/>
                </a:lnTo>
                <a:lnTo>
                  <a:pt x="74" y="261"/>
                </a:lnTo>
                <a:lnTo>
                  <a:pt x="73" y="261"/>
                </a:lnTo>
                <a:lnTo>
                  <a:pt x="72" y="261"/>
                </a:lnTo>
                <a:lnTo>
                  <a:pt x="69" y="261"/>
                </a:lnTo>
                <a:lnTo>
                  <a:pt x="60" y="262"/>
                </a:lnTo>
                <a:lnTo>
                  <a:pt x="57" y="262"/>
                </a:lnTo>
                <a:lnTo>
                  <a:pt x="50" y="261"/>
                </a:lnTo>
                <a:lnTo>
                  <a:pt x="47" y="261"/>
                </a:lnTo>
                <a:lnTo>
                  <a:pt x="36" y="262"/>
                </a:lnTo>
                <a:lnTo>
                  <a:pt x="35" y="262"/>
                </a:lnTo>
                <a:lnTo>
                  <a:pt x="31" y="262"/>
                </a:lnTo>
                <a:lnTo>
                  <a:pt x="30" y="262"/>
                </a:lnTo>
                <a:lnTo>
                  <a:pt x="29" y="262"/>
                </a:lnTo>
                <a:lnTo>
                  <a:pt x="22" y="262"/>
                </a:lnTo>
                <a:lnTo>
                  <a:pt x="17" y="261"/>
                </a:lnTo>
                <a:lnTo>
                  <a:pt x="16" y="262"/>
                </a:lnTo>
                <a:lnTo>
                  <a:pt x="15" y="261"/>
                </a:lnTo>
                <a:lnTo>
                  <a:pt x="15" y="262"/>
                </a:lnTo>
                <a:lnTo>
                  <a:pt x="12" y="261"/>
                </a:lnTo>
                <a:lnTo>
                  <a:pt x="11" y="261"/>
                </a:lnTo>
                <a:lnTo>
                  <a:pt x="9" y="261"/>
                </a:lnTo>
                <a:lnTo>
                  <a:pt x="9" y="262"/>
                </a:lnTo>
                <a:lnTo>
                  <a:pt x="7" y="262"/>
                </a:lnTo>
                <a:lnTo>
                  <a:pt x="4" y="262"/>
                </a:lnTo>
                <a:lnTo>
                  <a:pt x="1" y="262"/>
                </a:lnTo>
                <a:lnTo>
                  <a:pt x="0" y="262"/>
                </a:lnTo>
                <a:lnTo>
                  <a:pt x="0" y="261"/>
                </a:lnTo>
                <a:lnTo>
                  <a:pt x="0" y="260"/>
                </a:lnTo>
                <a:lnTo>
                  <a:pt x="0" y="258"/>
                </a:lnTo>
                <a:lnTo>
                  <a:pt x="0" y="254"/>
                </a:lnTo>
                <a:lnTo>
                  <a:pt x="0" y="252"/>
                </a:lnTo>
                <a:lnTo>
                  <a:pt x="0" y="251"/>
                </a:lnTo>
                <a:lnTo>
                  <a:pt x="0" y="249"/>
                </a:lnTo>
                <a:lnTo>
                  <a:pt x="0" y="246"/>
                </a:lnTo>
                <a:lnTo>
                  <a:pt x="0" y="244"/>
                </a:lnTo>
                <a:lnTo>
                  <a:pt x="0" y="237"/>
                </a:lnTo>
                <a:lnTo>
                  <a:pt x="0" y="236"/>
                </a:lnTo>
                <a:lnTo>
                  <a:pt x="0" y="223"/>
                </a:lnTo>
                <a:lnTo>
                  <a:pt x="9" y="223"/>
                </a:lnTo>
                <a:lnTo>
                  <a:pt x="11" y="223"/>
                </a:lnTo>
                <a:lnTo>
                  <a:pt x="12" y="223"/>
                </a:lnTo>
                <a:lnTo>
                  <a:pt x="15" y="223"/>
                </a:lnTo>
                <a:lnTo>
                  <a:pt x="17" y="223"/>
                </a:lnTo>
                <a:lnTo>
                  <a:pt x="18" y="223"/>
                </a:lnTo>
                <a:lnTo>
                  <a:pt x="25" y="224"/>
                </a:lnTo>
                <a:lnTo>
                  <a:pt x="39" y="224"/>
                </a:lnTo>
                <a:lnTo>
                  <a:pt x="39" y="223"/>
                </a:lnTo>
                <a:lnTo>
                  <a:pt x="39" y="219"/>
                </a:lnTo>
                <a:lnTo>
                  <a:pt x="39" y="217"/>
                </a:lnTo>
                <a:lnTo>
                  <a:pt x="39" y="216"/>
                </a:lnTo>
                <a:lnTo>
                  <a:pt x="39" y="215"/>
                </a:lnTo>
                <a:lnTo>
                  <a:pt x="39" y="212"/>
                </a:lnTo>
                <a:lnTo>
                  <a:pt x="39" y="211"/>
                </a:lnTo>
                <a:lnTo>
                  <a:pt x="39" y="209"/>
                </a:lnTo>
                <a:lnTo>
                  <a:pt x="39" y="208"/>
                </a:lnTo>
                <a:lnTo>
                  <a:pt x="39" y="207"/>
                </a:lnTo>
                <a:lnTo>
                  <a:pt x="39" y="201"/>
                </a:lnTo>
                <a:lnTo>
                  <a:pt x="39" y="197"/>
                </a:lnTo>
                <a:lnTo>
                  <a:pt x="39" y="192"/>
                </a:lnTo>
                <a:lnTo>
                  <a:pt x="39" y="186"/>
                </a:lnTo>
                <a:lnTo>
                  <a:pt x="39" y="174"/>
                </a:lnTo>
                <a:lnTo>
                  <a:pt x="39" y="163"/>
                </a:lnTo>
                <a:lnTo>
                  <a:pt x="39" y="162"/>
                </a:lnTo>
                <a:lnTo>
                  <a:pt x="39" y="159"/>
                </a:lnTo>
                <a:lnTo>
                  <a:pt x="39" y="155"/>
                </a:lnTo>
                <a:lnTo>
                  <a:pt x="39" y="152"/>
                </a:lnTo>
                <a:lnTo>
                  <a:pt x="39" y="150"/>
                </a:lnTo>
                <a:lnTo>
                  <a:pt x="39" y="148"/>
                </a:lnTo>
                <a:lnTo>
                  <a:pt x="39" y="147"/>
                </a:lnTo>
                <a:lnTo>
                  <a:pt x="39" y="142"/>
                </a:lnTo>
                <a:lnTo>
                  <a:pt x="39" y="141"/>
                </a:lnTo>
                <a:lnTo>
                  <a:pt x="39" y="139"/>
                </a:lnTo>
                <a:lnTo>
                  <a:pt x="39" y="137"/>
                </a:lnTo>
                <a:lnTo>
                  <a:pt x="39" y="128"/>
                </a:lnTo>
                <a:lnTo>
                  <a:pt x="39" y="124"/>
                </a:lnTo>
                <a:lnTo>
                  <a:pt x="39" y="123"/>
                </a:lnTo>
                <a:lnTo>
                  <a:pt x="39" y="121"/>
                </a:lnTo>
                <a:lnTo>
                  <a:pt x="39" y="120"/>
                </a:lnTo>
                <a:lnTo>
                  <a:pt x="39" y="115"/>
                </a:lnTo>
                <a:lnTo>
                  <a:pt x="39" y="114"/>
                </a:lnTo>
                <a:lnTo>
                  <a:pt x="39" y="112"/>
                </a:lnTo>
                <a:lnTo>
                  <a:pt x="39" y="111"/>
                </a:lnTo>
                <a:lnTo>
                  <a:pt x="39" y="106"/>
                </a:lnTo>
                <a:lnTo>
                  <a:pt x="39" y="105"/>
                </a:lnTo>
                <a:lnTo>
                  <a:pt x="39" y="99"/>
                </a:lnTo>
                <a:lnTo>
                  <a:pt x="39" y="98"/>
                </a:lnTo>
                <a:lnTo>
                  <a:pt x="39" y="97"/>
                </a:lnTo>
                <a:lnTo>
                  <a:pt x="39" y="96"/>
                </a:lnTo>
                <a:lnTo>
                  <a:pt x="39" y="94"/>
                </a:lnTo>
                <a:lnTo>
                  <a:pt x="39" y="92"/>
                </a:lnTo>
                <a:lnTo>
                  <a:pt x="39" y="91"/>
                </a:lnTo>
                <a:lnTo>
                  <a:pt x="39" y="90"/>
                </a:lnTo>
                <a:lnTo>
                  <a:pt x="39" y="89"/>
                </a:lnTo>
                <a:lnTo>
                  <a:pt x="39" y="88"/>
                </a:lnTo>
                <a:lnTo>
                  <a:pt x="39" y="82"/>
                </a:lnTo>
                <a:lnTo>
                  <a:pt x="39" y="81"/>
                </a:lnTo>
                <a:lnTo>
                  <a:pt x="39" y="80"/>
                </a:lnTo>
                <a:lnTo>
                  <a:pt x="39" y="78"/>
                </a:lnTo>
                <a:lnTo>
                  <a:pt x="39" y="77"/>
                </a:lnTo>
                <a:lnTo>
                  <a:pt x="39" y="74"/>
                </a:lnTo>
                <a:lnTo>
                  <a:pt x="39" y="66"/>
                </a:lnTo>
                <a:lnTo>
                  <a:pt x="39" y="64"/>
                </a:lnTo>
                <a:lnTo>
                  <a:pt x="39" y="63"/>
                </a:lnTo>
                <a:lnTo>
                  <a:pt x="39" y="62"/>
                </a:lnTo>
                <a:lnTo>
                  <a:pt x="39" y="49"/>
                </a:lnTo>
                <a:lnTo>
                  <a:pt x="39" y="44"/>
                </a:lnTo>
                <a:lnTo>
                  <a:pt x="39" y="39"/>
                </a:lnTo>
                <a:lnTo>
                  <a:pt x="39" y="38"/>
                </a:lnTo>
                <a:lnTo>
                  <a:pt x="39" y="37"/>
                </a:lnTo>
                <a:lnTo>
                  <a:pt x="39" y="36"/>
                </a:lnTo>
                <a:lnTo>
                  <a:pt x="39" y="35"/>
                </a:lnTo>
                <a:lnTo>
                  <a:pt x="39" y="27"/>
                </a:lnTo>
                <a:lnTo>
                  <a:pt x="39" y="26"/>
                </a:lnTo>
                <a:lnTo>
                  <a:pt x="39" y="21"/>
                </a:lnTo>
                <a:lnTo>
                  <a:pt x="39" y="20"/>
                </a:lnTo>
                <a:lnTo>
                  <a:pt x="39" y="14"/>
                </a:lnTo>
                <a:lnTo>
                  <a:pt x="39" y="13"/>
                </a:lnTo>
                <a:lnTo>
                  <a:pt x="39" y="12"/>
                </a:lnTo>
                <a:lnTo>
                  <a:pt x="39" y="11"/>
                </a:lnTo>
                <a:lnTo>
                  <a:pt x="39" y="9"/>
                </a:lnTo>
                <a:lnTo>
                  <a:pt x="39" y="7"/>
                </a:lnTo>
                <a:lnTo>
                  <a:pt x="39" y="6"/>
                </a:lnTo>
                <a:lnTo>
                  <a:pt x="39" y="5"/>
                </a:lnTo>
                <a:lnTo>
                  <a:pt x="39" y="4"/>
                </a:lnTo>
                <a:lnTo>
                  <a:pt x="39" y="2"/>
                </a:lnTo>
                <a:lnTo>
                  <a:pt x="39" y="1"/>
                </a:lnTo>
                <a:lnTo>
                  <a:pt x="41" y="1"/>
                </a:lnTo>
                <a:lnTo>
                  <a:pt x="42" y="1"/>
                </a:lnTo>
                <a:lnTo>
                  <a:pt x="44" y="1"/>
                </a:lnTo>
                <a:lnTo>
                  <a:pt x="46" y="1"/>
                </a:lnTo>
                <a:lnTo>
                  <a:pt x="50" y="1"/>
                </a:lnTo>
                <a:lnTo>
                  <a:pt x="59" y="1"/>
                </a:lnTo>
                <a:lnTo>
                  <a:pt x="62" y="1"/>
                </a:lnTo>
                <a:lnTo>
                  <a:pt x="68" y="1"/>
                </a:lnTo>
                <a:lnTo>
                  <a:pt x="72" y="1"/>
                </a:lnTo>
                <a:lnTo>
                  <a:pt x="73" y="1"/>
                </a:lnTo>
                <a:lnTo>
                  <a:pt x="75" y="1"/>
                </a:lnTo>
                <a:lnTo>
                  <a:pt x="77" y="1"/>
                </a:lnTo>
                <a:lnTo>
                  <a:pt x="88" y="1"/>
                </a:lnTo>
                <a:lnTo>
                  <a:pt x="90" y="1"/>
                </a:lnTo>
                <a:lnTo>
                  <a:pt x="92" y="1"/>
                </a:lnTo>
                <a:lnTo>
                  <a:pt x="94" y="1"/>
                </a:lnTo>
                <a:lnTo>
                  <a:pt x="100" y="1"/>
                </a:lnTo>
                <a:lnTo>
                  <a:pt x="104" y="1"/>
                </a:lnTo>
                <a:lnTo>
                  <a:pt x="112" y="1"/>
                </a:lnTo>
                <a:lnTo>
                  <a:pt x="122" y="1"/>
                </a:lnTo>
                <a:lnTo>
                  <a:pt x="123" y="1"/>
                </a:lnTo>
                <a:lnTo>
                  <a:pt x="132" y="1"/>
                </a:lnTo>
                <a:lnTo>
                  <a:pt x="135" y="0"/>
                </a:lnTo>
                <a:lnTo>
                  <a:pt x="136" y="0"/>
                </a:lnTo>
                <a:lnTo>
                  <a:pt x="136" y="3"/>
                </a:lnTo>
                <a:lnTo>
                  <a:pt x="136" y="6"/>
                </a:lnTo>
                <a:lnTo>
                  <a:pt x="136" y="7"/>
                </a:lnTo>
                <a:lnTo>
                  <a:pt x="136" y="11"/>
                </a:lnTo>
                <a:lnTo>
                  <a:pt x="136" y="12"/>
                </a:lnTo>
                <a:lnTo>
                  <a:pt x="137" y="14"/>
                </a:lnTo>
                <a:lnTo>
                  <a:pt x="139" y="15"/>
                </a:lnTo>
                <a:lnTo>
                  <a:pt x="141" y="18"/>
                </a:lnTo>
                <a:lnTo>
                  <a:pt x="143" y="18"/>
                </a:lnTo>
                <a:lnTo>
                  <a:pt x="143" y="19"/>
                </a:lnTo>
                <a:lnTo>
                  <a:pt x="144" y="20"/>
                </a:lnTo>
                <a:lnTo>
                  <a:pt x="145" y="23"/>
                </a:lnTo>
                <a:lnTo>
                  <a:pt x="146" y="26"/>
                </a:lnTo>
                <a:lnTo>
                  <a:pt x="148" y="27"/>
                </a:lnTo>
                <a:lnTo>
                  <a:pt x="149" y="28"/>
                </a:lnTo>
                <a:lnTo>
                  <a:pt x="150" y="28"/>
                </a:lnTo>
                <a:lnTo>
                  <a:pt x="151" y="29"/>
                </a:lnTo>
                <a:lnTo>
                  <a:pt x="152" y="29"/>
                </a:lnTo>
                <a:lnTo>
                  <a:pt x="155" y="28"/>
                </a:lnTo>
                <a:lnTo>
                  <a:pt x="155" y="27"/>
                </a:lnTo>
                <a:lnTo>
                  <a:pt x="155" y="26"/>
                </a:lnTo>
                <a:lnTo>
                  <a:pt x="152" y="23"/>
                </a:lnTo>
                <a:lnTo>
                  <a:pt x="152" y="22"/>
                </a:lnTo>
                <a:lnTo>
                  <a:pt x="152" y="21"/>
                </a:lnTo>
                <a:lnTo>
                  <a:pt x="155" y="21"/>
                </a:lnTo>
                <a:lnTo>
                  <a:pt x="156" y="22"/>
                </a:lnTo>
                <a:lnTo>
                  <a:pt x="157" y="22"/>
                </a:lnTo>
                <a:lnTo>
                  <a:pt x="157" y="23"/>
                </a:lnTo>
                <a:lnTo>
                  <a:pt x="158" y="23"/>
                </a:lnTo>
                <a:lnTo>
                  <a:pt x="159" y="23"/>
                </a:lnTo>
                <a:lnTo>
                  <a:pt x="161" y="23"/>
                </a:lnTo>
                <a:lnTo>
                  <a:pt x="163" y="23"/>
                </a:lnTo>
                <a:lnTo>
                  <a:pt x="165" y="26"/>
                </a:lnTo>
                <a:lnTo>
                  <a:pt x="166" y="26"/>
                </a:lnTo>
                <a:lnTo>
                  <a:pt x="166" y="27"/>
                </a:lnTo>
                <a:lnTo>
                  <a:pt x="169" y="28"/>
                </a:lnTo>
                <a:lnTo>
                  <a:pt x="170" y="28"/>
                </a:lnTo>
                <a:lnTo>
                  <a:pt x="171" y="28"/>
                </a:lnTo>
                <a:lnTo>
                  <a:pt x="171" y="29"/>
                </a:lnTo>
                <a:lnTo>
                  <a:pt x="170" y="30"/>
                </a:lnTo>
                <a:lnTo>
                  <a:pt x="170" y="31"/>
                </a:lnTo>
                <a:lnTo>
                  <a:pt x="170" y="32"/>
                </a:lnTo>
                <a:lnTo>
                  <a:pt x="170" y="33"/>
                </a:lnTo>
                <a:lnTo>
                  <a:pt x="169" y="36"/>
                </a:lnTo>
                <a:lnTo>
                  <a:pt x="169" y="37"/>
                </a:lnTo>
                <a:lnTo>
                  <a:pt x="169" y="38"/>
                </a:lnTo>
                <a:lnTo>
                  <a:pt x="169" y="43"/>
                </a:lnTo>
                <a:lnTo>
                  <a:pt x="169" y="45"/>
                </a:lnTo>
                <a:lnTo>
                  <a:pt x="171" y="47"/>
                </a:lnTo>
                <a:lnTo>
                  <a:pt x="172" y="50"/>
                </a:lnTo>
                <a:lnTo>
                  <a:pt x="174" y="53"/>
                </a:lnTo>
                <a:lnTo>
                  <a:pt x="174" y="54"/>
                </a:lnTo>
                <a:lnTo>
                  <a:pt x="176" y="55"/>
                </a:lnTo>
                <a:lnTo>
                  <a:pt x="177" y="57"/>
                </a:lnTo>
                <a:lnTo>
                  <a:pt x="178" y="58"/>
                </a:lnTo>
                <a:lnTo>
                  <a:pt x="179" y="58"/>
                </a:lnTo>
                <a:lnTo>
                  <a:pt x="179" y="60"/>
                </a:lnTo>
                <a:lnTo>
                  <a:pt x="180" y="61"/>
                </a:lnTo>
                <a:lnTo>
                  <a:pt x="180" y="62"/>
                </a:lnTo>
                <a:lnTo>
                  <a:pt x="178" y="67"/>
                </a:lnTo>
                <a:lnTo>
                  <a:pt x="178" y="69"/>
                </a:lnTo>
                <a:lnTo>
                  <a:pt x="177" y="69"/>
                </a:lnTo>
                <a:lnTo>
                  <a:pt x="176" y="67"/>
                </a:lnTo>
                <a:lnTo>
                  <a:pt x="174" y="67"/>
                </a:lnTo>
                <a:lnTo>
                  <a:pt x="174" y="66"/>
                </a:lnTo>
                <a:lnTo>
                  <a:pt x="173" y="66"/>
                </a:lnTo>
                <a:lnTo>
                  <a:pt x="172" y="66"/>
                </a:lnTo>
                <a:lnTo>
                  <a:pt x="171" y="67"/>
                </a:lnTo>
                <a:lnTo>
                  <a:pt x="169" y="69"/>
                </a:lnTo>
                <a:lnTo>
                  <a:pt x="167" y="69"/>
                </a:lnTo>
                <a:lnTo>
                  <a:pt x="166" y="69"/>
                </a:lnTo>
                <a:lnTo>
                  <a:pt x="165" y="67"/>
                </a:lnTo>
                <a:lnTo>
                  <a:pt x="163" y="66"/>
                </a:lnTo>
                <a:lnTo>
                  <a:pt x="162" y="67"/>
                </a:lnTo>
                <a:lnTo>
                  <a:pt x="162" y="69"/>
                </a:lnTo>
                <a:lnTo>
                  <a:pt x="162" y="70"/>
                </a:lnTo>
                <a:lnTo>
                  <a:pt x="163" y="72"/>
                </a:lnTo>
                <a:lnTo>
                  <a:pt x="165" y="73"/>
                </a:lnTo>
                <a:lnTo>
                  <a:pt x="166" y="74"/>
                </a:lnTo>
                <a:lnTo>
                  <a:pt x="169" y="75"/>
                </a:lnTo>
                <a:lnTo>
                  <a:pt x="178" y="75"/>
                </a:lnTo>
                <a:lnTo>
                  <a:pt x="179" y="75"/>
                </a:lnTo>
                <a:lnTo>
                  <a:pt x="180" y="75"/>
                </a:lnTo>
                <a:lnTo>
                  <a:pt x="185" y="75"/>
                </a:lnTo>
                <a:lnTo>
                  <a:pt x="190" y="75"/>
                </a:lnTo>
                <a:lnTo>
                  <a:pt x="192" y="75"/>
                </a:lnTo>
                <a:lnTo>
                  <a:pt x="198" y="75"/>
                </a:lnTo>
                <a:lnTo>
                  <a:pt x="200" y="75"/>
                </a:lnTo>
                <a:lnTo>
                  <a:pt x="202" y="75"/>
                </a:lnTo>
                <a:lnTo>
                  <a:pt x="203" y="75"/>
                </a:lnTo>
                <a:lnTo>
                  <a:pt x="209" y="75"/>
                </a:lnTo>
                <a:lnTo>
                  <a:pt x="212" y="75"/>
                </a:lnTo>
                <a:lnTo>
                  <a:pt x="214" y="75"/>
                </a:lnTo>
                <a:lnTo>
                  <a:pt x="216" y="75"/>
                </a:lnTo>
                <a:lnTo>
                  <a:pt x="220" y="75"/>
                </a:lnTo>
                <a:lnTo>
                  <a:pt x="221" y="75"/>
                </a:lnTo>
                <a:lnTo>
                  <a:pt x="227" y="75"/>
                </a:lnTo>
                <a:lnTo>
                  <a:pt x="231" y="75"/>
                </a:lnTo>
                <a:lnTo>
                  <a:pt x="232" y="75"/>
                </a:lnTo>
                <a:lnTo>
                  <a:pt x="233" y="75"/>
                </a:lnTo>
                <a:lnTo>
                  <a:pt x="234" y="75"/>
                </a:lnTo>
                <a:lnTo>
                  <a:pt x="238" y="75"/>
                </a:lnTo>
                <a:lnTo>
                  <a:pt x="245" y="75"/>
                </a:lnTo>
                <a:lnTo>
                  <a:pt x="248" y="75"/>
                </a:lnTo>
                <a:lnTo>
                  <a:pt x="258" y="75"/>
                </a:lnTo>
                <a:lnTo>
                  <a:pt x="264" y="75"/>
                </a:lnTo>
                <a:lnTo>
                  <a:pt x="271" y="75"/>
                </a:lnTo>
                <a:lnTo>
                  <a:pt x="275" y="75"/>
                </a:lnTo>
                <a:lnTo>
                  <a:pt x="278" y="75"/>
                </a:lnTo>
                <a:lnTo>
                  <a:pt x="281" y="75"/>
                </a:lnTo>
                <a:lnTo>
                  <a:pt x="286" y="75"/>
                </a:lnTo>
                <a:lnTo>
                  <a:pt x="293" y="75"/>
                </a:lnTo>
                <a:lnTo>
                  <a:pt x="294" y="75"/>
                </a:lnTo>
                <a:lnTo>
                  <a:pt x="297" y="75"/>
                </a:lnTo>
                <a:lnTo>
                  <a:pt x="301" y="75"/>
                </a:lnTo>
                <a:lnTo>
                  <a:pt x="302" y="75"/>
                </a:lnTo>
                <a:lnTo>
                  <a:pt x="304" y="75"/>
                </a:lnTo>
                <a:lnTo>
                  <a:pt x="305" y="75"/>
                </a:lnTo>
                <a:lnTo>
                  <a:pt x="308" y="75"/>
                </a:lnTo>
                <a:lnTo>
                  <a:pt x="309" y="75"/>
                </a:lnTo>
                <a:lnTo>
                  <a:pt x="319" y="75"/>
                </a:lnTo>
                <a:lnTo>
                  <a:pt x="325" y="75"/>
                </a:lnTo>
                <a:lnTo>
                  <a:pt x="331" y="75"/>
                </a:lnTo>
                <a:lnTo>
                  <a:pt x="333" y="75"/>
                </a:lnTo>
                <a:lnTo>
                  <a:pt x="334" y="75"/>
                </a:lnTo>
                <a:lnTo>
                  <a:pt x="335" y="75"/>
                </a:lnTo>
                <a:lnTo>
                  <a:pt x="336" y="75"/>
                </a:lnTo>
                <a:lnTo>
                  <a:pt x="343" y="75"/>
                </a:lnTo>
                <a:lnTo>
                  <a:pt x="344" y="75"/>
                </a:lnTo>
                <a:lnTo>
                  <a:pt x="351" y="75"/>
                </a:lnTo>
                <a:lnTo>
                  <a:pt x="352" y="75"/>
                </a:lnTo>
                <a:lnTo>
                  <a:pt x="354" y="75"/>
                </a:lnTo>
                <a:lnTo>
                  <a:pt x="355" y="75"/>
                </a:lnTo>
                <a:lnTo>
                  <a:pt x="357" y="75"/>
                </a:lnTo>
                <a:lnTo>
                  <a:pt x="359" y="75"/>
                </a:lnTo>
                <a:lnTo>
                  <a:pt x="362" y="75"/>
                </a:lnTo>
                <a:lnTo>
                  <a:pt x="363" y="75"/>
                </a:lnTo>
                <a:lnTo>
                  <a:pt x="365" y="75"/>
                </a:lnTo>
                <a:lnTo>
                  <a:pt x="369" y="75"/>
                </a:lnTo>
                <a:lnTo>
                  <a:pt x="378" y="75"/>
                </a:lnTo>
                <a:lnTo>
                  <a:pt x="380" y="75"/>
                </a:lnTo>
                <a:lnTo>
                  <a:pt x="381" y="75"/>
                </a:lnTo>
                <a:lnTo>
                  <a:pt x="382" y="75"/>
                </a:lnTo>
                <a:lnTo>
                  <a:pt x="384" y="75"/>
                </a:lnTo>
                <a:lnTo>
                  <a:pt x="387" y="75"/>
                </a:lnTo>
                <a:lnTo>
                  <a:pt x="389" y="75"/>
                </a:lnTo>
                <a:lnTo>
                  <a:pt x="391" y="75"/>
                </a:lnTo>
                <a:lnTo>
                  <a:pt x="392" y="75"/>
                </a:lnTo>
                <a:lnTo>
                  <a:pt x="398" y="75"/>
                </a:lnTo>
                <a:lnTo>
                  <a:pt x="409" y="75"/>
                </a:lnTo>
                <a:lnTo>
                  <a:pt x="416" y="75"/>
                </a:lnTo>
                <a:lnTo>
                  <a:pt x="416" y="88"/>
                </a:lnTo>
                <a:lnTo>
                  <a:pt x="416" y="94"/>
                </a:lnTo>
                <a:lnTo>
                  <a:pt x="416" y="96"/>
                </a:lnTo>
                <a:lnTo>
                  <a:pt x="416" y="99"/>
                </a:lnTo>
                <a:lnTo>
                  <a:pt x="416" y="105"/>
                </a:lnTo>
                <a:lnTo>
                  <a:pt x="410" y="105"/>
                </a:lnTo>
                <a:lnTo>
                  <a:pt x="403" y="105"/>
                </a:lnTo>
                <a:lnTo>
                  <a:pt x="403" y="112"/>
                </a:lnTo>
                <a:lnTo>
                  <a:pt x="403" y="122"/>
                </a:lnTo>
                <a:lnTo>
                  <a:pt x="403" y="131"/>
                </a:lnTo>
                <a:lnTo>
                  <a:pt x="400" y="131"/>
                </a:lnTo>
                <a:lnTo>
                  <a:pt x="400" y="135"/>
                </a:lnTo>
                <a:lnTo>
                  <a:pt x="400" y="137"/>
                </a:lnTo>
                <a:lnTo>
                  <a:pt x="400" y="138"/>
                </a:lnTo>
                <a:lnTo>
                  <a:pt x="398" y="138"/>
                </a:lnTo>
                <a:lnTo>
                  <a:pt x="397" y="138"/>
                </a:lnTo>
                <a:lnTo>
                  <a:pt x="397" y="139"/>
                </a:lnTo>
                <a:lnTo>
                  <a:pt x="397" y="146"/>
                </a:lnTo>
                <a:lnTo>
                  <a:pt x="393" y="146"/>
                </a:lnTo>
                <a:lnTo>
                  <a:pt x="395" y="150"/>
                </a:lnTo>
                <a:lnTo>
                  <a:pt x="390" y="150"/>
                </a:lnTo>
                <a:lnTo>
                  <a:pt x="388" y="150"/>
                </a:lnTo>
                <a:lnTo>
                  <a:pt x="387" y="150"/>
                </a:lnTo>
                <a:lnTo>
                  <a:pt x="386" y="150"/>
                </a:lnTo>
                <a:lnTo>
                  <a:pt x="384" y="151"/>
                </a:lnTo>
                <a:lnTo>
                  <a:pt x="382" y="151"/>
                </a:lnTo>
                <a:lnTo>
                  <a:pt x="382" y="152"/>
                </a:lnTo>
                <a:lnTo>
                  <a:pt x="381" y="154"/>
                </a:lnTo>
                <a:lnTo>
                  <a:pt x="380" y="155"/>
                </a:lnTo>
                <a:lnTo>
                  <a:pt x="379" y="155"/>
                </a:lnTo>
                <a:lnTo>
                  <a:pt x="379" y="156"/>
                </a:lnTo>
                <a:lnTo>
                  <a:pt x="378" y="157"/>
                </a:lnTo>
                <a:lnTo>
                  <a:pt x="377" y="157"/>
                </a:lnTo>
                <a:lnTo>
                  <a:pt x="376" y="158"/>
                </a:lnTo>
                <a:lnTo>
                  <a:pt x="375" y="158"/>
                </a:lnTo>
                <a:lnTo>
                  <a:pt x="375" y="159"/>
                </a:lnTo>
                <a:lnTo>
                  <a:pt x="374" y="160"/>
                </a:lnTo>
                <a:lnTo>
                  <a:pt x="373" y="160"/>
                </a:lnTo>
                <a:lnTo>
                  <a:pt x="371" y="162"/>
                </a:lnTo>
                <a:lnTo>
                  <a:pt x="371" y="163"/>
                </a:lnTo>
                <a:lnTo>
                  <a:pt x="369" y="163"/>
                </a:lnTo>
                <a:lnTo>
                  <a:pt x="369" y="165"/>
                </a:lnTo>
                <a:lnTo>
                  <a:pt x="368" y="165"/>
                </a:lnTo>
                <a:lnTo>
                  <a:pt x="368" y="166"/>
                </a:lnTo>
                <a:lnTo>
                  <a:pt x="368" y="167"/>
                </a:lnTo>
                <a:lnTo>
                  <a:pt x="367" y="168"/>
                </a:lnTo>
                <a:lnTo>
                  <a:pt x="367" y="169"/>
                </a:lnTo>
                <a:lnTo>
                  <a:pt x="367" y="171"/>
                </a:lnTo>
                <a:lnTo>
                  <a:pt x="367" y="172"/>
                </a:lnTo>
                <a:lnTo>
                  <a:pt x="367" y="173"/>
                </a:lnTo>
                <a:lnTo>
                  <a:pt x="368" y="174"/>
                </a:lnTo>
                <a:lnTo>
                  <a:pt x="369" y="175"/>
                </a:lnTo>
                <a:lnTo>
                  <a:pt x="371" y="176"/>
                </a:lnTo>
                <a:lnTo>
                  <a:pt x="371" y="177"/>
                </a:lnTo>
                <a:lnTo>
                  <a:pt x="373" y="178"/>
                </a:lnTo>
                <a:lnTo>
                  <a:pt x="373" y="181"/>
                </a:lnTo>
                <a:lnTo>
                  <a:pt x="373" y="182"/>
                </a:lnTo>
                <a:lnTo>
                  <a:pt x="373" y="183"/>
                </a:lnTo>
                <a:lnTo>
                  <a:pt x="374" y="183"/>
                </a:lnTo>
                <a:lnTo>
                  <a:pt x="374" y="184"/>
                </a:lnTo>
                <a:lnTo>
                  <a:pt x="374" y="185"/>
                </a:lnTo>
                <a:lnTo>
                  <a:pt x="374" y="186"/>
                </a:lnTo>
                <a:lnTo>
                  <a:pt x="374" y="188"/>
                </a:lnTo>
                <a:lnTo>
                  <a:pt x="374" y="189"/>
                </a:lnTo>
                <a:lnTo>
                  <a:pt x="374" y="190"/>
                </a:lnTo>
                <a:lnTo>
                  <a:pt x="374" y="191"/>
                </a:lnTo>
                <a:lnTo>
                  <a:pt x="374" y="192"/>
                </a:lnTo>
                <a:lnTo>
                  <a:pt x="374" y="193"/>
                </a:lnTo>
                <a:lnTo>
                  <a:pt x="374" y="194"/>
                </a:lnTo>
                <a:lnTo>
                  <a:pt x="374" y="197"/>
                </a:lnTo>
                <a:lnTo>
                  <a:pt x="374" y="198"/>
                </a:lnTo>
                <a:lnTo>
                  <a:pt x="374" y="199"/>
                </a:lnTo>
                <a:lnTo>
                  <a:pt x="374" y="200"/>
                </a:lnTo>
                <a:lnTo>
                  <a:pt x="373" y="201"/>
                </a:lnTo>
                <a:lnTo>
                  <a:pt x="371" y="201"/>
                </a:lnTo>
                <a:lnTo>
                  <a:pt x="371" y="202"/>
                </a:lnTo>
                <a:lnTo>
                  <a:pt x="369" y="202"/>
                </a:lnTo>
                <a:lnTo>
                  <a:pt x="368" y="203"/>
                </a:lnTo>
                <a:lnTo>
                  <a:pt x="368" y="205"/>
                </a:lnTo>
                <a:lnTo>
                  <a:pt x="367" y="206"/>
                </a:lnTo>
                <a:lnTo>
                  <a:pt x="366" y="207"/>
                </a:lnTo>
                <a:lnTo>
                  <a:pt x="366" y="208"/>
                </a:lnTo>
                <a:lnTo>
                  <a:pt x="365" y="209"/>
                </a:lnTo>
                <a:lnTo>
                  <a:pt x="365" y="211"/>
                </a:lnTo>
                <a:lnTo>
                  <a:pt x="364" y="212"/>
                </a:lnTo>
                <a:lnTo>
                  <a:pt x="364" y="214"/>
                </a:lnTo>
                <a:lnTo>
                  <a:pt x="364" y="215"/>
                </a:lnTo>
                <a:lnTo>
                  <a:pt x="364" y="216"/>
                </a:lnTo>
                <a:lnTo>
                  <a:pt x="364" y="218"/>
                </a:lnTo>
                <a:lnTo>
                  <a:pt x="365" y="219"/>
                </a:lnTo>
                <a:lnTo>
                  <a:pt x="365" y="220"/>
                </a:lnTo>
                <a:lnTo>
                  <a:pt x="365" y="222"/>
                </a:lnTo>
                <a:lnTo>
                  <a:pt x="366" y="223"/>
                </a:lnTo>
                <a:lnTo>
                  <a:pt x="366" y="224"/>
                </a:lnTo>
                <a:lnTo>
                  <a:pt x="367" y="224"/>
                </a:lnTo>
                <a:lnTo>
                  <a:pt x="367" y="225"/>
                </a:lnTo>
                <a:lnTo>
                  <a:pt x="368" y="228"/>
                </a:lnTo>
                <a:lnTo>
                  <a:pt x="369" y="228"/>
                </a:lnTo>
                <a:lnTo>
                  <a:pt x="371" y="229"/>
                </a:lnTo>
                <a:lnTo>
                  <a:pt x="371" y="231"/>
                </a:lnTo>
                <a:lnTo>
                  <a:pt x="373" y="231"/>
                </a:lnTo>
                <a:lnTo>
                  <a:pt x="374" y="232"/>
                </a:lnTo>
                <a:lnTo>
                  <a:pt x="374" y="233"/>
                </a:lnTo>
                <a:lnTo>
                  <a:pt x="375" y="233"/>
                </a:lnTo>
                <a:lnTo>
                  <a:pt x="375" y="234"/>
                </a:lnTo>
                <a:lnTo>
                  <a:pt x="375" y="235"/>
                </a:lnTo>
                <a:lnTo>
                  <a:pt x="376" y="235"/>
                </a:lnTo>
                <a:lnTo>
                  <a:pt x="376" y="236"/>
                </a:lnTo>
                <a:lnTo>
                  <a:pt x="376" y="237"/>
                </a:lnTo>
                <a:lnTo>
                  <a:pt x="377" y="237"/>
                </a:lnTo>
                <a:lnTo>
                  <a:pt x="377" y="239"/>
                </a:lnTo>
                <a:lnTo>
                  <a:pt x="377" y="240"/>
                </a:lnTo>
                <a:lnTo>
                  <a:pt x="378" y="240"/>
                </a:lnTo>
                <a:lnTo>
                  <a:pt x="378" y="241"/>
                </a:lnTo>
                <a:lnTo>
                  <a:pt x="379" y="241"/>
                </a:lnTo>
                <a:lnTo>
                  <a:pt x="379" y="243"/>
                </a:lnTo>
                <a:lnTo>
                  <a:pt x="380" y="243"/>
                </a:lnTo>
                <a:lnTo>
                  <a:pt x="380" y="244"/>
                </a:lnTo>
                <a:lnTo>
                  <a:pt x="381" y="244"/>
                </a:lnTo>
                <a:lnTo>
                  <a:pt x="382" y="245"/>
                </a:lnTo>
                <a:lnTo>
                  <a:pt x="384" y="245"/>
                </a:lnTo>
                <a:lnTo>
                  <a:pt x="386" y="245"/>
                </a:lnTo>
                <a:lnTo>
                  <a:pt x="387" y="245"/>
                </a:lnTo>
                <a:lnTo>
                  <a:pt x="388" y="246"/>
                </a:lnTo>
                <a:lnTo>
                  <a:pt x="389" y="246"/>
                </a:lnTo>
                <a:lnTo>
                  <a:pt x="391" y="246"/>
                </a:lnTo>
                <a:lnTo>
                  <a:pt x="393" y="246"/>
                </a:lnTo>
                <a:lnTo>
                  <a:pt x="396" y="246"/>
                </a:lnTo>
                <a:lnTo>
                  <a:pt x="398" y="248"/>
                </a:lnTo>
                <a:lnTo>
                  <a:pt x="401" y="250"/>
                </a:lnTo>
                <a:lnTo>
                  <a:pt x="401" y="251"/>
                </a:lnTo>
                <a:lnTo>
                  <a:pt x="402" y="254"/>
                </a:lnTo>
                <a:lnTo>
                  <a:pt x="402" y="258"/>
                </a:lnTo>
                <a:lnTo>
                  <a:pt x="401" y="263"/>
                </a:lnTo>
                <a:lnTo>
                  <a:pt x="400" y="266"/>
                </a:lnTo>
                <a:lnTo>
                  <a:pt x="397" y="267"/>
                </a:lnTo>
                <a:lnTo>
                  <a:pt x="395" y="269"/>
                </a:lnTo>
                <a:lnTo>
                  <a:pt x="393" y="269"/>
                </a:lnTo>
                <a:lnTo>
                  <a:pt x="392" y="271"/>
                </a:lnTo>
                <a:lnTo>
                  <a:pt x="391" y="275"/>
                </a:lnTo>
                <a:lnTo>
                  <a:pt x="388" y="278"/>
                </a:lnTo>
                <a:lnTo>
                  <a:pt x="387" y="278"/>
                </a:lnTo>
                <a:lnTo>
                  <a:pt x="386" y="279"/>
                </a:lnTo>
                <a:lnTo>
                  <a:pt x="384" y="280"/>
                </a:lnTo>
                <a:lnTo>
                  <a:pt x="384" y="282"/>
                </a:lnTo>
                <a:lnTo>
                  <a:pt x="384" y="284"/>
                </a:lnTo>
                <a:lnTo>
                  <a:pt x="386" y="285"/>
                </a:lnTo>
                <a:lnTo>
                  <a:pt x="384" y="286"/>
                </a:lnTo>
                <a:lnTo>
                  <a:pt x="382" y="290"/>
                </a:lnTo>
                <a:lnTo>
                  <a:pt x="379" y="291"/>
                </a:lnTo>
                <a:lnTo>
                  <a:pt x="376" y="293"/>
                </a:lnTo>
                <a:lnTo>
                  <a:pt x="375" y="296"/>
                </a:lnTo>
                <a:lnTo>
                  <a:pt x="376" y="299"/>
                </a:lnTo>
                <a:lnTo>
                  <a:pt x="375" y="299"/>
                </a:lnTo>
                <a:lnTo>
                  <a:pt x="369" y="299"/>
                </a:lnTo>
                <a:lnTo>
                  <a:pt x="364" y="299"/>
                </a:lnTo>
                <a:lnTo>
                  <a:pt x="362" y="299"/>
                </a:lnTo>
                <a:lnTo>
                  <a:pt x="359" y="299"/>
                </a:lnTo>
                <a:lnTo>
                  <a:pt x="357" y="299"/>
                </a:lnTo>
                <a:lnTo>
                  <a:pt x="354" y="299"/>
                </a:lnTo>
                <a:lnTo>
                  <a:pt x="349" y="299"/>
                </a:lnTo>
                <a:lnTo>
                  <a:pt x="345" y="299"/>
                </a:lnTo>
                <a:lnTo>
                  <a:pt x="343" y="2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2" name="Freeform 341"/>
          <p:cNvSpPr>
            <a:spLocks/>
          </p:cNvSpPr>
          <p:nvPr/>
        </p:nvSpPr>
        <p:spPr bwMode="auto">
          <a:xfrm>
            <a:off x="8845551" y="2460626"/>
            <a:ext cx="601663" cy="479425"/>
          </a:xfrm>
          <a:custGeom>
            <a:avLst/>
            <a:gdLst>
              <a:gd name="T0" fmla="*/ 2147483646 w 417"/>
              <a:gd name="T1" fmla="*/ 2147483646 h 342"/>
              <a:gd name="T2" fmla="*/ 2147483646 w 417"/>
              <a:gd name="T3" fmla="*/ 2147483646 h 342"/>
              <a:gd name="T4" fmla="*/ 2147483646 w 417"/>
              <a:gd name="T5" fmla="*/ 2147483646 h 342"/>
              <a:gd name="T6" fmla="*/ 2147483646 w 417"/>
              <a:gd name="T7" fmla="*/ 2147483646 h 342"/>
              <a:gd name="T8" fmla="*/ 2147483646 w 417"/>
              <a:gd name="T9" fmla="*/ 2147483646 h 342"/>
              <a:gd name="T10" fmla="*/ 2147483646 w 417"/>
              <a:gd name="T11" fmla="*/ 2147483646 h 342"/>
              <a:gd name="T12" fmla="*/ 2147483646 w 417"/>
              <a:gd name="T13" fmla="*/ 2147483646 h 342"/>
              <a:gd name="T14" fmla="*/ 2147483646 w 417"/>
              <a:gd name="T15" fmla="*/ 2147483646 h 342"/>
              <a:gd name="T16" fmla="*/ 2147483646 w 417"/>
              <a:gd name="T17" fmla="*/ 2147483646 h 342"/>
              <a:gd name="T18" fmla="*/ 2147483646 w 417"/>
              <a:gd name="T19" fmla="*/ 2147483646 h 342"/>
              <a:gd name="T20" fmla="*/ 2147483646 w 417"/>
              <a:gd name="T21" fmla="*/ 2147483646 h 342"/>
              <a:gd name="T22" fmla="*/ 2147483646 w 417"/>
              <a:gd name="T23" fmla="*/ 2147483646 h 342"/>
              <a:gd name="T24" fmla="*/ 2147483646 w 417"/>
              <a:gd name="T25" fmla="*/ 2147483646 h 342"/>
              <a:gd name="T26" fmla="*/ 2147483646 w 417"/>
              <a:gd name="T27" fmla="*/ 2147483646 h 342"/>
              <a:gd name="T28" fmla="*/ 2147483646 w 417"/>
              <a:gd name="T29" fmla="*/ 2147483646 h 342"/>
              <a:gd name="T30" fmla="*/ 2147483646 w 417"/>
              <a:gd name="T31" fmla="*/ 2147483646 h 342"/>
              <a:gd name="T32" fmla="*/ 0 w 417"/>
              <a:gd name="T33" fmla="*/ 2147483646 h 342"/>
              <a:gd name="T34" fmla="*/ 2147483646 w 417"/>
              <a:gd name="T35" fmla="*/ 2147483646 h 342"/>
              <a:gd name="T36" fmla="*/ 2147483646 w 417"/>
              <a:gd name="T37" fmla="*/ 2147483646 h 342"/>
              <a:gd name="T38" fmla="*/ 2147483646 w 417"/>
              <a:gd name="T39" fmla="*/ 2147483646 h 342"/>
              <a:gd name="T40" fmla="*/ 2147483646 w 417"/>
              <a:gd name="T41" fmla="*/ 2147483646 h 342"/>
              <a:gd name="T42" fmla="*/ 2147483646 w 417"/>
              <a:gd name="T43" fmla="*/ 2147483646 h 342"/>
              <a:gd name="T44" fmla="*/ 2147483646 w 417"/>
              <a:gd name="T45" fmla="*/ 2147483646 h 342"/>
              <a:gd name="T46" fmla="*/ 2147483646 w 417"/>
              <a:gd name="T47" fmla="*/ 2147483646 h 342"/>
              <a:gd name="T48" fmla="*/ 2147483646 w 417"/>
              <a:gd name="T49" fmla="*/ 2147483646 h 342"/>
              <a:gd name="T50" fmla="*/ 2147483646 w 417"/>
              <a:gd name="T51" fmla="*/ 2147483646 h 342"/>
              <a:gd name="T52" fmla="*/ 2147483646 w 417"/>
              <a:gd name="T53" fmla="*/ 2147483646 h 342"/>
              <a:gd name="T54" fmla="*/ 2147483646 w 417"/>
              <a:gd name="T55" fmla="*/ 2147483646 h 342"/>
              <a:gd name="T56" fmla="*/ 2147483646 w 417"/>
              <a:gd name="T57" fmla="*/ 2147483646 h 342"/>
              <a:gd name="T58" fmla="*/ 2147483646 w 417"/>
              <a:gd name="T59" fmla="*/ 2147483646 h 342"/>
              <a:gd name="T60" fmla="*/ 2147483646 w 417"/>
              <a:gd name="T61" fmla="*/ 2147483646 h 342"/>
              <a:gd name="T62" fmla="*/ 2147483646 w 417"/>
              <a:gd name="T63" fmla="*/ 2147483646 h 342"/>
              <a:gd name="T64" fmla="*/ 2147483646 w 417"/>
              <a:gd name="T65" fmla="*/ 2147483646 h 342"/>
              <a:gd name="T66" fmla="*/ 2147483646 w 417"/>
              <a:gd name="T67" fmla="*/ 2147483646 h 342"/>
              <a:gd name="T68" fmla="*/ 2147483646 w 417"/>
              <a:gd name="T69" fmla="*/ 2147483646 h 342"/>
              <a:gd name="T70" fmla="*/ 2147483646 w 417"/>
              <a:gd name="T71" fmla="*/ 2147483646 h 342"/>
              <a:gd name="T72" fmla="*/ 2147483646 w 417"/>
              <a:gd name="T73" fmla="*/ 2147483646 h 342"/>
              <a:gd name="T74" fmla="*/ 2147483646 w 417"/>
              <a:gd name="T75" fmla="*/ 2147483646 h 342"/>
              <a:gd name="T76" fmla="*/ 2147483646 w 417"/>
              <a:gd name="T77" fmla="*/ 2147483646 h 342"/>
              <a:gd name="T78" fmla="*/ 2147483646 w 417"/>
              <a:gd name="T79" fmla="*/ 2147483646 h 342"/>
              <a:gd name="T80" fmla="*/ 2147483646 w 417"/>
              <a:gd name="T81" fmla="*/ 2147483646 h 342"/>
              <a:gd name="T82" fmla="*/ 2147483646 w 417"/>
              <a:gd name="T83" fmla="*/ 2147483646 h 342"/>
              <a:gd name="T84" fmla="*/ 2147483646 w 417"/>
              <a:gd name="T85" fmla="*/ 2147483646 h 342"/>
              <a:gd name="T86" fmla="*/ 2147483646 w 417"/>
              <a:gd name="T87" fmla="*/ 2147483646 h 342"/>
              <a:gd name="T88" fmla="*/ 2147483646 w 417"/>
              <a:gd name="T89" fmla="*/ 2147483646 h 342"/>
              <a:gd name="T90" fmla="*/ 2147483646 w 417"/>
              <a:gd name="T91" fmla="*/ 2147483646 h 342"/>
              <a:gd name="T92" fmla="*/ 2147483646 w 417"/>
              <a:gd name="T93" fmla="*/ 2147483646 h 342"/>
              <a:gd name="T94" fmla="*/ 2147483646 w 417"/>
              <a:gd name="T95" fmla="*/ 2147483646 h 342"/>
              <a:gd name="T96" fmla="*/ 2147483646 w 417"/>
              <a:gd name="T97" fmla="*/ 2147483646 h 342"/>
              <a:gd name="T98" fmla="*/ 2147483646 w 417"/>
              <a:gd name="T99" fmla="*/ 2147483646 h 342"/>
              <a:gd name="T100" fmla="*/ 2147483646 w 417"/>
              <a:gd name="T101" fmla="*/ 2147483646 h 342"/>
              <a:gd name="T102" fmla="*/ 2147483646 w 417"/>
              <a:gd name="T103" fmla="*/ 2147483646 h 342"/>
              <a:gd name="T104" fmla="*/ 2147483646 w 417"/>
              <a:gd name="T105" fmla="*/ 2147483646 h 342"/>
              <a:gd name="T106" fmla="*/ 2147483646 w 417"/>
              <a:gd name="T107" fmla="*/ 2147483646 h 342"/>
              <a:gd name="T108" fmla="*/ 2147483646 w 417"/>
              <a:gd name="T109" fmla="*/ 2147483646 h 342"/>
              <a:gd name="T110" fmla="*/ 2147483646 w 417"/>
              <a:gd name="T111" fmla="*/ 2147483646 h 342"/>
              <a:gd name="T112" fmla="*/ 2147483646 w 417"/>
              <a:gd name="T113" fmla="*/ 2147483646 h 342"/>
              <a:gd name="T114" fmla="*/ 2147483646 w 417"/>
              <a:gd name="T115" fmla="*/ 2147483646 h 342"/>
              <a:gd name="T116" fmla="*/ 2147483646 w 417"/>
              <a:gd name="T117" fmla="*/ 2147483646 h 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342"/>
              <a:gd name="T179" fmla="*/ 417 w 417"/>
              <a:gd name="T180" fmla="*/ 342 h 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342">
                <a:moveTo>
                  <a:pt x="256" y="310"/>
                </a:moveTo>
                <a:lnTo>
                  <a:pt x="254" y="310"/>
                </a:lnTo>
                <a:lnTo>
                  <a:pt x="253" y="310"/>
                </a:lnTo>
                <a:lnTo>
                  <a:pt x="252" y="310"/>
                </a:lnTo>
                <a:lnTo>
                  <a:pt x="250" y="309"/>
                </a:lnTo>
                <a:lnTo>
                  <a:pt x="249" y="309"/>
                </a:lnTo>
                <a:lnTo>
                  <a:pt x="248" y="309"/>
                </a:lnTo>
                <a:lnTo>
                  <a:pt x="247" y="309"/>
                </a:lnTo>
                <a:lnTo>
                  <a:pt x="246" y="308"/>
                </a:lnTo>
                <a:lnTo>
                  <a:pt x="245" y="308"/>
                </a:lnTo>
                <a:lnTo>
                  <a:pt x="244" y="308"/>
                </a:lnTo>
                <a:lnTo>
                  <a:pt x="243" y="308"/>
                </a:lnTo>
                <a:lnTo>
                  <a:pt x="242" y="307"/>
                </a:lnTo>
                <a:lnTo>
                  <a:pt x="239" y="307"/>
                </a:lnTo>
                <a:lnTo>
                  <a:pt x="238" y="307"/>
                </a:lnTo>
                <a:lnTo>
                  <a:pt x="237" y="307"/>
                </a:lnTo>
                <a:lnTo>
                  <a:pt x="236" y="307"/>
                </a:lnTo>
                <a:lnTo>
                  <a:pt x="235" y="307"/>
                </a:lnTo>
                <a:lnTo>
                  <a:pt x="234" y="307"/>
                </a:lnTo>
                <a:lnTo>
                  <a:pt x="233" y="307"/>
                </a:lnTo>
                <a:lnTo>
                  <a:pt x="232" y="307"/>
                </a:lnTo>
                <a:lnTo>
                  <a:pt x="231" y="307"/>
                </a:lnTo>
                <a:lnTo>
                  <a:pt x="230" y="308"/>
                </a:lnTo>
                <a:lnTo>
                  <a:pt x="228" y="308"/>
                </a:lnTo>
                <a:lnTo>
                  <a:pt x="227" y="308"/>
                </a:lnTo>
                <a:lnTo>
                  <a:pt x="226" y="309"/>
                </a:lnTo>
                <a:lnTo>
                  <a:pt x="224" y="309"/>
                </a:lnTo>
                <a:lnTo>
                  <a:pt x="223" y="309"/>
                </a:lnTo>
                <a:lnTo>
                  <a:pt x="222" y="309"/>
                </a:lnTo>
                <a:lnTo>
                  <a:pt x="221" y="310"/>
                </a:lnTo>
                <a:lnTo>
                  <a:pt x="220" y="310"/>
                </a:lnTo>
                <a:lnTo>
                  <a:pt x="219" y="310"/>
                </a:lnTo>
                <a:lnTo>
                  <a:pt x="219" y="311"/>
                </a:lnTo>
                <a:lnTo>
                  <a:pt x="217" y="311"/>
                </a:lnTo>
                <a:lnTo>
                  <a:pt x="216" y="311"/>
                </a:lnTo>
                <a:lnTo>
                  <a:pt x="206" y="314"/>
                </a:lnTo>
                <a:lnTo>
                  <a:pt x="203" y="317"/>
                </a:lnTo>
                <a:lnTo>
                  <a:pt x="200" y="317"/>
                </a:lnTo>
                <a:lnTo>
                  <a:pt x="198" y="318"/>
                </a:lnTo>
                <a:lnTo>
                  <a:pt x="195" y="318"/>
                </a:lnTo>
                <a:lnTo>
                  <a:pt x="194" y="318"/>
                </a:lnTo>
                <a:lnTo>
                  <a:pt x="193" y="318"/>
                </a:lnTo>
                <a:lnTo>
                  <a:pt x="191" y="318"/>
                </a:lnTo>
                <a:lnTo>
                  <a:pt x="188" y="320"/>
                </a:lnTo>
                <a:lnTo>
                  <a:pt x="187" y="320"/>
                </a:lnTo>
                <a:lnTo>
                  <a:pt x="184" y="320"/>
                </a:lnTo>
                <a:lnTo>
                  <a:pt x="180" y="321"/>
                </a:lnTo>
                <a:lnTo>
                  <a:pt x="180" y="322"/>
                </a:lnTo>
                <a:lnTo>
                  <a:pt x="179" y="322"/>
                </a:lnTo>
                <a:lnTo>
                  <a:pt x="178" y="322"/>
                </a:lnTo>
                <a:lnTo>
                  <a:pt x="177" y="324"/>
                </a:lnTo>
                <a:lnTo>
                  <a:pt x="176" y="325"/>
                </a:lnTo>
                <a:lnTo>
                  <a:pt x="174" y="325"/>
                </a:lnTo>
                <a:lnTo>
                  <a:pt x="174" y="326"/>
                </a:lnTo>
                <a:lnTo>
                  <a:pt x="173" y="326"/>
                </a:lnTo>
                <a:lnTo>
                  <a:pt x="171" y="327"/>
                </a:lnTo>
                <a:lnTo>
                  <a:pt x="170" y="328"/>
                </a:lnTo>
                <a:lnTo>
                  <a:pt x="169" y="328"/>
                </a:lnTo>
                <a:lnTo>
                  <a:pt x="166" y="329"/>
                </a:lnTo>
                <a:lnTo>
                  <a:pt x="166" y="330"/>
                </a:lnTo>
                <a:lnTo>
                  <a:pt x="163" y="334"/>
                </a:lnTo>
                <a:lnTo>
                  <a:pt x="161" y="337"/>
                </a:lnTo>
                <a:lnTo>
                  <a:pt x="160" y="339"/>
                </a:lnTo>
                <a:lnTo>
                  <a:pt x="159" y="341"/>
                </a:lnTo>
                <a:lnTo>
                  <a:pt x="157" y="341"/>
                </a:lnTo>
                <a:lnTo>
                  <a:pt x="156" y="339"/>
                </a:lnTo>
                <a:lnTo>
                  <a:pt x="150" y="336"/>
                </a:lnTo>
                <a:lnTo>
                  <a:pt x="149" y="334"/>
                </a:lnTo>
                <a:lnTo>
                  <a:pt x="147" y="334"/>
                </a:lnTo>
                <a:lnTo>
                  <a:pt x="147" y="333"/>
                </a:lnTo>
                <a:lnTo>
                  <a:pt x="145" y="330"/>
                </a:lnTo>
                <a:lnTo>
                  <a:pt x="144" y="330"/>
                </a:lnTo>
                <a:lnTo>
                  <a:pt x="143" y="330"/>
                </a:lnTo>
                <a:lnTo>
                  <a:pt x="141" y="329"/>
                </a:lnTo>
                <a:lnTo>
                  <a:pt x="140" y="329"/>
                </a:lnTo>
                <a:lnTo>
                  <a:pt x="139" y="329"/>
                </a:lnTo>
                <a:lnTo>
                  <a:pt x="136" y="329"/>
                </a:lnTo>
                <a:lnTo>
                  <a:pt x="135" y="329"/>
                </a:lnTo>
                <a:lnTo>
                  <a:pt x="134" y="329"/>
                </a:lnTo>
                <a:lnTo>
                  <a:pt x="133" y="328"/>
                </a:lnTo>
                <a:lnTo>
                  <a:pt x="132" y="328"/>
                </a:lnTo>
                <a:lnTo>
                  <a:pt x="132" y="327"/>
                </a:lnTo>
                <a:lnTo>
                  <a:pt x="127" y="325"/>
                </a:lnTo>
                <a:lnTo>
                  <a:pt x="125" y="322"/>
                </a:lnTo>
                <a:lnTo>
                  <a:pt x="122" y="321"/>
                </a:lnTo>
                <a:lnTo>
                  <a:pt x="122" y="317"/>
                </a:lnTo>
                <a:lnTo>
                  <a:pt x="123" y="313"/>
                </a:lnTo>
                <a:lnTo>
                  <a:pt x="122" y="311"/>
                </a:lnTo>
                <a:lnTo>
                  <a:pt x="123" y="311"/>
                </a:lnTo>
                <a:lnTo>
                  <a:pt x="123" y="310"/>
                </a:lnTo>
                <a:lnTo>
                  <a:pt x="125" y="310"/>
                </a:lnTo>
                <a:lnTo>
                  <a:pt x="125" y="309"/>
                </a:lnTo>
                <a:lnTo>
                  <a:pt x="123" y="309"/>
                </a:lnTo>
                <a:lnTo>
                  <a:pt x="122" y="309"/>
                </a:lnTo>
                <a:lnTo>
                  <a:pt x="122" y="302"/>
                </a:lnTo>
                <a:lnTo>
                  <a:pt x="121" y="297"/>
                </a:lnTo>
                <a:lnTo>
                  <a:pt x="121" y="296"/>
                </a:lnTo>
                <a:lnTo>
                  <a:pt x="121" y="295"/>
                </a:lnTo>
                <a:lnTo>
                  <a:pt x="122" y="293"/>
                </a:lnTo>
                <a:lnTo>
                  <a:pt x="122" y="292"/>
                </a:lnTo>
                <a:lnTo>
                  <a:pt x="122" y="291"/>
                </a:lnTo>
                <a:lnTo>
                  <a:pt x="121" y="290"/>
                </a:lnTo>
                <a:lnTo>
                  <a:pt x="122" y="286"/>
                </a:lnTo>
                <a:lnTo>
                  <a:pt x="122" y="285"/>
                </a:lnTo>
                <a:lnTo>
                  <a:pt x="121" y="283"/>
                </a:lnTo>
                <a:lnTo>
                  <a:pt x="121" y="282"/>
                </a:lnTo>
                <a:lnTo>
                  <a:pt x="122" y="282"/>
                </a:lnTo>
                <a:lnTo>
                  <a:pt x="122" y="280"/>
                </a:lnTo>
                <a:lnTo>
                  <a:pt x="122" y="279"/>
                </a:lnTo>
                <a:lnTo>
                  <a:pt x="121" y="279"/>
                </a:lnTo>
                <a:lnTo>
                  <a:pt x="121" y="278"/>
                </a:lnTo>
                <a:lnTo>
                  <a:pt x="119" y="278"/>
                </a:lnTo>
                <a:lnTo>
                  <a:pt x="119" y="276"/>
                </a:lnTo>
                <a:lnTo>
                  <a:pt x="118" y="275"/>
                </a:lnTo>
                <a:lnTo>
                  <a:pt x="118" y="274"/>
                </a:lnTo>
                <a:lnTo>
                  <a:pt x="117" y="270"/>
                </a:lnTo>
                <a:lnTo>
                  <a:pt x="117" y="269"/>
                </a:lnTo>
                <a:lnTo>
                  <a:pt x="116" y="268"/>
                </a:lnTo>
                <a:lnTo>
                  <a:pt x="115" y="267"/>
                </a:lnTo>
                <a:lnTo>
                  <a:pt x="115" y="266"/>
                </a:lnTo>
                <a:lnTo>
                  <a:pt x="114" y="263"/>
                </a:lnTo>
                <a:lnTo>
                  <a:pt x="114" y="262"/>
                </a:lnTo>
                <a:lnTo>
                  <a:pt x="115" y="262"/>
                </a:lnTo>
                <a:lnTo>
                  <a:pt x="115" y="261"/>
                </a:lnTo>
                <a:lnTo>
                  <a:pt x="114" y="261"/>
                </a:lnTo>
                <a:lnTo>
                  <a:pt x="113" y="261"/>
                </a:lnTo>
                <a:lnTo>
                  <a:pt x="112" y="261"/>
                </a:lnTo>
                <a:lnTo>
                  <a:pt x="107" y="261"/>
                </a:lnTo>
                <a:lnTo>
                  <a:pt x="96" y="261"/>
                </a:lnTo>
                <a:lnTo>
                  <a:pt x="94" y="261"/>
                </a:lnTo>
                <a:lnTo>
                  <a:pt x="92" y="261"/>
                </a:lnTo>
                <a:lnTo>
                  <a:pt x="86" y="261"/>
                </a:lnTo>
                <a:lnTo>
                  <a:pt x="84" y="261"/>
                </a:lnTo>
                <a:lnTo>
                  <a:pt x="82" y="261"/>
                </a:lnTo>
                <a:lnTo>
                  <a:pt x="78" y="261"/>
                </a:lnTo>
                <a:lnTo>
                  <a:pt x="74" y="261"/>
                </a:lnTo>
                <a:lnTo>
                  <a:pt x="73" y="261"/>
                </a:lnTo>
                <a:lnTo>
                  <a:pt x="72" y="261"/>
                </a:lnTo>
                <a:lnTo>
                  <a:pt x="69" y="261"/>
                </a:lnTo>
                <a:lnTo>
                  <a:pt x="60" y="262"/>
                </a:lnTo>
                <a:lnTo>
                  <a:pt x="57" y="262"/>
                </a:lnTo>
                <a:lnTo>
                  <a:pt x="50" y="261"/>
                </a:lnTo>
                <a:lnTo>
                  <a:pt x="47" y="261"/>
                </a:lnTo>
                <a:lnTo>
                  <a:pt x="36" y="262"/>
                </a:lnTo>
                <a:lnTo>
                  <a:pt x="35" y="262"/>
                </a:lnTo>
                <a:lnTo>
                  <a:pt x="31" y="262"/>
                </a:lnTo>
                <a:lnTo>
                  <a:pt x="30" y="262"/>
                </a:lnTo>
                <a:lnTo>
                  <a:pt x="29" y="262"/>
                </a:lnTo>
                <a:lnTo>
                  <a:pt x="22" y="262"/>
                </a:lnTo>
                <a:lnTo>
                  <a:pt x="17" y="261"/>
                </a:lnTo>
                <a:lnTo>
                  <a:pt x="16" y="262"/>
                </a:lnTo>
                <a:lnTo>
                  <a:pt x="15" y="261"/>
                </a:lnTo>
                <a:lnTo>
                  <a:pt x="15" y="262"/>
                </a:lnTo>
                <a:lnTo>
                  <a:pt x="12" y="261"/>
                </a:lnTo>
                <a:lnTo>
                  <a:pt x="11" y="261"/>
                </a:lnTo>
                <a:lnTo>
                  <a:pt x="9" y="261"/>
                </a:lnTo>
                <a:lnTo>
                  <a:pt x="9" y="262"/>
                </a:lnTo>
                <a:lnTo>
                  <a:pt x="7" y="262"/>
                </a:lnTo>
                <a:lnTo>
                  <a:pt x="4" y="262"/>
                </a:lnTo>
                <a:lnTo>
                  <a:pt x="1" y="262"/>
                </a:lnTo>
                <a:lnTo>
                  <a:pt x="0" y="262"/>
                </a:lnTo>
                <a:lnTo>
                  <a:pt x="0" y="261"/>
                </a:lnTo>
                <a:lnTo>
                  <a:pt x="0" y="260"/>
                </a:lnTo>
                <a:lnTo>
                  <a:pt x="0" y="258"/>
                </a:lnTo>
                <a:lnTo>
                  <a:pt x="0" y="254"/>
                </a:lnTo>
                <a:lnTo>
                  <a:pt x="0" y="252"/>
                </a:lnTo>
                <a:lnTo>
                  <a:pt x="0" y="251"/>
                </a:lnTo>
                <a:lnTo>
                  <a:pt x="0" y="249"/>
                </a:lnTo>
                <a:lnTo>
                  <a:pt x="0" y="246"/>
                </a:lnTo>
                <a:lnTo>
                  <a:pt x="0" y="244"/>
                </a:lnTo>
                <a:lnTo>
                  <a:pt x="0" y="237"/>
                </a:lnTo>
                <a:lnTo>
                  <a:pt x="0" y="236"/>
                </a:lnTo>
                <a:lnTo>
                  <a:pt x="0" y="223"/>
                </a:lnTo>
                <a:lnTo>
                  <a:pt x="9" y="223"/>
                </a:lnTo>
                <a:lnTo>
                  <a:pt x="11" y="223"/>
                </a:lnTo>
                <a:lnTo>
                  <a:pt x="12" y="223"/>
                </a:lnTo>
                <a:lnTo>
                  <a:pt x="15" y="223"/>
                </a:lnTo>
                <a:lnTo>
                  <a:pt x="17" y="223"/>
                </a:lnTo>
                <a:lnTo>
                  <a:pt x="18" y="223"/>
                </a:lnTo>
                <a:lnTo>
                  <a:pt x="25" y="224"/>
                </a:lnTo>
                <a:lnTo>
                  <a:pt x="39" y="224"/>
                </a:lnTo>
                <a:lnTo>
                  <a:pt x="39" y="223"/>
                </a:lnTo>
                <a:lnTo>
                  <a:pt x="39" y="219"/>
                </a:lnTo>
                <a:lnTo>
                  <a:pt x="39" y="217"/>
                </a:lnTo>
                <a:lnTo>
                  <a:pt x="39" y="216"/>
                </a:lnTo>
                <a:lnTo>
                  <a:pt x="39" y="215"/>
                </a:lnTo>
                <a:lnTo>
                  <a:pt x="39" y="212"/>
                </a:lnTo>
                <a:lnTo>
                  <a:pt x="39" y="211"/>
                </a:lnTo>
                <a:lnTo>
                  <a:pt x="39" y="209"/>
                </a:lnTo>
                <a:lnTo>
                  <a:pt x="39" y="208"/>
                </a:lnTo>
                <a:lnTo>
                  <a:pt x="39" y="207"/>
                </a:lnTo>
                <a:lnTo>
                  <a:pt x="39" y="201"/>
                </a:lnTo>
                <a:lnTo>
                  <a:pt x="39" y="197"/>
                </a:lnTo>
                <a:lnTo>
                  <a:pt x="39" y="192"/>
                </a:lnTo>
                <a:lnTo>
                  <a:pt x="39" y="186"/>
                </a:lnTo>
                <a:lnTo>
                  <a:pt x="39" y="174"/>
                </a:lnTo>
                <a:lnTo>
                  <a:pt x="39" y="163"/>
                </a:lnTo>
                <a:lnTo>
                  <a:pt x="39" y="162"/>
                </a:lnTo>
                <a:lnTo>
                  <a:pt x="39" y="159"/>
                </a:lnTo>
                <a:lnTo>
                  <a:pt x="39" y="155"/>
                </a:lnTo>
                <a:lnTo>
                  <a:pt x="39" y="152"/>
                </a:lnTo>
                <a:lnTo>
                  <a:pt x="39" y="150"/>
                </a:lnTo>
                <a:lnTo>
                  <a:pt x="39" y="148"/>
                </a:lnTo>
                <a:lnTo>
                  <a:pt x="39" y="147"/>
                </a:lnTo>
                <a:lnTo>
                  <a:pt x="39" y="142"/>
                </a:lnTo>
                <a:lnTo>
                  <a:pt x="39" y="141"/>
                </a:lnTo>
                <a:lnTo>
                  <a:pt x="39" y="139"/>
                </a:lnTo>
                <a:lnTo>
                  <a:pt x="39" y="137"/>
                </a:lnTo>
                <a:lnTo>
                  <a:pt x="39" y="128"/>
                </a:lnTo>
                <a:lnTo>
                  <a:pt x="39" y="124"/>
                </a:lnTo>
                <a:lnTo>
                  <a:pt x="39" y="123"/>
                </a:lnTo>
                <a:lnTo>
                  <a:pt x="39" y="121"/>
                </a:lnTo>
                <a:lnTo>
                  <a:pt x="39" y="120"/>
                </a:lnTo>
                <a:lnTo>
                  <a:pt x="39" y="115"/>
                </a:lnTo>
                <a:lnTo>
                  <a:pt x="39" y="114"/>
                </a:lnTo>
                <a:lnTo>
                  <a:pt x="39" y="112"/>
                </a:lnTo>
                <a:lnTo>
                  <a:pt x="39" y="111"/>
                </a:lnTo>
                <a:lnTo>
                  <a:pt x="39" y="106"/>
                </a:lnTo>
                <a:lnTo>
                  <a:pt x="39" y="105"/>
                </a:lnTo>
                <a:lnTo>
                  <a:pt x="39" y="99"/>
                </a:lnTo>
                <a:lnTo>
                  <a:pt x="39" y="98"/>
                </a:lnTo>
                <a:lnTo>
                  <a:pt x="39" y="97"/>
                </a:lnTo>
                <a:lnTo>
                  <a:pt x="39" y="96"/>
                </a:lnTo>
                <a:lnTo>
                  <a:pt x="39" y="94"/>
                </a:lnTo>
                <a:lnTo>
                  <a:pt x="39" y="92"/>
                </a:lnTo>
                <a:lnTo>
                  <a:pt x="39" y="91"/>
                </a:lnTo>
                <a:lnTo>
                  <a:pt x="39" y="90"/>
                </a:lnTo>
                <a:lnTo>
                  <a:pt x="39" y="89"/>
                </a:lnTo>
                <a:lnTo>
                  <a:pt x="39" y="88"/>
                </a:lnTo>
                <a:lnTo>
                  <a:pt x="39" y="82"/>
                </a:lnTo>
                <a:lnTo>
                  <a:pt x="39" y="81"/>
                </a:lnTo>
                <a:lnTo>
                  <a:pt x="39" y="80"/>
                </a:lnTo>
                <a:lnTo>
                  <a:pt x="39" y="78"/>
                </a:lnTo>
                <a:lnTo>
                  <a:pt x="39" y="77"/>
                </a:lnTo>
                <a:lnTo>
                  <a:pt x="39" y="74"/>
                </a:lnTo>
                <a:lnTo>
                  <a:pt x="39" y="66"/>
                </a:lnTo>
                <a:lnTo>
                  <a:pt x="39" y="64"/>
                </a:lnTo>
                <a:lnTo>
                  <a:pt x="39" y="63"/>
                </a:lnTo>
                <a:lnTo>
                  <a:pt x="39" y="62"/>
                </a:lnTo>
                <a:lnTo>
                  <a:pt x="39" y="49"/>
                </a:lnTo>
                <a:lnTo>
                  <a:pt x="39" y="44"/>
                </a:lnTo>
                <a:lnTo>
                  <a:pt x="39" y="39"/>
                </a:lnTo>
                <a:lnTo>
                  <a:pt x="39" y="38"/>
                </a:lnTo>
                <a:lnTo>
                  <a:pt x="39" y="37"/>
                </a:lnTo>
                <a:lnTo>
                  <a:pt x="39" y="36"/>
                </a:lnTo>
                <a:lnTo>
                  <a:pt x="39" y="35"/>
                </a:lnTo>
                <a:lnTo>
                  <a:pt x="39" y="27"/>
                </a:lnTo>
                <a:lnTo>
                  <a:pt x="39" y="26"/>
                </a:lnTo>
                <a:lnTo>
                  <a:pt x="39" y="21"/>
                </a:lnTo>
                <a:lnTo>
                  <a:pt x="39" y="20"/>
                </a:lnTo>
                <a:lnTo>
                  <a:pt x="39" y="14"/>
                </a:lnTo>
                <a:lnTo>
                  <a:pt x="39" y="13"/>
                </a:lnTo>
                <a:lnTo>
                  <a:pt x="39" y="12"/>
                </a:lnTo>
                <a:lnTo>
                  <a:pt x="39" y="11"/>
                </a:lnTo>
                <a:lnTo>
                  <a:pt x="39" y="9"/>
                </a:lnTo>
                <a:lnTo>
                  <a:pt x="39" y="7"/>
                </a:lnTo>
                <a:lnTo>
                  <a:pt x="39" y="6"/>
                </a:lnTo>
                <a:lnTo>
                  <a:pt x="39" y="5"/>
                </a:lnTo>
                <a:lnTo>
                  <a:pt x="39" y="4"/>
                </a:lnTo>
                <a:lnTo>
                  <a:pt x="39" y="2"/>
                </a:lnTo>
                <a:lnTo>
                  <a:pt x="39" y="1"/>
                </a:lnTo>
                <a:lnTo>
                  <a:pt x="41" y="1"/>
                </a:lnTo>
                <a:lnTo>
                  <a:pt x="42" y="1"/>
                </a:lnTo>
                <a:lnTo>
                  <a:pt x="44" y="1"/>
                </a:lnTo>
                <a:lnTo>
                  <a:pt x="46" y="1"/>
                </a:lnTo>
                <a:lnTo>
                  <a:pt x="50" y="1"/>
                </a:lnTo>
                <a:lnTo>
                  <a:pt x="59" y="1"/>
                </a:lnTo>
                <a:lnTo>
                  <a:pt x="62" y="1"/>
                </a:lnTo>
                <a:lnTo>
                  <a:pt x="68" y="1"/>
                </a:lnTo>
                <a:lnTo>
                  <a:pt x="72" y="1"/>
                </a:lnTo>
                <a:lnTo>
                  <a:pt x="73" y="1"/>
                </a:lnTo>
                <a:lnTo>
                  <a:pt x="75" y="1"/>
                </a:lnTo>
                <a:lnTo>
                  <a:pt x="77" y="1"/>
                </a:lnTo>
                <a:lnTo>
                  <a:pt x="88" y="1"/>
                </a:lnTo>
                <a:lnTo>
                  <a:pt x="90" y="1"/>
                </a:lnTo>
                <a:lnTo>
                  <a:pt x="92" y="1"/>
                </a:lnTo>
                <a:lnTo>
                  <a:pt x="94" y="1"/>
                </a:lnTo>
                <a:lnTo>
                  <a:pt x="100" y="1"/>
                </a:lnTo>
                <a:lnTo>
                  <a:pt x="104" y="1"/>
                </a:lnTo>
                <a:lnTo>
                  <a:pt x="112" y="1"/>
                </a:lnTo>
                <a:lnTo>
                  <a:pt x="122" y="1"/>
                </a:lnTo>
                <a:lnTo>
                  <a:pt x="123" y="1"/>
                </a:lnTo>
                <a:lnTo>
                  <a:pt x="132" y="1"/>
                </a:lnTo>
                <a:lnTo>
                  <a:pt x="135" y="0"/>
                </a:lnTo>
                <a:lnTo>
                  <a:pt x="136" y="0"/>
                </a:lnTo>
                <a:lnTo>
                  <a:pt x="136" y="3"/>
                </a:lnTo>
                <a:lnTo>
                  <a:pt x="136" y="6"/>
                </a:lnTo>
                <a:lnTo>
                  <a:pt x="136" y="7"/>
                </a:lnTo>
                <a:lnTo>
                  <a:pt x="136" y="11"/>
                </a:lnTo>
                <a:lnTo>
                  <a:pt x="136" y="12"/>
                </a:lnTo>
                <a:lnTo>
                  <a:pt x="137" y="14"/>
                </a:lnTo>
                <a:lnTo>
                  <a:pt x="139" y="15"/>
                </a:lnTo>
                <a:lnTo>
                  <a:pt x="141" y="18"/>
                </a:lnTo>
                <a:lnTo>
                  <a:pt x="143" y="18"/>
                </a:lnTo>
                <a:lnTo>
                  <a:pt x="143" y="19"/>
                </a:lnTo>
                <a:lnTo>
                  <a:pt x="144" y="20"/>
                </a:lnTo>
                <a:lnTo>
                  <a:pt x="145" y="23"/>
                </a:lnTo>
                <a:lnTo>
                  <a:pt x="146" y="26"/>
                </a:lnTo>
                <a:lnTo>
                  <a:pt x="148" y="27"/>
                </a:lnTo>
                <a:lnTo>
                  <a:pt x="149" y="28"/>
                </a:lnTo>
                <a:lnTo>
                  <a:pt x="150" y="28"/>
                </a:lnTo>
                <a:lnTo>
                  <a:pt x="151" y="29"/>
                </a:lnTo>
                <a:lnTo>
                  <a:pt x="152" y="29"/>
                </a:lnTo>
                <a:lnTo>
                  <a:pt x="155" y="28"/>
                </a:lnTo>
                <a:lnTo>
                  <a:pt x="155" y="27"/>
                </a:lnTo>
                <a:lnTo>
                  <a:pt x="155" y="26"/>
                </a:lnTo>
                <a:lnTo>
                  <a:pt x="152" y="23"/>
                </a:lnTo>
                <a:lnTo>
                  <a:pt x="152" y="22"/>
                </a:lnTo>
                <a:lnTo>
                  <a:pt x="152" y="21"/>
                </a:lnTo>
                <a:lnTo>
                  <a:pt x="155" y="21"/>
                </a:lnTo>
                <a:lnTo>
                  <a:pt x="156" y="22"/>
                </a:lnTo>
                <a:lnTo>
                  <a:pt x="157" y="22"/>
                </a:lnTo>
                <a:lnTo>
                  <a:pt x="157" y="23"/>
                </a:lnTo>
                <a:lnTo>
                  <a:pt x="158" y="23"/>
                </a:lnTo>
                <a:lnTo>
                  <a:pt x="159" y="23"/>
                </a:lnTo>
                <a:lnTo>
                  <a:pt x="161" y="23"/>
                </a:lnTo>
                <a:lnTo>
                  <a:pt x="163" y="23"/>
                </a:lnTo>
                <a:lnTo>
                  <a:pt x="165" y="26"/>
                </a:lnTo>
                <a:lnTo>
                  <a:pt x="166" y="26"/>
                </a:lnTo>
                <a:lnTo>
                  <a:pt x="166" y="27"/>
                </a:lnTo>
                <a:lnTo>
                  <a:pt x="169" y="28"/>
                </a:lnTo>
                <a:lnTo>
                  <a:pt x="170" y="28"/>
                </a:lnTo>
                <a:lnTo>
                  <a:pt x="171" y="28"/>
                </a:lnTo>
                <a:lnTo>
                  <a:pt x="171" y="29"/>
                </a:lnTo>
                <a:lnTo>
                  <a:pt x="170" y="30"/>
                </a:lnTo>
                <a:lnTo>
                  <a:pt x="170" y="31"/>
                </a:lnTo>
                <a:lnTo>
                  <a:pt x="170" y="32"/>
                </a:lnTo>
                <a:lnTo>
                  <a:pt x="170" y="33"/>
                </a:lnTo>
                <a:lnTo>
                  <a:pt x="169" y="36"/>
                </a:lnTo>
                <a:lnTo>
                  <a:pt x="169" y="37"/>
                </a:lnTo>
                <a:lnTo>
                  <a:pt x="169" y="38"/>
                </a:lnTo>
                <a:lnTo>
                  <a:pt x="169" y="43"/>
                </a:lnTo>
                <a:lnTo>
                  <a:pt x="169" y="45"/>
                </a:lnTo>
                <a:lnTo>
                  <a:pt x="171" y="47"/>
                </a:lnTo>
                <a:lnTo>
                  <a:pt x="172" y="50"/>
                </a:lnTo>
                <a:lnTo>
                  <a:pt x="174" y="53"/>
                </a:lnTo>
                <a:lnTo>
                  <a:pt x="174" y="54"/>
                </a:lnTo>
                <a:lnTo>
                  <a:pt x="176" y="55"/>
                </a:lnTo>
                <a:lnTo>
                  <a:pt x="177" y="57"/>
                </a:lnTo>
                <a:lnTo>
                  <a:pt x="178" y="58"/>
                </a:lnTo>
                <a:lnTo>
                  <a:pt x="179" y="58"/>
                </a:lnTo>
                <a:lnTo>
                  <a:pt x="179" y="60"/>
                </a:lnTo>
                <a:lnTo>
                  <a:pt x="180" y="61"/>
                </a:lnTo>
                <a:lnTo>
                  <a:pt x="180" y="62"/>
                </a:lnTo>
                <a:lnTo>
                  <a:pt x="178" y="67"/>
                </a:lnTo>
                <a:lnTo>
                  <a:pt x="178" y="69"/>
                </a:lnTo>
                <a:lnTo>
                  <a:pt x="177" y="69"/>
                </a:lnTo>
                <a:lnTo>
                  <a:pt x="176" y="67"/>
                </a:lnTo>
                <a:lnTo>
                  <a:pt x="174" y="67"/>
                </a:lnTo>
                <a:lnTo>
                  <a:pt x="174" y="66"/>
                </a:lnTo>
                <a:lnTo>
                  <a:pt x="173" y="66"/>
                </a:lnTo>
                <a:lnTo>
                  <a:pt x="172" y="66"/>
                </a:lnTo>
                <a:lnTo>
                  <a:pt x="171" y="67"/>
                </a:lnTo>
                <a:lnTo>
                  <a:pt x="169" y="69"/>
                </a:lnTo>
                <a:lnTo>
                  <a:pt x="167" y="69"/>
                </a:lnTo>
                <a:lnTo>
                  <a:pt x="166" y="69"/>
                </a:lnTo>
                <a:lnTo>
                  <a:pt x="165" y="67"/>
                </a:lnTo>
                <a:lnTo>
                  <a:pt x="163" y="66"/>
                </a:lnTo>
                <a:lnTo>
                  <a:pt x="162" y="67"/>
                </a:lnTo>
                <a:lnTo>
                  <a:pt x="162" y="69"/>
                </a:lnTo>
                <a:lnTo>
                  <a:pt x="162" y="70"/>
                </a:lnTo>
                <a:lnTo>
                  <a:pt x="163" y="72"/>
                </a:lnTo>
                <a:lnTo>
                  <a:pt x="165" y="73"/>
                </a:lnTo>
                <a:lnTo>
                  <a:pt x="166" y="74"/>
                </a:lnTo>
                <a:lnTo>
                  <a:pt x="169" y="75"/>
                </a:lnTo>
                <a:lnTo>
                  <a:pt x="178" y="75"/>
                </a:lnTo>
                <a:lnTo>
                  <a:pt x="179" y="75"/>
                </a:lnTo>
                <a:lnTo>
                  <a:pt x="180" y="75"/>
                </a:lnTo>
                <a:lnTo>
                  <a:pt x="185" y="75"/>
                </a:lnTo>
                <a:lnTo>
                  <a:pt x="190" y="75"/>
                </a:lnTo>
                <a:lnTo>
                  <a:pt x="192" y="75"/>
                </a:lnTo>
                <a:lnTo>
                  <a:pt x="198" y="75"/>
                </a:lnTo>
                <a:lnTo>
                  <a:pt x="200" y="75"/>
                </a:lnTo>
                <a:lnTo>
                  <a:pt x="202" y="75"/>
                </a:lnTo>
                <a:lnTo>
                  <a:pt x="203" y="75"/>
                </a:lnTo>
                <a:lnTo>
                  <a:pt x="209" y="75"/>
                </a:lnTo>
                <a:lnTo>
                  <a:pt x="212" y="75"/>
                </a:lnTo>
                <a:lnTo>
                  <a:pt x="214" y="75"/>
                </a:lnTo>
                <a:lnTo>
                  <a:pt x="216" y="75"/>
                </a:lnTo>
                <a:lnTo>
                  <a:pt x="220" y="75"/>
                </a:lnTo>
                <a:lnTo>
                  <a:pt x="221" y="75"/>
                </a:lnTo>
                <a:lnTo>
                  <a:pt x="227" y="75"/>
                </a:lnTo>
                <a:lnTo>
                  <a:pt x="231" y="75"/>
                </a:lnTo>
                <a:lnTo>
                  <a:pt x="232" y="75"/>
                </a:lnTo>
                <a:lnTo>
                  <a:pt x="233" y="75"/>
                </a:lnTo>
                <a:lnTo>
                  <a:pt x="234" y="75"/>
                </a:lnTo>
                <a:lnTo>
                  <a:pt x="238" y="75"/>
                </a:lnTo>
                <a:lnTo>
                  <a:pt x="245" y="75"/>
                </a:lnTo>
                <a:lnTo>
                  <a:pt x="248" y="75"/>
                </a:lnTo>
                <a:lnTo>
                  <a:pt x="258" y="75"/>
                </a:lnTo>
                <a:lnTo>
                  <a:pt x="264" y="75"/>
                </a:lnTo>
                <a:lnTo>
                  <a:pt x="271" y="75"/>
                </a:lnTo>
                <a:lnTo>
                  <a:pt x="275" y="75"/>
                </a:lnTo>
                <a:lnTo>
                  <a:pt x="278" y="75"/>
                </a:lnTo>
                <a:lnTo>
                  <a:pt x="281" y="75"/>
                </a:lnTo>
                <a:lnTo>
                  <a:pt x="286" y="75"/>
                </a:lnTo>
                <a:lnTo>
                  <a:pt x="293" y="75"/>
                </a:lnTo>
                <a:lnTo>
                  <a:pt x="294" y="75"/>
                </a:lnTo>
                <a:lnTo>
                  <a:pt x="297" y="75"/>
                </a:lnTo>
                <a:lnTo>
                  <a:pt x="301" y="75"/>
                </a:lnTo>
                <a:lnTo>
                  <a:pt x="302" y="75"/>
                </a:lnTo>
                <a:lnTo>
                  <a:pt x="304" y="75"/>
                </a:lnTo>
                <a:lnTo>
                  <a:pt x="305" y="75"/>
                </a:lnTo>
                <a:lnTo>
                  <a:pt x="308" y="75"/>
                </a:lnTo>
                <a:lnTo>
                  <a:pt x="309" y="75"/>
                </a:lnTo>
                <a:lnTo>
                  <a:pt x="319" y="75"/>
                </a:lnTo>
                <a:lnTo>
                  <a:pt x="325" y="75"/>
                </a:lnTo>
                <a:lnTo>
                  <a:pt x="331" y="75"/>
                </a:lnTo>
                <a:lnTo>
                  <a:pt x="333" y="75"/>
                </a:lnTo>
                <a:lnTo>
                  <a:pt x="334" y="75"/>
                </a:lnTo>
                <a:lnTo>
                  <a:pt x="335" y="75"/>
                </a:lnTo>
                <a:lnTo>
                  <a:pt x="336" y="75"/>
                </a:lnTo>
                <a:lnTo>
                  <a:pt x="343" y="75"/>
                </a:lnTo>
                <a:lnTo>
                  <a:pt x="344" y="75"/>
                </a:lnTo>
                <a:lnTo>
                  <a:pt x="351" y="75"/>
                </a:lnTo>
                <a:lnTo>
                  <a:pt x="352" y="75"/>
                </a:lnTo>
                <a:lnTo>
                  <a:pt x="354" y="75"/>
                </a:lnTo>
                <a:lnTo>
                  <a:pt x="355" y="75"/>
                </a:lnTo>
                <a:lnTo>
                  <a:pt x="357" y="75"/>
                </a:lnTo>
                <a:lnTo>
                  <a:pt x="359" y="75"/>
                </a:lnTo>
                <a:lnTo>
                  <a:pt x="362" y="75"/>
                </a:lnTo>
                <a:lnTo>
                  <a:pt x="363" y="75"/>
                </a:lnTo>
                <a:lnTo>
                  <a:pt x="365" y="75"/>
                </a:lnTo>
                <a:lnTo>
                  <a:pt x="369" y="75"/>
                </a:lnTo>
                <a:lnTo>
                  <a:pt x="378" y="75"/>
                </a:lnTo>
                <a:lnTo>
                  <a:pt x="380" y="75"/>
                </a:lnTo>
                <a:lnTo>
                  <a:pt x="381" y="75"/>
                </a:lnTo>
                <a:lnTo>
                  <a:pt x="382" y="75"/>
                </a:lnTo>
                <a:lnTo>
                  <a:pt x="384" y="75"/>
                </a:lnTo>
                <a:lnTo>
                  <a:pt x="387" y="75"/>
                </a:lnTo>
                <a:lnTo>
                  <a:pt x="389" y="75"/>
                </a:lnTo>
                <a:lnTo>
                  <a:pt x="391" y="75"/>
                </a:lnTo>
                <a:lnTo>
                  <a:pt x="392" y="75"/>
                </a:lnTo>
                <a:lnTo>
                  <a:pt x="398" y="75"/>
                </a:lnTo>
                <a:lnTo>
                  <a:pt x="409" y="75"/>
                </a:lnTo>
                <a:lnTo>
                  <a:pt x="416" y="75"/>
                </a:lnTo>
                <a:lnTo>
                  <a:pt x="416" y="88"/>
                </a:lnTo>
                <a:lnTo>
                  <a:pt x="416" y="94"/>
                </a:lnTo>
                <a:lnTo>
                  <a:pt x="416" y="96"/>
                </a:lnTo>
                <a:lnTo>
                  <a:pt x="416" y="99"/>
                </a:lnTo>
                <a:lnTo>
                  <a:pt x="416" y="105"/>
                </a:lnTo>
                <a:lnTo>
                  <a:pt x="410" y="105"/>
                </a:lnTo>
                <a:lnTo>
                  <a:pt x="403" y="105"/>
                </a:lnTo>
                <a:lnTo>
                  <a:pt x="403" y="112"/>
                </a:lnTo>
                <a:lnTo>
                  <a:pt x="403" y="122"/>
                </a:lnTo>
                <a:lnTo>
                  <a:pt x="403" y="131"/>
                </a:lnTo>
                <a:lnTo>
                  <a:pt x="400" y="131"/>
                </a:lnTo>
                <a:lnTo>
                  <a:pt x="400" y="135"/>
                </a:lnTo>
                <a:lnTo>
                  <a:pt x="400" y="137"/>
                </a:lnTo>
                <a:lnTo>
                  <a:pt x="400" y="138"/>
                </a:lnTo>
                <a:lnTo>
                  <a:pt x="398" y="138"/>
                </a:lnTo>
                <a:lnTo>
                  <a:pt x="397" y="138"/>
                </a:lnTo>
                <a:lnTo>
                  <a:pt x="397" y="139"/>
                </a:lnTo>
                <a:lnTo>
                  <a:pt x="397" y="146"/>
                </a:lnTo>
                <a:lnTo>
                  <a:pt x="393" y="146"/>
                </a:lnTo>
                <a:lnTo>
                  <a:pt x="395" y="150"/>
                </a:lnTo>
                <a:lnTo>
                  <a:pt x="390" y="150"/>
                </a:lnTo>
                <a:lnTo>
                  <a:pt x="388" y="150"/>
                </a:lnTo>
                <a:lnTo>
                  <a:pt x="387" y="150"/>
                </a:lnTo>
                <a:lnTo>
                  <a:pt x="386" y="150"/>
                </a:lnTo>
                <a:lnTo>
                  <a:pt x="384" y="151"/>
                </a:lnTo>
                <a:lnTo>
                  <a:pt x="382" y="151"/>
                </a:lnTo>
                <a:lnTo>
                  <a:pt x="382" y="152"/>
                </a:lnTo>
                <a:lnTo>
                  <a:pt x="381" y="154"/>
                </a:lnTo>
                <a:lnTo>
                  <a:pt x="380" y="155"/>
                </a:lnTo>
                <a:lnTo>
                  <a:pt x="379" y="155"/>
                </a:lnTo>
                <a:lnTo>
                  <a:pt x="379" y="156"/>
                </a:lnTo>
                <a:lnTo>
                  <a:pt x="378" y="157"/>
                </a:lnTo>
                <a:lnTo>
                  <a:pt x="377" y="157"/>
                </a:lnTo>
                <a:lnTo>
                  <a:pt x="376" y="158"/>
                </a:lnTo>
                <a:lnTo>
                  <a:pt x="375" y="158"/>
                </a:lnTo>
                <a:lnTo>
                  <a:pt x="375" y="159"/>
                </a:lnTo>
                <a:lnTo>
                  <a:pt x="374" y="160"/>
                </a:lnTo>
                <a:lnTo>
                  <a:pt x="373" y="160"/>
                </a:lnTo>
                <a:lnTo>
                  <a:pt x="371" y="162"/>
                </a:lnTo>
                <a:lnTo>
                  <a:pt x="371" y="163"/>
                </a:lnTo>
                <a:lnTo>
                  <a:pt x="369" y="163"/>
                </a:lnTo>
                <a:lnTo>
                  <a:pt x="369" y="165"/>
                </a:lnTo>
                <a:lnTo>
                  <a:pt x="368" y="165"/>
                </a:lnTo>
                <a:lnTo>
                  <a:pt x="368" y="166"/>
                </a:lnTo>
                <a:lnTo>
                  <a:pt x="368" y="167"/>
                </a:lnTo>
                <a:lnTo>
                  <a:pt x="367" y="168"/>
                </a:lnTo>
                <a:lnTo>
                  <a:pt x="367" y="169"/>
                </a:lnTo>
                <a:lnTo>
                  <a:pt x="367" y="171"/>
                </a:lnTo>
                <a:lnTo>
                  <a:pt x="367" y="172"/>
                </a:lnTo>
                <a:lnTo>
                  <a:pt x="367" y="173"/>
                </a:lnTo>
                <a:lnTo>
                  <a:pt x="368" y="174"/>
                </a:lnTo>
                <a:lnTo>
                  <a:pt x="369" y="175"/>
                </a:lnTo>
                <a:lnTo>
                  <a:pt x="371" y="176"/>
                </a:lnTo>
                <a:lnTo>
                  <a:pt x="371" y="177"/>
                </a:lnTo>
                <a:lnTo>
                  <a:pt x="373" y="178"/>
                </a:lnTo>
                <a:lnTo>
                  <a:pt x="373" y="181"/>
                </a:lnTo>
                <a:lnTo>
                  <a:pt x="373" y="182"/>
                </a:lnTo>
                <a:lnTo>
                  <a:pt x="373" y="183"/>
                </a:lnTo>
                <a:lnTo>
                  <a:pt x="374" y="183"/>
                </a:lnTo>
                <a:lnTo>
                  <a:pt x="374" y="184"/>
                </a:lnTo>
                <a:lnTo>
                  <a:pt x="374" y="185"/>
                </a:lnTo>
                <a:lnTo>
                  <a:pt x="374" y="186"/>
                </a:lnTo>
                <a:lnTo>
                  <a:pt x="374" y="188"/>
                </a:lnTo>
                <a:lnTo>
                  <a:pt x="374" y="189"/>
                </a:lnTo>
                <a:lnTo>
                  <a:pt x="374" y="190"/>
                </a:lnTo>
                <a:lnTo>
                  <a:pt x="374" y="191"/>
                </a:lnTo>
                <a:lnTo>
                  <a:pt x="374" y="192"/>
                </a:lnTo>
                <a:lnTo>
                  <a:pt x="374" y="193"/>
                </a:lnTo>
                <a:lnTo>
                  <a:pt x="374" y="194"/>
                </a:lnTo>
                <a:lnTo>
                  <a:pt x="374" y="197"/>
                </a:lnTo>
                <a:lnTo>
                  <a:pt x="374" y="198"/>
                </a:lnTo>
                <a:lnTo>
                  <a:pt x="374" y="199"/>
                </a:lnTo>
                <a:lnTo>
                  <a:pt x="374" y="200"/>
                </a:lnTo>
                <a:lnTo>
                  <a:pt x="373" y="201"/>
                </a:lnTo>
                <a:lnTo>
                  <a:pt x="371" y="201"/>
                </a:lnTo>
                <a:lnTo>
                  <a:pt x="371" y="202"/>
                </a:lnTo>
                <a:lnTo>
                  <a:pt x="369" y="202"/>
                </a:lnTo>
                <a:lnTo>
                  <a:pt x="368" y="203"/>
                </a:lnTo>
                <a:lnTo>
                  <a:pt x="368" y="205"/>
                </a:lnTo>
                <a:lnTo>
                  <a:pt x="367" y="206"/>
                </a:lnTo>
                <a:lnTo>
                  <a:pt x="366" y="207"/>
                </a:lnTo>
                <a:lnTo>
                  <a:pt x="366" y="208"/>
                </a:lnTo>
                <a:lnTo>
                  <a:pt x="365" y="209"/>
                </a:lnTo>
                <a:lnTo>
                  <a:pt x="365" y="211"/>
                </a:lnTo>
                <a:lnTo>
                  <a:pt x="364" y="212"/>
                </a:lnTo>
                <a:lnTo>
                  <a:pt x="364" y="214"/>
                </a:lnTo>
                <a:lnTo>
                  <a:pt x="364" y="215"/>
                </a:lnTo>
                <a:lnTo>
                  <a:pt x="364" y="216"/>
                </a:lnTo>
                <a:lnTo>
                  <a:pt x="364" y="218"/>
                </a:lnTo>
                <a:lnTo>
                  <a:pt x="365" y="219"/>
                </a:lnTo>
                <a:lnTo>
                  <a:pt x="365" y="220"/>
                </a:lnTo>
                <a:lnTo>
                  <a:pt x="365" y="222"/>
                </a:lnTo>
                <a:lnTo>
                  <a:pt x="366" y="223"/>
                </a:lnTo>
                <a:lnTo>
                  <a:pt x="366" y="224"/>
                </a:lnTo>
                <a:lnTo>
                  <a:pt x="367" y="224"/>
                </a:lnTo>
                <a:lnTo>
                  <a:pt x="367" y="225"/>
                </a:lnTo>
                <a:lnTo>
                  <a:pt x="368" y="228"/>
                </a:lnTo>
                <a:lnTo>
                  <a:pt x="369" y="228"/>
                </a:lnTo>
                <a:lnTo>
                  <a:pt x="371" y="229"/>
                </a:lnTo>
                <a:lnTo>
                  <a:pt x="371" y="231"/>
                </a:lnTo>
                <a:lnTo>
                  <a:pt x="373" y="231"/>
                </a:lnTo>
                <a:lnTo>
                  <a:pt x="374" y="232"/>
                </a:lnTo>
                <a:lnTo>
                  <a:pt x="374" y="233"/>
                </a:lnTo>
                <a:lnTo>
                  <a:pt x="375" y="233"/>
                </a:lnTo>
                <a:lnTo>
                  <a:pt x="375" y="234"/>
                </a:lnTo>
                <a:lnTo>
                  <a:pt x="375" y="235"/>
                </a:lnTo>
                <a:lnTo>
                  <a:pt x="376" y="235"/>
                </a:lnTo>
                <a:lnTo>
                  <a:pt x="376" y="236"/>
                </a:lnTo>
                <a:lnTo>
                  <a:pt x="376" y="237"/>
                </a:lnTo>
                <a:lnTo>
                  <a:pt x="377" y="237"/>
                </a:lnTo>
                <a:lnTo>
                  <a:pt x="377" y="239"/>
                </a:lnTo>
                <a:lnTo>
                  <a:pt x="377" y="240"/>
                </a:lnTo>
                <a:lnTo>
                  <a:pt x="378" y="240"/>
                </a:lnTo>
                <a:lnTo>
                  <a:pt x="378" y="241"/>
                </a:lnTo>
                <a:lnTo>
                  <a:pt x="379" y="241"/>
                </a:lnTo>
                <a:lnTo>
                  <a:pt x="379" y="243"/>
                </a:lnTo>
                <a:lnTo>
                  <a:pt x="380" y="243"/>
                </a:lnTo>
                <a:lnTo>
                  <a:pt x="380" y="244"/>
                </a:lnTo>
                <a:lnTo>
                  <a:pt x="381" y="244"/>
                </a:lnTo>
                <a:lnTo>
                  <a:pt x="382" y="245"/>
                </a:lnTo>
                <a:lnTo>
                  <a:pt x="384" y="245"/>
                </a:lnTo>
                <a:lnTo>
                  <a:pt x="386" y="245"/>
                </a:lnTo>
                <a:lnTo>
                  <a:pt x="387" y="245"/>
                </a:lnTo>
                <a:lnTo>
                  <a:pt x="388" y="246"/>
                </a:lnTo>
                <a:lnTo>
                  <a:pt x="389" y="246"/>
                </a:lnTo>
                <a:lnTo>
                  <a:pt x="391" y="246"/>
                </a:lnTo>
                <a:lnTo>
                  <a:pt x="393" y="246"/>
                </a:lnTo>
                <a:lnTo>
                  <a:pt x="396" y="246"/>
                </a:lnTo>
                <a:lnTo>
                  <a:pt x="398" y="248"/>
                </a:lnTo>
                <a:lnTo>
                  <a:pt x="401" y="250"/>
                </a:lnTo>
                <a:lnTo>
                  <a:pt x="401" y="251"/>
                </a:lnTo>
                <a:lnTo>
                  <a:pt x="402" y="254"/>
                </a:lnTo>
                <a:lnTo>
                  <a:pt x="402" y="258"/>
                </a:lnTo>
                <a:lnTo>
                  <a:pt x="401" y="263"/>
                </a:lnTo>
                <a:lnTo>
                  <a:pt x="400" y="266"/>
                </a:lnTo>
                <a:lnTo>
                  <a:pt x="397" y="267"/>
                </a:lnTo>
                <a:lnTo>
                  <a:pt x="395" y="269"/>
                </a:lnTo>
                <a:lnTo>
                  <a:pt x="393" y="269"/>
                </a:lnTo>
                <a:lnTo>
                  <a:pt x="392" y="271"/>
                </a:lnTo>
                <a:lnTo>
                  <a:pt x="391" y="275"/>
                </a:lnTo>
                <a:lnTo>
                  <a:pt x="388" y="278"/>
                </a:lnTo>
                <a:lnTo>
                  <a:pt x="387" y="278"/>
                </a:lnTo>
                <a:lnTo>
                  <a:pt x="386" y="279"/>
                </a:lnTo>
                <a:lnTo>
                  <a:pt x="384" y="280"/>
                </a:lnTo>
                <a:lnTo>
                  <a:pt x="384" y="282"/>
                </a:lnTo>
                <a:lnTo>
                  <a:pt x="384" y="284"/>
                </a:lnTo>
                <a:lnTo>
                  <a:pt x="386" y="285"/>
                </a:lnTo>
                <a:lnTo>
                  <a:pt x="384" y="286"/>
                </a:lnTo>
                <a:lnTo>
                  <a:pt x="382" y="290"/>
                </a:lnTo>
                <a:lnTo>
                  <a:pt x="379" y="291"/>
                </a:lnTo>
                <a:lnTo>
                  <a:pt x="376" y="293"/>
                </a:lnTo>
                <a:lnTo>
                  <a:pt x="375" y="296"/>
                </a:lnTo>
                <a:lnTo>
                  <a:pt x="376" y="299"/>
                </a:lnTo>
                <a:lnTo>
                  <a:pt x="375" y="299"/>
                </a:lnTo>
                <a:lnTo>
                  <a:pt x="369" y="299"/>
                </a:lnTo>
                <a:lnTo>
                  <a:pt x="364" y="299"/>
                </a:lnTo>
                <a:lnTo>
                  <a:pt x="362" y="299"/>
                </a:lnTo>
                <a:lnTo>
                  <a:pt x="359" y="299"/>
                </a:lnTo>
                <a:lnTo>
                  <a:pt x="357" y="299"/>
                </a:lnTo>
                <a:lnTo>
                  <a:pt x="354" y="299"/>
                </a:lnTo>
                <a:lnTo>
                  <a:pt x="349" y="299"/>
                </a:lnTo>
                <a:lnTo>
                  <a:pt x="345" y="299"/>
                </a:lnTo>
                <a:lnTo>
                  <a:pt x="343" y="299"/>
                </a:lnTo>
              </a:path>
            </a:pathLst>
          </a:custGeom>
          <a:solidFill>
            <a:srgbClr val="B7FFEC"/>
          </a:solidFill>
          <a:ln w="28575" cap="rnd">
            <a:solidFill>
              <a:srgbClr val="00000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3" name="Freeform 342"/>
          <p:cNvSpPr>
            <a:spLocks/>
          </p:cNvSpPr>
          <p:nvPr/>
        </p:nvSpPr>
        <p:spPr bwMode="auto">
          <a:xfrm>
            <a:off x="9215438" y="2871789"/>
            <a:ext cx="127000" cy="26987"/>
          </a:xfrm>
          <a:custGeom>
            <a:avLst/>
            <a:gdLst>
              <a:gd name="T0" fmla="*/ 2147483646 w 88"/>
              <a:gd name="T1" fmla="*/ 2147483646 h 19"/>
              <a:gd name="T2" fmla="*/ 2147483646 w 88"/>
              <a:gd name="T3" fmla="*/ 2147483646 h 19"/>
              <a:gd name="T4" fmla="*/ 2147483646 w 88"/>
              <a:gd name="T5" fmla="*/ 2147483646 h 19"/>
              <a:gd name="T6" fmla="*/ 2147483646 w 88"/>
              <a:gd name="T7" fmla="*/ 2147483646 h 19"/>
              <a:gd name="T8" fmla="*/ 2147483646 w 88"/>
              <a:gd name="T9" fmla="*/ 2147483646 h 19"/>
              <a:gd name="T10" fmla="*/ 2147483646 w 88"/>
              <a:gd name="T11" fmla="*/ 2147483646 h 19"/>
              <a:gd name="T12" fmla="*/ 2147483646 w 88"/>
              <a:gd name="T13" fmla="*/ 2147483646 h 19"/>
              <a:gd name="T14" fmla="*/ 2147483646 w 88"/>
              <a:gd name="T15" fmla="*/ 0 h 19"/>
              <a:gd name="T16" fmla="*/ 2147483646 w 88"/>
              <a:gd name="T17" fmla="*/ 0 h 19"/>
              <a:gd name="T18" fmla="*/ 2147483646 w 88"/>
              <a:gd name="T19" fmla="*/ 0 h 19"/>
              <a:gd name="T20" fmla="*/ 2147483646 w 88"/>
              <a:gd name="T21" fmla="*/ 2147483646 h 19"/>
              <a:gd name="T22" fmla="*/ 2147483646 w 88"/>
              <a:gd name="T23" fmla="*/ 2147483646 h 19"/>
              <a:gd name="T24" fmla="*/ 2147483646 w 88"/>
              <a:gd name="T25" fmla="*/ 2147483646 h 19"/>
              <a:gd name="T26" fmla="*/ 2147483646 w 88"/>
              <a:gd name="T27" fmla="*/ 2147483646 h 19"/>
              <a:gd name="T28" fmla="*/ 2147483646 w 88"/>
              <a:gd name="T29" fmla="*/ 2147483646 h 19"/>
              <a:gd name="T30" fmla="*/ 2147483646 w 88"/>
              <a:gd name="T31" fmla="*/ 2147483646 h 19"/>
              <a:gd name="T32" fmla="*/ 2147483646 w 88"/>
              <a:gd name="T33" fmla="*/ 2147483646 h 19"/>
              <a:gd name="T34" fmla="*/ 2147483646 w 88"/>
              <a:gd name="T35" fmla="*/ 2147483646 h 19"/>
              <a:gd name="T36" fmla="*/ 2147483646 w 88"/>
              <a:gd name="T37" fmla="*/ 2147483646 h 19"/>
              <a:gd name="T38" fmla="*/ 2147483646 w 88"/>
              <a:gd name="T39" fmla="*/ 2147483646 h 19"/>
              <a:gd name="T40" fmla="*/ 2147483646 w 88"/>
              <a:gd name="T41" fmla="*/ 2147483646 h 19"/>
              <a:gd name="T42" fmla="*/ 2147483646 w 88"/>
              <a:gd name="T43" fmla="*/ 2147483646 h 19"/>
              <a:gd name="T44" fmla="*/ 2147483646 w 88"/>
              <a:gd name="T45" fmla="*/ 2147483646 h 19"/>
              <a:gd name="T46" fmla="*/ 2147483646 w 88"/>
              <a:gd name="T47" fmla="*/ 2147483646 h 19"/>
              <a:gd name="T48" fmla="*/ 2147483646 w 88"/>
              <a:gd name="T49" fmla="*/ 2147483646 h 19"/>
              <a:gd name="T50" fmla="*/ 2147483646 w 88"/>
              <a:gd name="T51" fmla="*/ 2147483646 h 19"/>
              <a:gd name="T52" fmla="*/ 2147483646 w 88"/>
              <a:gd name="T53" fmla="*/ 2147483646 h 19"/>
              <a:gd name="T54" fmla="*/ 2147483646 w 88"/>
              <a:gd name="T55" fmla="*/ 2147483646 h 19"/>
              <a:gd name="T56" fmla="*/ 2147483646 w 88"/>
              <a:gd name="T57" fmla="*/ 2147483646 h 19"/>
              <a:gd name="T58" fmla="*/ 2147483646 w 88"/>
              <a:gd name="T59" fmla="*/ 2147483646 h 19"/>
              <a:gd name="T60" fmla="*/ 2147483646 w 88"/>
              <a:gd name="T61" fmla="*/ 2147483646 h 19"/>
              <a:gd name="T62" fmla="*/ 0 w 88"/>
              <a:gd name="T63" fmla="*/ 2147483646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9"/>
              <a:gd name="T98" fmla="*/ 88 w 88"/>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9">
                <a:moveTo>
                  <a:pt x="87" y="5"/>
                </a:moveTo>
                <a:lnTo>
                  <a:pt x="80" y="5"/>
                </a:lnTo>
                <a:lnTo>
                  <a:pt x="79" y="5"/>
                </a:lnTo>
                <a:lnTo>
                  <a:pt x="78" y="5"/>
                </a:lnTo>
                <a:lnTo>
                  <a:pt x="74" y="5"/>
                </a:lnTo>
                <a:lnTo>
                  <a:pt x="73" y="5"/>
                </a:lnTo>
                <a:lnTo>
                  <a:pt x="70" y="4"/>
                </a:lnTo>
                <a:lnTo>
                  <a:pt x="69" y="4"/>
                </a:lnTo>
                <a:lnTo>
                  <a:pt x="66" y="4"/>
                </a:lnTo>
                <a:lnTo>
                  <a:pt x="64" y="3"/>
                </a:lnTo>
                <a:lnTo>
                  <a:pt x="63" y="3"/>
                </a:lnTo>
                <a:lnTo>
                  <a:pt x="62" y="2"/>
                </a:lnTo>
                <a:lnTo>
                  <a:pt x="61" y="2"/>
                </a:lnTo>
                <a:lnTo>
                  <a:pt x="61" y="1"/>
                </a:lnTo>
                <a:lnTo>
                  <a:pt x="59" y="1"/>
                </a:lnTo>
                <a:lnTo>
                  <a:pt x="59" y="0"/>
                </a:lnTo>
                <a:lnTo>
                  <a:pt x="58" y="0"/>
                </a:lnTo>
                <a:lnTo>
                  <a:pt x="57" y="0"/>
                </a:lnTo>
                <a:lnTo>
                  <a:pt x="55" y="0"/>
                </a:lnTo>
                <a:lnTo>
                  <a:pt x="53" y="0"/>
                </a:lnTo>
                <a:lnTo>
                  <a:pt x="52" y="0"/>
                </a:lnTo>
                <a:lnTo>
                  <a:pt x="51" y="1"/>
                </a:lnTo>
                <a:lnTo>
                  <a:pt x="50" y="1"/>
                </a:lnTo>
                <a:lnTo>
                  <a:pt x="49" y="2"/>
                </a:lnTo>
                <a:lnTo>
                  <a:pt x="48" y="2"/>
                </a:lnTo>
                <a:lnTo>
                  <a:pt x="47" y="3"/>
                </a:lnTo>
                <a:lnTo>
                  <a:pt x="46" y="3"/>
                </a:lnTo>
                <a:lnTo>
                  <a:pt x="46" y="4"/>
                </a:lnTo>
                <a:lnTo>
                  <a:pt x="45" y="4"/>
                </a:lnTo>
                <a:lnTo>
                  <a:pt x="44" y="4"/>
                </a:lnTo>
                <a:lnTo>
                  <a:pt x="40" y="4"/>
                </a:lnTo>
                <a:lnTo>
                  <a:pt x="39" y="5"/>
                </a:lnTo>
                <a:lnTo>
                  <a:pt x="38" y="5"/>
                </a:lnTo>
                <a:lnTo>
                  <a:pt x="37" y="6"/>
                </a:lnTo>
                <a:lnTo>
                  <a:pt x="36" y="6"/>
                </a:lnTo>
                <a:lnTo>
                  <a:pt x="34" y="7"/>
                </a:lnTo>
                <a:lnTo>
                  <a:pt x="33" y="7"/>
                </a:lnTo>
                <a:lnTo>
                  <a:pt x="31" y="9"/>
                </a:lnTo>
                <a:lnTo>
                  <a:pt x="30" y="9"/>
                </a:lnTo>
                <a:lnTo>
                  <a:pt x="29" y="11"/>
                </a:lnTo>
                <a:lnTo>
                  <a:pt x="28" y="11"/>
                </a:lnTo>
                <a:lnTo>
                  <a:pt x="26" y="12"/>
                </a:lnTo>
                <a:lnTo>
                  <a:pt x="25" y="12"/>
                </a:lnTo>
                <a:lnTo>
                  <a:pt x="24" y="13"/>
                </a:lnTo>
                <a:lnTo>
                  <a:pt x="23" y="13"/>
                </a:lnTo>
                <a:lnTo>
                  <a:pt x="22" y="14"/>
                </a:lnTo>
                <a:lnTo>
                  <a:pt x="19" y="14"/>
                </a:lnTo>
                <a:lnTo>
                  <a:pt x="18" y="15"/>
                </a:lnTo>
                <a:lnTo>
                  <a:pt x="17" y="15"/>
                </a:lnTo>
                <a:lnTo>
                  <a:pt x="17" y="16"/>
                </a:lnTo>
                <a:lnTo>
                  <a:pt x="15" y="16"/>
                </a:lnTo>
                <a:lnTo>
                  <a:pt x="14" y="18"/>
                </a:lnTo>
                <a:lnTo>
                  <a:pt x="12" y="18"/>
                </a:lnTo>
                <a:lnTo>
                  <a:pt x="11" y="18"/>
                </a:lnTo>
                <a:lnTo>
                  <a:pt x="9" y="18"/>
                </a:lnTo>
                <a:lnTo>
                  <a:pt x="8" y="18"/>
                </a:lnTo>
                <a:lnTo>
                  <a:pt x="7" y="18"/>
                </a:lnTo>
                <a:lnTo>
                  <a:pt x="6" y="18"/>
                </a:lnTo>
                <a:lnTo>
                  <a:pt x="4" y="18"/>
                </a:lnTo>
                <a:lnTo>
                  <a:pt x="4" y="16"/>
                </a:lnTo>
                <a:lnTo>
                  <a:pt x="3" y="16"/>
                </a:lnTo>
                <a:lnTo>
                  <a:pt x="2" y="16"/>
                </a:lnTo>
                <a:lnTo>
                  <a:pt x="1" y="16"/>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4" name="Freeform 345" descr="10%"/>
          <p:cNvSpPr>
            <a:spLocks/>
          </p:cNvSpPr>
          <p:nvPr/>
        </p:nvSpPr>
        <p:spPr bwMode="auto">
          <a:xfrm>
            <a:off x="9224963" y="1458913"/>
            <a:ext cx="430212" cy="588962"/>
          </a:xfrm>
          <a:custGeom>
            <a:avLst/>
            <a:gdLst>
              <a:gd name="T0" fmla="*/ 2147483646 w 298"/>
              <a:gd name="T1" fmla="*/ 0 h 421"/>
              <a:gd name="T2" fmla="*/ 2147483646 w 298"/>
              <a:gd name="T3" fmla="*/ 0 h 421"/>
              <a:gd name="T4" fmla="*/ 2147483646 w 298"/>
              <a:gd name="T5" fmla="*/ 2147483646 h 421"/>
              <a:gd name="T6" fmla="*/ 2147483646 w 298"/>
              <a:gd name="T7" fmla="*/ 2147483646 h 421"/>
              <a:gd name="T8" fmla="*/ 2147483646 w 298"/>
              <a:gd name="T9" fmla="*/ 2147483646 h 421"/>
              <a:gd name="T10" fmla="*/ 2147483646 w 298"/>
              <a:gd name="T11" fmla="*/ 2147483646 h 421"/>
              <a:gd name="T12" fmla="*/ 2147483646 w 298"/>
              <a:gd name="T13" fmla="*/ 2147483646 h 421"/>
              <a:gd name="T14" fmla="*/ 2147483646 w 298"/>
              <a:gd name="T15" fmla="*/ 2147483646 h 421"/>
              <a:gd name="T16" fmla="*/ 2147483646 w 298"/>
              <a:gd name="T17" fmla="*/ 2147483646 h 421"/>
              <a:gd name="T18" fmla="*/ 2147483646 w 298"/>
              <a:gd name="T19" fmla="*/ 2147483646 h 421"/>
              <a:gd name="T20" fmla="*/ 2147483646 w 298"/>
              <a:gd name="T21" fmla="*/ 2147483646 h 421"/>
              <a:gd name="T22" fmla="*/ 2147483646 w 298"/>
              <a:gd name="T23" fmla="*/ 2147483646 h 421"/>
              <a:gd name="T24" fmla="*/ 2147483646 w 298"/>
              <a:gd name="T25" fmla="*/ 2147483646 h 421"/>
              <a:gd name="T26" fmla="*/ 2147483646 w 298"/>
              <a:gd name="T27" fmla="*/ 2147483646 h 421"/>
              <a:gd name="T28" fmla="*/ 2147483646 w 298"/>
              <a:gd name="T29" fmla="*/ 2147483646 h 421"/>
              <a:gd name="T30" fmla="*/ 2147483646 w 298"/>
              <a:gd name="T31" fmla="*/ 2147483646 h 421"/>
              <a:gd name="T32" fmla="*/ 2147483646 w 298"/>
              <a:gd name="T33" fmla="*/ 2147483646 h 421"/>
              <a:gd name="T34" fmla="*/ 2147483646 w 298"/>
              <a:gd name="T35" fmla="*/ 2147483646 h 421"/>
              <a:gd name="T36" fmla="*/ 2147483646 w 298"/>
              <a:gd name="T37" fmla="*/ 2147483646 h 421"/>
              <a:gd name="T38" fmla="*/ 2147483646 w 298"/>
              <a:gd name="T39" fmla="*/ 2147483646 h 421"/>
              <a:gd name="T40" fmla="*/ 2147483646 w 298"/>
              <a:gd name="T41" fmla="*/ 2147483646 h 421"/>
              <a:gd name="T42" fmla="*/ 2147483646 w 298"/>
              <a:gd name="T43" fmla="*/ 2147483646 h 421"/>
              <a:gd name="T44" fmla="*/ 2147483646 w 298"/>
              <a:gd name="T45" fmla="*/ 2147483646 h 421"/>
              <a:gd name="T46" fmla="*/ 2147483646 w 298"/>
              <a:gd name="T47" fmla="*/ 2147483646 h 421"/>
              <a:gd name="T48" fmla="*/ 2147483646 w 298"/>
              <a:gd name="T49" fmla="*/ 2147483646 h 421"/>
              <a:gd name="T50" fmla="*/ 2147483646 w 298"/>
              <a:gd name="T51" fmla="*/ 2147483646 h 421"/>
              <a:gd name="T52" fmla="*/ 2147483646 w 298"/>
              <a:gd name="T53" fmla="*/ 2147483646 h 421"/>
              <a:gd name="T54" fmla="*/ 2147483646 w 298"/>
              <a:gd name="T55" fmla="*/ 2147483646 h 421"/>
              <a:gd name="T56" fmla="*/ 2147483646 w 298"/>
              <a:gd name="T57" fmla="*/ 2147483646 h 421"/>
              <a:gd name="T58" fmla="*/ 2147483646 w 298"/>
              <a:gd name="T59" fmla="*/ 2147483646 h 421"/>
              <a:gd name="T60" fmla="*/ 2147483646 w 298"/>
              <a:gd name="T61" fmla="*/ 2147483646 h 421"/>
              <a:gd name="T62" fmla="*/ 2147483646 w 298"/>
              <a:gd name="T63" fmla="*/ 2147483646 h 421"/>
              <a:gd name="T64" fmla="*/ 2147483646 w 298"/>
              <a:gd name="T65" fmla="*/ 2147483646 h 421"/>
              <a:gd name="T66" fmla="*/ 2147483646 w 298"/>
              <a:gd name="T67" fmla="*/ 2147483646 h 421"/>
              <a:gd name="T68" fmla="*/ 2147483646 w 298"/>
              <a:gd name="T69" fmla="*/ 2147483646 h 421"/>
              <a:gd name="T70" fmla="*/ 0 w 298"/>
              <a:gd name="T71" fmla="*/ 2147483646 h 421"/>
              <a:gd name="T72" fmla="*/ 0 w 298"/>
              <a:gd name="T73" fmla="*/ 2147483646 h 421"/>
              <a:gd name="T74" fmla="*/ 0 w 298"/>
              <a:gd name="T75" fmla="*/ 2147483646 h 421"/>
              <a:gd name="T76" fmla="*/ 0 w 298"/>
              <a:gd name="T77" fmla="*/ 2147483646 h 421"/>
              <a:gd name="T78" fmla="*/ 0 w 298"/>
              <a:gd name="T79" fmla="*/ 2147483646 h 421"/>
              <a:gd name="T80" fmla="*/ 0 w 298"/>
              <a:gd name="T81" fmla="*/ 2147483646 h 421"/>
              <a:gd name="T82" fmla="*/ 0 w 298"/>
              <a:gd name="T83" fmla="*/ 2147483646 h 421"/>
              <a:gd name="T84" fmla="*/ 2147483646 w 298"/>
              <a:gd name="T85" fmla="*/ 2147483646 h 421"/>
              <a:gd name="T86" fmla="*/ 2147483646 w 298"/>
              <a:gd name="T87" fmla="*/ 2147483646 h 421"/>
              <a:gd name="T88" fmla="*/ 2147483646 w 298"/>
              <a:gd name="T89" fmla="*/ 2147483646 h 421"/>
              <a:gd name="T90" fmla="*/ 2147483646 w 298"/>
              <a:gd name="T91" fmla="*/ 0 h 421"/>
              <a:gd name="T92" fmla="*/ 2147483646 w 298"/>
              <a:gd name="T93" fmla="*/ 0 h 421"/>
              <a:gd name="T94" fmla="*/ 2147483646 w 298"/>
              <a:gd name="T95" fmla="*/ 0 h 421"/>
              <a:gd name="T96" fmla="*/ 2147483646 w 298"/>
              <a:gd name="T97" fmla="*/ 0 h 421"/>
              <a:gd name="T98" fmla="*/ 2147483646 w 298"/>
              <a:gd name="T99" fmla="*/ 0 h 421"/>
              <a:gd name="T100" fmla="*/ 2147483646 w 298"/>
              <a:gd name="T101" fmla="*/ 0 h 421"/>
              <a:gd name="T102" fmla="*/ 2147483646 w 298"/>
              <a:gd name="T103" fmla="*/ 0 h 421"/>
              <a:gd name="T104" fmla="*/ 2147483646 w 298"/>
              <a:gd name="T105" fmla="*/ 0 h 421"/>
              <a:gd name="T106" fmla="*/ 2147483646 w 298"/>
              <a:gd name="T107" fmla="*/ 0 h 421"/>
              <a:gd name="T108" fmla="*/ 2147483646 w 298"/>
              <a:gd name="T109" fmla="*/ 0 h 421"/>
              <a:gd name="T110" fmla="*/ 2147483646 w 298"/>
              <a:gd name="T111" fmla="*/ 0 h 421"/>
              <a:gd name="T112" fmla="*/ 2147483646 w 298"/>
              <a:gd name="T113" fmla="*/ 0 h 421"/>
              <a:gd name="T114" fmla="*/ 2147483646 w 298"/>
              <a:gd name="T115" fmla="*/ 0 h 421"/>
              <a:gd name="T116" fmla="*/ 2147483646 w 298"/>
              <a:gd name="T117" fmla="*/ 0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421"/>
              <a:gd name="T179" fmla="*/ 298 w 298"/>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421">
                <a:moveTo>
                  <a:pt x="242" y="0"/>
                </a:moveTo>
                <a:lnTo>
                  <a:pt x="244" y="0"/>
                </a:lnTo>
                <a:lnTo>
                  <a:pt x="249" y="0"/>
                </a:lnTo>
                <a:lnTo>
                  <a:pt x="256" y="0"/>
                </a:lnTo>
                <a:lnTo>
                  <a:pt x="259" y="0"/>
                </a:lnTo>
                <a:lnTo>
                  <a:pt x="261" y="0"/>
                </a:lnTo>
                <a:lnTo>
                  <a:pt x="264" y="0"/>
                </a:lnTo>
                <a:lnTo>
                  <a:pt x="268" y="0"/>
                </a:lnTo>
                <a:lnTo>
                  <a:pt x="269" y="0"/>
                </a:lnTo>
                <a:lnTo>
                  <a:pt x="272" y="0"/>
                </a:lnTo>
                <a:lnTo>
                  <a:pt x="286" y="1"/>
                </a:lnTo>
                <a:lnTo>
                  <a:pt x="270" y="4"/>
                </a:lnTo>
                <a:lnTo>
                  <a:pt x="268" y="20"/>
                </a:lnTo>
                <a:lnTo>
                  <a:pt x="297" y="48"/>
                </a:lnTo>
                <a:lnTo>
                  <a:pt x="293" y="48"/>
                </a:lnTo>
                <a:lnTo>
                  <a:pt x="293" y="51"/>
                </a:lnTo>
                <a:lnTo>
                  <a:pt x="293" y="54"/>
                </a:lnTo>
                <a:lnTo>
                  <a:pt x="293" y="64"/>
                </a:lnTo>
                <a:lnTo>
                  <a:pt x="293" y="69"/>
                </a:lnTo>
                <a:lnTo>
                  <a:pt x="293" y="73"/>
                </a:lnTo>
                <a:lnTo>
                  <a:pt x="293" y="78"/>
                </a:lnTo>
                <a:lnTo>
                  <a:pt x="293" y="82"/>
                </a:lnTo>
                <a:lnTo>
                  <a:pt x="293" y="93"/>
                </a:lnTo>
                <a:lnTo>
                  <a:pt x="293" y="95"/>
                </a:lnTo>
                <a:lnTo>
                  <a:pt x="293" y="101"/>
                </a:lnTo>
                <a:lnTo>
                  <a:pt x="293" y="107"/>
                </a:lnTo>
                <a:lnTo>
                  <a:pt x="293" y="112"/>
                </a:lnTo>
                <a:lnTo>
                  <a:pt x="293" y="120"/>
                </a:lnTo>
                <a:lnTo>
                  <a:pt x="293" y="126"/>
                </a:lnTo>
                <a:lnTo>
                  <a:pt x="293" y="132"/>
                </a:lnTo>
                <a:lnTo>
                  <a:pt x="293" y="145"/>
                </a:lnTo>
                <a:lnTo>
                  <a:pt x="293" y="157"/>
                </a:lnTo>
                <a:lnTo>
                  <a:pt x="293" y="165"/>
                </a:lnTo>
                <a:lnTo>
                  <a:pt x="293" y="170"/>
                </a:lnTo>
                <a:lnTo>
                  <a:pt x="293" y="181"/>
                </a:lnTo>
                <a:lnTo>
                  <a:pt x="293" y="194"/>
                </a:lnTo>
                <a:lnTo>
                  <a:pt x="293" y="206"/>
                </a:lnTo>
                <a:lnTo>
                  <a:pt x="293" y="210"/>
                </a:lnTo>
                <a:lnTo>
                  <a:pt x="293" y="220"/>
                </a:lnTo>
                <a:lnTo>
                  <a:pt x="293" y="232"/>
                </a:lnTo>
                <a:lnTo>
                  <a:pt x="293" y="234"/>
                </a:lnTo>
                <a:lnTo>
                  <a:pt x="293" y="244"/>
                </a:lnTo>
                <a:lnTo>
                  <a:pt x="293" y="249"/>
                </a:lnTo>
                <a:lnTo>
                  <a:pt x="293" y="256"/>
                </a:lnTo>
                <a:lnTo>
                  <a:pt x="293" y="258"/>
                </a:lnTo>
                <a:lnTo>
                  <a:pt x="293" y="263"/>
                </a:lnTo>
                <a:lnTo>
                  <a:pt x="293" y="266"/>
                </a:lnTo>
                <a:lnTo>
                  <a:pt x="293" y="274"/>
                </a:lnTo>
                <a:lnTo>
                  <a:pt x="293" y="281"/>
                </a:lnTo>
                <a:lnTo>
                  <a:pt x="293" y="286"/>
                </a:lnTo>
                <a:lnTo>
                  <a:pt x="293" y="295"/>
                </a:lnTo>
                <a:lnTo>
                  <a:pt x="293" y="300"/>
                </a:lnTo>
                <a:lnTo>
                  <a:pt x="293" y="306"/>
                </a:lnTo>
                <a:lnTo>
                  <a:pt x="293" y="309"/>
                </a:lnTo>
                <a:lnTo>
                  <a:pt x="293" y="313"/>
                </a:lnTo>
                <a:lnTo>
                  <a:pt x="293" y="318"/>
                </a:lnTo>
                <a:lnTo>
                  <a:pt x="293" y="329"/>
                </a:lnTo>
                <a:lnTo>
                  <a:pt x="293" y="331"/>
                </a:lnTo>
                <a:lnTo>
                  <a:pt x="293" y="343"/>
                </a:lnTo>
                <a:lnTo>
                  <a:pt x="290" y="343"/>
                </a:lnTo>
                <a:lnTo>
                  <a:pt x="289" y="351"/>
                </a:lnTo>
                <a:lnTo>
                  <a:pt x="289" y="356"/>
                </a:lnTo>
                <a:lnTo>
                  <a:pt x="289" y="365"/>
                </a:lnTo>
                <a:lnTo>
                  <a:pt x="289" y="371"/>
                </a:lnTo>
                <a:lnTo>
                  <a:pt x="289" y="372"/>
                </a:lnTo>
                <a:lnTo>
                  <a:pt x="289" y="375"/>
                </a:lnTo>
                <a:lnTo>
                  <a:pt x="289" y="381"/>
                </a:lnTo>
                <a:lnTo>
                  <a:pt x="289" y="391"/>
                </a:lnTo>
                <a:lnTo>
                  <a:pt x="289" y="393"/>
                </a:lnTo>
                <a:lnTo>
                  <a:pt x="289" y="404"/>
                </a:lnTo>
                <a:lnTo>
                  <a:pt x="289" y="405"/>
                </a:lnTo>
                <a:lnTo>
                  <a:pt x="289" y="410"/>
                </a:lnTo>
                <a:lnTo>
                  <a:pt x="289" y="420"/>
                </a:lnTo>
                <a:lnTo>
                  <a:pt x="288" y="420"/>
                </a:lnTo>
                <a:lnTo>
                  <a:pt x="286" y="420"/>
                </a:lnTo>
                <a:lnTo>
                  <a:pt x="284" y="420"/>
                </a:lnTo>
                <a:lnTo>
                  <a:pt x="282" y="420"/>
                </a:lnTo>
                <a:lnTo>
                  <a:pt x="280" y="420"/>
                </a:lnTo>
                <a:lnTo>
                  <a:pt x="279" y="420"/>
                </a:lnTo>
                <a:lnTo>
                  <a:pt x="277" y="420"/>
                </a:lnTo>
                <a:lnTo>
                  <a:pt x="275" y="420"/>
                </a:lnTo>
                <a:lnTo>
                  <a:pt x="273" y="420"/>
                </a:lnTo>
                <a:lnTo>
                  <a:pt x="271" y="420"/>
                </a:lnTo>
                <a:lnTo>
                  <a:pt x="265" y="420"/>
                </a:lnTo>
                <a:lnTo>
                  <a:pt x="264" y="420"/>
                </a:lnTo>
                <a:lnTo>
                  <a:pt x="258" y="420"/>
                </a:lnTo>
                <a:lnTo>
                  <a:pt x="254" y="420"/>
                </a:lnTo>
                <a:lnTo>
                  <a:pt x="250" y="420"/>
                </a:lnTo>
                <a:lnTo>
                  <a:pt x="240" y="420"/>
                </a:lnTo>
                <a:lnTo>
                  <a:pt x="235" y="420"/>
                </a:lnTo>
                <a:lnTo>
                  <a:pt x="228" y="418"/>
                </a:lnTo>
                <a:lnTo>
                  <a:pt x="216" y="418"/>
                </a:lnTo>
                <a:lnTo>
                  <a:pt x="212" y="418"/>
                </a:lnTo>
                <a:lnTo>
                  <a:pt x="195" y="418"/>
                </a:lnTo>
                <a:lnTo>
                  <a:pt x="191" y="418"/>
                </a:lnTo>
                <a:lnTo>
                  <a:pt x="189" y="418"/>
                </a:lnTo>
                <a:lnTo>
                  <a:pt x="187" y="418"/>
                </a:lnTo>
                <a:lnTo>
                  <a:pt x="179" y="418"/>
                </a:lnTo>
                <a:lnTo>
                  <a:pt x="177" y="418"/>
                </a:lnTo>
                <a:lnTo>
                  <a:pt x="168" y="418"/>
                </a:lnTo>
                <a:lnTo>
                  <a:pt x="156" y="418"/>
                </a:lnTo>
                <a:lnTo>
                  <a:pt x="144" y="418"/>
                </a:lnTo>
                <a:lnTo>
                  <a:pt x="139" y="418"/>
                </a:lnTo>
                <a:lnTo>
                  <a:pt x="129" y="420"/>
                </a:lnTo>
                <a:lnTo>
                  <a:pt x="119" y="420"/>
                </a:lnTo>
                <a:lnTo>
                  <a:pt x="115" y="420"/>
                </a:lnTo>
                <a:lnTo>
                  <a:pt x="112" y="420"/>
                </a:lnTo>
                <a:lnTo>
                  <a:pt x="110" y="418"/>
                </a:lnTo>
                <a:lnTo>
                  <a:pt x="106" y="418"/>
                </a:lnTo>
                <a:lnTo>
                  <a:pt x="105" y="418"/>
                </a:lnTo>
                <a:lnTo>
                  <a:pt x="95" y="418"/>
                </a:lnTo>
                <a:lnTo>
                  <a:pt x="89" y="418"/>
                </a:lnTo>
                <a:lnTo>
                  <a:pt x="74" y="418"/>
                </a:lnTo>
                <a:lnTo>
                  <a:pt x="71" y="418"/>
                </a:lnTo>
                <a:lnTo>
                  <a:pt x="70" y="406"/>
                </a:lnTo>
                <a:lnTo>
                  <a:pt x="70" y="397"/>
                </a:lnTo>
                <a:lnTo>
                  <a:pt x="70" y="393"/>
                </a:lnTo>
                <a:lnTo>
                  <a:pt x="70" y="392"/>
                </a:lnTo>
                <a:lnTo>
                  <a:pt x="70" y="381"/>
                </a:lnTo>
                <a:lnTo>
                  <a:pt x="70" y="378"/>
                </a:lnTo>
                <a:lnTo>
                  <a:pt x="70" y="368"/>
                </a:lnTo>
                <a:lnTo>
                  <a:pt x="70" y="364"/>
                </a:lnTo>
                <a:lnTo>
                  <a:pt x="70" y="357"/>
                </a:lnTo>
                <a:lnTo>
                  <a:pt x="70" y="356"/>
                </a:lnTo>
                <a:lnTo>
                  <a:pt x="70" y="349"/>
                </a:lnTo>
                <a:lnTo>
                  <a:pt x="70" y="343"/>
                </a:lnTo>
                <a:lnTo>
                  <a:pt x="63" y="343"/>
                </a:lnTo>
                <a:lnTo>
                  <a:pt x="60" y="343"/>
                </a:lnTo>
                <a:lnTo>
                  <a:pt x="52" y="343"/>
                </a:lnTo>
                <a:lnTo>
                  <a:pt x="42" y="343"/>
                </a:lnTo>
                <a:lnTo>
                  <a:pt x="37" y="343"/>
                </a:lnTo>
                <a:lnTo>
                  <a:pt x="34" y="343"/>
                </a:lnTo>
                <a:lnTo>
                  <a:pt x="30" y="343"/>
                </a:lnTo>
                <a:lnTo>
                  <a:pt x="27" y="343"/>
                </a:lnTo>
                <a:lnTo>
                  <a:pt x="25" y="343"/>
                </a:lnTo>
                <a:lnTo>
                  <a:pt x="22" y="343"/>
                </a:lnTo>
                <a:lnTo>
                  <a:pt x="9" y="343"/>
                </a:lnTo>
                <a:lnTo>
                  <a:pt x="1" y="343"/>
                </a:lnTo>
                <a:lnTo>
                  <a:pt x="1" y="339"/>
                </a:lnTo>
                <a:lnTo>
                  <a:pt x="1" y="332"/>
                </a:lnTo>
                <a:lnTo>
                  <a:pt x="0" y="330"/>
                </a:lnTo>
                <a:lnTo>
                  <a:pt x="0" y="318"/>
                </a:lnTo>
                <a:lnTo>
                  <a:pt x="0" y="313"/>
                </a:lnTo>
                <a:lnTo>
                  <a:pt x="0" y="306"/>
                </a:lnTo>
                <a:lnTo>
                  <a:pt x="0" y="303"/>
                </a:lnTo>
                <a:lnTo>
                  <a:pt x="0" y="295"/>
                </a:lnTo>
                <a:lnTo>
                  <a:pt x="0" y="283"/>
                </a:lnTo>
                <a:lnTo>
                  <a:pt x="0" y="278"/>
                </a:lnTo>
                <a:lnTo>
                  <a:pt x="0" y="270"/>
                </a:lnTo>
                <a:lnTo>
                  <a:pt x="0" y="266"/>
                </a:lnTo>
                <a:lnTo>
                  <a:pt x="0" y="263"/>
                </a:lnTo>
                <a:lnTo>
                  <a:pt x="0" y="257"/>
                </a:lnTo>
                <a:lnTo>
                  <a:pt x="0" y="244"/>
                </a:lnTo>
                <a:lnTo>
                  <a:pt x="0" y="238"/>
                </a:lnTo>
                <a:lnTo>
                  <a:pt x="0" y="221"/>
                </a:lnTo>
                <a:lnTo>
                  <a:pt x="0" y="219"/>
                </a:lnTo>
                <a:lnTo>
                  <a:pt x="0" y="206"/>
                </a:lnTo>
                <a:lnTo>
                  <a:pt x="0" y="191"/>
                </a:lnTo>
                <a:lnTo>
                  <a:pt x="0" y="182"/>
                </a:lnTo>
                <a:lnTo>
                  <a:pt x="0" y="170"/>
                </a:lnTo>
                <a:lnTo>
                  <a:pt x="0" y="166"/>
                </a:lnTo>
                <a:lnTo>
                  <a:pt x="0" y="161"/>
                </a:lnTo>
                <a:lnTo>
                  <a:pt x="0" y="157"/>
                </a:lnTo>
                <a:lnTo>
                  <a:pt x="0" y="148"/>
                </a:lnTo>
                <a:lnTo>
                  <a:pt x="0" y="139"/>
                </a:lnTo>
                <a:lnTo>
                  <a:pt x="0" y="123"/>
                </a:lnTo>
                <a:lnTo>
                  <a:pt x="0" y="119"/>
                </a:lnTo>
                <a:lnTo>
                  <a:pt x="0" y="111"/>
                </a:lnTo>
                <a:lnTo>
                  <a:pt x="0" y="108"/>
                </a:lnTo>
                <a:lnTo>
                  <a:pt x="0" y="102"/>
                </a:lnTo>
                <a:lnTo>
                  <a:pt x="0" y="96"/>
                </a:lnTo>
                <a:lnTo>
                  <a:pt x="4" y="48"/>
                </a:lnTo>
                <a:lnTo>
                  <a:pt x="12" y="48"/>
                </a:lnTo>
                <a:lnTo>
                  <a:pt x="15" y="48"/>
                </a:lnTo>
                <a:lnTo>
                  <a:pt x="16" y="34"/>
                </a:lnTo>
                <a:lnTo>
                  <a:pt x="16" y="31"/>
                </a:lnTo>
                <a:lnTo>
                  <a:pt x="16" y="29"/>
                </a:lnTo>
                <a:lnTo>
                  <a:pt x="16" y="26"/>
                </a:lnTo>
                <a:lnTo>
                  <a:pt x="16" y="23"/>
                </a:lnTo>
                <a:lnTo>
                  <a:pt x="16" y="11"/>
                </a:lnTo>
                <a:lnTo>
                  <a:pt x="16" y="1"/>
                </a:lnTo>
                <a:lnTo>
                  <a:pt x="23" y="0"/>
                </a:lnTo>
                <a:lnTo>
                  <a:pt x="28" y="1"/>
                </a:lnTo>
                <a:lnTo>
                  <a:pt x="34" y="0"/>
                </a:lnTo>
                <a:lnTo>
                  <a:pt x="37" y="0"/>
                </a:lnTo>
                <a:lnTo>
                  <a:pt x="39" y="0"/>
                </a:lnTo>
                <a:lnTo>
                  <a:pt x="41" y="0"/>
                </a:lnTo>
                <a:lnTo>
                  <a:pt x="44" y="0"/>
                </a:lnTo>
                <a:lnTo>
                  <a:pt x="50" y="0"/>
                </a:lnTo>
                <a:lnTo>
                  <a:pt x="53" y="1"/>
                </a:lnTo>
                <a:lnTo>
                  <a:pt x="57" y="0"/>
                </a:lnTo>
                <a:lnTo>
                  <a:pt x="61" y="0"/>
                </a:lnTo>
                <a:lnTo>
                  <a:pt x="66" y="0"/>
                </a:lnTo>
                <a:lnTo>
                  <a:pt x="67" y="0"/>
                </a:lnTo>
                <a:lnTo>
                  <a:pt x="69" y="0"/>
                </a:lnTo>
                <a:lnTo>
                  <a:pt x="71" y="0"/>
                </a:lnTo>
                <a:lnTo>
                  <a:pt x="73" y="0"/>
                </a:lnTo>
                <a:lnTo>
                  <a:pt x="74" y="0"/>
                </a:lnTo>
                <a:lnTo>
                  <a:pt x="78" y="0"/>
                </a:lnTo>
                <a:lnTo>
                  <a:pt x="83" y="0"/>
                </a:lnTo>
                <a:lnTo>
                  <a:pt x="86" y="0"/>
                </a:lnTo>
                <a:lnTo>
                  <a:pt x="99" y="0"/>
                </a:lnTo>
                <a:lnTo>
                  <a:pt x="102" y="0"/>
                </a:lnTo>
                <a:lnTo>
                  <a:pt x="112" y="0"/>
                </a:lnTo>
                <a:lnTo>
                  <a:pt x="114" y="0"/>
                </a:lnTo>
                <a:lnTo>
                  <a:pt x="119" y="0"/>
                </a:lnTo>
                <a:lnTo>
                  <a:pt x="124" y="0"/>
                </a:lnTo>
                <a:lnTo>
                  <a:pt x="127" y="0"/>
                </a:lnTo>
                <a:lnTo>
                  <a:pt x="135" y="0"/>
                </a:lnTo>
                <a:lnTo>
                  <a:pt x="138" y="0"/>
                </a:lnTo>
                <a:lnTo>
                  <a:pt x="144" y="0"/>
                </a:lnTo>
                <a:lnTo>
                  <a:pt x="146" y="0"/>
                </a:lnTo>
                <a:lnTo>
                  <a:pt x="148" y="0"/>
                </a:lnTo>
                <a:lnTo>
                  <a:pt x="150" y="0"/>
                </a:lnTo>
                <a:lnTo>
                  <a:pt x="156" y="0"/>
                </a:lnTo>
                <a:lnTo>
                  <a:pt x="160" y="0"/>
                </a:lnTo>
                <a:lnTo>
                  <a:pt x="167" y="0"/>
                </a:lnTo>
                <a:lnTo>
                  <a:pt x="169" y="0"/>
                </a:lnTo>
                <a:lnTo>
                  <a:pt x="173" y="0"/>
                </a:lnTo>
                <a:lnTo>
                  <a:pt x="176" y="0"/>
                </a:lnTo>
                <a:lnTo>
                  <a:pt x="185" y="0"/>
                </a:lnTo>
                <a:lnTo>
                  <a:pt x="188" y="0"/>
                </a:lnTo>
                <a:lnTo>
                  <a:pt x="193" y="0"/>
                </a:lnTo>
                <a:lnTo>
                  <a:pt x="198" y="0"/>
                </a:lnTo>
                <a:lnTo>
                  <a:pt x="200" y="0"/>
                </a:lnTo>
                <a:lnTo>
                  <a:pt x="203" y="0"/>
                </a:lnTo>
                <a:lnTo>
                  <a:pt x="206" y="0"/>
                </a:lnTo>
                <a:lnTo>
                  <a:pt x="211" y="0"/>
                </a:lnTo>
                <a:lnTo>
                  <a:pt x="213" y="0"/>
                </a:lnTo>
                <a:lnTo>
                  <a:pt x="215" y="0"/>
                </a:lnTo>
                <a:lnTo>
                  <a:pt x="217" y="0"/>
                </a:lnTo>
                <a:lnTo>
                  <a:pt x="222" y="0"/>
                </a:lnTo>
                <a:lnTo>
                  <a:pt x="225" y="0"/>
                </a:lnTo>
                <a:lnTo>
                  <a:pt x="229" y="0"/>
                </a:lnTo>
                <a:lnTo>
                  <a:pt x="231" y="0"/>
                </a:lnTo>
                <a:lnTo>
                  <a:pt x="235" y="0"/>
                </a:lnTo>
                <a:lnTo>
                  <a:pt x="236" y="0"/>
                </a:lnTo>
                <a:lnTo>
                  <a:pt x="242"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5" name="Freeform 347" descr="Dashed downward diagonal"/>
          <p:cNvSpPr>
            <a:spLocks/>
          </p:cNvSpPr>
          <p:nvPr/>
        </p:nvSpPr>
        <p:spPr bwMode="auto">
          <a:xfrm>
            <a:off x="9218614" y="2044701"/>
            <a:ext cx="427037" cy="523875"/>
          </a:xfrm>
          <a:custGeom>
            <a:avLst/>
            <a:gdLst>
              <a:gd name="T0" fmla="*/ 2147483646 w 296"/>
              <a:gd name="T1" fmla="*/ 0 h 374"/>
              <a:gd name="T2" fmla="*/ 2147483646 w 296"/>
              <a:gd name="T3" fmla="*/ 2147483646 h 374"/>
              <a:gd name="T4" fmla="*/ 2147483646 w 296"/>
              <a:gd name="T5" fmla="*/ 0 h 374"/>
              <a:gd name="T6" fmla="*/ 2147483646 w 296"/>
              <a:gd name="T7" fmla="*/ 0 h 374"/>
              <a:gd name="T8" fmla="*/ 2147483646 w 296"/>
              <a:gd name="T9" fmla="*/ 0 h 374"/>
              <a:gd name="T10" fmla="*/ 2147483646 w 296"/>
              <a:gd name="T11" fmla="*/ 0 h 374"/>
              <a:gd name="T12" fmla="*/ 2147483646 w 296"/>
              <a:gd name="T13" fmla="*/ 2147483646 h 374"/>
              <a:gd name="T14" fmla="*/ 2147483646 w 296"/>
              <a:gd name="T15" fmla="*/ 2147483646 h 374"/>
              <a:gd name="T16" fmla="*/ 2147483646 w 296"/>
              <a:gd name="T17" fmla="*/ 2147483646 h 374"/>
              <a:gd name="T18" fmla="*/ 2147483646 w 296"/>
              <a:gd name="T19" fmla="*/ 2147483646 h 374"/>
              <a:gd name="T20" fmla="*/ 2147483646 w 296"/>
              <a:gd name="T21" fmla="*/ 2147483646 h 374"/>
              <a:gd name="T22" fmla="*/ 2147483646 w 296"/>
              <a:gd name="T23" fmla="*/ 2147483646 h 374"/>
              <a:gd name="T24" fmla="*/ 2147483646 w 296"/>
              <a:gd name="T25" fmla="*/ 2147483646 h 374"/>
              <a:gd name="T26" fmla="*/ 2147483646 w 296"/>
              <a:gd name="T27" fmla="*/ 2147483646 h 374"/>
              <a:gd name="T28" fmla="*/ 2147483646 w 296"/>
              <a:gd name="T29" fmla="*/ 2147483646 h 374"/>
              <a:gd name="T30" fmla="*/ 2147483646 w 296"/>
              <a:gd name="T31" fmla="*/ 2147483646 h 374"/>
              <a:gd name="T32" fmla="*/ 2147483646 w 296"/>
              <a:gd name="T33" fmla="*/ 2147483646 h 374"/>
              <a:gd name="T34" fmla="*/ 2147483646 w 296"/>
              <a:gd name="T35" fmla="*/ 2147483646 h 374"/>
              <a:gd name="T36" fmla="*/ 2147483646 w 296"/>
              <a:gd name="T37" fmla="*/ 2147483646 h 374"/>
              <a:gd name="T38" fmla="*/ 2147483646 w 296"/>
              <a:gd name="T39" fmla="*/ 2147483646 h 374"/>
              <a:gd name="T40" fmla="*/ 2147483646 w 296"/>
              <a:gd name="T41" fmla="*/ 2147483646 h 374"/>
              <a:gd name="T42" fmla="*/ 2147483646 w 296"/>
              <a:gd name="T43" fmla="*/ 2147483646 h 374"/>
              <a:gd name="T44" fmla="*/ 2147483646 w 296"/>
              <a:gd name="T45" fmla="*/ 2147483646 h 374"/>
              <a:gd name="T46" fmla="*/ 2147483646 w 296"/>
              <a:gd name="T47" fmla="*/ 2147483646 h 374"/>
              <a:gd name="T48" fmla="*/ 2147483646 w 296"/>
              <a:gd name="T49" fmla="*/ 2147483646 h 374"/>
              <a:gd name="T50" fmla="*/ 2147483646 w 296"/>
              <a:gd name="T51" fmla="*/ 2147483646 h 374"/>
              <a:gd name="T52" fmla="*/ 2147483646 w 296"/>
              <a:gd name="T53" fmla="*/ 2147483646 h 374"/>
              <a:gd name="T54" fmla="*/ 2147483646 w 296"/>
              <a:gd name="T55" fmla="*/ 2147483646 h 374"/>
              <a:gd name="T56" fmla="*/ 2147483646 w 296"/>
              <a:gd name="T57" fmla="*/ 2147483646 h 374"/>
              <a:gd name="T58" fmla="*/ 2147483646 w 296"/>
              <a:gd name="T59" fmla="*/ 2147483646 h 374"/>
              <a:gd name="T60" fmla="*/ 2147483646 w 296"/>
              <a:gd name="T61" fmla="*/ 2147483646 h 374"/>
              <a:gd name="T62" fmla="*/ 2147483646 w 296"/>
              <a:gd name="T63" fmla="*/ 2147483646 h 374"/>
              <a:gd name="T64" fmla="*/ 2147483646 w 296"/>
              <a:gd name="T65" fmla="*/ 2147483646 h 374"/>
              <a:gd name="T66" fmla="*/ 2147483646 w 296"/>
              <a:gd name="T67" fmla="*/ 2147483646 h 374"/>
              <a:gd name="T68" fmla="*/ 2147483646 w 296"/>
              <a:gd name="T69" fmla="*/ 2147483646 h 374"/>
              <a:gd name="T70" fmla="*/ 2147483646 w 296"/>
              <a:gd name="T71" fmla="*/ 2147483646 h 374"/>
              <a:gd name="T72" fmla="*/ 2147483646 w 296"/>
              <a:gd name="T73" fmla="*/ 2147483646 h 374"/>
              <a:gd name="T74" fmla="*/ 2147483646 w 296"/>
              <a:gd name="T75" fmla="*/ 2147483646 h 374"/>
              <a:gd name="T76" fmla="*/ 0 w 296"/>
              <a:gd name="T77" fmla="*/ 2147483646 h 374"/>
              <a:gd name="T78" fmla="*/ 0 w 296"/>
              <a:gd name="T79" fmla="*/ 2147483646 h 374"/>
              <a:gd name="T80" fmla="*/ 0 w 296"/>
              <a:gd name="T81" fmla="*/ 2147483646 h 374"/>
              <a:gd name="T82" fmla="*/ 0 w 296"/>
              <a:gd name="T83" fmla="*/ 2147483646 h 374"/>
              <a:gd name="T84" fmla="*/ 0 w 296"/>
              <a:gd name="T85" fmla="*/ 2147483646 h 374"/>
              <a:gd name="T86" fmla="*/ 2147483646 w 296"/>
              <a:gd name="T87" fmla="*/ 2147483646 h 374"/>
              <a:gd name="T88" fmla="*/ 2147483646 w 296"/>
              <a:gd name="T89" fmla="*/ 2147483646 h 374"/>
              <a:gd name="T90" fmla="*/ 2147483646 w 296"/>
              <a:gd name="T91" fmla="*/ 2147483646 h 374"/>
              <a:gd name="T92" fmla="*/ 2147483646 w 296"/>
              <a:gd name="T93" fmla="*/ 2147483646 h 374"/>
              <a:gd name="T94" fmla="*/ 2147483646 w 296"/>
              <a:gd name="T95" fmla="*/ 2147483646 h 374"/>
              <a:gd name="T96" fmla="*/ 2147483646 w 296"/>
              <a:gd name="T97" fmla="*/ 2147483646 h 374"/>
              <a:gd name="T98" fmla="*/ 2147483646 w 296"/>
              <a:gd name="T99" fmla="*/ 2147483646 h 374"/>
              <a:gd name="T100" fmla="*/ 2147483646 w 296"/>
              <a:gd name="T101" fmla="*/ 2147483646 h 374"/>
              <a:gd name="T102" fmla="*/ 2147483646 w 296"/>
              <a:gd name="T103" fmla="*/ 2147483646 h 374"/>
              <a:gd name="T104" fmla="*/ 2147483646 w 296"/>
              <a:gd name="T105" fmla="*/ 0 h 374"/>
              <a:gd name="T106" fmla="*/ 2147483646 w 296"/>
              <a:gd name="T107" fmla="*/ 2147483646 h 374"/>
              <a:gd name="T108" fmla="*/ 2147483646 w 296"/>
              <a:gd name="T109" fmla="*/ 0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6"/>
              <a:gd name="T166" fmla="*/ 0 h 374"/>
              <a:gd name="T167" fmla="*/ 296 w 296"/>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6" h="374">
                <a:moveTo>
                  <a:pt x="75" y="0"/>
                </a:moveTo>
                <a:lnTo>
                  <a:pt x="79" y="0"/>
                </a:lnTo>
                <a:lnTo>
                  <a:pt x="93" y="0"/>
                </a:lnTo>
                <a:lnTo>
                  <a:pt x="100" y="0"/>
                </a:lnTo>
                <a:lnTo>
                  <a:pt x="110" y="0"/>
                </a:lnTo>
                <a:lnTo>
                  <a:pt x="111" y="0"/>
                </a:lnTo>
                <a:lnTo>
                  <a:pt x="114" y="0"/>
                </a:lnTo>
                <a:lnTo>
                  <a:pt x="116" y="1"/>
                </a:lnTo>
                <a:lnTo>
                  <a:pt x="119" y="1"/>
                </a:lnTo>
                <a:lnTo>
                  <a:pt x="124" y="1"/>
                </a:lnTo>
                <a:lnTo>
                  <a:pt x="134" y="1"/>
                </a:lnTo>
                <a:lnTo>
                  <a:pt x="144" y="0"/>
                </a:lnTo>
                <a:lnTo>
                  <a:pt x="148" y="0"/>
                </a:lnTo>
                <a:lnTo>
                  <a:pt x="160" y="0"/>
                </a:lnTo>
                <a:lnTo>
                  <a:pt x="172" y="0"/>
                </a:lnTo>
                <a:lnTo>
                  <a:pt x="181" y="0"/>
                </a:lnTo>
                <a:lnTo>
                  <a:pt x="183" y="0"/>
                </a:lnTo>
                <a:lnTo>
                  <a:pt x="191" y="0"/>
                </a:lnTo>
                <a:lnTo>
                  <a:pt x="193" y="0"/>
                </a:lnTo>
                <a:lnTo>
                  <a:pt x="195" y="0"/>
                </a:lnTo>
                <a:lnTo>
                  <a:pt x="200" y="0"/>
                </a:lnTo>
                <a:lnTo>
                  <a:pt x="216" y="0"/>
                </a:lnTo>
                <a:lnTo>
                  <a:pt x="221" y="0"/>
                </a:lnTo>
                <a:lnTo>
                  <a:pt x="233" y="0"/>
                </a:lnTo>
                <a:lnTo>
                  <a:pt x="239" y="1"/>
                </a:lnTo>
                <a:lnTo>
                  <a:pt x="245" y="1"/>
                </a:lnTo>
                <a:lnTo>
                  <a:pt x="255" y="1"/>
                </a:lnTo>
                <a:lnTo>
                  <a:pt x="258" y="1"/>
                </a:lnTo>
                <a:lnTo>
                  <a:pt x="263" y="1"/>
                </a:lnTo>
                <a:lnTo>
                  <a:pt x="268" y="1"/>
                </a:lnTo>
                <a:lnTo>
                  <a:pt x="269" y="1"/>
                </a:lnTo>
                <a:lnTo>
                  <a:pt x="276" y="1"/>
                </a:lnTo>
                <a:lnTo>
                  <a:pt x="278" y="1"/>
                </a:lnTo>
                <a:lnTo>
                  <a:pt x="279" y="1"/>
                </a:lnTo>
                <a:lnTo>
                  <a:pt x="281" y="1"/>
                </a:lnTo>
                <a:lnTo>
                  <a:pt x="283" y="1"/>
                </a:lnTo>
                <a:lnTo>
                  <a:pt x="285" y="1"/>
                </a:lnTo>
                <a:lnTo>
                  <a:pt x="287" y="1"/>
                </a:lnTo>
                <a:lnTo>
                  <a:pt x="289" y="1"/>
                </a:lnTo>
                <a:lnTo>
                  <a:pt x="290" y="1"/>
                </a:lnTo>
                <a:lnTo>
                  <a:pt x="292" y="1"/>
                </a:lnTo>
                <a:lnTo>
                  <a:pt x="293" y="1"/>
                </a:lnTo>
                <a:lnTo>
                  <a:pt x="293" y="4"/>
                </a:lnTo>
                <a:lnTo>
                  <a:pt x="295" y="7"/>
                </a:lnTo>
                <a:lnTo>
                  <a:pt x="293" y="10"/>
                </a:lnTo>
                <a:lnTo>
                  <a:pt x="293" y="15"/>
                </a:lnTo>
                <a:lnTo>
                  <a:pt x="293" y="24"/>
                </a:lnTo>
                <a:lnTo>
                  <a:pt x="293" y="26"/>
                </a:lnTo>
                <a:lnTo>
                  <a:pt x="293" y="29"/>
                </a:lnTo>
                <a:lnTo>
                  <a:pt x="293" y="31"/>
                </a:lnTo>
                <a:lnTo>
                  <a:pt x="293" y="39"/>
                </a:lnTo>
                <a:lnTo>
                  <a:pt x="293" y="43"/>
                </a:lnTo>
                <a:lnTo>
                  <a:pt x="293" y="63"/>
                </a:lnTo>
                <a:lnTo>
                  <a:pt x="293" y="68"/>
                </a:lnTo>
                <a:lnTo>
                  <a:pt x="293" y="72"/>
                </a:lnTo>
                <a:lnTo>
                  <a:pt x="293" y="75"/>
                </a:lnTo>
                <a:lnTo>
                  <a:pt x="293" y="83"/>
                </a:lnTo>
                <a:lnTo>
                  <a:pt x="293" y="86"/>
                </a:lnTo>
                <a:lnTo>
                  <a:pt x="293" y="88"/>
                </a:lnTo>
                <a:lnTo>
                  <a:pt x="293" y="95"/>
                </a:lnTo>
                <a:lnTo>
                  <a:pt x="293" y="97"/>
                </a:lnTo>
                <a:lnTo>
                  <a:pt x="293" y="114"/>
                </a:lnTo>
                <a:lnTo>
                  <a:pt x="295" y="117"/>
                </a:lnTo>
                <a:lnTo>
                  <a:pt x="295" y="120"/>
                </a:lnTo>
                <a:lnTo>
                  <a:pt x="295" y="130"/>
                </a:lnTo>
                <a:lnTo>
                  <a:pt x="293" y="133"/>
                </a:lnTo>
                <a:lnTo>
                  <a:pt x="293" y="139"/>
                </a:lnTo>
                <a:lnTo>
                  <a:pt x="293" y="141"/>
                </a:lnTo>
                <a:lnTo>
                  <a:pt x="293" y="146"/>
                </a:lnTo>
                <a:lnTo>
                  <a:pt x="293" y="170"/>
                </a:lnTo>
                <a:lnTo>
                  <a:pt x="293" y="172"/>
                </a:lnTo>
                <a:lnTo>
                  <a:pt x="293" y="190"/>
                </a:lnTo>
                <a:lnTo>
                  <a:pt x="293" y="193"/>
                </a:lnTo>
                <a:lnTo>
                  <a:pt x="293" y="199"/>
                </a:lnTo>
                <a:lnTo>
                  <a:pt x="293" y="209"/>
                </a:lnTo>
                <a:lnTo>
                  <a:pt x="293" y="217"/>
                </a:lnTo>
                <a:lnTo>
                  <a:pt x="293" y="219"/>
                </a:lnTo>
                <a:lnTo>
                  <a:pt x="290" y="223"/>
                </a:lnTo>
                <a:lnTo>
                  <a:pt x="290" y="233"/>
                </a:lnTo>
                <a:lnTo>
                  <a:pt x="290" y="249"/>
                </a:lnTo>
                <a:lnTo>
                  <a:pt x="290" y="250"/>
                </a:lnTo>
                <a:lnTo>
                  <a:pt x="290" y="258"/>
                </a:lnTo>
                <a:lnTo>
                  <a:pt x="290" y="261"/>
                </a:lnTo>
                <a:lnTo>
                  <a:pt x="290" y="264"/>
                </a:lnTo>
                <a:lnTo>
                  <a:pt x="290" y="268"/>
                </a:lnTo>
                <a:lnTo>
                  <a:pt x="290" y="273"/>
                </a:lnTo>
                <a:lnTo>
                  <a:pt x="290" y="285"/>
                </a:lnTo>
                <a:lnTo>
                  <a:pt x="290" y="294"/>
                </a:lnTo>
                <a:lnTo>
                  <a:pt x="290" y="298"/>
                </a:lnTo>
                <a:lnTo>
                  <a:pt x="287" y="298"/>
                </a:lnTo>
                <a:lnTo>
                  <a:pt x="277" y="298"/>
                </a:lnTo>
                <a:lnTo>
                  <a:pt x="258" y="298"/>
                </a:lnTo>
                <a:lnTo>
                  <a:pt x="254" y="298"/>
                </a:lnTo>
                <a:lnTo>
                  <a:pt x="252" y="298"/>
                </a:lnTo>
                <a:lnTo>
                  <a:pt x="247" y="298"/>
                </a:lnTo>
                <a:lnTo>
                  <a:pt x="246" y="298"/>
                </a:lnTo>
                <a:lnTo>
                  <a:pt x="245" y="298"/>
                </a:lnTo>
                <a:lnTo>
                  <a:pt x="243" y="298"/>
                </a:lnTo>
                <a:lnTo>
                  <a:pt x="236" y="298"/>
                </a:lnTo>
                <a:lnTo>
                  <a:pt x="233" y="298"/>
                </a:lnTo>
                <a:lnTo>
                  <a:pt x="232" y="298"/>
                </a:lnTo>
                <a:lnTo>
                  <a:pt x="230" y="298"/>
                </a:lnTo>
                <a:lnTo>
                  <a:pt x="226" y="298"/>
                </a:lnTo>
                <a:lnTo>
                  <a:pt x="223" y="298"/>
                </a:lnTo>
                <a:lnTo>
                  <a:pt x="217" y="298"/>
                </a:lnTo>
                <a:lnTo>
                  <a:pt x="217" y="309"/>
                </a:lnTo>
                <a:lnTo>
                  <a:pt x="217" y="314"/>
                </a:lnTo>
                <a:lnTo>
                  <a:pt x="217" y="320"/>
                </a:lnTo>
                <a:lnTo>
                  <a:pt x="217" y="326"/>
                </a:lnTo>
                <a:lnTo>
                  <a:pt x="217" y="329"/>
                </a:lnTo>
                <a:lnTo>
                  <a:pt x="217" y="332"/>
                </a:lnTo>
                <a:lnTo>
                  <a:pt x="217" y="335"/>
                </a:lnTo>
                <a:lnTo>
                  <a:pt x="217" y="344"/>
                </a:lnTo>
                <a:lnTo>
                  <a:pt x="217" y="348"/>
                </a:lnTo>
                <a:lnTo>
                  <a:pt x="217" y="350"/>
                </a:lnTo>
                <a:lnTo>
                  <a:pt x="217" y="354"/>
                </a:lnTo>
                <a:lnTo>
                  <a:pt x="217" y="360"/>
                </a:lnTo>
                <a:lnTo>
                  <a:pt x="217" y="362"/>
                </a:lnTo>
                <a:lnTo>
                  <a:pt x="217" y="373"/>
                </a:lnTo>
                <a:lnTo>
                  <a:pt x="205" y="373"/>
                </a:lnTo>
                <a:lnTo>
                  <a:pt x="168" y="373"/>
                </a:lnTo>
                <a:lnTo>
                  <a:pt x="166" y="373"/>
                </a:lnTo>
                <a:lnTo>
                  <a:pt x="157" y="373"/>
                </a:lnTo>
                <a:lnTo>
                  <a:pt x="150" y="373"/>
                </a:lnTo>
                <a:lnTo>
                  <a:pt x="133" y="373"/>
                </a:lnTo>
                <a:lnTo>
                  <a:pt x="130" y="373"/>
                </a:lnTo>
                <a:lnTo>
                  <a:pt x="125" y="373"/>
                </a:lnTo>
                <a:lnTo>
                  <a:pt x="123" y="373"/>
                </a:lnTo>
                <a:lnTo>
                  <a:pt x="122" y="373"/>
                </a:lnTo>
                <a:lnTo>
                  <a:pt x="119" y="373"/>
                </a:lnTo>
                <a:lnTo>
                  <a:pt x="111" y="373"/>
                </a:lnTo>
                <a:lnTo>
                  <a:pt x="106" y="373"/>
                </a:lnTo>
                <a:lnTo>
                  <a:pt x="104" y="373"/>
                </a:lnTo>
                <a:lnTo>
                  <a:pt x="101" y="373"/>
                </a:lnTo>
                <a:lnTo>
                  <a:pt x="99" y="373"/>
                </a:lnTo>
                <a:lnTo>
                  <a:pt x="95" y="373"/>
                </a:lnTo>
                <a:lnTo>
                  <a:pt x="93" y="373"/>
                </a:lnTo>
                <a:lnTo>
                  <a:pt x="92" y="373"/>
                </a:lnTo>
                <a:lnTo>
                  <a:pt x="85" y="373"/>
                </a:lnTo>
                <a:lnTo>
                  <a:pt x="77" y="373"/>
                </a:lnTo>
                <a:lnTo>
                  <a:pt x="74" y="373"/>
                </a:lnTo>
                <a:lnTo>
                  <a:pt x="72" y="373"/>
                </a:lnTo>
                <a:lnTo>
                  <a:pt x="67" y="373"/>
                </a:lnTo>
                <a:lnTo>
                  <a:pt x="60" y="373"/>
                </a:lnTo>
                <a:lnTo>
                  <a:pt x="49" y="373"/>
                </a:lnTo>
                <a:lnTo>
                  <a:pt x="46" y="373"/>
                </a:lnTo>
                <a:lnTo>
                  <a:pt x="42" y="373"/>
                </a:lnTo>
                <a:lnTo>
                  <a:pt x="38" y="373"/>
                </a:lnTo>
                <a:lnTo>
                  <a:pt x="35" y="373"/>
                </a:lnTo>
                <a:lnTo>
                  <a:pt x="27" y="373"/>
                </a:lnTo>
                <a:lnTo>
                  <a:pt x="23" y="373"/>
                </a:lnTo>
                <a:lnTo>
                  <a:pt x="19" y="373"/>
                </a:lnTo>
                <a:lnTo>
                  <a:pt x="16" y="373"/>
                </a:lnTo>
                <a:lnTo>
                  <a:pt x="0" y="373"/>
                </a:lnTo>
                <a:lnTo>
                  <a:pt x="0" y="370"/>
                </a:lnTo>
                <a:lnTo>
                  <a:pt x="0" y="359"/>
                </a:lnTo>
                <a:lnTo>
                  <a:pt x="0" y="352"/>
                </a:lnTo>
                <a:lnTo>
                  <a:pt x="0" y="350"/>
                </a:lnTo>
                <a:lnTo>
                  <a:pt x="0" y="346"/>
                </a:lnTo>
                <a:lnTo>
                  <a:pt x="0" y="334"/>
                </a:lnTo>
                <a:lnTo>
                  <a:pt x="0" y="325"/>
                </a:lnTo>
                <a:lnTo>
                  <a:pt x="0" y="323"/>
                </a:lnTo>
                <a:lnTo>
                  <a:pt x="0" y="317"/>
                </a:lnTo>
                <a:lnTo>
                  <a:pt x="0" y="315"/>
                </a:lnTo>
                <a:lnTo>
                  <a:pt x="0" y="310"/>
                </a:lnTo>
                <a:lnTo>
                  <a:pt x="0" y="299"/>
                </a:lnTo>
                <a:lnTo>
                  <a:pt x="0" y="298"/>
                </a:lnTo>
                <a:lnTo>
                  <a:pt x="0" y="292"/>
                </a:lnTo>
                <a:lnTo>
                  <a:pt x="0" y="283"/>
                </a:lnTo>
                <a:lnTo>
                  <a:pt x="0" y="273"/>
                </a:lnTo>
                <a:lnTo>
                  <a:pt x="0" y="269"/>
                </a:lnTo>
                <a:lnTo>
                  <a:pt x="0" y="259"/>
                </a:lnTo>
                <a:lnTo>
                  <a:pt x="0" y="234"/>
                </a:lnTo>
                <a:lnTo>
                  <a:pt x="0" y="227"/>
                </a:lnTo>
                <a:lnTo>
                  <a:pt x="0" y="223"/>
                </a:lnTo>
                <a:lnTo>
                  <a:pt x="2" y="223"/>
                </a:lnTo>
                <a:lnTo>
                  <a:pt x="2" y="210"/>
                </a:lnTo>
                <a:lnTo>
                  <a:pt x="2" y="199"/>
                </a:lnTo>
                <a:lnTo>
                  <a:pt x="2" y="192"/>
                </a:lnTo>
                <a:lnTo>
                  <a:pt x="2" y="185"/>
                </a:lnTo>
                <a:lnTo>
                  <a:pt x="2" y="179"/>
                </a:lnTo>
                <a:lnTo>
                  <a:pt x="2" y="173"/>
                </a:lnTo>
                <a:lnTo>
                  <a:pt x="2" y="164"/>
                </a:lnTo>
                <a:lnTo>
                  <a:pt x="2" y="160"/>
                </a:lnTo>
                <a:lnTo>
                  <a:pt x="2" y="155"/>
                </a:lnTo>
                <a:lnTo>
                  <a:pt x="2" y="148"/>
                </a:lnTo>
                <a:lnTo>
                  <a:pt x="2" y="143"/>
                </a:lnTo>
                <a:lnTo>
                  <a:pt x="2" y="140"/>
                </a:lnTo>
                <a:lnTo>
                  <a:pt x="2" y="136"/>
                </a:lnTo>
                <a:lnTo>
                  <a:pt x="2" y="133"/>
                </a:lnTo>
                <a:lnTo>
                  <a:pt x="2" y="124"/>
                </a:lnTo>
                <a:lnTo>
                  <a:pt x="2" y="114"/>
                </a:lnTo>
                <a:lnTo>
                  <a:pt x="2" y="112"/>
                </a:lnTo>
                <a:lnTo>
                  <a:pt x="2" y="109"/>
                </a:lnTo>
                <a:lnTo>
                  <a:pt x="2" y="102"/>
                </a:lnTo>
                <a:lnTo>
                  <a:pt x="2" y="82"/>
                </a:lnTo>
                <a:lnTo>
                  <a:pt x="2" y="79"/>
                </a:lnTo>
                <a:lnTo>
                  <a:pt x="2" y="73"/>
                </a:lnTo>
                <a:lnTo>
                  <a:pt x="2" y="65"/>
                </a:lnTo>
                <a:lnTo>
                  <a:pt x="2" y="62"/>
                </a:lnTo>
                <a:lnTo>
                  <a:pt x="2" y="55"/>
                </a:lnTo>
                <a:lnTo>
                  <a:pt x="2" y="49"/>
                </a:lnTo>
                <a:lnTo>
                  <a:pt x="2" y="39"/>
                </a:lnTo>
                <a:lnTo>
                  <a:pt x="2" y="37"/>
                </a:lnTo>
                <a:lnTo>
                  <a:pt x="2" y="31"/>
                </a:lnTo>
                <a:lnTo>
                  <a:pt x="2" y="24"/>
                </a:lnTo>
                <a:lnTo>
                  <a:pt x="2" y="13"/>
                </a:lnTo>
                <a:lnTo>
                  <a:pt x="2" y="1"/>
                </a:lnTo>
                <a:lnTo>
                  <a:pt x="7" y="1"/>
                </a:lnTo>
                <a:lnTo>
                  <a:pt x="13" y="1"/>
                </a:lnTo>
                <a:lnTo>
                  <a:pt x="19" y="1"/>
                </a:lnTo>
                <a:lnTo>
                  <a:pt x="27" y="0"/>
                </a:lnTo>
                <a:lnTo>
                  <a:pt x="35" y="0"/>
                </a:lnTo>
                <a:lnTo>
                  <a:pt x="37" y="1"/>
                </a:lnTo>
                <a:lnTo>
                  <a:pt x="46" y="1"/>
                </a:lnTo>
                <a:lnTo>
                  <a:pt x="50" y="1"/>
                </a:lnTo>
                <a:lnTo>
                  <a:pt x="55" y="1"/>
                </a:lnTo>
                <a:lnTo>
                  <a:pt x="56" y="1"/>
                </a:lnTo>
                <a:lnTo>
                  <a:pt x="62" y="0"/>
                </a:lnTo>
                <a:lnTo>
                  <a:pt x="67" y="0"/>
                </a:lnTo>
                <a:lnTo>
                  <a:pt x="75"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6" name="Freeform 349"/>
          <p:cNvSpPr>
            <a:spLocks/>
          </p:cNvSpPr>
          <p:nvPr/>
        </p:nvSpPr>
        <p:spPr bwMode="auto">
          <a:xfrm>
            <a:off x="9612313" y="1458913"/>
            <a:ext cx="412750" cy="400050"/>
          </a:xfrm>
          <a:custGeom>
            <a:avLst/>
            <a:gdLst>
              <a:gd name="T0" fmla="*/ 2147483646 w 286"/>
              <a:gd name="T1" fmla="*/ 0 h 286"/>
              <a:gd name="T2" fmla="*/ 2147483646 w 286"/>
              <a:gd name="T3" fmla="*/ 0 h 286"/>
              <a:gd name="T4" fmla="*/ 2147483646 w 286"/>
              <a:gd name="T5" fmla="*/ 0 h 286"/>
              <a:gd name="T6" fmla="*/ 2147483646 w 286"/>
              <a:gd name="T7" fmla="*/ 0 h 286"/>
              <a:gd name="T8" fmla="*/ 2147483646 w 286"/>
              <a:gd name="T9" fmla="*/ 2147483646 h 286"/>
              <a:gd name="T10" fmla="*/ 2147483646 w 286"/>
              <a:gd name="T11" fmla="*/ 2147483646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0 h 286"/>
              <a:gd name="T34" fmla="*/ 2147483646 w 286"/>
              <a:gd name="T35" fmla="*/ 2147483646 h 286"/>
              <a:gd name="T36" fmla="*/ 2147483646 w 286"/>
              <a:gd name="T37" fmla="*/ 2147483646 h 286"/>
              <a:gd name="T38" fmla="*/ 2147483646 w 286"/>
              <a:gd name="T39" fmla="*/ 2147483646 h 286"/>
              <a:gd name="T40" fmla="*/ 2147483646 w 286"/>
              <a:gd name="T41" fmla="*/ 2147483646 h 286"/>
              <a:gd name="T42" fmla="*/ 2147483646 w 286"/>
              <a:gd name="T43" fmla="*/ 2147483646 h 286"/>
              <a:gd name="T44" fmla="*/ 2147483646 w 286"/>
              <a:gd name="T45" fmla="*/ 2147483646 h 286"/>
              <a:gd name="T46" fmla="*/ 2147483646 w 286"/>
              <a:gd name="T47" fmla="*/ 2147483646 h 286"/>
              <a:gd name="T48" fmla="*/ 2147483646 w 286"/>
              <a:gd name="T49" fmla="*/ 2147483646 h 286"/>
              <a:gd name="T50" fmla="*/ 2147483646 w 286"/>
              <a:gd name="T51" fmla="*/ 2147483646 h 286"/>
              <a:gd name="T52" fmla="*/ 2147483646 w 286"/>
              <a:gd name="T53" fmla="*/ 2147483646 h 286"/>
              <a:gd name="T54" fmla="*/ 2147483646 w 286"/>
              <a:gd name="T55" fmla="*/ 2147483646 h 286"/>
              <a:gd name="T56" fmla="*/ 2147483646 w 286"/>
              <a:gd name="T57" fmla="*/ 2147483646 h 286"/>
              <a:gd name="T58" fmla="*/ 2147483646 w 286"/>
              <a:gd name="T59" fmla="*/ 2147483646 h 286"/>
              <a:gd name="T60" fmla="*/ 2147483646 w 286"/>
              <a:gd name="T61" fmla="*/ 2147483646 h 286"/>
              <a:gd name="T62" fmla="*/ 2147483646 w 286"/>
              <a:gd name="T63" fmla="*/ 2147483646 h 286"/>
              <a:gd name="T64" fmla="*/ 2147483646 w 286"/>
              <a:gd name="T65" fmla="*/ 2147483646 h 286"/>
              <a:gd name="T66" fmla="*/ 2147483646 w 286"/>
              <a:gd name="T67" fmla="*/ 2147483646 h 286"/>
              <a:gd name="T68" fmla="*/ 2147483646 w 286"/>
              <a:gd name="T69" fmla="*/ 2147483646 h 286"/>
              <a:gd name="T70" fmla="*/ 2147483646 w 286"/>
              <a:gd name="T71" fmla="*/ 2147483646 h 286"/>
              <a:gd name="T72" fmla="*/ 2147483646 w 286"/>
              <a:gd name="T73" fmla="*/ 2147483646 h 286"/>
              <a:gd name="T74" fmla="*/ 2147483646 w 286"/>
              <a:gd name="T75" fmla="*/ 2147483646 h 286"/>
              <a:gd name="T76" fmla="*/ 2147483646 w 286"/>
              <a:gd name="T77" fmla="*/ 2147483646 h 286"/>
              <a:gd name="T78" fmla="*/ 2147483646 w 286"/>
              <a:gd name="T79" fmla="*/ 2147483646 h 286"/>
              <a:gd name="T80" fmla="*/ 2147483646 w 286"/>
              <a:gd name="T81" fmla="*/ 2147483646 h 286"/>
              <a:gd name="T82" fmla="*/ 2147483646 w 286"/>
              <a:gd name="T83" fmla="*/ 2147483646 h 286"/>
              <a:gd name="T84" fmla="*/ 2147483646 w 286"/>
              <a:gd name="T85" fmla="*/ 2147483646 h 286"/>
              <a:gd name="T86" fmla="*/ 2147483646 w 286"/>
              <a:gd name="T87" fmla="*/ 2147483646 h 286"/>
              <a:gd name="T88" fmla="*/ 2147483646 w 286"/>
              <a:gd name="T89" fmla="*/ 2147483646 h 286"/>
              <a:gd name="T90" fmla="*/ 2147483646 w 286"/>
              <a:gd name="T91" fmla="*/ 2147483646 h 286"/>
              <a:gd name="T92" fmla="*/ 2147483646 w 286"/>
              <a:gd name="T93" fmla="*/ 2147483646 h 286"/>
              <a:gd name="T94" fmla="*/ 2147483646 w 286"/>
              <a:gd name="T95" fmla="*/ 2147483646 h 286"/>
              <a:gd name="T96" fmla="*/ 2147483646 w 286"/>
              <a:gd name="T97" fmla="*/ 2147483646 h 286"/>
              <a:gd name="T98" fmla="*/ 2147483646 w 286"/>
              <a:gd name="T99" fmla="*/ 2147483646 h 286"/>
              <a:gd name="T100" fmla="*/ 2147483646 w 286"/>
              <a:gd name="T101" fmla="*/ 2147483646 h 286"/>
              <a:gd name="T102" fmla="*/ 2147483646 w 286"/>
              <a:gd name="T103" fmla="*/ 2147483646 h 286"/>
              <a:gd name="T104" fmla="*/ 2147483646 w 286"/>
              <a:gd name="T105" fmla="*/ 2147483646 h 286"/>
              <a:gd name="T106" fmla="*/ 2147483646 w 286"/>
              <a:gd name="T107" fmla="*/ 2147483646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286"/>
              <a:gd name="T164" fmla="*/ 286 w 286"/>
              <a:gd name="T165" fmla="*/ 286 h 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286">
                <a:moveTo>
                  <a:pt x="17" y="1"/>
                </a:moveTo>
                <a:lnTo>
                  <a:pt x="19" y="0"/>
                </a:lnTo>
                <a:lnTo>
                  <a:pt x="22" y="0"/>
                </a:lnTo>
                <a:lnTo>
                  <a:pt x="28" y="0"/>
                </a:lnTo>
                <a:lnTo>
                  <a:pt x="30" y="0"/>
                </a:lnTo>
                <a:lnTo>
                  <a:pt x="36" y="0"/>
                </a:lnTo>
                <a:lnTo>
                  <a:pt x="37" y="0"/>
                </a:lnTo>
                <a:lnTo>
                  <a:pt x="38" y="0"/>
                </a:lnTo>
                <a:lnTo>
                  <a:pt x="40" y="0"/>
                </a:lnTo>
                <a:lnTo>
                  <a:pt x="42" y="0"/>
                </a:lnTo>
                <a:lnTo>
                  <a:pt x="47" y="0"/>
                </a:lnTo>
                <a:lnTo>
                  <a:pt x="48" y="0"/>
                </a:lnTo>
                <a:lnTo>
                  <a:pt x="51" y="0"/>
                </a:lnTo>
                <a:lnTo>
                  <a:pt x="53" y="0"/>
                </a:lnTo>
                <a:lnTo>
                  <a:pt x="60" y="0"/>
                </a:lnTo>
                <a:lnTo>
                  <a:pt x="62" y="0"/>
                </a:lnTo>
                <a:lnTo>
                  <a:pt x="64" y="0"/>
                </a:lnTo>
                <a:lnTo>
                  <a:pt x="72" y="1"/>
                </a:lnTo>
                <a:lnTo>
                  <a:pt x="74" y="1"/>
                </a:lnTo>
                <a:lnTo>
                  <a:pt x="78" y="1"/>
                </a:lnTo>
                <a:lnTo>
                  <a:pt x="90" y="1"/>
                </a:lnTo>
                <a:lnTo>
                  <a:pt x="95" y="1"/>
                </a:lnTo>
                <a:lnTo>
                  <a:pt x="99" y="1"/>
                </a:lnTo>
                <a:lnTo>
                  <a:pt x="102" y="1"/>
                </a:lnTo>
                <a:lnTo>
                  <a:pt x="107" y="1"/>
                </a:lnTo>
                <a:lnTo>
                  <a:pt x="112" y="1"/>
                </a:lnTo>
                <a:lnTo>
                  <a:pt x="115" y="1"/>
                </a:lnTo>
                <a:lnTo>
                  <a:pt x="121" y="1"/>
                </a:lnTo>
                <a:lnTo>
                  <a:pt x="124" y="1"/>
                </a:lnTo>
                <a:lnTo>
                  <a:pt x="126" y="1"/>
                </a:lnTo>
                <a:lnTo>
                  <a:pt x="129" y="1"/>
                </a:lnTo>
                <a:lnTo>
                  <a:pt x="130" y="1"/>
                </a:lnTo>
                <a:lnTo>
                  <a:pt x="133" y="1"/>
                </a:lnTo>
                <a:lnTo>
                  <a:pt x="137" y="1"/>
                </a:lnTo>
                <a:lnTo>
                  <a:pt x="139" y="1"/>
                </a:lnTo>
                <a:lnTo>
                  <a:pt x="141" y="1"/>
                </a:lnTo>
                <a:lnTo>
                  <a:pt x="147" y="1"/>
                </a:lnTo>
                <a:lnTo>
                  <a:pt x="149" y="1"/>
                </a:lnTo>
                <a:lnTo>
                  <a:pt x="151" y="1"/>
                </a:lnTo>
                <a:lnTo>
                  <a:pt x="155" y="1"/>
                </a:lnTo>
                <a:lnTo>
                  <a:pt x="161" y="1"/>
                </a:lnTo>
                <a:lnTo>
                  <a:pt x="163" y="1"/>
                </a:lnTo>
                <a:lnTo>
                  <a:pt x="169" y="1"/>
                </a:lnTo>
                <a:lnTo>
                  <a:pt x="171" y="1"/>
                </a:lnTo>
                <a:lnTo>
                  <a:pt x="174" y="1"/>
                </a:lnTo>
                <a:lnTo>
                  <a:pt x="177" y="1"/>
                </a:lnTo>
                <a:lnTo>
                  <a:pt x="179" y="1"/>
                </a:lnTo>
                <a:lnTo>
                  <a:pt x="182" y="1"/>
                </a:lnTo>
                <a:lnTo>
                  <a:pt x="188" y="1"/>
                </a:lnTo>
                <a:lnTo>
                  <a:pt x="189" y="1"/>
                </a:lnTo>
                <a:lnTo>
                  <a:pt x="193" y="1"/>
                </a:lnTo>
                <a:lnTo>
                  <a:pt x="202" y="1"/>
                </a:lnTo>
                <a:lnTo>
                  <a:pt x="204" y="1"/>
                </a:lnTo>
                <a:lnTo>
                  <a:pt x="207" y="1"/>
                </a:lnTo>
                <a:lnTo>
                  <a:pt x="210" y="1"/>
                </a:lnTo>
                <a:lnTo>
                  <a:pt x="212" y="1"/>
                </a:lnTo>
                <a:lnTo>
                  <a:pt x="217" y="1"/>
                </a:lnTo>
                <a:lnTo>
                  <a:pt x="221" y="1"/>
                </a:lnTo>
                <a:lnTo>
                  <a:pt x="222" y="1"/>
                </a:lnTo>
                <a:lnTo>
                  <a:pt x="227" y="1"/>
                </a:lnTo>
                <a:lnTo>
                  <a:pt x="228" y="1"/>
                </a:lnTo>
                <a:lnTo>
                  <a:pt x="238" y="1"/>
                </a:lnTo>
                <a:lnTo>
                  <a:pt x="242" y="1"/>
                </a:lnTo>
                <a:lnTo>
                  <a:pt x="250" y="1"/>
                </a:lnTo>
                <a:lnTo>
                  <a:pt x="257" y="1"/>
                </a:lnTo>
                <a:lnTo>
                  <a:pt x="269" y="1"/>
                </a:lnTo>
                <a:lnTo>
                  <a:pt x="276" y="1"/>
                </a:lnTo>
                <a:lnTo>
                  <a:pt x="285" y="0"/>
                </a:lnTo>
                <a:lnTo>
                  <a:pt x="285" y="2"/>
                </a:lnTo>
                <a:lnTo>
                  <a:pt x="285" y="4"/>
                </a:lnTo>
                <a:lnTo>
                  <a:pt x="285" y="9"/>
                </a:lnTo>
                <a:lnTo>
                  <a:pt x="285" y="11"/>
                </a:lnTo>
                <a:lnTo>
                  <a:pt x="285" y="14"/>
                </a:lnTo>
                <a:lnTo>
                  <a:pt x="285" y="17"/>
                </a:lnTo>
                <a:lnTo>
                  <a:pt x="283" y="23"/>
                </a:lnTo>
                <a:lnTo>
                  <a:pt x="283" y="30"/>
                </a:lnTo>
                <a:lnTo>
                  <a:pt x="285" y="34"/>
                </a:lnTo>
                <a:lnTo>
                  <a:pt x="285" y="37"/>
                </a:lnTo>
                <a:lnTo>
                  <a:pt x="285" y="40"/>
                </a:lnTo>
                <a:lnTo>
                  <a:pt x="285" y="45"/>
                </a:lnTo>
                <a:lnTo>
                  <a:pt x="285" y="47"/>
                </a:lnTo>
                <a:lnTo>
                  <a:pt x="285" y="52"/>
                </a:lnTo>
                <a:lnTo>
                  <a:pt x="283" y="60"/>
                </a:lnTo>
                <a:lnTo>
                  <a:pt x="283" y="63"/>
                </a:lnTo>
                <a:lnTo>
                  <a:pt x="283" y="66"/>
                </a:lnTo>
                <a:lnTo>
                  <a:pt x="283" y="69"/>
                </a:lnTo>
                <a:lnTo>
                  <a:pt x="283" y="76"/>
                </a:lnTo>
                <a:lnTo>
                  <a:pt x="283" y="81"/>
                </a:lnTo>
                <a:lnTo>
                  <a:pt x="283" y="85"/>
                </a:lnTo>
                <a:lnTo>
                  <a:pt x="283" y="87"/>
                </a:lnTo>
                <a:lnTo>
                  <a:pt x="283" y="99"/>
                </a:lnTo>
                <a:lnTo>
                  <a:pt x="283" y="102"/>
                </a:lnTo>
                <a:lnTo>
                  <a:pt x="283" y="107"/>
                </a:lnTo>
                <a:lnTo>
                  <a:pt x="283" y="112"/>
                </a:lnTo>
                <a:lnTo>
                  <a:pt x="283" y="118"/>
                </a:lnTo>
                <a:lnTo>
                  <a:pt x="283" y="120"/>
                </a:lnTo>
                <a:lnTo>
                  <a:pt x="283" y="124"/>
                </a:lnTo>
                <a:lnTo>
                  <a:pt x="283" y="128"/>
                </a:lnTo>
                <a:lnTo>
                  <a:pt x="283" y="130"/>
                </a:lnTo>
                <a:lnTo>
                  <a:pt x="283" y="132"/>
                </a:lnTo>
                <a:lnTo>
                  <a:pt x="283" y="136"/>
                </a:lnTo>
                <a:lnTo>
                  <a:pt x="283" y="139"/>
                </a:lnTo>
                <a:lnTo>
                  <a:pt x="283" y="141"/>
                </a:lnTo>
                <a:lnTo>
                  <a:pt x="283" y="149"/>
                </a:lnTo>
                <a:lnTo>
                  <a:pt x="283" y="156"/>
                </a:lnTo>
                <a:lnTo>
                  <a:pt x="283" y="166"/>
                </a:lnTo>
                <a:lnTo>
                  <a:pt x="283" y="174"/>
                </a:lnTo>
                <a:lnTo>
                  <a:pt x="285" y="187"/>
                </a:lnTo>
                <a:lnTo>
                  <a:pt x="283" y="190"/>
                </a:lnTo>
                <a:lnTo>
                  <a:pt x="283" y="195"/>
                </a:lnTo>
                <a:lnTo>
                  <a:pt x="283" y="199"/>
                </a:lnTo>
                <a:lnTo>
                  <a:pt x="283" y="207"/>
                </a:lnTo>
                <a:lnTo>
                  <a:pt x="283" y="223"/>
                </a:lnTo>
                <a:lnTo>
                  <a:pt x="283" y="227"/>
                </a:lnTo>
                <a:lnTo>
                  <a:pt x="285" y="249"/>
                </a:lnTo>
                <a:lnTo>
                  <a:pt x="285" y="252"/>
                </a:lnTo>
                <a:lnTo>
                  <a:pt x="285" y="255"/>
                </a:lnTo>
                <a:lnTo>
                  <a:pt x="285" y="271"/>
                </a:lnTo>
                <a:lnTo>
                  <a:pt x="285" y="279"/>
                </a:lnTo>
                <a:lnTo>
                  <a:pt x="285" y="282"/>
                </a:lnTo>
                <a:lnTo>
                  <a:pt x="277" y="283"/>
                </a:lnTo>
                <a:lnTo>
                  <a:pt x="268" y="283"/>
                </a:lnTo>
                <a:lnTo>
                  <a:pt x="267" y="283"/>
                </a:lnTo>
                <a:lnTo>
                  <a:pt x="262" y="283"/>
                </a:lnTo>
                <a:lnTo>
                  <a:pt x="257" y="283"/>
                </a:lnTo>
                <a:lnTo>
                  <a:pt x="255" y="283"/>
                </a:lnTo>
                <a:lnTo>
                  <a:pt x="248" y="283"/>
                </a:lnTo>
                <a:lnTo>
                  <a:pt x="242" y="283"/>
                </a:lnTo>
                <a:lnTo>
                  <a:pt x="240" y="283"/>
                </a:lnTo>
                <a:lnTo>
                  <a:pt x="238" y="283"/>
                </a:lnTo>
                <a:lnTo>
                  <a:pt x="231" y="283"/>
                </a:lnTo>
                <a:lnTo>
                  <a:pt x="227" y="283"/>
                </a:lnTo>
                <a:lnTo>
                  <a:pt x="224" y="283"/>
                </a:lnTo>
                <a:lnTo>
                  <a:pt x="221" y="283"/>
                </a:lnTo>
                <a:lnTo>
                  <a:pt x="218" y="283"/>
                </a:lnTo>
                <a:lnTo>
                  <a:pt x="214" y="283"/>
                </a:lnTo>
                <a:lnTo>
                  <a:pt x="212" y="283"/>
                </a:lnTo>
                <a:lnTo>
                  <a:pt x="211" y="283"/>
                </a:lnTo>
                <a:lnTo>
                  <a:pt x="207" y="283"/>
                </a:lnTo>
                <a:lnTo>
                  <a:pt x="205" y="283"/>
                </a:lnTo>
                <a:lnTo>
                  <a:pt x="203" y="283"/>
                </a:lnTo>
                <a:lnTo>
                  <a:pt x="199" y="285"/>
                </a:lnTo>
                <a:lnTo>
                  <a:pt x="198" y="285"/>
                </a:lnTo>
                <a:lnTo>
                  <a:pt x="194" y="285"/>
                </a:lnTo>
                <a:lnTo>
                  <a:pt x="191" y="283"/>
                </a:lnTo>
                <a:lnTo>
                  <a:pt x="189" y="283"/>
                </a:lnTo>
                <a:lnTo>
                  <a:pt x="188" y="283"/>
                </a:lnTo>
                <a:lnTo>
                  <a:pt x="184" y="283"/>
                </a:lnTo>
                <a:lnTo>
                  <a:pt x="178" y="283"/>
                </a:lnTo>
                <a:lnTo>
                  <a:pt x="173" y="281"/>
                </a:lnTo>
                <a:lnTo>
                  <a:pt x="169" y="281"/>
                </a:lnTo>
                <a:lnTo>
                  <a:pt x="167" y="281"/>
                </a:lnTo>
                <a:lnTo>
                  <a:pt x="166" y="281"/>
                </a:lnTo>
                <a:lnTo>
                  <a:pt x="160" y="281"/>
                </a:lnTo>
                <a:lnTo>
                  <a:pt x="154" y="281"/>
                </a:lnTo>
                <a:lnTo>
                  <a:pt x="148" y="281"/>
                </a:lnTo>
                <a:lnTo>
                  <a:pt x="144" y="281"/>
                </a:lnTo>
                <a:lnTo>
                  <a:pt x="141" y="281"/>
                </a:lnTo>
                <a:lnTo>
                  <a:pt x="135" y="281"/>
                </a:lnTo>
                <a:lnTo>
                  <a:pt x="133" y="281"/>
                </a:lnTo>
                <a:lnTo>
                  <a:pt x="123" y="281"/>
                </a:lnTo>
                <a:lnTo>
                  <a:pt x="116" y="281"/>
                </a:lnTo>
                <a:lnTo>
                  <a:pt x="111" y="281"/>
                </a:lnTo>
                <a:lnTo>
                  <a:pt x="106" y="281"/>
                </a:lnTo>
                <a:lnTo>
                  <a:pt x="99" y="281"/>
                </a:lnTo>
                <a:lnTo>
                  <a:pt x="91" y="281"/>
                </a:lnTo>
                <a:lnTo>
                  <a:pt x="88" y="281"/>
                </a:lnTo>
                <a:lnTo>
                  <a:pt x="86" y="281"/>
                </a:lnTo>
                <a:lnTo>
                  <a:pt x="83" y="281"/>
                </a:lnTo>
                <a:lnTo>
                  <a:pt x="80" y="281"/>
                </a:lnTo>
                <a:lnTo>
                  <a:pt x="74" y="281"/>
                </a:lnTo>
                <a:lnTo>
                  <a:pt x="68" y="281"/>
                </a:lnTo>
                <a:lnTo>
                  <a:pt x="64" y="281"/>
                </a:lnTo>
                <a:lnTo>
                  <a:pt x="62" y="281"/>
                </a:lnTo>
                <a:lnTo>
                  <a:pt x="50" y="281"/>
                </a:lnTo>
                <a:lnTo>
                  <a:pt x="44" y="281"/>
                </a:lnTo>
                <a:lnTo>
                  <a:pt x="37" y="281"/>
                </a:lnTo>
                <a:lnTo>
                  <a:pt x="25" y="281"/>
                </a:lnTo>
                <a:lnTo>
                  <a:pt x="25" y="274"/>
                </a:lnTo>
                <a:lnTo>
                  <a:pt x="25" y="266"/>
                </a:lnTo>
                <a:lnTo>
                  <a:pt x="25" y="263"/>
                </a:lnTo>
                <a:lnTo>
                  <a:pt x="25" y="258"/>
                </a:lnTo>
                <a:lnTo>
                  <a:pt x="25" y="256"/>
                </a:lnTo>
                <a:lnTo>
                  <a:pt x="25" y="249"/>
                </a:lnTo>
                <a:lnTo>
                  <a:pt x="25" y="244"/>
                </a:lnTo>
                <a:lnTo>
                  <a:pt x="25" y="235"/>
                </a:lnTo>
                <a:lnTo>
                  <a:pt x="25" y="232"/>
                </a:lnTo>
                <a:lnTo>
                  <a:pt x="25" y="220"/>
                </a:lnTo>
                <a:lnTo>
                  <a:pt x="25" y="210"/>
                </a:lnTo>
                <a:lnTo>
                  <a:pt x="25" y="206"/>
                </a:lnTo>
                <a:lnTo>
                  <a:pt x="25" y="194"/>
                </a:lnTo>
                <a:lnTo>
                  <a:pt x="25" y="181"/>
                </a:lnTo>
                <a:lnTo>
                  <a:pt x="25" y="170"/>
                </a:lnTo>
                <a:lnTo>
                  <a:pt x="25" y="165"/>
                </a:lnTo>
                <a:lnTo>
                  <a:pt x="25" y="157"/>
                </a:lnTo>
                <a:lnTo>
                  <a:pt x="25" y="145"/>
                </a:lnTo>
                <a:lnTo>
                  <a:pt x="25" y="132"/>
                </a:lnTo>
                <a:lnTo>
                  <a:pt x="25" y="126"/>
                </a:lnTo>
                <a:lnTo>
                  <a:pt x="25" y="120"/>
                </a:lnTo>
                <a:lnTo>
                  <a:pt x="25" y="112"/>
                </a:lnTo>
                <a:lnTo>
                  <a:pt x="25" y="107"/>
                </a:lnTo>
                <a:lnTo>
                  <a:pt x="25" y="101"/>
                </a:lnTo>
                <a:lnTo>
                  <a:pt x="25" y="95"/>
                </a:lnTo>
                <a:lnTo>
                  <a:pt x="25" y="93"/>
                </a:lnTo>
                <a:lnTo>
                  <a:pt x="25" y="82"/>
                </a:lnTo>
                <a:lnTo>
                  <a:pt x="25" y="78"/>
                </a:lnTo>
                <a:lnTo>
                  <a:pt x="25" y="73"/>
                </a:lnTo>
                <a:lnTo>
                  <a:pt x="25" y="69"/>
                </a:lnTo>
                <a:lnTo>
                  <a:pt x="25" y="64"/>
                </a:lnTo>
                <a:lnTo>
                  <a:pt x="25" y="54"/>
                </a:lnTo>
                <a:lnTo>
                  <a:pt x="25" y="51"/>
                </a:lnTo>
                <a:lnTo>
                  <a:pt x="25" y="48"/>
                </a:lnTo>
                <a:lnTo>
                  <a:pt x="28" y="48"/>
                </a:lnTo>
                <a:lnTo>
                  <a:pt x="0" y="20"/>
                </a:lnTo>
                <a:lnTo>
                  <a:pt x="2" y="4"/>
                </a:lnTo>
                <a:lnTo>
                  <a:pt x="17"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7" name="Freeform 350"/>
          <p:cNvSpPr>
            <a:spLocks/>
          </p:cNvSpPr>
          <p:nvPr/>
        </p:nvSpPr>
        <p:spPr bwMode="auto">
          <a:xfrm>
            <a:off x="8850314" y="1939925"/>
            <a:ext cx="477837" cy="628650"/>
          </a:xfrm>
          <a:custGeom>
            <a:avLst/>
            <a:gdLst>
              <a:gd name="T0" fmla="*/ 2147483646 w 331"/>
              <a:gd name="T1" fmla="*/ 0 h 449"/>
              <a:gd name="T2" fmla="*/ 2147483646 w 331"/>
              <a:gd name="T3" fmla="*/ 0 h 449"/>
              <a:gd name="T4" fmla="*/ 2147483646 w 331"/>
              <a:gd name="T5" fmla="*/ 0 h 449"/>
              <a:gd name="T6" fmla="*/ 2147483646 w 331"/>
              <a:gd name="T7" fmla="*/ 0 h 449"/>
              <a:gd name="T8" fmla="*/ 2147483646 w 331"/>
              <a:gd name="T9" fmla="*/ 0 h 449"/>
              <a:gd name="T10" fmla="*/ 2147483646 w 331"/>
              <a:gd name="T11" fmla="*/ 0 h 449"/>
              <a:gd name="T12" fmla="*/ 2147483646 w 331"/>
              <a:gd name="T13" fmla="*/ 0 h 449"/>
              <a:gd name="T14" fmla="*/ 2147483646 w 331"/>
              <a:gd name="T15" fmla="*/ 0 h 449"/>
              <a:gd name="T16" fmla="*/ 2147483646 w 331"/>
              <a:gd name="T17" fmla="*/ 0 h 449"/>
              <a:gd name="T18" fmla="*/ 2147483646 w 331"/>
              <a:gd name="T19" fmla="*/ 0 h 449"/>
              <a:gd name="T20" fmla="*/ 2147483646 w 331"/>
              <a:gd name="T21" fmla="*/ 0 h 449"/>
              <a:gd name="T22" fmla="*/ 2147483646 w 331"/>
              <a:gd name="T23" fmla="*/ 0 h 449"/>
              <a:gd name="T24" fmla="*/ 2147483646 w 331"/>
              <a:gd name="T25" fmla="*/ 2147483646 h 449"/>
              <a:gd name="T26" fmla="*/ 2147483646 w 331"/>
              <a:gd name="T27" fmla="*/ 2147483646 h 449"/>
              <a:gd name="T28" fmla="*/ 2147483646 w 331"/>
              <a:gd name="T29" fmla="*/ 2147483646 h 449"/>
              <a:gd name="T30" fmla="*/ 2147483646 w 331"/>
              <a:gd name="T31" fmla="*/ 2147483646 h 449"/>
              <a:gd name="T32" fmla="*/ 2147483646 w 331"/>
              <a:gd name="T33" fmla="*/ 2147483646 h 449"/>
              <a:gd name="T34" fmla="*/ 2147483646 w 331"/>
              <a:gd name="T35" fmla="*/ 2147483646 h 449"/>
              <a:gd name="T36" fmla="*/ 2147483646 w 331"/>
              <a:gd name="T37" fmla="*/ 2147483646 h 449"/>
              <a:gd name="T38" fmla="*/ 2147483646 w 331"/>
              <a:gd name="T39" fmla="*/ 2147483646 h 449"/>
              <a:gd name="T40" fmla="*/ 2147483646 w 331"/>
              <a:gd name="T41" fmla="*/ 2147483646 h 449"/>
              <a:gd name="T42" fmla="*/ 2147483646 w 331"/>
              <a:gd name="T43" fmla="*/ 2147483646 h 449"/>
              <a:gd name="T44" fmla="*/ 2147483646 w 331"/>
              <a:gd name="T45" fmla="*/ 2147483646 h 449"/>
              <a:gd name="T46" fmla="*/ 2147483646 w 331"/>
              <a:gd name="T47" fmla="*/ 2147483646 h 449"/>
              <a:gd name="T48" fmla="*/ 2147483646 w 331"/>
              <a:gd name="T49" fmla="*/ 2147483646 h 449"/>
              <a:gd name="T50" fmla="*/ 2147483646 w 331"/>
              <a:gd name="T51" fmla="*/ 2147483646 h 449"/>
              <a:gd name="T52" fmla="*/ 2147483646 w 331"/>
              <a:gd name="T53" fmla="*/ 2147483646 h 449"/>
              <a:gd name="T54" fmla="*/ 2147483646 w 331"/>
              <a:gd name="T55" fmla="*/ 2147483646 h 449"/>
              <a:gd name="T56" fmla="*/ 2147483646 w 331"/>
              <a:gd name="T57" fmla="*/ 2147483646 h 449"/>
              <a:gd name="T58" fmla="*/ 2147483646 w 331"/>
              <a:gd name="T59" fmla="*/ 2147483646 h 449"/>
              <a:gd name="T60" fmla="*/ 2147483646 w 331"/>
              <a:gd name="T61" fmla="*/ 2147483646 h 449"/>
              <a:gd name="T62" fmla="*/ 2147483646 w 331"/>
              <a:gd name="T63" fmla="*/ 2147483646 h 449"/>
              <a:gd name="T64" fmla="*/ 2147483646 w 331"/>
              <a:gd name="T65" fmla="*/ 2147483646 h 449"/>
              <a:gd name="T66" fmla="*/ 2147483646 w 331"/>
              <a:gd name="T67" fmla="*/ 2147483646 h 449"/>
              <a:gd name="T68" fmla="*/ 2147483646 w 331"/>
              <a:gd name="T69" fmla="*/ 2147483646 h 449"/>
              <a:gd name="T70" fmla="*/ 2147483646 w 331"/>
              <a:gd name="T71" fmla="*/ 2147483646 h 449"/>
              <a:gd name="T72" fmla="*/ 2147483646 w 331"/>
              <a:gd name="T73" fmla="*/ 2147483646 h 449"/>
              <a:gd name="T74" fmla="*/ 2147483646 w 331"/>
              <a:gd name="T75" fmla="*/ 2147483646 h 449"/>
              <a:gd name="T76" fmla="*/ 2147483646 w 331"/>
              <a:gd name="T77" fmla="*/ 2147483646 h 449"/>
              <a:gd name="T78" fmla="*/ 0 w 331"/>
              <a:gd name="T79" fmla="*/ 2147483646 h 449"/>
              <a:gd name="T80" fmla="*/ 0 w 331"/>
              <a:gd name="T81" fmla="*/ 2147483646 h 449"/>
              <a:gd name="T82" fmla="*/ 0 w 331"/>
              <a:gd name="T83" fmla="*/ 2147483646 h 449"/>
              <a:gd name="T84" fmla="*/ 2147483646 w 331"/>
              <a:gd name="T85" fmla="*/ 2147483646 h 449"/>
              <a:gd name="T86" fmla="*/ 2147483646 w 331"/>
              <a:gd name="T87" fmla="*/ 2147483646 h 449"/>
              <a:gd name="T88" fmla="*/ 2147483646 w 331"/>
              <a:gd name="T89" fmla="*/ 2147483646 h 449"/>
              <a:gd name="T90" fmla="*/ 2147483646 w 331"/>
              <a:gd name="T91" fmla="*/ 2147483646 h 449"/>
              <a:gd name="T92" fmla="*/ 2147483646 w 331"/>
              <a:gd name="T93" fmla="*/ 2147483646 h 449"/>
              <a:gd name="T94" fmla="*/ 2147483646 w 331"/>
              <a:gd name="T95" fmla="*/ 2147483646 h 449"/>
              <a:gd name="T96" fmla="*/ 2147483646 w 331"/>
              <a:gd name="T97" fmla="*/ 2147483646 h 449"/>
              <a:gd name="T98" fmla="*/ 2147483646 w 331"/>
              <a:gd name="T99" fmla="*/ 2147483646 h 449"/>
              <a:gd name="T100" fmla="*/ 2147483646 w 331"/>
              <a:gd name="T101" fmla="*/ 2147483646 h 449"/>
              <a:gd name="T102" fmla="*/ 2147483646 w 331"/>
              <a:gd name="T103" fmla="*/ 2147483646 h 449"/>
              <a:gd name="T104" fmla="*/ 2147483646 w 331"/>
              <a:gd name="T105" fmla="*/ 2147483646 h 449"/>
              <a:gd name="T106" fmla="*/ 2147483646 w 331"/>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449"/>
              <a:gd name="T164" fmla="*/ 331 w 331"/>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449">
                <a:moveTo>
                  <a:pt x="3" y="0"/>
                </a:moveTo>
                <a:lnTo>
                  <a:pt x="4" y="0"/>
                </a:lnTo>
                <a:lnTo>
                  <a:pt x="41" y="1"/>
                </a:lnTo>
                <a:lnTo>
                  <a:pt x="44" y="0"/>
                </a:lnTo>
                <a:lnTo>
                  <a:pt x="50" y="0"/>
                </a:lnTo>
                <a:lnTo>
                  <a:pt x="53" y="0"/>
                </a:lnTo>
                <a:lnTo>
                  <a:pt x="62" y="0"/>
                </a:lnTo>
                <a:lnTo>
                  <a:pt x="70" y="0"/>
                </a:lnTo>
                <a:lnTo>
                  <a:pt x="73" y="0"/>
                </a:lnTo>
                <a:lnTo>
                  <a:pt x="75" y="0"/>
                </a:lnTo>
                <a:lnTo>
                  <a:pt x="86" y="0"/>
                </a:lnTo>
                <a:lnTo>
                  <a:pt x="88" y="0"/>
                </a:lnTo>
                <a:lnTo>
                  <a:pt x="101" y="0"/>
                </a:lnTo>
                <a:lnTo>
                  <a:pt x="103" y="0"/>
                </a:lnTo>
                <a:lnTo>
                  <a:pt x="110" y="0"/>
                </a:lnTo>
                <a:lnTo>
                  <a:pt x="112" y="0"/>
                </a:lnTo>
                <a:lnTo>
                  <a:pt x="128" y="0"/>
                </a:lnTo>
                <a:lnTo>
                  <a:pt x="138" y="0"/>
                </a:lnTo>
                <a:lnTo>
                  <a:pt x="151" y="0"/>
                </a:lnTo>
                <a:lnTo>
                  <a:pt x="152" y="0"/>
                </a:lnTo>
                <a:lnTo>
                  <a:pt x="158" y="0"/>
                </a:lnTo>
                <a:lnTo>
                  <a:pt x="160" y="0"/>
                </a:lnTo>
                <a:lnTo>
                  <a:pt x="167" y="0"/>
                </a:lnTo>
                <a:lnTo>
                  <a:pt x="174" y="0"/>
                </a:lnTo>
                <a:lnTo>
                  <a:pt x="184" y="0"/>
                </a:lnTo>
                <a:lnTo>
                  <a:pt x="186" y="0"/>
                </a:lnTo>
                <a:lnTo>
                  <a:pt x="194" y="0"/>
                </a:lnTo>
                <a:lnTo>
                  <a:pt x="196" y="0"/>
                </a:lnTo>
                <a:lnTo>
                  <a:pt x="197" y="0"/>
                </a:lnTo>
                <a:lnTo>
                  <a:pt x="205" y="0"/>
                </a:lnTo>
                <a:lnTo>
                  <a:pt x="208" y="0"/>
                </a:lnTo>
                <a:lnTo>
                  <a:pt x="210" y="0"/>
                </a:lnTo>
                <a:lnTo>
                  <a:pt x="212" y="0"/>
                </a:lnTo>
                <a:lnTo>
                  <a:pt x="217" y="0"/>
                </a:lnTo>
                <a:lnTo>
                  <a:pt x="219" y="0"/>
                </a:lnTo>
                <a:lnTo>
                  <a:pt x="220" y="0"/>
                </a:lnTo>
                <a:lnTo>
                  <a:pt x="223" y="0"/>
                </a:lnTo>
                <a:lnTo>
                  <a:pt x="224" y="0"/>
                </a:lnTo>
                <a:lnTo>
                  <a:pt x="231" y="1"/>
                </a:lnTo>
                <a:lnTo>
                  <a:pt x="234" y="0"/>
                </a:lnTo>
                <a:lnTo>
                  <a:pt x="237" y="0"/>
                </a:lnTo>
                <a:lnTo>
                  <a:pt x="241" y="0"/>
                </a:lnTo>
                <a:lnTo>
                  <a:pt x="244" y="0"/>
                </a:lnTo>
                <a:lnTo>
                  <a:pt x="246" y="0"/>
                </a:lnTo>
                <a:lnTo>
                  <a:pt x="247" y="0"/>
                </a:lnTo>
                <a:lnTo>
                  <a:pt x="249" y="0"/>
                </a:lnTo>
                <a:lnTo>
                  <a:pt x="253" y="0"/>
                </a:lnTo>
                <a:lnTo>
                  <a:pt x="255" y="0"/>
                </a:lnTo>
                <a:lnTo>
                  <a:pt x="256" y="0"/>
                </a:lnTo>
                <a:lnTo>
                  <a:pt x="259" y="0"/>
                </a:lnTo>
                <a:lnTo>
                  <a:pt x="268" y="0"/>
                </a:lnTo>
                <a:lnTo>
                  <a:pt x="280" y="0"/>
                </a:lnTo>
                <a:lnTo>
                  <a:pt x="283" y="0"/>
                </a:lnTo>
                <a:lnTo>
                  <a:pt x="286" y="0"/>
                </a:lnTo>
                <a:lnTo>
                  <a:pt x="289" y="0"/>
                </a:lnTo>
                <a:lnTo>
                  <a:pt x="292" y="0"/>
                </a:lnTo>
                <a:lnTo>
                  <a:pt x="296" y="0"/>
                </a:lnTo>
                <a:lnTo>
                  <a:pt x="301" y="0"/>
                </a:lnTo>
                <a:lnTo>
                  <a:pt x="311" y="0"/>
                </a:lnTo>
                <a:lnTo>
                  <a:pt x="319" y="0"/>
                </a:lnTo>
                <a:lnTo>
                  <a:pt x="322" y="0"/>
                </a:lnTo>
                <a:lnTo>
                  <a:pt x="328" y="0"/>
                </a:lnTo>
                <a:lnTo>
                  <a:pt x="328" y="5"/>
                </a:lnTo>
                <a:lnTo>
                  <a:pt x="328" y="12"/>
                </a:lnTo>
                <a:lnTo>
                  <a:pt x="328" y="13"/>
                </a:lnTo>
                <a:lnTo>
                  <a:pt x="328" y="20"/>
                </a:lnTo>
                <a:lnTo>
                  <a:pt x="328" y="24"/>
                </a:lnTo>
                <a:lnTo>
                  <a:pt x="328" y="34"/>
                </a:lnTo>
                <a:lnTo>
                  <a:pt x="328" y="37"/>
                </a:lnTo>
                <a:lnTo>
                  <a:pt x="328" y="48"/>
                </a:lnTo>
                <a:lnTo>
                  <a:pt x="328" y="49"/>
                </a:lnTo>
                <a:lnTo>
                  <a:pt x="328" y="53"/>
                </a:lnTo>
                <a:lnTo>
                  <a:pt x="328" y="62"/>
                </a:lnTo>
                <a:lnTo>
                  <a:pt x="330" y="74"/>
                </a:lnTo>
                <a:lnTo>
                  <a:pt x="321" y="74"/>
                </a:lnTo>
                <a:lnTo>
                  <a:pt x="316" y="74"/>
                </a:lnTo>
                <a:lnTo>
                  <a:pt x="310" y="75"/>
                </a:lnTo>
                <a:lnTo>
                  <a:pt x="309" y="75"/>
                </a:lnTo>
                <a:lnTo>
                  <a:pt x="304" y="75"/>
                </a:lnTo>
                <a:lnTo>
                  <a:pt x="300" y="75"/>
                </a:lnTo>
                <a:lnTo>
                  <a:pt x="291" y="75"/>
                </a:lnTo>
                <a:lnTo>
                  <a:pt x="289" y="74"/>
                </a:lnTo>
                <a:lnTo>
                  <a:pt x="281" y="74"/>
                </a:lnTo>
                <a:lnTo>
                  <a:pt x="274" y="75"/>
                </a:lnTo>
                <a:lnTo>
                  <a:pt x="267" y="75"/>
                </a:lnTo>
                <a:lnTo>
                  <a:pt x="262" y="75"/>
                </a:lnTo>
                <a:lnTo>
                  <a:pt x="256" y="75"/>
                </a:lnTo>
                <a:lnTo>
                  <a:pt x="256" y="88"/>
                </a:lnTo>
                <a:lnTo>
                  <a:pt x="256" y="99"/>
                </a:lnTo>
                <a:lnTo>
                  <a:pt x="256" y="106"/>
                </a:lnTo>
                <a:lnTo>
                  <a:pt x="256" y="112"/>
                </a:lnTo>
                <a:lnTo>
                  <a:pt x="256" y="114"/>
                </a:lnTo>
                <a:lnTo>
                  <a:pt x="256" y="124"/>
                </a:lnTo>
                <a:lnTo>
                  <a:pt x="256" y="130"/>
                </a:lnTo>
                <a:lnTo>
                  <a:pt x="256" y="137"/>
                </a:lnTo>
                <a:lnTo>
                  <a:pt x="256" y="140"/>
                </a:lnTo>
                <a:lnTo>
                  <a:pt x="256" y="148"/>
                </a:lnTo>
                <a:lnTo>
                  <a:pt x="256" y="154"/>
                </a:lnTo>
                <a:lnTo>
                  <a:pt x="256" y="157"/>
                </a:lnTo>
                <a:lnTo>
                  <a:pt x="256" y="176"/>
                </a:lnTo>
                <a:lnTo>
                  <a:pt x="256" y="184"/>
                </a:lnTo>
                <a:lnTo>
                  <a:pt x="256" y="187"/>
                </a:lnTo>
                <a:lnTo>
                  <a:pt x="256" y="189"/>
                </a:lnTo>
                <a:lnTo>
                  <a:pt x="256" y="199"/>
                </a:lnTo>
                <a:lnTo>
                  <a:pt x="256" y="208"/>
                </a:lnTo>
                <a:lnTo>
                  <a:pt x="256" y="210"/>
                </a:lnTo>
                <a:lnTo>
                  <a:pt x="256" y="215"/>
                </a:lnTo>
                <a:lnTo>
                  <a:pt x="256" y="218"/>
                </a:lnTo>
                <a:lnTo>
                  <a:pt x="256" y="223"/>
                </a:lnTo>
                <a:lnTo>
                  <a:pt x="256" y="230"/>
                </a:lnTo>
                <a:lnTo>
                  <a:pt x="256" y="235"/>
                </a:lnTo>
                <a:lnTo>
                  <a:pt x="256" y="239"/>
                </a:lnTo>
                <a:lnTo>
                  <a:pt x="256" y="248"/>
                </a:lnTo>
                <a:lnTo>
                  <a:pt x="256" y="254"/>
                </a:lnTo>
                <a:lnTo>
                  <a:pt x="256" y="260"/>
                </a:lnTo>
                <a:lnTo>
                  <a:pt x="256" y="267"/>
                </a:lnTo>
                <a:lnTo>
                  <a:pt x="256" y="274"/>
                </a:lnTo>
                <a:lnTo>
                  <a:pt x="256" y="285"/>
                </a:lnTo>
                <a:lnTo>
                  <a:pt x="256" y="298"/>
                </a:lnTo>
                <a:lnTo>
                  <a:pt x="254" y="298"/>
                </a:lnTo>
                <a:lnTo>
                  <a:pt x="254" y="302"/>
                </a:lnTo>
                <a:lnTo>
                  <a:pt x="254" y="309"/>
                </a:lnTo>
                <a:lnTo>
                  <a:pt x="254" y="334"/>
                </a:lnTo>
                <a:lnTo>
                  <a:pt x="254" y="344"/>
                </a:lnTo>
                <a:lnTo>
                  <a:pt x="254" y="348"/>
                </a:lnTo>
                <a:lnTo>
                  <a:pt x="254" y="358"/>
                </a:lnTo>
                <a:lnTo>
                  <a:pt x="254" y="367"/>
                </a:lnTo>
                <a:lnTo>
                  <a:pt x="254" y="373"/>
                </a:lnTo>
                <a:lnTo>
                  <a:pt x="254" y="374"/>
                </a:lnTo>
                <a:lnTo>
                  <a:pt x="254" y="385"/>
                </a:lnTo>
                <a:lnTo>
                  <a:pt x="254" y="390"/>
                </a:lnTo>
                <a:lnTo>
                  <a:pt x="254" y="392"/>
                </a:lnTo>
                <a:lnTo>
                  <a:pt x="254" y="398"/>
                </a:lnTo>
                <a:lnTo>
                  <a:pt x="254" y="400"/>
                </a:lnTo>
                <a:lnTo>
                  <a:pt x="254" y="409"/>
                </a:lnTo>
                <a:lnTo>
                  <a:pt x="254" y="421"/>
                </a:lnTo>
                <a:lnTo>
                  <a:pt x="254" y="425"/>
                </a:lnTo>
                <a:lnTo>
                  <a:pt x="254" y="427"/>
                </a:lnTo>
                <a:lnTo>
                  <a:pt x="254" y="434"/>
                </a:lnTo>
                <a:lnTo>
                  <a:pt x="254" y="445"/>
                </a:lnTo>
                <a:lnTo>
                  <a:pt x="254" y="448"/>
                </a:lnTo>
                <a:lnTo>
                  <a:pt x="244" y="448"/>
                </a:lnTo>
                <a:lnTo>
                  <a:pt x="241" y="448"/>
                </a:lnTo>
                <a:lnTo>
                  <a:pt x="234" y="448"/>
                </a:lnTo>
                <a:lnTo>
                  <a:pt x="230" y="448"/>
                </a:lnTo>
                <a:lnTo>
                  <a:pt x="226" y="448"/>
                </a:lnTo>
                <a:lnTo>
                  <a:pt x="223" y="448"/>
                </a:lnTo>
                <a:lnTo>
                  <a:pt x="215" y="448"/>
                </a:lnTo>
                <a:lnTo>
                  <a:pt x="210" y="448"/>
                </a:lnTo>
                <a:lnTo>
                  <a:pt x="208" y="448"/>
                </a:lnTo>
                <a:lnTo>
                  <a:pt x="205" y="448"/>
                </a:lnTo>
                <a:lnTo>
                  <a:pt x="199" y="448"/>
                </a:lnTo>
                <a:lnTo>
                  <a:pt x="198" y="448"/>
                </a:lnTo>
                <a:lnTo>
                  <a:pt x="196" y="448"/>
                </a:lnTo>
                <a:lnTo>
                  <a:pt x="194" y="448"/>
                </a:lnTo>
                <a:lnTo>
                  <a:pt x="188" y="448"/>
                </a:lnTo>
                <a:lnTo>
                  <a:pt x="186" y="448"/>
                </a:lnTo>
                <a:lnTo>
                  <a:pt x="181" y="448"/>
                </a:lnTo>
                <a:lnTo>
                  <a:pt x="175" y="448"/>
                </a:lnTo>
                <a:lnTo>
                  <a:pt x="165" y="448"/>
                </a:lnTo>
                <a:lnTo>
                  <a:pt x="158" y="440"/>
                </a:lnTo>
                <a:lnTo>
                  <a:pt x="174" y="441"/>
                </a:lnTo>
                <a:lnTo>
                  <a:pt x="174" y="430"/>
                </a:lnTo>
                <a:lnTo>
                  <a:pt x="171" y="426"/>
                </a:lnTo>
                <a:lnTo>
                  <a:pt x="166" y="403"/>
                </a:lnTo>
                <a:lnTo>
                  <a:pt x="167" y="401"/>
                </a:lnTo>
                <a:lnTo>
                  <a:pt x="139" y="391"/>
                </a:lnTo>
                <a:lnTo>
                  <a:pt x="131" y="372"/>
                </a:lnTo>
                <a:lnTo>
                  <a:pt x="128" y="373"/>
                </a:lnTo>
                <a:lnTo>
                  <a:pt x="118" y="373"/>
                </a:lnTo>
                <a:lnTo>
                  <a:pt x="108" y="373"/>
                </a:lnTo>
                <a:lnTo>
                  <a:pt x="100" y="373"/>
                </a:lnTo>
                <a:lnTo>
                  <a:pt x="96" y="373"/>
                </a:lnTo>
                <a:lnTo>
                  <a:pt x="90" y="373"/>
                </a:lnTo>
                <a:lnTo>
                  <a:pt x="88" y="373"/>
                </a:lnTo>
                <a:lnTo>
                  <a:pt x="86" y="373"/>
                </a:lnTo>
                <a:lnTo>
                  <a:pt x="84" y="373"/>
                </a:lnTo>
                <a:lnTo>
                  <a:pt x="72" y="373"/>
                </a:lnTo>
                <a:lnTo>
                  <a:pt x="70" y="373"/>
                </a:lnTo>
                <a:lnTo>
                  <a:pt x="64" y="373"/>
                </a:lnTo>
                <a:lnTo>
                  <a:pt x="59" y="373"/>
                </a:lnTo>
                <a:lnTo>
                  <a:pt x="55" y="373"/>
                </a:lnTo>
                <a:lnTo>
                  <a:pt x="47" y="373"/>
                </a:lnTo>
                <a:lnTo>
                  <a:pt x="42" y="373"/>
                </a:lnTo>
                <a:lnTo>
                  <a:pt x="40" y="373"/>
                </a:lnTo>
                <a:lnTo>
                  <a:pt x="38" y="373"/>
                </a:lnTo>
                <a:lnTo>
                  <a:pt x="36" y="373"/>
                </a:lnTo>
                <a:lnTo>
                  <a:pt x="32" y="373"/>
                </a:lnTo>
                <a:lnTo>
                  <a:pt x="28" y="373"/>
                </a:lnTo>
                <a:lnTo>
                  <a:pt x="24" y="373"/>
                </a:lnTo>
                <a:lnTo>
                  <a:pt x="20" y="373"/>
                </a:lnTo>
                <a:lnTo>
                  <a:pt x="16" y="373"/>
                </a:lnTo>
                <a:lnTo>
                  <a:pt x="14" y="373"/>
                </a:lnTo>
                <a:lnTo>
                  <a:pt x="9" y="373"/>
                </a:lnTo>
                <a:lnTo>
                  <a:pt x="6" y="373"/>
                </a:lnTo>
                <a:lnTo>
                  <a:pt x="0" y="373"/>
                </a:lnTo>
                <a:lnTo>
                  <a:pt x="0" y="365"/>
                </a:lnTo>
                <a:lnTo>
                  <a:pt x="0" y="362"/>
                </a:lnTo>
                <a:lnTo>
                  <a:pt x="0" y="359"/>
                </a:lnTo>
                <a:lnTo>
                  <a:pt x="0" y="353"/>
                </a:lnTo>
                <a:lnTo>
                  <a:pt x="0" y="351"/>
                </a:lnTo>
                <a:lnTo>
                  <a:pt x="0" y="347"/>
                </a:lnTo>
                <a:lnTo>
                  <a:pt x="0" y="340"/>
                </a:lnTo>
                <a:lnTo>
                  <a:pt x="0" y="334"/>
                </a:lnTo>
                <a:lnTo>
                  <a:pt x="0" y="325"/>
                </a:lnTo>
                <a:lnTo>
                  <a:pt x="0" y="322"/>
                </a:lnTo>
                <a:lnTo>
                  <a:pt x="0" y="318"/>
                </a:lnTo>
                <a:lnTo>
                  <a:pt x="0" y="317"/>
                </a:lnTo>
                <a:lnTo>
                  <a:pt x="0" y="315"/>
                </a:lnTo>
                <a:lnTo>
                  <a:pt x="0" y="314"/>
                </a:lnTo>
                <a:lnTo>
                  <a:pt x="0" y="310"/>
                </a:lnTo>
                <a:lnTo>
                  <a:pt x="0" y="306"/>
                </a:lnTo>
                <a:lnTo>
                  <a:pt x="0" y="299"/>
                </a:lnTo>
                <a:lnTo>
                  <a:pt x="0" y="298"/>
                </a:lnTo>
                <a:lnTo>
                  <a:pt x="1" y="298"/>
                </a:lnTo>
                <a:lnTo>
                  <a:pt x="1" y="292"/>
                </a:lnTo>
                <a:lnTo>
                  <a:pt x="1" y="285"/>
                </a:lnTo>
                <a:lnTo>
                  <a:pt x="1" y="279"/>
                </a:lnTo>
                <a:lnTo>
                  <a:pt x="1" y="272"/>
                </a:lnTo>
                <a:lnTo>
                  <a:pt x="1" y="269"/>
                </a:lnTo>
                <a:lnTo>
                  <a:pt x="1" y="267"/>
                </a:lnTo>
                <a:lnTo>
                  <a:pt x="1" y="264"/>
                </a:lnTo>
                <a:lnTo>
                  <a:pt x="1" y="263"/>
                </a:lnTo>
                <a:lnTo>
                  <a:pt x="1" y="260"/>
                </a:lnTo>
                <a:lnTo>
                  <a:pt x="1" y="256"/>
                </a:lnTo>
                <a:lnTo>
                  <a:pt x="1" y="255"/>
                </a:lnTo>
                <a:lnTo>
                  <a:pt x="1" y="248"/>
                </a:lnTo>
                <a:lnTo>
                  <a:pt x="1" y="244"/>
                </a:lnTo>
                <a:lnTo>
                  <a:pt x="1" y="235"/>
                </a:lnTo>
                <a:lnTo>
                  <a:pt x="1" y="227"/>
                </a:lnTo>
                <a:lnTo>
                  <a:pt x="1" y="222"/>
                </a:lnTo>
                <a:lnTo>
                  <a:pt x="1" y="220"/>
                </a:lnTo>
                <a:lnTo>
                  <a:pt x="1" y="217"/>
                </a:lnTo>
                <a:lnTo>
                  <a:pt x="1" y="209"/>
                </a:lnTo>
                <a:lnTo>
                  <a:pt x="1" y="206"/>
                </a:lnTo>
                <a:lnTo>
                  <a:pt x="1" y="203"/>
                </a:lnTo>
                <a:lnTo>
                  <a:pt x="1" y="200"/>
                </a:lnTo>
                <a:lnTo>
                  <a:pt x="1" y="199"/>
                </a:lnTo>
                <a:lnTo>
                  <a:pt x="1" y="197"/>
                </a:lnTo>
                <a:lnTo>
                  <a:pt x="1" y="193"/>
                </a:lnTo>
                <a:lnTo>
                  <a:pt x="1" y="186"/>
                </a:lnTo>
                <a:lnTo>
                  <a:pt x="1" y="182"/>
                </a:lnTo>
                <a:lnTo>
                  <a:pt x="1" y="181"/>
                </a:lnTo>
                <a:lnTo>
                  <a:pt x="2" y="174"/>
                </a:lnTo>
                <a:lnTo>
                  <a:pt x="13" y="172"/>
                </a:lnTo>
                <a:lnTo>
                  <a:pt x="14" y="168"/>
                </a:lnTo>
                <a:lnTo>
                  <a:pt x="14" y="166"/>
                </a:lnTo>
                <a:lnTo>
                  <a:pt x="14" y="161"/>
                </a:lnTo>
                <a:lnTo>
                  <a:pt x="14" y="155"/>
                </a:lnTo>
                <a:lnTo>
                  <a:pt x="14" y="148"/>
                </a:lnTo>
                <a:lnTo>
                  <a:pt x="10" y="148"/>
                </a:lnTo>
                <a:lnTo>
                  <a:pt x="3" y="148"/>
                </a:lnTo>
                <a:lnTo>
                  <a:pt x="1" y="148"/>
                </a:lnTo>
                <a:lnTo>
                  <a:pt x="1" y="139"/>
                </a:lnTo>
                <a:lnTo>
                  <a:pt x="1" y="131"/>
                </a:lnTo>
                <a:lnTo>
                  <a:pt x="1" y="128"/>
                </a:lnTo>
                <a:lnTo>
                  <a:pt x="1" y="124"/>
                </a:lnTo>
                <a:lnTo>
                  <a:pt x="1" y="112"/>
                </a:lnTo>
                <a:lnTo>
                  <a:pt x="1" y="107"/>
                </a:lnTo>
                <a:lnTo>
                  <a:pt x="1" y="99"/>
                </a:lnTo>
                <a:lnTo>
                  <a:pt x="1" y="86"/>
                </a:lnTo>
                <a:lnTo>
                  <a:pt x="1" y="82"/>
                </a:lnTo>
                <a:lnTo>
                  <a:pt x="1" y="74"/>
                </a:lnTo>
                <a:lnTo>
                  <a:pt x="1" y="68"/>
                </a:lnTo>
                <a:lnTo>
                  <a:pt x="1" y="47"/>
                </a:lnTo>
                <a:lnTo>
                  <a:pt x="1" y="43"/>
                </a:lnTo>
                <a:lnTo>
                  <a:pt x="1" y="29"/>
                </a:lnTo>
                <a:lnTo>
                  <a:pt x="1" y="24"/>
                </a:lnTo>
                <a:lnTo>
                  <a:pt x="1" y="22"/>
                </a:lnTo>
                <a:lnTo>
                  <a:pt x="1" y="11"/>
                </a:lnTo>
                <a:lnTo>
                  <a:pt x="3" y="0"/>
                </a:lnTo>
              </a:path>
            </a:pathLst>
          </a:custGeom>
          <a:solidFill>
            <a:srgbClr val="B7FFEC"/>
          </a:solidFill>
          <a:ln w="28575" cap="rnd">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8" name="Rectangle 351"/>
          <p:cNvSpPr>
            <a:spLocks noChangeArrowheads="1"/>
          </p:cNvSpPr>
          <p:nvPr/>
        </p:nvSpPr>
        <p:spPr bwMode="auto">
          <a:xfrm>
            <a:off x="3025776" y="1660526"/>
            <a:ext cx="4810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TEXAS</a:t>
            </a:r>
          </a:p>
        </p:txBody>
      </p:sp>
      <p:sp>
        <p:nvSpPr>
          <p:cNvPr id="3209" name="Rectangle 352"/>
          <p:cNvSpPr>
            <a:spLocks noChangeArrowheads="1"/>
          </p:cNvSpPr>
          <p:nvPr/>
        </p:nvSpPr>
        <p:spPr bwMode="auto">
          <a:xfrm>
            <a:off x="1976438" y="1665289"/>
            <a:ext cx="660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CIMARRON </a:t>
            </a:r>
          </a:p>
        </p:txBody>
      </p:sp>
      <p:sp>
        <p:nvSpPr>
          <p:cNvPr id="3210" name="Rectangle 353"/>
          <p:cNvSpPr>
            <a:spLocks noChangeArrowheads="1"/>
          </p:cNvSpPr>
          <p:nvPr/>
        </p:nvSpPr>
        <p:spPr bwMode="auto">
          <a:xfrm>
            <a:off x="4016375" y="1652589"/>
            <a:ext cx="552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BEAVER</a:t>
            </a:r>
          </a:p>
        </p:txBody>
      </p:sp>
      <p:sp>
        <p:nvSpPr>
          <p:cNvPr id="3211" name="Rectangle 354"/>
          <p:cNvSpPr>
            <a:spLocks noChangeArrowheads="1"/>
          </p:cNvSpPr>
          <p:nvPr/>
        </p:nvSpPr>
        <p:spPr bwMode="auto">
          <a:xfrm>
            <a:off x="4822826" y="1657351"/>
            <a:ext cx="549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HARPER</a:t>
            </a:r>
          </a:p>
        </p:txBody>
      </p:sp>
      <p:sp>
        <p:nvSpPr>
          <p:cNvPr id="3212" name="Rectangle 355"/>
          <p:cNvSpPr>
            <a:spLocks noChangeArrowheads="1"/>
          </p:cNvSpPr>
          <p:nvPr/>
        </p:nvSpPr>
        <p:spPr bwMode="auto">
          <a:xfrm>
            <a:off x="5624513" y="165417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WOODS</a:t>
            </a:r>
          </a:p>
        </p:txBody>
      </p:sp>
      <p:sp>
        <p:nvSpPr>
          <p:cNvPr id="3213" name="Rectangle 356"/>
          <p:cNvSpPr>
            <a:spLocks noChangeArrowheads="1"/>
          </p:cNvSpPr>
          <p:nvPr/>
        </p:nvSpPr>
        <p:spPr bwMode="auto">
          <a:xfrm>
            <a:off x="5113339" y="2230439"/>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WOODWARD</a:t>
            </a:r>
          </a:p>
        </p:txBody>
      </p:sp>
      <p:sp>
        <p:nvSpPr>
          <p:cNvPr id="3214" name="Rectangle 357"/>
          <p:cNvSpPr>
            <a:spLocks noChangeArrowheads="1"/>
          </p:cNvSpPr>
          <p:nvPr/>
        </p:nvSpPr>
        <p:spPr bwMode="auto">
          <a:xfrm>
            <a:off x="4741864" y="2109789"/>
            <a:ext cx="4206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ELLIS</a:t>
            </a:r>
          </a:p>
        </p:txBody>
      </p:sp>
      <p:sp>
        <p:nvSpPr>
          <p:cNvPr id="3215" name="Rectangle 359"/>
          <p:cNvSpPr>
            <a:spLocks noChangeArrowheads="1"/>
          </p:cNvSpPr>
          <p:nvPr/>
        </p:nvSpPr>
        <p:spPr bwMode="auto">
          <a:xfrm>
            <a:off x="6594475" y="3671889"/>
            <a:ext cx="611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GRADY</a:t>
            </a:r>
          </a:p>
        </p:txBody>
      </p:sp>
      <p:sp>
        <p:nvSpPr>
          <p:cNvPr id="3216" name="Rectangle 360"/>
          <p:cNvSpPr>
            <a:spLocks noChangeArrowheads="1"/>
          </p:cNvSpPr>
          <p:nvPr/>
        </p:nvSpPr>
        <p:spPr bwMode="auto">
          <a:xfrm rot="5400000">
            <a:off x="7232651" y="3590926"/>
            <a:ext cx="8874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POTTAWATOMIE</a:t>
            </a:r>
          </a:p>
        </p:txBody>
      </p:sp>
      <p:sp>
        <p:nvSpPr>
          <p:cNvPr id="3217" name="Rectangle 361"/>
          <p:cNvSpPr>
            <a:spLocks noChangeArrowheads="1"/>
          </p:cNvSpPr>
          <p:nvPr/>
        </p:nvSpPr>
        <p:spPr bwMode="auto">
          <a:xfrm>
            <a:off x="7575550" y="292417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LINCOLN</a:t>
            </a:r>
          </a:p>
        </p:txBody>
      </p:sp>
      <p:sp>
        <p:nvSpPr>
          <p:cNvPr id="3218" name="Rectangle 362"/>
          <p:cNvSpPr>
            <a:spLocks noChangeArrowheads="1"/>
          </p:cNvSpPr>
          <p:nvPr/>
        </p:nvSpPr>
        <p:spPr bwMode="auto">
          <a:xfrm rot="3031899">
            <a:off x="6943726" y="3738564"/>
            <a:ext cx="5619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MCCLAIN</a:t>
            </a:r>
          </a:p>
        </p:txBody>
      </p:sp>
      <p:sp>
        <p:nvSpPr>
          <p:cNvPr id="3219" name="Rectangle 363"/>
          <p:cNvSpPr>
            <a:spLocks noChangeArrowheads="1"/>
          </p:cNvSpPr>
          <p:nvPr/>
        </p:nvSpPr>
        <p:spPr bwMode="auto">
          <a:xfrm rot="5400000">
            <a:off x="6100764" y="1700214"/>
            <a:ext cx="6000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ALFALFA </a:t>
            </a:r>
          </a:p>
        </p:txBody>
      </p:sp>
      <p:sp>
        <p:nvSpPr>
          <p:cNvPr id="3220" name="Rectangle 364"/>
          <p:cNvSpPr>
            <a:spLocks noChangeArrowheads="1"/>
          </p:cNvSpPr>
          <p:nvPr/>
        </p:nvSpPr>
        <p:spPr bwMode="auto">
          <a:xfrm>
            <a:off x="6637339" y="1665289"/>
            <a:ext cx="5111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GRANT</a:t>
            </a:r>
          </a:p>
        </p:txBody>
      </p:sp>
      <p:sp>
        <p:nvSpPr>
          <p:cNvPr id="3221" name="Rectangle 365"/>
          <p:cNvSpPr>
            <a:spLocks noChangeArrowheads="1"/>
          </p:cNvSpPr>
          <p:nvPr/>
        </p:nvSpPr>
        <p:spPr bwMode="auto">
          <a:xfrm>
            <a:off x="6605588" y="2097089"/>
            <a:ext cx="635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GARFIELD</a:t>
            </a:r>
          </a:p>
        </p:txBody>
      </p:sp>
      <p:sp>
        <p:nvSpPr>
          <p:cNvPr id="3222" name="Rectangle 366"/>
          <p:cNvSpPr>
            <a:spLocks noChangeArrowheads="1"/>
          </p:cNvSpPr>
          <p:nvPr/>
        </p:nvSpPr>
        <p:spPr bwMode="auto">
          <a:xfrm>
            <a:off x="5783264" y="2171701"/>
            <a:ext cx="477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MAJOR</a:t>
            </a:r>
          </a:p>
        </p:txBody>
      </p:sp>
      <p:sp>
        <p:nvSpPr>
          <p:cNvPr id="3223" name="Rectangle 367"/>
          <p:cNvSpPr>
            <a:spLocks noChangeArrowheads="1"/>
          </p:cNvSpPr>
          <p:nvPr/>
        </p:nvSpPr>
        <p:spPr bwMode="auto">
          <a:xfrm>
            <a:off x="5453064" y="2544764"/>
            <a:ext cx="541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DEWEY</a:t>
            </a:r>
          </a:p>
        </p:txBody>
      </p:sp>
      <p:sp>
        <p:nvSpPr>
          <p:cNvPr id="3224" name="Rectangle 368"/>
          <p:cNvSpPr>
            <a:spLocks noChangeArrowheads="1"/>
          </p:cNvSpPr>
          <p:nvPr/>
        </p:nvSpPr>
        <p:spPr bwMode="auto">
          <a:xfrm>
            <a:off x="5437189" y="3000376"/>
            <a:ext cx="5556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CUSTER</a:t>
            </a:r>
          </a:p>
        </p:txBody>
      </p:sp>
      <p:sp>
        <p:nvSpPr>
          <p:cNvPr id="3225" name="Rectangle 369"/>
          <p:cNvSpPr>
            <a:spLocks noChangeArrowheads="1"/>
          </p:cNvSpPr>
          <p:nvPr/>
        </p:nvSpPr>
        <p:spPr bwMode="auto">
          <a:xfrm>
            <a:off x="5376863" y="3308351"/>
            <a:ext cx="654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WASHITA </a:t>
            </a:r>
          </a:p>
        </p:txBody>
      </p:sp>
      <p:sp>
        <p:nvSpPr>
          <p:cNvPr id="3226" name="Rectangle 370"/>
          <p:cNvSpPr>
            <a:spLocks noChangeArrowheads="1"/>
          </p:cNvSpPr>
          <p:nvPr/>
        </p:nvSpPr>
        <p:spPr bwMode="auto">
          <a:xfrm>
            <a:off x="4784726" y="3436939"/>
            <a:ext cx="625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BECKHAM</a:t>
            </a:r>
          </a:p>
        </p:txBody>
      </p:sp>
      <p:sp>
        <p:nvSpPr>
          <p:cNvPr id="3227" name="Rectangle 371"/>
          <p:cNvSpPr>
            <a:spLocks noChangeArrowheads="1"/>
          </p:cNvSpPr>
          <p:nvPr/>
        </p:nvSpPr>
        <p:spPr bwMode="auto">
          <a:xfrm>
            <a:off x="4751388" y="2892425"/>
            <a:ext cx="5635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ROGER MILLS</a:t>
            </a:r>
          </a:p>
        </p:txBody>
      </p:sp>
      <p:sp>
        <p:nvSpPr>
          <p:cNvPr id="3228" name="Rectangle 372"/>
          <p:cNvSpPr>
            <a:spLocks noChangeArrowheads="1"/>
          </p:cNvSpPr>
          <p:nvPr/>
        </p:nvSpPr>
        <p:spPr bwMode="auto">
          <a:xfrm rot="5509401">
            <a:off x="6034882" y="2726532"/>
            <a:ext cx="5635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BLAINE</a:t>
            </a:r>
          </a:p>
        </p:txBody>
      </p:sp>
      <p:sp>
        <p:nvSpPr>
          <p:cNvPr id="3229" name="Rectangle 373"/>
          <p:cNvSpPr>
            <a:spLocks noChangeArrowheads="1"/>
          </p:cNvSpPr>
          <p:nvPr/>
        </p:nvSpPr>
        <p:spPr bwMode="auto">
          <a:xfrm>
            <a:off x="6121400" y="344328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CADDO</a:t>
            </a:r>
          </a:p>
        </p:txBody>
      </p:sp>
      <p:sp>
        <p:nvSpPr>
          <p:cNvPr id="3230" name="Rectangle 374"/>
          <p:cNvSpPr>
            <a:spLocks noChangeArrowheads="1"/>
          </p:cNvSpPr>
          <p:nvPr/>
        </p:nvSpPr>
        <p:spPr bwMode="auto">
          <a:xfrm>
            <a:off x="6394450" y="3090864"/>
            <a:ext cx="6477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CANADIAN</a:t>
            </a:r>
          </a:p>
        </p:txBody>
      </p:sp>
      <p:sp>
        <p:nvSpPr>
          <p:cNvPr id="3231" name="Rectangle 375"/>
          <p:cNvSpPr>
            <a:spLocks noChangeArrowheads="1"/>
          </p:cNvSpPr>
          <p:nvPr/>
        </p:nvSpPr>
        <p:spPr bwMode="auto">
          <a:xfrm rot="2700000">
            <a:off x="6433345" y="2645570"/>
            <a:ext cx="750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KINGFISHER</a:t>
            </a:r>
          </a:p>
        </p:txBody>
      </p:sp>
      <p:sp>
        <p:nvSpPr>
          <p:cNvPr id="3232" name="Rectangle 376"/>
          <p:cNvSpPr>
            <a:spLocks noChangeArrowheads="1"/>
          </p:cNvSpPr>
          <p:nvPr/>
        </p:nvSpPr>
        <p:spPr bwMode="auto">
          <a:xfrm>
            <a:off x="7029451" y="2655889"/>
            <a:ext cx="6080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LOGAN</a:t>
            </a:r>
          </a:p>
        </p:txBody>
      </p:sp>
      <p:sp>
        <p:nvSpPr>
          <p:cNvPr id="3233" name="Rectangle 377"/>
          <p:cNvSpPr>
            <a:spLocks noChangeArrowheads="1"/>
          </p:cNvSpPr>
          <p:nvPr/>
        </p:nvSpPr>
        <p:spPr bwMode="auto">
          <a:xfrm>
            <a:off x="7600950" y="2540001"/>
            <a:ext cx="495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PAYNE</a:t>
            </a:r>
          </a:p>
        </p:txBody>
      </p:sp>
      <p:sp>
        <p:nvSpPr>
          <p:cNvPr id="3234" name="Rectangle 378"/>
          <p:cNvSpPr>
            <a:spLocks noChangeArrowheads="1"/>
          </p:cNvSpPr>
          <p:nvPr/>
        </p:nvSpPr>
        <p:spPr bwMode="auto">
          <a:xfrm>
            <a:off x="8056563" y="2671764"/>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CREEK</a:t>
            </a:r>
          </a:p>
        </p:txBody>
      </p:sp>
      <p:sp>
        <p:nvSpPr>
          <p:cNvPr id="3235" name="Rectangle 379"/>
          <p:cNvSpPr>
            <a:spLocks noChangeArrowheads="1"/>
          </p:cNvSpPr>
          <p:nvPr/>
        </p:nvSpPr>
        <p:spPr bwMode="auto">
          <a:xfrm rot="1956811">
            <a:off x="8062913" y="3162301"/>
            <a:ext cx="5778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OKFUSKE </a:t>
            </a:r>
          </a:p>
        </p:txBody>
      </p:sp>
      <p:sp>
        <p:nvSpPr>
          <p:cNvPr id="3236" name="Rectangle 380"/>
          <p:cNvSpPr>
            <a:spLocks noChangeArrowheads="1"/>
          </p:cNvSpPr>
          <p:nvPr/>
        </p:nvSpPr>
        <p:spPr bwMode="auto">
          <a:xfrm rot="5400000">
            <a:off x="8373269" y="3018632"/>
            <a:ext cx="661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OKMULGEE</a:t>
            </a:r>
          </a:p>
        </p:txBody>
      </p:sp>
      <p:sp>
        <p:nvSpPr>
          <p:cNvPr id="3237" name="Rectangle 381"/>
          <p:cNvSpPr>
            <a:spLocks noChangeArrowheads="1"/>
          </p:cNvSpPr>
          <p:nvPr/>
        </p:nvSpPr>
        <p:spPr bwMode="auto">
          <a:xfrm rot="5400000">
            <a:off x="8162133" y="3709195"/>
            <a:ext cx="541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HUGHES</a:t>
            </a:r>
          </a:p>
        </p:txBody>
      </p:sp>
      <p:sp>
        <p:nvSpPr>
          <p:cNvPr id="3238" name="Rectangle 382"/>
          <p:cNvSpPr>
            <a:spLocks noChangeArrowheads="1"/>
          </p:cNvSpPr>
          <p:nvPr/>
        </p:nvSpPr>
        <p:spPr bwMode="auto">
          <a:xfrm>
            <a:off x="7689851" y="4044951"/>
            <a:ext cx="7350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PONTOTOC</a:t>
            </a:r>
          </a:p>
        </p:txBody>
      </p:sp>
      <p:sp>
        <p:nvSpPr>
          <p:cNvPr id="3239" name="Rectangle 383"/>
          <p:cNvSpPr>
            <a:spLocks noChangeArrowheads="1"/>
          </p:cNvSpPr>
          <p:nvPr/>
        </p:nvSpPr>
        <p:spPr bwMode="auto">
          <a:xfrm>
            <a:off x="7088189" y="4241801"/>
            <a:ext cx="5048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GARVIN</a:t>
            </a:r>
          </a:p>
        </p:txBody>
      </p:sp>
      <p:sp>
        <p:nvSpPr>
          <p:cNvPr id="3240" name="Rectangle 384"/>
          <p:cNvSpPr>
            <a:spLocks noChangeArrowheads="1"/>
          </p:cNvSpPr>
          <p:nvPr/>
        </p:nvSpPr>
        <p:spPr bwMode="auto">
          <a:xfrm>
            <a:off x="6545264" y="4359276"/>
            <a:ext cx="6873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STEPHENS</a:t>
            </a:r>
          </a:p>
        </p:txBody>
      </p:sp>
      <p:sp>
        <p:nvSpPr>
          <p:cNvPr id="3241" name="Rectangle 385"/>
          <p:cNvSpPr>
            <a:spLocks noChangeArrowheads="1"/>
          </p:cNvSpPr>
          <p:nvPr/>
        </p:nvSpPr>
        <p:spPr bwMode="auto">
          <a:xfrm>
            <a:off x="5881689" y="41449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COMANCHE</a:t>
            </a:r>
          </a:p>
        </p:txBody>
      </p:sp>
      <p:sp>
        <p:nvSpPr>
          <p:cNvPr id="3242" name="Rectangle 386"/>
          <p:cNvSpPr>
            <a:spLocks noChangeArrowheads="1"/>
          </p:cNvSpPr>
          <p:nvPr/>
        </p:nvSpPr>
        <p:spPr bwMode="auto">
          <a:xfrm>
            <a:off x="5538789" y="3775076"/>
            <a:ext cx="492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KIOWA</a:t>
            </a:r>
          </a:p>
        </p:txBody>
      </p:sp>
      <p:sp>
        <p:nvSpPr>
          <p:cNvPr id="3243" name="Rectangle 387"/>
          <p:cNvSpPr>
            <a:spLocks noChangeArrowheads="1"/>
          </p:cNvSpPr>
          <p:nvPr/>
        </p:nvSpPr>
        <p:spPr bwMode="auto">
          <a:xfrm>
            <a:off x="5019676" y="4225926"/>
            <a:ext cx="601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JACKSON</a:t>
            </a:r>
          </a:p>
        </p:txBody>
      </p:sp>
      <p:sp>
        <p:nvSpPr>
          <p:cNvPr id="3244" name="Rectangle 388"/>
          <p:cNvSpPr>
            <a:spLocks noChangeArrowheads="1"/>
          </p:cNvSpPr>
          <p:nvPr/>
        </p:nvSpPr>
        <p:spPr bwMode="auto">
          <a:xfrm>
            <a:off x="5549900" y="457993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TILLMAN</a:t>
            </a:r>
          </a:p>
        </p:txBody>
      </p:sp>
      <p:sp>
        <p:nvSpPr>
          <p:cNvPr id="3245" name="Rectangle 389"/>
          <p:cNvSpPr>
            <a:spLocks noChangeArrowheads="1"/>
          </p:cNvSpPr>
          <p:nvPr/>
        </p:nvSpPr>
        <p:spPr bwMode="auto">
          <a:xfrm>
            <a:off x="6092825" y="461962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COTTON</a:t>
            </a:r>
          </a:p>
        </p:txBody>
      </p:sp>
      <p:sp>
        <p:nvSpPr>
          <p:cNvPr id="3246" name="Rectangle 390"/>
          <p:cNvSpPr>
            <a:spLocks noChangeArrowheads="1"/>
          </p:cNvSpPr>
          <p:nvPr/>
        </p:nvSpPr>
        <p:spPr bwMode="auto">
          <a:xfrm>
            <a:off x="6529389" y="4703764"/>
            <a:ext cx="7699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JEFFERSON</a:t>
            </a:r>
          </a:p>
        </p:txBody>
      </p:sp>
      <p:sp>
        <p:nvSpPr>
          <p:cNvPr id="3247" name="Rectangle 391"/>
          <p:cNvSpPr>
            <a:spLocks noChangeArrowheads="1"/>
          </p:cNvSpPr>
          <p:nvPr/>
        </p:nvSpPr>
        <p:spPr bwMode="auto">
          <a:xfrm>
            <a:off x="7105651" y="4933951"/>
            <a:ext cx="409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LOVE</a:t>
            </a:r>
          </a:p>
        </p:txBody>
      </p:sp>
      <p:sp>
        <p:nvSpPr>
          <p:cNvPr id="3248" name="Rectangle 392"/>
          <p:cNvSpPr>
            <a:spLocks noChangeArrowheads="1"/>
          </p:cNvSpPr>
          <p:nvPr/>
        </p:nvSpPr>
        <p:spPr bwMode="auto">
          <a:xfrm>
            <a:off x="7143750" y="4679951"/>
            <a:ext cx="533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CARTER</a:t>
            </a:r>
          </a:p>
        </p:txBody>
      </p:sp>
      <p:sp>
        <p:nvSpPr>
          <p:cNvPr id="3249" name="Rectangle 393"/>
          <p:cNvSpPr>
            <a:spLocks noChangeArrowheads="1"/>
          </p:cNvSpPr>
          <p:nvPr/>
        </p:nvSpPr>
        <p:spPr bwMode="auto">
          <a:xfrm>
            <a:off x="4946651" y="3775076"/>
            <a:ext cx="5064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GREER</a:t>
            </a:r>
          </a:p>
        </p:txBody>
      </p:sp>
      <p:sp>
        <p:nvSpPr>
          <p:cNvPr id="3250" name="Rectangle 394"/>
          <p:cNvSpPr>
            <a:spLocks noChangeArrowheads="1"/>
          </p:cNvSpPr>
          <p:nvPr/>
        </p:nvSpPr>
        <p:spPr bwMode="auto">
          <a:xfrm rot="5400000">
            <a:off x="4621213" y="4089401"/>
            <a:ext cx="5905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HARMON</a:t>
            </a:r>
          </a:p>
        </p:txBody>
      </p:sp>
      <p:sp>
        <p:nvSpPr>
          <p:cNvPr id="3251" name="Rectangle 395"/>
          <p:cNvSpPr>
            <a:spLocks noChangeArrowheads="1"/>
          </p:cNvSpPr>
          <p:nvPr/>
        </p:nvSpPr>
        <p:spPr bwMode="auto">
          <a:xfrm rot="2164484">
            <a:off x="7607301" y="4953000"/>
            <a:ext cx="7032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MARSHALL</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252" name="Rectangle 396"/>
          <p:cNvSpPr>
            <a:spLocks noChangeArrowheads="1"/>
          </p:cNvSpPr>
          <p:nvPr/>
        </p:nvSpPr>
        <p:spPr bwMode="auto">
          <a:xfrm>
            <a:off x="8196264" y="4943476"/>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BRYAN</a:t>
            </a:r>
          </a:p>
        </p:txBody>
      </p:sp>
      <p:sp>
        <p:nvSpPr>
          <p:cNvPr id="3253" name="Rectangle 397"/>
          <p:cNvSpPr>
            <a:spLocks noChangeArrowheads="1"/>
          </p:cNvSpPr>
          <p:nvPr/>
        </p:nvSpPr>
        <p:spPr bwMode="auto">
          <a:xfrm>
            <a:off x="8275638" y="463073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ATOKA</a:t>
            </a:r>
          </a:p>
        </p:txBody>
      </p:sp>
      <p:sp>
        <p:nvSpPr>
          <p:cNvPr id="3254" name="Rectangle 398"/>
          <p:cNvSpPr>
            <a:spLocks noChangeArrowheads="1"/>
          </p:cNvSpPr>
          <p:nvPr/>
        </p:nvSpPr>
        <p:spPr bwMode="auto">
          <a:xfrm>
            <a:off x="8196264" y="4241801"/>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COAL</a:t>
            </a:r>
          </a:p>
        </p:txBody>
      </p:sp>
      <p:sp>
        <p:nvSpPr>
          <p:cNvPr id="3255" name="Rectangle 399"/>
          <p:cNvSpPr>
            <a:spLocks noChangeArrowheads="1"/>
          </p:cNvSpPr>
          <p:nvPr/>
        </p:nvSpPr>
        <p:spPr bwMode="auto">
          <a:xfrm>
            <a:off x="8548688" y="3725864"/>
            <a:ext cx="806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PITTSBURG</a:t>
            </a:r>
          </a:p>
        </p:txBody>
      </p:sp>
      <p:sp>
        <p:nvSpPr>
          <p:cNvPr id="3256" name="Rectangle 400"/>
          <p:cNvSpPr>
            <a:spLocks noChangeArrowheads="1"/>
          </p:cNvSpPr>
          <p:nvPr/>
        </p:nvSpPr>
        <p:spPr bwMode="auto">
          <a:xfrm>
            <a:off x="9126538" y="387032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LATIMER</a:t>
            </a:r>
          </a:p>
        </p:txBody>
      </p:sp>
      <p:sp>
        <p:nvSpPr>
          <p:cNvPr id="3257" name="Rectangle 401"/>
          <p:cNvSpPr>
            <a:spLocks noChangeArrowheads="1"/>
          </p:cNvSpPr>
          <p:nvPr/>
        </p:nvSpPr>
        <p:spPr bwMode="auto">
          <a:xfrm>
            <a:off x="8891588" y="4506914"/>
            <a:ext cx="9318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PUSHMATAHA</a:t>
            </a:r>
          </a:p>
        </p:txBody>
      </p:sp>
      <p:sp>
        <p:nvSpPr>
          <p:cNvPr id="3258" name="Rectangle 402"/>
          <p:cNvSpPr>
            <a:spLocks noChangeArrowheads="1"/>
          </p:cNvSpPr>
          <p:nvPr/>
        </p:nvSpPr>
        <p:spPr bwMode="auto">
          <a:xfrm>
            <a:off x="8796339" y="4911726"/>
            <a:ext cx="701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CHOCTAW</a:t>
            </a:r>
          </a:p>
        </p:txBody>
      </p:sp>
      <p:sp>
        <p:nvSpPr>
          <p:cNvPr id="3259" name="Rectangle 403"/>
          <p:cNvSpPr>
            <a:spLocks noChangeArrowheads="1"/>
          </p:cNvSpPr>
          <p:nvPr/>
        </p:nvSpPr>
        <p:spPr bwMode="auto">
          <a:xfrm>
            <a:off x="9526588" y="4911726"/>
            <a:ext cx="793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MCCURTAIN</a:t>
            </a:r>
          </a:p>
        </p:txBody>
      </p:sp>
      <p:sp>
        <p:nvSpPr>
          <p:cNvPr id="3260" name="Rectangle 404"/>
          <p:cNvSpPr>
            <a:spLocks noChangeArrowheads="1"/>
          </p:cNvSpPr>
          <p:nvPr/>
        </p:nvSpPr>
        <p:spPr bwMode="auto">
          <a:xfrm>
            <a:off x="9699625" y="3875089"/>
            <a:ext cx="611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LEFLORE</a:t>
            </a:r>
          </a:p>
        </p:txBody>
      </p:sp>
      <p:sp>
        <p:nvSpPr>
          <p:cNvPr id="3261" name="Rectangle 405"/>
          <p:cNvSpPr>
            <a:spLocks noChangeArrowheads="1"/>
          </p:cNvSpPr>
          <p:nvPr/>
        </p:nvSpPr>
        <p:spPr bwMode="auto">
          <a:xfrm>
            <a:off x="9618664" y="3208339"/>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SEQUOYAH</a:t>
            </a:r>
          </a:p>
        </p:txBody>
      </p:sp>
      <p:sp>
        <p:nvSpPr>
          <p:cNvPr id="3262" name="Rectangle 406"/>
          <p:cNvSpPr>
            <a:spLocks noChangeArrowheads="1"/>
          </p:cNvSpPr>
          <p:nvPr/>
        </p:nvSpPr>
        <p:spPr bwMode="auto">
          <a:xfrm>
            <a:off x="8748714" y="3260726"/>
            <a:ext cx="7254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MCINTOSH</a:t>
            </a:r>
          </a:p>
        </p:txBody>
      </p:sp>
      <p:sp>
        <p:nvSpPr>
          <p:cNvPr id="3263" name="Rectangle 407"/>
          <p:cNvSpPr>
            <a:spLocks noChangeArrowheads="1"/>
          </p:cNvSpPr>
          <p:nvPr/>
        </p:nvSpPr>
        <p:spPr bwMode="auto">
          <a:xfrm>
            <a:off x="8924925" y="2900364"/>
            <a:ext cx="7556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MUSKOGEE</a:t>
            </a:r>
          </a:p>
        </p:txBody>
      </p:sp>
      <p:sp>
        <p:nvSpPr>
          <p:cNvPr id="3264" name="Rectangle 408"/>
          <p:cNvSpPr>
            <a:spLocks noChangeArrowheads="1"/>
          </p:cNvSpPr>
          <p:nvPr/>
        </p:nvSpPr>
        <p:spPr bwMode="auto">
          <a:xfrm rot="5400000">
            <a:off x="9294020" y="2766220"/>
            <a:ext cx="8270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CHEROKEE</a:t>
            </a:r>
          </a:p>
        </p:txBody>
      </p:sp>
      <p:sp>
        <p:nvSpPr>
          <p:cNvPr id="3265" name="Rectangle 409"/>
          <p:cNvSpPr>
            <a:spLocks noChangeArrowheads="1"/>
          </p:cNvSpPr>
          <p:nvPr/>
        </p:nvSpPr>
        <p:spPr bwMode="auto">
          <a:xfrm rot="5400000">
            <a:off x="9679782" y="2748757"/>
            <a:ext cx="5921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19" rIns="82039" bIns="41019">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ADAIR</a:t>
            </a:r>
          </a:p>
        </p:txBody>
      </p:sp>
      <p:sp>
        <p:nvSpPr>
          <p:cNvPr id="3266" name="Rectangle 410"/>
          <p:cNvSpPr>
            <a:spLocks noChangeArrowheads="1"/>
          </p:cNvSpPr>
          <p:nvPr/>
        </p:nvSpPr>
        <p:spPr bwMode="auto">
          <a:xfrm rot="5400000">
            <a:off x="9528970" y="2078832"/>
            <a:ext cx="6524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6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DELAWARE</a:t>
            </a:r>
          </a:p>
        </p:txBody>
      </p:sp>
      <p:sp>
        <p:nvSpPr>
          <p:cNvPr id="3267" name="Rectangle 411"/>
          <p:cNvSpPr>
            <a:spLocks noChangeArrowheads="1"/>
          </p:cNvSpPr>
          <p:nvPr/>
        </p:nvSpPr>
        <p:spPr bwMode="auto">
          <a:xfrm rot="5400000">
            <a:off x="9567069" y="1564482"/>
            <a:ext cx="5540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OTTAWA</a:t>
            </a:r>
          </a:p>
        </p:txBody>
      </p:sp>
      <p:sp>
        <p:nvSpPr>
          <p:cNvPr id="3268" name="Rectangle 412"/>
          <p:cNvSpPr>
            <a:spLocks noChangeArrowheads="1"/>
          </p:cNvSpPr>
          <p:nvPr/>
        </p:nvSpPr>
        <p:spPr bwMode="auto">
          <a:xfrm>
            <a:off x="9202739" y="2163764"/>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MAYES</a:t>
            </a:r>
          </a:p>
        </p:txBody>
      </p:sp>
      <p:sp>
        <p:nvSpPr>
          <p:cNvPr id="3269" name="Rectangle 413"/>
          <p:cNvSpPr>
            <a:spLocks noChangeArrowheads="1"/>
          </p:cNvSpPr>
          <p:nvPr/>
        </p:nvSpPr>
        <p:spPr bwMode="auto">
          <a:xfrm rot="5400000">
            <a:off x="8838407" y="2145507"/>
            <a:ext cx="5921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ROGERS</a:t>
            </a:r>
          </a:p>
        </p:txBody>
      </p:sp>
      <p:sp>
        <p:nvSpPr>
          <p:cNvPr id="3270" name="Rectangle 414"/>
          <p:cNvSpPr>
            <a:spLocks noChangeArrowheads="1"/>
          </p:cNvSpPr>
          <p:nvPr/>
        </p:nvSpPr>
        <p:spPr bwMode="auto">
          <a:xfrm rot="5400000">
            <a:off x="8766176" y="1606551"/>
            <a:ext cx="547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NOWATA</a:t>
            </a:r>
          </a:p>
        </p:txBody>
      </p:sp>
      <p:sp>
        <p:nvSpPr>
          <p:cNvPr id="3271" name="Rectangle 415"/>
          <p:cNvSpPr>
            <a:spLocks noChangeArrowheads="1"/>
          </p:cNvSpPr>
          <p:nvPr/>
        </p:nvSpPr>
        <p:spPr bwMode="auto">
          <a:xfrm>
            <a:off x="8842375" y="2535239"/>
            <a:ext cx="687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WAGONER</a:t>
            </a:r>
          </a:p>
        </p:txBody>
      </p:sp>
      <p:sp>
        <p:nvSpPr>
          <p:cNvPr id="3272" name="Rectangle 416"/>
          <p:cNvSpPr>
            <a:spLocks noChangeArrowheads="1"/>
          </p:cNvSpPr>
          <p:nvPr/>
        </p:nvSpPr>
        <p:spPr bwMode="auto">
          <a:xfrm rot="5400000">
            <a:off x="8496301" y="2454276"/>
            <a:ext cx="536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TULSA</a:t>
            </a:r>
          </a:p>
        </p:txBody>
      </p:sp>
      <p:sp>
        <p:nvSpPr>
          <p:cNvPr id="3273" name="Rectangle 417"/>
          <p:cNvSpPr>
            <a:spLocks noChangeArrowheads="1"/>
          </p:cNvSpPr>
          <p:nvPr/>
        </p:nvSpPr>
        <p:spPr bwMode="auto">
          <a:xfrm>
            <a:off x="9215438" y="349408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HASKELL</a:t>
            </a:r>
          </a:p>
        </p:txBody>
      </p:sp>
      <p:sp>
        <p:nvSpPr>
          <p:cNvPr id="3274" name="Rectangle 418"/>
          <p:cNvSpPr>
            <a:spLocks noChangeArrowheads="1"/>
          </p:cNvSpPr>
          <p:nvPr/>
        </p:nvSpPr>
        <p:spPr bwMode="auto">
          <a:xfrm>
            <a:off x="8048626" y="1662114"/>
            <a:ext cx="5175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OSAGE</a:t>
            </a:r>
          </a:p>
        </p:txBody>
      </p:sp>
      <p:sp>
        <p:nvSpPr>
          <p:cNvPr id="3275" name="Rectangle 420"/>
          <p:cNvSpPr>
            <a:spLocks noChangeArrowheads="1"/>
          </p:cNvSpPr>
          <p:nvPr/>
        </p:nvSpPr>
        <p:spPr bwMode="auto">
          <a:xfrm>
            <a:off x="7323139" y="1665289"/>
            <a:ext cx="3587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KAY</a:t>
            </a:r>
          </a:p>
        </p:txBody>
      </p:sp>
      <p:sp>
        <p:nvSpPr>
          <p:cNvPr id="3276" name="Rectangle 421"/>
          <p:cNvSpPr>
            <a:spLocks noChangeArrowheads="1"/>
          </p:cNvSpPr>
          <p:nvPr/>
        </p:nvSpPr>
        <p:spPr bwMode="auto">
          <a:xfrm>
            <a:off x="7197725" y="2109789"/>
            <a:ext cx="611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NOBLE</a:t>
            </a:r>
          </a:p>
        </p:txBody>
      </p:sp>
      <p:sp>
        <p:nvSpPr>
          <p:cNvPr id="3277" name="Rectangle 423"/>
          <p:cNvSpPr>
            <a:spLocks noChangeArrowheads="1"/>
          </p:cNvSpPr>
          <p:nvPr/>
        </p:nvSpPr>
        <p:spPr bwMode="auto">
          <a:xfrm rot="3109670">
            <a:off x="7010401" y="3567113"/>
            <a:ext cx="723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CLEVELAND</a:t>
            </a:r>
          </a:p>
        </p:txBody>
      </p:sp>
      <p:sp>
        <p:nvSpPr>
          <p:cNvPr id="3278" name="Rectangle 424"/>
          <p:cNvSpPr>
            <a:spLocks noChangeArrowheads="1"/>
          </p:cNvSpPr>
          <p:nvPr/>
        </p:nvSpPr>
        <p:spPr bwMode="auto">
          <a:xfrm>
            <a:off x="7318376" y="4419601"/>
            <a:ext cx="5508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MURRAY</a:t>
            </a:r>
          </a:p>
        </p:txBody>
      </p:sp>
      <p:sp>
        <p:nvSpPr>
          <p:cNvPr id="3279" name="Rectangle 425"/>
          <p:cNvSpPr>
            <a:spLocks noChangeArrowheads="1"/>
          </p:cNvSpPr>
          <p:nvPr/>
        </p:nvSpPr>
        <p:spPr bwMode="auto">
          <a:xfrm>
            <a:off x="7683500" y="4641851"/>
            <a:ext cx="7127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JOHNSTON</a:t>
            </a:r>
          </a:p>
        </p:txBody>
      </p:sp>
      <p:sp>
        <p:nvSpPr>
          <p:cNvPr id="3280" name="Rectangle 426"/>
          <p:cNvSpPr>
            <a:spLocks noChangeArrowheads="1"/>
          </p:cNvSpPr>
          <p:nvPr/>
        </p:nvSpPr>
        <p:spPr bwMode="auto">
          <a:xfrm>
            <a:off x="9204326" y="1652589"/>
            <a:ext cx="4492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CRAIG</a:t>
            </a:r>
          </a:p>
        </p:txBody>
      </p:sp>
      <p:sp>
        <p:nvSpPr>
          <p:cNvPr id="3281" name="Rectangle 427"/>
          <p:cNvSpPr>
            <a:spLocks noChangeArrowheads="1"/>
          </p:cNvSpPr>
          <p:nvPr/>
        </p:nvSpPr>
        <p:spPr bwMode="auto">
          <a:xfrm rot="5400000">
            <a:off x="7725570" y="3582195"/>
            <a:ext cx="6715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SEMINOLE</a:t>
            </a:r>
          </a:p>
        </p:txBody>
      </p:sp>
      <p:sp>
        <p:nvSpPr>
          <p:cNvPr id="3282" name="Rectangle 422"/>
          <p:cNvSpPr>
            <a:spLocks noChangeArrowheads="1"/>
          </p:cNvSpPr>
          <p:nvPr/>
        </p:nvSpPr>
        <p:spPr bwMode="auto">
          <a:xfrm>
            <a:off x="6956426" y="3094039"/>
            <a:ext cx="676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OKLAHOMA</a:t>
            </a:r>
          </a:p>
        </p:txBody>
      </p:sp>
      <p:sp>
        <p:nvSpPr>
          <p:cNvPr id="3283" name="Rectangle 781"/>
          <p:cNvSpPr>
            <a:spLocks noChangeArrowheads="1"/>
          </p:cNvSpPr>
          <p:nvPr/>
        </p:nvSpPr>
        <p:spPr bwMode="auto">
          <a:xfrm rot="4036898">
            <a:off x="8513763" y="2554288"/>
            <a:ext cx="531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19" rIns="82039" bIns="41019">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284" name="Rectangle 239"/>
          <p:cNvSpPr>
            <a:spLocks noChangeArrowheads="1"/>
          </p:cNvSpPr>
          <p:nvPr/>
        </p:nvSpPr>
        <p:spPr bwMode="auto">
          <a:xfrm rot="5400000">
            <a:off x="8458200" y="1770063"/>
            <a:ext cx="615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WASHINGTON</a:t>
            </a:r>
          </a:p>
        </p:txBody>
      </p:sp>
      <p:sp>
        <p:nvSpPr>
          <p:cNvPr id="3285" name="Rectangle 375"/>
          <p:cNvSpPr>
            <a:spLocks noChangeArrowheads="1"/>
          </p:cNvSpPr>
          <p:nvPr/>
        </p:nvSpPr>
        <p:spPr bwMode="auto">
          <a:xfrm rot="2700000">
            <a:off x="7712076" y="2160589"/>
            <a:ext cx="5556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PAWNEE</a:t>
            </a:r>
          </a:p>
        </p:txBody>
      </p:sp>
      <p:graphicFrame>
        <p:nvGraphicFramePr>
          <p:cNvPr id="2" name="Table 1"/>
          <p:cNvGraphicFramePr>
            <a:graphicFrameLocks noGrp="1"/>
          </p:cNvGraphicFramePr>
          <p:nvPr/>
        </p:nvGraphicFramePr>
        <p:xfrm>
          <a:off x="1897063" y="179388"/>
          <a:ext cx="8413750" cy="1174750"/>
        </p:xfrm>
        <a:graphic>
          <a:graphicData uri="http://schemas.openxmlformats.org/drawingml/2006/table">
            <a:tbl>
              <a:tblPr firstRow="1" bandRow="1">
                <a:tableStyleId>{5C22544A-7EE6-4342-B048-85BDC9FD1C3A}</a:tableStyleId>
              </a:tblPr>
              <a:tblGrid>
                <a:gridCol w="8413750">
                  <a:extLst>
                    <a:ext uri="{9D8B030D-6E8A-4147-A177-3AD203B41FA5}">
                      <a16:colId xmlns:a16="http://schemas.microsoft.com/office/drawing/2014/main" val="186877954"/>
                    </a:ext>
                  </a:extLst>
                </a:gridCol>
              </a:tblGrid>
              <a:tr h="1174750">
                <a:tc>
                  <a:txBody>
                    <a:bodyPr/>
                    <a:lstStyle/>
                    <a:p>
                      <a:pPr algn="ctr"/>
                      <a:r>
                        <a:rPr lang="en-US" sz="2000" dirty="0" smtClean="0">
                          <a:solidFill>
                            <a:schemeClr val="tx1"/>
                          </a:solidFill>
                        </a:rPr>
                        <a:t>Oklahoma Commission on Children and Youth</a:t>
                      </a:r>
                    </a:p>
                    <a:p>
                      <a:pPr algn="ctr"/>
                      <a:r>
                        <a:rPr lang="en-US" sz="2000" dirty="0" smtClean="0">
                          <a:solidFill>
                            <a:schemeClr val="tx1"/>
                          </a:solidFill>
                        </a:rPr>
                        <a:t>Oklahoma</a:t>
                      </a:r>
                      <a:r>
                        <a:rPr lang="en-US" sz="2000" baseline="0" dirty="0" smtClean="0">
                          <a:solidFill>
                            <a:schemeClr val="tx1"/>
                          </a:solidFill>
                        </a:rPr>
                        <a:t> </a:t>
                      </a:r>
                      <a:r>
                        <a:rPr lang="en-US" sz="2000" dirty="0" smtClean="0">
                          <a:solidFill>
                            <a:schemeClr val="tx1"/>
                          </a:solidFill>
                        </a:rPr>
                        <a:t>Post Adjudication Review Boards </a:t>
                      </a:r>
                    </a:p>
                    <a:p>
                      <a:pPr algn="ctr"/>
                      <a:r>
                        <a:rPr lang="en-US" sz="2000" dirty="0" smtClean="0">
                          <a:solidFill>
                            <a:schemeClr val="tx1"/>
                          </a:solidFill>
                        </a:rPr>
                        <a:t>Active Board</a:t>
                      </a:r>
                      <a:r>
                        <a:rPr lang="en-US" sz="2000" baseline="0" dirty="0" smtClean="0">
                          <a:solidFill>
                            <a:schemeClr val="tx1"/>
                          </a:solidFill>
                        </a:rPr>
                        <a:t> / 9-9-19</a:t>
                      </a:r>
                      <a:endParaRPr lang="en-US" sz="2000" dirty="0">
                        <a:solidFill>
                          <a:schemeClr val="tx1"/>
                        </a:solidFill>
                      </a:endParaRPr>
                    </a:p>
                  </a:txBody>
                  <a:tcPr marT="45742" marB="45742" anchor="ctr">
                    <a:noFill/>
                  </a:tcPr>
                </a:tc>
                <a:extLst>
                  <a:ext uri="{0D108BD9-81ED-4DB2-BD59-A6C34878D82A}">
                    <a16:rowId xmlns:a16="http://schemas.microsoft.com/office/drawing/2014/main" val="3363959107"/>
                  </a:ext>
                </a:extLst>
              </a:tr>
            </a:tbl>
          </a:graphicData>
        </a:graphic>
      </p:graphicFrame>
      <p:pic>
        <p:nvPicPr>
          <p:cNvPr id="32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252414"/>
            <a:ext cx="8239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3" name="Rectangle 397"/>
          <p:cNvSpPr>
            <a:spLocks noChangeArrowheads="1"/>
          </p:cNvSpPr>
          <p:nvPr/>
        </p:nvSpPr>
        <p:spPr bwMode="auto">
          <a:xfrm>
            <a:off x="8499475" y="4521201"/>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Atoka</a:t>
            </a:r>
          </a:p>
        </p:txBody>
      </p:sp>
      <p:sp>
        <p:nvSpPr>
          <p:cNvPr id="3294" name="Rectangle 353"/>
          <p:cNvSpPr>
            <a:spLocks noChangeArrowheads="1"/>
          </p:cNvSpPr>
          <p:nvPr/>
        </p:nvSpPr>
        <p:spPr bwMode="auto">
          <a:xfrm>
            <a:off x="4248150" y="1517651"/>
            <a:ext cx="552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Beaver</a:t>
            </a:r>
          </a:p>
        </p:txBody>
      </p:sp>
      <p:sp>
        <p:nvSpPr>
          <p:cNvPr id="3295" name="Rectangle 356"/>
          <p:cNvSpPr>
            <a:spLocks noChangeArrowheads="1"/>
          </p:cNvSpPr>
          <p:nvPr/>
        </p:nvSpPr>
        <p:spPr bwMode="auto">
          <a:xfrm>
            <a:off x="5153026" y="2060576"/>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Woodward</a:t>
            </a:r>
          </a:p>
        </p:txBody>
      </p:sp>
      <p:sp>
        <p:nvSpPr>
          <p:cNvPr id="3296" name="Rectangle 372"/>
          <p:cNvSpPr>
            <a:spLocks noChangeArrowheads="1"/>
          </p:cNvSpPr>
          <p:nvPr/>
        </p:nvSpPr>
        <p:spPr bwMode="auto">
          <a:xfrm rot="5400000">
            <a:off x="5857876" y="2805113"/>
            <a:ext cx="679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Watonga</a:t>
            </a:r>
          </a:p>
        </p:txBody>
      </p:sp>
      <p:sp>
        <p:nvSpPr>
          <p:cNvPr id="3297" name="Rectangle 396"/>
          <p:cNvSpPr>
            <a:spLocks noChangeArrowheads="1"/>
          </p:cNvSpPr>
          <p:nvPr/>
        </p:nvSpPr>
        <p:spPr bwMode="auto">
          <a:xfrm>
            <a:off x="8126414" y="5070476"/>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Durant</a:t>
            </a:r>
          </a:p>
        </p:txBody>
      </p:sp>
      <p:sp>
        <p:nvSpPr>
          <p:cNvPr id="3298" name="Rectangle 423"/>
          <p:cNvSpPr>
            <a:spLocks noChangeArrowheads="1"/>
          </p:cNvSpPr>
          <p:nvPr/>
        </p:nvSpPr>
        <p:spPr bwMode="auto">
          <a:xfrm>
            <a:off x="7342189" y="3551239"/>
            <a:ext cx="6000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Norman</a:t>
            </a:r>
          </a:p>
        </p:txBody>
      </p:sp>
      <p:sp>
        <p:nvSpPr>
          <p:cNvPr id="3299" name="Rectangle 422"/>
          <p:cNvSpPr>
            <a:spLocks noChangeArrowheads="1"/>
          </p:cNvSpPr>
          <p:nvPr/>
        </p:nvSpPr>
        <p:spPr bwMode="auto">
          <a:xfrm>
            <a:off x="7083426" y="3197226"/>
            <a:ext cx="676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OKC</a:t>
            </a:r>
          </a:p>
        </p:txBody>
      </p:sp>
      <p:sp>
        <p:nvSpPr>
          <p:cNvPr id="3300" name="Rectangle 426"/>
          <p:cNvSpPr>
            <a:spLocks noChangeArrowheads="1"/>
          </p:cNvSpPr>
          <p:nvPr/>
        </p:nvSpPr>
        <p:spPr bwMode="auto">
          <a:xfrm>
            <a:off x="9293226" y="1820864"/>
            <a:ext cx="4492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Vinita</a:t>
            </a:r>
          </a:p>
        </p:txBody>
      </p:sp>
      <p:sp>
        <p:nvSpPr>
          <p:cNvPr id="3301" name="Rectangle 378"/>
          <p:cNvSpPr>
            <a:spLocks noChangeArrowheads="1"/>
          </p:cNvSpPr>
          <p:nvPr/>
        </p:nvSpPr>
        <p:spPr bwMode="auto">
          <a:xfrm>
            <a:off x="8002588" y="2874964"/>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r>
              <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Sapulpa</a:t>
            </a:r>
          </a:p>
        </p:txBody>
      </p:sp>
      <p:sp>
        <p:nvSpPr>
          <p:cNvPr id="3302" name="TextBox 2"/>
          <p:cNvSpPr txBox="1">
            <a:spLocks noChangeArrowheads="1"/>
          </p:cNvSpPr>
          <p:nvPr/>
        </p:nvSpPr>
        <p:spPr bwMode="auto">
          <a:xfrm>
            <a:off x="1916113" y="3679825"/>
            <a:ext cx="2590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County Courthouse Meeting Town</a:t>
            </a:r>
          </a:p>
        </p:txBody>
      </p:sp>
      <p:sp>
        <p:nvSpPr>
          <p:cNvPr id="3303" name="Rectangle 368"/>
          <p:cNvSpPr>
            <a:spLocks noChangeArrowheads="1"/>
          </p:cNvSpPr>
          <p:nvPr/>
        </p:nvSpPr>
        <p:spPr bwMode="auto">
          <a:xfrm>
            <a:off x="5591175" y="2911476"/>
            <a:ext cx="673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Arapaho</a:t>
            </a:r>
          </a:p>
        </p:txBody>
      </p:sp>
      <p:sp>
        <p:nvSpPr>
          <p:cNvPr id="3304" name="Rectangle 385"/>
          <p:cNvSpPr>
            <a:spLocks noChangeArrowheads="1"/>
          </p:cNvSpPr>
          <p:nvPr/>
        </p:nvSpPr>
        <p:spPr bwMode="auto">
          <a:xfrm>
            <a:off x="5940426" y="42592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Lawton</a:t>
            </a:r>
          </a:p>
        </p:txBody>
      </p:sp>
      <p:sp>
        <p:nvSpPr>
          <p:cNvPr id="3305" name="Rectangle 385"/>
          <p:cNvSpPr>
            <a:spLocks noChangeArrowheads="1"/>
          </p:cNvSpPr>
          <p:nvPr/>
        </p:nvSpPr>
        <p:spPr bwMode="auto">
          <a:xfrm>
            <a:off x="9656763" y="2276476"/>
            <a:ext cx="3603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Jay</a:t>
            </a:r>
          </a:p>
        </p:txBody>
      </p:sp>
      <p:sp>
        <p:nvSpPr>
          <p:cNvPr id="3306" name="Rectangle 385"/>
          <p:cNvSpPr>
            <a:spLocks noChangeArrowheads="1"/>
          </p:cNvSpPr>
          <p:nvPr/>
        </p:nvSpPr>
        <p:spPr bwMode="auto">
          <a:xfrm>
            <a:off x="7156451" y="501173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Marietta</a:t>
            </a:r>
            <a:endPar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07" name="Rectangle 385"/>
          <p:cNvSpPr>
            <a:spLocks noChangeArrowheads="1"/>
          </p:cNvSpPr>
          <p:nvPr/>
        </p:nvSpPr>
        <p:spPr bwMode="auto">
          <a:xfrm>
            <a:off x="7232651" y="15367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Ponca City</a:t>
            </a:r>
          </a:p>
        </p:txBody>
      </p:sp>
      <p:sp>
        <p:nvSpPr>
          <p:cNvPr id="3308" name="Rectangle 385"/>
          <p:cNvSpPr>
            <a:spLocks noChangeArrowheads="1"/>
          </p:cNvSpPr>
          <p:nvPr/>
        </p:nvSpPr>
        <p:spPr bwMode="auto">
          <a:xfrm>
            <a:off x="8170863" y="3333751"/>
            <a:ext cx="5508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r>
              <a:rPr kumimoji="0" lang="en-US" altLang="en-US" sz="7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Okemah</a:t>
            </a:r>
          </a:p>
        </p:txBody>
      </p:sp>
      <p:sp>
        <p:nvSpPr>
          <p:cNvPr id="3309" name="Rectangle 385"/>
          <p:cNvSpPr>
            <a:spLocks noChangeArrowheads="1"/>
          </p:cNvSpPr>
          <p:nvPr/>
        </p:nvSpPr>
        <p:spPr bwMode="auto">
          <a:xfrm>
            <a:off x="6065838" y="2247901"/>
            <a:ext cx="5635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Fairview</a:t>
            </a:r>
          </a:p>
        </p:txBody>
      </p:sp>
      <p:sp>
        <p:nvSpPr>
          <p:cNvPr id="3310" name="Rectangle 385"/>
          <p:cNvSpPr>
            <a:spLocks noChangeArrowheads="1"/>
          </p:cNvSpPr>
          <p:nvPr/>
        </p:nvSpPr>
        <p:spPr bwMode="auto">
          <a:xfrm>
            <a:off x="8062914" y="19431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Pawhuska</a:t>
            </a:r>
          </a:p>
        </p:txBody>
      </p:sp>
      <p:sp>
        <p:nvSpPr>
          <p:cNvPr id="3311" name="Rectangle 385"/>
          <p:cNvSpPr>
            <a:spLocks noChangeArrowheads="1"/>
          </p:cNvSpPr>
          <p:nvPr/>
        </p:nvSpPr>
        <p:spPr bwMode="auto">
          <a:xfrm>
            <a:off x="8990013" y="4999039"/>
            <a:ext cx="4572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Hugo</a:t>
            </a:r>
          </a:p>
        </p:txBody>
      </p:sp>
      <p:sp>
        <p:nvSpPr>
          <p:cNvPr id="3312" name="Rectangle 385"/>
          <p:cNvSpPr>
            <a:spLocks noChangeArrowheads="1"/>
          </p:cNvSpPr>
          <p:nvPr/>
        </p:nvSpPr>
        <p:spPr bwMode="auto">
          <a:xfrm>
            <a:off x="7108826" y="4090988"/>
            <a:ext cx="6715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Pauls Valley</a:t>
            </a:r>
          </a:p>
        </p:txBody>
      </p:sp>
      <p:sp>
        <p:nvSpPr>
          <p:cNvPr id="3313" name="Rectangle 385"/>
          <p:cNvSpPr>
            <a:spLocks noChangeArrowheads="1"/>
          </p:cNvSpPr>
          <p:nvPr/>
        </p:nvSpPr>
        <p:spPr bwMode="auto">
          <a:xfrm>
            <a:off x="5032375" y="4333876"/>
            <a:ext cx="5016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Altus</a:t>
            </a:r>
          </a:p>
        </p:txBody>
      </p:sp>
      <p:sp>
        <p:nvSpPr>
          <p:cNvPr id="3314" name="Rectangle 385"/>
          <p:cNvSpPr>
            <a:spLocks noChangeArrowheads="1"/>
          </p:cNvSpPr>
          <p:nvPr/>
        </p:nvSpPr>
        <p:spPr bwMode="auto">
          <a:xfrm>
            <a:off x="4722814" y="3327401"/>
            <a:ext cx="5683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Sayre</a:t>
            </a:r>
          </a:p>
        </p:txBody>
      </p:sp>
      <p:sp>
        <p:nvSpPr>
          <p:cNvPr id="3315" name="Rectangle 385"/>
          <p:cNvSpPr>
            <a:spLocks noChangeArrowheads="1"/>
          </p:cNvSpPr>
          <p:nvPr/>
        </p:nvSpPr>
        <p:spPr bwMode="auto">
          <a:xfrm>
            <a:off x="8893176" y="299878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Muskogee</a:t>
            </a:r>
          </a:p>
        </p:txBody>
      </p:sp>
      <p:sp>
        <p:nvSpPr>
          <p:cNvPr id="3316" name="Rectangle 385"/>
          <p:cNvSpPr>
            <a:spLocks noChangeArrowheads="1"/>
          </p:cNvSpPr>
          <p:nvPr/>
        </p:nvSpPr>
        <p:spPr bwMode="auto">
          <a:xfrm>
            <a:off x="5372101" y="344011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New Cordell</a:t>
            </a:r>
          </a:p>
        </p:txBody>
      </p:sp>
      <p:sp>
        <p:nvSpPr>
          <p:cNvPr id="3317" name="Rectangle 385"/>
          <p:cNvSpPr>
            <a:spLocks noChangeArrowheads="1"/>
          </p:cNvSpPr>
          <p:nvPr/>
        </p:nvSpPr>
        <p:spPr bwMode="auto">
          <a:xfrm>
            <a:off x="8512176" y="38528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McAlester</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18" name="Rectangle 385"/>
          <p:cNvSpPr>
            <a:spLocks noChangeArrowheads="1"/>
          </p:cNvSpPr>
          <p:nvPr/>
        </p:nvSpPr>
        <p:spPr bwMode="auto">
          <a:xfrm>
            <a:off x="9464676" y="3074989"/>
            <a:ext cx="620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Sallisaw</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19" name="Rectangle 385"/>
          <p:cNvSpPr>
            <a:spLocks noChangeArrowheads="1"/>
          </p:cNvSpPr>
          <p:nvPr/>
        </p:nvSpPr>
        <p:spPr bwMode="auto">
          <a:xfrm>
            <a:off x="8858251" y="266223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en-US" altLang="en-US" sz="7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Wagoner</a:t>
            </a:r>
            <a:endPar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0" name="Rectangle 385"/>
          <p:cNvSpPr>
            <a:spLocks noChangeArrowheads="1"/>
          </p:cNvSpPr>
          <p:nvPr/>
        </p:nvSpPr>
        <p:spPr bwMode="auto">
          <a:xfrm>
            <a:off x="7500939" y="3078163"/>
            <a:ext cx="7207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Chandler</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1" name="Rectangle 385"/>
          <p:cNvSpPr>
            <a:spLocks noChangeArrowheads="1"/>
          </p:cNvSpPr>
          <p:nvPr/>
        </p:nvSpPr>
        <p:spPr bwMode="auto">
          <a:xfrm>
            <a:off x="7018338" y="2789239"/>
            <a:ext cx="5762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Guthrie</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2" name="Rectangle 385"/>
          <p:cNvSpPr>
            <a:spLocks noChangeArrowheads="1"/>
          </p:cNvSpPr>
          <p:nvPr/>
        </p:nvSpPr>
        <p:spPr bwMode="auto">
          <a:xfrm>
            <a:off x="9202739" y="2276476"/>
            <a:ext cx="5476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Pryor</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3" name="Rectangle 385"/>
          <p:cNvSpPr>
            <a:spLocks noChangeArrowheads="1"/>
          </p:cNvSpPr>
          <p:nvPr/>
        </p:nvSpPr>
        <p:spPr bwMode="auto">
          <a:xfrm rot="5400000">
            <a:off x="8476457" y="3018632"/>
            <a:ext cx="6715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7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Okmulgee</a:t>
            </a:r>
            <a:endPar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4" name="Rectangle 385"/>
          <p:cNvSpPr>
            <a:spLocks noChangeArrowheads="1"/>
          </p:cNvSpPr>
          <p:nvPr/>
        </p:nvSpPr>
        <p:spPr bwMode="auto">
          <a:xfrm>
            <a:off x="8107364" y="14478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Bartlesville  *</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5" name="Rectangle 385"/>
          <p:cNvSpPr>
            <a:spLocks noChangeArrowheads="1"/>
          </p:cNvSpPr>
          <p:nvPr/>
        </p:nvSpPr>
        <p:spPr bwMode="auto">
          <a:xfrm>
            <a:off x="7500939" y="3438525"/>
            <a:ext cx="7207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7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Shawnee</a:t>
            </a:r>
            <a:endPar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6" name="Rectangle 385"/>
          <p:cNvSpPr>
            <a:spLocks noChangeArrowheads="1"/>
          </p:cNvSpPr>
          <p:nvPr/>
        </p:nvSpPr>
        <p:spPr bwMode="auto">
          <a:xfrm>
            <a:off x="7383464" y="24638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Stillwater</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7" name="Rectangle 385"/>
          <p:cNvSpPr>
            <a:spLocks noChangeArrowheads="1"/>
          </p:cNvSpPr>
          <p:nvPr/>
        </p:nvSpPr>
        <p:spPr bwMode="auto">
          <a:xfrm>
            <a:off x="7761288" y="4176713"/>
            <a:ext cx="4492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Ada</a:t>
            </a:r>
            <a:endParaRPr kumimoji="0" lang="en-US" altLang="en-US" sz="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8" name="Rectangle 385"/>
          <p:cNvSpPr>
            <a:spLocks noChangeArrowheads="1"/>
          </p:cNvSpPr>
          <p:nvPr/>
        </p:nvSpPr>
        <p:spPr bwMode="auto">
          <a:xfrm rot="5400000">
            <a:off x="8619332" y="2150269"/>
            <a:ext cx="7207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7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Claremore</a:t>
            </a:r>
            <a:endParaRPr kumimoji="0" lang="en-US" altLang="en-US" sz="7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329" name="Rectangle 385"/>
          <p:cNvSpPr>
            <a:spLocks noChangeArrowheads="1"/>
          </p:cNvSpPr>
          <p:nvPr/>
        </p:nvSpPr>
        <p:spPr bwMode="auto">
          <a:xfrm>
            <a:off x="6513514" y="3217863"/>
            <a:ext cx="4841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820738" rtl="0" eaLnBrk="1" fontAlgn="auto" latinLnBrk="0" hangingPunct="1">
              <a:lnSpc>
                <a:spcPct val="100000"/>
              </a:lnSpc>
              <a:spcBef>
                <a:spcPct val="50000"/>
              </a:spcBef>
              <a:spcAft>
                <a:spcPts val="0"/>
              </a:spcAft>
              <a:buClrTx/>
              <a:buSzTx/>
              <a:buFontTx/>
              <a:buNone/>
              <a:tabLst/>
              <a:defRPr/>
            </a:pPr>
            <a:r>
              <a:rPr kumimoji="0" lang="en-US" altLang="en-US" sz="7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El Reno</a:t>
            </a:r>
          </a:p>
        </p:txBody>
      </p:sp>
      <p:sp>
        <p:nvSpPr>
          <p:cNvPr id="3330" name="TextBox 3"/>
          <p:cNvSpPr txBox="1">
            <a:spLocks noChangeArrowheads="1"/>
          </p:cNvSpPr>
          <p:nvPr/>
        </p:nvSpPr>
        <p:spPr bwMode="auto">
          <a:xfrm>
            <a:off x="1797051" y="2433638"/>
            <a:ext cx="396875" cy="368300"/>
          </a:xfrm>
          <a:prstGeom prst="rect">
            <a:avLst/>
          </a:prstGeom>
          <a:solidFill>
            <a:srgbClr val="B7FFEC"/>
          </a:solidFill>
          <a:ln w="38100">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331" name="TextBox 256"/>
          <p:cNvSpPr txBox="1">
            <a:spLocks noChangeArrowheads="1"/>
          </p:cNvSpPr>
          <p:nvPr/>
        </p:nvSpPr>
        <p:spPr bwMode="auto">
          <a:xfrm>
            <a:off x="1797051" y="3038475"/>
            <a:ext cx="396875"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332" name="TextBox 2"/>
          <p:cNvSpPr txBox="1">
            <a:spLocks noChangeArrowheads="1"/>
          </p:cNvSpPr>
          <p:nvPr/>
        </p:nvSpPr>
        <p:spPr bwMode="auto">
          <a:xfrm>
            <a:off x="2522538" y="2481264"/>
            <a:ext cx="142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Existing PARB</a:t>
            </a:r>
          </a:p>
        </p:txBody>
      </p:sp>
      <p:sp>
        <p:nvSpPr>
          <p:cNvPr id="3333" name="TextBox 2"/>
          <p:cNvSpPr txBox="1">
            <a:spLocks noChangeArrowheads="1"/>
          </p:cNvSpPr>
          <p:nvPr/>
        </p:nvSpPr>
        <p:spPr bwMode="auto">
          <a:xfrm>
            <a:off x="2525714" y="3076576"/>
            <a:ext cx="193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PARB</a:t>
            </a:r>
          </a:p>
        </p:txBody>
      </p:sp>
      <p:sp>
        <p:nvSpPr>
          <p:cNvPr id="257" name="Rectangle 256"/>
          <p:cNvSpPr/>
          <p:nvPr/>
        </p:nvSpPr>
        <p:spPr>
          <a:xfrm>
            <a:off x="0" y="6248400"/>
            <a:ext cx="12192000" cy="609600"/>
          </a:xfrm>
          <a:prstGeom prst="rect">
            <a:avLst/>
          </a:prstGeom>
          <a:solidFill>
            <a:srgbClr val="3D5192"/>
          </a:solid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8" name="Picture 2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259" name="TextBox 258"/>
          <p:cNvSpPr txBox="1"/>
          <p:nvPr/>
        </p:nvSpPr>
        <p:spPr>
          <a:xfrm>
            <a:off x="1092238" y="6399310"/>
            <a:ext cx="7889630" cy="307777"/>
          </a:xfrm>
          <a:prstGeom prst="rect">
            <a:avLst/>
          </a:prstGeom>
          <a:solidFill>
            <a:srgbClr val="3D51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5E60C-26B7-4EA4-9F43-1DA1871294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7648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r>
              <a:rPr lang="en-US" dirty="0">
                <a:solidFill>
                  <a:srgbClr val="6194BC"/>
                </a:solidFill>
              </a:rPr>
              <a:t>State Post Adjudication Advisory Board</a:t>
            </a:r>
          </a:p>
        </p:txBody>
      </p:sp>
      <p:sp>
        <p:nvSpPr>
          <p:cNvPr id="10" name="Content Placeholder 9"/>
          <p:cNvSpPr>
            <a:spLocks noGrp="1"/>
          </p:cNvSpPr>
          <p:nvPr>
            <p:ph idx="1"/>
          </p:nvPr>
        </p:nvSpPr>
        <p:spPr/>
        <p:txBody>
          <a:bodyPr>
            <a:normAutofit/>
          </a:bodyPr>
          <a:lstStyle/>
          <a:p>
            <a:r>
              <a:rPr lang="en-US" dirty="0" smtClean="0">
                <a:solidFill>
                  <a:srgbClr val="3D5192"/>
                </a:solidFill>
              </a:rPr>
              <a:t>Nineteen </a:t>
            </a:r>
            <a:r>
              <a:rPr lang="en-US" dirty="0">
                <a:solidFill>
                  <a:srgbClr val="3D5192"/>
                </a:solidFill>
              </a:rPr>
              <a:t>members appointed by the </a:t>
            </a:r>
            <a:r>
              <a:rPr lang="en-US" dirty="0" smtClean="0">
                <a:solidFill>
                  <a:srgbClr val="3D5192"/>
                </a:solidFill>
              </a:rPr>
              <a:t>Governor, </a:t>
            </a:r>
            <a:r>
              <a:rPr lang="en-US" dirty="0">
                <a:solidFill>
                  <a:srgbClr val="3D5192"/>
                </a:solidFill>
              </a:rPr>
              <a:t>plus </a:t>
            </a:r>
            <a:r>
              <a:rPr lang="en-US" dirty="0" smtClean="0">
                <a:solidFill>
                  <a:srgbClr val="3D5192"/>
                </a:solidFill>
              </a:rPr>
              <a:t>ex-officio </a:t>
            </a:r>
            <a:r>
              <a:rPr lang="en-US" dirty="0">
                <a:solidFill>
                  <a:srgbClr val="3D5192"/>
                </a:solidFill>
              </a:rPr>
              <a:t>members from OKDHS and OJA</a:t>
            </a:r>
          </a:p>
          <a:p>
            <a:pPr lvl="1"/>
            <a:r>
              <a:rPr lang="en-US" dirty="0">
                <a:solidFill>
                  <a:srgbClr val="3D5192"/>
                </a:solidFill>
              </a:rPr>
              <a:t>Eight local PARB members</a:t>
            </a:r>
          </a:p>
          <a:p>
            <a:pPr lvl="1"/>
            <a:r>
              <a:rPr lang="en-US" dirty="0">
                <a:solidFill>
                  <a:srgbClr val="3D5192"/>
                </a:solidFill>
              </a:rPr>
              <a:t>Five Judges</a:t>
            </a:r>
          </a:p>
          <a:p>
            <a:pPr lvl="1"/>
            <a:r>
              <a:rPr lang="en-US" dirty="0">
                <a:solidFill>
                  <a:srgbClr val="3D5192"/>
                </a:solidFill>
              </a:rPr>
              <a:t>Five </a:t>
            </a:r>
            <a:r>
              <a:rPr lang="en-US" dirty="0" smtClean="0">
                <a:solidFill>
                  <a:srgbClr val="3D5192"/>
                </a:solidFill>
              </a:rPr>
              <a:t>representing </a:t>
            </a:r>
            <a:r>
              <a:rPr lang="en-US" dirty="0">
                <a:solidFill>
                  <a:srgbClr val="3D5192"/>
                </a:solidFill>
              </a:rPr>
              <a:t>the general public</a:t>
            </a:r>
          </a:p>
          <a:p>
            <a:pPr lvl="1"/>
            <a:r>
              <a:rPr lang="en-US" dirty="0">
                <a:solidFill>
                  <a:srgbClr val="3D5192"/>
                </a:solidFill>
              </a:rPr>
              <a:t>One foster parent representing foster parents with </a:t>
            </a:r>
            <a:r>
              <a:rPr lang="en-US" dirty="0" smtClean="0">
                <a:solidFill>
                  <a:srgbClr val="3D5192"/>
                </a:solidFill>
              </a:rPr>
              <a:t>a current </a:t>
            </a:r>
            <a:r>
              <a:rPr lang="en-US" dirty="0">
                <a:solidFill>
                  <a:srgbClr val="3D5192"/>
                </a:solidFill>
              </a:rPr>
              <a:t>contract with the OKDHS</a:t>
            </a:r>
          </a:p>
          <a:p>
            <a:pPr lvl="1"/>
            <a:r>
              <a:rPr lang="en-US" dirty="0">
                <a:solidFill>
                  <a:srgbClr val="3D5192"/>
                </a:solidFill>
              </a:rPr>
              <a:t>One foster parent representing child-placing agencies which have current contracts with the OKDHS to provide foster care services</a:t>
            </a:r>
          </a:p>
          <a:p>
            <a:pPr lvl="1"/>
            <a:r>
              <a:rPr lang="en-US" dirty="0">
                <a:solidFill>
                  <a:srgbClr val="3D5192"/>
                </a:solidFill>
              </a:rPr>
              <a:t>One foster parent nominated by any local or statewide foster parent association </a:t>
            </a:r>
          </a:p>
          <a:p>
            <a:endParaRPr lang="en-US" dirty="0">
              <a:solidFill>
                <a:srgbClr val="3D5192"/>
              </a:solidFill>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032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60000"/>
                    <a:lumOff val="40000"/>
                  </a:schemeClr>
                </a:solidFill>
              </a:rPr>
              <a:t>State Level PARB</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1524000" y="1654989"/>
            <a:ext cx="8229600" cy="4525963"/>
          </a:xfrm>
        </p:spPr>
        <p:txBody>
          <a:bodyPr>
            <a:normAutofit/>
          </a:bodyPr>
          <a:lstStyle/>
          <a:p>
            <a:r>
              <a:rPr lang="en-US" dirty="0">
                <a:solidFill>
                  <a:srgbClr val="3D5192"/>
                </a:solidFill>
              </a:rPr>
              <a:t>You have a State </a:t>
            </a:r>
            <a:r>
              <a:rPr lang="en-US" dirty="0" smtClean="0">
                <a:solidFill>
                  <a:srgbClr val="3D5192"/>
                </a:solidFill>
              </a:rPr>
              <a:t>Staff that can help you with</a:t>
            </a:r>
            <a:endParaRPr lang="en-US" dirty="0">
              <a:solidFill>
                <a:srgbClr val="3D5192"/>
              </a:solidFill>
            </a:endParaRPr>
          </a:p>
          <a:p>
            <a:pPr marL="457200" lvl="1" indent="0">
              <a:buNone/>
            </a:pPr>
            <a:r>
              <a:rPr lang="en-US" dirty="0" smtClean="0">
                <a:solidFill>
                  <a:srgbClr val="3D5192"/>
                </a:solidFill>
              </a:rPr>
              <a:t>	Training</a:t>
            </a:r>
          </a:p>
          <a:p>
            <a:pPr marL="457200" lvl="1" indent="0">
              <a:buNone/>
            </a:pPr>
            <a:r>
              <a:rPr lang="en-US" dirty="0" smtClean="0">
                <a:solidFill>
                  <a:srgbClr val="3D5192"/>
                </a:solidFill>
              </a:rPr>
              <a:t>	Technical Assistance</a:t>
            </a:r>
          </a:p>
          <a:p>
            <a:pPr marL="457200" lvl="1" indent="0">
              <a:buNone/>
            </a:pPr>
            <a:r>
              <a:rPr lang="en-US" dirty="0" smtClean="0">
                <a:solidFill>
                  <a:srgbClr val="3D5192"/>
                </a:solidFill>
              </a:rPr>
              <a:t>	Forms</a:t>
            </a:r>
          </a:p>
          <a:p>
            <a:pPr marL="457200" lvl="1" indent="0">
              <a:buNone/>
            </a:pPr>
            <a:r>
              <a:rPr lang="en-US" dirty="0">
                <a:solidFill>
                  <a:srgbClr val="3D5192"/>
                </a:solidFill>
              </a:rPr>
              <a:t>	</a:t>
            </a:r>
            <a:r>
              <a:rPr lang="en-US" dirty="0" smtClean="0">
                <a:solidFill>
                  <a:srgbClr val="3D5192"/>
                </a:solidFill>
              </a:rPr>
              <a:t>Judicial Relationships</a:t>
            </a:r>
          </a:p>
          <a:p>
            <a:pPr marL="457200" lvl="1" indent="0">
              <a:buNone/>
            </a:pPr>
            <a:r>
              <a:rPr lang="en-US" dirty="0">
                <a:solidFill>
                  <a:srgbClr val="3D5192"/>
                </a:solidFill>
              </a:rPr>
              <a:t>	</a:t>
            </a:r>
            <a:r>
              <a:rPr lang="en-US" dirty="0" smtClean="0">
                <a:solidFill>
                  <a:srgbClr val="3D5192"/>
                </a:solidFill>
              </a:rPr>
              <a:t>DHS Relationships</a:t>
            </a:r>
          </a:p>
          <a:p>
            <a:pPr marL="457200" lvl="1" indent="0">
              <a:buNone/>
            </a:pPr>
            <a:r>
              <a:rPr lang="en-US" dirty="0">
                <a:solidFill>
                  <a:srgbClr val="3D5192"/>
                </a:solidFill>
              </a:rPr>
              <a:t>	</a:t>
            </a:r>
            <a:r>
              <a:rPr lang="en-US" dirty="0" smtClean="0">
                <a:solidFill>
                  <a:srgbClr val="3D5192"/>
                </a:solidFill>
              </a:rPr>
              <a:t>Being the bad guy or gal</a:t>
            </a:r>
          </a:p>
          <a:p>
            <a:pPr marL="457200" lvl="1" indent="0">
              <a:buNone/>
            </a:pPr>
            <a:r>
              <a:rPr lang="en-US" dirty="0" smtClean="0">
                <a:solidFill>
                  <a:srgbClr val="3D5192"/>
                </a:solidFill>
              </a:rPr>
              <a:t>	Asking for your paperwork</a:t>
            </a:r>
          </a:p>
          <a:p>
            <a:pPr marL="457200" lvl="1" indent="0">
              <a:buNone/>
            </a:pPr>
            <a:endParaRPr lang="en-US" dirty="0">
              <a:solidFill>
                <a:srgbClr val="3D5192"/>
              </a:solidFill>
            </a:endParaRPr>
          </a:p>
          <a:p>
            <a:endParaRPr lang="en-US" dirty="0">
              <a:solidFill>
                <a:srgbClr val="3D5192"/>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3E9E2-2EFD-43F8-BCE7-B6767D5CE59A}"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6248400"/>
            <a:ext cx="12192000" cy="609600"/>
            <a:chOff x="0" y="6248400"/>
            <a:chExt cx="12192000" cy="609600"/>
          </a:xfrm>
          <a:solidFill>
            <a:srgbClr val="3D5192"/>
          </a:solidFill>
        </p:grpSpPr>
        <p:sp>
          <p:nvSpPr>
            <p:cNvPr id="10" name="Rectangle 9"/>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705425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r>
              <a:rPr lang="en-US" sz="5400" dirty="0" smtClean="0">
                <a:solidFill>
                  <a:srgbClr val="6194BC"/>
                </a:solidFill>
              </a:rPr>
              <a:t>What is PARB?</a:t>
            </a:r>
            <a:endParaRPr lang="en-US" sz="5400" dirty="0">
              <a:solidFill>
                <a:srgbClr val="6194BC"/>
              </a:solidFill>
            </a:endParaRPr>
          </a:p>
        </p:txBody>
      </p:sp>
      <p:sp>
        <p:nvSpPr>
          <p:cNvPr id="10" name="Content Placeholder 9"/>
          <p:cNvSpPr>
            <a:spLocks noGrp="1"/>
          </p:cNvSpPr>
          <p:nvPr>
            <p:ph idx="1"/>
          </p:nvPr>
        </p:nvSpPr>
        <p:spPr>
          <a:xfrm>
            <a:off x="838200" y="1825625"/>
            <a:ext cx="10515600" cy="3334954"/>
          </a:xfrm>
        </p:spPr>
        <p:txBody>
          <a:bodyPr/>
          <a:lstStyle/>
          <a:p>
            <a:r>
              <a:rPr lang="en-US" dirty="0" smtClean="0">
                <a:solidFill>
                  <a:srgbClr val="3D5192"/>
                </a:solidFill>
              </a:rPr>
              <a:t>A group of local, trained and supported volunteers with broad Legislative Authority that meet regularly to monitor active deprived docket cases and make recommendations to the presiding Judge.  These recommendations are made to insure the safety of the child, encourage best practices and promote permanency while the child is in state custody. </a:t>
            </a:r>
            <a:endParaRPr lang="en-US" dirty="0">
              <a:solidFill>
                <a:srgbClr val="3D5192"/>
              </a:solidFill>
            </a:endParaRPr>
          </a:p>
          <a:p>
            <a:pPr marL="0" indent="0">
              <a:buNone/>
            </a:pPr>
            <a:endParaRPr lang="en-US" dirty="0">
              <a:solidFill>
                <a:srgbClr val="3D5192"/>
              </a:solidFill>
            </a:endParaRPr>
          </a:p>
        </p:txBody>
      </p:sp>
      <p:sp>
        <p:nvSpPr>
          <p:cNvPr id="11" name="Slide Number Placeholder 6"/>
          <p:cNvSpPr txBox="1">
            <a:spLocks/>
          </p:cNvSpPr>
          <p:nvPr/>
        </p:nvSpPr>
        <p:spPr>
          <a:xfrm>
            <a:off x="11502258" y="622343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85E60C-26B7-4EA4-9F43-1DA1871294ED}" type="slidenum">
              <a:rPr lang="en-US" smtClean="0">
                <a:solidFill>
                  <a:schemeClr val="bg1"/>
                </a:solidFill>
              </a:rPr>
              <a:pPr/>
              <a:t>55</a:t>
            </a:fld>
            <a:endParaRPr lang="en-US" dirty="0">
              <a:solidFill>
                <a:schemeClr val="bg1"/>
              </a:solidFill>
            </a:endParaRPr>
          </a:p>
        </p:txBody>
      </p:sp>
      <p:sp>
        <p:nvSpPr>
          <p:cNvPr id="12" name="Slide Number Placeholder 1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05811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r>
              <a:rPr lang="en-US" sz="5400" dirty="0">
                <a:solidFill>
                  <a:srgbClr val="3D5192"/>
                </a:solidFill>
              </a:rPr>
              <a:t>Purpose</a:t>
            </a:r>
          </a:p>
        </p:txBody>
      </p:sp>
      <p:sp>
        <p:nvSpPr>
          <p:cNvPr id="10" name="Content Placeholder 9"/>
          <p:cNvSpPr>
            <a:spLocks noGrp="1"/>
          </p:cNvSpPr>
          <p:nvPr>
            <p:ph idx="1"/>
          </p:nvPr>
        </p:nvSpPr>
        <p:spPr>
          <a:xfrm>
            <a:off x="838200" y="1825625"/>
            <a:ext cx="10515600" cy="3334954"/>
          </a:xfrm>
        </p:spPr>
        <p:txBody>
          <a:bodyPr/>
          <a:lstStyle/>
          <a:p>
            <a:r>
              <a:rPr lang="en-US" dirty="0">
                <a:solidFill>
                  <a:srgbClr val="3D5893"/>
                </a:solidFill>
              </a:rPr>
              <a:t>Assure that children do not linger in foster care but </a:t>
            </a:r>
            <a:r>
              <a:rPr lang="en-US" dirty="0" smtClean="0">
                <a:solidFill>
                  <a:srgbClr val="3D5893"/>
                </a:solidFill>
              </a:rPr>
              <a:t>receive </a:t>
            </a:r>
            <a:r>
              <a:rPr lang="en-US" dirty="0">
                <a:solidFill>
                  <a:srgbClr val="3D5893"/>
                </a:solidFill>
              </a:rPr>
              <a:t>the support and benefits of a permanent </a:t>
            </a:r>
            <a:r>
              <a:rPr lang="en-US" dirty="0" smtClean="0">
                <a:solidFill>
                  <a:srgbClr val="3D5893"/>
                </a:solidFill>
              </a:rPr>
              <a:t>home</a:t>
            </a:r>
            <a:endParaRPr lang="en-US" dirty="0">
              <a:solidFill>
                <a:srgbClr val="3D5893"/>
              </a:solidFill>
            </a:endParaRPr>
          </a:p>
          <a:p>
            <a:r>
              <a:rPr lang="en-US" dirty="0" smtClean="0">
                <a:solidFill>
                  <a:srgbClr val="3D5893"/>
                </a:solidFill>
              </a:rPr>
              <a:t>Emphasize </a:t>
            </a:r>
            <a:r>
              <a:rPr lang="en-US" dirty="0">
                <a:solidFill>
                  <a:srgbClr val="3D5893"/>
                </a:solidFill>
              </a:rPr>
              <a:t>prevention services and permanent </a:t>
            </a:r>
            <a:r>
              <a:rPr lang="en-US" dirty="0" smtClean="0">
                <a:solidFill>
                  <a:srgbClr val="3D5893"/>
                </a:solidFill>
              </a:rPr>
              <a:t>placement</a:t>
            </a:r>
          </a:p>
          <a:p>
            <a:r>
              <a:rPr lang="en-US" dirty="0" smtClean="0">
                <a:solidFill>
                  <a:srgbClr val="3D5893"/>
                </a:solidFill>
              </a:rPr>
              <a:t>Provide oversight </a:t>
            </a:r>
            <a:r>
              <a:rPr lang="en-US" dirty="0">
                <a:solidFill>
                  <a:srgbClr val="3D5893"/>
                </a:solidFill>
              </a:rPr>
              <a:t>and support of Child Welfare</a:t>
            </a:r>
            <a:r>
              <a:rPr lang="en-US" dirty="0">
                <a:solidFill>
                  <a:srgbClr val="3D5192"/>
                </a:solidFill>
              </a:rPr>
              <a:t>, Judges and foster </a:t>
            </a:r>
            <a:r>
              <a:rPr lang="en-US" dirty="0" smtClean="0">
                <a:solidFill>
                  <a:srgbClr val="3D5192"/>
                </a:solidFill>
              </a:rPr>
              <a:t>parents</a:t>
            </a:r>
            <a:endParaRPr lang="en-US" dirty="0">
              <a:solidFill>
                <a:srgbClr val="3D5192"/>
              </a:solidFill>
            </a:endParaRPr>
          </a:p>
          <a:p>
            <a:r>
              <a:rPr lang="en-US" dirty="0" smtClean="0">
                <a:solidFill>
                  <a:srgbClr val="3D5192"/>
                </a:solidFill>
              </a:rPr>
              <a:t>Have more </a:t>
            </a:r>
            <a:r>
              <a:rPr lang="en-US" dirty="0">
                <a:solidFill>
                  <a:srgbClr val="3D5192"/>
                </a:solidFill>
              </a:rPr>
              <a:t>eyes on the case </a:t>
            </a:r>
          </a:p>
          <a:p>
            <a:r>
              <a:rPr lang="en-US" dirty="0" smtClean="0">
                <a:solidFill>
                  <a:srgbClr val="3D5192"/>
                </a:solidFill>
              </a:rPr>
              <a:t>To be </a:t>
            </a:r>
            <a:r>
              <a:rPr lang="en-US" dirty="0">
                <a:solidFill>
                  <a:srgbClr val="3D5192"/>
                </a:solidFill>
              </a:rPr>
              <a:t>a </a:t>
            </a:r>
            <a:r>
              <a:rPr lang="en-US" dirty="0" smtClean="0">
                <a:solidFill>
                  <a:srgbClr val="3D5192"/>
                </a:solidFill>
              </a:rPr>
              <a:t>community resource</a:t>
            </a:r>
            <a:endParaRPr lang="en-US" dirty="0">
              <a:solidFill>
                <a:srgbClr val="3D5192"/>
              </a:solidFill>
            </a:endParaRPr>
          </a:p>
          <a:p>
            <a:pPr marL="0" indent="0">
              <a:buNone/>
            </a:pPr>
            <a:endParaRPr lang="en-US" dirty="0">
              <a:solidFill>
                <a:srgbClr val="3D5192"/>
              </a:solidFill>
            </a:endParaRPr>
          </a:p>
        </p:txBody>
      </p:sp>
    </p:spTree>
    <p:extLst>
      <p:ext uri="{BB962C8B-B14F-4D97-AF65-F5344CB8AC3E}">
        <p14:creationId xmlns:p14="http://schemas.microsoft.com/office/powerpoint/2010/main" val="3095671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D5192"/>
                </a:solidFill>
              </a:rPr>
              <a:t>The Review Process</a:t>
            </a:r>
            <a:endParaRPr lang="en-US" dirty="0">
              <a:solidFill>
                <a:srgbClr val="3D5192"/>
              </a:solidFill>
            </a:endParaRPr>
          </a:p>
        </p:txBody>
      </p:sp>
      <p:sp>
        <p:nvSpPr>
          <p:cNvPr id="3" name="Content Placeholder 2"/>
          <p:cNvSpPr>
            <a:spLocks noGrp="1"/>
          </p:cNvSpPr>
          <p:nvPr>
            <p:ph idx="1"/>
          </p:nvPr>
        </p:nvSpPr>
        <p:spPr/>
        <p:txBody>
          <a:bodyPr/>
          <a:lstStyle/>
          <a:p>
            <a:r>
              <a:rPr lang="en-US" dirty="0" smtClean="0">
                <a:solidFill>
                  <a:srgbClr val="3D5192"/>
                </a:solidFill>
              </a:rPr>
              <a:t>Current deprived cases are identified and case files pulled</a:t>
            </a:r>
          </a:p>
          <a:p>
            <a:r>
              <a:rPr lang="en-US" dirty="0" smtClean="0">
                <a:solidFill>
                  <a:srgbClr val="3D5192"/>
                </a:solidFill>
              </a:rPr>
              <a:t>Child Welfare </a:t>
            </a:r>
            <a:r>
              <a:rPr lang="en-US" dirty="0">
                <a:solidFill>
                  <a:srgbClr val="3D5192"/>
                </a:solidFill>
              </a:rPr>
              <a:t>r</a:t>
            </a:r>
            <a:r>
              <a:rPr lang="en-US" dirty="0" smtClean="0">
                <a:solidFill>
                  <a:srgbClr val="3D5192"/>
                </a:solidFill>
              </a:rPr>
              <a:t>eports on cases either in person, on the phone or by submitting a report or both</a:t>
            </a:r>
          </a:p>
          <a:p>
            <a:r>
              <a:rPr lang="en-US" dirty="0" smtClean="0">
                <a:solidFill>
                  <a:srgbClr val="3D5192"/>
                </a:solidFill>
              </a:rPr>
              <a:t>The case Information is reviewed</a:t>
            </a:r>
          </a:p>
          <a:p>
            <a:r>
              <a:rPr lang="en-US" dirty="0" smtClean="0">
                <a:solidFill>
                  <a:srgbClr val="3D5192"/>
                </a:solidFill>
              </a:rPr>
              <a:t>A recommendation is made and the form is filled out</a:t>
            </a:r>
          </a:p>
          <a:p>
            <a:r>
              <a:rPr lang="en-US" dirty="0" smtClean="0">
                <a:solidFill>
                  <a:srgbClr val="3D5192"/>
                </a:solidFill>
              </a:rPr>
              <a:t>Submit the form into the case file</a:t>
            </a:r>
            <a:endParaRPr lang="en-US" dirty="0">
              <a:solidFill>
                <a:srgbClr val="3D5192"/>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57</a:t>
            </a:fld>
            <a:endParaRPr lang="en-US" dirty="0">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8296431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r>
              <a:rPr lang="en-US" sz="5400" dirty="0">
                <a:solidFill>
                  <a:srgbClr val="3D5192"/>
                </a:solidFill>
              </a:rPr>
              <a:t>History</a:t>
            </a:r>
          </a:p>
        </p:txBody>
      </p:sp>
      <p:sp>
        <p:nvSpPr>
          <p:cNvPr id="10" name="Content Placeholder 9"/>
          <p:cNvSpPr>
            <a:spLocks noGrp="1"/>
          </p:cNvSpPr>
          <p:nvPr>
            <p:ph idx="1"/>
          </p:nvPr>
        </p:nvSpPr>
        <p:spPr/>
        <p:txBody>
          <a:bodyPr>
            <a:normAutofit fontScale="92500" lnSpcReduction="10000"/>
          </a:bodyPr>
          <a:lstStyle/>
          <a:p>
            <a:r>
              <a:rPr lang="en-US" dirty="0">
                <a:solidFill>
                  <a:srgbClr val="3D5192"/>
                </a:solidFill>
              </a:rPr>
              <a:t>1981, Oklahoma legislation created independent, citizen-led foster care review programs to be in operation in every judicial district.  The program became known at the Foster Care Review </a:t>
            </a:r>
            <a:r>
              <a:rPr lang="en-US" dirty="0" smtClean="0">
                <a:solidFill>
                  <a:srgbClr val="3D5192"/>
                </a:solidFill>
              </a:rPr>
              <a:t>Boards.</a:t>
            </a:r>
          </a:p>
          <a:p>
            <a:endParaRPr lang="en-US" dirty="0">
              <a:solidFill>
                <a:srgbClr val="3D5192"/>
              </a:solidFill>
            </a:endParaRPr>
          </a:p>
          <a:p>
            <a:r>
              <a:rPr lang="en-US" dirty="0">
                <a:solidFill>
                  <a:srgbClr val="3D5192"/>
                </a:solidFill>
              </a:rPr>
              <a:t>1983, Oklahoma Legislation created </a:t>
            </a:r>
            <a:r>
              <a:rPr lang="en-US" dirty="0" smtClean="0">
                <a:solidFill>
                  <a:srgbClr val="3D5192"/>
                </a:solidFill>
              </a:rPr>
              <a:t>a state level </a:t>
            </a:r>
            <a:r>
              <a:rPr lang="en-US" dirty="0">
                <a:solidFill>
                  <a:srgbClr val="3D5192"/>
                </a:solidFill>
              </a:rPr>
              <a:t>advisory board comprised of 21 members appointed by the governor to assist in administering the review program.  </a:t>
            </a:r>
            <a:endParaRPr lang="en-US" dirty="0" smtClean="0">
              <a:solidFill>
                <a:srgbClr val="3D5192"/>
              </a:solidFill>
            </a:endParaRPr>
          </a:p>
          <a:p>
            <a:pPr marL="0" indent="0">
              <a:buNone/>
            </a:pPr>
            <a:endParaRPr lang="en-US" dirty="0">
              <a:solidFill>
                <a:srgbClr val="3D5192"/>
              </a:solidFill>
            </a:endParaRPr>
          </a:p>
          <a:p>
            <a:r>
              <a:rPr lang="en-US" dirty="0">
                <a:solidFill>
                  <a:srgbClr val="3D5192"/>
                </a:solidFill>
              </a:rPr>
              <a:t>1990’s, the program was renamed the Post Adjudication Review </a:t>
            </a:r>
            <a:r>
              <a:rPr lang="en-US" dirty="0" smtClean="0">
                <a:solidFill>
                  <a:srgbClr val="3D5192"/>
                </a:solidFill>
              </a:rPr>
              <a:t>Boards and moved </a:t>
            </a:r>
            <a:r>
              <a:rPr lang="en-US" dirty="0">
                <a:solidFill>
                  <a:srgbClr val="3D5192"/>
                </a:solidFill>
              </a:rPr>
              <a:t>under the supervision of the Oklahoma Commission on Children and Youth (OCCY).</a:t>
            </a:r>
          </a:p>
          <a:p>
            <a:endParaRPr lang="en-US" dirty="0">
              <a:solidFill>
                <a:srgbClr val="3D5192"/>
              </a:solidFill>
            </a:endParaRP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9147" y="169985"/>
            <a:ext cx="2897943" cy="1355733"/>
          </a:xfrm>
          <a:prstGeom prst="rect">
            <a:avLst/>
          </a:prstGeom>
          <a:noFill/>
          <a:ln w="15875" algn="ctr">
            <a:noFill/>
            <a:miter lim="800000"/>
            <a:headEnd/>
            <a:tailEnd/>
          </a:ln>
        </p:spPr>
      </p:pic>
    </p:spTree>
    <p:extLst>
      <p:ext uri="{BB962C8B-B14F-4D97-AF65-F5344CB8AC3E}">
        <p14:creationId xmlns:p14="http://schemas.microsoft.com/office/powerpoint/2010/main" val="3377414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pPr algn="ctr"/>
            <a:r>
              <a:rPr lang="en-US" dirty="0">
                <a:solidFill>
                  <a:srgbClr val="3D5192"/>
                </a:solidFill>
              </a:rPr>
              <a:t>The Statutes</a:t>
            </a:r>
          </a:p>
        </p:txBody>
      </p:sp>
      <p:sp>
        <p:nvSpPr>
          <p:cNvPr id="10" name="Content Placeholder 9"/>
          <p:cNvSpPr>
            <a:spLocks noGrp="1"/>
          </p:cNvSpPr>
          <p:nvPr>
            <p:ph idx="1"/>
          </p:nvPr>
        </p:nvSpPr>
        <p:spPr/>
        <p:txBody>
          <a:bodyPr/>
          <a:lstStyle/>
          <a:p>
            <a:r>
              <a:rPr lang="en-US" dirty="0">
                <a:solidFill>
                  <a:srgbClr val="3D5192"/>
                </a:solidFill>
              </a:rPr>
              <a:t>Title 10: Section 1116.2</a:t>
            </a:r>
          </a:p>
          <a:p>
            <a:r>
              <a:rPr lang="en-US" dirty="0">
                <a:solidFill>
                  <a:srgbClr val="3D5192"/>
                </a:solidFill>
              </a:rPr>
              <a:t>Title 10: Section 1116.3</a:t>
            </a:r>
          </a:p>
          <a:p>
            <a:r>
              <a:rPr lang="en-US" dirty="0">
                <a:solidFill>
                  <a:srgbClr val="3D5192"/>
                </a:solidFill>
              </a:rPr>
              <a:t>Title 10: Section 1116.4</a:t>
            </a:r>
          </a:p>
          <a:p>
            <a:r>
              <a:rPr lang="en-US" dirty="0">
                <a:solidFill>
                  <a:srgbClr val="3D5192"/>
                </a:solidFill>
              </a:rPr>
              <a:t>Title 10A: Article 1: Chapter 6: Section 1-6-103</a:t>
            </a:r>
          </a:p>
          <a:p>
            <a:r>
              <a:rPr lang="en-US" dirty="0">
                <a:solidFill>
                  <a:srgbClr val="3D5192"/>
                </a:solidFill>
              </a:rPr>
              <a:t>Title 10A: Article 1: Chapter 9: Section 1-9-118</a:t>
            </a:r>
          </a:p>
          <a:p>
            <a:endParaRPr lang="en-US" dirty="0">
              <a:solidFill>
                <a:srgbClr val="3D5192"/>
              </a:solidFill>
            </a:endParaRPr>
          </a:p>
        </p:txBody>
      </p:sp>
    </p:spTree>
    <p:extLst>
      <p:ext uri="{BB962C8B-B14F-4D97-AF65-F5344CB8AC3E}">
        <p14:creationId xmlns:p14="http://schemas.microsoft.com/office/powerpoint/2010/main" val="205483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r>
              <a:rPr lang="en-US" sz="5400" dirty="0" smtClean="0">
                <a:solidFill>
                  <a:srgbClr val="6194BC"/>
                </a:solidFill>
              </a:rPr>
              <a:t>Purpose of Training</a:t>
            </a:r>
            <a:endParaRPr lang="en-US" sz="5400" dirty="0">
              <a:solidFill>
                <a:srgbClr val="6194BC"/>
              </a:solidFill>
            </a:endParaRPr>
          </a:p>
        </p:txBody>
      </p:sp>
      <p:sp>
        <p:nvSpPr>
          <p:cNvPr id="10" name="Content Placeholder 9"/>
          <p:cNvSpPr>
            <a:spLocks noGrp="1"/>
          </p:cNvSpPr>
          <p:nvPr>
            <p:ph idx="1"/>
          </p:nvPr>
        </p:nvSpPr>
        <p:spPr>
          <a:xfrm>
            <a:off x="838200" y="1387366"/>
            <a:ext cx="10515600" cy="4130565"/>
          </a:xfrm>
        </p:spPr>
        <p:txBody>
          <a:bodyPr>
            <a:normAutofit/>
          </a:bodyPr>
          <a:lstStyle/>
          <a:p>
            <a:r>
              <a:rPr lang="en-US" dirty="0" smtClean="0">
                <a:solidFill>
                  <a:srgbClr val="3D5192"/>
                </a:solidFill>
              </a:rPr>
              <a:t>Define best practices of PARB</a:t>
            </a:r>
          </a:p>
          <a:p>
            <a:r>
              <a:rPr lang="en-US" dirty="0" smtClean="0">
                <a:solidFill>
                  <a:srgbClr val="3D5192"/>
                </a:solidFill>
              </a:rPr>
              <a:t>When to use what form</a:t>
            </a:r>
            <a:endParaRPr lang="en-US" dirty="0">
              <a:solidFill>
                <a:srgbClr val="3D5192"/>
              </a:solidFill>
            </a:endParaRPr>
          </a:p>
          <a:p>
            <a:pPr marL="0" indent="0">
              <a:buNone/>
            </a:pPr>
            <a:endParaRPr lang="en-US" dirty="0">
              <a:solidFill>
                <a:srgbClr val="3D5192"/>
              </a:solidFill>
            </a:endParaRPr>
          </a:p>
        </p:txBody>
      </p:sp>
      <p:sp>
        <p:nvSpPr>
          <p:cNvPr id="11" name="Slide Number Placeholder 6"/>
          <p:cNvSpPr txBox="1">
            <a:spLocks/>
          </p:cNvSpPr>
          <p:nvPr/>
        </p:nvSpPr>
        <p:spPr>
          <a:xfrm>
            <a:off x="11502258" y="622343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85E60C-26B7-4EA4-9F43-1DA1871294ED}" type="slidenum">
              <a:rPr lang="en-US" smtClean="0">
                <a:solidFill>
                  <a:schemeClr val="bg1"/>
                </a:solidFill>
              </a:rPr>
              <a:pPr/>
              <a:t>6</a:t>
            </a:fld>
            <a:endParaRPr lang="en-US" dirty="0">
              <a:solidFill>
                <a:schemeClr val="bg1"/>
              </a:solidFill>
            </a:endParaRPr>
          </a:p>
        </p:txBody>
      </p:sp>
      <p:sp>
        <p:nvSpPr>
          <p:cNvPr id="12" name="Slide Number Placeholder 1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285863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pPr algn="ctr"/>
            <a:r>
              <a:rPr lang="en-US" dirty="0">
                <a:solidFill>
                  <a:srgbClr val="3D5192"/>
                </a:solidFill>
              </a:rPr>
              <a:t>Establishing PARB	</a:t>
            </a:r>
          </a:p>
        </p:txBody>
      </p:sp>
      <p:sp>
        <p:nvSpPr>
          <p:cNvPr id="10" name="Content Placeholder 9"/>
          <p:cNvSpPr>
            <a:spLocks noGrp="1"/>
          </p:cNvSpPr>
          <p:nvPr>
            <p:ph idx="1"/>
          </p:nvPr>
        </p:nvSpPr>
        <p:spPr>
          <a:xfrm>
            <a:off x="838200" y="1825625"/>
            <a:ext cx="10515600" cy="3177299"/>
          </a:xfrm>
        </p:spPr>
        <p:txBody>
          <a:bodyPr/>
          <a:lstStyle/>
          <a:p>
            <a:r>
              <a:rPr lang="en-US" dirty="0">
                <a:solidFill>
                  <a:srgbClr val="3D5192"/>
                </a:solidFill>
              </a:rPr>
              <a:t>There is hereby established a post adjudication review board in each judicial </a:t>
            </a:r>
            <a:r>
              <a:rPr lang="en-US" dirty="0" smtClean="0">
                <a:solidFill>
                  <a:srgbClr val="3D5192"/>
                </a:solidFill>
              </a:rPr>
              <a:t>district (26) </a:t>
            </a:r>
            <a:r>
              <a:rPr lang="en-US" dirty="0">
                <a:solidFill>
                  <a:srgbClr val="3D5192"/>
                </a:solidFill>
              </a:rPr>
              <a:t>in the state</a:t>
            </a:r>
            <a:r>
              <a:rPr lang="en-US" dirty="0" smtClean="0">
                <a:solidFill>
                  <a:srgbClr val="3D5192"/>
                </a:solidFill>
              </a:rPr>
              <a:t>.</a:t>
            </a:r>
          </a:p>
          <a:p>
            <a:endParaRPr lang="en-US" dirty="0">
              <a:solidFill>
                <a:srgbClr val="3D5192"/>
              </a:solidFill>
            </a:endParaRPr>
          </a:p>
          <a:p>
            <a:r>
              <a:rPr lang="en-US" dirty="0">
                <a:solidFill>
                  <a:srgbClr val="3D5192"/>
                </a:solidFill>
              </a:rPr>
              <a:t>The Oklahoma Commission on Children and Youth may establish additional post adjudication review boards as needed for each county within a judicial district</a:t>
            </a:r>
            <a:r>
              <a:rPr lang="en-US" dirty="0" smtClean="0">
                <a:solidFill>
                  <a:srgbClr val="3D5192"/>
                </a:solidFill>
              </a:rPr>
              <a:t>.    </a:t>
            </a:r>
            <a:endParaRPr lang="en-US" dirty="0">
              <a:solidFill>
                <a:srgbClr val="3D5192"/>
              </a:solidFill>
            </a:endParaRPr>
          </a:p>
          <a:p>
            <a:endParaRPr lang="en-US" dirty="0">
              <a:solidFill>
                <a:srgbClr val="3D5192"/>
              </a:solidFill>
            </a:endParaRPr>
          </a:p>
        </p:txBody>
      </p:sp>
    </p:spTree>
    <p:extLst>
      <p:ext uri="{BB962C8B-B14F-4D97-AF65-F5344CB8AC3E}">
        <p14:creationId xmlns:p14="http://schemas.microsoft.com/office/powerpoint/2010/main" val="2268644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pic>
        <p:nvPicPr>
          <p:cNvPr id="2" name="Content Placeholder 1"/>
          <p:cNvPicPr>
            <a:picLocks noGrp="1" noChangeAspect="1"/>
          </p:cNvPicPr>
          <p:nvPr>
            <p:ph idx="1"/>
          </p:nvPr>
        </p:nvPicPr>
        <p:blipFill>
          <a:blip r:embed="rId3"/>
          <a:stretch>
            <a:fillRect/>
          </a:stretch>
        </p:blipFill>
        <p:spPr>
          <a:xfrm>
            <a:off x="1952528" y="1844727"/>
            <a:ext cx="7753252" cy="3494528"/>
          </a:xfrm>
          <a:prstGeom prst="rect">
            <a:avLst/>
          </a:prstGeom>
        </p:spPr>
      </p:pic>
      <p:sp>
        <p:nvSpPr>
          <p:cNvPr id="8" name="Title 4"/>
          <p:cNvSpPr>
            <a:spLocks noGrp="1"/>
          </p:cNvSpPr>
          <p:nvPr>
            <p:ph type="title"/>
          </p:nvPr>
        </p:nvSpPr>
        <p:spPr>
          <a:xfrm>
            <a:off x="838200" y="365125"/>
            <a:ext cx="10515600" cy="1325563"/>
          </a:xfrm>
        </p:spPr>
        <p:txBody>
          <a:bodyPr/>
          <a:lstStyle/>
          <a:p>
            <a:pPr algn="ctr"/>
            <a:r>
              <a:rPr lang="en-US" dirty="0" smtClean="0">
                <a:solidFill>
                  <a:srgbClr val="3D5192"/>
                </a:solidFill>
              </a:rPr>
              <a:t>47 PARBs serve 24 Judicial Districts</a:t>
            </a:r>
            <a:endParaRPr lang="en-US" dirty="0">
              <a:solidFill>
                <a:srgbClr val="3D5192"/>
              </a:solidFill>
            </a:endParaRPr>
          </a:p>
        </p:txBody>
      </p:sp>
    </p:spTree>
    <p:extLst>
      <p:ext uri="{BB962C8B-B14F-4D97-AF65-F5344CB8AC3E}">
        <p14:creationId xmlns:p14="http://schemas.microsoft.com/office/powerpoint/2010/main" val="320604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178"/>
          <p:cNvSpPr>
            <a:spLocks/>
          </p:cNvSpPr>
          <p:nvPr/>
        </p:nvSpPr>
        <p:spPr bwMode="auto">
          <a:xfrm>
            <a:off x="2757488" y="1460500"/>
            <a:ext cx="1066800" cy="598488"/>
          </a:xfrm>
          <a:custGeom>
            <a:avLst/>
            <a:gdLst>
              <a:gd name="T0" fmla="*/ 2147483646 w 739"/>
              <a:gd name="T1" fmla="*/ 0 h 427"/>
              <a:gd name="T2" fmla="*/ 2147483646 w 739"/>
              <a:gd name="T3" fmla="*/ 0 h 427"/>
              <a:gd name="T4" fmla="*/ 2147483646 w 739"/>
              <a:gd name="T5" fmla="*/ 2147483646 h 427"/>
              <a:gd name="T6" fmla="*/ 2147483646 w 739"/>
              <a:gd name="T7" fmla="*/ 2147483646 h 427"/>
              <a:gd name="T8" fmla="*/ 2147483646 w 739"/>
              <a:gd name="T9" fmla="*/ 2147483646 h 427"/>
              <a:gd name="T10" fmla="*/ 2147483646 w 739"/>
              <a:gd name="T11" fmla="*/ 2147483646 h 427"/>
              <a:gd name="T12" fmla="*/ 2147483646 w 739"/>
              <a:gd name="T13" fmla="*/ 2147483646 h 427"/>
              <a:gd name="T14" fmla="*/ 2147483646 w 739"/>
              <a:gd name="T15" fmla="*/ 2147483646 h 427"/>
              <a:gd name="T16" fmla="*/ 2147483646 w 739"/>
              <a:gd name="T17" fmla="*/ 2147483646 h 427"/>
              <a:gd name="T18" fmla="*/ 2147483646 w 739"/>
              <a:gd name="T19" fmla="*/ 2147483646 h 427"/>
              <a:gd name="T20" fmla="*/ 2147483646 w 739"/>
              <a:gd name="T21" fmla="*/ 2147483646 h 427"/>
              <a:gd name="T22" fmla="*/ 2147483646 w 739"/>
              <a:gd name="T23" fmla="*/ 2147483646 h 427"/>
              <a:gd name="T24" fmla="*/ 2147483646 w 739"/>
              <a:gd name="T25" fmla="*/ 2147483646 h 427"/>
              <a:gd name="T26" fmla="*/ 2147483646 w 739"/>
              <a:gd name="T27" fmla="*/ 2147483646 h 427"/>
              <a:gd name="T28" fmla="*/ 2147483646 w 739"/>
              <a:gd name="T29" fmla="*/ 2147483646 h 427"/>
              <a:gd name="T30" fmla="*/ 2147483646 w 739"/>
              <a:gd name="T31" fmla="*/ 2147483646 h 427"/>
              <a:gd name="T32" fmla="*/ 2147483646 w 739"/>
              <a:gd name="T33" fmla="*/ 2147483646 h 427"/>
              <a:gd name="T34" fmla="*/ 2147483646 w 739"/>
              <a:gd name="T35" fmla="*/ 2147483646 h 427"/>
              <a:gd name="T36" fmla="*/ 2147483646 w 739"/>
              <a:gd name="T37" fmla="*/ 2147483646 h 427"/>
              <a:gd name="T38" fmla="*/ 2147483646 w 739"/>
              <a:gd name="T39" fmla="*/ 2147483646 h 427"/>
              <a:gd name="T40" fmla="*/ 2147483646 w 739"/>
              <a:gd name="T41" fmla="*/ 2147483646 h 427"/>
              <a:gd name="T42" fmla="*/ 2147483646 w 739"/>
              <a:gd name="T43" fmla="*/ 2147483646 h 427"/>
              <a:gd name="T44" fmla="*/ 2147483646 w 739"/>
              <a:gd name="T45" fmla="*/ 2147483646 h 427"/>
              <a:gd name="T46" fmla="*/ 2147483646 w 739"/>
              <a:gd name="T47" fmla="*/ 2147483646 h 427"/>
              <a:gd name="T48" fmla="*/ 2147483646 w 739"/>
              <a:gd name="T49" fmla="*/ 2147483646 h 427"/>
              <a:gd name="T50" fmla="*/ 0 w 739"/>
              <a:gd name="T51" fmla="*/ 2147483646 h 427"/>
              <a:gd name="T52" fmla="*/ 0 w 739"/>
              <a:gd name="T53" fmla="*/ 2147483646 h 427"/>
              <a:gd name="T54" fmla="*/ 0 w 739"/>
              <a:gd name="T55" fmla="*/ 2147483646 h 427"/>
              <a:gd name="T56" fmla="*/ 0 w 739"/>
              <a:gd name="T57" fmla="*/ 2147483646 h 427"/>
              <a:gd name="T58" fmla="*/ 0 w 739"/>
              <a:gd name="T59" fmla="*/ 2147483646 h 427"/>
              <a:gd name="T60" fmla="*/ 0 w 739"/>
              <a:gd name="T61" fmla="*/ 2147483646 h 427"/>
              <a:gd name="T62" fmla="*/ 0 w 739"/>
              <a:gd name="T63" fmla="*/ 2147483646 h 427"/>
              <a:gd name="T64" fmla="*/ 0 w 739"/>
              <a:gd name="T65" fmla="*/ 2147483646 h 427"/>
              <a:gd name="T66" fmla="*/ 2147483646 w 739"/>
              <a:gd name="T67" fmla="*/ 2147483646 h 427"/>
              <a:gd name="T68" fmla="*/ 2147483646 w 739"/>
              <a:gd name="T69" fmla="*/ 2147483646 h 427"/>
              <a:gd name="T70" fmla="*/ 2147483646 w 739"/>
              <a:gd name="T71" fmla="*/ 2147483646 h 427"/>
              <a:gd name="T72" fmla="*/ 2147483646 w 739"/>
              <a:gd name="T73" fmla="*/ 2147483646 h 427"/>
              <a:gd name="T74" fmla="*/ 2147483646 w 739"/>
              <a:gd name="T75" fmla="*/ 2147483646 h 427"/>
              <a:gd name="T76" fmla="*/ 2147483646 w 739"/>
              <a:gd name="T77" fmla="*/ 2147483646 h 427"/>
              <a:gd name="T78" fmla="*/ 2147483646 w 739"/>
              <a:gd name="T79" fmla="*/ 2147483646 h 427"/>
              <a:gd name="T80" fmla="*/ 2147483646 w 739"/>
              <a:gd name="T81" fmla="*/ 2147483646 h 427"/>
              <a:gd name="T82" fmla="*/ 2147483646 w 739"/>
              <a:gd name="T83" fmla="*/ 2147483646 h 427"/>
              <a:gd name="T84" fmla="*/ 2147483646 w 739"/>
              <a:gd name="T85" fmla="*/ 2147483646 h 427"/>
              <a:gd name="T86" fmla="*/ 2147483646 w 739"/>
              <a:gd name="T87" fmla="*/ 2147483646 h 427"/>
              <a:gd name="T88" fmla="*/ 2147483646 w 739"/>
              <a:gd name="T89" fmla="*/ 2147483646 h 427"/>
              <a:gd name="T90" fmla="*/ 2147483646 w 739"/>
              <a:gd name="T91" fmla="*/ 2147483646 h 427"/>
              <a:gd name="T92" fmla="*/ 2147483646 w 739"/>
              <a:gd name="T93" fmla="*/ 2147483646 h 427"/>
              <a:gd name="T94" fmla="*/ 2147483646 w 739"/>
              <a:gd name="T95" fmla="*/ 2147483646 h 427"/>
              <a:gd name="T96" fmla="*/ 2147483646 w 739"/>
              <a:gd name="T97" fmla="*/ 2147483646 h 427"/>
              <a:gd name="T98" fmla="*/ 2147483646 w 739"/>
              <a:gd name="T99" fmla="*/ 2147483646 h 427"/>
              <a:gd name="T100" fmla="*/ 2147483646 w 739"/>
              <a:gd name="T101" fmla="*/ 2147483646 h 427"/>
              <a:gd name="T102" fmla="*/ 2147483646 w 739"/>
              <a:gd name="T103" fmla="*/ 2147483646 h 427"/>
              <a:gd name="T104" fmla="*/ 2147483646 w 739"/>
              <a:gd name="T105" fmla="*/ 2147483646 h 427"/>
              <a:gd name="T106" fmla="*/ 2147483646 w 739"/>
              <a:gd name="T107" fmla="*/ 2147483646 h 427"/>
              <a:gd name="T108" fmla="*/ 2147483646 w 739"/>
              <a:gd name="T109" fmla="*/ 2147483646 h 427"/>
              <a:gd name="T110" fmla="*/ 2147483646 w 739"/>
              <a:gd name="T111" fmla="*/ 2147483646 h 427"/>
              <a:gd name="T112" fmla="*/ 2147483646 w 739"/>
              <a:gd name="T113" fmla="*/ 2147483646 h 427"/>
              <a:gd name="T114" fmla="*/ 2147483646 w 739"/>
              <a:gd name="T115" fmla="*/ 2147483646 h 427"/>
              <a:gd name="T116" fmla="*/ 2147483646 w 739"/>
              <a:gd name="T117" fmla="*/ 0 h 4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9"/>
              <a:gd name="T178" fmla="*/ 0 h 427"/>
              <a:gd name="T179" fmla="*/ 739 w 739"/>
              <a:gd name="T180" fmla="*/ 427 h 4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9" h="427">
                <a:moveTo>
                  <a:pt x="654" y="0"/>
                </a:moveTo>
                <a:lnTo>
                  <a:pt x="663" y="0"/>
                </a:lnTo>
                <a:lnTo>
                  <a:pt x="667" y="0"/>
                </a:lnTo>
                <a:lnTo>
                  <a:pt x="675" y="0"/>
                </a:lnTo>
                <a:lnTo>
                  <a:pt x="678" y="0"/>
                </a:lnTo>
                <a:lnTo>
                  <a:pt x="681" y="0"/>
                </a:lnTo>
                <a:lnTo>
                  <a:pt x="685" y="0"/>
                </a:lnTo>
                <a:lnTo>
                  <a:pt x="687" y="0"/>
                </a:lnTo>
                <a:lnTo>
                  <a:pt x="690" y="0"/>
                </a:lnTo>
                <a:lnTo>
                  <a:pt x="699" y="0"/>
                </a:lnTo>
                <a:lnTo>
                  <a:pt x="701" y="0"/>
                </a:lnTo>
                <a:lnTo>
                  <a:pt x="724" y="0"/>
                </a:lnTo>
                <a:lnTo>
                  <a:pt x="727" y="0"/>
                </a:lnTo>
                <a:lnTo>
                  <a:pt x="728" y="0"/>
                </a:lnTo>
                <a:lnTo>
                  <a:pt x="732" y="0"/>
                </a:lnTo>
                <a:lnTo>
                  <a:pt x="738" y="0"/>
                </a:lnTo>
                <a:lnTo>
                  <a:pt x="738" y="6"/>
                </a:lnTo>
                <a:lnTo>
                  <a:pt x="738" y="16"/>
                </a:lnTo>
                <a:lnTo>
                  <a:pt x="738" y="29"/>
                </a:lnTo>
                <a:lnTo>
                  <a:pt x="738" y="35"/>
                </a:lnTo>
                <a:lnTo>
                  <a:pt x="738" y="40"/>
                </a:lnTo>
                <a:lnTo>
                  <a:pt x="738" y="53"/>
                </a:lnTo>
                <a:lnTo>
                  <a:pt x="738" y="65"/>
                </a:lnTo>
                <a:lnTo>
                  <a:pt x="738" y="69"/>
                </a:lnTo>
                <a:lnTo>
                  <a:pt x="738" y="78"/>
                </a:lnTo>
                <a:lnTo>
                  <a:pt x="738" y="90"/>
                </a:lnTo>
                <a:lnTo>
                  <a:pt x="738" y="103"/>
                </a:lnTo>
                <a:lnTo>
                  <a:pt x="738" y="105"/>
                </a:lnTo>
                <a:lnTo>
                  <a:pt x="738" y="109"/>
                </a:lnTo>
                <a:lnTo>
                  <a:pt x="738" y="115"/>
                </a:lnTo>
                <a:lnTo>
                  <a:pt x="738" y="128"/>
                </a:lnTo>
                <a:lnTo>
                  <a:pt x="731" y="128"/>
                </a:lnTo>
                <a:lnTo>
                  <a:pt x="731" y="140"/>
                </a:lnTo>
                <a:lnTo>
                  <a:pt x="731" y="152"/>
                </a:lnTo>
                <a:lnTo>
                  <a:pt x="731" y="164"/>
                </a:lnTo>
                <a:lnTo>
                  <a:pt x="731" y="176"/>
                </a:lnTo>
                <a:lnTo>
                  <a:pt x="731" y="184"/>
                </a:lnTo>
                <a:lnTo>
                  <a:pt x="731" y="190"/>
                </a:lnTo>
                <a:lnTo>
                  <a:pt x="731" y="202"/>
                </a:lnTo>
                <a:lnTo>
                  <a:pt x="731" y="211"/>
                </a:lnTo>
                <a:lnTo>
                  <a:pt x="731" y="215"/>
                </a:lnTo>
                <a:lnTo>
                  <a:pt x="731" y="226"/>
                </a:lnTo>
                <a:lnTo>
                  <a:pt x="731" y="233"/>
                </a:lnTo>
                <a:lnTo>
                  <a:pt x="731" y="239"/>
                </a:lnTo>
                <a:lnTo>
                  <a:pt x="731" y="273"/>
                </a:lnTo>
                <a:lnTo>
                  <a:pt x="731" y="279"/>
                </a:lnTo>
                <a:lnTo>
                  <a:pt x="731" y="282"/>
                </a:lnTo>
                <a:lnTo>
                  <a:pt x="731" y="287"/>
                </a:lnTo>
                <a:lnTo>
                  <a:pt x="731" y="293"/>
                </a:lnTo>
                <a:lnTo>
                  <a:pt x="731" y="308"/>
                </a:lnTo>
                <a:lnTo>
                  <a:pt x="731" y="310"/>
                </a:lnTo>
                <a:lnTo>
                  <a:pt x="731" y="313"/>
                </a:lnTo>
                <a:lnTo>
                  <a:pt x="731" y="318"/>
                </a:lnTo>
                <a:lnTo>
                  <a:pt x="731" y="326"/>
                </a:lnTo>
                <a:lnTo>
                  <a:pt x="731" y="330"/>
                </a:lnTo>
                <a:lnTo>
                  <a:pt x="731" y="333"/>
                </a:lnTo>
                <a:lnTo>
                  <a:pt x="731" y="335"/>
                </a:lnTo>
                <a:lnTo>
                  <a:pt x="731" y="350"/>
                </a:lnTo>
                <a:lnTo>
                  <a:pt x="731" y="355"/>
                </a:lnTo>
                <a:lnTo>
                  <a:pt x="731" y="363"/>
                </a:lnTo>
                <a:lnTo>
                  <a:pt x="731" y="376"/>
                </a:lnTo>
                <a:lnTo>
                  <a:pt x="731" y="385"/>
                </a:lnTo>
                <a:lnTo>
                  <a:pt x="731" y="388"/>
                </a:lnTo>
                <a:lnTo>
                  <a:pt x="731" y="401"/>
                </a:lnTo>
                <a:lnTo>
                  <a:pt x="731" y="405"/>
                </a:lnTo>
                <a:lnTo>
                  <a:pt x="731" y="412"/>
                </a:lnTo>
                <a:lnTo>
                  <a:pt x="731" y="420"/>
                </a:lnTo>
                <a:lnTo>
                  <a:pt x="731" y="426"/>
                </a:lnTo>
                <a:lnTo>
                  <a:pt x="717" y="426"/>
                </a:lnTo>
                <a:lnTo>
                  <a:pt x="716" y="426"/>
                </a:lnTo>
                <a:lnTo>
                  <a:pt x="702" y="426"/>
                </a:lnTo>
                <a:lnTo>
                  <a:pt x="690" y="426"/>
                </a:lnTo>
                <a:lnTo>
                  <a:pt x="672" y="426"/>
                </a:lnTo>
                <a:lnTo>
                  <a:pt x="669" y="426"/>
                </a:lnTo>
                <a:lnTo>
                  <a:pt x="663" y="426"/>
                </a:lnTo>
                <a:lnTo>
                  <a:pt x="661" y="426"/>
                </a:lnTo>
                <a:lnTo>
                  <a:pt x="657" y="426"/>
                </a:lnTo>
                <a:lnTo>
                  <a:pt x="643" y="426"/>
                </a:lnTo>
                <a:lnTo>
                  <a:pt x="637" y="426"/>
                </a:lnTo>
                <a:lnTo>
                  <a:pt x="632" y="426"/>
                </a:lnTo>
                <a:lnTo>
                  <a:pt x="608" y="426"/>
                </a:lnTo>
                <a:lnTo>
                  <a:pt x="603" y="426"/>
                </a:lnTo>
                <a:lnTo>
                  <a:pt x="601" y="426"/>
                </a:lnTo>
                <a:lnTo>
                  <a:pt x="585" y="426"/>
                </a:lnTo>
                <a:lnTo>
                  <a:pt x="573" y="426"/>
                </a:lnTo>
                <a:lnTo>
                  <a:pt x="564" y="426"/>
                </a:lnTo>
                <a:lnTo>
                  <a:pt x="556" y="426"/>
                </a:lnTo>
                <a:lnTo>
                  <a:pt x="554" y="426"/>
                </a:lnTo>
                <a:lnTo>
                  <a:pt x="551" y="426"/>
                </a:lnTo>
                <a:lnTo>
                  <a:pt x="529" y="426"/>
                </a:lnTo>
                <a:lnTo>
                  <a:pt x="516" y="426"/>
                </a:lnTo>
                <a:lnTo>
                  <a:pt x="502" y="426"/>
                </a:lnTo>
                <a:lnTo>
                  <a:pt x="493" y="426"/>
                </a:lnTo>
                <a:lnTo>
                  <a:pt x="483" y="426"/>
                </a:lnTo>
                <a:lnTo>
                  <a:pt x="482" y="426"/>
                </a:lnTo>
                <a:lnTo>
                  <a:pt x="469" y="426"/>
                </a:lnTo>
                <a:lnTo>
                  <a:pt x="459" y="426"/>
                </a:lnTo>
                <a:lnTo>
                  <a:pt x="456" y="426"/>
                </a:lnTo>
                <a:lnTo>
                  <a:pt x="453" y="426"/>
                </a:lnTo>
                <a:lnTo>
                  <a:pt x="445" y="426"/>
                </a:lnTo>
                <a:lnTo>
                  <a:pt x="432" y="426"/>
                </a:lnTo>
                <a:lnTo>
                  <a:pt x="422" y="426"/>
                </a:lnTo>
                <a:lnTo>
                  <a:pt x="416" y="426"/>
                </a:lnTo>
                <a:lnTo>
                  <a:pt x="384" y="426"/>
                </a:lnTo>
                <a:lnTo>
                  <a:pt x="382" y="426"/>
                </a:lnTo>
                <a:lnTo>
                  <a:pt x="379" y="426"/>
                </a:lnTo>
                <a:lnTo>
                  <a:pt x="376" y="426"/>
                </a:lnTo>
                <a:lnTo>
                  <a:pt x="368" y="426"/>
                </a:lnTo>
                <a:lnTo>
                  <a:pt x="365" y="426"/>
                </a:lnTo>
                <a:lnTo>
                  <a:pt x="362" y="426"/>
                </a:lnTo>
                <a:lnTo>
                  <a:pt x="355" y="426"/>
                </a:lnTo>
                <a:lnTo>
                  <a:pt x="328" y="426"/>
                </a:lnTo>
                <a:lnTo>
                  <a:pt x="325" y="426"/>
                </a:lnTo>
                <a:lnTo>
                  <a:pt x="314" y="426"/>
                </a:lnTo>
                <a:lnTo>
                  <a:pt x="307" y="426"/>
                </a:lnTo>
                <a:lnTo>
                  <a:pt x="294" y="426"/>
                </a:lnTo>
                <a:lnTo>
                  <a:pt x="277" y="426"/>
                </a:lnTo>
                <a:lnTo>
                  <a:pt x="263" y="426"/>
                </a:lnTo>
                <a:lnTo>
                  <a:pt x="258" y="426"/>
                </a:lnTo>
                <a:lnTo>
                  <a:pt x="256" y="426"/>
                </a:lnTo>
                <a:lnTo>
                  <a:pt x="247" y="426"/>
                </a:lnTo>
                <a:lnTo>
                  <a:pt x="243" y="426"/>
                </a:lnTo>
                <a:lnTo>
                  <a:pt x="233" y="426"/>
                </a:lnTo>
                <a:lnTo>
                  <a:pt x="225" y="426"/>
                </a:lnTo>
                <a:lnTo>
                  <a:pt x="218" y="426"/>
                </a:lnTo>
                <a:lnTo>
                  <a:pt x="212" y="426"/>
                </a:lnTo>
                <a:lnTo>
                  <a:pt x="204" y="426"/>
                </a:lnTo>
                <a:lnTo>
                  <a:pt x="194" y="426"/>
                </a:lnTo>
                <a:lnTo>
                  <a:pt x="190" y="426"/>
                </a:lnTo>
                <a:lnTo>
                  <a:pt x="181" y="426"/>
                </a:lnTo>
                <a:lnTo>
                  <a:pt x="174" y="426"/>
                </a:lnTo>
                <a:lnTo>
                  <a:pt x="173" y="426"/>
                </a:lnTo>
                <a:lnTo>
                  <a:pt x="170" y="426"/>
                </a:lnTo>
                <a:lnTo>
                  <a:pt x="168" y="426"/>
                </a:lnTo>
                <a:lnTo>
                  <a:pt x="164" y="426"/>
                </a:lnTo>
                <a:lnTo>
                  <a:pt x="163" y="426"/>
                </a:lnTo>
                <a:lnTo>
                  <a:pt x="151" y="426"/>
                </a:lnTo>
                <a:lnTo>
                  <a:pt x="147" y="426"/>
                </a:lnTo>
                <a:lnTo>
                  <a:pt x="138" y="426"/>
                </a:lnTo>
                <a:lnTo>
                  <a:pt x="130" y="426"/>
                </a:lnTo>
                <a:lnTo>
                  <a:pt x="129" y="426"/>
                </a:lnTo>
                <a:lnTo>
                  <a:pt x="119" y="426"/>
                </a:lnTo>
                <a:lnTo>
                  <a:pt x="105" y="426"/>
                </a:lnTo>
                <a:lnTo>
                  <a:pt x="102" y="426"/>
                </a:lnTo>
                <a:lnTo>
                  <a:pt x="92" y="424"/>
                </a:lnTo>
                <a:lnTo>
                  <a:pt x="79" y="424"/>
                </a:lnTo>
                <a:lnTo>
                  <a:pt x="73" y="424"/>
                </a:lnTo>
                <a:lnTo>
                  <a:pt x="69" y="424"/>
                </a:lnTo>
                <a:lnTo>
                  <a:pt x="56" y="424"/>
                </a:lnTo>
                <a:lnTo>
                  <a:pt x="47" y="424"/>
                </a:lnTo>
                <a:lnTo>
                  <a:pt x="38" y="424"/>
                </a:lnTo>
                <a:lnTo>
                  <a:pt x="25" y="424"/>
                </a:lnTo>
                <a:lnTo>
                  <a:pt x="20" y="424"/>
                </a:lnTo>
                <a:lnTo>
                  <a:pt x="12" y="424"/>
                </a:lnTo>
                <a:lnTo>
                  <a:pt x="0" y="424"/>
                </a:lnTo>
                <a:lnTo>
                  <a:pt x="0" y="412"/>
                </a:lnTo>
                <a:lnTo>
                  <a:pt x="0" y="407"/>
                </a:lnTo>
                <a:lnTo>
                  <a:pt x="0" y="404"/>
                </a:lnTo>
                <a:lnTo>
                  <a:pt x="0" y="399"/>
                </a:lnTo>
                <a:lnTo>
                  <a:pt x="0" y="395"/>
                </a:lnTo>
                <a:lnTo>
                  <a:pt x="0" y="392"/>
                </a:lnTo>
                <a:lnTo>
                  <a:pt x="0" y="386"/>
                </a:lnTo>
                <a:lnTo>
                  <a:pt x="0" y="384"/>
                </a:lnTo>
                <a:lnTo>
                  <a:pt x="0" y="373"/>
                </a:lnTo>
                <a:lnTo>
                  <a:pt x="0" y="370"/>
                </a:lnTo>
                <a:lnTo>
                  <a:pt x="0" y="362"/>
                </a:lnTo>
                <a:lnTo>
                  <a:pt x="0" y="360"/>
                </a:lnTo>
                <a:lnTo>
                  <a:pt x="0" y="356"/>
                </a:lnTo>
                <a:lnTo>
                  <a:pt x="0" y="350"/>
                </a:lnTo>
                <a:lnTo>
                  <a:pt x="0" y="348"/>
                </a:lnTo>
                <a:lnTo>
                  <a:pt x="0" y="344"/>
                </a:lnTo>
                <a:lnTo>
                  <a:pt x="0" y="338"/>
                </a:lnTo>
                <a:lnTo>
                  <a:pt x="0" y="326"/>
                </a:lnTo>
                <a:lnTo>
                  <a:pt x="0" y="318"/>
                </a:lnTo>
                <a:lnTo>
                  <a:pt x="0" y="310"/>
                </a:lnTo>
                <a:lnTo>
                  <a:pt x="0" y="303"/>
                </a:lnTo>
                <a:lnTo>
                  <a:pt x="0" y="291"/>
                </a:lnTo>
                <a:lnTo>
                  <a:pt x="0" y="287"/>
                </a:lnTo>
                <a:lnTo>
                  <a:pt x="0" y="263"/>
                </a:lnTo>
                <a:lnTo>
                  <a:pt x="0" y="251"/>
                </a:lnTo>
                <a:lnTo>
                  <a:pt x="0" y="239"/>
                </a:lnTo>
                <a:lnTo>
                  <a:pt x="0" y="233"/>
                </a:lnTo>
                <a:lnTo>
                  <a:pt x="0" y="232"/>
                </a:lnTo>
                <a:lnTo>
                  <a:pt x="0" y="226"/>
                </a:lnTo>
                <a:lnTo>
                  <a:pt x="0" y="222"/>
                </a:lnTo>
                <a:lnTo>
                  <a:pt x="0" y="211"/>
                </a:lnTo>
                <a:lnTo>
                  <a:pt x="0" y="207"/>
                </a:lnTo>
                <a:lnTo>
                  <a:pt x="0" y="201"/>
                </a:lnTo>
                <a:lnTo>
                  <a:pt x="0" y="194"/>
                </a:lnTo>
                <a:lnTo>
                  <a:pt x="0" y="192"/>
                </a:lnTo>
                <a:lnTo>
                  <a:pt x="0" y="189"/>
                </a:lnTo>
                <a:lnTo>
                  <a:pt x="0" y="176"/>
                </a:lnTo>
                <a:lnTo>
                  <a:pt x="0" y="171"/>
                </a:lnTo>
                <a:lnTo>
                  <a:pt x="0" y="167"/>
                </a:lnTo>
                <a:lnTo>
                  <a:pt x="0" y="164"/>
                </a:lnTo>
                <a:lnTo>
                  <a:pt x="0" y="152"/>
                </a:lnTo>
                <a:lnTo>
                  <a:pt x="0" y="140"/>
                </a:lnTo>
                <a:lnTo>
                  <a:pt x="0" y="130"/>
                </a:lnTo>
                <a:lnTo>
                  <a:pt x="0" y="126"/>
                </a:lnTo>
                <a:lnTo>
                  <a:pt x="2" y="126"/>
                </a:lnTo>
                <a:lnTo>
                  <a:pt x="2" y="124"/>
                </a:lnTo>
                <a:lnTo>
                  <a:pt x="2" y="112"/>
                </a:lnTo>
                <a:lnTo>
                  <a:pt x="2" y="109"/>
                </a:lnTo>
                <a:lnTo>
                  <a:pt x="2" y="106"/>
                </a:lnTo>
                <a:lnTo>
                  <a:pt x="2" y="101"/>
                </a:lnTo>
                <a:lnTo>
                  <a:pt x="2" y="96"/>
                </a:lnTo>
                <a:lnTo>
                  <a:pt x="2" y="90"/>
                </a:lnTo>
                <a:lnTo>
                  <a:pt x="2" y="83"/>
                </a:lnTo>
                <a:lnTo>
                  <a:pt x="2" y="78"/>
                </a:lnTo>
                <a:lnTo>
                  <a:pt x="2" y="72"/>
                </a:lnTo>
                <a:lnTo>
                  <a:pt x="2" y="65"/>
                </a:lnTo>
                <a:lnTo>
                  <a:pt x="2" y="58"/>
                </a:lnTo>
                <a:lnTo>
                  <a:pt x="2" y="52"/>
                </a:lnTo>
                <a:lnTo>
                  <a:pt x="2" y="46"/>
                </a:lnTo>
                <a:lnTo>
                  <a:pt x="2" y="39"/>
                </a:lnTo>
                <a:lnTo>
                  <a:pt x="2" y="32"/>
                </a:lnTo>
                <a:lnTo>
                  <a:pt x="2" y="28"/>
                </a:lnTo>
                <a:lnTo>
                  <a:pt x="2" y="20"/>
                </a:lnTo>
                <a:lnTo>
                  <a:pt x="2" y="9"/>
                </a:lnTo>
                <a:lnTo>
                  <a:pt x="2" y="4"/>
                </a:lnTo>
                <a:lnTo>
                  <a:pt x="3" y="4"/>
                </a:lnTo>
                <a:lnTo>
                  <a:pt x="9" y="4"/>
                </a:lnTo>
                <a:lnTo>
                  <a:pt x="14" y="4"/>
                </a:lnTo>
                <a:lnTo>
                  <a:pt x="16" y="4"/>
                </a:lnTo>
                <a:lnTo>
                  <a:pt x="19" y="4"/>
                </a:lnTo>
                <a:lnTo>
                  <a:pt x="26" y="4"/>
                </a:lnTo>
                <a:lnTo>
                  <a:pt x="28" y="4"/>
                </a:lnTo>
                <a:lnTo>
                  <a:pt x="36" y="4"/>
                </a:lnTo>
                <a:lnTo>
                  <a:pt x="38" y="4"/>
                </a:lnTo>
                <a:lnTo>
                  <a:pt x="39" y="4"/>
                </a:lnTo>
                <a:lnTo>
                  <a:pt x="43" y="4"/>
                </a:lnTo>
                <a:lnTo>
                  <a:pt x="50" y="4"/>
                </a:lnTo>
                <a:lnTo>
                  <a:pt x="52" y="4"/>
                </a:lnTo>
                <a:lnTo>
                  <a:pt x="62" y="4"/>
                </a:lnTo>
                <a:lnTo>
                  <a:pt x="65" y="4"/>
                </a:lnTo>
                <a:lnTo>
                  <a:pt x="75" y="4"/>
                </a:lnTo>
                <a:lnTo>
                  <a:pt x="76" y="3"/>
                </a:lnTo>
                <a:lnTo>
                  <a:pt x="80" y="3"/>
                </a:lnTo>
                <a:lnTo>
                  <a:pt x="81" y="3"/>
                </a:lnTo>
                <a:lnTo>
                  <a:pt x="84" y="3"/>
                </a:lnTo>
                <a:lnTo>
                  <a:pt x="87" y="3"/>
                </a:lnTo>
                <a:lnTo>
                  <a:pt x="89" y="3"/>
                </a:lnTo>
                <a:lnTo>
                  <a:pt x="94" y="3"/>
                </a:lnTo>
                <a:lnTo>
                  <a:pt x="95" y="3"/>
                </a:lnTo>
                <a:lnTo>
                  <a:pt x="98" y="3"/>
                </a:lnTo>
                <a:lnTo>
                  <a:pt x="102" y="3"/>
                </a:lnTo>
                <a:lnTo>
                  <a:pt x="105" y="3"/>
                </a:lnTo>
                <a:lnTo>
                  <a:pt x="109" y="3"/>
                </a:lnTo>
                <a:lnTo>
                  <a:pt x="112" y="3"/>
                </a:lnTo>
                <a:lnTo>
                  <a:pt x="113" y="3"/>
                </a:lnTo>
                <a:lnTo>
                  <a:pt x="124" y="3"/>
                </a:lnTo>
                <a:lnTo>
                  <a:pt x="126" y="3"/>
                </a:lnTo>
                <a:lnTo>
                  <a:pt x="130" y="3"/>
                </a:lnTo>
                <a:lnTo>
                  <a:pt x="135" y="3"/>
                </a:lnTo>
                <a:lnTo>
                  <a:pt x="136" y="3"/>
                </a:lnTo>
                <a:lnTo>
                  <a:pt x="138" y="3"/>
                </a:lnTo>
                <a:lnTo>
                  <a:pt x="141" y="3"/>
                </a:lnTo>
                <a:lnTo>
                  <a:pt x="145" y="3"/>
                </a:lnTo>
                <a:lnTo>
                  <a:pt x="148" y="3"/>
                </a:lnTo>
                <a:lnTo>
                  <a:pt x="150" y="3"/>
                </a:lnTo>
                <a:lnTo>
                  <a:pt x="160" y="3"/>
                </a:lnTo>
                <a:lnTo>
                  <a:pt x="162" y="3"/>
                </a:lnTo>
                <a:lnTo>
                  <a:pt x="166" y="3"/>
                </a:lnTo>
                <a:lnTo>
                  <a:pt x="173" y="3"/>
                </a:lnTo>
                <a:lnTo>
                  <a:pt x="175" y="3"/>
                </a:lnTo>
                <a:lnTo>
                  <a:pt x="179" y="3"/>
                </a:lnTo>
                <a:lnTo>
                  <a:pt x="184" y="3"/>
                </a:lnTo>
                <a:lnTo>
                  <a:pt x="188" y="3"/>
                </a:lnTo>
                <a:lnTo>
                  <a:pt x="190" y="3"/>
                </a:lnTo>
                <a:lnTo>
                  <a:pt x="196" y="3"/>
                </a:lnTo>
                <a:lnTo>
                  <a:pt x="199" y="3"/>
                </a:lnTo>
                <a:lnTo>
                  <a:pt x="210" y="3"/>
                </a:lnTo>
                <a:lnTo>
                  <a:pt x="212" y="3"/>
                </a:lnTo>
                <a:lnTo>
                  <a:pt x="216" y="3"/>
                </a:lnTo>
                <a:lnTo>
                  <a:pt x="222" y="3"/>
                </a:lnTo>
                <a:lnTo>
                  <a:pt x="224" y="3"/>
                </a:lnTo>
                <a:lnTo>
                  <a:pt x="227" y="3"/>
                </a:lnTo>
                <a:lnTo>
                  <a:pt x="234" y="3"/>
                </a:lnTo>
                <a:lnTo>
                  <a:pt x="236" y="3"/>
                </a:lnTo>
                <a:lnTo>
                  <a:pt x="243" y="3"/>
                </a:lnTo>
                <a:lnTo>
                  <a:pt x="247" y="3"/>
                </a:lnTo>
                <a:lnTo>
                  <a:pt x="249" y="3"/>
                </a:lnTo>
                <a:lnTo>
                  <a:pt x="255" y="3"/>
                </a:lnTo>
                <a:lnTo>
                  <a:pt x="258" y="3"/>
                </a:lnTo>
                <a:lnTo>
                  <a:pt x="261" y="3"/>
                </a:lnTo>
                <a:lnTo>
                  <a:pt x="265" y="3"/>
                </a:lnTo>
                <a:lnTo>
                  <a:pt x="266" y="3"/>
                </a:lnTo>
                <a:lnTo>
                  <a:pt x="270" y="3"/>
                </a:lnTo>
                <a:lnTo>
                  <a:pt x="274" y="3"/>
                </a:lnTo>
                <a:lnTo>
                  <a:pt x="283" y="3"/>
                </a:lnTo>
                <a:lnTo>
                  <a:pt x="285" y="3"/>
                </a:lnTo>
                <a:lnTo>
                  <a:pt x="290" y="3"/>
                </a:lnTo>
                <a:lnTo>
                  <a:pt x="292" y="2"/>
                </a:lnTo>
                <a:lnTo>
                  <a:pt x="295" y="2"/>
                </a:lnTo>
                <a:lnTo>
                  <a:pt x="298" y="2"/>
                </a:lnTo>
                <a:lnTo>
                  <a:pt x="304" y="2"/>
                </a:lnTo>
                <a:lnTo>
                  <a:pt x="307" y="2"/>
                </a:lnTo>
                <a:lnTo>
                  <a:pt x="310" y="2"/>
                </a:lnTo>
                <a:lnTo>
                  <a:pt x="316" y="2"/>
                </a:lnTo>
                <a:lnTo>
                  <a:pt x="320" y="2"/>
                </a:lnTo>
                <a:lnTo>
                  <a:pt x="323" y="2"/>
                </a:lnTo>
                <a:lnTo>
                  <a:pt x="328" y="2"/>
                </a:lnTo>
                <a:lnTo>
                  <a:pt x="331" y="2"/>
                </a:lnTo>
                <a:lnTo>
                  <a:pt x="333" y="2"/>
                </a:lnTo>
                <a:lnTo>
                  <a:pt x="335" y="2"/>
                </a:lnTo>
                <a:lnTo>
                  <a:pt x="344" y="2"/>
                </a:lnTo>
                <a:lnTo>
                  <a:pt x="347" y="2"/>
                </a:lnTo>
                <a:lnTo>
                  <a:pt x="350" y="2"/>
                </a:lnTo>
                <a:lnTo>
                  <a:pt x="353" y="2"/>
                </a:lnTo>
                <a:lnTo>
                  <a:pt x="356" y="2"/>
                </a:lnTo>
                <a:lnTo>
                  <a:pt x="359" y="2"/>
                </a:lnTo>
                <a:lnTo>
                  <a:pt x="369" y="2"/>
                </a:lnTo>
                <a:lnTo>
                  <a:pt x="371" y="2"/>
                </a:lnTo>
                <a:lnTo>
                  <a:pt x="378" y="2"/>
                </a:lnTo>
                <a:lnTo>
                  <a:pt x="381" y="2"/>
                </a:lnTo>
                <a:lnTo>
                  <a:pt x="390" y="2"/>
                </a:lnTo>
                <a:lnTo>
                  <a:pt x="397" y="2"/>
                </a:lnTo>
                <a:lnTo>
                  <a:pt x="409" y="2"/>
                </a:lnTo>
                <a:lnTo>
                  <a:pt x="417" y="2"/>
                </a:lnTo>
                <a:lnTo>
                  <a:pt x="421" y="2"/>
                </a:lnTo>
                <a:lnTo>
                  <a:pt x="423" y="2"/>
                </a:lnTo>
                <a:lnTo>
                  <a:pt x="426" y="2"/>
                </a:lnTo>
                <a:lnTo>
                  <a:pt x="430" y="2"/>
                </a:lnTo>
                <a:lnTo>
                  <a:pt x="434" y="2"/>
                </a:lnTo>
                <a:lnTo>
                  <a:pt x="442" y="2"/>
                </a:lnTo>
                <a:lnTo>
                  <a:pt x="445" y="2"/>
                </a:lnTo>
                <a:lnTo>
                  <a:pt x="452" y="2"/>
                </a:lnTo>
                <a:lnTo>
                  <a:pt x="456" y="2"/>
                </a:lnTo>
                <a:lnTo>
                  <a:pt x="481" y="1"/>
                </a:lnTo>
                <a:lnTo>
                  <a:pt x="498" y="1"/>
                </a:lnTo>
                <a:lnTo>
                  <a:pt x="508" y="1"/>
                </a:lnTo>
                <a:lnTo>
                  <a:pt x="519" y="1"/>
                </a:lnTo>
                <a:lnTo>
                  <a:pt x="529" y="1"/>
                </a:lnTo>
                <a:lnTo>
                  <a:pt x="531" y="1"/>
                </a:lnTo>
                <a:lnTo>
                  <a:pt x="537" y="1"/>
                </a:lnTo>
                <a:lnTo>
                  <a:pt x="554" y="1"/>
                </a:lnTo>
                <a:lnTo>
                  <a:pt x="556" y="1"/>
                </a:lnTo>
                <a:lnTo>
                  <a:pt x="562" y="1"/>
                </a:lnTo>
                <a:lnTo>
                  <a:pt x="570" y="1"/>
                </a:lnTo>
                <a:lnTo>
                  <a:pt x="577" y="1"/>
                </a:lnTo>
                <a:lnTo>
                  <a:pt x="580" y="1"/>
                </a:lnTo>
                <a:lnTo>
                  <a:pt x="589" y="1"/>
                </a:lnTo>
                <a:lnTo>
                  <a:pt x="601" y="1"/>
                </a:lnTo>
                <a:lnTo>
                  <a:pt x="604" y="1"/>
                </a:lnTo>
                <a:lnTo>
                  <a:pt x="614" y="1"/>
                </a:lnTo>
                <a:lnTo>
                  <a:pt x="618" y="1"/>
                </a:lnTo>
                <a:lnTo>
                  <a:pt x="620" y="1"/>
                </a:lnTo>
                <a:lnTo>
                  <a:pt x="624" y="1"/>
                </a:lnTo>
                <a:lnTo>
                  <a:pt x="626" y="1"/>
                </a:lnTo>
                <a:lnTo>
                  <a:pt x="630" y="1"/>
                </a:lnTo>
                <a:lnTo>
                  <a:pt x="636" y="1"/>
                </a:lnTo>
                <a:lnTo>
                  <a:pt x="639" y="1"/>
                </a:lnTo>
                <a:lnTo>
                  <a:pt x="642" y="1"/>
                </a:lnTo>
                <a:lnTo>
                  <a:pt x="652" y="0"/>
                </a:lnTo>
                <a:lnTo>
                  <a:pt x="654"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75" name="Freeform 179"/>
          <p:cNvSpPr>
            <a:spLocks/>
          </p:cNvSpPr>
          <p:nvPr/>
        </p:nvSpPr>
        <p:spPr bwMode="auto">
          <a:xfrm>
            <a:off x="3813175" y="1454150"/>
            <a:ext cx="935038" cy="604838"/>
          </a:xfrm>
          <a:custGeom>
            <a:avLst/>
            <a:gdLst>
              <a:gd name="T0" fmla="*/ 2147483646 w 648"/>
              <a:gd name="T1" fmla="*/ 2147483646 h 432"/>
              <a:gd name="T2" fmla="*/ 2147483646 w 648"/>
              <a:gd name="T3" fmla="*/ 2147483646 h 432"/>
              <a:gd name="T4" fmla="*/ 2147483646 w 648"/>
              <a:gd name="T5" fmla="*/ 2147483646 h 432"/>
              <a:gd name="T6" fmla="*/ 2147483646 w 648"/>
              <a:gd name="T7" fmla="*/ 2147483646 h 432"/>
              <a:gd name="T8" fmla="*/ 2147483646 w 648"/>
              <a:gd name="T9" fmla="*/ 2147483646 h 432"/>
              <a:gd name="T10" fmla="*/ 2147483646 w 648"/>
              <a:gd name="T11" fmla="*/ 2147483646 h 432"/>
              <a:gd name="T12" fmla="*/ 2147483646 w 648"/>
              <a:gd name="T13" fmla="*/ 2147483646 h 432"/>
              <a:gd name="T14" fmla="*/ 2147483646 w 648"/>
              <a:gd name="T15" fmla="*/ 2147483646 h 432"/>
              <a:gd name="T16" fmla="*/ 2147483646 w 648"/>
              <a:gd name="T17" fmla="*/ 2147483646 h 432"/>
              <a:gd name="T18" fmla="*/ 2147483646 w 648"/>
              <a:gd name="T19" fmla="*/ 2147483646 h 432"/>
              <a:gd name="T20" fmla="*/ 2147483646 w 648"/>
              <a:gd name="T21" fmla="*/ 2147483646 h 432"/>
              <a:gd name="T22" fmla="*/ 2147483646 w 648"/>
              <a:gd name="T23" fmla="*/ 2147483646 h 432"/>
              <a:gd name="T24" fmla="*/ 2147483646 w 648"/>
              <a:gd name="T25" fmla="*/ 2147483646 h 432"/>
              <a:gd name="T26" fmla="*/ 2147483646 w 648"/>
              <a:gd name="T27" fmla="*/ 2147483646 h 432"/>
              <a:gd name="T28" fmla="*/ 2147483646 w 648"/>
              <a:gd name="T29" fmla="*/ 2147483646 h 432"/>
              <a:gd name="T30" fmla="*/ 2147483646 w 648"/>
              <a:gd name="T31" fmla="*/ 2147483646 h 432"/>
              <a:gd name="T32" fmla="*/ 2147483646 w 648"/>
              <a:gd name="T33" fmla="*/ 2147483646 h 432"/>
              <a:gd name="T34" fmla="*/ 2147483646 w 648"/>
              <a:gd name="T35" fmla="*/ 2147483646 h 432"/>
              <a:gd name="T36" fmla="*/ 2147483646 w 648"/>
              <a:gd name="T37" fmla="*/ 2147483646 h 432"/>
              <a:gd name="T38" fmla="*/ 2147483646 w 648"/>
              <a:gd name="T39" fmla="*/ 2147483646 h 432"/>
              <a:gd name="T40" fmla="*/ 2147483646 w 648"/>
              <a:gd name="T41" fmla="*/ 2147483646 h 432"/>
              <a:gd name="T42" fmla="*/ 2147483646 w 648"/>
              <a:gd name="T43" fmla="*/ 2147483646 h 432"/>
              <a:gd name="T44" fmla="*/ 2147483646 w 648"/>
              <a:gd name="T45" fmla="*/ 2147483646 h 432"/>
              <a:gd name="T46" fmla="*/ 2147483646 w 648"/>
              <a:gd name="T47" fmla="*/ 2147483646 h 432"/>
              <a:gd name="T48" fmla="*/ 2147483646 w 648"/>
              <a:gd name="T49" fmla="*/ 2147483646 h 432"/>
              <a:gd name="T50" fmla="*/ 2147483646 w 648"/>
              <a:gd name="T51" fmla="*/ 2147483646 h 432"/>
              <a:gd name="T52" fmla="*/ 2147483646 w 648"/>
              <a:gd name="T53" fmla="*/ 2147483646 h 432"/>
              <a:gd name="T54" fmla="*/ 2147483646 w 648"/>
              <a:gd name="T55" fmla="*/ 2147483646 h 432"/>
              <a:gd name="T56" fmla="*/ 2147483646 w 648"/>
              <a:gd name="T57" fmla="*/ 2147483646 h 432"/>
              <a:gd name="T58" fmla="*/ 2147483646 w 648"/>
              <a:gd name="T59" fmla="*/ 2147483646 h 432"/>
              <a:gd name="T60" fmla="*/ 0 w 648"/>
              <a:gd name="T61" fmla="*/ 2147483646 h 432"/>
              <a:gd name="T62" fmla="*/ 0 w 648"/>
              <a:gd name="T63" fmla="*/ 2147483646 h 432"/>
              <a:gd name="T64" fmla="*/ 0 w 648"/>
              <a:gd name="T65" fmla="*/ 2147483646 h 432"/>
              <a:gd name="T66" fmla="*/ 0 w 648"/>
              <a:gd name="T67" fmla="*/ 2147483646 h 432"/>
              <a:gd name="T68" fmla="*/ 0 w 648"/>
              <a:gd name="T69" fmla="*/ 2147483646 h 432"/>
              <a:gd name="T70" fmla="*/ 0 w 648"/>
              <a:gd name="T71" fmla="*/ 2147483646 h 432"/>
              <a:gd name="T72" fmla="*/ 2147483646 w 648"/>
              <a:gd name="T73" fmla="*/ 2147483646 h 432"/>
              <a:gd name="T74" fmla="*/ 2147483646 w 648"/>
              <a:gd name="T75" fmla="*/ 2147483646 h 432"/>
              <a:gd name="T76" fmla="*/ 2147483646 w 648"/>
              <a:gd name="T77" fmla="*/ 2147483646 h 432"/>
              <a:gd name="T78" fmla="*/ 2147483646 w 648"/>
              <a:gd name="T79" fmla="*/ 2147483646 h 432"/>
              <a:gd name="T80" fmla="*/ 2147483646 w 648"/>
              <a:gd name="T81" fmla="*/ 2147483646 h 432"/>
              <a:gd name="T82" fmla="*/ 2147483646 w 648"/>
              <a:gd name="T83" fmla="*/ 2147483646 h 432"/>
              <a:gd name="T84" fmla="*/ 2147483646 w 648"/>
              <a:gd name="T85" fmla="*/ 2147483646 h 432"/>
              <a:gd name="T86" fmla="*/ 2147483646 w 648"/>
              <a:gd name="T87" fmla="*/ 2147483646 h 432"/>
              <a:gd name="T88" fmla="*/ 2147483646 w 648"/>
              <a:gd name="T89" fmla="*/ 2147483646 h 432"/>
              <a:gd name="T90" fmla="*/ 2147483646 w 648"/>
              <a:gd name="T91" fmla="*/ 2147483646 h 432"/>
              <a:gd name="T92" fmla="*/ 2147483646 w 648"/>
              <a:gd name="T93" fmla="*/ 2147483646 h 432"/>
              <a:gd name="T94" fmla="*/ 2147483646 w 648"/>
              <a:gd name="T95" fmla="*/ 2147483646 h 432"/>
              <a:gd name="T96" fmla="*/ 2147483646 w 648"/>
              <a:gd name="T97" fmla="*/ 2147483646 h 432"/>
              <a:gd name="T98" fmla="*/ 2147483646 w 648"/>
              <a:gd name="T99" fmla="*/ 2147483646 h 432"/>
              <a:gd name="T100" fmla="*/ 2147483646 w 648"/>
              <a:gd name="T101" fmla="*/ 2147483646 h 432"/>
              <a:gd name="T102" fmla="*/ 2147483646 w 648"/>
              <a:gd name="T103" fmla="*/ 2147483646 h 432"/>
              <a:gd name="T104" fmla="*/ 2147483646 w 648"/>
              <a:gd name="T105" fmla="*/ 2147483646 h 432"/>
              <a:gd name="T106" fmla="*/ 2147483646 w 648"/>
              <a:gd name="T107" fmla="*/ 0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432"/>
              <a:gd name="T164" fmla="*/ 648 w 648"/>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432">
                <a:moveTo>
                  <a:pt x="587" y="0"/>
                </a:moveTo>
                <a:lnTo>
                  <a:pt x="611" y="2"/>
                </a:lnTo>
                <a:lnTo>
                  <a:pt x="618" y="2"/>
                </a:lnTo>
                <a:lnTo>
                  <a:pt x="621" y="2"/>
                </a:lnTo>
                <a:lnTo>
                  <a:pt x="626" y="2"/>
                </a:lnTo>
                <a:lnTo>
                  <a:pt x="633" y="2"/>
                </a:lnTo>
                <a:lnTo>
                  <a:pt x="638" y="2"/>
                </a:lnTo>
                <a:lnTo>
                  <a:pt x="640" y="2"/>
                </a:lnTo>
                <a:lnTo>
                  <a:pt x="644" y="2"/>
                </a:lnTo>
                <a:lnTo>
                  <a:pt x="647" y="2"/>
                </a:lnTo>
                <a:lnTo>
                  <a:pt x="645" y="5"/>
                </a:lnTo>
                <a:lnTo>
                  <a:pt x="647" y="19"/>
                </a:lnTo>
                <a:lnTo>
                  <a:pt x="647" y="26"/>
                </a:lnTo>
                <a:lnTo>
                  <a:pt x="645" y="32"/>
                </a:lnTo>
                <a:lnTo>
                  <a:pt x="647" y="36"/>
                </a:lnTo>
                <a:lnTo>
                  <a:pt x="647" y="38"/>
                </a:lnTo>
                <a:lnTo>
                  <a:pt x="647" y="51"/>
                </a:lnTo>
                <a:lnTo>
                  <a:pt x="647" y="54"/>
                </a:lnTo>
                <a:lnTo>
                  <a:pt x="645" y="64"/>
                </a:lnTo>
                <a:lnTo>
                  <a:pt x="645" y="66"/>
                </a:lnTo>
                <a:lnTo>
                  <a:pt x="645" y="71"/>
                </a:lnTo>
                <a:lnTo>
                  <a:pt x="645" y="75"/>
                </a:lnTo>
                <a:lnTo>
                  <a:pt x="645" y="83"/>
                </a:lnTo>
                <a:lnTo>
                  <a:pt x="645" y="88"/>
                </a:lnTo>
                <a:lnTo>
                  <a:pt x="645" y="96"/>
                </a:lnTo>
                <a:lnTo>
                  <a:pt x="645" y="102"/>
                </a:lnTo>
                <a:lnTo>
                  <a:pt x="645" y="105"/>
                </a:lnTo>
                <a:lnTo>
                  <a:pt x="645" y="114"/>
                </a:lnTo>
                <a:lnTo>
                  <a:pt x="645" y="127"/>
                </a:lnTo>
                <a:lnTo>
                  <a:pt x="645" y="141"/>
                </a:lnTo>
                <a:lnTo>
                  <a:pt x="645" y="154"/>
                </a:lnTo>
                <a:lnTo>
                  <a:pt x="645" y="172"/>
                </a:lnTo>
                <a:lnTo>
                  <a:pt x="645" y="176"/>
                </a:lnTo>
                <a:lnTo>
                  <a:pt x="645" y="184"/>
                </a:lnTo>
                <a:lnTo>
                  <a:pt x="645" y="195"/>
                </a:lnTo>
                <a:lnTo>
                  <a:pt x="645" y="200"/>
                </a:lnTo>
                <a:lnTo>
                  <a:pt x="645" y="207"/>
                </a:lnTo>
                <a:lnTo>
                  <a:pt x="645" y="213"/>
                </a:lnTo>
                <a:lnTo>
                  <a:pt x="645" y="220"/>
                </a:lnTo>
                <a:lnTo>
                  <a:pt x="645" y="226"/>
                </a:lnTo>
                <a:lnTo>
                  <a:pt x="645" y="229"/>
                </a:lnTo>
                <a:lnTo>
                  <a:pt x="645" y="240"/>
                </a:lnTo>
                <a:lnTo>
                  <a:pt x="645" y="246"/>
                </a:lnTo>
                <a:lnTo>
                  <a:pt x="645" y="251"/>
                </a:lnTo>
                <a:lnTo>
                  <a:pt x="645" y="254"/>
                </a:lnTo>
                <a:lnTo>
                  <a:pt x="645" y="262"/>
                </a:lnTo>
                <a:lnTo>
                  <a:pt x="645" y="271"/>
                </a:lnTo>
                <a:lnTo>
                  <a:pt x="645" y="275"/>
                </a:lnTo>
                <a:lnTo>
                  <a:pt x="645" y="282"/>
                </a:lnTo>
                <a:lnTo>
                  <a:pt x="645" y="289"/>
                </a:lnTo>
                <a:lnTo>
                  <a:pt x="645" y="307"/>
                </a:lnTo>
                <a:lnTo>
                  <a:pt x="645" y="313"/>
                </a:lnTo>
                <a:lnTo>
                  <a:pt x="645" y="330"/>
                </a:lnTo>
                <a:lnTo>
                  <a:pt x="645" y="332"/>
                </a:lnTo>
                <a:lnTo>
                  <a:pt x="645" y="337"/>
                </a:lnTo>
                <a:lnTo>
                  <a:pt x="645" y="342"/>
                </a:lnTo>
                <a:lnTo>
                  <a:pt x="645" y="344"/>
                </a:lnTo>
                <a:lnTo>
                  <a:pt x="645" y="350"/>
                </a:lnTo>
                <a:lnTo>
                  <a:pt x="645" y="355"/>
                </a:lnTo>
                <a:lnTo>
                  <a:pt x="645" y="361"/>
                </a:lnTo>
                <a:lnTo>
                  <a:pt x="645" y="374"/>
                </a:lnTo>
                <a:lnTo>
                  <a:pt x="645" y="378"/>
                </a:lnTo>
                <a:lnTo>
                  <a:pt x="645" y="390"/>
                </a:lnTo>
                <a:lnTo>
                  <a:pt x="645" y="393"/>
                </a:lnTo>
                <a:lnTo>
                  <a:pt x="645" y="399"/>
                </a:lnTo>
                <a:lnTo>
                  <a:pt x="645" y="401"/>
                </a:lnTo>
                <a:lnTo>
                  <a:pt x="645" y="406"/>
                </a:lnTo>
                <a:lnTo>
                  <a:pt x="645" y="411"/>
                </a:lnTo>
                <a:lnTo>
                  <a:pt x="645" y="416"/>
                </a:lnTo>
                <a:lnTo>
                  <a:pt x="645" y="418"/>
                </a:lnTo>
                <a:lnTo>
                  <a:pt x="645" y="424"/>
                </a:lnTo>
                <a:lnTo>
                  <a:pt x="645" y="431"/>
                </a:lnTo>
                <a:lnTo>
                  <a:pt x="638" y="431"/>
                </a:lnTo>
                <a:lnTo>
                  <a:pt x="632" y="431"/>
                </a:lnTo>
                <a:lnTo>
                  <a:pt x="631" y="431"/>
                </a:lnTo>
                <a:lnTo>
                  <a:pt x="626" y="431"/>
                </a:lnTo>
                <a:lnTo>
                  <a:pt x="623" y="431"/>
                </a:lnTo>
                <a:lnTo>
                  <a:pt x="620" y="431"/>
                </a:lnTo>
                <a:lnTo>
                  <a:pt x="618" y="431"/>
                </a:lnTo>
                <a:lnTo>
                  <a:pt x="615" y="431"/>
                </a:lnTo>
                <a:lnTo>
                  <a:pt x="610" y="431"/>
                </a:lnTo>
                <a:lnTo>
                  <a:pt x="606" y="431"/>
                </a:lnTo>
                <a:lnTo>
                  <a:pt x="604" y="431"/>
                </a:lnTo>
                <a:lnTo>
                  <a:pt x="601" y="431"/>
                </a:lnTo>
                <a:lnTo>
                  <a:pt x="589" y="431"/>
                </a:lnTo>
                <a:lnTo>
                  <a:pt x="587" y="431"/>
                </a:lnTo>
                <a:lnTo>
                  <a:pt x="582" y="431"/>
                </a:lnTo>
                <a:lnTo>
                  <a:pt x="579" y="431"/>
                </a:lnTo>
                <a:lnTo>
                  <a:pt x="574" y="431"/>
                </a:lnTo>
                <a:lnTo>
                  <a:pt x="569" y="431"/>
                </a:lnTo>
                <a:lnTo>
                  <a:pt x="568" y="431"/>
                </a:lnTo>
                <a:lnTo>
                  <a:pt x="561" y="431"/>
                </a:lnTo>
                <a:lnTo>
                  <a:pt x="557" y="431"/>
                </a:lnTo>
                <a:lnTo>
                  <a:pt x="549" y="431"/>
                </a:lnTo>
                <a:lnTo>
                  <a:pt x="547" y="431"/>
                </a:lnTo>
                <a:lnTo>
                  <a:pt x="544" y="431"/>
                </a:lnTo>
                <a:lnTo>
                  <a:pt x="542" y="431"/>
                </a:lnTo>
                <a:lnTo>
                  <a:pt x="540" y="431"/>
                </a:lnTo>
                <a:lnTo>
                  <a:pt x="536" y="431"/>
                </a:lnTo>
                <a:lnTo>
                  <a:pt x="534" y="431"/>
                </a:lnTo>
                <a:lnTo>
                  <a:pt x="532" y="431"/>
                </a:lnTo>
                <a:lnTo>
                  <a:pt x="531" y="431"/>
                </a:lnTo>
                <a:lnTo>
                  <a:pt x="528" y="431"/>
                </a:lnTo>
                <a:lnTo>
                  <a:pt x="524" y="431"/>
                </a:lnTo>
                <a:lnTo>
                  <a:pt x="514" y="431"/>
                </a:lnTo>
                <a:lnTo>
                  <a:pt x="511" y="431"/>
                </a:lnTo>
                <a:lnTo>
                  <a:pt x="508" y="431"/>
                </a:lnTo>
                <a:lnTo>
                  <a:pt x="500" y="431"/>
                </a:lnTo>
                <a:lnTo>
                  <a:pt x="486" y="431"/>
                </a:lnTo>
                <a:lnTo>
                  <a:pt x="479" y="431"/>
                </a:lnTo>
                <a:lnTo>
                  <a:pt x="475" y="431"/>
                </a:lnTo>
                <a:lnTo>
                  <a:pt x="458" y="431"/>
                </a:lnTo>
                <a:lnTo>
                  <a:pt x="453" y="431"/>
                </a:lnTo>
                <a:lnTo>
                  <a:pt x="448" y="431"/>
                </a:lnTo>
                <a:lnTo>
                  <a:pt x="437" y="431"/>
                </a:lnTo>
                <a:lnTo>
                  <a:pt x="436" y="431"/>
                </a:lnTo>
                <a:lnTo>
                  <a:pt x="434" y="431"/>
                </a:lnTo>
                <a:lnTo>
                  <a:pt x="428" y="431"/>
                </a:lnTo>
                <a:lnTo>
                  <a:pt x="420" y="431"/>
                </a:lnTo>
                <a:lnTo>
                  <a:pt x="415" y="431"/>
                </a:lnTo>
                <a:lnTo>
                  <a:pt x="413" y="431"/>
                </a:lnTo>
                <a:lnTo>
                  <a:pt x="410" y="431"/>
                </a:lnTo>
                <a:lnTo>
                  <a:pt x="408" y="431"/>
                </a:lnTo>
                <a:lnTo>
                  <a:pt x="406" y="431"/>
                </a:lnTo>
                <a:lnTo>
                  <a:pt x="390" y="431"/>
                </a:lnTo>
                <a:lnTo>
                  <a:pt x="369" y="431"/>
                </a:lnTo>
                <a:lnTo>
                  <a:pt x="366" y="431"/>
                </a:lnTo>
                <a:lnTo>
                  <a:pt x="362" y="431"/>
                </a:lnTo>
                <a:lnTo>
                  <a:pt x="347" y="431"/>
                </a:lnTo>
                <a:lnTo>
                  <a:pt x="343" y="431"/>
                </a:lnTo>
                <a:lnTo>
                  <a:pt x="330" y="431"/>
                </a:lnTo>
                <a:lnTo>
                  <a:pt x="323" y="431"/>
                </a:lnTo>
                <a:lnTo>
                  <a:pt x="315" y="431"/>
                </a:lnTo>
                <a:lnTo>
                  <a:pt x="312" y="431"/>
                </a:lnTo>
                <a:lnTo>
                  <a:pt x="299" y="431"/>
                </a:lnTo>
                <a:lnTo>
                  <a:pt x="292" y="431"/>
                </a:lnTo>
                <a:lnTo>
                  <a:pt x="288" y="431"/>
                </a:lnTo>
                <a:lnTo>
                  <a:pt x="276" y="431"/>
                </a:lnTo>
                <a:lnTo>
                  <a:pt x="275" y="431"/>
                </a:lnTo>
                <a:lnTo>
                  <a:pt x="271" y="431"/>
                </a:lnTo>
                <a:lnTo>
                  <a:pt x="255" y="431"/>
                </a:lnTo>
                <a:lnTo>
                  <a:pt x="250" y="431"/>
                </a:lnTo>
                <a:lnTo>
                  <a:pt x="245" y="431"/>
                </a:lnTo>
                <a:lnTo>
                  <a:pt x="229" y="431"/>
                </a:lnTo>
                <a:lnTo>
                  <a:pt x="213" y="431"/>
                </a:lnTo>
                <a:lnTo>
                  <a:pt x="206" y="431"/>
                </a:lnTo>
                <a:lnTo>
                  <a:pt x="201" y="431"/>
                </a:lnTo>
                <a:lnTo>
                  <a:pt x="189" y="431"/>
                </a:lnTo>
                <a:lnTo>
                  <a:pt x="182" y="431"/>
                </a:lnTo>
                <a:lnTo>
                  <a:pt x="167" y="431"/>
                </a:lnTo>
                <a:lnTo>
                  <a:pt x="166" y="431"/>
                </a:lnTo>
                <a:lnTo>
                  <a:pt x="156" y="431"/>
                </a:lnTo>
                <a:lnTo>
                  <a:pt x="129" y="431"/>
                </a:lnTo>
                <a:lnTo>
                  <a:pt x="126" y="431"/>
                </a:lnTo>
                <a:lnTo>
                  <a:pt x="102" y="431"/>
                </a:lnTo>
                <a:lnTo>
                  <a:pt x="100" y="431"/>
                </a:lnTo>
                <a:lnTo>
                  <a:pt x="88" y="431"/>
                </a:lnTo>
                <a:lnTo>
                  <a:pt x="84" y="431"/>
                </a:lnTo>
                <a:lnTo>
                  <a:pt x="73" y="431"/>
                </a:lnTo>
                <a:lnTo>
                  <a:pt x="70" y="431"/>
                </a:lnTo>
                <a:lnTo>
                  <a:pt x="68" y="431"/>
                </a:lnTo>
                <a:lnTo>
                  <a:pt x="66" y="431"/>
                </a:lnTo>
                <a:lnTo>
                  <a:pt x="64" y="431"/>
                </a:lnTo>
                <a:lnTo>
                  <a:pt x="61" y="431"/>
                </a:lnTo>
                <a:lnTo>
                  <a:pt x="60" y="431"/>
                </a:lnTo>
                <a:lnTo>
                  <a:pt x="55" y="431"/>
                </a:lnTo>
                <a:lnTo>
                  <a:pt x="53" y="431"/>
                </a:lnTo>
                <a:lnTo>
                  <a:pt x="50" y="431"/>
                </a:lnTo>
                <a:lnTo>
                  <a:pt x="47" y="431"/>
                </a:lnTo>
                <a:lnTo>
                  <a:pt x="44" y="431"/>
                </a:lnTo>
                <a:lnTo>
                  <a:pt x="40" y="431"/>
                </a:lnTo>
                <a:lnTo>
                  <a:pt x="39" y="431"/>
                </a:lnTo>
                <a:lnTo>
                  <a:pt x="34" y="431"/>
                </a:lnTo>
                <a:lnTo>
                  <a:pt x="33" y="431"/>
                </a:lnTo>
                <a:lnTo>
                  <a:pt x="30" y="431"/>
                </a:lnTo>
                <a:lnTo>
                  <a:pt x="28" y="431"/>
                </a:lnTo>
                <a:lnTo>
                  <a:pt x="24" y="431"/>
                </a:lnTo>
                <a:lnTo>
                  <a:pt x="22" y="431"/>
                </a:lnTo>
                <a:lnTo>
                  <a:pt x="13" y="431"/>
                </a:lnTo>
                <a:lnTo>
                  <a:pt x="8" y="431"/>
                </a:lnTo>
                <a:lnTo>
                  <a:pt x="3" y="431"/>
                </a:lnTo>
                <a:lnTo>
                  <a:pt x="0" y="431"/>
                </a:lnTo>
                <a:lnTo>
                  <a:pt x="0" y="425"/>
                </a:lnTo>
                <a:lnTo>
                  <a:pt x="0" y="417"/>
                </a:lnTo>
                <a:lnTo>
                  <a:pt x="0" y="410"/>
                </a:lnTo>
                <a:lnTo>
                  <a:pt x="0" y="406"/>
                </a:lnTo>
                <a:lnTo>
                  <a:pt x="0" y="393"/>
                </a:lnTo>
                <a:lnTo>
                  <a:pt x="0" y="390"/>
                </a:lnTo>
                <a:lnTo>
                  <a:pt x="0" y="381"/>
                </a:lnTo>
                <a:lnTo>
                  <a:pt x="0" y="368"/>
                </a:lnTo>
                <a:lnTo>
                  <a:pt x="0" y="360"/>
                </a:lnTo>
                <a:lnTo>
                  <a:pt x="0" y="355"/>
                </a:lnTo>
                <a:lnTo>
                  <a:pt x="0" y="340"/>
                </a:lnTo>
                <a:lnTo>
                  <a:pt x="0" y="337"/>
                </a:lnTo>
                <a:lnTo>
                  <a:pt x="0" y="335"/>
                </a:lnTo>
                <a:lnTo>
                  <a:pt x="0" y="331"/>
                </a:lnTo>
                <a:lnTo>
                  <a:pt x="0" y="323"/>
                </a:lnTo>
                <a:lnTo>
                  <a:pt x="0" y="318"/>
                </a:lnTo>
                <a:lnTo>
                  <a:pt x="0" y="315"/>
                </a:lnTo>
                <a:lnTo>
                  <a:pt x="0" y="313"/>
                </a:lnTo>
                <a:lnTo>
                  <a:pt x="0" y="298"/>
                </a:lnTo>
                <a:lnTo>
                  <a:pt x="0" y="292"/>
                </a:lnTo>
                <a:lnTo>
                  <a:pt x="0" y="286"/>
                </a:lnTo>
                <a:lnTo>
                  <a:pt x="0" y="284"/>
                </a:lnTo>
                <a:lnTo>
                  <a:pt x="0" y="277"/>
                </a:lnTo>
                <a:lnTo>
                  <a:pt x="0" y="243"/>
                </a:lnTo>
                <a:lnTo>
                  <a:pt x="0" y="238"/>
                </a:lnTo>
                <a:lnTo>
                  <a:pt x="0" y="231"/>
                </a:lnTo>
                <a:lnTo>
                  <a:pt x="0" y="220"/>
                </a:lnTo>
                <a:lnTo>
                  <a:pt x="0" y="216"/>
                </a:lnTo>
                <a:lnTo>
                  <a:pt x="0" y="207"/>
                </a:lnTo>
                <a:lnTo>
                  <a:pt x="0" y="195"/>
                </a:lnTo>
                <a:lnTo>
                  <a:pt x="0" y="189"/>
                </a:lnTo>
                <a:lnTo>
                  <a:pt x="0" y="181"/>
                </a:lnTo>
                <a:lnTo>
                  <a:pt x="0" y="168"/>
                </a:lnTo>
                <a:lnTo>
                  <a:pt x="0" y="157"/>
                </a:lnTo>
                <a:lnTo>
                  <a:pt x="0" y="145"/>
                </a:lnTo>
                <a:lnTo>
                  <a:pt x="0" y="132"/>
                </a:lnTo>
                <a:lnTo>
                  <a:pt x="6" y="132"/>
                </a:lnTo>
                <a:lnTo>
                  <a:pt x="6" y="120"/>
                </a:lnTo>
                <a:lnTo>
                  <a:pt x="6" y="114"/>
                </a:lnTo>
                <a:lnTo>
                  <a:pt x="6" y="110"/>
                </a:lnTo>
                <a:lnTo>
                  <a:pt x="6" y="107"/>
                </a:lnTo>
                <a:lnTo>
                  <a:pt x="6" y="95"/>
                </a:lnTo>
                <a:lnTo>
                  <a:pt x="6" y="82"/>
                </a:lnTo>
                <a:lnTo>
                  <a:pt x="6" y="73"/>
                </a:lnTo>
                <a:lnTo>
                  <a:pt x="6" y="70"/>
                </a:lnTo>
                <a:lnTo>
                  <a:pt x="6" y="57"/>
                </a:lnTo>
                <a:lnTo>
                  <a:pt x="6" y="45"/>
                </a:lnTo>
                <a:lnTo>
                  <a:pt x="6" y="39"/>
                </a:lnTo>
                <a:lnTo>
                  <a:pt x="6" y="34"/>
                </a:lnTo>
                <a:lnTo>
                  <a:pt x="6" y="21"/>
                </a:lnTo>
                <a:lnTo>
                  <a:pt x="6" y="11"/>
                </a:lnTo>
                <a:lnTo>
                  <a:pt x="6" y="4"/>
                </a:lnTo>
                <a:lnTo>
                  <a:pt x="17" y="4"/>
                </a:lnTo>
                <a:lnTo>
                  <a:pt x="22" y="4"/>
                </a:lnTo>
                <a:lnTo>
                  <a:pt x="25" y="4"/>
                </a:lnTo>
                <a:lnTo>
                  <a:pt x="29" y="4"/>
                </a:lnTo>
                <a:lnTo>
                  <a:pt x="33" y="4"/>
                </a:lnTo>
                <a:lnTo>
                  <a:pt x="41" y="4"/>
                </a:lnTo>
                <a:lnTo>
                  <a:pt x="47" y="4"/>
                </a:lnTo>
                <a:lnTo>
                  <a:pt x="55" y="4"/>
                </a:lnTo>
                <a:lnTo>
                  <a:pt x="58" y="4"/>
                </a:lnTo>
                <a:lnTo>
                  <a:pt x="62" y="4"/>
                </a:lnTo>
                <a:lnTo>
                  <a:pt x="67" y="4"/>
                </a:lnTo>
                <a:lnTo>
                  <a:pt x="71" y="4"/>
                </a:lnTo>
                <a:lnTo>
                  <a:pt x="89" y="4"/>
                </a:lnTo>
                <a:lnTo>
                  <a:pt x="95" y="4"/>
                </a:lnTo>
                <a:lnTo>
                  <a:pt x="100" y="4"/>
                </a:lnTo>
                <a:lnTo>
                  <a:pt x="128" y="3"/>
                </a:lnTo>
                <a:lnTo>
                  <a:pt x="132" y="3"/>
                </a:lnTo>
                <a:lnTo>
                  <a:pt x="133" y="3"/>
                </a:lnTo>
                <a:lnTo>
                  <a:pt x="148" y="4"/>
                </a:lnTo>
                <a:lnTo>
                  <a:pt x="176" y="3"/>
                </a:lnTo>
                <a:lnTo>
                  <a:pt x="189" y="3"/>
                </a:lnTo>
                <a:lnTo>
                  <a:pt x="192" y="3"/>
                </a:lnTo>
                <a:lnTo>
                  <a:pt x="201" y="3"/>
                </a:lnTo>
                <a:lnTo>
                  <a:pt x="213" y="3"/>
                </a:lnTo>
                <a:lnTo>
                  <a:pt x="217" y="3"/>
                </a:lnTo>
                <a:lnTo>
                  <a:pt x="218" y="3"/>
                </a:lnTo>
                <a:lnTo>
                  <a:pt x="222" y="3"/>
                </a:lnTo>
                <a:lnTo>
                  <a:pt x="225" y="3"/>
                </a:lnTo>
                <a:lnTo>
                  <a:pt x="228" y="3"/>
                </a:lnTo>
                <a:lnTo>
                  <a:pt x="236" y="3"/>
                </a:lnTo>
                <a:lnTo>
                  <a:pt x="242" y="3"/>
                </a:lnTo>
                <a:lnTo>
                  <a:pt x="246" y="3"/>
                </a:lnTo>
                <a:lnTo>
                  <a:pt x="255" y="3"/>
                </a:lnTo>
                <a:lnTo>
                  <a:pt x="265" y="3"/>
                </a:lnTo>
                <a:lnTo>
                  <a:pt x="272" y="3"/>
                </a:lnTo>
                <a:lnTo>
                  <a:pt x="275" y="3"/>
                </a:lnTo>
                <a:lnTo>
                  <a:pt x="277" y="3"/>
                </a:lnTo>
                <a:lnTo>
                  <a:pt x="281" y="3"/>
                </a:lnTo>
                <a:lnTo>
                  <a:pt x="284" y="3"/>
                </a:lnTo>
                <a:lnTo>
                  <a:pt x="289" y="3"/>
                </a:lnTo>
                <a:lnTo>
                  <a:pt x="292" y="2"/>
                </a:lnTo>
                <a:lnTo>
                  <a:pt x="293" y="2"/>
                </a:lnTo>
                <a:lnTo>
                  <a:pt x="298" y="2"/>
                </a:lnTo>
                <a:lnTo>
                  <a:pt x="303" y="2"/>
                </a:lnTo>
                <a:lnTo>
                  <a:pt x="306" y="2"/>
                </a:lnTo>
                <a:lnTo>
                  <a:pt x="308" y="2"/>
                </a:lnTo>
                <a:lnTo>
                  <a:pt x="312" y="2"/>
                </a:lnTo>
                <a:lnTo>
                  <a:pt x="313" y="2"/>
                </a:lnTo>
                <a:lnTo>
                  <a:pt x="315" y="2"/>
                </a:lnTo>
                <a:lnTo>
                  <a:pt x="317" y="2"/>
                </a:lnTo>
                <a:lnTo>
                  <a:pt x="325" y="2"/>
                </a:lnTo>
                <a:lnTo>
                  <a:pt x="332" y="2"/>
                </a:lnTo>
                <a:lnTo>
                  <a:pt x="334" y="2"/>
                </a:lnTo>
                <a:lnTo>
                  <a:pt x="340" y="2"/>
                </a:lnTo>
                <a:lnTo>
                  <a:pt x="341" y="2"/>
                </a:lnTo>
                <a:lnTo>
                  <a:pt x="343" y="2"/>
                </a:lnTo>
                <a:lnTo>
                  <a:pt x="346" y="2"/>
                </a:lnTo>
                <a:lnTo>
                  <a:pt x="347" y="2"/>
                </a:lnTo>
                <a:lnTo>
                  <a:pt x="351" y="2"/>
                </a:lnTo>
                <a:lnTo>
                  <a:pt x="352" y="2"/>
                </a:lnTo>
                <a:lnTo>
                  <a:pt x="356" y="2"/>
                </a:lnTo>
                <a:lnTo>
                  <a:pt x="360" y="2"/>
                </a:lnTo>
                <a:lnTo>
                  <a:pt x="364" y="2"/>
                </a:lnTo>
                <a:lnTo>
                  <a:pt x="368" y="2"/>
                </a:lnTo>
                <a:lnTo>
                  <a:pt x="373" y="2"/>
                </a:lnTo>
                <a:lnTo>
                  <a:pt x="378" y="2"/>
                </a:lnTo>
                <a:lnTo>
                  <a:pt x="384" y="2"/>
                </a:lnTo>
                <a:lnTo>
                  <a:pt x="426" y="2"/>
                </a:lnTo>
                <a:lnTo>
                  <a:pt x="434" y="2"/>
                </a:lnTo>
                <a:lnTo>
                  <a:pt x="437" y="2"/>
                </a:lnTo>
                <a:lnTo>
                  <a:pt x="441" y="2"/>
                </a:lnTo>
                <a:lnTo>
                  <a:pt x="445" y="2"/>
                </a:lnTo>
                <a:lnTo>
                  <a:pt x="446" y="2"/>
                </a:lnTo>
                <a:lnTo>
                  <a:pt x="447" y="2"/>
                </a:lnTo>
                <a:lnTo>
                  <a:pt x="457" y="2"/>
                </a:lnTo>
                <a:lnTo>
                  <a:pt x="464" y="2"/>
                </a:lnTo>
                <a:lnTo>
                  <a:pt x="475" y="2"/>
                </a:lnTo>
                <a:lnTo>
                  <a:pt x="477" y="2"/>
                </a:lnTo>
                <a:lnTo>
                  <a:pt x="499" y="2"/>
                </a:lnTo>
                <a:lnTo>
                  <a:pt x="500" y="2"/>
                </a:lnTo>
                <a:lnTo>
                  <a:pt x="507" y="2"/>
                </a:lnTo>
                <a:lnTo>
                  <a:pt x="510" y="2"/>
                </a:lnTo>
                <a:lnTo>
                  <a:pt x="517" y="2"/>
                </a:lnTo>
                <a:lnTo>
                  <a:pt x="520" y="2"/>
                </a:lnTo>
                <a:lnTo>
                  <a:pt x="530" y="2"/>
                </a:lnTo>
                <a:lnTo>
                  <a:pt x="550" y="0"/>
                </a:lnTo>
                <a:lnTo>
                  <a:pt x="552" y="0"/>
                </a:lnTo>
                <a:lnTo>
                  <a:pt x="561" y="0"/>
                </a:lnTo>
                <a:lnTo>
                  <a:pt x="566" y="2"/>
                </a:lnTo>
                <a:lnTo>
                  <a:pt x="569" y="0"/>
                </a:lnTo>
                <a:lnTo>
                  <a:pt x="575" y="0"/>
                </a:lnTo>
                <a:lnTo>
                  <a:pt x="580" y="0"/>
                </a:lnTo>
                <a:lnTo>
                  <a:pt x="58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 name="Freeform 180"/>
          <p:cNvSpPr>
            <a:spLocks/>
          </p:cNvSpPr>
          <p:nvPr/>
        </p:nvSpPr>
        <p:spPr bwMode="auto">
          <a:xfrm>
            <a:off x="4745038" y="1457325"/>
            <a:ext cx="696912" cy="488950"/>
          </a:xfrm>
          <a:custGeom>
            <a:avLst/>
            <a:gdLst>
              <a:gd name="T0" fmla="*/ 2147483646 w 483"/>
              <a:gd name="T1" fmla="*/ 2147483646 h 350"/>
              <a:gd name="T2" fmla="*/ 2147483646 w 483"/>
              <a:gd name="T3" fmla="*/ 2147483646 h 350"/>
              <a:gd name="T4" fmla="*/ 2147483646 w 483"/>
              <a:gd name="T5" fmla="*/ 2147483646 h 350"/>
              <a:gd name="T6" fmla="*/ 2147483646 w 483"/>
              <a:gd name="T7" fmla="*/ 2147483646 h 350"/>
              <a:gd name="T8" fmla="*/ 2147483646 w 483"/>
              <a:gd name="T9" fmla="*/ 2147483646 h 350"/>
              <a:gd name="T10" fmla="*/ 2147483646 w 483"/>
              <a:gd name="T11" fmla="*/ 2147483646 h 350"/>
              <a:gd name="T12" fmla="*/ 2147483646 w 483"/>
              <a:gd name="T13" fmla="*/ 2147483646 h 350"/>
              <a:gd name="T14" fmla="*/ 2147483646 w 483"/>
              <a:gd name="T15" fmla="*/ 2147483646 h 350"/>
              <a:gd name="T16" fmla="*/ 2147483646 w 483"/>
              <a:gd name="T17" fmla="*/ 2147483646 h 350"/>
              <a:gd name="T18" fmla="*/ 2147483646 w 483"/>
              <a:gd name="T19" fmla="*/ 2147483646 h 350"/>
              <a:gd name="T20" fmla="*/ 2147483646 w 483"/>
              <a:gd name="T21" fmla="*/ 2147483646 h 350"/>
              <a:gd name="T22" fmla="*/ 2147483646 w 483"/>
              <a:gd name="T23" fmla="*/ 2147483646 h 350"/>
              <a:gd name="T24" fmla="*/ 2147483646 w 483"/>
              <a:gd name="T25" fmla="*/ 2147483646 h 350"/>
              <a:gd name="T26" fmla="*/ 2147483646 w 483"/>
              <a:gd name="T27" fmla="*/ 2147483646 h 350"/>
              <a:gd name="T28" fmla="*/ 2147483646 w 483"/>
              <a:gd name="T29" fmla="*/ 2147483646 h 350"/>
              <a:gd name="T30" fmla="*/ 2147483646 w 483"/>
              <a:gd name="T31" fmla="*/ 2147483646 h 350"/>
              <a:gd name="T32" fmla="*/ 2147483646 w 483"/>
              <a:gd name="T33" fmla="*/ 2147483646 h 350"/>
              <a:gd name="T34" fmla="*/ 2147483646 w 483"/>
              <a:gd name="T35" fmla="*/ 2147483646 h 350"/>
              <a:gd name="T36" fmla="*/ 2147483646 w 483"/>
              <a:gd name="T37" fmla="*/ 2147483646 h 350"/>
              <a:gd name="T38" fmla="*/ 2147483646 w 483"/>
              <a:gd name="T39" fmla="*/ 2147483646 h 350"/>
              <a:gd name="T40" fmla="*/ 2147483646 w 483"/>
              <a:gd name="T41" fmla="*/ 2147483646 h 350"/>
              <a:gd name="T42" fmla="*/ 2147483646 w 483"/>
              <a:gd name="T43" fmla="*/ 2147483646 h 350"/>
              <a:gd name="T44" fmla="*/ 2147483646 w 483"/>
              <a:gd name="T45" fmla="*/ 2147483646 h 350"/>
              <a:gd name="T46" fmla="*/ 2147483646 w 483"/>
              <a:gd name="T47" fmla="*/ 2147483646 h 350"/>
              <a:gd name="T48" fmla="*/ 2147483646 w 483"/>
              <a:gd name="T49" fmla="*/ 2147483646 h 350"/>
              <a:gd name="T50" fmla="*/ 2147483646 w 483"/>
              <a:gd name="T51" fmla="*/ 2147483646 h 350"/>
              <a:gd name="T52" fmla="*/ 2147483646 w 483"/>
              <a:gd name="T53" fmla="*/ 2147483646 h 350"/>
              <a:gd name="T54" fmla="*/ 2147483646 w 483"/>
              <a:gd name="T55" fmla="*/ 2147483646 h 350"/>
              <a:gd name="T56" fmla="*/ 2147483646 w 483"/>
              <a:gd name="T57" fmla="*/ 2147483646 h 350"/>
              <a:gd name="T58" fmla="*/ 2147483646 w 483"/>
              <a:gd name="T59" fmla="*/ 2147483646 h 350"/>
              <a:gd name="T60" fmla="*/ 2147483646 w 483"/>
              <a:gd name="T61" fmla="*/ 2147483646 h 350"/>
              <a:gd name="T62" fmla="*/ 2147483646 w 483"/>
              <a:gd name="T63" fmla="*/ 2147483646 h 350"/>
              <a:gd name="T64" fmla="*/ 2147483646 w 483"/>
              <a:gd name="T65" fmla="*/ 2147483646 h 350"/>
              <a:gd name="T66" fmla="*/ 2147483646 w 483"/>
              <a:gd name="T67" fmla="*/ 2147483646 h 350"/>
              <a:gd name="T68" fmla="*/ 2147483646 w 483"/>
              <a:gd name="T69" fmla="*/ 2147483646 h 350"/>
              <a:gd name="T70" fmla="*/ 0 w 483"/>
              <a:gd name="T71" fmla="*/ 2147483646 h 350"/>
              <a:gd name="T72" fmla="*/ 0 w 483"/>
              <a:gd name="T73" fmla="*/ 2147483646 h 350"/>
              <a:gd name="T74" fmla="*/ 0 w 483"/>
              <a:gd name="T75" fmla="*/ 2147483646 h 350"/>
              <a:gd name="T76" fmla="*/ 0 w 483"/>
              <a:gd name="T77" fmla="*/ 2147483646 h 350"/>
              <a:gd name="T78" fmla="*/ 0 w 483"/>
              <a:gd name="T79" fmla="*/ 2147483646 h 350"/>
              <a:gd name="T80" fmla="*/ 0 w 483"/>
              <a:gd name="T81" fmla="*/ 2147483646 h 350"/>
              <a:gd name="T82" fmla="*/ 0 w 483"/>
              <a:gd name="T83" fmla="*/ 2147483646 h 350"/>
              <a:gd name="T84" fmla="*/ 0 w 483"/>
              <a:gd name="T85" fmla="*/ 2147483646 h 350"/>
              <a:gd name="T86" fmla="*/ 0 w 483"/>
              <a:gd name="T87" fmla="*/ 2147483646 h 350"/>
              <a:gd name="T88" fmla="*/ 0 w 483"/>
              <a:gd name="T89" fmla="*/ 2147483646 h 350"/>
              <a:gd name="T90" fmla="*/ 2147483646 w 483"/>
              <a:gd name="T91" fmla="*/ 2147483646 h 350"/>
              <a:gd name="T92" fmla="*/ 0 w 483"/>
              <a:gd name="T93" fmla="*/ 2147483646 h 350"/>
              <a:gd name="T94" fmla="*/ 2147483646 w 483"/>
              <a:gd name="T95" fmla="*/ 0 h 350"/>
              <a:gd name="T96" fmla="*/ 2147483646 w 483"/>
              <a:gd name="T97" fmla="*/ 0 h 350"/>
              <a:gd name="T98" fmla="*/ 2147483646 w 483"/>
              <a:gd name="T99" fmla="*/ 0 h 350"/>
              <a:gd name="T100" fmla="*/ 2147483646 w 483"/>
              <a:gd name="T101" fmla="*/ 0 h 350"/>
              <a:gd name="T102" fmla="*/ 2147483646 w 483"/>
              <a:gd name="T103" fmla="*/ 0 h 350"/>
              <a:gd name="T104" fmla="*/ 2147483646 w 483"/>
              <a:gd name="T105" fmla="*/ 2147483646 h 350"/>
              <a:gd name="T106" fmla="*/ 2147483646 w 483"/>
              <a:gd name="T107" fmla="*/ 2147483646 h 350"/>
              <a:gd name="T108" fmla="*/ 2147483646 w 483"/>
              <a:gd name="T109" fmla="*/ 2147483646 h 350"/>
              <a:gd name="T110" fmla="*/ 2147483646 w 483"/>
              <a:gd name="T111" fmla="*/ 2147483646 h 350"/>
              <a:gd name="T112" fmla="*/ 2147483646 w 483"/>
              <a:gd name="T113" fmla="*/ 2147483646 h 350"/>
              <a:gd name="T114" fmla="*/ 2147483646 w 483"/>
              <a:gd name="T115" fmla="*/ 2147483646 h 350"/>
              <a:gd name="T116" fmla="*/ 2147483646 w 483"/>
              <a:gd name="T117" fmla="*/ 2147483646 h 350"/>
              <a:gd name="T118" fmla="*/ 2147483646 w 483"/>
              <a:gd name="T119" fmla="*/ 2147483646 h 3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3"/>
              <a:gd name="T181" fmla="*/ 0 h 350"/>
              <a:gd name="T182" fmla="*/ 483 w 483"/>
              <a:gd name="T183" fmla="*/ 350 h 3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3" h="350">
                <a:moveTo>
                  <a:pt x="308" y="1"/>
                </a:moveTo>
                <a:lnTo>
                  <a:pt x="313" y="1"/>
                </a:lnTo>
                <a:lnTo>
                  <a:pt x="314" y="1"/>
                </a:lnTo>
                <a:lnTo>
                  <a:pt x="318" y="1"/>
                </a:lnTo>
                <a:lnTo>
                  <a:pt x="331" y="1"/>
                </a:lnTo>
                <a:lnTo>
                  <a:pt x="335" y="1"/>
                </a:lnTo>
                <a:lnTo>
                  <a:pt x="340" y="1"/>
                </a:lnTo>
                <a:lnTo>
                  <a:pt x="341" y="1"/>
                </a:lnTo>
                <a:lnTo>
                  <a:pt x="349" y="1"/>
                </a:lnTo>
                <a:lnTo>
                  <a:pt x="352" y="1"/>
                </a:lnTo>
                <a:lnTo>
                  <a:pt x="353" y="1"/>
                </a:lnTo>
                <a:lnTo>
                  <a:pt x="358" y="1"/>
                </a:lnTo>
                <a:lnTo>
                  <a:pt x="362" y="1"/>
                </a:lnTo>
                <a:lnTo>
                  <a:pt x="365" y="1"/>
                </a:lnTo>
                <a:lnTo>
                  <a:pt x="370" y="1"/>
                </a:lnTo>
                <a:lnTo>
                  <a:pt x="371" y="1"/>
                </a:lnTo>
                <a:lnTo>
                  <a:pt x="382" y="7"/>
                </a:lnTo>
                <a:lnTo>
                  <a:pt x="382" y="15"/>
                </a:lnTo>
                <a:lnTo>
                  <a:pt x="418" y="80"/>
                </a:lnTo>
                <a:lnTo>
                  <a:pt x="467" y="126"/>
                </a:lnTo>
                <a:lnTo>
                  <a:pt x="480" y="155"/>
                </a:lnTo>
                <a:lnTo>
                  <a:pt x="480" y="157"/>
                </a:lnTo>
                <a:lnTo>
                  <a:pt x="480" y="160"/>
                </a:lnTo>
                <a:lnTo>
                  <a:pt x="482" y="162"/>
                </a:lnTo>
                <a:lnTo>
                  <a:pt x="482" y="164"/>
                </a:lnTo>
                <a:lnTo>
                  <a:pt x="482" y="166"/>
                </a:lnTo>
                <a:lnTo>
                  <a:pt x="480" y="172"/>
                </a:lnTo>
                <a:lnTo>
                  <a:pt x="480" y="186"/>
                </a:lnTo>
                <a:lnTo>
                  <a:pt x="480" y="190"/>
                </a:lnTo>
                <a:lnTo>
                  <a:pt x="480" y="193"/>
                </a:lnTo>
                <a:lnTo>
                  <a:pt x="480" y="198"/>
                </a:lnTo>
                <a:lnTo>
                  <a:pt x="480" y="206"/>
                </a:lnTo>
                <a:lnTo>
                  <a:pt x="480" y="210"/>
                </a:lnTo>
                <a:lnTo>
                  <a:pt x="480" y="214"/>
                </a:lnTo>
                <a:lnTo>
                  <a:pt x="480" y="217"/>
                </a:lnTo>
                <a:lnTo>
                  <a:pt x="480" y="223"/>
                </a:lnTo>
                <a:lnTo>
                  <a:pt x="480" y="226"/>
                </a:lnTo>
                <a:lnTo>
                  <a:pt x="480" y="235"/>
                </a:lnTo>
                <a:lnTo>
                  <a:pt x="480" y="242"/>
                </a:lnTo>
                <a:lnTo>
                  <a:pt x="480" y="244"/>
                </a:lnTo>
                <a:lnTo>
                  <a:pt x="480" y="248"/>
                </a:lnTo>
                <a:lnTo>
                  <a:pt x="480" y="266"/>
                </a:lnTo>
                <a:lnTo>
                  <a:pt x="480" y="269"/>
                </a:lnTo>
                <a:lnTo>
                  <a:pt x="480" y="273"/>
                </a:lnTo>
                <a:lnTo>
                  <a:pt x="480" y="282"/>
                </a:lnTo>
                <a:lnTo>
                  <a:pt x="480" y="285"/>
                </a:lnTo>
                <a:lnTo>
                  <a:pt x="480" y="288"/>
                </a:lnTo>
                <a:lnTo>
                  <a:pt x="480" y="298"/>
                </a:lnTo>
                <a:lnTo>
                  <a:pt x="480" y="303"/>
                </a:lnTo>
                <a:lnTo>
                  <a:pt x="480" y="310"/>
                </a:lnTo>
                <a:lnTo>
                  <a:pt x="480" y="315"/>
                </a:lnTo>
                <a:lnTo>
                  <a:pt x="480" y="320"/>
                </a:lnTo>
                <a:lnTo>
                  <a:pt x="480" y="328"/>
                </a:lnTo>
                <a:lnTo>
                  <a:pt x="480" y="336"/>
                </a:lnTo>
                <a:lnTo>
                  <a:pt x="480" y="341"/>
                </a:lnTo>
                <a:lnTo>
                  <a:pt x="480" y="344"/>
                </a:lnTo>
                <a:lnTo>
                  <a:pt x="480" y="345"/>
                </a:lnTo>
                <a:lnTo>
                  <a:pt x="477" y="346"/>
                </a:lnTo>
                <a:lnTo>
                  <a:pt x="473" y="346"/>
                </a:lnTo>
                <a:lnTo>
                  <a:pt x="468" y="346"/>
                </a:lnTo>
                <a:lnTo>
                  <a:pt x="465" y="346"/>
                </a:lnTo>
                <a:lnTo>
                  <a:pt x="455" y="346"/>
                </a:lnTo>
                <a:lnTo>
                  <a:pt x="450" y="346"/>
                </a:lnTo>
                <a:lnTo>
                  <a:pt x="441" y="346"/>
                </a:lnTo>
                <a:lnTo>
                  <a:pt x="439" y="347"/>
                </a:lnTo>
                <a:lnTo>
                  <a:pt x="430" y="347"/>
                </a:lnTo>
                <a:lnTo>
                  <a:pt x="428" y="347"/>
                </a:lnTo>
                <a:lnTo>
                  <a:pt x="419" y="347"/>
                </a:lnTo>
                <a:lnTo>
                  <a:pt x="414" y="347"/>
                </a:lnTo>
                <a:lnTo>
                  <a:pt x="407" y="347"/>
                </a:lnTo>
                <a:lnTo>
                  <a:pt x="404" y="347"/>
                </a:lnTo>
                <a:lnTo>
                  <a:pt x="395" y="347"/>
                </a:lnTo>
                <a:lnTo>
                  <a:pt x="392" y="347"/>
                </a:lnTo>
                <a:lnTo>
                  <a:pt x="386" y="347"/>
                </a:lnTo>
                <a:lnTo>
                  <a:pt x="381" y="347"/>
                </a:lnTo>
                <a:lnTo>
                  <a:pt x="377" y="347"/>
                </a:lnTo>
                <a:lnTo>
                  <a:pt x="360" y="347"/>
                </a:lnTo>
                <a:lnTo>
                  <a:pt x="357" y="347"/>
                </a:lnTo>
                <a:lnTo>
                  <a:pt x="341" y="347"/>
                </a:lnTo>
                <a:lnTo>
                  <a:pt x="338" y="347"/>
                </a:lnTo>
                <a:lnTo>
                  <a:pt x="316" y="349"/>
                </a:lnTo>
                <a:lnTo>
                  <a:pt x="312" y="349"/>
                </a:lnTo>
                <a:lnTo>
                  <a:pt x="309" y="349"/>
                </a:lnTo>
                <a:lnTo>
                  <a:pt x="307" y="349"/>
                </a:lnTo>
                <a:lnTo>
                  <a:pt x="305" y="349"/>
                </a:lnTo>
                <a:lnTo>
                  <a:pt x="294" y="349"/>
                </a:lnTo>
                <a:lnTo>
                  <a:pt x="292" y="349"/>
                </a:lnTo>
                <a:lnTo>
                  <a:pt x="283" y="349"/>
                </a:lnTo>
                <a:lnTo>
                  <a:pt x="279" y="349"/>
                </a:lnTo>
                <a:lnTo>
                  <a:pt x="274" y="349"/>
                </a:lnTo>
                <a:lnTo>
                  <a:pt x="269" y="349"/>
                </a:lnTo>
                <a:lnTo>
                  <a:pt x="250" y="347"/>
                </a:lnTo>
                <a:lnTo>
                  <a:pt x="248" y="347"/>
                </a:lnTo>
                <a:lnTo>
                  <a:pt x="246" y="347"/>
                </a:lnTo>
                <a:lnTo>
                  <a:pt x="242" y="347"/>
                </a:lnTo>
                <a:lnTo>
                  <a:pt x="233" y="347"/>
                </a:lnTo>
                <a:lnTo>
                  <a:pt x="226" y="347"/>
                </a:lnTo>
                <a:lnTo>
                  <a:pt x="225" y="347"/>
                </a:lnTo>
                <a:lnTo>
                  <a:pt x="223" y="347"/>
                </a:lnTo>
                <a:lnTo>
                  <a:pt x="221" y="349"/>
                </a:lnTo>
                <a:lnTo>
                  <a:pt x="213" y="349"/>
                </a:lnTo>
                <a:lnTo>
                  <a:pt x="211" y="347"/>
                </a:lnTo>
                <a:lnTo>
                  <a:pt x="209" y="349"/>
                </a:lnTo>
                <a:lnTo>
                  <a:pt x="203" y="349"/>
                </a:lnTo>
                <a:lnTo>
                  <a:pt x="194" y="349"/>
                </a:lnTo>
                <a:lnTo>
                  <a:pt x="189" y="349"/>
                </a:lnTo>
                <a:lnTo>
                  <a:pt x="187" y="349"/>
                </a:lnTo>
                <a:lnTo>
                  <a:pt x="184" y="349"/>
                </a:lnTo>
                <a:lnTo>
                  <a:pt x="179" y="347"/>
                </a:lnTo>
                <a:lnTo>
                  <a:pt x="174" y="347"/>
                </a:lnTo>
                <a:lnTo>
                  <a:pt x="168" y="349"/>
                </a:lnTo>
                <a:lnTo>
                  <a:pt x="165" y="349"/>
                </a:lnTo>
                <a:lnTo>
                  <a:pt x="158" y="347"/>
                </a:lnTo>
                <a:lnTo>
                  <a:pt x="155" y="347"/>
                </a:lnTo>
                <a:lnTo>
                  <a:pt x="149" y="347"/>
                </a:lnTo>
                <a:lnTo>
                  <a:pt x="148" y="347"/>
                </a:lnTo>
                <a:lnTo>
                  <a:pt x="137" y="347"/>
                </a:lnTo>
                <a:lnTo>
                  <a:pt x="136" y="347"/>
                </a:lnTo>
                <a:lnTo>
                  <a:pt x="134" y="347"/>
                </a:lnTo>
                <a:lnTo>
                  <a:pt x="124" y="347"/>
                </a:lnTo>
                <a:lnTo>
                  <a:pt x="121" y="347"/>
                </a:lnTo>
                <a:lnTo>
                  <a:pt x="112" y="347"/>
                </a:lnTo>
                <a:lnTo>
                  <a:pt x="104" y="347"/>
                </a:lnTo>
                <a:lnTo>
                  <a:pt x="101" y="347"/>
                </a:lnTo>
                <a:lnTo>
                  <a:pt x="94" y="347"/>
                </a:lnTo>
                <a:lnTo>
                  <a:pt x="93" y="347"/>
                </a:lnTo>
                <a:lnTo>
                  <a:pt x="88" y="347"/>
                </a:lnTo>
                <a:lnTo>
                  <a:pt x="83" y="347"/>
                </a:lnTo>
                <a:lnTo>
                  <a:pt x="79" y="347"/>
                </a:lnTo>
                <a:lnTo>
                  <a:pt x="77" y="347"/>
                </a:lnTo>
                <a:lnTo>
                  <a:pt x="72" y="347"/>
                </a:lnTo>
                <a:lnTo>
                  <a:pt x="68" y="347"/>
                </a:lnTo>
                <a:lnTo>
                  <a:pt x="62" y="347"/>
                </a:lnTo>
                <a:lnTo>
                  <a:pt x="61" y="347"/>
                </a:lnTo>
                <a:lnTo>
                  <a:pt x="59" y="347"/>
                </a:lnTo>
                <a:lnTo>
                  <a:pt x="51" y="347"/>
                </a:lnTo>
                <a:lnTo>
                  <a:pt x="47" y="347"/>
                </a:lnTo>
                <a:lnTo>
                  <a:pt x="39" y="347"/>
                </a:lnTo>
                <a:lnTo>
                  <a:pt x="35" y="347"/>
                </a:lnTo>
                <a:lnTo>
                  <a:pt x="31" y="347"/>
                </a:lnTo>
                <a:lnTo>
                  <a:pt x="27" y="347"/>
                </a:lnTo>
                <a:lnTo>
                  <a:pt x="20" y="347"/>
                </a:lnTo>
                <a:lnTo>
                  <a:pt x="15" y="347"/>
                </a:lnTo>
                <a:lnTo>
                  <a:pt x="0" y="347"/>
                </a:lnTo>
                <a:lnTo>
                  <a:pt x="0" y="342"/>
                </a:lnTo>
                <a:lnTo>
                  <a:pt x="0" y="339"/>
                </a:lnTo>
                <a:lnTo>
                  <a:pt x="0" y="335"/>
                </a:lnTo>
                <a:lnTo>
                  <a:pt x="0" y="329"/>
                </a:lnTo>
                <a:lnTo>
                  <a:pt x="0" y="327"/>
                </a:lnTo>
                <a:lnTo>
                  <a:pt x="0" y="310"/>
                </a:lnTo>
                <a:lnTo>
                  <a:pt x="0" y="304"/>
                </a:lnTo>
                <a:lnTo>
                  <a:pt x="0" y="286"/>
                </a:lnTo>
                <a:lnTo>
                  <a:pt x="0" y="279"/>
                </a:lnTo>
                <a:lnTo>
                  <a:pt x="0" y="273"/>
                </a:lnTo>
                <a:lnTo>
                  <a:pt x="0" y="268"/>
                </a:lnTo>
                <a:lnTo>
                  <a:pt x="0" y="259"/>
                </a:lnTo>
                <a:lnTo>
                  <a:pt x="0" y="251"/>
                </a:lnTo>
                <a:lnTo>
                  <a:pt x="0" y="249"/>
                </a:lnTo>
                <a:lnTo>
                  <a:pt x="0" y="243"/>
                </a:lnTo>
                <a:lnTo>
                  <a:pt x="0" y="237"/>
                </a:lnTo>
                <a:lnTo>
                  <a:pt x="0" y="226"/>
                </a:lnTo>
                <a:lnTo>
                  <a:pt x="0" y="224"/>
                </a:lnTo>
                <a:lnTo>
                  <a:pt x="0" y="217"/>
                </a:lnTo>
                <a:lnTo>
                  <a:pt x="0" y="210"/>
                </a:lnTo>
                <a:lnTo>
                  <a:pt x="0" y="205"/>
                </a:lnTo>
                <a:lnTo>
                  <a:pt x="0" y="198"/>
                </a:lnTo>
                <a:lnTo>
                  <a:pt x="0" y="192"/>
                </a:lnTo>
                <a:lnTo>
                  <a:pt x="0" y="182"/>
                </a:lnTo>
                <a:lnTo>
                  <a:pt x="0" y="174"/>
                </a:lnTo>
                <a:lnTo>
                  <a:pt x="0" y="169"/>
                </a:lnTo>
                <a:lnTo>
                  <a:pt x="0" y="151"/>
                </a:lnTo>
                <a:lnTo>
                  <a:pt x="0" y="139"/>
                </a:lnTo>
                <a:lnTo>
                  <a:pt x="0" y="124"/>
                </a:lnTo>
                <a:lnTo>
                  <a:pt x="0" y="112"/>
                </a:lnTo>
                <a:lnTo>
                  <a:pt x="0" y="103"/>
                </a:lnTo>
                <a:lnTo>
                  <a:pt x="0" y="99"/>
                </a:lnTo>
                <a:lnTo>
                  <a:pt x="0" y="94"/>
                </a:lnTo>
                <a:lnTo>
                  <a:pt x="0" y="86"/>
                </a:lnTo>
                <a:lnTo>
                  <a:pt x="0" y="81"/>
                </a:lnTo>
                <a:lnTo>
                  <a:pt x="0" y="73"/>
                </a:lnTo>
                <a:lnTo>
                  <a:pt x="0" y="69"/>
                </a:lnTo>
                <a:lnTo>
                  <a:pt x="0" y="64"/>
                </a:lnTo>
                <a:lnTo>
                  <a:pt x="0" y="62"/>
                </a:lnTo>
                <a:lnTo>
                  <a:pt x="1" y="52"/>
                </a:lnTo>
                <a:lnTo>
                  <a:pt x="1" y="48"/>
                </a:lnTo>
                <a:lnTo>
                  <a:pt x="1" y="36"/>
                </a:lnTo>
                <a:lnTo>
                  <a:pt x="1" y="33"/>
                </a:lnTo>
                <a:lnTo>
                  <a:pt x="0" y="30"/>
                </a:lnTo>
                <a:lnTo>
                  <a:pt x="1" y="23"/>
                </a:lnTo>
                <a:lnTo>
                  <a:pt x="1" y="16"/>
                </a:lnTo>
                <a:lnTo>
                  <a:pt x="0" y="3"/>
                </a:lnTo>
                <a:lnTo>
                  <a:pt x="1" y="0"/>
                </a:lnTo>
                <a:lnTo>
                  <a:pt x="2" y="0"/>
                </a:lnTo>
                <a:lnTo>
                  <a:pt x="3" y="0"/>
                </a:lnTo>
                <a:lnTo>
                  <a:pt x="5" y="0"/>
                </a:lnTo>
                <a:lnTo>
                  <a:pt x="6" y="0"/>
                </a:lnTo>
                <a:lnTo>
                  <a:pt x="16" y="0"/>
                </a:lnTo>
                <a:lnTo>
                  <a:pt x="19" y="0"/>
                </a:lnTo>
                <a:lnTo>
                  <a:pt x="66" y="0"/>
                </a:lnTo>
                <a:lnTo>
                  <a:pt x="78" y="0"/>
                </a:lnTo>
                <a:lnTo>
                  <a:pt x="112" y="0"/>
                </a:lnTo>
                <a:lnTo>
                  <a:pt x="116" y="0"/>
                </a:lnTo>
                <a:lnTo>
                  <a:pt x="119" y="0"/>
                </a:lnTo>
                <a:lnTo>
                  <a:pt x="133" y="0"/>
                </a:lnTo>
                <a:lnTo>
                  <a:pt x="147" y="0"/>
                </a:lnTo>
                <a:lnTo>
                  <a:pt x="155" y="0"/>
                </a:lnTo>
                <a:lnTo>
                  <a:pt x="157" y="0"/>
                </a:lnTo>
                <a:lnTo>
                  <a:pt x="159" y="0"/>
                </a:lnTo>
                <a:lnTo>
                  <a:pt x="166" y="0"/>
                </a:lnTo>
                <a:lnTo>
                  <a:pt x="167" y="0"/>
                </a:lnTo>
                <a:lnTo>
                  <a:pt x="182" y="1"/>
                </a:lnTo>
                <a:lnTo>
                  <a:pt x="190" y="1"/>
                </a:lnTo>
                <a:lnTo>
                  <a:pt x="192" y="1"/>
                </a:lnTo>
                <a:lnTo>
                  <a:pt x="195" y="1"/>
                </a:lnTo>
                <a:lnTo>
                  <a:pt x="198" y="1"/>
                </a:lnTo>
                <a:lnTo>
                  <a:pt x="204" y="1"/>
                </a:lnTo>
                <a:lnTo>
                  <a:pt x="207" y="1"/>
                </a:lnTo>
                <a:lnTo>
                  <a:pt x="215" y="1"/>
                </a:lnTo>
                <a:lnTo>
                  <a:pt x="218" y="1"/>
                </a:lnTo>
                <a:lnTo>
                  <a:pt x="223" y="1"/>
                </a:lnTo>
                <a:lnTo>
                  <a:pt x="225" y="1"/>
                </a:lnTo>
                <a:lnTo>
                  <a:pt x="231" y="1"/>
                </a:lnTo>
                <a:lnTo>
                  <a:pt x="232" y="1"/>
                </a:lnTo>
                <a:lnTo>
                  <a:pt x="234" y="1"/>
                </a:lnTo>
                <a:lnTo>
                  <a:pt x="237" y="1"/>
                </a:lnTo>
                <a:lnTo>
                  <a:pt x="241" y="1"/>
                </a:lnTo>
                <a:lnTo>
                  <a:pt x="244" y="1"/>
                </a:lnTo>
                <a:lnTo>
                  <a:pt x="246" y="1"/>
                </a:lnTo>
                <a:lnTo>
                  <a:pt x="250" y="1"/>
                </a:lnTo>
                <a:lnTo>
                  <a:pt x="253" y="1"/>
                </a:lnTo>
                <a:lnTo>
                  <a:pt x="256" y="1"/>
                </a:lnTo>
                <a:lnTo>
                  <a:pt x="259" y="1"/>
                </a:lnTo>
                <a:lnTo>
                  <a:pt x="277" y="1"/>
                </a:lnTo>
                <a:lnTo>
                  <a:pt x="279" y="1"/>
                </a:lnTo>
                <a:lnTo>
                  <a:pt x="285" y="1"/>
                </a:lnTo>
                <a:lnTo>
                  <a:pt x="290" y="1"/>
                </a:lnTo>
                <a:lnTo>
                  <a:pt x="293" y="1"/>
                </a:lnTo>
                <a:lnTo>
                  <a:pt x="302" y="1"/>
                </a:lnTo>
                <a:lnTo>
                  <a:pt x="305" y="1"/>
                </a:lnTo>
                <a:lnTo>
                  <a:pt x="308"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 name="Freeform 181"/>
          <p:cNvSpPr>
            <a:spLocks/>
          </p:cNvSpPr>
          <p:nvPr/>
        </p:nvSpPr>
        <p:spPr bwMode="auto">
          <a:xfrm>
            <a:off x="1797051" y="1458914"/>
            <a:ext cx="957263" cy="598487"/>
          </a:xfrm>
          <a:custGeom>
            <a:avLst/>
            <a:gdLst>
              <a:gd name="T0" fmla="*/ 2147483646 w 663"/>
              <a:gd name="T1" fmla="*/ 2147483646 h 428"/>
              <a:gd name="T2" fmla="*/ 2147483646 w 663"/>
              <a:gd name="T3" fmla="*/ 2147483646 h 428"/>
              <a:gd name="T4" fmla="*/ 2147483646 w 663"/>
              <a:gd name="T5" fmla="*/ 2147483646 h 428"/>
              <a:gd name="T6" fmla="*/ 2147483646 w 663"/>
              <a:gd name="T7" fmla="*/ 2147483646 h 428"/>
              <a:gd name="T8" fmla="*/ 2147483646 w 663"/>
              <a:gd name="T9" fmla="*/ 2147483646 h 428"/>
              <a:gd name="T10" fmla="*/ 2147483646 w 663"/>
              <a:gd name="T11" fmla="*/ 2147483646 h 428"/>
              <a:gd name="T12" fmla="*/ 2147483646 w 663"/>
              <a:gd name="T13" fmla="*/ 2147483646 h 428"/>
              <a:gd name="T14" fmla="*/ 2147483646 w 663"/>
              <a:gd name="T15" fmla="*/ 2147483646 h 428"/>
              <a:gd name="T16" fmla="*/ 2147483646 w 663"/>
              <a:gd name="T17" fmla="*/ 2147483646 h 428"/>
              <a:gd name="T18" fmla="*/ 2147483646 w 663"/>
              <a:gd name="T19" fmla="*/ 2147483646 h 428"/>
              <a:gd name="T20" fmla="*/ 2147483646 w 663"/>
              <a:gd name="T21" fmla="*/ 2147483646 h 428"/>
              <a:gd name="T22" fmla="*/ 2147483646 w 663"/>
              <a:gd name="T23" fmla="*/ 2147483646 h 428"/>
              <a:gd name="T24" fmla="*/ 2147483646 w 663"/>
              <a:gd name="T25" fmla="*/ 2147483646 h 428"/>
              <a:gd name="T26" fmla="*/ 2147483646 w 663"/>
              <a:gd name="T27" fmla="*/ 2147483646 h 428"/>
              <a:gd name="T28" fmla="*/ 2147483646 w 663"/>
              <a:gd name="T29" fmla="*/ 2147483646 h 428"/>
              <a:gd name="T30" fmla="*/ 2147483646 w 663"/>
              <a:gd name="T31" fmla="*/ 2147483646 h 428"/>
              <a:gd name="T32" fmla="*/ 2147483646 w 663"/>
              <a:gd name="T33" fmla="*/ 2147483646 h 428"/>
              <a:gd name="T34" fmla="*/ 2147483646 w 663"/>
              <a:gd name="T35" fmla="*/ 2147483646 h 428"/>
              <a:gd name="T36" fmla="*/ 2147483646 w 663"/>
              <a:gd name="T37" fmla="*/ 2147483646 h 428"/>
              <a:gd name="T38" fmla="*/ 2147483646 w 663"/>
              <a:gd name="T39" fmla="*/ 2147483646 h 428"/>
              <a:gd name="T40" fmla="*/ 2147483646 w 663"/>
              <a:gd name="T41" fmla="*/ 2147483646 h 428"/>
              <a:gd name="T42" fmla="*/ 2147483646 w 663"/>
              <a:gd name="T43" fmla="*/ 2147483646 h 428"/>
              <a:gd name="T44" fmla="*/ 2147483646 w 663"/>
              <a:gd name="T45" fmla="*/ 2147483646 h 428"/>
              <a:gd name="T46" fmla="*/ 2147483646 w 663"/>
              <a:gd name="T47" fmla="*/ 2147483646 h 428"/>
              <a:gd name="T48" fmla="*/ 2147483646 w 663"/>
              <a:gd name="T49" fmla="*/ 2147483646 h 428"/>
              <a:gd name="T50" fmla="*/ 2147483646 w 663"/>
              <a:gd name="T51" fmla="*/ 2147483646 h 428"/>
              <a:gd name="T52" fmla="*/ 2147483646 w 663"/>
              <a:gd name="T53" fmla="*/ 2147483646 h 428"/>
              <a:gd name="T54" fmla="*/ 0 w 663"/>
              <a:gd name="T55" fmla="*/ 2147483646 h 428"/>
              <a:gd name="T56" fmla="*/ 0 w 663"/>
              <a:gd name="T57" fmla="*/ 2147483646 h 428"/>
              <a:gd name="T58" fmla="*/ 0 w 663"/>
              <a:gd name="T59" fmla="*/ 2147483646 h 428"/>
              <a:gd name="T60" fmla="*/ 0 w 663"/>
              <a:gd name="T61" fmla="*/ 2147483646 h 428"/>
              <a:gd name="T62" fmla="*/ 0 w 663"/>
              <a:gd name="T63" fmla="*/ 2147483646 h 428"/>
              <a:gd name="T64" fmla="*/ 0 w 663"/>
              <a:gd name="T65" fmla="*/ 2147483646 h 428"/>
              <a:gd name="T66" fmla="*/ 0 w 663"/>
              <a:gd name="T67" fmla="*/ 2147483646 h 428"/>
              <a:gd name="T68" fmla="*/ 0 w 663"/>
              <a:gd name="T69" fmla="*/ 2147483646 h 428"/>
              <a:gd name="T70" fmla="*/ 0 w 663"/>
              <a:gd name="T71" fmla="*/ 2147483646 h 428"/>
              <a:gd name="T72" fmla="*/ 0 w 663"/>
              <a:gd name="T73" fmla="*/ 2147483646 h 428"/>
              <a:gd name="T74" fmla="*/ 0 w 663"/>
              <a:gd name="T75" fmla="*/ 2147483646 h 428"/>
              <a:gd name="T76" fmla="*/ 0 w 663"/>
              <a:gd name="T77" fmla="*/ 2147483646 h 428"/>
              <a:gd name="T78" fmla="*/ 0 w 663"/>
              <a:gd name="T79" fmla="*/ 2147483646 h 428"/>
              <a:gd name="T80" fmla="*/ 0 w 663"/>
              <a:gd name="T81" fmla="*/ 2147483646 h 428"/>
              <a:gd name="T82" fmla="*/ 0 w 663"/>
              <a:gd name="T83" fmla="*/ 0 h 428"/>
              <a:gd name="T84" fmla="*/ 2147483646 w 663"/>
              <a:gd name="T85" fmla="*/ 2147483646 h 428"/>
              <a:gd name="T86" fmla="*/ 2147483646 w 663"/>
              <a:gd name="T87" fmla="*/ 2147483646 h 428"/>
              <a:gd name="T88" fmla="*/ 2147483646 w 663"/>
              <a:gd name="T89" fmla="*/ 0 h 428"/>
              <a:gd name="T90" fmla="*/ 2147483646 w 663"/>
              <a:gd name="T91" fmla="*/ 0 h 428"/>
              <a:gd name="T92" fmla="*/ 2147483646 w 663"/>
              <a:gd name="T93" fmla="*/ 2147483646 h 428"/>
              <a:gd name="T94" fmla="*/ 2147483646 w 663"/>
              <a:gd name="T95" fmla="*/ 2147483646 h 428"/>
              <a:gd name="T96" fmla="*/ 2147483646 w 663"/>
              <a:gd name="T97" fmla="*/ 2147483646 h 428"/>
              <a:gd name="T98" fmla="*/ 2147483646 w 663"/>
              <a:gd name="T99" fmla="*/ 2147483646 h 428"/>
              <a:gd name="T100" fmla="*/ 2147483646 w 663"/>
              <a:gd name="T101" fmla="*/ 2147483646 h 428"/>
              <a:gd name="T102" fmla="*/ 2147483646 w 663"/>
              <a:gd name="T103" fmla="*/ 2147483646 h 428"/>
              <a:gd name="T104" fmla="*/ 2147483646 w 663"/>
              <a:gd name="T105" fmla="*/ 2147483646 h 428"/>
              <a:gd name="T106" fmla="*/ 2147483646 w 663"/>
              <a:gd name="T107" fmla="*/ 2147483646 h 428"/>
              <a:gd name="T108" fmla="*/ 2147483646 w 663"/>
              <a:gd name="T109" fmla="*/ 2147483646 h 428"/>
              <a:gd name="T110" fmla="*/ 2147483646 w 663"/>
              <a:gd name="T111" fmla="*/ 2147483646 h 428"/>
              <a:gd name="T112" fmla="*/ 2147483646 w 663"/>
              <a:gd name="T113" fmla="*/ 2147483646 h 428"/>
              <a:gd name="T114" fmla="*/ 2147483646 w 663"/>
              <a:gd name="T115" fmla="*/ 2147483646 h 428"/>
              <a:gd name="T116" fmla="*/ 2147483646 w 663"/>
              <a:gd name="T117" fmla="*/ 2147483646 h 428"/>
              <a:gd name="T118" fmla="*/ 2147483646 w 663"/>
              <a:gd name="T119" fmla="*/ 2147483646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3"/>
              <a:gd name="T181" fmla="*/ 0 h 428"/>
              <a:gd name="T182" fmla="*/ 663 w 663"/>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3" h="428">
                <a:moveTo>
                  <a:pt x="652" y="5"/>
                </a:moveTo>
                <a:lnTo>
                  <a:pt x="662" y="5"/>
                </a:lnTo>
                <a:lnTo>
                  <a:pt x="662" y="10"/>
                </a:lnTo>
                <a:lnTo>
                  <a:pt x="662" y="21"/>
                </a:lnTo>
                <a:lnTo>
                  <a:pt x="662" y="29"/>
                </a:lnTo>
                <a:lnTo>
                  <a:pt x="662" y="34"/>
                </a:lnTo>
                <a:lnTo>
                  <a:pt x="662" y="40"/>
                </a:lnTo>
                <a:lnTo>
                  <a:pt x="662" y="47"/>
                </a:lnTo>
                <a:lnTo>
                  <a:pt x="662" y="53"/>
                </a:lnTo>
                <a:lnTo>
                  <a:pt x="662" y="60"/>
                </a:lnTo>
                <a:lnTo>
                  <a:pt x="662" y="67"/>
                </a:lnTo>
                <a:lnTo>
                  <a:pt x="662" y="73"/>
                </a:lnTo>
                <a:lnTo>
                  <a:pt x="662" y="79"/>
                </a:lnTo>
                <a:lnTo>
                  <a:pt x="662" y="85"/>
                </a:lnTo>
                <a:lnTo>
                  <a:pt x="662" y="91"/>
                </a:lnTo>
                <a:lnTo>
                  <a:pt x="662" y="97"/>
                </a:lnTo>
                <a:lnTo>
                  <a:pt x="662" y="103"/>
                </a:lnTo>
                <a:lnTo>
                  <a:pt x="662" y="107"/>
                </a:lnTo>
                <a:lnTo>
                  <a:pt x="662" y="111"/>
                </a:lnTo>
                <a:lnTo>
                  <a:pt x="662" y="113"/>
                </a:lnTo>
                <a:lnTo>
                  <a:pt x="662" y="126"/>
                </a:lnTo>
                <a:lnTo>
                  <a:pt x="662" y="128"/>
                </a:lnTo>
                <a:lnTo>
                  <a:pt x="659" y="128"/>
                </a:lnTo>
                <a:lnTo>
                  <a:pt x="659" y="131"/>
                </a:lnTo>
                <a:lnTo>
                  <a:pt x="659" y="141"/>
                </a:lnTo>
                <a:lnTo>
                  <a:pt x="659" y="154"/>
                </a:lnTo>
                <a:lnTo>
                  <a:pt x="659" y="165"/>
                </a:lnTo>
                <a:lnTo>
                  <a:pt x="659" y="169"/>
                </a:lnTo>
                <a:lnTo>
                  <a:pt x="659" y="172"/>
                </a:lnTo>
                <a:lnTo>
                  <a:pt x="659" y="178"/>
                </a:lnTo>
                <a:lnTo>
                  <a:pt x="659" y="190"/>
                </a:lnTo>
                <a:lnTo>
                  <a:pt x="659" y="194"/>
                </a:lnTo>
                <a:lnTo>
                  <a:pt x="659" y="196"/>
                </a:lnTo>
                <a:lnTo>
                  <a:pt x="659" y="203"/>
                </a:lnTo>
                <a:lnTo>
                  <a:pt x="659" y="208"/>
                </a:lnTo>
                <a:lnTo>
                  <a:pt x="659" y="213"/>
                </a:lnTo>
                <a:lnTo>
                  <a:pt x="659" y="223"/>
                </a:lnTo>
                <a:lnTo>
                  <a:pt x="659" y="228"/>
                </a:lnTo>
                <a:lnTo>
                  <a:pt x="659" y="233"/>
                </a:lnTo>
                <a:lnTo>
                  <a:pt x="659" y="235"/>
                </a:lnTo>
                <a:lnTo>
                  <a:pt x="659" y="240"/>
                </a:lnTo>
                <a:lnTo>
                  <a:pt x="659" y="253"/>
                </a:lnTo>
                <a:lnTo>
                  <a:pt x="659" y="265"/>
                </a:lnTo>
                <a:lnTo>
                  <a:pt x="659" y="289"/>
                </a:lnTo>
                <a:lnTo>
                  <a:pt x="659" y="292"/>
                </a:lnTo>
                <a:lnTo>
                  <a:pt x="659" y="305"/>
                </a:lnTo>
                <a:lnTo>
                  <a:pt x="659" y="312"/>
                </a:lnTo>
                <a:lnTo>
                  <a:pt x="659" y="320"/>
                </a:lnTo>
                <a:lnTo>
                  <a:pt x="659" y="328"/>
                </a:lnTo>
                <a:lnTo>
                  <a:pt x="659" y="340"/>
                </a:lnTo>
                <a:lnTo>
                  <a:pt x="659" y="346"/>
                </a:lnTo>
                <a:lnTo>
                  <a:pt x="659" y="350"/>
                </a:lnTo>
                <a:lnTo>
                  <a:pt x="659" y="352"/>
                </a:lnTo>
                <a:lnTo>
                  <a:pt x="659" y="358"/>
                </a:lnTo>
                <a:lnTo>
                  <a:pt x="659" y="362"/>
                </a:lnTo>
                <a:lnTo>
                  <a:pt x="659" y="364"/>
                </a:lnTo>
                <a:lnTo>
                  <a:pt x="659" y="372"/>
                </a:lnTo>
                <a:lnTo>
                  <a:pt x="659" y="375"/>
                </a:lnTo>
                <a:lnTo>
                  <a:pt x="659" y="386"/>
                </a:lnTo>
                <a:lnTo>
                  <a:pt x="659" y="388"/>
                </a:lnTo>
                <a:lnTo>
                  <a:pt x="659" y="394"/>
                </a:lnTo>
                <a:lnTo>
                  <a:pt x="659" y="397"/>
                </a:lnTo>
                <a:lnTo>
                  <a:pt x="659" y="402"/>
                </a:lnTo>
                <a:lnTo>
                  <a:pt x="659" y="406"/>
                </a:lnTo>
                <a:lnTo>
                  <a:pt x="659" y="409"/>
                </a:lnTo>
                <a:lnTo>
                  <a:pt x="659" y="414"/>
                </a:lnTo>
                <a:lnTo>
                  <a:pt x="659" y="427"/>
                </a:lnTo>
                <a:lnTo>
                  <a:pt x="637" y="427"/>
                </a:lnTo>
                <a:lnTo>
                  <a:pt x="632" y="427"/>
                </a:lnTo>
                <a:lnTo>
                  <a:pt x="627" y="427"/>
                </a:lnTo>
                <a:lnTo>
                  <a:pt x="607" y="427"/>
                </a:lnTo>
                <a:lnTo>
                  <a:pt x="597" y="427"/>
                </a:lnTo>
                <a:lnTo>
                  <a:pt x="583" y="427"/>
                </a:lnTo>
                <a:lnTo>
                  <a:pt x="577" y="427"/>
                </a:lnTo>
                <a:lnTo>
                  <a:pt x="569" y="427"/>
                </a:lnTo>
                <a:lnTo>
                  <a:pt x="534" y="427"/>
                </a:lnTo>
                <a:lnTo>
                  <a:pt x="514" y="427"/>
                </a:lnTo>
                <a:lnTo>
                  <a:pt x="503" y="427"/>
                </a:lnTo>
                <a:lnTo>
                  <a:pt x="492" y="427"/>
                </a:lnTo>
                <a:lnTo>
                  <a:pt x="489" y="427"/>
                </a:lnTo>
                <a:lnTo>
                  <a:pt x="464" y="427"/>
                </a:lnTo>
                <a:lnTo>
                  <a:pt x="445" y="427"/>
                </a:lnTo>
                <a:lnTo>
                  <a:pt x="432" y="427"/>
                </a:lnTo>
                <a:lnTo>
                  <a:pt x="421" y="427"/>
                </a:lnTo>
                <a:lnTo>
                  <a:pt x="390" y="427"/>
                </a:lnTo>
                <a:lnTo>
                  <a:pt x="366" y="427"/>
                </a:lnTo>
                <a:lnTo>
                  <a:pt x="329" y="427"/>
                </a:lnTo>
                <a:lnTo>
                  <a:pt x="324" y="427"/>
                </a:lnTo>
                <a:lnTo>
                  <a:pt x="317" y="427"/>
                </a:lnTo>
                <a:lnTo>
                  <a:pt x="287" y="427"/>
                </a:lnTo>
                <a:lnTo>
                  <a:pt x="244" y="427"/>
                </a:lnTo>
                <a:lnTo>
                  <a:pt x="206" y="427"/>
                </a:lnTo>
                <a:lnTo>
                  <a:pt x="185" y="427"/>
                </a:lnTo>
                <a:lnTo>
                  <a:pt x="149" y="427"/>
                </a:lnTo>
                <a:lnTo>
                  <a:pt x="146" y="427"/>
                </a:lnTo>
                <a:lnTo>
                  <a:pt x="142" y="427"/>
                </a:lnTo>
                <a:lnTo>
                  <a:pt x="140" y="427"/>
                </a:lnTo>
                <a:lnTo>
                  <a:pt x="131" y="427"/>
                </a:lnTo>
                <a:lnTo>
                  <a:pt x="124" y="427"/>
                </a:lnTo>
                <a:lnTo>
                  <a:pt x="109" y="427"/>
                </a:lnTo>
                <a:lnTo>
                  <a:pt x="106" y="427"/>
                </a:lnTo>
                <a:lnTo>
                  <a:pt x="91" y="427"/>
                </a:lnTo>
                <a:lnTo>
                  <a:pt x="76" y="427"/>
                </a:lnTo>
                <a:lnTo>
                  <a:pt x="73" y="427"/>
                </a:lnTo>
                <a:lnTo>
                  <a:pt x="67" y="427"/>
                </a:lnTo>
                <a:lnTo>
                  <a:pt x="60" y="427"/>
                </a:lnTo>
                <a:lnTo>
                  <a:pt x="54" y="427"/>
                </a:lnTo>
                <a:lnTo>
                  <a:pt x="49" y="427"/>
                </a:lnTo>
                <a:lnTo>
                  <a:pt x="28" y="427"/>
                </a:lnTo>
                <a:lnTo>
                  <a:pt x="13" y="427"/>
                </a:lnTo>
                <a:lnTo>
                  <a:pt x="0" y="427"/>
                </a:lnTo>
                <a:lnTo>
                  <a:pt x="0" y="419"/>
                </a:lnTo>
                <a:lnTo>
                  <a:pt x="0" y="414"/>
                </a:lnTo>
                <a:lnTo>
                  <a:pt x="0" y="413"/>
                </a:lnTo>
                <a:lnTo>
                  <a:pt x="0" y="408"/>
                </a:lnTo>
                <a:lnTo>
                  <a:pt x="0" y="405"/>
                </a:lnTo>
                <a:lnTo>
                  <a:pt x="0" y="392"/>
                </a:lnTo>
                <a:lnTo>
                  <a:pt x="0" y="387"/>
                </a:lnTo>
                <a:lnTo>
                  <a:pt x="0" y="380"/>
                </a:lnTo>
                <a:lnTo>
                  <a:pt x="0" y="373"/>
                </a:lnTo>
                <a:lnTo>
                  <a:pt x="0" y="367"/>
                </a:lnTo>
                <a:lnTo>
                  <a:pt x="0" y="356"/>
                </a:lnTo>
                <a:lnTo>
                  <a:pt x="0" y="348"/>
                </a:lnTo>
                <a:lnTo>
                  <a:pt x="0" y="344"/>
                </a:lnTo>
                <a:lnTo>
                  <a:pt x="0" y="339"/>
                </a:lnTo>
                <a:lnTo>
                  <a:pt x="0" y="328"/>
                </a:lnTo>
                <a:lnTo>
                  <a:pt x="0" y="320"/>
                </a:lnTo>
                <a:lnTo>
                  <a:pt x="0" y="317"/>
                </a:lnTo>
                <a:lnTo>
                  <a:pt x="0" y="315"/>
                </a:lnTo>
                <a:lnTo>
                  <a:pt x="0" y="310"/>
                </a:lnTo>
                <a:lnTo>
                  <a:pt x="0" y="299"/>
                </a:lnTo>
                <a:lnTo>
                  <a:pt x="0" y="288"/>
                </a:lnTo>
                <a:lnTo>
                  <a:pt x="0" y="286"/>
                </a:lnTo>
                <a:lnTo>
                  <a:pt x="0" y="278"/>
                </a:lnTo>
                <a:lnTo>
                  <a:pt x="0" y="269"/>
                </a:lnTo>
                <a:lnTo>
                  <a:pt x="0" y="265"/>
                </a:lnTo>
                <a:lnTo>
                  <a:pt x="0" y="252"/>
                </a:lnTo>
                <a:lnTo>
                  <a:pt x="0" y="244"/>
                </a:lnTo>
                <a:lnTo>
                  <a:pt x="0" y="241"/>
                </a:lnTo>
                <a:lnTo>
                  <a:pt x="0" y="239"/>
                </a:lnTo>
                <a:lnTo>
                  <a:pt x="0" y="228"/>
                </a:lnTo>
                <a:lnTo>
                  <a:pt x="0" y="215"/>
                </a:lnTo>
                <a:lnTo>
                  <a:pt x="0" y="212"/>
                </a:lnTo>
                <a:lnTo>
                  <a:pt x="0" y="197"/>
                </a:lnTo>
                <a:lnTo>
                  <a:pt x="0" y="188"/>
                </a:lnTo>
                <a:lnTo>
                  <a:pt x="0" y="180"/>
                </a:lnTo>
                <a:lnTo>
                  <a:pt x="0" y="170"/>
                </a:lnTo>
                <a:lnTo>
                  <a:pt x="0" y="155"/>
                </a:lnTo>
                <a:lnTo>
                  <a:pt x="0" y="136"/>
                </a:lnTo>
                <a:lnTo>
                  <a:pt x="0" y="119"/>
                </a:lnTo>
                <a:lnTo>
                  <a:pt x="0" y="111"/>
                </a:lnTo>
                <a:lnTo>
                  <a:pt x="0" y="102"/>
                </a:lnTo>
                <a:lnTo>
                  <a:pt x="0" y="89"/>
                </a:lnTo>
                <a:lnTo>
                  <a:pt x="0" y="87"/>
                </a:lnTo>
                <a:lnTo>
                  <a:pt x="0" y="82"/>
                </a:lnTo>
                <a:lnTo>
                  <a:pt x="0" y="79"/>
                </a:lnTo>
                <a:lnTo>
                  <a:pt x="0" y="77"/>
                </a:lnTo>
                <a:lnTo>
                  <a:pt x="0" y="76"/>
                </a:lnTo>
                <a:lnTo>
                  <a:pt x="0" y="72"/>
                </a:lnTo>
                <a:lnTo>
                  <a:pt x="0" y="67"/>
                </a:lnTo>
                <a:lnTo>
                  <a:pt x="0" y="60"/>
                </a:lnTo>
                <a:lnTo>
                  <a:pt x="0" y="55"/>
                </a:lnTo>
                <a:lnTo>
                  <a:pt x="0" y="40"/>
                </a:lnTo>
                <a:lnTo>
                  <a:pt x="0" y="29"/>
                </a:lnTo>
                <a:lnTo>
                  <a:pt x="0" y="26"/>
                </a:lnTo>
                <a:lnTo>
                  <a:pt x="0" y="23"/>
                </a:lnTo>
                <a:lnTo>
                  <a:pt x="0" y="4"/>
                </a:lnTo>
                <a:lnTo>
                  <a:pt x="0" y="0"/>
                </a:lnTo>
                <a:lnTo>
                  <a:pt x="10" y="1"/>
                </a:lnTo>
                <a:lnTo>
                  <a:pt x="13" y="1"/>
                </a:lnTo>
                <a:lnTo>
                  <a:pt x="15" y="1"/>
                </a:lnTo>
                <a:lnTo>
                  <a:pt x="17" y="1"/>
                </a:lnTo>
                <a:lnTo>
                  <a:pt x="26" y="1"/>
                </a:lnTo>
                <a:lnTo>
                  <a:pt x="45" y="1"/>
                </a:lnTo>
                <a:lnTo>
                  <a:pt x="51" y="1"/>
                </a:lnTo>
                <a:lnTo>
                  <a:pt x="54" y="1"/>
                </a:lnTo>
                <a:lnTo>
                  <a:pt x="65" y="1"/>
                </a:lnTo>
                <a:lnTo>
                  <a:pt x="67" y="0"/>
                </a:lnTo>
                <a:lnTo>
                  <a:pt x="73" y="0"/>
                </a:lnTo>
                <a:lnTo>
                  <a:pt x="92" y="0"/>
                </a:lnTo>
                <a:lnTo>
                  <a:pt x="109" y="0"/>
                </a:lnTo>
                <a:lnTo>
                  <a:pt x="117" y="0"/>
                </a:lnTo>
                <a:lnTo>
                  <a:pt x="124" y="0"/>
                </a:lnTo>
                <a:lnTo>
                  <a:pt x="133" y="0"/>
                </a:lnTo>
                <a:lnTo>
                  <a:pt x="140" y="0"/>
                </a:lnTo>
                <a:lnTo>
                  <a:pt x="142" y="0"/>
                </a:lnTo>
                <a:lnTo>
                  <a:pt x="149" y="0"/>
                </a:lnTo>
                <a:lnTo>
                  <a:pt x="152" y="1"/>
                </a:lnTo>
                <a:lnTo>
                  <a:pt x="156" y="0"/>
                </a:lnTo>
                <a:lnTo>
                  <a:pt x="163" y="0"/>
                </a:lnTo>
                <a:lnTo>
                  <a:pt x="170" y="1"/>
                </a:lnTo>
                <a:lnTo>
                  <a:pt x="177" y="2"/>
                </a:lnTo>
                <a:lnTo>
                  <a:pt x="190" y="2"/>
                </a:lnTo>
                <a:lnTo>
                  <a:pt x="201" y="3"/>
                </a:lnTo>
                <a:lnTo>
                  <a:pt x="203" y="3"/>
                </a:lnTo>
                <a:lnTo>
                  <a:pt x="206" y="3"/>
                </a:lnTo>
                <a:lnTo>
                  <a:pt x="216" y="3"/>
                </a:lnTo>
                <a:lnTo>
                  <a:pt x="230" y="3"/>
                </a:lnTo>
                <a:lnTo>
                  <a:pt x="235" y="3"/>
                </a:lnTo>
                <a:lnTo>
                  <a:pt x="237" y="3"/>
                </a:lnTo>
                <a:lnTo>
                  <a:pt x="248" y="3"/>
                </a:lnTo>
                <a:lnTo>
                  <a:pt x="272" y="3"/>
                </a:lnTo>
                <a:lnTo>
                  <a:pt x="278" y="3"/>
                </a:lnTo>
                <a:lnTo>
                  <a:pt x="288" y="3"/>
                </a:lnTo>
                <a:lnTo>
                  <a:pt x="292" y="3"/>
                </a:lnTo>
                <a:lnTo>
                  <a:pt x="313" y="4"/>
                </a:lnTo>
                <a:lnTo>
                  <a:pt x="315" y="4"/>
                </a:lnTo>
                <a:lnTo>
                  <a:pt x="320" y="4"/>
                </a:lnTo>
                <a:lnTo>
                  <a:pt x="324" y="4"/>
                </a:lnTo>
                <a:lnTo>
                  <a:pt x="343" y="4"/>
                </a:lnTo>
                <a:lnTo>
                  <a:pt x="345" y="4"/>
                </a:lnTo>
                <a:lnTo>
                  <a:pt x="361" y="4"/>
                </a:lnTo>
                <a:lnTo>
                  <a:pt x="377" y="4"/>
                </a:lnTo>
                <a:lnTo>
                  <a:pt x="385" y="4"/>
                </a:lnTo>
                <a:lnTo>
                  <a:pt x="406" y="4"/>
                </a:lnTo>
                <a:lnTo>
                  <a:pt x="415" y="4"/>
                </a:lnTo>
                <a:lnTo>
                  <a:pt x="425" y="4"/>
                </a:lnTo>
                <a:lnTo>
                  <a:pt x="438" y="4"/>
                </a:lnTo>
                <a:lnTo>
                  <a:pt x="447" y="4"/>
                </a:lnTo>
                <a:lnTo>
                  <a:pt x="472" y="4"/>
                </a:lnTo>
                <a:lnTo>
                  <a:pt x="477" y="4"/>
                </a:lnTo>
                <a:lnTo>
                  <a:pt x="487" y="4"/>
                </a:lnTo>
                <a:lnTo>
                  <a:pt x="497" y="4"/>
                </a:lnTo>
                <a:lnTo>
                  <a:pt x="506" y="4"/>
                </a:lnTo>
                <a:lnTo>
                  <a:pt x="509" y="4"/>
                </a:lnTo>
                <a:lnTo>
                  <a:pt x="511" y="4"/>
                </a:lnTo>
                <a:lnTo>
                  <a:pt x="521" y="4"/>
                </a:lnTo>
                <a:lnTo>
                  <a:pt x="531" y="4"/>
                </a:lnTo>
                <a:lnTo>
                  <a:pt x="538" y="4"/>
                </a:lnTo>
                <a:lnTo>
                  <a:pt x="546" y="4"/>
                </a:lnTo>
                <a:lnTo>
                  <a:pt x="552" y="4"/>
                </a:lnTo>
                <a:lnTo>
                  <a:pt x="555" y="4"/>
                </a:lnTo>
                <a:lnTo>
                  <a:pt x="561" y="5"/>
                </a:lnTo>
                <a:lnTo>
                  <a:pt x="576" y="5"/>
                </a:lnTo>
                <a:lnTo>
                  <a:pt x="579" y="5"/>
                </a:lnTo>
                <a:lnTo>
                  <a:pt x="607" y="5"/>
                </a:lnTo>
                <a:lnTo>
                  <a:pt x="623" y="5"/>
                </a:lnTo>
                <a:lnTo>
                  <a:pt x="627" y="5"/>
                </a:lnTo>
                <a:lnTo>
                  <a:pt x="629" y="5"/>
                </a:lnTo>
                <a:lnTo>
                  <a:pt x="643" y="5"/>
                </a:lnTo>
                <a:lnTo>
                  <a:pt x="649" y="5"/>
                </a:lnTo>
                <a:lnTo>
                  <a:pt x="652" y="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 name="Freeform 182"/>
          <p:cNvSpPr>
            <a:spLocks/>
          </p:cNvSpPr>
          <p:nvPr/>
        </p:nvSpPr>
        <p:spPr bwMode="auto">
          <a:xfrm>
            <a:off x="5281613" y="1458913"/>
            <a:ext cx="906462" cy="728662"/>
          </a:xfrm>
          <a:custGeom>
            <a:avLst/>
            <a:gdLst>
              <a:gd name="T0" fmla="*/ 2147483646 w 628"/>
              <a:gd name="T1" fmla="*/ 0 h 521"/>
              <a:gd name="T2" fmla="*/ 2147483646 w 628"/>
              <a:gd name="T3" fmla="*/ 0 h 521"/>
              <a:gd name="T4" fmla="*/ 2147483646 w 628"/>
              <a:gd name="T5" fmla="*/ 0 h 521"/>
              <a:gd name="T6" fmla="*/ 2147483646 w 628"/>
              <a:gd name="T7" fmla="*/ 2147483646 h 521"/>
              <a:gd name="T8" fmla="*/ 2147483646 w 628"/>
              <a:gd name="T9" fmla="*/ 0 h 521"/>
              <a:gd name="T10" fmla="*/ 2147483646 w 628"/>
              <a:gd name="T11" fmla="*/ 2147483646 h 521"/>
              <a:gd name="T12" fmla="*/ 2147483646 w 628"/>
              <a:gd name="T13" fmla="*/ 2147483646 h 521"/>
              <a:gd name="T14" fmla="*/ 2147483646 w 628"/>
              <a:gd name="T15" fmla="*/ 2147483646 h 521"/>
              <a:gd name="T16" fmla="*/ 2147483646 w 628"/>
              <a:gd name="T17" fmla="*/ 2147483646 h 521"/>
              <a:gd name="T18" fmla="*/ 2147483646 w 628"/>
              <a:gd name="T19" fmla="*/ 2147483646 h 521"/>
              <a:gd name="T20" fmla="*/ 2147483646 w 628"/>
              <a:gd name="T21" fmla="*/ 2147483646 h 521"/>
              <a:gd name="T22" fmla="*/ 2147483646 w 628"/>
              <a:gd name="T23" fmla="*/ 2147483646 h 521"/>
              <a:gd name="T24" fmla="*/ 2147483646 w 628"/>
              <a:gd name="T25" fmla="*/ 2147483646 h 521"/>
              <a:gd name="T26" fmla="*/ 2147483646 w 628"/>
              <a:gd name="T27" fmla="*/ 2147483646 h 521"/>
              <a:gd name="T28" fmla="*/ 2147483646 w 628"/>
              <a:gd name="T29" fmla="*/ 2147483646 h 521"/>
              <a:gd name="T30" fmla="*/ 2147483646 w 628"/>
              <a:gd name="T31" fmla="*/ 2147483646 h 521"/>
              <a:gd name="T32" fmla="*/ 2147483646 w 628"/>
              <a:gd name="T33" fmla="*/ 2147483646 h 521"/>
              <a:gd name="T34" fmla="*/ 2147483646 w 628"/>
              <a:gd name="T35" fmla="*/ 2147483646 h 521"/>
              <a:gd name="T36" fmla="*/ 2147483646 w 628"/>
              <a:gd name="T37" fmla="*/ 2147483646 h 521"/>
              <a:gd name="T38" fmla="*/ 2147483646 w 628"/>
              <a:gd name="T39" fmla="*/ 2147483646 h 521"/>
              <a:gd name="T40" fmla="*/ 2147483646 w 628"/>
              <a:gd name="T41" fmla="*/ 2147483646 h 521"/>
              <a:gd name="T42" fmla="*/ 2147483646 w 628"/>
              <a:gd name="T43" fmla="*/ 2147483646 h 521"/>
              <a:gd name="T44" fmla="*/ 2147483646 w 628"/>
              <a:gd name="T45" fmla="*/ 2147483646 h 521"/>
              <a:gd name="T46" fmla="*/ 2147483646 w 628"/>
              <a:gd name="T47" fmla="*/ 2147483646 h 521"/>
              <a:gd name="T48" fmla="*/ 2147483646 w 628"/>
              <a:gd name="T49" fmla="*/ 2147483646 h 521"/>
              <a:gd name="T50" fmla="*/ 2147483646 w 628"/>
              <a:gd name="T51" fmla="*/ 2147483646 h 521"/>
              <a:gd name="T52" fmla="*/ 2147483646 w 628"/>
              <a:gd name="T53" fmla="*/ 2147483646 h 521"/>
              <a:gd name="T54" fmla="*/ 2147483646 w 628"/>
              <a:gd name="T55" fmla="*/ 2147483646 h 521"/>
              <a:gd name="T56" fmla="*/ 2147483646 w 628"/>
              <a:gd name="T57" fmla="*/ 2147483646 h 521"/>
              <a:gd name="T58" fmla="*/ 2147483646 w 628"/>
              <a:gd name="T59" fmla="*/ 2147483646 h 521"/>
              <a:gd name="T60" fmla="*/ 2147483646 w 628"/>
              <a:gd name="T61" fmla="*/ 2147483646 h 521"/>
              <a:gd name="T62" fmla="*/ 2147483646 w 628"/>
              <a:gd name="T63" fmla="*/ 2147483646 h 521"/>
              <a:gd name="T64" fmla="*/ 2147483646 w 628"/>
              <a:gd name="T65" fmla="*/ 2147483646 h 521"/>
              <a:gd name="T66" fmla="*/ 2147483646 w 628"/>
              <a:gd name="T67" fmla="*/ 2147483646 h 521"/>
              <a:gd name="T68" fmla="*/ 2147483646 w 628"/>
              <a:gd name="T69" fmla="*/ 2147483646 h 521"/>
              <a:gd name="T70" fmla="*/ 2147483646 w 628"/>
              <a:gd name="T71" fmla="*/ 2147483646 h 521"/>
              <a:gd name="T72" fmla="*/ 2147483646 w 628"/>
              <a:gd name="T73" fmla="*/ 2147483646 h 521"/>
              <a:gd name="T74" fmla="*/ 2147483646 w 628"/>
              <a:gd name="T75" fmla="*/ 2147483646 h 521"/>
              <a:gd name="T76" fmla="*/ 2147483646 w 628"/>
              <a:gd name="T77" fmla="*/ 2147483646 h 521"/>
              <a:gd name="T78" fmla="*/ 2147483646 w 628"/>
              <a:gd name="T79" fmla="*/ 2147483646 h 521"/>
              <a:gd name="T80" fmla="*/ 2147483646 w 628"/>
              <a:gd name="T81" fmla="*/ 2147483646 h 521"/>
              <a:gd name="T82" fmla="*/ 2147483646 w 628"/>
              <a:gd name="T83" fmla="*/ 2147483646 h 521"/>
              <a:gd name="T84" fmla="*/ 2147483646 w 628"/>
              <a:gd name="T85" fmla="*/ 2147483646 h 521"/>
              <a:gd name="T86" fmla="*/ 2147483646 w 628"/>
              <a:gd name="T87" fmla="*/ 2147483646 h 521"/>
              <a:gd name="T88" fmla="*/ 2147483646 w 628"/>
              <a:gd name="T89" fmla="*/ 2147483646 h 521"/>
              <a:gd name="T90" fmla="*/ 2147483646 w 628"/>
              <a:gd name="T91" fmla="*/ 2147483646 h 521"/>
              <a:gd name="T92" fmla="*/ 2147483646 w 628"/>
              <a:gd name="T93" fmla="*/ 2147483646 h 521"/>
              <a:gd name="T94" fmla="*/ 2147483646 w 628"/>
              <a:gd name="T95" fmla="*/ 0 h 521"/>
              <a:gd name="T96" fmla="*/ 2147483646 w 628"/>
              <a:gd name="T97" fmla="*/ 0 h 521"/>
              <a:gd name="T98" fmla="*/ 2147483646 w 628"/>
              <a:gd name="T99" fmla="*/ 0 h 521"/>
              <a:gd name="T100" fmla="*/ 2147483646 w 628"/>
              <a:gd name="T101" fmla="*/ 0 h 521"/>
              <a:gd name="T102" fmla="*/ 2147483646 w 628"/>
              <a:gd name="T103" fmla="*/ 0 h 521"/>
              <a:gd name="T104" fmla="*/ 2147483646 w 628"/>
              <a:gd name="T105" fmla="*/ 0 h 521"/>
              <a:gd name="T106" fmla="*/ 2147483646 w 628"/>
              <a:gd name="T107" fmla="*/ 0 h 521"/>
              <a:gd name="T108" fmla="*/ 2147483646 w 628"/>
              <a:gd name="T109" fmla="*/ 0 h 521"/>
              <a:gd name="T110" fmla="*/ 2147483646 w 628"/>
              <a:gd name="T111" fmla="*/ 0 h 521"/>
              <a:gd name="T112" fmla="*/ 2147483646 w 628"/>
              <a:gd name="T113" fmla="*/ 0 h 521"/>
              <a:gd name="T114" fmla="*/ 2147483646 w 628"/>
              <a:gd name="T115" fmla="*/ 0 h 521"/>
              <a:gd name="T116" fmla="*/ 2147483646 w 628"/>
              <a:gd name="T117" fmla="*/ 2147483646 h 521"/>
              <a:gd name="T118" fmla="*/ 2147483646 w 628"/>
              <a:gd name="T119" fmla="*/ 0 h 521"/>
              <a:gd name="T120" fmla="*/ 2147483646 w 628"/>
              <a:gd name="T121" fmla="*/ 0 h 5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8"/>
              <a:gd name="T184" fmla="*/ 0 h 521"/>
              <a:gd name="T185" fmla="*/ 628 w 628"/>
              <a:gd name="T186" fmla="*/ 521 h 5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8" h="521">
                <a:moveTo>
                  <a:pt x="300" y="0"/>
                </a:moveTo>
                <a:lnTo>
                  <a:pt x="309" y="0"/>
                </a:lnTo>
                <a:lnTo>
                  <a:pt x="313" y="0"/>
                </a:lnTo>
                <a:lnTo>
                  <a:pt x="337" y="0"/>
                </a:lnTo>
                <a:lnTo>
                  <a:pt x="346" y="0"/>
                </a:lnTo>
                <a:lnTo>
                  <a:pt x="354" y="0"/>
                </a:lnTo>
                <a:lnTo>
                  <a:pt x="360" y="0"/>
                </a:lnTo>
                <a:lnTo>
                  <a:pt x="371" y="0"/>
                </a:lnTo>
                <a:lnTo>
                  <a:pt x="390" y="1"/>
                </a:lnTo>
                <a:lnTo>
                  <a:pt x="398" y="1"/>
                </a:lnTo>
                <a:lnTo>
                  <a:pt x="410" y="0"/>
                </a:lnTo>
                <a:lnTo>
                  <a:pt x="413" y="0"/>
                </a:lnTo>
                <a:lnTo>
                  <a:pt x="421" y="0"/>
                </a:lnTo>
                <a:lnTo>
                  <a:pt x="433" y="0"/>
                </a:lnTo>
                <a:lnTo>
                  <a:pt x="437" y="1"/>
                </a:lnTo>
                <a:lnTo>
                  <a:pt x="446" y="1"/>
                </a:lnTo>
                <a:lnTo>
                  <a:pt x="449" y="1"/>
                </a:lnTo>
                <a:lnTo>
                  <a:pt x="464" y="0"/>
                </a:lnTo>
                <a:lnTo>
                  <a:pt x="471" y="0"/>
                </a:lnTo>
                <a:lnTo>
                  <a:pt x="478" y="0"/>
                </a:lnTo>
                <a:lnTo>
                  <a:pt x="484" y="1"/>
                </a:lnTo>
                <a:lnTo>
                  <a:pt x="496" y="1"/>
                </a:lnTo>
                <a:lnTo>
                  <a:pt x="499" y="1"/>
                </a:lnTo>
                <a:lnTo>
                  <a:pt x="500" y="1"/>
                </a:lnTo>
                <a:lnTo>
                  <a:pt x="502" y="1"/>
                </a:lnTo>
                <a:lnTo>
                  <a:pt x="508" y="1"/>
                </a:lnTo>
                <a:lnTo>
                  <a:pt x="517" y="1"/>
                </a:lnTo>
                <a:lnTo>
                  <a:pt x="519" y="1"/>
                </a:lnTo>
                <a:lnTo>
                  <a:pt x="520" y="1"/>
                </a:lnTo>
                <a:lnTo>
                  <a:pt x="524" y="1"/>
                </a:lnTo>
                <a:lnTo>
                  <a:pt x="532" y="1"/>
                </a:lnTo>
                <a:lnTo>
                  <a:pt x="534" y="1"/>
                </a:lnTo>
                <a:lnTo>
                  <a:pt x="541" y="1"/>
                </a:lnTo>
                <a:lnTo>
                  <a:pt x="545" y="1"/>
                </a:lnTo>
                <a:lnTo>
                  <a:pt x="547" y="1"/>
                </a:lnTo>
                <a:lnTo>
                  <a:pt x="556" y="1"/>
                </a:lnTo>
                <a:lnTo>
                  <a:pt x="562" y="1"/>
                </a:lnTo>
                <a:lnTo>
                  <a:pt x="565" y="1"/>
                </a:lnTo>
                <a:lnTo>
                  <a:pt x="569" y="1"/>
                </a:lnTo>
                <a:lnTo>
                  <a:pt x="572" y="1"/>
                </a:lnTo>
                <a:lnTo>
                  <a:pt x="577" y="1"/>
                </a:lnTo>
                <a:lnTo>
                  <a:pt x="581" y="1"/>
                </a:lnTo>
                <a:lnTo>
                  <a:pt x="584" y="1"/>
                </a:lnTo>
                <a:lnTo>
                  <a:pt x="589" y="1"/>
                </a:lnTo>
                <a:lnTo>
                  <a:pt x="592" y="1"/>
                </a:lnTo>
                <a:lnTo>
                  <a:pt x="602" y="1"/>
                </a:lnTo>
                <a:lnTo>
                  <a:pt x="606" y="1"/>
                </a:lnTo>
                <a:lnTo>
                  <a:pt x="618" y="1"/>
                </a:lnTo>
                <a:lnTo>
                  <a:pt x="618" y="11"/>
                </a:lnTo>
                <a:lnTo>
                  <a:pt x="618" y="23"/>
                </a:lnTo>
                <a:lnTo>
                  <a:pt x="618" y="26"/>
                </a:lnTo>
                <a:lnTo>
                  <a:pt x="618" y="36"/>
                </a:lnTo>
                <a:lnTo>
                  <a:pt x="618" y="39"/>
                </a:lnTo>
                <a:lnTo>
                  <a:pt x="618" y="48"/>
                </a:lnTo>
                <a:lnTo>
                  <a:pt x="621" y="48"/>
                </a:lnTo>
                <a:lnTo>
                  <a:pt x="621" y="60"/>
                </a:lnTo>
                <a:lnTo>
                  <a:pt x="621" y="61"/>
                </a:lnTo>
                <a:lnTo>
                  <a:pt x="621" y="73"/>
                </a:lnTo>
                <a:lnTo>
                  <a:pt x="621" y="77"/>
                </a:lnTo>
                <a:lnTo>
                  <a:pt x="621" y="86"/>
                </a:lnTo>
                <a:lnTo>
                  <a:pt x="621" y="98"/>
                </a:lnTo>
                <a:lnTo>
                  <a:pt x="621" y="111"/>
                </a:lnTo>
                <a:lnTo>
                  <a:pt x="621" y="116"/>
                </a:lnTo>
                <a:lnTo>
                  <a:pt x="621" y="123"/>
                </a:lnTo>
                <a:lnTo>
                  <a:pt x="621" y="129"/>
                </a:lnTo>
                <a:lnTo>
                  <a:pt x="621" y="135"/>
                </a:lnTo>
                <a:lnTo>
                  <a:pt x="621" y="141"/>
                </a:lnTo>
                <a:lnTo>
                  <a:pt x="621" y="153"/>
                </a:lnTo>
                <a:lnTo>
                  <a:pt x="621" y="155"/>
                </a:lnTo>
                <a:lnTo>
                  <a:pt x="621" y="161"/>
                </a:lnTo>
                <a:lnTo>
                  <a:pt x="621" y="162"/>
                </a:lnTo>
                <a:lnTo>
                  <a:pt x="621" y="166"/>
                </a:lnTo>
                <a:lnTo>
                  <a:pt x="621" y="173"/>
                </a:lnTo>
                <a:lnTo>
                  <a:pt x="621" y="186"/>
                </a:lnTo>
                <a:lnTo>
                  <a:pt x="621" y="197"/>
                </a:lnTo>
                <a:lnTo>
                  <a:pt x="621" y="202"/>
                </a:lnTo>
                <a:lnTo>
                  <a:pt x="621" y="204"/>
                </a:lnTo>
                <a:lnTo>
                  <a:pt x="621" y="210"/>
                </a:lnTo>
                <a:lnTo>
                  <a:pt x="621" y="215"/>
                </a:lnTo>
                <a:lnTo>
                  <a:pt x="621" y="222"/>
                </a:lnTo>
                <a:lnTo>
                  <a:pt x="621" y="236"/>
                </a:lnTo>
                <a:lnTo>
                  <a:pt x="621" y="239"/>
                </a:lnTo>
                <a:lnTo>
                  <a:pt x="621" y="248"/>
                </a:lnTo>
                <a:lnTo>
                  <a:pt x="621" y="260"/>
                </a:lnTo>
                <a:lnTo>
                  <a:pt x="621" y="266"/>
                </a:lnTo>
                <a:lnTo>
                  <a:pt x="621" y="272"/>
                </a:lnTo>
                <a:lnTo>
                  <a:pt x="621" y="284"/>
                </a:lnTo>
                <a:lnTo>
                  <a:pt x="621" y="297"/>
                </a:lnTo>
                <a:lnTo>
                  <a:pt x="621" y="309"/>
                </a:lnTo>
                <a:lnTo>
                  <a:pt x="621" y="322"/>
                </a:lnTo>
                <a:lnTo>
                  <a:pt x="621" y="325"/>
                </a:lnTo>
                <a:lnTo>
                  <a:pt x="621" y="328"/>
                </a:lnTo>
                <a:lnTo>
                  <a:pt x="621" y="331"/>
                </a:lnTo>
                <a:lnTo>
                  <a:pt x="621" y="334"/>
                </a:lnTo>
                <a:lnTo>
                  <a:pt x="621" y="347"/>
                </a:lnTo>
                <a:lnTo>
                  <a:pt x="627" y="347"/>
                </a:lnTo>
                <a:lnTo>
                  <a:pt x="627" y="351"/>
                </a:lnTo>
                <a:lnTo>
                  <a:pt x="627" y="359"/>
                </a:lnTo>
                <a:lnTo>
                  <a:pt x="627" y="371"/>
                </a:lnTo>
                <a:lnTo>
                  <a:pt x="627" y="372"/>
                </a:lnTo>
                <a:lnTo>
                  <a:pt x="627" y="386"/>
                </a:lnTo>
                <a:lnTo>
                  <a:pt x="627" y="397"/>
                </a:lnTo>
                <a:lnTo>
                  <a:pt x="627" y="409"/>
                </a:lnTo>
                <a:lnTo>
                  <a:pt x="627" y="422"/>
                </a:lnTo>
                <a:lnTo>
                  <a:pt x="627" y="428"/>
                </a:lnTo>
                <a:lnTo>
                  <a:pt x="627" y="434"/>
                </a:lnTo>
                <a:lnTo>
                  <a:pt x="627" y="440"/>
                </a:lnTo>
                <a:lnTo>
                  <a:pt x="627" y="446"/>
                </a:lnTo>
                <a:lnTo>
                  <a:pt x="627" y="458"/>
                </a:lnTo>
                <a:lnTo>
                  <a:pt x="627" y="471"/>
                </a:lnTo>
                <a:lnTo>
                  <a:pt x="627" y="482"/>
                </a:lnTo>
                <a:lnTo>
                  <a:pt x="627" y="484"/>
                </a:lnTo>
                <a:lnTo>
                  <a:pt x="627" y="506"/>
                </a:lnTo>
                <a:lnTo>
                  <a:pt x="627" y="515"/>
                </a:lnTo>
                <a:lnTo>
                  <a:pt x="609" y="512"/>
                </a:lnTo>
                <a:lnTo>
                  <a:pt x="603" y="514"/>
                </a:lnTo>
                <a:lnTo>
                  <a:pt x="589" y="518"/>
                </a:lnTo>
                <a:lnTo>
                  <a:pt x="587" y="520"/>
                </a:lnTo>
                <a:lnTo>
                  <a:pt x="575" y="520"/>
                </a:lnTo>
                <a:lnTo>
                  <a:pt x="574" y="520"/>
                </a:lnTo>
                <a:lnTo>
                  <a:pt x="569" y="520"/>
                </a:lnTo>
                <a:lnTo>
                  <a:pt x="563" y="520"/>
                </a:lnTo>
                <a:lnTo>
                  <a:pt x="558" y="517"/>
                </a:lnTo>
                <a:lnTo>
                  <a:pt x="547" y="514"/>
                </a:lnTo>
                <a:lnTo>
                  <a:pt x="539" y="508"/>
                </a:lnTo>
                <a:lnTo>
                  <a:pt x="533" y="507"/>
                </a:lnTo>
                <a:lnTo>
                  <a:pt x="529" y="505"/>
                </a:lnTo>
                <a:lnTo>
                  <a:pt x="520" y="502"/>
                </a:lnTo>
                <a:lnTo>
                  <a:pt x="514" y="500"/>
                </a:lnTo>
                <a:lnTo>
                  <a:pt x="500" y="481"/>
                </a:lnTo>
                <a:lnTo>
                  <a:pt x="492" y="473"/>
                </a:lnTo>
                <a:lnTo>
                  <a:pt x="491" y="473"/>
                </a:lnTo>
                <a:lnTo>
                  <a:pt x="484" y="472"/>
                </a:lnTo>
                <a:lnTo>
                  <a:pt x="474" y="472"/>
                </a:lnTo>
                <a:lnTo>
                  <a:pt x="470" y="473"/>
                </a:lnTo>
                <a:lnTo>
                  <a:pt x="446" y="465"/>
                </a:lnTo>
                <a:lnTo>
                  <a:pt x="423" y="438"/>
                </a:lnTo>
                <a:lnTo>
                  <a:pt x="419" y="428"/>
                </a:lnTo>
                <a:lnTo>
                  <a:pt x="410" y="422"/>
                </a:lnTo>
                <a:lnTo>
                  <a:pt x="397" y="422"/>
                </a:lnTo>
                <a:lnTo>
                  <a:pt x="390" y="422"/>
                </a:lnTo>
                <a:lnTo>
                  <a:pt x="377" y="422"/>
                </a:lnTo>
                <a:lnTo>
                  <a:pt x="359" y="422"/>
                </a:lnTo>
                <a:lnTo>
                  <a:pt x="353" y="422"/>
                </a:lnTo>
                <a:lnTo>
                  <a:pt x="347" y="422"/>
                </a:lnTo>
                <a:lnTo>
                  <a:pt x="336" y="422"/>
                </a:lnTo>
                <a:lnTo>
                  <a:pt x="336" y="383"/>
                </a:lnTo>
                <a:lnTo>
                  <a:pt x="336" y="359"/>
                </a:lnTo>
                <a:lnTo>
                  <a:pt x="336" y="356"/>
                </a:lnTo>
                <a:lnTo>
                  <a:pt x="336" y="353"/>
                </a:lnTo>
                <a:lnTo>
                  <a:pt x="336" y="342"/>
                </a:lnTo>
                <a:lnTo>
                  <a:pt x="330" y="342"/>
                </a:lnTo>
                <a:lnTo>
                  <a:pt x="321" y="333"/>
                </a:lnTo>
                <a:lnTo>
                  <a:pt x="316" y="328"/>
                </a:lnTo>
                <a:lnTo>
                  <a:pt x="312" y="320"/>
                </a:lnTo>
                <a:lnTo>
                  <a:pt x="308" y="316"/>
                </a:lnTo>
                <a:lnTo>
                  <a:pt x="306" y="315"/>
                </a:lnTo>
                <a:lnTo>
                  <a:pt x="302" y="313"/>
                </a:lnTo>
                <a:lnTo>
                  <a:pt x="294" y="304"/>
                </a:lnTo>
                <a:lnTo>
                  <a:pt x="292" y="298"/>
                </a:lnTo>
                <a:lnTo>
                  <a:pt x="293" y="289"/>
                </a:lnTo>
                <a:lnTo>
                  <a:pt x="289" y="286"/>
                </a:lnTo>
                <a:lnTo>
                  <a:pt x="287" y="286"/>
                </a:lnTo>
                <a:lnTo>
                  <a:pt x="284" y="282"/>
                </a:lnTo>
                <a:lnTo>
                  <a:pt x="282" y="279"/>
                </a:lnTo>
                <a:lnTo>
                  <a:pt x="282" y="273"/>
                </a:lnTo>
                <a:lnTo>
                  <a:pt x="278" y="269"/>
                </a:lnTo>
                <a:lnTo>
                  <a:pt x="279" y="263"/>
                </a:lnTo>
                <a:lnTo>
                  <a:pt x="273" y="252"/>
                </a:lnTo>
                <a:lnTo>
                  <a:pt x="268" y="244"/>
                </a:lnTo>
                <a:lnTo>
                  <a:pt x="259" y="241"/>
                </a:lnTo>
                <a:lnTo>
                  <a:pt x="251" y="237"/>
                </a:lnTo>
                <a:lnTo>
                  <a:pt x="244" y="225"/>
                </a:lnTo>
                <a:lnTo>
                  <a:pt x="229" y="207"/>
                </a:lnTo>
                <a:lnTo>
                  <a:pt x="224" y="203"/>
                </a:lnTo>
                <a:lnTo>
                  <a:pt x="169" y="178"/>
                </a:lnTo>
                <a:lnTo>
                  <a:pt x="139" y="182"/>
                </a:lnTo>
                <a:lnTo>
                  <a:pt x="124" y="177"/>
                </a:lnTo>
                <a:lnTo>
                  <a:pt x="121" y="173"/>
                </a:lnTo>
                <a:lnTo>
                  <a:pt x="110" y="165"/>
                </a:lnTo>
                <a:lnTo>
                  <a:pt x="110" y="163"/>
                </a:lnTo>
                <a:lnTo>
                  <a:pt x="110" y="161"/>
                </a:lnTo>
                <a:lnTo>
                  <a:pt x="108" y="160"/>
                </a:lnTo>
                <a:lnTo>
                  <a:pt x="108" y="156"/>
                </a:lnTo>
                <a:lnTo>
                  <a:pt x="108" y="154"/>
                </a:lnTo>
                <a:lnTo>
                  <a:pt x="95" y="126"/>
                </a:lnTo>
                <a:lnTo>
                  <a:pt x="46" y="79"/>
                </a:lnTo>
                <a:lnTo>
                  <a:pt x="11" y="14"/>
                </a:lnTo>
                <a:lnTo>
                  <a:pt x="11" y="6"/>
                </a:lnTo>
                <a:lnTo>
                  <a:pt x="0" y="0"/>
                </a:lnTo>
                <a:lnTo>
                  <a:pt x="8" y="0"/>
                </a:lnTo>
                <a:lnTo>
                  <a:pt x="25" y="0"/>
                </a:lnTo>
                <a:lnTo>
                  <a:pt x="39" y="0"/>
                </a:lnTo>
                <a:lnTo>
                  <a:pt x="44" y="0"/>
                </a:lnTo>
                <a:lnTo>
                  <a:pt x="47" y="0"/>
                </a:lnTo>
                <a:lnTo>
                  <a:pt x="51" y="0"/>
                </a:lnTo>
                <a:lnTo>
                  <a:pt x="53" y="0"/>
                </a:lnTo>
                <a:lnTo>
                  <a:pt x="63" y="0"/>
                </a:lnTo>
                <a:lnTo>
                  <a:pt x="64" y="0"/>
                </a:lnTo>
                <a:lnTo>
                  <a:pt x="67" y="0"/>
                </a:lnTo>
                <a:lnTo>
                  <a:pt x="73" y="0"/>
                </a:lnTo>
                <a:lnTo>
                  <a:pt x="78" y="0"/>
                </a:lnTo>
                <a:lnTo>
                  <a:pt x="80" y="0"/>
                </a:lnTo>
                <a:lnTo>
                  <a:pt x="82" y="0"/>
                </a:lnTo>
                <a:lnTo>
                  <a:pt x="86" y="0"/>
                </a:lnTo>
                <a:lnTo>
                  <a:pt x="92" y="0"/>
                </a:lnTo>
                <a:lnTo>
                  <a:pt x="97" y="0"/>
                </a:lnTo>
                <a:lnTo>
                  <a:pt x="104" y="0"/>
                </a:lnTo>
                <a:lnTo>
                  <a:pt x="110" y="0"/>
                </a:lnTo>
                <a:lnTo>
                  <a:pt x="113" y="0"/>
                </a:lnTo>
                <a:lnTo>
                  <a:pt x="115" y="0"/>
                </a:lnTo>
                <a:lnTo>
                  <a:pt x="121" y="0"/>
                </a:lnTo>
                <a:lnTo>
                  <a:pt x="128" y="0"/>
                </a:lnTo>
                <a:lnTo>
                  <a:pt x="140" y="0"/>
                </a:lnTo>
                <a:lnTo>
                  <a:pt x="155" y="0"/>
                </a:lnTo>
                <a:lnTo>
                  <a:pt x="157" y="0"/>
                </a:lnTo>
                <a:lnTo>
                  <a:pt x="158" y="0"/>
                </a:lnTo>
                <a:lnTo>
                  <a:pt x="159" y="0"/>
                </a:lnTo>
                <a:lnTo>
                  <a:pt x="163" y="0"/>
                </a:lnTo>
                <a:lnTo>
                  <a:pt x="168" y="0"/>
                </a:lnTo>
                <a:lnTo>
                  <a:pt x="169" y="0"/>
                </a:lnTo>
                <a:lnTo>
                  <a:pt x="185" y="0"/>
                </a:lnTo>
                <a:lnTo>
                  <a:pt x="193" y="0"/>
                </a:lnTo>
                <a:lnTo>
                  <a:pt x="199" y="0"/>
                </a:lnTo>
                <a:lnTo>
                  <a:pt x="203" y="0"/>
                </a:lnTo>
                <a:lnTo>
                  <a:pt x="214" y="0"/>
                </a:lnTo>
                <a:lnTo>
                  <a:pt x="222" y="0"/>
                </a:lnTo>
                <a:lnTo>
                  <a:pt x="224" y="0"/>
                </a:lnTo>
                <a:lnTo>
                  <a:pt x="227" y="0"/>
                </a:lnTo>
                <a:lnTo>
                  <a:pt x="234" y="0"/>
                </a:lnTo>
                <a:lnTo>
                  <a:pt x="236" y="0"/>
                </a:lnTo>
                <a:lnTo>
                  <a:pt x="237" y="0"/>
                </a:lnTo>
                <a:lnTo>
                  <a:pt x="246" y="0"/>
                </a:lnTo>
                <a:lnTo>
                  <a:pt x="258" y="1"/>
                </a:lnTo>
                <a:lnTo>
                  <a:pt x="259" y="1"/>
                </a:lnTo>
                <a:lnTo>
                  <a:pt x="272" y="1"/>
                </a:lnTo>
                <a:lnTo>
                  <a:pt x="275" y="1"/>
                </a:lnTo>
                <a:lnTo>
                  <a:pt x="278" y="1"/>
                </a:lnTo>
                <a:lnTo>
                  <a:pt x="279" y="1"/>
                </a:lnTo>
                <a:lnTo>
                  <a:pt x="284" y="0"/>
                </a:lnTo>
                <a:lnTo>
                  <a:pt x="289" y="0"/>
                </a:lnTo>
                <a:lnTo>
                  <a:pt x="294" y="0"/>
                </a:lnTo>
                <a:lnTo>
                  <a:pt x="297" y="0"/>
                </a:lnTo>
                <a:lnTo>
                  <a:pt x="30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 name="Freeform 183"/>
          <p:cNvSpPr>
            <a:spLocks/>
          </p:cNvSpPr>
          <p:nvPr/>
        </p:nvSpPr>
        <p:spPr bwMode="auto">
          <a:xfrm>
            <a:off x="6173789" y="1460500"/>
            <a:ext cx="434975" cy="641350"/>
          </a:xfrm>
          <a:custGeom>
            <a:avLst/>
            <a:gdLst>
              <a:gd name="T0" fmla="*/ 2147483646 w 301"/>
              <a:gd name="T1" fmla="*/ 0 h 458"/>
              <a:gd name="T2" fmla="*/ 2147483646 w 301"/>
              <a:gd name="T3" fmla="*/ 0 h 458"/>
              <a:gd name="T4" fmla="*/ 2147483646 w 301"/>
              <a:gd name="T5" fmla="*/ 0 h 458"/>
              <a:gd name="T6" fmla="*/ 2147483646 w 301"/>
              <a:gd name="T7" fmla="*/ 0 h 458"/>
              <a:gd name="T8" fmla="*/ 2147483646 w 301"/>
              <a:gd name="T9" fmla="*/ 0 h 458"/>
              <a:gd name="T10" fmla="*/ 2147483646 w 301"/>
              <a:gd name="T11" fmla="*/ 0 h 458"/>
              <a:gd name="T12" fmla="*/ 2147483646 w 301"/>
              <a:gd name="T13" fmla="*/ 0 h 458"/>
              <a:gd name="T14" fmla="*/ 2147483646 w 301"/>
              <a:gd name="T15" fmla="*/ 2147483646 h 458"/>
              <a:gd name="T16" fmla="*/ 2147483646 w 301"/>
              <a:gd name="T17" fmla="*/ 0 h 458"/>
              <a:gd name="T18" fmla="*/ 2147483646 w 301"/>
              <a:gd name="T19" fmla="*/ 0 h 458"/>
              <a:gd name="T20" fmla="*/ 2147483646 w 301"/>
              <a:gd name="T21" fmla="*/ 0 h 458"/>
              <a:gd name="T22" fmla="*/ 2147483646 w 301"/>
              <a:gd name="T23" fmla="*/ 0 h 458"/>
              <a:gd name="T24" fmla="*/ 2147483646 w 301"/>
              <a:gd name="T25" fmla="*/ 2147483646 h 458"/>
              <a:gd name="T26" fmla="*/ 2147483646 w 301"/>
              <a:gd name="T27" fmla="*/ 2147483646 h 458"/>
              <a:gd name="T28" fmla="*/ 2147483646 w 301"/>
              <a:gd name="T29" fmla="*/ 2147483646 h 458"/>
              <a:gd name="T30" fmla="*/ 2147483646 w 301"/>
              <a:gd name="T31" fmla="*/ 2147483646 h 458"/>
              <a:gd name="T32" fmla="*/ 2147483646 w 301"/>
              <a:gd name="T33" fmla="*/ 2147483646 h 458"/>
              <a:gd name="T34" fmla="*/ 2147483646 w 301"/>
              <a:gd name="T35" fmla="*/ 2147483646 h 458"/>
              <a:gd name="T36" fmla="*/ 2147483646 w 301"/>
              <a:gd name="T37" fmla="*/ 2147483646 h 458"/>
              <a:gd name="T38" fmla="*/ 2147483646 w 301"/>
              <a:gd name="T39" fmla="*/ 2147483646 h 458"/>
              <a:gd name="T40" fmla="*/ 2147483646 w 301"/>
              <a:gd name="T41" fmla="*/ 2147483646 h 458"/>
              <a:gd name="T42" fmla="*/ 2147483646 w 301"/>
              <a:gd name="T43" fmla="*/ 2147483646 h 458"/>
              <a:gd name="T44" fmla="*/ 2147483646 w 301"/>
              <a:gd name="T45" fmla="*/ 2147483646 h 458"/>
              <a:gd name="T46" fmla="*/ 2147483646 w 301"/>
              <a:gd name="T47" fmla="*/ 2147483646 h 458"/>
              <a:gd name="T48" fmla="*/ 2147483646 w 301"/>
              <a:gd name="T49" fmla="*/ 2147483646 h 458"/>
              <a:gd name="T50" fmla="*/ 2147483646 w 301"/>
              <a:gd name="T51" fmla="*/ 2147483646 h 458"/>
              <a:gd name="T52" fmla="*/ 2147483646 w 301"/>
              <a:gd name="T53" fmla="*/ 2147483646 h 458"/>
              <a:gd name="T54" fmla="*/ 2147483646 w 301"/>
              <a:gd name="T55" fmla="*/ 2147483646 h 458"/>
              <a:gd name="T56" fmla="*/ 2147483646 w 301"/>
              <a:gd name="T57" fmla="*/ 2147483646 h 458"/>
              <a:gd name="T58" fmla="*/ 2147483646 w 301"/>
              <a:gd name="T59" fmla="*/ 2147483646 h 458"/>
              <a:gd name="T60" fmla="*/ 2147483646 w 301"/>
              <a:gd name="T61" fmla="*/ 2147483646 h 458"/>
              <a:gd name="T62" fmla="*/ 2147483646 w 301"/>
              <a:gd name="T63" fmla="*/ 2147483646 h 458"/>
              <a:gd name="T64" fmla="*/ 2147483646 w 301"/>
              <a:gd name="T65" fmla="*/ 2147483646 h 458"/>
              <a:gd name="T66" fmla="*/ 2147483646 w 301"/>
              <a:gd name="T67" fmla="*/ 2147483646 h 458"/>
              <a:gd name="T68" fmla="*/ 2147483646 w 301"/>
              <a:gd name="T69" fmla="*/ 2147483646 h 458"/>
              <a:gd name="T70" fmla="*/ 2147483646 w 301"/>
              <a:gd name="T71" fmla="*/ 2147483646 h 458"/>
              <a:gd name="T72" fmla="*/ 2147483646 w 301"/>
              <a:gd name="T73" fmla="*/ 2147483646 h 458"/>
              <a:gd name="T74" fmla="*/ 2147483646 w 301"/>
              <a:gd name="T75" fmla="*/ 2147483646 h 458"/>
              <a:gd name="T76" fmla="*/ 2147483646 w 301"/>
              <a:gd name="T77" fmla="*/ 2147483646 h 458"/>
              <a:gd name="T78" fmla="*/ 2147483646 w 301"/>
              <a:gd name="T79" fmla="*/ 2147483646 h 458"/>
              <a:gd name="T80" fmla="*/ 2147483646 w 301"/>
              <a:gd name="T81" fmla="*/ 2147483646 h 458"/>
              <a:gd name="T82" fmla="*/ 2147483646 w 301"/>
              <a:gd name="T83" fmla="*/ 2147483646 h 458"/>
              <a:gd name="T84" fmla="*/ 2147483646 w 301"/>
              <a:gd name="T85" fmla="*/ 2147483646 h 458"/>
              <a:gd name="T86" fmla="*/ 2147483646 w 301"/>
              <a:gd name="T87" fmla="*/ 2147483646 h 458"/>
              <a:gd name="T88" fmla="*/ 2147483646 w 301"/>
              <a:gd name="T89" fmla="*/ 2147483646 h 458"/>
              <a:gd name="T90" fmla="*/ 2147483646 w 301"/>
              <a:gd name="T91" fmla="*/ 2147483646 h 458"/>
              <a:gd name="T92" fmla="*/ 2147483646 w 301"/>
              <a:gd name="T93" fmla="*/ 2147483646 h 458"/>
              <a:gd name="T94" fmla="*/ 2147483646 w 301"/>
              <a:gd name="T95" fmla="*/ 2147483646 h 458"/>
              <a:gd name="T96" fmla="*/ 2147483646 w 301"/>
              <a:gd name="T97" fmla="*/ 2147483646 h 458"/>
              <a:gd name="T98" fmla="*/ 2147483646 w 301"/>
              <a:gd name="T99" fmla="*/ 2147483646 h 458"/>
              <a:gd name="T100" fmla="*/ 2147483646 w 301"/>
              <a:gd name="T101" fmla="*/ 2147483646 h 458"/>
              <a:gd name="T102" fmla="*/ 2147483646 w 301"/>
              <a:gd name="T103" fmla="*/ 2147483646 h 458"/>
              <a:gd name="T104" fmla="*/ 2147483646 w 301"/>
              <a:gd name="T105" fmla="*/ 2147483646 h 458"/>
              <a:gd name="T106" fmla="*/ 2147483646 w 301"/>
              <a:gd name="T107" fmla="*/ 2147483646 h 458"/>
              <a:gd name="T108" fmla="*/ 2147483646 w 301"/>
              <a:gd name="T109" fmla="*/ 2147483646 h 458"/>
              <a:gd name="T110" fmla="*/ 2147483646 w 301"/>
              <a:gd name="T111" fmla="*/ 2147483646 h 458"/>
              <a:gd name="T112" fmla="*/ 0 w 301"/>
              <a:gd name="T113" fmla="*/ 2147483646 h 458"/>
              <a:gd name="T114" fmla="*/ 0 w 301"/>
              <a:gd name="T115" fmla="*/ 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
              <a:gd name="T175" fmla="*/ 0 h 458"/>
              <a:gd name="T176" fmla="*/ 301 w 301"/>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 h="458">
                <a:moveTo>
                  <a:pt x="0" y="0"/>
                </a:moveTo>
                <a:lnTo>
                  <a:pt x="13" y="0"/>
                </a:lnTo>
                <a:lnTo>
                  <a:pt x="15" y="0"/>
                </a:lnTo>
                <a:lnTo>
                  <a:pt x="24" y="0"/>
                </a:lnTo>
                <a:lnTo>
                  <a:pt x="25" y="0"/>
                </a:lnTo>
                <a:lnTo>
                  <a:pt x="28" y="0"/>
                </a:lnTo>
                <a:lnTo>
                  <a:pt x="29" y="0"/>
                </a:lnTo>
                <a:lnTo>
                  <a:pt x="37" y="0"/>
                </a:lnTo>
                <a:lnTo>
                  <a:pt x="40" y="0"/>
                </a:lnTo>
                <a:lnTo>
                  <a:pt x="42" y="0"/>
                </a:lnTo>
                <a:lnTo>
                  <a:pt x="46" y="0"/>
                </a:lnTo>
                <a:lnTo>
                  <a:pt x="48" y="0"/>
                </a:lnTo>
                <a:lnTo>
                  <a:pt x="52" y="0"/>
                </a:lnTo>
                <a:lnTo>
                  <a:pt x="54" y="0"/>
                </a:lnTo>
                <a:lnTo>
                  <a:pt x="59" y="0"/>
                </a:lnTo>
                <a:lnTo>
                  <a:pt x="61" y="0"/>
                </a:lnTo>
                <a:lnTo>
                  <a:pt x="63" y="0"/>
                </a:lnTo>
                <a:lnTo>
                  <a:pt x="72" y="0"/>
                </a:lnTo>
                <a:lnTo>
                  <a:pt x="73" y="0"/>
                </a:lnTo>
                <a:lnTo>
                  <a:pt x="76" y="0"/>
                </a:lnTo>
                <a:lnTo>
                  <a:pt x="85" y="0"/>
                </a:lnTo>
                <a:lnTo>
                  <a:pt x="92" y="0"/>
                </a:lnTo>
                <a:lnTo>
                  <a:pt x="94" y="0"/>
                </a:lnTo>
                <a:lnTo>
                  <a:pt x="124" y="0"/>
                </a:lnTo>
                <a:lnTo>
                  <a:pt x="125" y="0"/>
                </a:lnTo>
                <a:lnTo>
                  <a:pt x="129" y="0"/>
                </a:lnTo>
                <a:lnTo>
                  <a:pt x="134" y="0"/>
                </a:lnTo>
                <a:lnTo>
                  <a:pt x="142" y="0"/>
                </a:lnTo>
                <a:lnTo>
                  <a:pt x="147" y="1"/>
                </a:lnTo>
                <a:lnTo>
                  <a:pt x="159" y="1"/>
                </a:lnTo>
                <a:lnTo>
                  <a:pt x="169" y="1"/>
                </a:lnTo>
                <a:lnTo>
                  <a:pt x="172" y="1"/>
                </a:lnTo>
                <a:lnTo>
                  <a:pt x="184" y="1"/>
                </a:lnTo>
                <a:lnTo>
                  <a:pt x="207" y="0"/>
                </a:lnTo>
                <a:lnTo>
                  <a:pt x="220" y="1"/>
                </a:lnTo>
                <a:lnTo>
                  <a:pt x="228" y="0"/>
                </a:lnTo>
                <a:lnTo>
                  <a:pt x="232" y="0"/>
                </a:lnTo>
                <a:lnTo>
                  <a:pt x="240" y="0"/>
                </a:lnTo>
                <a:lnTo>
                  <a:pt x="242" y="0"/>
                </a:lnTo>
                <a:lnTo>
                  <a:pt x="245" y="0"/>
                </a:lnTo>
                <a:lnTo>
                  <a:pt x="249" y="0"/>
                </a:lnTo>
                <a:lnTo>
                  <a:pt x="260" y="0"/>
                </a:lnTo>
                <a:lnTo>
                  <a:pt x="263" y="0"/>
                </a:lnTo>
                <a:lnTo>
                  <a:pt x="265" y="0"/>
                </a:lnTo>
                <a:lnTo>
                  <a:pt x="270" y="0"/>
                </a:lnTo>
                <a:lnTo>
                  <a:pt x="273" y="0"/>
                </a:lnTo>
                <a:lnTo>
                  <a:pt x="282" y="0"/>
                </a:lnTo>
                <a:lnTo>
                  <a:pt x="289" y="0"/>
                </a:lnTo>
                <a:lnTo>
                  <a:pt x="293" y="0"/>
                </a:lnTo>
                <a:lnTo>
                  <a:pt x="293" y="4"/>
                </a:lnTo>
                <a:lnTo>
                  <a:pt x="293" y="10"/>
                </a:lnTo>
                <a:lnTo>
                  <a:pt x="293" y="22"/>
                </a:lnTo>
                <a:lnTo>
                  <a:pt x="293" y="35"/>
                </a:lnTo>
                <a:lnTo>
                  <a:pt x="293" y="37"/>
                </a:lnTo>
                <a:lnTo>
                  <a:pt x="294" y="48"/>
                </a:lnTo>
                <a:lnTo>
                  <a:pt x="296" y="48"/>
                </a:lnTo>
                <a:lnTo>
                  <a:pt x="296" y="52"/>
                </a:lnTo>
                <a:lnTo>
                  <a:pt x="296" y="61"/>
                </a:lnTo>
                <a:lnTo>
                  <a:pt x="296" y="63"/>
                </a:lnTo>
                <a:lnTo>
                  <a:pt x="296" y="66"/>
                </a:lnTo>
                <a:lnTo>
                  <a:pt x="296" y="71"/>
                </a:lnTo>
                <a:lnTo>
                  <a:pt x="296" y="84"/>
                </a:lnTo>
                <a:lnTo>
                  <a:pt x="294" y="99"/>
                </a:lnTo>
                <a:lnTo>
                  <a:pt x="296" y="115"/>
                </a:lnTo>
                <a:lnTo>
                  <a:pt x="296" y="123"/>
                </a:lnTo>
                <a:lnTo>
                  <a:pt x="294" y="131"/>
                </a:lnTo>
                <a:lnTo>
                  <a:pt x="294" y="159"/>
                </a:lnTo>
                <a:lnTo>
                  <a:pt x="294" y="164"/>
                </a:lnTo>
                <a:lnTo>
                  <a:pt x="294" y="171"/>
                </a:lnTo>
                <a:lnTo>
                  <a:pt x="294" y="184"/>
                </a:lnTo>
                <a:lnTo>
                  <a:pt x="294" y="191"/>
                </a:lnTo>
                <a:lnTo>
                  <a:pt x="294" y="195"/>
                </a:lnTo>
                <a:lnTo>
                  <a:pt x="294" y="199"/>
                </a:lnTo>
                <a:lnTo>
                  <a:pt x="294" y="209"/>
                </a:lnTo>
                <a:lnTo>
                  <a:pt x="294" y="221"/>
                </a:lnTo>
                <a:lnTo>
                  <a:pt x="294" y="223"/>
                </a:lnTo>
                <a:lnTo>
                  <a:pt x="294" y="234"/>
                </a:lnTo>
                <a:lnTo>
                  <a:pt x="294" y="245"/>
                </a:lnTo>
                <a:lnTo>
                  <a:pt x="294" y="248"/>
                </a:lnTo>
                <a:lnTo>
                  <a:pt x="296" y="257"/>
                </a:lnTo>
                <a:lnTo>
                  <a:pt x="296" y="266"/>
                </a:lnTo>
                <a:lnTo>
                  <a:pt x="296" y="270"/>
                </a:lnTo>
                <a:lnTo>
                  <a:pt x="296" y="282"/>
                </a:lnTo>
                <a:lnTo>
                  <a:pt x="296" y="296"/>
                </a:lnTo>
                <a:lnTo>
                  <a:pt x="296" y="308"/>
                </a:lnTo>
                <a:lnTo>
                  <a:pt x="296" y="314"/>
                </a:lnTo>
                <a:lnTo>
                  <a:pt x="296" y="320"/>
                </a:lnTo>
                <a:lnTo>
                  <a:pt x="296" y="324"/>
                </a:lnTo>
                <a:lnTo>
                  <a:pt x="296" y="330"/>
                </a:lnTo>
                <a:lnTo>
                  <a:pt x="296" y="332"/>
                </a:lnTo>
                <a:lnTo>
                  <a:pt x="296" y="345"/>
                </a:lnTo>
                <a:lnTo>
                  <a:pt x="300" y="345"/>
                </a:lnTo>
                <a:lnTo>
                  <a:pt x="300" y="357"/>
                </a:lnTo>
                <a:lnTo>
                  <a:pt x="300" y="363"/>
                </a:lnTo>
                <a:lnTo>
                  <a:pt x="300" y="371"/>
                </a:lnTo>
                <a:lnTo>
                  <a:pt x="300" y="372"/>
                </a:lnTo>
                <a:lnTo>
                  <a:pt x="300" y="383"/>
                </a:lnTo>
                <a:lnTo>
                  <a:pt x="300" y="389"/>
                </a:lnTo>
                <a:lnTo>
                  <a:pt x="300" y="392"/>
                </a:lnTo>
                <a:lnTo>
                  <a:pt x="300" y="394"/>
                </a:lnTo>
                <a:lnTo>
                  <a:pt x="300" y="407"/>
                </a:lnTo>
                <a:lnTo>
                  <a:pt x="300" y="409"/>
                </a:lnTo>
                <a:lnTo>
                  <a:pt x="300" y="416"/>
                </a:lnTo>
                <a:lnTo>
                  <a:pt x="300" y="417"/>
                </a:lnTo>
                <a:lnTo>
                  <a:pt x="300" y="419"/>
                </a:lnTo>
                <a:lnTo>
                  <a:pt x="298" y="430"/>
                </a:lnTo>
                <a:lnTo>
                  <a:pt x="298" y="433"/>
                </a:lnTo>
                <a:lnTo>
                  <a:pt x="298" y="443"/>
                </a:lnTo>
                <a:lnTo>
                  <a:pt x="298" y="455"/>
                </a:lnTo>
                <a:lnTo>
                  <a:pt x="296" y="455"/>
                </a:lnTo>
                <a:lnTo>
                  <a:pt x="292" y="455"/>
                </a:lnTo>
                <a:lnTo>
                  <a:pt x="290" y="455"/>
                </a:lnTo>
                <a:lnTo>
                  <a:pt x="286" y="455"/>
                </a:lnTo>
                <a:lnTo>
                  <a:pt x="285" y="455"/>
                </a:lnTo>
                <a:lnTo>
                  <a:pt x="282" y="455"/>
                </a:lnTo>
                <a:lnTo>
                  <a:pt x="280" y="455"/>
                </a:lnTo>
                <a:lnTo>
                  <a:pt x="274" y="455"/>
                </a:lnTo>
                <a:lnTo>
                  <a:pt x="265" y="455"/>
                </a:lnTo>
                <a:lnTo>
                  <a:pt x="262" y="455"/>
                </a:lnTo>
                <a:lnTo>
                  <a:pt x="259" y="455"/>
                </a:lnTo>
                <a:lnTo>
                  <a:pt x="257" y="455"/>
                </a:lnTo>
                <a:lnTo>
                  <a:pt x="250" y="455"/>
                </a:lnTo>
                <a:lnTo>
                  <a:pt x="245" y="455"/>
                </a:lnTo>
                <a:lnTo>
                  <a:pt x="242" y="455"/>
                </a:lnTo>
                <a:lnTo>
                  <a:pt x="237" y="455"/>
                </a:lnTo>
                <a:lnTo>
                  <a:pt x="231" y="455"/>
                </a:lnTo>
                <a:lnTo>
                  <a:pt x="226" y="455"/>
                </a:lnTo>
                <a:lnTo>
                  <a:pt x="218" y="455"/>
                </a:lnTo>
                <a:lnTo>
                  <a:pt x="214" y="455"/>
                </a:lnTo>
                <a:lnTo>
                  <a:pt x="202" y="455"/>
                </a:lnTo>
                <a:lnTo>
                  <a:pt x="201" y="455"/>
                </a:lnTo>
                <a:lnTo>
                  <a:pt x="196" y="455"/>
                </a:lnTo>
                <a:lnTo>
                  <a:pt x="195" y="455"/>
                </a:lnTo>
                <a:lnTo>
                  <a:pt x="191" y="455"/>
                </a:lnTo>
                <a:lnTo>
                  <a:pt x="190" y="455"/>
                </a:lnTo>
                <a:lnTo>
                  <a:pt x="184" y="455"/>
                </a:lnTo>
                <a:lnTo>
                  <a:pt x="179" y="455"/>
                </a:lnTo>
                <a:lnTo>
                  <a:pt x="176" y="455"/>
                </a:lnTo>
                <a:lnTo>
                  <a:pt x="173" y="455"/>
                </a:lnTo>
                <a:lnTo>
                  <a:pt x="170" y="455"/>
                </a:lnTo>
                <a:lnTo>
                  <a:pt x="168" y="455"/>
                </a:lnTo>
                <a:lnTo>
                  <a:pt x="163" y="455"/>
                </a:lnTo>
                <a:lnTo>
                  <a:pt x="162" y="455"/>
                </a:lnTo>
                <a:lnTo>
                  <a:pt x="159" y="455"/>
                </a:lnTo>
                <a:lnTo>
                  <a:pt x="153" y="455"/>
                </a:lnTo>
                <a:lnTo>
                  <a:pt x="147" y="455"/>
                </a:lnTo>
                <a:lnTo>
                  <a:pt x="141" y="455"/>
                </a:lnTo>
                <a:lnTo>
                  <a:pt x="138" y="455"/>
                </a:lnTo>
                <a:lnTo>
                  <a:pt x="134" y="455"/>
                </a:lnTo>
                <a:lnTo>
                  <a:pt x="129" y="455"/>
                </a:lnTo>
                <a:lnTo>
                  <a:pt x="125" y="455"/>
                </a:lnTo>
                <a:lnTo>
                  <a:pt x="124" y="455"/>
                </a:lnTo>
                <a:lnTo>
                  <a:pt x="117" y="455"/>
                </a:lnTo>
                <a:lnTo>
                  <a:pt x="110" y="455"/>
                </a:lnTo>
                <a:lnTo>
                  <a:pt x="104" y="455"/>
                </a:lnTo>
                <a:lnTo>
                  <a:pt x="97" y="455"/>
                </a:lnTo>
                <a:lnTo>
                  <a:pt x="92" y="455"/>
                </a:lnTo>
                <a:lnTo>
                  <a:pt x="81" y="457"/>
                </a:lnTo>
                <a:lnTo>
                  <a:pt x="69" y="455"/>
                </a:lnTo>
                <a:lnTo>
                  <a:pt x="62" y="455"/>
                </a:lnTo>
                <a:lnTo>
                  <a:pt x="58" y="455"/>
                </a:lnTo>
                <a:lnTo>
                  <a:pt x="56" y="455"/>
                </a:lnTo>
                <a:lnTo>
                  <a:pt x="50" y="455"/>
                </a:lnTo>
                <a:lnTo>
                  <a:pt x="43" y="455"/>
                </a:lnTo>
                <a:lnTo>
                  <a:pt x="38" y="455"/>
                </a:lnTo>
                <a:lnTo>
                  <a:pt x="36" y="455"/>
                </a:lnTo>
                <a:lnTo>
                  <a:pt x="31" y="455"/>
                </a:lnTo>
                <a:lnTo>
                  <a:pt x="30" y="455"/>
                </a:lnTo>
                <a:lnTo>
                  <a:pt x="24" y="455"/>
                </a:lnTo>
                <a:lnTo>
                  <a:pt x="19" y="455"/>
                </a:lnTo>
                <a:lnTo>
                  <a:pt x="8" y="455"/>
                </a:lnTo>
                <a:lnTo>
                  <a:pt x="8" y="443"/>
                </a:lnTo>
                <a:lnTo>
                  <a:pt x="8" y="437"/>
                </a:lnTo>
                <a:lnTo>
                  <a:pt x="8" y="432"/>
                </a:lnTo>
                <a:lnTo>
                  <a:pt x="8" y="425"/>
                </a:lnTo>
                <a:lnTo>
                  <a:pt x="8" y="419"/>
                </a:lnTo>
                <a:lnTo>
                  <a:pt x="8" y="407"/>
                </a:lnTo>
                <a:lnTo>
                  <a:pt x="8" y="394"/>
                </a:lnTo>
                <a:lnTo>
                  <a:pt x="8" y="383"/>
                </a:lnTo>
                <a:lnTo>
                  <a:pt x="8" y="369"/>
                </a:lnTo>
                <a:lnTo>
                  <a:pt x="8" y="368"/>
                </a:lnTo>
                <a:lnTo>
                  <a:pt x="8" y="357"/>
                </a:lnTo>
                <a:lnTo>
                  <a:pt x="8" y="349"/>
                </a:lnTo>
                <a:lnTo>
                  <a:pt x="8" y="345"/>
                </a:lnTo>
                <a:lnTo>
                  <a:pt x="3" y="345"/>
                </a:lnTo>
                <a:lnTo>
                  <a:pt x="3" y="332"/>
                </a:lnTo>
                <a:lnTo>
                  <a:pt x="3" y="329"/>
                </a:lnTo>
                <a:lnTo>
                  <a:pt x="3" y="325"/>
                </a:lnTo>
                <a:lnTo>
                  <a:pt x="3" y="323"/>
                </a:lnTo>
                <a:lnTo>
                  <a:pt x="3" y="320"/>
                </a:lnTo>
                <a:lnTo>
                  <a:pt x="3" y="307"/>
                </a:lnTo>
                <a:lnTo>
                  <a:pt x="3" y="295"/>
                </a:lnTo>
                <a:lnTo>
                  <a:pt x="3" y="282"/>
                </a:lnTo>
                <a:lnTo>
                  <a:pt x="3" y="270"/>
                </a:lnTo>
                <a:lnTo>
                  <a:pt x="3" y="264"/>
                </a:lnTo>
                <a:lnTo>
                  <a:pt x="3" y="257"/>
                </a:lnTo>
                <a:lnTo>
                  <a:pt x="3" y="246"/>
                </a:lnTo>
                <a:lnTo>
                  <a:pt x="3" y="237"/>
                </a:lnTo>
                <a:lnTo>
                  <a:pt x="3" y="234"/>
                </a:lnTo>
                <a:lnTo>
                  <a:pt x="3" y="220"/>
                </a:lnTo>
                <a:lnTo>
                  <a:pt x="3" y="213"/>
                </a:lnTo>
                <a:lnTo>
                  <a:pt x="3" y="208"/>
                </a:lnTo>
                <a:lnTo>
                  <a:pt x="3" y="202"/>
                </a:lnTo>
                <a:lnTo>
                  <a:pt x="3" y="200"/>
                </a:lnTo>
                <a:lnTo>
                  <a:pt x="3" y="195"/>
                </a:lnTo>
                <a:lnTo>
                  <a:pt x="3" y="184"/>
                </a:lnTo>
                <a:lnTo>
                  <a:pt x="3" y="171"/>
                </a:lnTo>
                <a:lnTo>
                  <a:pt x="3" y="165"/>
                </a:lnTo>
                <a:lnTo>
                  <a:pt x="3" y="160"/>
                </a:lnTo>
                <a:lnTo>
                  <a:pt x="3" y="159"/>
                </a:lnTo>
                <a:lnTo>
                  <a:pt x="3" y="153"/>
                </a:lnTo>
                <a:lnTo>
                  <a:pt x="3" y="151"/>
                </a:lnTo>
                <a:lnTo>
                  <a:pt x="3" y="140"/>
                </a:lnTo>
                <a:lnTo>
                  <a:pt x="3" y="133"/>
                </a:lnTo>
                <a:lnTo>
                  <a:pt x="3" y="127"/>
                </a:lnTo>
                <a:lnTo>
                  <a:pt x="3" y="122"/>
                </a:lnTo>
                <a:lnTo>
                  <a:pt x="3" y="115"/>
                </a:lnTo>
                <a:lnTo>
                  <a:pt x="3" y="109"/>
                </a:lnTo>
                <a:lnTo>
                  <a:pt x="3" y="97"/>
                </a:lnTo>
                <a:lnTo>
                  <a:pt x="3" y="84"/>
                </a:lnTo>
                <a:lnTo>
                  <a:pt x="3" y="75"/>
                </a:lnTo>
                <a:lnTo>
                  <a:pt x="3" y="72"/>
                </a:lnTo>
                <a:lnTo>
                  <a:pt x="3" y="59"/>
                </a:lnTo>
                <a:lnTo>
                  <a:pt x="3" y="58"/>
                </a:lnTo>
                <a:lnTo>
                  <a:pt x="3" y="47"/>
                </a:lnTo>
                <a:lnTo>
                  <a:pt x="0" y="47"/>
                </a:lnTo>
                <a:lnTo>
                  <a:pt x="0" y="38"/>
                </a:lnTo>
                <a:lnTo>
                  <a:pt x="0" y="35"/>
                </a:lnTo>
                <a:lnTo>
                  <a:pt x="0" y="24"/>
                </a:lnTo>
                <a:lnTo>
                  <a:pt x="0" y="22"/>
                </a:lnTo>
                <a:lnTo>
                  <a:pt x="0" y="10"/>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Freeform 184"/>
          <p:cNvSpPr>
            <a:spLocks/>
          </p:cNvSpPr>
          <p:nvPr/>
        </p:nvSpPr>
        <p:spPr bwMode="auto">
          <a:xfrm>
            <a:off x="5135564" y="1690688"/>
            <a:ext cx="636587" cy="773112"/>
          </a:xfrm>
          <a:custGeom>
            <a:avLst/>
            <a:gdLst>
              <a:gd name="T0" fmla="*/ 2147483646 w 442"/>
              <a:gd name="T1" fmla="*/ 2147483646 h 552"/>
              <a:gd name="T2" fmla="*/ 2147483646 w 442"/>
              <a:gd name="T3" fmla="*/ 2147483646 h 552"/>
              <a:gd name="T4" fmla="*/ 2147483646 w 442"/>
              <a:gd name="T5" fmla="*/ 2147483646 h 552"/>
              <a:gd name="T6" fmla="*/ 2147483646 w 442"/>
              <a:gd name="T7" fmla="*/ 2147483646 h 552"/>
              <a:gd name="T8" fmla="*/ 2147483646 w 442"/>
              <a:gd name="T9" fmla="*/ 2147483646 h 552"/>
              <a:gd name="T10" fmla="*/ 2147483646 w 442"/>
              <a:gd name="T11" fmla="*/ 2147483646 h 552"/>
              <a:gd name="T12" fmla="*/ 2147483646 w 442"/>
              <a:gd name="T13" fmla="*/ 2147483646 h 552"/>
              <a:gd name="T14" fmla="*/ 2147483646 w 442"/>
              <a:gd name="T15" fmla="*/ 2147483646 h 552"/>
              <a:gd name="T16" fmla="*/ 2147483646 w 442"/>
              <a:gd name="T17" fmla="*/ 2147483646 h 552"/>
              <a:gd name="T18" fmla="*/ 2147483646 w 442"/>
              <a:gd name="T19" fmla="*/ 2147483646 h 552"/>
              <a:gd name="T20" fmla="*/ 2147483646 w 442"/>
              <a:gd name="T21" fmla="*/ 2147483646 h 552"/>
              <a:gd name="T22" fmla="*/ 2147483646 w 442"/>
              <a:gd name="T23" fmla="*/ 2147483646 h 552"/>
              <a:gd name="T24" fmla="*/ 2147483646 w 442"/>
              <a:gd name="T25" fmla="*/ 2147483646 h 552"/>
              <a:gd name="T26" fmla="*/ 2147483646 w 442"/>
              <a:gd name="T27" fmla="*/ 2147483646 h 552"/>
              <a:gd name="T28" fmla="*/ 2147483646 w 442"/>
              <a:gd name="T29" fmla="*/ 2147483646 h 552"/>
              <a:gd name="T30" fmla="*/ 2147483646 w 442"/>
              <a:gd name="T31" fmla="*/ 2147483646 h 552"/>
              <a:gd name="T32" fmla="*/ 2147483646 w 442"/>
              <a:gd name="T33" fmla="*/ 2147483646 h 552"/>
              <a:gd name="T34" fmla="*/ 2147483646 w 442"/>
              <a:gd name="T35" fmla="*/ 2147483646 h 552"/>
              <a:gd name="T36" fmla="*/ 2147483646 w 442"/>
              <a:gd name="T37" fmla="*/ 2147483646 h 552"/>
              <a:gd name="T38" fmla="*/ 2147483646 w 442"/>
              <a:gd name="T39" fmla="*/ 2147483646 h 552"/>
              <a:gd name="T40" fmla="*/ 2147483646 w 442"/>
              <a:gd name="T41" fmla="*/ 2147483646 h 552"/>
              <a:gd name="T42" fmla="*/ 2147483646 w 442"/>
              <a:gd name="T43" fmla="*/ 2147483646 h 552"/>
              <a:gd name="T44" fmla="*/ 2147483646 w 442"/>
              <a:gd name="T45" fmla="*/ 2147483646 h 552"/>
              <a:gd name="T46" fmla="*/ 2147483646 w 442"/>
              <a:gd name="T47" fmla="*/ 2147483646 h 552"/>
              <a:gd name="T48" fmla="*/ 2147483646 w 442"/>
              <a:gd name="T49" fmla="*/ 2147483646 h 552"/>
              <a:gd name="T50" fmla="*/ 2147483646 w 442"/>
              <a:gd name="T51" fmla="*/ 2147483646 h 552"/>
              <a:gd name="T52" fmla="*/ 2147483646 w 442"/>
              <a:gd name="T53" fmla="*/ 2147483646 h 552"/>
              <a:gd name="T54" fmla="*/ 2147483646 w 442"/>
              <a:gd name="T55" fmla="*/ 2147483646 h 552"/>
              <a:gd name="T56" fmla="*/ 2147483646 w 442"/>
              <a:gd name="T57" fmla="*/ 2147483646 h 552"/>
              <a:gd name="T58" fmla="*/ 2147483646 w 442"/>
              <a:gd name="T59" fmla="*/ 2147483646 h 552"/>
              <a:gd name="T60" fmla="*/ 2147483646 w 442"/>
              <a:gd name="T61" fmla="*/ 2147483646 h 552"/>
              <a:gd name="T62" fmla="*/ 2147483646 w 442"/>
              <a:gd name="T63" fmla="*/ 2147483646 h 552"/>
              <a:gd name="T64" fmla="*/ 2147483646 w 442"/>
              <a:gd name="T65" fmla="*/ 2147483646 h 552"/>
              <a:gd name="T66" fmla="*/ 2147483646 w 442"/>
              <a:gd name="T67" fmla="*/ 2147483646 h 552"/>
              <a:gd name="T68" fmla="*/ 2147483646 w 442"/>
              <a:gd name="T69" fmla="*/ 2147483646 h 552"/>
              <a:gd name="T70" fmla="*/ 2147483646 w 442"/>
              <a:gd name="T71" fmla="*/ 2147483646 h 552"/>
              <a:gd name="T72" fmla="*/ 2147483646 w 442"/>
              <a:gd name="T73" fmla="*/ 2147483646 h 552"/>
              <a:gd name="T74" fmla="*/ 2147483646 w 442"/>
              <a:gd name="T75" fmla="*/ 2147483646 h 552"/>
              <a:gd name="T76" fmla="*/ 2147483646 w 442"/>
              <a:gd name="T77" fmla="*/ 2147483646 h 552"/>
              <a:gd name="T78" fmla="*/ 2147483646 w 442"/>
              <a:gd name="T79" fmla="*/ 2147483646 h 552"/>
              <a:gd name="T80" fmla="*/ 2147483646 w 442"/>
              <a:gd name="T81" fmla="*/ 2147483646 h 552"/>
              <a:gd name="T82" fmla="*/ 2147483646 w 442"/>
              <a:gd name="T83" fmla="*/ 2147483646 h 552"/>
              <a:gd name="T84" fmla="*/ 2147483646 w 442"/>
              <a:gd name="T85" fmla="*/ 2147483646 h 552"/>
              <a:gd name="T86" fmla="*/ 2147483646 w 442"/>
              <a:gd name="T87" fmla="*/ 2147483646 h 552"/>
              <a:gd name="T88" fmla="*/ 2147483646 w 442"/>
              <a:gd name="T89" fmla="*/ 2147483646 h 552"/>
              <a:gd name="T90" fmla="*/ 2147483646 w 442"/>
              <a:gd name="T91" fmla="*/ 2147483646 h 552"/>
              <a:gd name="T92" fmla="*/ 2147483646 w 442"/>
              <a:gd name="T93" fmla="*/ 2147483646 h 552"/>
              <a:gd name="T94" fmla="*/ 2147483646 w 442"/>
              <a:gd name="T95" fmla="*/ 2147483646 h 552"/>
              <a:gd name="T96" fmla="*/ 0 w 442"/>
              <a:gd name="T97" fmla="*/ 2147483646 h 552"/>
              <a:gd name="T98" fmla="*/ 0 w 442"/>
              <a:gd name="T99" fmla="*/ 2147483646 h 552"/>
              <a:gd name="T100" fmla="*/ 0 w 442"/>
              <a:gd name="T101" fmla="*/ 2147483646 h 552"/>
              <a:gd name="T102" fmla="*/ 0 w 442"/>
              <a:gd name="T103" fmla="*/ 2147483646 h 552"/>
              <a:gd name="T104" fmla="*/ 0 w 442"/>
              <a:gd name="T105" fmla="*/ 2147483646 h 552"/>
              <a:gd name="T106" fmla="*/ 0 w 442"/>
              <a:gd name="T107" fmla="*/ 2147483646 h 552"/>
              <a:gd name="T108" fmla="*/ 0 w 442"/>
              <a:gd name="T109" fmla="*/ 2147483646 h 552"/>
              <a:gd name="T110" fmla="*/ 0 w 442"/>
              <a:gd name="T111" fmla="*/ 2147483646 h 552"/>
              <a:gd name="T112" fmla="*/ 0 w 442"/>
              <a:gd name="T113" fmla="*/ 2147483646 h 552"/>
              <a:gd name="T114" fmla="*/ 0 w 442"/>
              <a:gd name="T115" fmla="*/ 2147483646 h 552"/>
              <a:gd name="T116" fmla="*/ 0 w 442"/>
              <a:gd name="T117" fmla="*/ 2147483646 h 552"/>
              <a:gd name="T118" fmla="*/ 0 w 442"/>
              <a:gd name="T119" fmla="*/ 2147483646 h 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2"/>
              <a:gd name="T181" fmla="*/ 0 h 552"/>
              <a:gd name="T182" fmla="*/ 442 w 442"/>
              <a:gd name="T183" fmla="*/ 552 h 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2" h="552">
                <a:moveTo>
                  <a:pt x="0" y="182"/>
                </a:moveTo>
                <a:lnTo>
                  <a:pt x="4" y="182"/>
                </a:lnTo>
                <a:lnTo>
                  <a:pt x="9" y="182"/>
                </a:lnTo>
                <a:lnTo>
                  <a:pt x="14" y="182"/>
                </a:lnTo>
                <a:lnTo>
                  <a:pt x="23" y="182"/>
                </a:lnTo>
                <a:lnTo>
                  <a:pt x="25" y="182"/>
                </a:lnTo>
                <a:lnTo>
                  <a:pt x="36" y="182"/>
                </a:lnTo>
                <a:lnTo>
                  <a:pt x="37" y="182"/>
                </a:lnTo>
                <a:lnTo>
                  <a:pt x="39" y="182"/>
                </a:lnTo>
                <a:lnTo>
                  <a:pt x="42" y="182"/>
                </a:lnTo>
                <a:lnTo>
                  <a:pt x="47" y="182"/>
                </a:lnTo>
                <a:lnTo>
                  <a:pt x="69" y="181"/>
                </a:lnTo>
                <a:lnTo>
                  <a:pt x="71" y="181"/>
                </a:lnTo>
                <a:lnTo>
                  <a:pt x="87" y="181"/>
                </a:lnTo>
                <a:lnTo>
                  <a:pt x="91" y="181"/>
                </a:lnTo>
                <a:lnTo>
                  <a:pt x="107" y="181"/>
                </a:lnTo>
                <a:lnTo>
                  <a:pt x="111" y="181"/>
                </a:lnTo>
                <a:lnTo>
                  <a:pt x="116" y="181"/>
                </a:lnTo>
                <a:lnTo>
                  <a:pt x="122" y="181"/>
                </a:lnTo>
                <a:lnTo>
                  <a:pt x="125" y="181"/>
                </a:lnTo>
                <a:lnTo>
                  <a:pt x="134" y="181"/>
                </a:lnTo>
                <a:lnTo>
                  <a:pt x="137" y="181"/>
                </a:lnTo>
                <a:lnTo>
                  <a:pt x="144" y="181"/>
                </a:lnTo>
                <a:lnTo>
                  <a:pt x="149" y="181"/>
                </a:lnTo>
                <a:lnTo>
                  <a:pt x="157" y="181"/>
                </a:lnTo>
                <a:lnTo>
                  <a:pt x="160" y="181"/>
                </a:lnTo>
                <a:lnTo>
                  <a:pt x="168" y="181"/>
                </a:lnTo>
                <a:lnTo>
                  <a:pt x="171" y="180"/>
                </a:lnTo>
                <a:lnTo>
                  <a:pt x="179" y="180"/>
                </a:lnTo>
                <a:lnTo>
                  <a:pt x="185" y="180"/>
                </a:lnTo>
                <a:lnTo>
                  <a:pt x="195" y="180"/>
                </a:lnTo>
                <a:lnTo>
                  <a:pt x="198" y="180"/>
                </a:lnTo>
                <a:lnTo>
                  <a:pt x="202" y="180"/>
                </a:lnTo>
                <a:lnTo>
                  <a:pt x="207" y="180"/>
                </a:lnTo>
                <a:lnTo>
                  <a:pt x="210" y="179"/>
                </a:lnTo>
                <a:lnTo>
                  <a:pt x="210" y="177"/>
                </a:lnTo>
                <a:lnTo>
                  <a:pt x="210" y="174"/>
                </a:lnTo>
                <a:lnTo>
                  <a:pt x="210" y="170"/>
                </a:lnTo>
                <a:lnTo>
                  <a:pt x="210" y="162"/>
                </a:lnTo>
                <a:lnTo>
                  <a:pt x="210" y="154"/>
                </a:lnTo>
                <a:lnTo>
                  <a:pt x="210" y="148"/>
                </a:lnTo>
                <a:lnTo>
                  <a:pt x="210" y="143"/>
                </a:lnTo>
                <a:lnTo>
                  <a:pt x="210" y="137"/>
                </a:lnTo>
                <a:lnTo>
                  <a:pt x="210" y="131"/>
                </a:lnTo>
                <a:lnTo>
                  <a:pt x="210" y="122"/>
                </a:lnTo>
                <a:lnTo>
                  <a:pt x="210" y="119"/>
                </a:lnTo>
                <a:lnTo>
                  <a:pt x="210" y="115"/>
                </a:lnTo>
                <a:lnTo>
                  <a:pt x="210" y="106"/>
                </a:lnTo>
                <a:lnTo>
                  <a:pt x="210" y="103"/>
                </a:lnTo>
                <a:lnTo>
                  <a:pt x="210" y="99"/>
                </a:lnTo>
                <a:lnTo>
                  <a:pt x="210" y="81"/>
                </a:lnTo>
                <a:lnTo>
                  <a:pt x="210" y="78"/>
                </a:lnTo>
                <a:lnTo>
                  <a:pt x="210" y="75"/>
                </a:lnTo>
                <a:lnTo>
                  <a:pt x="210" y="69"/>
                </a:lnTo>
                <a:lnTo>
                  <a:pt x="210" y="60"/>
                </a:lnTo>
                <a:lnTo>
                  <a:pt x="210" y="56"/>
                </a:lnTo>
                <a:lnTo>
                  <a:pt x="210" y="51"/>
                </a:lnTo>
                <a:lnTo>
                  <a:pt x="210" y="47"/>
                </a:lnTo>
                <a:lnTo>
                  <a:pt x="210" y="44"/>
                </a:lnTo>
                <a:lnTo>
                  <a:pt x="210" y="39"/>
                </a:lnTo>
                <a:lnTo>
                  <a:pt x="210" y="31"/>
                </a:lnTo>
                <a:lnTo>
                  <a:pt x="210" y="27"/>
                </a:lnTo>
                <a:lnTo>
                  <a:pt x="210" y="23"/>
                </a:lnTo>
                <a:lnTo>
                  <a:pt x="210" y="20"/>
                </a:lnTo>
                <a:lnTo>
                  <a:pt x="210" y="5"/>
                </a:lnTo>
                <a:lnTo>
                  <a:pt x="211" y="0"/>
                </a:lnTo>
                <a:lnTo>
                  <a:pt x="222" y="7"/>
                </a:lnTo>
                <a:lnTo>
                  <a:pt x="225" y="11"/>
                </a:lnTo>
                <a:lnTo>
                  <a:pt x="241" y="17"/>
                </a:lnTo>
                <a:lnTo>
                  <a:pt x="270" y="12"/>
                </a:lnTo>
                <a:lnTo>
                  <a:pt x="325" y="37"/>
                </a:lnTo>
                <a:lnTo>
                  <a:pt x="331" y="41"/>
                </a:lnTo>
                <a:lnTo>
                  <a:pt x="345" y="60"/>
                </a:lnTo>
                <a:lnTo>
                  <a:pt x="353" y="71"/>
                </a:lnTo>
                <a:lnTo>
                  <a:pt x="360" y="75"/>
                </a:lnTo>
                <a:lnTo>
                  <a:pt x="369" y="78"/>
                </a:lnTo>
                <a:lnTo>
                  <a:pt x="375" y="86"/>
                </a:lnTo>
                <a:lnTo>
                  <a:pt x="380" y="97"/>
                </a:lnTo>
                <a:lnTo>
                  <a:pt x="379" y="103"/>
                </a:lnTo>
                <a:lnTo>
                  <a:pt x="383" y="107"/>
                </a:lnTo>
                <a:lnTo>
                  <a:pt x="383" y="113"/>
                </a:lnTo>
                <a:lnTo>
                  <a:pt x="386" y="116"/>
                </a:lnTo>
                <a:lnTo>
                  <a:pt x="388" y="120"/>
                </a:lnTo>
                <a:lnTo>
                  <a:pt x="390" y="120"/>
                </a:lnTo>
                <a:lnTo>
                  <a:pt x="394" y="123"/>
                </a:lnTo>
                <a:lnTo>
                  <a:pt x="393" y="132"/>
                </a:lnTo>
                <a:lnTo>
                  <a:pt x="396" y="138"/>
                </a:lnTo>
                <a:lnTo>
                  <a:pt x="403" y="147"/>
                </a:lnTo>
                <a:lnTo>
                  <a:pt x="408" y="149"/>
                </a:lnTo>
                <a:lnTo>
                  <a:pt x="409" y="150"/>
                </a:lnTo>
                <a:lnTo>
                  <a:pt x="413" y="154"/>
                </a:lnTo>
                <a:lnTo>
                  <a:pt x="417" y="162"/>
                </a:lnTo>
                <a:lnTo>
                  <a:pt x="422" y="167"/>
                </a:lnTo>
                <a:lnTo>
                  <a:pt x="431" y="176"/>
                </a:lnTo>
                <a:lnTo>
                  <a:pt x="437" y="176"/>
                </a:lnTo>
                <a:lnTo>
                  <a:pt x="437" y="187"/>
                </a:lnTo>
                <a:lnTo>
                  <a:pt x="437" y="190"/>
                </a:lnTo>
                <a:lnTo>
                  <a:pt x="437" y="193"/>
                </a:lnTo>
                <a:lnTo>
                  <a:pt x="437" y="217"/>
                </a:lnTo>
                <a:lnTo>
                  <a:pt x="437" y="256"/>
                </a:lnTo>
                <a:lnTo>
                  <a:pt x="437" y="264"/>
                </a:lnTo>
                <a:lnTo>
                  <a:pt x="437" y="267"/>
                </a:lnTo>
                <a:lnTo>
                  <a:pt x="437" y="269"/>
                </a:lnTo>
                <a:lnTo>
                  <a:pt x="437" y="285"/>
                </a:lnTo>
                <a:lnTo>
                  <a:pt x="437" y="287"/>
                </a:lnTo>
                <a:lnTo>
                  <a:pt x="437" y="308"/>
                </a:lnTo>
                <a:lnTo>
                  <a:pt x="437" y="329"/>
                </a:lnTo>
                <a:lnTo>
                  <a:pt x="437" y="345"/>
                </a:lnTo>
                <a:lnTo>
                  <a:pt x="437" y="354"/>
                </a:lnTo>
                <a:lnTo>
                  <a:pt x="437" y="367"/>
                </a:lnTo>
                <a:lnTo>
                  <a:pt x="437" y="373"/>
                </a:lnTo>
                <a:lnTo>
                  <a:pt x="437" y="376"/>
                </a:lnTo>
                <a:lnTo>
                  <a:pt x="437" y="379"/>
                </a:lnTo>
                <a:lnTo>
                  <a:pt x="437" y="416"/>
                </a:lnTo>
                <a:lnTo>
                  <a:pt x="437" y="421"/>
                </a:lnTo>
                <a:lnTo>
                  <a:pt x="437" y="429"/>
                </a:lnTo>
                <a:lnTo>
                  <a:pt x="437" y="431"/>
                </a:lnTo>
                <a:lnTo>
                  <a:pt x="437" y="441"/>
                </a:lnTo>
                <a:lnTo>
                  <a:pt x="437" y="446"/>
                </a:lnTo>
                <a:lnTo>
                  <a:pt x="437" y="453"/>
                </a:lnTo>
                <a:lnTo>
                  <a:pt x="437" y="465"/>
                </a:lnTo>
                <a:lnTo>
                  <a:pt x="437" y="478"/>
                </a:lnTo>
                <a:lnTo>
                  <a:pt x="439" y="478"/>
                </a:lnTo>
                <a:lnTo>
                  <a:pt x="441" y="484"/>
                </a:lnTo>
                <a:lnTo>
                  <a:pt x="441" y="492"/>
                </a:lnTo>
                <a:lnTo>
                  <a:pt x="441" y="504"/>
                </a:lnTo>
                <a:lnTo>
                  <a:pt x="441" y="511"/>
                </a:lnTo>
                <a:lnTo>
                  <a:pt x="441" y="516"/>
                </a:lnTo>
                <a:lnTo>
                  <a:pt x="441" y="527"/>
                </a:lnTo>
                <a:lnTo>
                  <a:pt x="441" y="540"/>
                </a:lnTo>
                <a:lnTo>
                  <a:pt x="441" y="545"/>
                </a:lnTo>
                <a:lnTo>
                  <a:pt x="441" y="551"/>
                </a:lnTo>
                <a:lnTo>
                  <a:pt x="428" y="551"/>
                </a:lnTo>
                <a:lnTo>
                  <a:pt x="420" y="551"/>
                </a:lnTo>
                <a:lnTo>
                  <a:pt x="415" y="551"/>
                </a:lnTo>
                <a:lnTo>
                  <a:pt x="403" y="551"/>
                </a:lnTo>
                <a:lnTo>
                  <a:pt x="399" y="551"/>
                </a:lnTo>
                <a:lnTo>
                  <a:pt x="394" y="551"/>
                </a:lnTo>
                <a:lnTo>
                  <a:pt x="391" y="551"/>
                </a:lnTo>
                <a:lnTo>
                  <a:pt x="385" y="551"/>
                </a:lnTo>
                <a:lnTo>
                  <a:pt x="380" y="551"/>
                </a:lnTo>
                <a:lnTo>
                  <a:pt x="377" y="551"/>
                </a:lnTo>
                <a:lnTo>
                  <a:pt x="368" y="551"/>
                </a:lnTo>
                <a:lnTo>
                  <a:pt x="356" y="551"/>
                </a:lnTo>
                <a:lnTo>
                  <a:pt x="343" y="549"/>
                </a:lnTo>
                <a:lnTo>
                  <a:pt x="338" y="549"/>
                </a:lnTo>
                <a:lnTo>
                  <a:pt x="337" y="549"/>
                </a:lnTo>
                <a:lnTo>
                  <a:pt x="331" y="549"/>
                </a:lnTo>
                <a:lnTo>
                  <a:pt x="321" y="551"/>
                </a:lnTo>
                <a:lnTo>
                  <a:pt x="308" y="551"/>
                </a:lnTo>
                <a:lnTo>
                  <a:pt x="300" y="549"/>
                </a:lnTo>
                <a:lnTo>
                  <a:pt x="299" y="549"/>
                </a:lnTo>
                <a:lnTo>
                  <a:pt x="295" y="551"/>
                </a:lnTo>
                <a:lnTo>
                  <a:pt x="292" y="549"/>
                </a:lnTo>
                <a:lnTo>
                  <a:pt x="284" y="549"/>
                </a:lnTo>
                <a:lnTo>
                  <a:pt x="276" y="549"/>
                </a:lnTo>
                <a:lnTo>
                  <a:pt x="273" y="549"/>
                </a:lnTo>
                <a:lnTo>
                  <a:pt x="272" y="549"/>
                </a:lnTo>
                <a:lnTo>
                  <a:pt x="259" y="549"/>
                </a:lnTo>
                <a:lnTo>
                  <a:pt x="257" y="549"/>
                </a:lnTo>
                <a:lnTo>
                  <a:pt x="250" y="549"/>
                </a:lnTo>
                <a:lnTo>
                  <a:pt x="249" y="549"/>
                </a:lnTo>
                <a:lnTo>
                  <a:pt x="243" y="549"/>
                </a:lnTo>
                <a:lnTo>
                  <a:pt x="224" y="548"/>
                </a:lnTo>
                <a:lnTo>
                  <a:pt x="220" y="548"/>
                </a:lnTo>
                <a:lnTo>
                  <a:pt x="216" y="548"/>
                </a:lnTo>
                <a:lnTo>
                  <a:pt x="211" y="548"/>
                </a:lnTo>
                <a:lnTo>
                  <a:pt x="208" y="548"/>
                </a:lnTo>
                <a:lnTo>
                  <a:pt x="207" y="548"/>
                </a:lnTo>
                <a:lnTo>
                  <a:pt x="197" y="548"/>
                </a:lnTo>
                <a:lnTo>
                  <a:pt x="187" y="548"/>
                </a:lnTo>
                <a:lnTo>
                  <a:pt x="182" y="548"/>
                </a:lnTo>
                <a:lnTo>
                  <a:pt x="175" y="548"/>
                </a:lnTo>
                <a:lnTo>
                  <a:pt x="173" y="548"/>
                </a:lnTo>
                <a:lnTo>
                  <a:pt x="164" y="548"/>
                </a:lnTo>
                <a:lnTo>
                  <a:pt x="152" y="548"/>
                </a:lnTo>
                <a:lnTo>
                  <a:pt x="142" y="548"/>
                </a:lnTo>
                <a:lnTo>
                  <a:pt x="139" y="548"/>
                </a:lnTo>
                <a:lnTo>
                  <a:pt x="127" y="549"/>
                </a:lnTo>
                <a:lnTo>
                  <a:pt x="115" y="549"/>
                </a:lnTo>
                <a:lnTo>
                  <a:pt x="103" y="549"/>
                </a:lnTo>
                <a:lnTo>
                  <a:pt x="87" y="548"/>
                </a:lnTo>
                <a:lnTo>
                  <a:pt x="80" y="548"/>
                </a:lnTo>
                <a:lnTo>
                  <a:pt x="54" y="548"/>
                </a:lnTo>
                <a:lnTo>
                  <a:pt x="52" y="548"/>
                </a:lnTo>
                <a:lnTo>
                  <a:pt x="37" y="548"/>
                </a:lnTo>
                <a:lnTo>
                  <a:pt x="30" y="548"/>
                </a:lnTo>
                <a:lnTo>
                  <a:pt x="19" y="548"/>
                </a:lnTo>
                <a:lnTo>
                  <a:pt x="7" y="548"/>
                </a:lnTo>
                <a:lnTo>
                  <a:pt x="7" y="540"/>
                </a:lnTo>
                <a:lnTo>
                  <a:pt x="7" y="533"/>
                </a:lnTo>
                <a:lnTo>
                  <a:pt x="7" y="529"/>
                </a:lnTo>
                <a:lnTo>
                  <a:pt x="7" y="490"/>
                </a:lnTo>
                <a:lnTo>
                  <a:pt x="7" y="478"/>
                </a:lnTo>
                <a:lnTo>
                  <a:pt x="1" y="478"/>
                </a:lnTo>
                <a:lnTo>
                  <a:pt x="0" y="465"/>
                </a:lnTo>
                <a:lnTo>
                  <a:pt x="0" y="459"/>
                </a:lnTo>
                <a:lnTo>
                  <a:pt x="0" y="453"/>
                </a:lnTo>
                <a:lnTo>
                  <a:pt x="0" y="441"/>
                </a:lnTo>
                <a:lnTo>
                  <a:pt x="0" y="428"/>
                </a:lnTo>
                <a:lnTo>
                  <a:pt x="0" y="419"/>
                </a:lnTo>
                <a:lnTo>
                  <a:pt x="0" y="416"/>
                </a:lnTo>
                <a:lnTo>
                  <a:pt x="0" y="403"/>
                </a:lnTo>
                <a:lnTo>
                  <a:pt x="0" y="392"/>
                </a:lnTo>
                <a:lnTo>
                  <a:pt x="0" y="377"/>
                </a:lnTo>
                <a:lnTo>
                  <a:pt x="0" y="369"/>
                </a:lnTo>
                <a:lnTo>
                  <a:pt x="0" y="366"/>
                </a:lnTo>
                <a:lnTo>
                  <a:pt x="0" y="362"/>
                </a:lnTo>
                <a:lnTo>
                  <a:pt x="0" y="359"/>
                </a:lnTo>
                <a:lnTo>
                  <a:pt x="0" y="353"/>
                </a:lnTo>
                <a:lnTo>
                  <a:pt x="0" y="348"/>
                </a:lnTo>
                <a:lnTo>
                  <a:pt x="0" y="345"/>
                </a:lnTo>
                <a:lnTo>
                  <a:pt x="0" y="341"/>
                </a:lnTo>
                <a:lnTo>
                  <a:pt x="0" y="338"/>
                </a:lnTo>
                <a:lnTo>
                  <a:pt x="0" y="329"/>
                </a:lnTo>
                <a:lnTo>
                  <a:pt x="0" y="326"/>
                </a:lnTo>
                <a:lnTo>
                  <a:pt x="0" y="321"/>
                </a:lnTo>
                <a:lnTo>
                  <a:pt x="0" y="320"/>
                </a:lnTo>
                <a:lnTo>
                  <a:pt x="0" y="314"/>
                </a:lnTo>
                <a:lnTo>
                  <a:pt x="0" y="312"/>
                </a:lnTo>
                <a:lnTo>
                  <a:pt x="0" y="308"/>
                </a:lnTo>
                <a:lnTo>
                  <a:pt x="0" y="304"/>
                </a:lnTo>
                <a:lnTo>
                  <a:pt x="0" y="292"/>
                </a:lnTo>
                <a:lnTo>
                  <a:pt x="0" y="287"/>
                </a:lnTo>
                <a:lnTo>
                  <a:pt x="0" y="280"/>
                </a:lnTo>
                <a:lnTo>
                  <a:pt x="0" y="277"/>
                </a:lnTo>
                <a:lnTo>
                  <a:pt x="0" y="275"/>
                </a:lnTo>
                <a:lnTo>
                  <a:pt x="0" y="268"/>
                </a:lnTo>
                <a:lnTo>
                  <a:pt x="0" y="263"/>
                </a:lnTo>
                <a:lnTo>
                  <a:pt x="0" y="261"/>
                </a:lnTo>
                <a:lnTo>
                  <a:pt x="0" y="256"/>
                </a:lnTo>
                <a:lnTo>
                  <a:pt x="0" y="249"/>
                </a:lnTo>
                <a:lnTo>
                  <a:pt x="0" y="246"/>
                </a:lnTo>
                <a:lnTo>
                  <a:pt x="0" y="242"/>
                </a:lnTo>
                <a:lnTo>
                  <a:pt x="0" y="235"/>
                </a:lnTo>
                <a:lnTo>
                  <a:pt x="0" y="206"/>
                </a:lnTo>
                <a:lnTo>
                  <a:pt x="0" y="202"/>
                </a:lnTo>
                <a:lnTo>
                  <a:pt x="0" y="200"/>
                </a:lnTo>
                <a:lnTo>
                  <a:pt x="0" y="193"/>
                </a:lnTo>
                <a:lnTo>
                  <a:pt x="0" y="189"/>
                </a:lnTo>
                <a:lnTo>
                  <a:pt x="0" y="184"/>
                </a:lnTo>
                <a:lnTo>
                  <a:pt x="0" y="18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 name="Freeform 185"/>
          <p:cNvSpPr>
            <a:spLocks/>
          </p:cNvSpPr>
          <p:nvPr/>
        </p:nvSpPr>
        <p:spPr bwMode="auto">
          <a:xfrm>
            <a:off x="4745038" y="1944689"/>
            <a:ext cx="609600" cy="898525"/>
          </a:xfrm>
          <a:custGeom>
            <a:avLst/>
            <a:gdLst>
              <a:gd name="T0" fmla="*/ 2147483646 w 423"/>
              <a:gd name="T1" fmla="*/ 0 h 642"/>
              <a:gd name="T2" fmla="*/ 2147483646 w 423"/>
              <a:gd name="T3" fmla="*/ 0 h 642"/>
              <a:gd name="T4" fmla="*/ 2147483646 w 423"/>
              <a:gd name="T5" fmla="*/ 0 h 642"/>
              <a:gd name="T6" fmla="*/ 2147483646 w 423"/>
              <a:gd name="T7" fmla="*/ 0 h 642"/>
              <a:gd name="T8" fmla="*/ 2147483646 w 423"/>
              <a:gd name="T9" fmla="*/ 0 h 642"/>
              <a:gd name="T10" fmla="*/ 2147483646 w 423"/>
              <a:gd name="T11" fmla="*/ 0 h 642"/>
              <a:gd name="T12" fmla="*/ 2147483646 w 423"/>
              <a:gd name="T13" fmla="*/ 0 h 642"/>
              <a:gd name="T14" fmla="*/ 2147483646 w 423"/>
              <a:gd name="T15" fmla="*/ 0 h 642"/>
              <a:gd name="T16" fmla="*/ 2147483646 w 423"/>
              <a:gd name="T17" fmla="*/ 0 h 642"/>
              <a:gd name="T18" fmla="*/ 2147483646 w 423"/>
              <a:gd name="T19" fmla="*/ 2147483646 h 642"/>
              <a:gd name="T20" fmla="*/ 2147483646 w 423"/>
              <a:gd name="T21" fmla="*/ 2147483646 h 642"/>
              <a:gd name="T22" fmla="*/ 2147483646 w 423"/>
              <a:gd name="T23" fmla="*/ 0 h 642"/>
              <a:gd name="T24" fmla="*/ 2147483646 w 423"/>
              <a:gd name="T25" fmla="*/ 0 h 642"/>
              <a:gd name="T26" fmla="*/ 2147483646 w 423"/>
              <a:gd name="T27" fmla="*/ 2147483646 h 642"/>
              <a:gd name="T28" fmla="*/ 2147483646 w 423"/>
              <a:gd name="T29" fmla="*/ 2147483646 h 642"/>
              <a:gd name="T30" fmla="*/ 2147483646 w 423"/>
              <a:gd name="T31" fmla="*/ 2147483646 h 642"/>
              <a:gd name="T32" fmla="*/ 2147483646 w 423"/>
              <a:gd name="T33" fmla="*/ 2147483646 h 642"/>
              <a:gd name="T34" fmla="*/ 2147483646 w 423"/>
              <a:gd name="T35" fmla="*/ 2147483646 h 642"/>
              <a:gd name="T36" fmla="*/ 2147483646 w 423"/>
              <a:gd name="T37" fmla="*/ 2147483646 h 642"/>
              <a:gd name="T38" fmla="*/ 2147483646 w 423"/>
              <a:gd name="T39" fmla="*/ 2147483646 h 642"/>
              <a:gd name="T40" fmla="*/ 2147483646 w 423"/>
              <a:gd name="T41" fmla="*/ 2147483646 h 642"/>
              <a:gd name="T42" fmla="*/ 2147483646 w 423"/>
              <a:gd name="T43" fmla="*/ 2147483646 h 642"/>
              <a:gd name="T44" fmla="*/ 2147483646 w 423"/>
              <a:gd name="T45" fmla="*/ 2147483646 h 642"/>
              <a:gd name="T46" fmla="*/ 2147483646 w 423"/>
              <a:gd name="T47" fmla="*/ 2147483646 h 642"/>
              <a:gd name="T48" fmla="*/ 2147483646 w 423"/>
              <a:gd name="T49" fmla="*/ 2147483646 h 642"/>
              <a:gd name="T50" fmla="*/ 2147483646 w 423"/>
              <a:gd name="T51" fmla="*/ 2147483646 h 642"/>
              <a:gd name="T52" fmla="*/ 2147483646 w 423"/>
              <a:gd name="T53" fmla="*/ 2147483646 h 642"/>
              <a:gd name="T54" fmla="*/ 2147483646 w 423"/>
              <a:gd name="T55" fmla="*/ 2147483646 h 642"/>
              <a:gd name="T56" fmla="*/ 2147483646 w 423"/>
              <a:gd name="T57" fmla="*/ 2147483646 h 642"/>
              <a:gd name="T58" fmla="*/ 2147483646 w 423"/>
              <a:gd name="T59" fmla="*/ 2147483646 h 642"/>
              <a:gd name="T60" fmla="*/ 2147483646 w 423"/>
              <a:gd name="T61" fmla="*/ 2147483646 h 642"/>
              <a:gd name="T62" fmla="*/ 2147483646 w 423"/>
              <a:gd name="T63" fmla="*/ 2147483646 h 642"/>
              <a:gd name="T64" fmla="*/ 2147483646 w 423"/>
              <a:gd name="T65" fmla="*/ 2147483646 h 642"/>
              <a:gd name="T66" fmla="*/ 2147483646 w 423"/>
              <a:gd name="T67" fmla="*/ 2147483646 h 642"/>
              <a:gd name="T68" fmla="*/ 2147483646 w 423"/>
              <a:gd name="T69" fmla="*/ 2147483646 h 642"/>
              <a:gd name="T70" fmla="*/ 2147483646 w 423"/>
              <a:gd name="T71" fmla="*/ 2147483646 h 642"/>
              <a:gd name="T72" fmla="*/ 2147483646 w 423"/>
              <a:gd name="T73" fmla="*/ 2147483646 h 642"/>
              <a:gd name="T74" fmla="*/ 2147483646 w 423"/>
              <a:gd name="T75" fmla="*/ 2147483646 h 642"/>
              <a:gd name="T76" fmla="*/ 2147483646 w 423"/>
              <a:gd name="T77" fmla="*/ 2147483646 h 642"/>
              <a:gd name="T78" fmla="*/ 2147483646 w 423"/>
              <a:gd name="T79" fmla="*/ 2147483646 h 642"/>
              <a:gd name="T80" fmla="*/ 2147483646 w 423"/>
              <a:gd name="T81" fmla="*/ 2147483646 h 642"/>
              <a:gd name="T82" fmla="*/ 2147483646 w 423"/>
              <a:gd name="T83" fmla="*/ 2147483646 h 642"/>
              <a:gd name="T84" fmla="*/ 2147483646 w 423"/>
              <a:gd name="T85" fmla="*/ 2147483646 h 642"/>
              <a:gd name="T86" fmla="*/ 2147483646 w 423"/>
              <a:gd name="T87" fmla="*/ 2147483646 h 642"/>
              <a:gd name="T88" fmla="*/ 2147483646 w 423"/>
              <a:gd name="T89" fmla="*/ 2147483646 h 642"/>
              <a:gd name="T90" fmla="*/ 2147483646 w 423"/>
              <a:gd name="T91" fmla="*/ 2147483646 h 642"/>
              <a:gd name="T92" fmla="*/ 2147483646 w 423"/>
              <a:gd name="T93" fmla="*/ 2147483646 h 642"/>
              <a:gd name="T94" fmla="*/ 2147483646 w 423"/>
              <a:gd name="T95" fmla="*/ 2147483646 h 642"/>
              <a:gd name="T96" fmla="*/ 2147483646 w 423"/>
              <a:gd name="T97" fmla="*/ 2147483646 h 642"/>
              <a:gd name="T98" fmla="*/ 2147483646 w 423"/>
              <a:gd name="T99" fmla="*/ 2147483646 h 642"/>
              <a:gd name="T100" fmla="*/ 2147483646 w 423"/>
              <a:gd name="T101" fmla="*/ 2147483646 h 642"/>
              <a:gd name="T102" fmla="*/ 2147483646 w 423"/>
              <a:gd name="T103" fmla="*/ 2147483646 h 642"/>
              <a:gd name="T104" fmla="*/ 2147483646 w 423"/>
              <a:gd name="T105" fmla="*/ 2147483646 h 642"/>
              <a:gd name="T106" fmla="*/ 2147483646 w 423"/>
              <a:gd name="T107" fmla="*/ 2147483646 h 642"/>
              <a:gd name="T108" fmla="*/ 2147483646 w 423"/>
              <a:gd name="T109" fmla="*/ 2147483646 h 642"/>
              <a:gd name="T110" fmla="*/ 2147483646 w 423"/>
              <a:gd name="T111" fmla="*/ 2147483646 h 642"/>
              <a:gd name="T112" fmla="*/ 2147483646 w 423"/>
              <a:gd name="T113" fmla="*/ 2147483646 h 642"/>
              <a:gd name="T114" fmla="*/ 2147483646 w 423"/>
              <a:gd name="T115" fmla="*/ 2147483646 h 642"/>
              <a:gd name="T116" fmla="*/ 0 w 423"/>
              <a:gd name="T117" fmla="*/ 2147483646 h 642"/>
              <a:gd name="T118" fmla="*/ 0 w 423"/>
              <a:gd name="T119" fmla="*/ 2147483646 h 642"/>
              <a:gd name="T120" fmla="*/ 0 w 423"/>
              <a:gd name="T121" fmla="*/ 2147483646 h 642"/>
              <a:gd name="T122" fmla="*/ 0 w 423"/>
              <a:gd name="T123" fmla="*/ 2147483646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
              <a:gd name="T187" fmla="*/ 0 h 642"/>
              <a:gd name="T188" fmla="*/ 423 w 42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 h="642">
                <a:moveTo>
                  <a:pt x="0" y="0"/>
                </a:moveTo>
                <a:lnTo>
                  <a:pt x="15" y="0"/>
                </a:lnTo>
                <a:lnTo>
                  <a:pt x="20" y="0"/>
                </a:lnTo>
                <a:lnTo>
                  <a:pt x="27" y="0"/>
                </a:lnTo>
                <a:lnTo>
                  <a:pt x="31" y="0"/>
                </a:lnTo>
                <a:lnTo>
                  <a:pt x="35" y="0"/>
                </a:lnTo>
                <a:lnTo>
                  <a:pt x="39" y="0"/>
                </a:lnTo>
                <a:lnTo>
                  <a:pt x="47" y="0"/>
                </a:lnTo>
                <a:lnTo>
                  <a:pt x="51" y="0"/>
                </a:lnTo>
                <a:lnTo>
                  <a:pt x="59" y="0"/>
                </a:lnTo>
                <a:lnTo>
                  <a:pt x="61" y="0"/>
                </a:lnTo>
                <a:lnTo>
                  <a:pt x="62" y="0"/>
                </a:lnTo>
                <a:lnTo>
                  <a:pt x="68" y="0"/>
                </a:lnTo>
                <a:lnTo>
                  <a:pt x="72" y="0"/>
                </a:lnTo>
                <a:lnTo>
                  <a:pt x="76" y="0"/>
                </a:lnTo>
                <a:lnTo>
                  <a:pt x="79" y="0"/>
                </a:lnTo>
                <a:lnTo>
                  <a:pt x="83" y="0"/>
                </a:lnTo>
                <a:lnTo>
                  <a:pt x="87" y="0"/>
                </a:lnTo>
                <a:lnTo>
                  <a:pt x="93" y="0"/>
                </a:lnTo>
                <a:lnTo>
                  <a:pt x="94" y="0"/>
                </a:lnTo>
                <a:lnTo>
                  <a:pt x="101" y="0"/>
                </a:lnTo>
                <a:lnTo>
                  <a:pt x="104" y="0"/>
                </a:lnTo>
                <a:lnTo>
                  <a:pt x="112" y="0"/>
                </a:lnTo>
                <a:lnTo>
                  <a:pt x="120" y="0"/>
                </a:lnTo>
                <a:lnTo>
                  <a:pt x="124" y="0"/>
                </a:lnTo>
                <a:lnTo>
                  <a:pt x="134" y="0"/>
                </a:lnTo>
                <a:lnTo>
                  <a:pt x="136" y="0"/>
                </a:lnTo>
                <a:lnTo>
                  <a:pt x="137" y="0"/>
                </a:lnTo>
                <a:lnTo>
                  <a:pt x="148" y="0"/>
                </a:lnTo>
                <a:lnTo>
                  <a:pt x="149" y="0"/>
                </a:lnTo>
                <a:lnTo>
                  <a:pt x="154" y="0"/>
                </a:lnTo>
                <a:lnTo>
                  <a:pt x="158" y="0"/>
                </a:lnTo>
                <a:lnTo>
                  <a:pt x="164" y="1"/>
                </a:lnTo>
                <a:lnTo>
                  <a:pt x="168" y="1"/>
                </a:lnTo>
                <a:lnTo>
                  <a:pt x="174" y="0"/>
                </a:lnTo>
                <a:lnTo>
                  <a:pt x="179" y="0"/>
                </a:lnTo>
                <a:lnTo>
                  <a:pt x="184" y="1"/>
                </a:lnTo>
                <a:lnTo>
                  <a:pt x="186" y="1"/>
                </a:lnTo>
                <a:lnTo>
                  <a:pt x="189" y="1"/>
                </a:lnTo>
                <a:lnTo>
                  <a:pt x="194" y="1"/>
                </a:lnTo>
                <a:lnTo>
                  <a:pt x="203" y="1"/>
                </a:lnTo>
                <a:lnTo>
                  <a:pt x="208" y="1"/>
                </a:lnTo>
                <a:lnTo>
                  <a:pt x="211" y="0"/>
                </a:lnTo>
                <a:lnTo>
                  <a:pt x="213" y="1"/>
                </a:lnTo>
                <a:lnTo>
                  <a:pt x="220" y="1"/>
                </a:lnTo>
                <a:lnTo>
                  <a:pt x="223" y="0"/>
                </a:lnTo>
                <a:lnTo>
                  <a:pt x="225" y="0"/>
                </a:lnTo>
                <a:lnTo>
                  <a:pt x="226" y="0"/>
                </a:lnTo>
                <a:lnTo>
                  <a:pt x="232" y="0"/>
                </a:lnTo>
                <a:lnTo>
                  <a:pt x="241" y="0"/>
                </a:lnTo>
                <a:lnTo>
                  <a:pt x="246" y="0"/>
                </a:lnTo>
                <a:lnTo>
                  <a:pt x="248" y="0"/>
                </a:lnTo>
                <a:lnTo>
                  <a:pt x="250" y="0"/>
                </a:lnTo>
                <a:lnTo>
                  <a:pt x="269" y="1"/>
                </a:lnTo>
                <a:lnTo>
                  <a:pt x="269" y="3"/>
                </a:lnTo>
                <a:lnTo>
                  <a:pt x="269" y="7"/>
                </a:lnTo>
                <a:lnTo>
                  <a:pt x="269" y="12"/>
                </a:lnTo>
                <a:lnTo>
                  <a:pt x="269" y="19"/>
                </a:lnTo>
                <a:lnTo>
                  <a:pt x="269" y="21"/>
                </a:lnTo>
                <a:lnTo>
                  <a:pt x="269" y="24"/>
                </a:lnTo>
                <a:lnTo>
                  <a:pt x="269" y="54"/>
                </a:lnTo>
                <a:lnTo>
                  <a:pt x="269" y="61"/>
                </a:lnTo>
                <a:lnTo>
                  <a:pt x="269" y="64"/>
                </a:lnTo>
                <a:lnTo>
                  <a:pt x="269" y="68"/>
                </a:lnTo>
                <a:lnTo>
                  <a:pt x="269" y="74"/>
                </a:lnTo>
                <a:lnTo>
                  <a:pt x="269" y="80"/>
                </a:lnTo>
                <a:lnTo>
                  <a:pt x="269" y="81"/>
                </a:lnTo>
                <a:lnTo>
                  <a:pt x="269" y="87"/>
                </a:lnTo>
                <a:lnTo>
                  <a:pt x="269" y="94"/>
                </a:lnTo>
                <a:lnTo>
                  <a:pt x="269" y="96"/>
                </a:lnTo>
                <a:lnTo>
                  <a:pt x="269" y="98"/>
                </a:lnTo>
                <a:lnTo>
                  <a:pt x="269" y="106"/>
                </a:lnTo>
                <a:lnTo>
                  <a:pt x="269" y="111"/>
                </a:lnTo>
                <a:lnTo>
                  <a:pt x="269" y="123"/>
                </a:lnTo>
                <a:lnTo>
                  <a:pt x="269" y="127"/>
                </a:lnTo>
                <a:lnTo>
                  <a:pt x="269" y="131"/>
                </a:lnTo>
                <a:lnTo>
                  <a:pt x="269" y="132"/>
                </a:lnTo>
                <a:lnTo>
                  <a:pt x="269" y="139"/>
                </a:lnTo>
                <a:lnTo>
                  <a:pt x="269" y="140"/>
                </a:lnTo>
                <a:lnTo>
                  <a:pt x="269" y="145"/>
                </a:lnTo>
                <a:lnTo>
                  <a:pt x="269" y="148"/>
                </a:lnTo>
                <a:lnTo>
                  <a:pt x="269" y="157"/>
                </a:lnTo>
                <a:lnTo>
                  <a:pt x="269" y="159"/>
                </a:lnTo>
                <a:lnTo>
                  <a:pt x="269" y="164"/>
                </a:lnTo>
                <a:lnTo>
                  <a:pt x="269" y="166"/>
                </a:lnTo>
                <a:lnTo>
                  <a:pt x="269" y="172"/>
                </a:lnTo>
                <a:lnTo>
                  <a:pt x="269" y="178"/>
                </a:lnTo>
                <a:lnTo>
                  <a:pt x="269" y="181"/>
                </a:lnTo>
                <a:lnTo>
                  <a:pt x="269" y="184"/>
                </a:lnTo>
                <a:lnTo>
                  <a:pt x="269" y="188"/>
                </a:lnTo>
                <a:lnTo>
                  <a:pt x="269" y="196"/>
                </a:lnTo>
                <a:lnTo>
                  <a:pt x="269" y="211"/>
                </a:lnTo>
                <a:lnTo>
                  <a:pt x="269" y="222"/>
                </a:lnTo>
                <a:lnTo>
                  <a:pt x="269" y="234"/>
                </a:lnTo>
                <a:lnTo>
                  <a:pt x="269" y="238"/>
                </a:lnTo>
                <a:lnTo>
                  <a:pt x="269" y="247"/>
                </a:lnTo>
                <a:lnTo>
                  <a:pt x="269" y="259"/>
                </a:lnTo>
                <a:lnTo>
                  <a:pt x="269" y="272"/>
                </a:lnTo>
                <a:lnTo>
                  <a:pt x="269" y="277"/>
                </a:lnTo>
                <a:lnTo>
                  <a:pt x="269" y="284"/>
                </a:lnTo>
                <a:lnTo>
                  <a:pt x="270" y="297"/>
                </a:lnTo>
                <a:lnTo>
                  <a:pt x="276" y="297"/>
                </a:lnTo>
                <a:lnTo>
                  <a:pt x="276" y="309"/>
                </a:lnTo>
                <a:lnTo>
                  <a:pt x="276" y="348"/>
                </a:lnTo>
                <a:lnTo>
                  <a:pt x="276" y="352"/>
                </a:lnTo>
                <a:lnTo>
                  <a:pt x="276" y="359"/>
                </a:lnTo>
                <a:lnTo>
                  <a:pt x="276" y="367"/>
                </a:lnTo>
                <a:lnTo>
                  <a:pt x="289" y="367"/>
                </a:lnTo>
                <a:lnTo>
                  <a:pt x="300" y="367"/>
                </a:lnTo>
                <a:lnTo>
                  <a:pt x="306" y="367"/>
                </a:lnTo>
                <a:lnTo>
                  <a:pt x="321" y="367"/>
                </a:lnTo>
                <a:lnTo>
                  <a:pt x="324" y="367"/>
                </a:lnTo>
                <a:lnTo>
                  <a:pt x="349" y="367"/>
                </a:lnTo>
                <a:lnTo>
                  <a:pt x="357" y="367"/>
                </a:lnTo>
                <a:lnTo>
                  <a:pt x="372" y="368"/>
                </a:lnTo>
                <a:lnTo>
                  <a:pt x="384" y="368"/>
                </a:lnTo>
                <a:lnTo>
                  <a:pt x="396" y="368"/>
                </a:lnTo>
                <a:lnTo>
                  <a:pt x="408" y="367"/>
                </a:lnTo>
                <a:lnTo>
                  <a:pt x="412" y="367"/>
                </a:lnTo>
                <a:lnTo>
                  <a:pt x="422" y="367"/>
                </a:lnTo>
                <a:lnTo>
                  <a:pt x="422" y="372"/>
                </a:lnTo>
                <a:lnTo>
                  <a:pt x="422" y="384"/>
                </a:lnTo>
                <a:lnTo>
                  <a:pt x="422" y="391"/>
                </a:lnTo>
                <a:lnTo>
                  <a:pt x="422" y="397"/>
                </a:lnTo>
                <a:lnTo>
                  <a:pt x="422" y="400"/>
                </a:lnTo>
                <a:lnTo>
                  <a:pt x="422" y="420"/>
                </a:lnTo>
                <a:lnTo>
                  <a:pt x="422" y="423"/>
                </a:lnTo>
                <a:lnTo>
                  <a:pt x="422" y="432"/>
                </a:lnTo>
                <a:lnTo>
                  <a:pt x="422" y="435"/>
                </a:lnTo>
                <a:lnTo>
                  <a:pt x="422" y="439"/>
                </a:lnTo>
                <a:lnTo>
                  <a:pt x="422" y="446"/>
                </a:lnTo>
                <a:lnTo>
                  <a:pt x="422" y="452"/>
                </a:lnTo>
                <a:lnTo>
                  <a:pt x="422" y="462"/>
                </a:lnTo>
                <a:lnTo>
                  <a:pt x="422" y="466"/>
                </a:lnTo>
                <a:lnTo>
                  <a:pt x="422" y="473"/>
                </a:lnTo>
                <a:lnTo>
                  <a:pt x="422" y="475"/>
                </a:lnTo>
                <a:lnTo>
                  <a:pt x="422" y="488"/>
                </a:lnTo>
                <a:lnTo>
                  <a:pt x="422" y="496"/>
                </a:lnTo>
                <a:lnTo>
                  <a:pt x="419" y="496"/>
                </a:lnTo>
                <a:lnTo>
                  <a:pt x="418" y="496"/>
                </a:lnTo>
                <a:lnTo>
                  <a:pt x="411" y="496"/>
                </a:lnTo>
                <a:lnTo>
                  <a:pt x="404" y="496"/>
                </a:lnTo>
                <a:lnTo>
                  <a:pt x="400" y="498"/>
                </a:lnTo>
                <a:lnTo>
                  <a:pt x="398" y="498"/>
                </a:lnTo>
                <a:lnTo>
                  <a:pt x="395" y="498"/>
                </a:lnTo>
                <a:lnTo>
                  <a:pt x="384" y="500"/>
                </a:lnTo>
                <a:lnTo>
                  <a:pt x="380" y="501"/>
                </a:lnTo>
                <a:lnTo>
                  <a:pt x="379" y="501"/>
                </a:lnTo>
                <a:lnTo>
                  <a:pt x="371" y="504"/>
                </a:lnTo>
                <a:lnTo>
                  <a:pt x="369" y="505"/>
                </a:lnTo>
                <a:lnTo>
                  <a:pt x="365" y="508"/>
                </a:lnTo>
                <a:lnTo>
                  <a:pt x="340" y="536"/>
                </a:lnTo>
                <a:lnTo>
                  <a:pt x="265" y="638"/>
                </a:lnTo>
                <a:lnTo>
                  <a:pt x="263" y="641"/>
                </a:lnTo>
                <a:lnTo>
                  <a:pt x="186" y="619"/>
                </a:lnTo>
                <a:lnTo>
                  <a:pt x="143" y="589"/>
                </a:lnTo>
                <a:lnTo>
                  <a:pt x="131" y="510"/>
                </a:lnTo>
                <a:lnTo>
                  <a:pt x="130" y="508"/>
                </a:lnTo>
                <a:lnTo>
                  <a:pt x="124" y="504"/>
                </a:lnTo>
                <a:lnTo>
                  <a:pt x="120" y="503"/>
                </a:lnTo>
                <a:lnTo>
                  <a:pt x="110" y="501"/>
                </a:lnTo>
                <a:lnTo>
                  <a:pt x="105" y="503"/>
                </a:lnTo>
                <a:lnTo>
                  <a:pt x="97" y="507"/>
                </a:lnTo>
                <a:lnTo>
                  <a:pt x="97" y="508"/>
                </a:lnTo>
                <a:lnTo>
                  <a:pt x="86" y="519"/>
                </a:lnTo>
                <a:lnTo>
                  <a:pt x="85" y="519"/>
                </a:lnTo>
                <a:lnTo>
                  <a:pt x="73" y="526"/>
                </a:lnTo>
                <a:lnTo>
                  <a:pt x="70" y="530"/>
                </a:lnTo>
                <a:lnTo>
                  <a:pt x="68" y="532"/>
                </a:lnTo>
                <a:lnTo>
                  <a:pt x="61" y="547"/>
                </a:lnTo>
                <a:lnTo>
                  <a:pt x="63" y="557"/>
                </a:lnTo>
                <a:lnTo>
                  <a:pt x="59" y="574"/>
                </a:lnTo>
                <a:lnTo>
                  <a:pt x="41" y="587"/>
                </a:lnTo>
                <a:lnTo>
                  <a:pt x="30" y="592"/>
                </a:lnTo>
                <a:lnTo>
                  <a:pt x="29" y="593"/>
                </a:lnTo>
                <a:lnTo>
                  <a:pt x="25" y="599"/>
                </a:lnTo>
                <a:lnTo>
                  <a:pt x="10" y="606"/>
                </a:lnTo>
                <a:lnTo>
                  <a:pt x="2" y="609"/>
                </a:lnTo>
                <a:lnTo>
                  <a:pt x="2" y="606"/>
                </a:lnTo>
                <a:lnTo>
                  <a:pt x="2" y="574"/>
                </a:lnTo>
                <a:lnTo>
                  <a:pt x="2" y="570"/>
                </a:lnTo>
                <a:lnTo>
                  <a:pt x="2" y="552"/>
                </a:lnTo>
                <a:lnTo>
                  <a:pt x="2" y="545"/>
                </a:lnTo>
                <a:lnTo>
                  <a:pt x="2" y="536"/>
                </a:lnTo>
                <a:lnTo>
                  <a:pt x="2" y="516"/>
                </a:lnTo>
                <a:lnTo>
                  <a:pt x="2" y="513"/>
                </a:lnTo>
                <a:lnTo>
                  <a:pt x="2" y="511"/>
                </a:lnTo>
                <a:lnTo>
                  <a:pt x="2" y="508"/>
                </a:lnTo>
                <a:lnTo>
                  <a:pt x="2" y="501"/>
                </a:lnTo>
                <a:lnTo>
                  <a:pt x="2" y="496"/>
                </a:lnTo>
                <a:lnTo>
                  <a:pt x="2" y="483"/>
                </a:lnTo>
                <a:lnTo>
                  <a:pt x="2" y="466"/>
                </a:lnTo>
                <a:lnTo>
                  <a:pt x="2" y="460"/>
                </a:lnTo>
                <a:lnTo>
                  <a:pt x="2" y="451"/>
                </a:lnTo>
                <a:lnTo>
                  <a:pt x="2" y="450"/>
                </a:lnTo>
                <a:lnTo>
                  <a:pt x="2" y="433"/>
                </a:lnTo>
                <a:lnTo>
                  <a:pt x="2" y="432"/>
                </a:lnTo>
                <a:lnTo>
                  <a:pt x="2" y="422"/>
                </a:lnTo>
                <a:lnTo>
                  <a:pt x="2" y="400"/>
                </a:lnTo>
                <a:lnTo>
                  <a:pt x="2" y="397"/>
                </a:lnTo>
                <a:lnTo>
                  <a:pt x="2" y="368"/>
                </a:lnTo>
                <a:lnTo>
                  <a:pt x="2" y="348"/>
                </a:lnTo>
                <a:lnTo>
                  <a:pt x="2" y="342"/>
                </a:lnTo>
                <a:lnTo>
                  <a:pt x="2" y="339"/>
                </a:lnTo>
                <a:lnTo>
                  <a:pt x="2" y="335"/>
                </a:lnTo>
                <a:lnTo>
                  <a:pt x="2" y="331"/>
                </a:lnTo>
                <a:lnTo>
                  <a:pt x="2" y="327"/>
                </a:lnTo>
                <a:lnTo>
                  <a:pt x="2" y="323"/>
                </a:lnTo>
                <a:lnTo>
                  <a:pt x="2" y="321"/>
                </a:lnTo>
                <a:lnTo>
                  <a:pt x="2" y="314"/>
                </a:lnTo>
                <a:lnTo>
                  <a:pt x="2" y="305"/>
                </a:lnTo>
                <a:lnTo>
                  <a:pt x="2" y="302"/>
                </a:lnTo>
                <a:lnTo>
                  <a:pt x="2" y="299"/>
                </a:lnTo>
                <a:lnTo>
                  <a:pt x="2" y="284"/>
                </a:lnTo>
                <a:lnTo>
                  <a:pt x="2" y="271"/>
                </a:lnTo>
                <a:lnTo>
                  <a:pt x="2" y="248"/>
                </a:lnTo>
                <a:lnTo>
                  <a:pt x="2" y="228"/>
                </a:lnTo>
                <a:lnTo>
                  <a:pt x="2" y="222"/>
                </a:lnTo>
                <a:lnTo>
                  <a:pt x="2" y="215"/>
                </a:lnTo>
                <a:lnTo>
                  <a:pt x="2" y="207"/>
                </a:lnTo>
                <a:lnTo>
                  <a:pt x="2" y="203"/>
                </a:lnTo>
                <a:lnTo>
                  <a:pt x="2" y="199"/>
                </a:lnTo>
                <a:lnTo>
                  <a:pt x="2" y="194"/>
                </a:lnTo>
                <a:lnTo>
                  <a:pt x="2" y="189"/>
                </a:lnTo>
                <a:lnTo>
                  <a:pt x="2" y="187"/>
                </a:lnTo>
                <a:lnTo>
                  <a:pt x="2" y="172"/>
                </a:lnTo>
                <a:lnTo>
                  <a:pt x="2" y="167"/>
                </a:lnTo>
                <a:lnTo>
                  <a:pt x="2" y="158"/>
                </a:lnTo>
                <a:lnTo>
                  <a:pt x="2" y="148"/>
                </a:lnTo>
                <a:lnTo>
                  <a:pt x="2" y="137"/>
                </a:lnTo>
                <a:lnTo>
                  <a:pt x="2" y="131"/>
                </a:lnTo>
                <a:lnTo>
                  <a:pt x="2" y="104"/>
                </a:lnTo>
                <a:lnTo>
                  <a:pt x="2" y="97"/>
                </a:lnTo>
                <a:lnTo>
                  <a:pt x="2" y="86"/>
                </a:lnTo>
                <a:lnTo>
                  <a:pt x="2" y="80"/>
                </a:lnTo>
                <a:lnTo>
                  <a:pt x="0" y="80"/>
                </a:lnTo>
                <a:lnTo>
                  <a:pt x="0" y="73"/>
                </a:lnTo>
                <a:lnTo>
                  <a:pt x="0" y="68"/>
                </a:lnTo>
                <a:lnTo>
                  <a:pt x="0" y="65"/>
                </a:lnTo>
                <a:lnTo>
                  <a:pt x="0" y="61"/>
                </a:lnTo>
                <a:lnTo>
                  <a:pt x="0" y="55"/>
                </a:lnTo>
                <a:lnTo>
                  <a:pt x="0" y="51"/>
                </a:lnTo>
                <a:lnTo>
                  <a:pt x="0" y="48"/>
                </a:lnTo>
                <a:lnTo>
                  <a:pt x="0" y="43"/>
                </a:lnTo>
                <a:lnTo>
                  <a:pt x="0" y="39"/>
                </a:lnTo>
                <a:lnTo>
                  <a:pt x="0" y="28"/>
                </a:lnTo>
                <a:lnTo>
                  <a:pt x="0" y="23"/>
                </a:lnTo>
                <a:lnTo>
                  <a:pt x="0" y="11"/>
                </a:lnTo>
                <a:lnTo>
                  <a:pt x="0" y="4"/>
                </a:lnTo>
                <a:lnTo>
                  <a:pt x="0" y="0"/>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 name="Freeform 186"/>
          <p:cNvSpPr>
            <a:spLocks/>
          </p:cNvSpPr>
          <p:nvPr/>
        </p:nvSpPr>
        <p:spPr bwMode="auto">
          <a:xfrm>
            <a:off x="5767389" y="2049464"/>
            <a:ext cx="841375" cy="414337"/>
          </a:xfrm>
          <a:custGeom>
            <a:avLst/>
            <a:gdLst>
              <a:gd name="T0" fmla="*/ 2147483646 w 583"/>
              <a:gd name="T1" fmla="*/ 2147483646 h 296"/>
              <a:gd name="T2" fmla="*/ 2147483646 w 583"/>
              <a:gd name="T3" fmla="*/ 2147483646 h 296"/>
              <a:gd name="T4" fmla="*/ 2147483646 w 583"/>
              <a:gd name="T5" fmla="*/ 2147483646 h 296"/>
              <a:gd name="T6" fmla="*/ 2147483646 w 583"/>
              <a:gd name="T7" fmla="*/ 2147483646 h 296"/>
              <a:gd name="T8" fmla="*/ 2147483646 w 583"/>
              <a:gd name="T9" fmla="*/ 2147483646 h 296"/>
              <a:gd name="T10" fmla="*/ 2147483646 w 583"/>
              <a:gd name="T11" fmla="*/ 2147483646 h 296"/>
              <a:gd name="T12" fmla="*/ 2147483646 w 583"/>
              <a:gd name="T13" fmla="*/ 2147483646 h 296"/>
              <a:gd name="T14" fmla="*/ 2147483646 w 583"/>
              <a:gd name="T15" fmla="*/ 2147483646 h 296"/>
              <a:gd name="T16" fmla="*/ 2147483646 w 583"/>
              <a:gd name="T17" fmla="*/ 2147483646 h 296"/>
              <a:gd name="T18" fmla="*/ 2147483646 w 583"/>
              <a:gd name="T19" fmla="*/ 2147483646 h 296"/>
              <a:gd name="T20" fmla="*/ 2147483646 w 583"/>
              <a:gd name="T21" fmla="*/ 2147483646 h 296"/>
              <a:gd name="T22" fmla="*/ 2147483646 w 583"/>
              <a:gd name="T23" fmla="*/ 2147483646 h 296"/>
              <a:gd name="T24" fmla="*/ 2147483646 w 583"/>
              <a:gd name="T25" fmla="*/ 2147483646 h 296"/>
              <a:gd name="T26" fmla="*/ 2147483646 w 583"/>
              <a:gd name="T27" fmla="*/ 2147483646 h 296"/>
              <a:gd name="T28" fmla="*/ 2147483646 w 583"/>
              <a:gd name="T29" fmla="*/ 2147483646 h 296"/>
              <a:gd name="T30" fmla="*/ 2147483646 w 583"/>
              <a:gd name="T31" fmla="*/ 2147483646 h 296"/>
              <a:gd name="T32" fmla="*/ 2147483646 w 583"/>
              <a:gd name="T33" fmla="*/ 2147483646 h 296"/>
              <a:gd name="T34" fmla="*/ 2147483646 w 583"/>
              <a:gd name="T35" fmla="*/ 2147483646 h 296"/>
              <a:gd name="T36" fmla="*/ 2147483646 w 583"/>
              <a:gd name="T37" fmla="*/ 2147483646 h 296"/>
              <a:gd name="T38" fmla="*/ 2147483646 w 583"/>
              <a:gd name="T39" fmla="*/ 2147483646 h 296"/>
              <a:gd name="T40" fmla="*/ 2147483646 w 583"/>
              <a:gd name="T41" fmla="*/ 2147483646 h 296"/>
              <a:gd name="T42" fmla="*/ 2147483646 w 583"/>
              <a:gd name="T43" fmla="*/ 2147483646 h 296"/>
              <a:gd name="T44" fmla="*/ 2147483646 w 583"/>
              <a:gd name="T45" fmla="*/ 2147483646 h 296"/>
              <a:gd name="T46" fmla="*/ 2147483646 w 583"/>
              <a:gd name="T47" fmla="*/ 2147483646 h 296"/>
              <a:gd name="T48" fmla="*/ 2147483646 w 583"/>
              <a:gd name="T49" fmla="*/ 2147483646 h 296"/>
              <a:gd name="T50" fmla="*/ 2147483646 w 583"/>
              <a:gd name="T51" fmla="*/ 2147483646 h 296"/>
              <a:gd name="T52" fmla="*/ 2147483646 w 583"/>
              <a:gd name="T53" fmla="*/ 2147483646 h 296"/>
              <a:gd name="T54" fmla="*/ 2147483646 w 583"/>
              <a:gd name="T55" fmla="*/ 2147483646 h 296"/>
              <a:gd name="T56" fmla="*/ 2147483646 w 583"/>
              <a:gd name="T57" fmla="*/ 2147483646 h 296"/>
              <a:gd name="T58" fmla="*/ 2147483646 w 583"/>
              <a:gd name="T59" fmla="*/ 2147483646 h 296"/>
              <a:gd name="T60" fmla="*/ 2147483646 w 583"/>
              <a:gd name="T61" fmla="*/ 2147483646 h 296"/>
              <a:gd name="T62" fmla="*/ 2147483646 w 583"/>
              <a:gd name="T63" fmla="*/ 2147483646 h 296"/>
              <a:gd name="T64" fmla="*/ 2147483646 w 583"/>
              <a:gd name="T65" fmla="*/ 2147483646 h 296"/>
              <a:gd name="T66" fmla="*/ 2147483646 w 583"/>
              <a:gd name="T67" fmla="*/ 2147483646 h 296"/>
              <a:gd name="T68" fmla="*/ 2147483646 w 583"/>
              <a:gd name="T69" fmla="*/ 2147483646 h 296"/>
              <a:gd name="T70" fmla="*/ 2147483646 w 583"/>
              <a:gd name="T71" fmla="*/ 2147483646 h 296"/>
              <a:gd name="T72" fmla="*/ 2147483646 w 583"/>
              <a:gd name="T73" fmla="*/ 2147483646 h 296"/>
              <a:gd name="T74" fmla="*/ 2147483646 w 583"/>
              <a:gd name="T75" fmla="*/ 2147483646 h 296"/>
              <a:gd name="T76" fmla="*/ 2147483646 w 583"/>
              <a:gd name="T77" fmla="*/ 2147483646 h 296"/>
              <a:gd name="T78" fmla="*/ 2147483646 w 583"/>
              <a:gd name="T79" fmla="*/ 2147483646 h 296"/>
              <a:gd name="T80" fmla="*/ 2147483646 w 583"/>
              <a:gd name="T81" fmla="*/ 2147483646 h 296"/>
              <a:gd name="T82" fmla="*/ 2147483646 w 583"/>
              <a:gd name="T83" fmla="*/ 2147483646 h 296"/>
              <a:gd name="T84" fmla="*/ 2147483646 w 583"/>
              <a:gd name="T85" fmla="*/ 2147483646 h 296"/>
              <a:gd name="T86" fmla="*/ 2147483646 w 583"/>
              <a:gd name="T87" fmla="*/ 2147483646 h 296"/>
              <a:gd name="T88" fmla="*/ 2147483646 w 583"/>
              <a:gd name="T89" fmla="*/ 2147483646 h 296"/>
              <a:gd name="T90" fmla="*/ 2147483646 w 583"/>
              <a:gd name="T91" fmla="*/ 2147483646 h 296"/>
              <a:gd name="T92" fmla="*/ 0 w 583"/>
              <a:gd name="T93" fmla="*/ 2147483646 h 296"/>
              <a:gd name="T94" fmla="*/ 0 w 583"/>
              <a:gd name="T95" fmla="*/ 2147483646 h 296"/>
              <a:gd name="T96" fmla="*/ 0 w 583"/>
              <a:gd name="T97" fmla="*/ 2147483646 h 296"/>
              <a:gd name="T98" fmla="*/ 0 w 583"/>
              <a:gd name="T99" fmla="*/ 2147483646 h 296"/>
              <a:gd name="T100" fmla="*/ 0 w 583"/>
              <a:gd name="T101" fmla="*/ 2147483646 h 296"/>
              <a:gd name="T102" fmla="*/ 2147483646 w 583"/>
              <a:gd name="T103" fmla="*/ 0 h 296"/>
              <a:gd name="T104" fmla="*/ 2147483646 w 583"/>
              <a:gd name="T105" fmla="*/ 0 h 296"/>
              <a:gd name="T106" fmla="*/ 2147483646 w 583"/>
              <a:gd name="T107" fmla="*/ 2147483646 h 296"/>
              <a:gd name="T108" fmla="*/ 2147483646 w 583"/>
              <a:gd name="T109" fmla="*/ 2147483646 h 296"/>
              <a:gd name="T110" fmla="*/ 2147483646 w 583"/>
              <a:gd name="T111" fmla="*/ 2147483646 h 296"/>
              <a:gd name="T112" fmla="*/ 2147483646 w 583"/>
              <a:gd name="T113" fmla="*/ 2147483646 h 296"/>
              <a:gd name="T114" fmla="*/ 2147483646 w 583"/>
              <a:gd name="T115" fmla="*/ 2147483646 h 296"/>
              <a:gd name="T116" fmla="*/ 2147483646 w 583"/>
              <a:gd name="T117" fmla="*/ 2147483646 h 296"/>
              <a:gd name="T118" fmla="*/ 2147483646 w 583"/>
              <a:gd name="T119" fmla="*/ 2147483646 h 296"/>
              <a:gd name="T120" fmla="*/ 2147483646 w 583"/>
              <a:gd name="T121" fmla="*/ 2147483646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3"/>
              <a:gd name="T184" fmla="*/ 0 h 296"/>
              <a:gd name="T185" fmla="*/ 583 w 583"/>
              <a:gd name="T186" fmla="*/ 296 h 2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3" h="296">
                <a:moveTo>
                  <a:pt x="290" y="36"/>
                </a:moveTo>
                <a:lnTo>
                  <a:pt x="301" y="36"/>
                </a:lnTo>
                <a:lnTo>
                  <a:pt x="305" y="36"/>
                </a:lnTo>
                <a:lnTo>
                  <a:pt x="312" y="36"/>
                </a:lnTo>
                <a:lnTo>
                  <a:pt x="313" y="36"/>
                </a:lnTo>
                <a:lnTo>
                  <a:pt x="317" y="36"/>
                </a:lnTo>
                <a:lnTo>
                  <a:pt x="320" y="36"/>
                </a:lnTo>
                <a:lnTo>
                  <a:pt x="325" y="36"/>
                </a:lnTo>
                <a:lnTo>
                  <a:pt x="332" y="36"/>
                </a:lnTo>
                <a:lnTo>
                  <a:pt x="337" y="36"/>
                </a:lnTo>
                <a:lnTo>
                  <a:pt x="339" y="36"/>
                </a:lnTo>
                <a:lnTo>
                  <a:pt x="344" y="36"/>
                </a:lnTo>
                <a:lnTo>
                  <a:pt x="350" y="36"/>
                </a:lnTo>
                <a:lnTo>
                  <a:pt x="363" y="37"/>
                </a:lnTo>
                <a:lnTo>
                  <a:pt x="374" y="36"/>
                </a:lnTo>
                <a:lnTo>
                  <a:pt x="379" y="36"/>
                </a:lnTo>
                <a:lnTo>
                  <a:pt x="386" y="36"/>
                </a:lnTo>
                <a:lnTo>
                  <a:pt x="392" y="36"/>
                </a:lnTo>
                <a:lnTo>
                  <a:pt x="399" y="36"/>
                </a:lnTo>
                <a:lnTo>
                  <a:pt x="405" y="36"/>
                </a:lnTo>
                <a:lnTo>
                  <a:pt x="407" y="36"/>
                </a:lnTo>
                <a:lnTo>
                  <a:pt x="411" y="36"/>
                </a:lnTo>
                <a:lnTo>
                  <a:pt x="415" y="36"/>
                </a:lnTo>
                <a:lnTo>
                  <a:pt x="420" y="36"/>
                </a:lnTo>
                <a:lnTo>
                  <a:pt x="423" y="36"/>
                </a:lnTo>
                <a:lnTo>
                  <a:pt x="429" y="36"/>
                </a:lnTo>
                <a:lnTo>
                  <a:pt x="435" y="36"/>
                </a:lnTo>
                <a:lnTo>
                  <a:pt x="441" y="36"/>
                </a:lnTo>
                <a:lnTo>
                  <a:pt x="444" y="36"/>
                </a:lnTo>
                <a:lnTo>
                  <a:pt x="445" y="36"/>
                </a:lnTo>
                <a:lnTo>
                  <a:pt x="449" y="36"/>
                </a:lnTo>
                <a:lnTo>
                  <a:pt x="452" y="36"/>
                </a:lnTo>
                <a:lnTo>
                  <a:pt x="455" y="36"/>
                </a:lnTo>
                <a:lnTo>
                  <a:pt x="458" y="36"/>
                </a:lnTo>
                <a:lnTo>
                  <a:pt x="460" y="36"/>
                </a:lnTo>
                <a:lnTo>
                  <a:pt x="466" y="36"/>
                </a:lnTo>
                <a:lnTo>
                  <a:pt x="471" y="36"/>
                </a:lnTo>
                <a:lnTo>
                  <a:pt x="473" y="36"/>
                </a:lnTo>
                <a:lnTo>
                  <a:pt x="477" y="36"/>
                </a:lnTo>
                <a:lnTo>
                  <a:pt x="478" y="36"/>
                </a:lnTo>
                <a:lnTo>
                  <a:pt x="482" y="36"/>
                </a:lnTo>
                <a:lnTo>
                  <a:pt x="484" y="36"/>
                </a:lnTo>
                <a:lnTo>
                  <a:pt x="496" y="36"/>
                </a:lnTo>
                <a:lnTo>
                  <a:pt x="500" y="36"/>
                </a:lnTo>
                <a:lnTo>
                  <a:pt x="508" y="36"/>
                </a:lnTo>
                <a:lnTo>
                  <a:pt x="513" y="36"/>
                </a:lnTo>
                <a:lnTo>
                  <a:pt x="519" y="36"/>
                </a:lnTo>
                <a:lnTo>
                  <a:pt x="524" y="36"/>
                </a:lnTo>
                <a:lnTo>
                  <a:pt x="526" y="36"/>
                </a:lnTo>
                <a:lnTo>
                  <a:pt x="532" y="36"/>
                </a:lnTo>
                <a:lnTo>
                  <a:pt x="539" y="36"/>
                </a:lnTo>
                <a:lnTo>
                  <a:pt x="541" y="36"/>
                </a:lnTo>
                <a:lnTo>
                  <a:pt x="544" y="36"/>
                </a:lnTo>
                <a:lnTo>
                  <a:pt x="547" y="36"/>
                </a:lnTo>
                <a:lnTo>
                  <a:pt x="556" y="36"/>
                </a:lnTo>
                <a:lnTo>
                  <a:pt x="562" y="36"/>
                </a:lnTo>
                <a:lnTo>
                  <a:pt x="564" y="36"/>
                </a:lnTo>
                <a:lnTo>
                  <a:pt x="567" y="36"/>
                </a:lnTo>
                <a:lnTo>
                  <a:pt x="568" y="36"/>
                </a:lnTo>
                <a:lnTo>
                  <a:pt x="572" y="36"/>
                </a:lnTo>
                <a:lnTo>
                  <a:pt x="574" y="36"/>
                </a:lnTo>
                <a:lnTo>
                  <a:pt x="578" y="36"/>
                </a:lnTo>
                <a:lnTo>
                  <a:pt x="580" y="36"/>
                </a:lnTo>
                <a:lnTo>
                  <a:pt x="580" y="43"/>
                </a:lnTo>
                <a:lnTo>
                  <a:pt x="580" y="49"/>
                </a:lnTo>
                <a:lnTo>
                  <a:pt x="580" y="62"/>
                </a:lnTo>
                <a:lnTo>
                  <a:pt x="580" y="74"/>
                </a:lnTo>
                <a:lnTo>
                  <a:pt x="580" y="80"/>
                </a:lnTo>
                <a:lnTo>
                  <a:pt x="580" y="86"/>
                </a:lnTo>
                <a:lnTo>
                  <a:pt x="582" y="98"/>
                </a:lnTo>
                <a:lnTo>
                  <a:pt x="582" y="105"/>
                </a:lnTo>
                <a:lnTo>
                  <a:pt x="580" y="111"/>
                </a:lnTo>
                <a:lnTo>
                  <a:pt x="582" y="114"/>
                </a:lnTo>
                <a:lnTo>
                  <a:pt x="582" y="116"/>
                </a:lnTo>
                <a:lnTo>
                  <a:pt x="580" y="123"/>
                </a:lnTo>
                <a:lnTo>
                  <a:pt x="580" y="136"/>
                </a:lnTo>
                <a:lnTo>
                  <a:pt x="580" y="141"/>
                </a:lnTo>
                <a:lnTo>
                  <a:pt x="580" y="147"/>
                </a:lnTo>
                <a:lnTo>
                  <a:pt x="580" y="153"/>
                </a:lnTo>
                <a:lnTo>
                  <a:pt x="580" y="157"/>
                </a:lnTo>
                <a:lnTo>
                  <a:pt x="580" y="161"/>
                </a:lnTo>
                <a:lnTo>
                  <a:pt x="580" y="171"/>
                </a:lnTo>
                <a:lnTo>
                  <a:pt x="580" y="180"/>
                </a:lnTo>
                <a:lnTo>
                  <a:pt x="580" y="186"/>
                </a:lnTo>
                <a:lnTo>
                  <a:pt x="580" y="192"/>
                </a:lnTo>
                <a:lnTo>
                  <a:pt x="580" y="198"/>
                </a:lnTo>
                <a:lnTo>
                  <a:pt x="582" y="200"/>
                </a:lnTo>
                <a:lnTo>
                  <a:pt x="580" y="205"/>
                </a:lnTo>
                <a:lnTo>
                  <a:pt x="580" y="209"/>
                </a:lnTo>
                <a:lnTo>
                  <a:pt x="580" y="216"/>
                </a:lnTo>
                <a:lnTo>
                  <a:pt x="580" y="218"/>
                </a:lnTo>
                <a:lnTo>
                  <a:pt x="580" y="221"/>
                </a:lnTo>
                <a:lnTo>
                  <a:pt x="582" y="234"/>
                </a:lnTo>
                <a:lnTo>
                  <a:pt x="582" y="245"/>
                </a:lnTo>
                <a:lnTo>
                  <a:pt x="582" y="248"/>
                </a:lnTo>
                <a:lnTo>
                  <a:pt x="582" y="260"/>
                </a:lnTo>
                <a:lnTo>
                  <a:pt x="582" y="270"/>
                </a:lnTo>
                <a:lnTo>
                  <a:pt x="582" y="277"/>
                </a:lnTo>
                <a:lnTo>
                  <a:pt x="582" y="280"/>
                </a:lnTo>
                <a:lnTo>
                  <a:pt x="582" y="284"/>
                </a:lnTo>
                <a:lnTo>
                  <a:pt x="582" y="292"/>
                </a:lnTo>
                <a:lnTo>
                  <a:pt x="569" y="292"/>
                </a:lnTo>
                <a:lnTo>
                  <a:pt x="556" y="292"/>
                </a:lnTo>
                <a:lnTo>
                  <a:pt x="555" y="292"/>
                </a:lnTo>
                <a:lnTo>
                  <a:pt x="550" y="292"/>
                </a:lnTo>
                <a:lnTo>
                  <a:pt x="544" y="292"/>
                </a:lnTo>
                <a:lnTo>
                  <a:pt x="539" y="292"/>
                </a:lnTo>
                <a:lnTo>
                  <a:pt x="536" y="292"/>
                </a:lnTo>
                <a:lnTo>
                  <a:pt x="524" y="292"/>
                </a:lnTo>
                <a:lnTo>
                  <a:pt x="517" y="292"/>
                </a:lnTo>
                <a:lnTo>
                  <a:pt x="514" y="292"/>
                </a:lnTo>
                <a:lnTo>
                  <a:pt x="509" y="292"/>
                </a:lnTo>
                <a:lnTo>
                  <a:pt x="507" y="292"/>
                </a:lnTo>
                <a:lnTo>
                  <a:pt x="502" y="292"/>
                </a:lnTo>
                <a:lnTo>
                  <a:pt x="498" y="292"/>
                </a:lnTo>
                <a:lnTo>
                  <a:pt x="496" y="292"/>
                </a:lnTo>
                <a:lnTo>
                  <a:pt x="492" y="292"/>
                </a:lnTo>
                <a:lnTo>
                  <a:pt x="484" y="292"/>
                </a:lnTo>
                <a:lnTo>
                  <a:pt x="481" y="292"/>
                </a:lnTo>
                <a:lnTo>
                  <a:pt x="479" y="292"/>
                </a:lnTo>
                <a:lnTo>
                  <a:pt x="475" y="292"/>
                </a:lnTo>
                <a:lnTo>
                  <a:pt x="471" y="292"/>
                </a:lnTo>
                <a:lnTo>
                  <a:pt x="465" y="292"/>
                </a:lnTo>
                <a:lnTo>
                  <a:pt x="459" y="292"/>
                </a:lnTo>
                <a:lnTo>
                  <a:pt x="455" y="292"/>
                </a:lnTo>
                <a:lnTo>
                  <a:pt x="452" y="292"/>
                </a:lnTo>
                <a:lnTo>
                  <a:pt x="448" y="292"/>
                </a:lnTo>
                <a:lnTo>
                  <a:pt x="436" y="292"/>
                </a:lnTo>
                <a:lnTo>
                  <a:pt x="424" y="292"/>
                </a:lnTo>
                <a:lnTo>
                  <a:pt x="421" y="292"/>
                </a:lnTo>
                <a:lnTo>
                  <a:pt x="412" y="292"/>
                </a:lnTo>
                <a:lnTo>
                  <a:pt x="399" y="292"/>
                </a:lnTo>
                <a:lnTo>
                  <a:pt x="387" y="292"/>
                </a:lnTo>
                <a:lnTo>
                  <a:pt x="376" y="292"/>
                </a:lnTo>
                <a:lnTo>
                  <a:pt x="368" y="292"/>
                </a:lnTo>
                <a:lnTo>
                  <a:pt x="352" y="292"/>
                </a:lnTo>
                <a:lnTo>
                  <a:pt x="345" y="292"/>
                </a:lnTo>
                <a:lnTo>
                  <a:pt x="339" y="292"/>
                </a:lnTo>
                <a:lnTo>
                  <a:pt x="327" y="292"/>
                </a:lnTo>
                <a:lnTo>
                  <a:pt x="322" y="292"/>
                </a:lnTo>
                <a:lnTo>
                  <a:pt x="306" y="292"/>
                </a:lnTo>
                <a:lnTo>
                  <a:pt x="300" y="292"/>
                </a:lnTo>
                <a:lnTo>
                  <a:pt x="293" y="292"/>
                </a:lnTo>
                <a:lnTo>
                  <a:pt x="290" y="292"/>
                </a:lnTo>
                <a:lnTo>
                  <a:pt x="286" y="292"/>
                </a:lnTo>
                <a:lnTo>
                  <a:pt x="280" y="292"/>
                </a:lnTo>
                <a:lnTo>
                  <a:pt x="267" y="291"/>
                </a:lnTo>
                <a:lnTo>
                  <a:pt x="255" y="291"/>
                </a:lnTo>
                <a:lnTo>
                  <a:pt x="232" y="292"/>
                </a:lnTo>
                <a:lnTo>
                  <a:pt x="220" y="292"/>
                </a:lnTo>
                <a:lnTo>
                  <a:pt x="207" y="292"/>
                </a:lnTo>
                <a:lnTo>
                  <a:pt x="195" y="292"/>
                </a:lnTo>
                <a:lnTo>
                  <a:pt x="182" y="292"/>
                </a:lnTo>
                <a:lnTo>
                  <a:pt x="159" y="293"/>
                </a:lnTo>
                <a:lnTo>
                  <a:pt x="135" y="293"/>
                </a:lnTo>
                <a:lnTo>
                  <a:pt x="125" y="293"/>
                </a:lnTo>
                <a:lnTo>
                  <a:pt x="111" y="295"/>
                </a:lnTo>
                <a:lnTo>
                  <a:pt x="103" y="295"/>
                </a:lnTo>
                <a:lnTo>
                  <a:pt x="101" y="295"/>
                </a:lnTo>
                <a:lnTo>
                  <a:pt x="96" y="295"/>
                </a:lnTo>
                <a:lnTo>
                  <a:pt x="88" y="295"/>
                </a:lnTo>
                <a:lnTo>
                  <a:pt x="72" y="295"/>
                </a:lnTo>
                <a:lnTo>
                  <a:pt x="69" y="295"/>
                </a:lnTo>
                <a:lnTo>
                  <a:pt x="68" y="295"/>
                </a:lnTo>
                <a:lnTo>
                  <a:pt x="62" y="295"/>
                </a:lnTo>
                <a:lnTo>
                  <a:pt x="58" y="295"/>
                </a:lnTo>
                <a:lnTo>
                  <a:pt x="44" y="295"/>
                </a:lnTo>
                <a:lnTo>
                  <a:pt x="39" y="295"/>
                </a:lnTo>
                <a:lnTo>
                  <a:pt x="30" y="295"/>
                </a:lnTo>
                <a:lnTo>
                  <a:pt x="29" y="295"/>
                </a:lnTo>
                <a:lnTo>
                  <a:pt x="26" y="295"/>
                </a:lnTo>
                <a:lnTo>
                  <a:pt x="22" y="295"/>
                </a:lnTo>
                <a:lnTo>
                  <a:pt x="17" y="295"/>
                </a:lnTo>
                <a:lnTo>
                  <a:pt x="14" y="295"/>
                </a:lnTo>
                <a:lnTo>
                  <a:pt x="3" y="295"/>
                </a:lnTo>
                <a:lnTo>
                  <a:pt x="3" y="289"/>
                </a:lnTo>
                <a:lnTo>
                  <a:pt x="3" y="284"/>
                </a:lnTo>
                <a:lnTo>
                  <a:pt x="3" y="271"/>
                </a:lnTo>
                <a:lnTo>
                  <a:pt x="3" y="260"/>
                </a:lnTo>
                <a:lnTo>
                  <a:pt x="3" y="255"/>
                </a:lnTo>
                <a:lnTo>
                  <a:pt x="3" y="248"/>
                </a:lnTo>
                <a:lnTo>
                  <a:pt x="3" y="236"/>
                </a:lnTo>
                <a:lnTo>
                  <a:pt x="3" y="228"/>
                </a:lnTo>
                <a:lnTo>
                  <a:pt x="2" y="222"/>
                </a:lnTo>
                <a:lnTo>
                  <a:pt x="0" y="222"/>
                </a:lnTo>
                <a:lnTo>
                  <a:pt x="0" y="209"/>
                </a:lnTo>
                <a:lnTo>
                  <a:pt x="0" y="197"/>
                </a:lnTo>
                <a:lnTo>
                  <a:pt x="0" y="190"/>
                </a:lnTo>
                <a:lnTo>
                  <a:pt x="0" y="184"/>
                </a:lnTo>
                <a:lnTo>
                  <a:pt x="0" y="175"/>
                </a:lnTo>
                <a:lnTo>
                  <a:pt x="0" y="173"/>
                </a:lnTo>
                <a:lnTo>
                  <a:pt x="0" y="165"/>
                </a:lnTo>
                <a:lnTo>
                  <a:pt x="0" y="159"/>
                </a:lnTo>
                <a:lnTo>
                  <a:pt x="0" y="123"/>
                </a:lnTo>
                <a:lnTo>
                  <a:pt x="0" y="120"/>
                </a:lnTo>
                <a:lnTo>
                  <a:pt x="0" y="116"/>
                </a:lnTo>
                <a:lnTo>
                  <a:pt x="0" y="111"/>
                </a:lnTo>
                <a:lnTo>
                  <a:pt x="0" y="98"/>
                </a:lnTo>
                <a:lnTo>
                  <a:pt x="0" y="89"/>
                </a:lnTo>
                <a:lnTo>
                  <a:pt x="0" y="73"/>
                </a:lnTo>
                <a:lnTo>
                  <a:pt x="0" y="52"/>
                </a:lnTo>
                <a:lnTo>
                  <a:pt x="0" y="31"/>
                </a:lnTo>
                <a:lnTo>
                  <a:pt x="0" y="29"/>
                </a:lnTo>
                <a:lnTo>
                  <a:pt x="0" y="13"/>
                </a:lnTo>
                <a:lnTo>
                  <a:pt x="0" y="11"/>
                </a:lnTo>
                <a:lnTo>
                  <a:pt x="0" y="7"/>
                </a:lnTo>
                <a:lnTo>
                  <a:pt x="0" y="0"/>
                </a:lnTo>
                <a:lnTo>
                  <a:pt x="11" y="0"/>
                </a:lnTo>
                <a:lnTo>
                  <a:pt x="16" y="0"/>
                </a:lnTo>
                <a:lnTo>
                  <a:pt x="23" y="0"/>
                </a:lnTo>
                <a:lnTo>
                  <a:pt x="40" y="0"/>
                </a:lnTo>
                <a:lnTo>
                  <a:pt x="53" y="0"/>
                </a:lnTo>
                <a:lnTo>
                  <a:pt x="60" y="0"/>
                </a:lnTo>
                <a:lnTo>
                  <a:pt x="73" y="0"/>
                </a:lnTo>
                <a:lnTo>
                  <a:pt x="82" y="5"/>
                </a:lnTo>
                <a:lnTo>
                  <a:pt x="86" y="15"/>
                </a:lnTo>
                <a:lnTo>
                  <a:pt x="110" y="43"/>
                </a:lnTo>
                <a:lnTo>
                  <a:pt x="134" y="51"/>
                </a:lnTo>
                <a:lnTo>
                  <a:pt x="137" y="49"/>
                </a:lnTo>
                <a:lnTo>
                  <a:pt x="147" y="49"/>
                </a:lnTo>
                <a:lnTo>
                  <a:pt x="155" y="51"/>
                </a:lnTo>
                <a:lnTo>
                  <a:pt x="156" y="51"/>
                </a:lnTo>
                <a:lnTo>
                  <a:pt x="163" y="59"/>
                </a:lnTo>
                <a:lnTo>
                  <a:pt x="178" y="78"/>
                </a:lnTo>
                <a:lnTo>
                  <a:pt x="183" y="80"/>
                </a:lnTo>
                <a:lnTo>
                  <a:pt x="192" y="82"/>
                </a:lnTo>
                <a:lnTo>
                  <a:pt x="196" y="85"/>
                </a:lnTo>
                <a:lnTo>
                  <a:pt x="202" y="86"/>
                </a:lnTo>
                <a:lnTo>
                  <a:pt x="211" y="91"/>
                </a:lnTo>
                <a:lnTo>
                  <a:pt x="222" y="95"/>
                </a:lnTo>
                <a:lnTo>
                  <a:pt x="226" y="97"/>
                </a:lnTo>
                <a:lnTo>
                  <a:pt x="233" y="97"/>
                </a:lnTo>
                <a:lnTo>
                  <a:pt x="237" y="97"/>
                </a:lnTo>
                <a:lnTo>
                  <a:pt x="238" y="97"/>
                </a:lnTo>
                <a:lnTo>
                  <a:pt x="250" y="97"/>
                </a:lnTo>
                <a:lnTo>
                  <a:pt x="253" y="96"/>
                </a:lnTo>
                <a:lnTo>
                  <a:pt x="267" y="91"/>
                </a:lnTo>
                <a:lnTo>
                  <a:pt x="272" y="89"/>
                </a:lnTo>
                <a:lnTo>
                  <a:pt x="290" y="93"/>
                </a:lnTo>
                <a:lnTo>
                  <a:pt x="290" y="83"/>
                </a:lnTo>
                <a:lnTo>
                  <a:pt x="290" y="62"/>
                </a:lnTo>
                <a:lnTo>
                  <a:pt x="290" y="60"/>
                </a:lnTo>
                <a:lnTo>
                  <a:pt x="290" y="48"/>
                </a:lnTo>
                <a:lnTo>
                  <a:pt x="290"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 name="Freeform 187"/>
          <p:cNvSpPr>
            <a:spLocks/>
          </p:cNvSpPr>
          <p:nvPr/>
        </p:nvSpPr>
        <p:spPr bwMode="auto">
          <a:xfrm>
            <a:off x="6084889" y="2457450"/>
            <a:ext cx="422275" cy="738188"/>
          </a:xfrm>
          <a:custGeom>
            <a:avLst/>
            <a:gdLst>
              <a:gd name="T0" fmla="*/ 2147483646 w 293"/>
              <a:gd name="T1" fmla="*/ 0 h 527"/>
              <a:gd name="T2" fmla="*/ 2147483646 w 293"/>
              <a:gd name="T3" fmla="*/ 2147483646 h 527"/>
              <a:gd name="T4" fmla="*/ 2147483646 w 293"/>
              <a:gd name="T5" fmla="*/ 2147483646 h 527"/>
              <a:gd name="T6" fmla="*/ 2147483646 w 293"/>
              <a:gd name="T7" fmla="*/ 2147483646 h 527"/>
              <a:gd name="T8" fmla="*/ 2147483646 w 293"/>
              <a:gd name="T9" fmla="*/ 2147483646 h 527"/>
              <a:gd name="T10" fmla="*/ 2147483646 w 293"/>
              <a:gd name="T11" fmla="*/ 2147483646 h 527"/>
              <a:gd name="T12" fmla="*/ 2147483646 w 293"/>
              <a:gd name="T13" fmla="*/ 2147483646 h 527"/>
              <a:gd name="T14" fmla="*/ 2147483646 w 293"/>
              <a:gd name="T15" fmla="*/ 2147483646 h 527"/>
              <a:gd name="T16" fmla="*/ 2147483646 w 293"/>
              <a:gd name="T17" fmla="*/ 2147483646 h 527"/>
              <a:gd name="T18" fmla="*/ 2147483646 w 293"/>
              <a:gd name="T19" fmla="*/ 2147483646 h 527"/>
              <a:gd name="T20" fmla="*/ 2147483646 w 293"/>
              <a:gd name="T21" fmla="*/ 2147483646 h 527"/>
              <a:gd name="T22" fmla="*/ 2147483646 w 293"/>
              <a:gd name="T23" fmla="*/ 2147483646 h 527"/>
              <a:gd name="T24" fmla="*/ 2147483646 w 293"/>
              <a:gd name="T25" fmla="*/ 2147483646 h 527"/>
              <a:gd name="T26" fmla="*/ 2147483646 w 293"/>
              <a:gd name="T27" fmla="*/ 2147483646 h 527"/>
              <a:gd name="T28" fmla="*/ 2147483646 w 293"/>
              <a:gd name="T29" fmla="*/ 2147483646 h 527"/>
              <a:gd name="T30" fmla="*/ 2147483646 w 293"/>
              <a:gd name="T31" fmla="*/ 2147483646 h 527"/>
              <a:gd name="T32" fmla="*/ 2147483646 w 293"/>
              <a:gd name="T33" fmla="*/ 2147483646 h 527"/>
              <a:gd name="T34" fmla="*/ 2147483646 w 293"/>
              <a:gd name="T35" fmla="*/ 2147483646 h 527"/>
              <a:gd name="T36" fmla="*/ 2147483646 w 293"/>
              <a:gd name="T37" fmla="*/ 2147483646 h 527"/>
              <a:gd name="T38" fmla="*/ 2147483646 w 293"/>
              <a:gd name="T39" fmla="*/ 2147483646 h 527"/>
              <a:gd name="T40" fmla="*/ 2147483646 w 293"/>
              <a:gd name="T41" fmla="*/ 2147483646 h 527"/>
              <a:gd name="T42" fmla="*/ 2147483646 w 293"/>
              <a:gd name="T43" fmla="*/ 2147483646 h 527"/>
              <a:gd name="T44" fmla="*/ 2147483646 w 293"/>
              <a:gd name="T45" fmla="*/ 2147483646 h 527"/>
              <a:gd name="T46" fmla="*/ 2147483646 w 293"/>
              <a:gd name="T47" fmla="*/ 2147483646 h 527"/>
              <a:gd name="T48" fmla="*/ 2147483646 w 293"/>
              <a:gd name="T49" fmla="*/ 2147483646 h 527"/>
              <a:gd name="T50" fmla="*/ 2147483646 w 293"/>
              <a:gd name="T51" fmla="*/ 2147483646 h 527"/>
              <a:gd name="T52" fmla="*/ 2147483646 w 293"/>
              <a:gd name="T53" fmla="*/ 2147483646 h 527"/>
              <a:gd name="T54" fmla="*/ 2147483646 w 293"/>
              <a:gd name="T55" fmla="*/ 2147483646 h 527"/>
              <a:gd name="T56" fmla="*/ 2147483646 w 293"/>
              <a:gd name="T57" fmla="*/ 2147483646 h 527"/>
              <a:gd name="T58" fmla="*/ 2147483646 w 293"/>
              <a:gd name="T59" fmla="*/ 2147483646 h 527"/>
              <a:gd name="T60" fmla="*/ 2147483646 w 293"/>
              <a:gd name="T61" fmla="*/ 2147483646 h 527"/>
              <a:gd name="T62" fmla="*/ 2147483646 w 293"/>
              <a:gd name="T63" fmla="*/ 2147483646 h 527"/>
              <a:gd name="T64" fmla="*/ 2147483646 w 293"/>
              <a:gd name="T65" fmla="*/ 2147483646 h 527"/>
              <a:gd name="T66" fmla="*/ 2147483646 w 293"/>
              <a:gd name="T67" fmla="*/ 2147483646 h 527"/>
              <a:gd name="T68" fmla="*/ 2147483646 w 293"/>
              <a:gd name="T69" fmla="*/ 2147483646 h 527"/>
              <a:gd name="T70" fmla="*/ 2147483646 w 293"/>
              <a:gd name="T71" fmla="*/ 2147483646 h 527"/>
              <a:gd name="T72" fmla="*/ 2147483646 w 293"/>
              <a:gd name="T73" fmla="*/ 2147483646 h 527"/>
              <a:gd name="T74" fmla="*/ 2147483646 w 293"/>
              <a:gd name="T75" fmla="*/ 2147483646 h 527"/>
              <a:gd name="T76" fmla="*/ 2147483646 w 293"/>
              <a:gd name="T77" fmla="*/ 2147483646 h 527"/>
              <a:gd name="T78" fmla="*/ 2147483646 w 293"/>
              <a:gd name="T79" fmla="*/ 2147483646 h 527"/>
              <a:gd name="T80" fmla="*/ 2147483646 w 293"/>
              <a:gd name="T81" fmla="*/ 2147483646 h 527"/>
              <a:gd name="T82" fmla="*/ 2147483646 w 293"/>
              <a:gd name="T83" fmla="*/ 2147483646 h 527"/>
              <a:gd name="T84" fmla="*/ 2147483646 w 293"/>
              <a:gd name="T85" fmla="*/ 2147483646 h 527"/>
              <a:gd name="T86" fmla="*/ 2147483646 w 293"/>
              <a:gd name="T87" fmla="*/ 2147483646 h 527"/>
              <a:gd name="T88" fmla="*/ 2147483646 w 293"/>
              <a:gd name="T89" fmla="*/ 2147483646 h 527"/>
              <a:gd name="T90" fmla="*/ 2147483646 w 293"/>
              <a:gd name="T91" fmla="*/ 2147483646 h 527"/>
              <a:gd name="T92" fmla="*/ 2147483646 w 293"/>
              <a:gd name="T93" fmla="*/ 2147483646 h 527"/>
              <a:gd name="T94" fmla="*/ 2147483646 w 293"/>
              <a:gd name="T95" fmla="*/ 2147483646 h 527"/>
              <a:gd name="T96" fmla="*/ 2147483646 w 293"/>
              <a:gd name="T97" fmla="*/ 2147483646 h 527"/>
              <a:gd name="T98" fmla="*/ 2147483646 w 293"/>
              <a:gd name="T99" fmla="*/ 2147483646 h 527"/>
              <a:gd name="T100" fmla="*/ 2147483646 w 293"/>
              <a:gd name="T101" fmla="*/ 2147483646 h 527"/>
              <a:gd name="T102" fmla="*/ 2147483646 w 293"/>
              <a:gd name="T103" fmla="*/ 2147483646 h 527"/>
              <a:gd name="T104" fmla="*/ 2147483646 w 293"/>
              <a:gd name="T105" fmla="*/ 2147483646 h 527"/>
              <a:gd name="T106" fmla="*/ 0 w 293"/>
              <a:gd name="T107" fmla="*/ 2147483646 h 527"/>
              <a:gd name="T108" fmla="*/ 0 w 293"/>
              <a:gd name="T109" fmla="*/ 2147483646 h 527"/>
              <a:gd name="T110" fmla="*/ 0 w 293"/>
              <a:gd name="T111" fmla="*/ 2147483646 h 527"/>
              <a:gd name="T112" fmla="*/ 0 w 293"/>
              <a:gd name="T113" fmla="*/ 2147483646 h 527"/>
              <a:gd name="T114" fmla="*/ 0 w 293"/>
              <a:gd name="T115" fmla="*/ 2147483646 h 527"/>
              <a:gd name="T116" fmla="*/ 0 w 293"/>
              <a:gd name="T117" fmla="*/ 2147483646 h 527"/>
              <a:gd name="T118" fmla="*/ 0 w 293"/>
              <a:gd name="T119" fmla="*/ 2147483646 h 527"/>
              <a:gd name="T120" fmla="*/ 0 w 293"/>
              <a:gd name="T121" fmla="*/ 2147483646 h 527"/>
              <a:gd name="T122" fmla="*/ 0 w 293"/>
              <a:gd name="T123" fmla="*/ 2147483646 h 527"/>
              <a:gd name="T124" fmla="*/ 0 w 293"/>
              <a:gd name="T125" fmla="*/ 2147483646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3"/>
              <a:gd name="T190" fmla="*/ 0 h 527"/>
              <a:gd name="T191" fmla="*/ 293 w 293"/>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3" h="527">
                <a:moveTo>
                  <a:pt x="0" y="1"/>
                </a:moveTo>
                <a:lnTo>
                  <a:pt x="12" y="1"/>
                </a:lnTo>
                <a:lnTo>
                  <a:pt x="35" y="0"/>
                </a:lnTo>
                <a:lnTo>
                  <a:pt x="47" y="0"/>
                </a:lnTo>
                <a:lnTo>
                  <a:pt x="60" y="1"/>
                </a:lnTo>
                <a:lnTo>
                  <a:pt x="66" y="1"/>
                </a:lnTo>
                <a:lnTo>
                  <a:pt x="70" y="1"/>
                </a:lnTo>
                <a:lnTo>
                  <a:pt x="73" y="1"/>
                </a:lnTo>
                <a:lnTo>
                  <a:pt x="80" y="1"/>
                </a:lnTo>
                <a:lnTo>
                  <a:pt x="87" y="1"/>
                </a:lnTo>
                <a:lnTo>
                  <a:pt x="102" y="1"/>
                </a:lnTo>
                <a:lnTo>
                  <a:pt x="107" y="1"/>
                </a:lnTo>
                <a:lnTo>
                  <a:pt x="120" y="1"/>
                </a:lnTo>
                <a:lnTo>
                  <a:pt x="125" y="1"/>
                </a:lnTo>
                <a:lnTo>
                  <a:pt x="132" y="1"/>
                </a:lnTo>
                <a:lnTo>
                  <a:pt x="148" y="1"/>
                </a:lnTo>
                <a:lnTo>
                  <a:pt x="156" y="1"/>
                </a:lnTo>
                <a:lnTo>
                  <a:pt x="167" y="1"/>
                </a:lnTo>
                <a:lnTo>
                  <a:pt x="179" y="1"/>
                </a:lnTo>
                <a:lnTo>
                  <a:pt x="192" y="1"/>
                </a:lnTo>
                <a:lnTo>
                  <a:pt x="201" y="1"/>
                </a:lnTo>
                <a:lnTo>
                  <a:pt x="204" y="1"/>
                </a:lnTo>
                <a:lnTo>
                  <a:pt x="217" y="1"/>
                </a:lnTo>
                <a:lnTo>
                  <a:pt x="229" y="1"/>
                </a:lnTo>
                <a:lnTo>
                  <a:pt x="232" y="1"/>
                </a:lnTo>
                <a:lnTo>
                  <a:pt x="235" y="1"/>
                </a:lnTo>
                <a:lnTo>
                  <a:pt x="240" y="1"/>
                </a:lnTo>
                <a:lnTo>
                  <a:pt x="245" y="1"/>
                </a:lnTo>
                <a:lnTo>
                  <a:pt x="252" y="1"/>
                </a:lnTo>
                <a:lnTo>
                  <a:pt x="255" y="1"/>
                </a:lnTo>
                <a:lnTo>
                  <a:pt x="260" y="1"/>
                </a:lnTo>
                <a:lnTo>
                  <a:pt x="262" y="1"/>
                </a:lnTo>
                <a:lnTo>
                  <a:pt x="264" y="1"/>
                </a:lnTo>
                <a:lnTo>
                  <a:pt x="273" y="1"/>
                </a:lnTo>
                <a:lnTo>
                  <a:pt x="276" y="1"/>
                </a:lnTo>
                <a:lnTo>
                  <a:pt x="278" y="1"/>
                </a:lnTo>
                <a:lnTo>
                  <a:pt x="283" y="1"/>
                </a:lnTo>
                <a:lnTo>
                  <a:pt x="287" y="1"/>
                </a:lnTo>
                <a:lnTo>
                  <a:pt x="289" y="1"/>
                </a:lnTo>
                <a:lnTo>
                  <a:pt x="289" y="6"/>
                </a:lnTo>
                <a:lnTo>
                  <a:pt x="289" y="14"/>
                </a:lnTo>
                <a:lnTo>
                  <a:pt x="289" y="15"/>
                </a:lnTo>
                <a:lnTo>
                  <a:pt x="289" y="20"/>
                </a:lnTo>
                <a:lnTo>
                  <a:pt x="289" y="22"/>
                </a:lnTo>
                <a:lnTo>
                  <a:pt x="289" y="30"/>
                </a:lnTo>
                <a:lnTo>
                  <a:pt x="289" y="35"/>
                </a:lnTo>
                <a:lnTo>
                  <a:pt x="289" y="41"/>
                </a:lnTo>
                <a:lnTo>
                  <a:pt x="289" y="54"/>
                </a:lnTo>
                <a:lnTo>
                  <a:pt x="289" y="61"/>
                </a:lnTo>
                <a:lnTo>
                  <a:pt x="289" y="66"/>
                </a:lnTo>
                <a:lnTo>
                  <a:pt x="289" y="80"/>
                </a:lnTo>
                <a:lnTo>
                  <a:pt x="289" y="92"/>
                </a:lnTo>
                <a:lnTo>
                  <a:pt x="289" y="98"/>
                </a:lnTo>
                <a:lnTo>
                  <a:pt x="289" y="103"/>
                </a:lnTo>
                <a:lnTo>
                  <a:pt x="289" y="116"/>
                </a:lnTo>
                <a:lnTo>
                  <a:pt x="289" y="124"/>
                </a:lnTo>
                <a:lnTo>
                  <a:pt x="289" y="129"/>
                </a:lnTo>
                <a:lnTo>
                  <a:pt x="289" y="141"/>
                </a:lnTo>
                <a:lnTo>
                  <a:pt x="289" y="146"/>
                </a:lnTo>
                <a:lnTo>
                  <a:pt x="289" y="154"/>
                </a:lnTo>
                <a:lnTo>
                  <a:pt x="289" y="159"/>
                </a:lnTo>
                <a:lnTo>
                  <a:pt x="289" y="163"/>
                </a:lnTo>
                <a:lnTo>
                  <a:pt x="289" y="165"/>
                </a:lnTo>
                <a:lnTo>
                  <a:pt x="289" y="174"/>
                </a:lnTo>
                <a:lnTo>
                  <a:pt x="289" y="179"/>
                </a:lnTo>
                <a:lnTo>
                  <a:pt x="289" y="191"/>
                </a:lnTo>
                <a:lnTo>
                  <a:pt x="289" y="197"/>
                </a:lnTo>
                <a:lnTo>
                  <a:pt x="289" y="204"/>
                </a:lnTo>
                <a:lnTo>
                  <a:pt x="289" y="216"/>
                </a:lnTo>
                <a:lnTo>
                  <a:pt x="289" y="223"/>
                </a:lnTo>
                <a:lnTo>
                  <a:pt x="289" y="227"/>
                </a:lnTo>
                <a:lnTo>
                  <a:pt x="292" y="227"/>
                </a:lnTo>
                <a:lnTo>
                  <a:pt x="292" y="240"/>
                </a:lnTo>
                <a:lnTo>
                  <a:pt x="292" y="251"/>
                </a:lnTo>
                <a:lnTo>
                  <a:pt x="292" y="255"/>
                </a:lnTo>
                <a:lnTo>
                  <a:pt x="292" y="260"/>
                </a:lnTo>
                <a:lnTo>
                  <a:pt x="292" y="265"/>
                </a:lnTo>
                <a:lnTo>
                  <a:pt x="292" y="270"/>
                </a:lnTo>
                <a:lnTo>
                  <a:pt x="292" y="277"/>
                </a:lnTo>
                <a:lnTo>
                  <a:pt x="292" y="283"/>
                </a:lnTo>
                <a:lnTo>
                  <a:pt x="292" y="289"/>
                </a:lnTo>
                <a:lnTo>
                  <a:pt x="292" y="292"/>
                </a:lnTo>
                <a:lnTo>
                  <a:pt x="292" y="302"/>
                </a:lnTo>
                <a:lnTo>
                  <a:pt x="292" y="308"/>
                </a:lnTo>
                <a:lnTo>
                  <a:pt x="292" y="315"/>
                </a:lnTo>
                <a:lnTo>
                  <a:pt x="292" y="325"/>
                </a:lnTo>
                <a:lnTo>
                  <a:pt x="292" y="327"/>
                </a:lnTo>
                <a:lnTo>
                  <a:pt x="292" y="340"/>
                </a:lnTo>
                <a:lnTo>
                  <a:pt x="292" y="343"/>
                </a:lnTo>
                <a:lnTo>
                  <a:pt x="292" y="355"/>
                </a:lnTo>
                <a:lnTo>
                  <a:pt x="292" y="366"/>
                </a:lnTo>
                <a:lnTo>
                  <a:pt x="292" y="369"/>
                </a:lnTo>
                <a:lnTo>
                  <a:pt x="292" y="371"/>
                </a:lnTo>
                <a:lnTo>
                  <a:pt x="292" y="376"/>
                </a:lnTo>
                <a:lnTo>
                  <a:pt x="282" y="376"/>
                </a:lnTo>
                <a:lnTo>
                  <a:pt x="279" y="376"/>
                </a:lnTo>
                <a:lnTo>
                  <a:pt x="267" y="376"/>
                </a:lnTo>
                <a:lnTo>
                  <a:pt x="263" y="376"/>
                </a:lnTo>
                <a:lnTo>
                  <a:pt x="255" y="376"/>
                </a:lnTo>
                <a:lnTo>
                  <a:pt x="243" y="376"/>
                </a:lnTo>
                <a:lnTo>
                  <a:pt x="239" y="376"/>
                </a:lnTo>
                <a:lnTo>
                  <a:pt x="234" y="376"/>
                </a:lnTo>
                <a:lnTo>
                  <a:pt x="219" y="376"/>
                </a:lnTo>
                <a:lnTo>
                  <a:pt x="219" y="382"/>
                </a:lnTo>
                <a:lnTo>
                  <a:pt x="219" y="388"/>
                </a:lnTo>
                <a:lnTo>
                  <a:pt x="219" y="402"/>
                </a:lnTo>
                <a:lnTo>
                  <a:pt x="219" y="410"/>
                </a:lnTo>
                <a:lnTo>
                  <a:pt x="219" y="413"/>
                </a:lnTo>
                <a:lnTo>
                  <a:pt x="219" y="420"/>
                </a:lnTo>
                <a:lnTo>
                  <a:pt x="219" y="426"/>
                </a:lnTo>
                <a:lnTo>
                  <a:pt x="219" y="435"/>
                </a:lnTo>
                <a:lnTo>
                  <a:pt x="219" y="438"/>
                </a:lnTo>
                <a:lnTo>
                  <a:pt x="219" y="447"/>
                </a:lnTo>
                <a:lnTo>
                  <a:pt x="219" y="451"/>
                </a:lnTo>
                <a:lnTo>
                  <a:pt x="219" y="454"/>
                </a:lnTo>
                <a:lnTo>
                  <a:pt x="219" y="455"/>
                </a:lnTo>
                <a:lnTo>
                  <a:pt x="219" y="457"/>
                </a:lnTo>
                <a:lnTo>
                  <a:pt x="219" y="460"/>
                </a:lnTo>
                <a:lnTo>
                  <a:pt x="219" y="463"/>
                </a:lnTo>
                <a:lnTo>
                  <a:pt x="219" y="465"/>
                </a:lnTo>
                <a:lnTo>
                  <a:pt x="219" y="470"/>
                </a:lnTo>
                <a:lnTo>
                  <a:pt x="219" y="482"/>
                </a:lnTo>
                <a:lnTo>
                  <a:pt x="219" y="487"/>
                </a:lnTo>
                <a:lnTo>
                  <a:pt x="219" y="490"/>
                </a:lnTo>
                <a:lnTo>
                  <a:pt x="219" y="520"/>
                </a:lnTo>
                <a:lnTo>
                  <a:pt x="219" y="524"/>
                </a:lnTo>
                <a:lnTo>
                  <a:pt x="201" y="526"/>
                </a:lnTo>
                <a:lnTo>
                  <a:pt x="189" y="526"/>
                </a:lnTo>
                <a:lnTo>
                  <a:pt x="180" y="526"/>
                </a:lnTo>
                <a:lnTo>
                  <a:pt x="177" y="526"/>
                </a:lnTo>
                <a:lnTo>
                  <a:pt x="175" y="526"/>
                </a:lnTo>
                <a:lnTo>
                  <a:pt x="171" y="526"/>
                </a:lnTo>
                <a:lnTo>
                  <a:pt x="168" y="526"/>
                </a:lnTo>
                <a:lnTo>
                  <a:pt x="148" y="526"/>
                </a:lnTo>
                <a:lnTo>
                  <a:pt x="139" y="526"/>
                </a:lnTo>
                <a:lnTo>
                  <a:pt x="137" y="526"/>
                </a:lnTo>
                <a:lnTo>
                  <a:pt x="135" y="526"/>
                </a:lnTo>
                <a:lnTo>
                  <a:pt x="127" y="526"/>
                </a:lnTo>
                <a:lnTo>
                  <a:pt x="123" y="526"/>
                </a:lnTo>
                <a:lnTo>
                  <a:pt x="116" y="526"/>
                </a:lnTo>
                <a:lnTo>
                  <a:pt x="107" y="526"/>
                </a:lnTo>
                <a:lnTo>
                  <a:pt x="104" y="526"/>
                </a:lnTo>
                <a:lnTo>
                  <a:pt x="102" y="526"/>
                </a:lnTo>
                <a:lnTo>
                  <a:pt x="99" y="526"/>
                </a:lnTo>
                <a:lnTo>
                  <a:pt x="95" y="526"/>
                </a:lnTo>
                <a:lnTo>
                  <a:pt x="94" y="526"/>
                </a:lnTo>
                <a:lnTo>
                  <a:pt x="92" y="526"/>
                </a:lnTo>
                <a:lnTo>
                  <a:pt x="87" y="526"/>
                </a:lnTo>
                <a:lnTo>
                  <a:pt x="80" y="526"/>
                </a:lnTo>
                <a:lnTo>
                  <a:pt x="74" y="526"/>
                </a:lnTo>
                <a:lnTo>
                  <a:pt x="70" y="526"/>
                </a:lnTo>
                <a:lnTo>
                  <a:pt x="65" y="526"/>
                </a:lnTo>
                <a:lnTo>
                  <a:pt x="59" y="526"/>
                </a:lnTo>
                <a:lnTo>
                  <a:pt x="56" y="526"/>
                </a:lnTo>
                <a:lnTo>
                  <a:pt x="50" y="526"/>
                </a:lnTo>
                <a:lnTo>
                  <a:pt x="47" y="526"/>
                </a:lnTo>
                <a:lnTo>
                  <a:pt x="44" y="526"/>
                </a:lnTo>
                <a:lnTo>
                  <a:pt x="42" y="526"/>
                </a:lnTo>
                <a:lnTo>
                  <a:pt x="41" y="526"/>
                </a:lnTo>
                <a:lnTo>
                  <a:pt x="38" y="526"/>
                </a:lnTo>
                <a:lnTo>
                  <a:pt x="35" y="526"/>
                </a:lnTo>
                <a:lnTo>
                  <a:pt x="31" y="526"/>
                </a:lnTo>
                <a:lnTo>
                  <a:pt x="26" y="526"/>
                </a:lnTo>
                <a:lnTo>
                  <a:pt x="19" y="526"/>
                </a:lnTo>
                <a:lnTo>
                  <a:pt x="17" y="526"/>
                </a:lnTo>
                <a:lnTo>
                  <a:pt x="14" y="526"/>
                </a:lnTo>
                <a:lnTo>
                  <a:pt x="12" y="526"/>
                </a:lnTo>
                <a:lnTo>
                  <a:pt x="7" y="526"/>
                </a:lnTo>
                <a:lnTo>
                  <a:pt x="3" y="524"/>
                </a:lnTo>
                <a:lnTo>
                  <a:pt x="2" y="522"/>
                </a:lnTo>
                <a:lnTo>
                  <a:pt x="2" y="513"/>
                </a:lnTo>
                <a:lnTo>
                  <a:pt x="2" y="503"/>
                </a:lnTo>
                <a:lnTo>
                  <a:pt x="2" y="499"/>
                </a:lnTo>
                <a:lnTo>
                  <a:pt x="2" y="487"/>
                </a:lnTo>
                <a:lnTo>
                  <a:pt x="2" y="474"/>
                </a:lnTo>
                <a:lnTo>
                  <a:pt x="2" y="463"/>
                </a:lnTo>
                <a:lnTo>
                  <a:pt x="2" y="451"/>
                </a:lnTo>
                <a:lnTo>
                  <a:pt x="2" y="442"/>
                </a:lnTo>
                <a:lnTo>
                  <a:pt x="2" y="438"/>
                </a:lnTo>
                <a:lnTo>
                  <a:pt x="2" y="431"/>
                </a:lnTo>
                <a:lnTo>
                  <a:pt x="2" y="428"/>
                </a:lnTo>
                <a:lnTo>
                  <a:pt x="2" y="426"/>
                </a:lnTo>
                <a:lnTo>
                  <a:pt x="3" y="417"/>
                </a:lnTo>
                <a:lnTo>
                  <a:pt x="3" y="416"/>
                </a:lnTo>
                <a:lnTo>
                  <a:pt x="3" y="403"/>
                </a:lnTo>
                <a:lnTo>
                  <a:pt x="2" y="395"/>
                </a:lnTo>
                <a:lnTo>
                  <a:pt x="2" y="388"/>
                </a:lnTo>
                <a:lnTo>
                  <a:pt x="2" y="382"/>
                </a:lnTo>
                <a:lnTo>
                  <a:pt x="3" y="374"/>
                </a:lnTo>
                <a:lnTo>
                  <a:pt x="3" y="359"/>
                </a:lnTo>
                <a:lnTo>
                  <a:pt x="2" y="346"/>
                </a:lnTo>
                <a:lnTo>
                  <a:pt x="2" y="345"/>
                </a:lnTo>
                <a:lnTo>
                  <a:pt x="2" y="340"/>
                </a:lnTo>
                <a:lnTo>
                  <a:pt x="2" y="331"/>
                </a:lnTo>
                <a:lnTo>
                  <a:pt x="2" y="327"/>
                </a:lnTo>
                <a:lnTo>
                  <a:pt x="2" y="324"/>
                </a:lnTo>
                <a:lnTo>
                  <a:pt x="2" y="320"/>
                </a:lnTo>
                <a:lnTo>
                  <a:pt x="2" y="317"/>
                </a:lnTo>
                <a:lnTo>
                  <a:pt x="2" y="315"/>
                </a:lnTo>
                <a:lnTo>
                  <a:pt x="2" y="308"/>
                </a:lnTo>
                <a:lnTo>
                  <a:pt x="2" y="301"/>
                </a:lnTo>
                <a:lnTo>
                  <a:pt x="3" y="292"/>
                </a:lnTo>
                <a:lnTo>
                  <a:pt x="3" y="289"/>
                </a:lnTo>
                <a:lnTo>
                  <a:pt x="3" y="287"/>
                </a:lnTo>
                <a:lnTo>
                  <a:pt x="2" y="277"/>
                </a:lnTo>
                <a:lnTo>
                  <a:pt x="2" y="276"/>
                </a:lnTo>
                <a:lnTo>
                  <a:pt x="3" y="265"/>
                </a:lnTo>
                <a:lnTo>
                  <a:pt x="2" y="252"/>
                </a:lnTo>
                <a:lnTo>
                  <a:pt x="2" y="249"/>
                </a:lnTo>
                <a:lnTo>
                  <a:pt x="2" y="240"/>
                </a:lnTo>
                <a:lnTo>
                  <a:pt x="2" y="236"/>
                </a:lnTo>
                <a:lnTo>
                  <a:pt x="2" y="227"/>
                </a:lnTo>
                <a:lnTo>
                  <a:pt x="0" y="227"/>
                </a:lnTo>
                <a:lnTo>
                  <a:pt x="0" y="218"/>
                </a:lnTo>
                <a:lnTo>
                  <a:pt x="0" y="216"/>
                </a:lnTo>
                <a:lnTo>
                  <a:pt x="0" y="209"/>
                </a:lnTo>
                <a:lnTo>
                  <a:pt x="0" y="206"/>
                </a:lnTo>
                <a:lnTo>
                  <a:pt x="0" y="204"/>
                </a:lnTo>
                <a:lnTo>
                  <a:pt x="0" y="201"/>
                </a:lnTo>
                <a:lnTo>
                  <a:pt x="0" y="191"/>
                </a:lnTo>
                <a:lnTo>
                  <a:pt x="0" y="185"/>
                </a:lnTo>
                <a:lnTo>
                  <a:pt x="0" y="181"/>
                </a:lnTo>
                <a:lnTo>
                  <a:pt x="0" y="176"/>
                </a:lnTo>
                <a:lnTo>
                  <a:pt x="0" y="174"/>
                </a:lnTo>
                <a:lnTo>
                  <a:pt x="0" y="171"/>
                </a:lnTo>
                <a:lnTo>
                  <a:pt x="0" y="165"/>
                </a:lnTo>
                <a:lnTo>
                  <a:pt x="0" y="163"/>
                </a:lnTo>
                <a:lnTo>
                  <a:pt x="0" y="158"/>
                </a:lnTo>
                <a:lnTo>
                  <a:pt x="0" y="154"/>
                </a:lnTo>
                <a:lnTo>
                  <a:pt x="0" y="149"/>
                </a:lnTo>
                <a:lnTo>
                  <a:pt x="0" y="141"/>
                </a:lnTo>
                <a:lnTo>
                  <a:pt x="0" y="134"/>
                </a:lnTo>
                <a:lnTo>
                  <a:pt x="0" y="129"/>
                </a:lnTo>
                <a:lnTo>
                  <a:pt x="0" y="124"/>
                </a:lnTo>
                <a:lnTo>
                  <a:pt x="0" y="121"/>
                </a:lnTo>
                <a:lnTo>
                  <a:pt x="0" y="117"/>
                </a:lnTo>
                <a:lnTo>
                  <a:pt x="0" y="116"/>
                </a:lnTo>
                <a:lnTo>
                  <a:pt x="0" y="112"/>
                </a:lnTo>
                <a:lnTo>
                  <a:pt x="0" y="108"/>
                </a:lnTo>
                <a:lnTo>
                  <a:pt x="0" y="104"/>
                </a:lnTo>
                <a:lnTo>
                  <a:pt x="0" y="92"/>
                </a:lnTo>
                <a:lnTo>
                  <a:pt x="0" y="86"/>
                </a:lnTo>
                <a:lnTo>
                  <a:pt x="0" y="80"/>
                </a:lnTo>
                <a:lnTo>
                  <a:pt x="0" y="70"/>
                </a:lnTo>
                <a:lnTo>
                  <a:pt x="0" y="66"/>
                </a:lnTo>
                <a:lnTo>
                  <a:pt x="0" y="56"/>
                </a:lnTo>
                <a:lnTo>
                  <a:pt x="0" y="54"/>
                </a:lnTo>
                <a:lnTo>
                  <a:pt x="0" y="41"/>
                </a:lnTo>
                <a:lnTo>
                  <a:pt x="0" y="36"/>
                </a:lnTo>
                <a:lnTo>
                  <a:pt x="0" y="30"/>
                </a:lnTo>
                <a:lnTo>
                  <a:pt x="0" y="19"/>
                </a:lnTo>
                <a:lnTo>
                  <a:pt x="0" y="11"/>
                </a:lnTo>
                <a:lnTo>
                  <a:pt x="0" y="9"/>
                </a:lnTo>
                <a:lnTo>
                  <a:pt x="0" y="5"/>
                </a:lnTo>
                <a:lnTo>
                  <a:pt x="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 name="Freeform 188"/>
          <p:cNvSpPr>
            <a:spLocks/>
          </p:cNvSpPr>
          <p:nvPr/>
        </p:nvSpPr>
        <p:spPr bwMode="auto">
          <a:xfrm>
            <a:off x="5354638" y="2459038"/>
            <a:ext cx="735012" cy="423862"/>
          </a:xfrm>
          <a:custGeom>
            <a:avLst/>
            <a:gdLst>
              <a:gd name="T0" fmla="*/ 2147483646 w 510"/>
              <a:gd name="T1" fmla="*/ 0 h 303"/>
              <a:gd name="T2" fmla="*/ 2147483646 w 510"/>
              <a:gd name="T3" fmla="*/ 0 h 303"/>
              <a:gd name="T4" fmla="*/ 2147483646 w 510"/>
              <a:gd name="T5" fmla="*/ 2147483646 h 303"/>
              <a:gd name="T6" fmla="*/ 2147483646 w 510"/>
              <a:gd name="T7" fmla="*/ 2147483646 h 303"/>
              <a:gd name="T8" fmla="*/ 2147483646 w 510"/>
              <a:gd name="T9" fmla="*/ 2147483646 h 303"/>
              <a:gd name="T10" fmla="*/ 2147483646 w 510"/>
              <a:gd name="T11" fmla="*/ 2147483646 h 303"/>
              <a:gd name="T12" fmla="*/ 2147483646 w 510"/>
              <a:gd name="T13" fmla="*/ 2147483646 h 303"/>
              <a:gd name="T14" fmla="*/ 2147483646 w 510"/>
              <a:gd name="T15" fmla="*/ 2147483646 h 303"/>
              <a:gd name="T16" fmla="*/ 2147483646 w 510"/>
              <a:gd name="T17" fmla="*/ 2147483646 h 303"/>
              <a:gd name="T18" fmla="*/ 2147483646 w 510"/>
              <a:gd name="T19" fmla="*/ 2147483646 h 303"/>
              <a:gd name="T20" fmla="*/ 2147483646 w 510"/>
              <a:gd name="T21" fmla="*/ 2147483646 h 303"/>
              <a:gd name="T22" fmla="*/ 2147483646 w 510"/>
              <a:gd name="T23" fmla="*/ 2147483646 h 303"/>
              <a:gd name="T24" fmla="*/ 2147483646 w 510"/>
              <a:gd name="T25" fmla="*/ 2147483646 h 303"/>
              <a:gd name="T26" fmla="*/ 2147483646 w 510"/>
              <a:gd name="T27" fmla="*/ 0 h 303"/>
              <a:gd name="T28" fmla="*/ 2147483646 w 510"/>
              <a:gd name="T29" fmla="*/ 2147483646 h 303"/>
              <a:gd name="T30" fmla="*/ 2147483646 w 510"/>
              <a:gd name="T31" fmla="*/ 2147483646 h 303"/>
              <a:gd name="T32" fmla="*/ 2147483646 w 510"/>
              <a:gd name="T33" fmla="*/ 2147483646 h 303"/>
              <a:gd name="T34" fmla="*/ 2147483646 w 510"/>
              <a:gd name="T35" fmla="*/ 2147483646 h 303"/>
              <a:gd name="T36" fmla="*/ 2147483646 w 510"/>
              <a:gd name="T37" fmla="*/ 2147483646 h 303"/>
              <a:gd name="T38" fmla="*/ 2147483646 w 510"/>
              <a:gd name="T39" fmla="*/ 2147483646 h 303"/>
              <a:gd name="T40" fmla="*/ 2147483646 w 510"/>
              <a:gd name="T41" fmla="*/ 2147483646 h 303"/>
              <a:gd name="T42" fmla="*/ 2147483646 w 510"/>
              <a:gd name="T43" fmla="*/ 2147483646 h 303"/>
              <a:gd name="T44" fmla="*/ 2147483646 w 510"/>
              <a:gd name="T45" fmla="*/ 2147483646 h 303"/>
              <a:gd name="T46" fmla="*/ 2147483646 w 510"/>
              <a:gd name="T47" fmla="*/ 2147483646 h 303"/>
              <a:gd name="T48" fmla="*/ 2147483646 w 510"/>
              <a:gd name="T49" fmla="*/ 2147483646 h 303"/>
              <a:gd name="T50" fmla="*/ 2147483646 w 510"/>
              <a:gd name="T51" fmla="*/ 2147483646 h 303"/>
              <a:gd name="T52" fmla="*/ 2147483646 w 510"/>
              <a:gd name="T53" fmla="*/ 2147483646 h 303"/>
              <a:gd name="T54" fmla="*/ 2147483646 w 510"/>
              <a:gd name="T55" fmla="*/ 2147483646 h 303"/>
              <a:gd name="T56" fmla="*/ 2147483646 w 510"/>
              <a:gd name="T57" fmla="*/ 2147483646 h 303"/>
              <a:gd name="T58" fmla="*/ 2147483646 w 510"/>
              <a:gd name="T59" fmla="*/ 2147483646 h 303"/>
              <a:gd name="T60" fmla="*/ 2147483646 w 510"/>
              <a:gd name="T61" fmla="*/ 2147483646 h 303"/>
              <a:gd name="T62" fmla="*/ 2147483646 w 510"/>
              <a:gd name="T63" fmla="*/ 2147483646 h 303"/>
              <a:gd name="T64" fmla="*/ 2147483646 w 510"/>
              <a:gd name="T65" fmla="*/ 2147483646 h 303"/>
              <a:gd name="T66" fmla="*/ 2147483646 w 510"/>
              <a:gd name="T67" fmla="*/ 2147483646 h 303"/>
              <a:gd name="T68" fmla="*/ 2147483646 w 510"/>
              <a:gd name="T69" fmla="*/ 2147483646 h 303"/>
              <a:gd name="T70" fmla="*/ 2147483646 w 510"/>
              <a:gd name="T71" fmla="*/ 2147483646 h 303"/>
              <a:gd name="T72" fmla="*/ 2147483646 w 510"/>
              <a:gd name="T73" fmla="*/ 2147483646 h 303"/>
              <a:gd name="T74" fmla="*/ 2147483646 w 510"/>
              <a:gd name="T75" fmla="*/ 2147483646 h 303"/>
              <a:gd name="T76" fmla="*/ 2147483646 w 510"/>
              <a:gd name="T77" fmla="*/ 2147483646 h 303"/>
              <a:gd name="T78" fmla="*/ 2147483646 w 510"/>
              <a:gd name="T79" fmla="*/ 2147483646 h 303"/>
              <a:gd name="T80" fmla="*/ 2147483646 w 510"/>
              <a:gd name="T81" fmla="*/ 2147483646 h 303"/>
              <a:gd name="T82" fmla="*/ 2147483646 w 510"/>
              <a:gd name="T83" fmla="*/ 2147483646 h 303"/>
              <a:gd name="T84" fmla="*/ 2147483646 w 510"/>
              <a:gd name="T85" fmla="*/ 2147483646 h 303"/>
              <a:gd name="T86" fmla="*/ 2147483646 w 510"/>
              <a:gd name="T87" fmla="*/ 2147483646 h 303"/>
              <a:gd name="T88" fmla="*/ 2147483646 w 510"/>
              <a:gd name="T89" fmla="*/ 2147483646 h 303"/>
              <a:gd name="T90" fmla="*/ 2147483646 w 510"/>
              <a:gd name="T91" fmla="*/ 2147483646 h 303"/>
              <a:gd name="T92" fmla="*/ 0 w 510"/>
              <a:gd name="T93" fmla="*/ 2147483646 h 303"/>
              <a:gd name="T94" fmla="*/ 0 w 510"/>
              <a:gd name="T95" fmla="*/ 2147483646 h 303"/>
              <a:gd name="T96" fmla="*/ 0 w 510"/>
              <a:gd name="T97" fmla="*/ 2147483646 h 303"/>
              <a:gd name="T98" fmla="*/ 0 w 510"/>
              <a:gd name="T99" fmla="*/ 2147483646 h 303"/>
              <a:gd name="T100" fmla="*/ 0 w 510"/>
              <a:gd name="T101" fmla="*/ 2147483646 h 303"/>
              <a:gd name="T102" fmla="*/ 0 w 510"/>
              <a:gd name="T103" fmla="*/ 2147483646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303"/>
              <a:gd name="T158" fmla="*/ 510 w 510"/>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303">
                <a:moveTo>
                  <a:pt x="0" y="0"/>
                </a:moveTo>
                <a:lnTo>
                  <a:pt x="12" y="0"/>
                </a:lnTo>
                <a:lnTo>
                  <a:pt x="20" y="0"/>
                </a:lnTo>
                <a:lnTo>
                  <a:pt x="23" y="0"/>
                </a:lnTo>
                <a:lnTo>
                  <a:pt x="29" y="0"/>
                </a:lnTo>
                <a:lnTo>
                  <a:pt x="35" y="0"/>
                </a:lnTo>
                <a:lnTo>
                  <a:pt x="45" y="0"/>
                </a:lnTo>
                <a:lnTo>
                  <a:pt x="54" y="0"/>
                </a:lnTo>
                <a:lnTo>
                  <a:pt x="56" y="0"/>
                </a:lnTo>
                <a:lnTo>
                  <a:pt x="59" y="0"/>
                </a:lnTo>
                <a:lnTo>
                  <a:pt x="63" y="0"/>
                </a:lnTo>
                <a:lnTo>
                  <a:pt x="68" y="0"/>
                </a:lnTo>
                <a:lnTo>
                  <a:pt x="72" y="0"/>
                </a:lnTo>
                <a:lnTo>
                  <a:pt x="91" y="1"/>
                </a:lnTo>
                <a:lnTo>
                  <a:pt x="96" y="1"/>
                </a:lnTo>
                <a:lnTo>
                  <a:pt x="97" y="1"/>
                </a:lnTo>
                <a:lnTo>
                  <a:pt x="105" y="1"/>
                </a:lnTo>
                <a:lnTo>
                  <a:pt x="107" y="1"/>
                </a:lnTo>
                <a:lnTo>
                  <a:pt x="119" y="1"/>
                </a:lnTo>
                <a:lnTo>
                  <a:pt x="120" y="1"/>
                </a:lnTo>
                <a:lnTo>
                  <a:pt x="124" y="1"/>
                </a:lnTo>
                <a:lnTo>
                  <a:pt x="131" y="1"/>
                </a:lnTo>
                <a:lnTo>
                  <a:pt x="140" y="1"/>
                </a:lnTo>
                <a:lnTo>
                  <a:pt x="142" y="2"/>
                </a:lnTo>
                <a:lnTo>
                  <a:pt x="147" y="1"/>
                </a:lnTo>
                <a:lnTo>
                  <a:pt x="148" y="1"/>
                </a:lnTo>
                <a:lnTo>
                  <a:pt x="156" y="2"/>
                </a:lnTo>
                <a:lnTo>
                  <a:pt x="169" y="2"/>
                </a:lnTo>
                <a:lnTo>
                  <a:pt x="179" y="1"/>
                </a:lnTo>
                <a:lnTo>
                  <a:pt x="185" y="1"/>
                </a:lnTo>
                <a:lnTo>
                  <a:pt x="186" y="1"/>
                </a:lnTo>
                <a:lnTo>
                  <a:pt x="191" y="1"/>
                </a:lnTo>
                <a:lnTo>
                  <a:pt x="204" y="2"/>
                </a:lnTo>
                <a:lnTo>
                  <a:pt x="216" y="2"/>
                </a:lnTo>
                <a:lnTo>
                  <a:pt x="225" y="2"/>
                </a:lnTo>
                <a:lnTo>
                  <a:pt x="228" y="2"/>
                </a:lnTo>
                <a:lnTo>
                  <a:pt x="233" y="2"/>
                </a:lnTo>
                <a:lnTo>
                  <a:pt x="239" y="2"/>
                </a:lnTo>
                <a:lnTo>
                  <a:pt x="242" y="2"/>
                </a:lnTo>
                <a:lnTo>
                  <a:pt x="247" y="2"/>
                </a:lnTo>
                <a:lnTo>
                  <a:pt x="251" y="2"/>
                </a:lnTo>
                <a:lnTo>
                  <a:pt x="263" y="2"/>
                </a:lnTo>
                <a:lnTo>
                  <a:pt x="268" y="2"/>
                </a:lnTo>
                <a:lnTo>
                  <a:pt x="277" y="2"/>
                </a:lnTo>
                <a:lnTo>
                  <a:pt x="289" y="2"/>
                </a:lnTo>
                <a:lnTo>
                  <a:pt x="300" y="2"/>
                </a:lnTo>
                <a:lnTo>
                  <a:pt x="303" y="2"/>
                </a:lnTo>
                <a:lnTo>
                  <a:pt x="307" y="2"/>
                </a:lnTo>
                <a:lnTo>
                  <a:pt x="312" y="2"/>
                </a:lnTo>
                <a:lnTo>
                  <a:pt x="315" y="2"/>
                </a:lnTo>
                <a:lnTo>
                  <a:pt x="316" y="2"/>
                </a:lnTo>
                <a:lnTo>
                  <a:pt x="325" y="2"/>
                </a:lnTo>
                <a:lnTo>
                  <a:pt x="329" y="2"/>
                </a:lnTo>
                <a:lnTo>
                  <a:pt x="344" y="2"/>
                </a:lnTo>
                <a:lnTo>
                  <a:pt x="348" y="2"/>
                </a:lnTo>
                <a:lnTo>
                  <a:pt x="353" y="2"/>
                </a:lnTo>
                <a:lnTo>
                  <a:pt x="355" y="2"/>
                </a:lnTo>
                <a:lnTo>
                  <a:pt x="358" y="2"/>
                </a:lnTo>
                <a:lnTo>
                  <a:pt x="373" y="2"/>
                </a:lnTo>
                <a:lnTo>
                  <a:pt x="382" y="2"/>
                </a:lnTo>
                <a:lnTo>
                  <a:pt x="386" y="2"/>
                </a:lnTo>
                <a:lnTo>
                  <a:pt x="389" y="2"/>
                </a:lnTo>
                <a:lnTo>
                  <a:pt x="396" y="2"/>
                </a:lnTo>
                <a:lnTo>
                  <a:pt x="411" y="1"/>
                </a:lnTo>
                <a:lnTo>
                  <a:pt x="421" y="1"/>
                </a:lnTo>
                <a:lnTo>
                  <a:pt x="445" y="1"/>
                </a:lnTo>
                <a:lnTo>
                  <a:pt x="468" y="0"/>
                </a:lnTo>
                <a:lnTo>
                  <a:pt x="481" y="0"/>
                </a:lnTo>
                <a:lnTo>
                  <a:pt x="493" y="0"/>
                </a:lnTo>
                <a:lnTo>
                  <a:pt x="505" y="0"/>
                </a:lnTo>
                <a:lnTo>
                  <a:pt x="505" y="4"/>
                </a:lnTo>
                <a:lnTo>
                  <a:pt x="505" y="7"/>
                </a:lnTo>
                <a:lnTo>
                  <a:pt x="505" y="10"/>
                </a:lnTo>
                <a:lnTo>
                  <a:pt x="505" y="18"/>
                </a:lnTo>
                <a:lnTo>
                  <a:pt x="505" y="29"/>
                </a:lnTo>
                <a:lnTo>
                  <a:pt x="505" y="35"/>
                </a:lnTo>
                <a:lnTo>
                  <a:pt x="505" y="40"/>
                </a:lnTo>
                <a:lnTo>
                  <a:pt x="505" y="53"/>
                </a:lnTo>
                <a:lnTo>
                  <a:pt x="505" y="55"/>
                </a:lnTo>
                <a:lnTo>
                  <a:pt x="505" y="65"/>
                </a:lnTo>
                <a:lnTo>
                  <a:pt x="505" y="69"/>
                </a:lnTo>
                <a:lnTo>
                  <a:pt x="505" y="79"/>
                </a:lnTo>
                <a:lnTo>
                  <a:pt x="505" y="85"/>
                </a:lnTo>
                <a:lnTo>
                  <a:pt x="505" y="91"/>
                </a:lnTo>
                <a:lnTo>
                  <a:pt x="505" y="103"/>
                </a:lnTo>
                <a:lnTo>
                  <a:pt x="505" y="107"/>
                </a:lnTo>
                <a:lnTo>
                  <a:pt x="505" y="111"/>
                </a:lnTo>
                <a:lnTo>
                  <a:pt x="505" y="115"/>
                </a:lnTo>
                <a:lnTo>
                  <a:pt x="505" y="116"/>
                </a:lnTo>
                <a:lnTo>
                  <a:pt x="505" y="120"/>
                </a:lnTo>
                <a:lnTo>
                  <a:pt x="505" y="123"/>
                </a:lnTo>
                <a:lnTo>
                  <a:pt x="505" y="128"/>
                </a:lnTo>
                <a:lnTo>
                  <a:pt x="505" y="133"/>
                </a:lnTo>
                <a:lnTo>
                  <a:pt x="505" y="140"/>
                </a:lnTo>
                <a:lnTo>
                  <a:pt x="505" y="148"/>
                </a:lnTo>
                <a:lnTo>
                  <a:pt x="505" y="153"/>
                </a:lnTo>
                <a:lnTo>
                  <a:pt x="505" y="157"/>
                </a:lnTo>
                <a:lnTo>
                  <a:pt x="505" y="162"/>
                </a:lnTo>
                <a:lnTo>
                  <a:pt x="505" y="164"/>
                </a:lnTo>
                <a:lnTo>
                  <a:pt x="505" y="170"/>
                </a:lnTo>
                <a:lnTo>
                  <a:pt x="505" y="173"/>
                </a:lnTo>
                <a:lnTo>
                  <a:pt x="505" y="175"/>
                </a:lnTo>
                <a:lnTo>
                  <a:pt x="505" y="180"/>
                </a:lnTo>
                <a:lnTo>
                  <a:pt x="505" y="185"/>
                </a:lnTo>
                <a:lnTo>
                  <a:pt x="505" y="190"/>
                </a:lnTo>
                <a:lnTo>
                  <a:pt x="505" y="200"/>
                </a:lnTo>
                <a:lnTo>
                  <a:pt x="505" y="203"/>
                </a:lnTo>
                <a:lnTo>
                  <a:pt x="505" y="205"/>
                </a:lnTo>
                <a:lnTo>
                  <a:pt x="505" y="208"/>
                </a:lnTo>
                <a:lnTo>
                  <a:pt x="505" y="215"/>
                </a:lnTo>
                <a:lnTo>
                  <a:pt x="505" y="217"/>
                </a:lnTo>
                <a:lnTo>
                  <a:pt x="505" y="227"/>
                </a:lnTo>
                <a:lnTo>
                  <a:pt x="507" y="227"/>
                </a:lnTo>
                <a:lnTo>
                  <a:pt x="507" y="236"/>
                </a:lnTo>
                <a:lnTo>
                  <a:pt x="507" y="239"/>
                </a:lnTo>
                <a:lnTo>
                  <a:pt x="507" y="248"/>
                </a:lnTo>
                <a:lnTo>
                  <a:pt x="507" y="252"/>
                </a:lnTo>
                <a:lnTo>
                  <a:pt x="509" y="264"/>
                </a:lnTo>
                <a:lnTo>
                  <a:pt x="507" y="275"/>
                </a:lnTo>
                <a:lnTo>
                  <a:pt x="507" y="277"/>
                </a:lnTo>
                <a:lnTo>
                  <a:pt x="509" y="287"/>
                </a:lnTo>
                <a:lnTo>
                  <a:pt x="509" y="288"/>
                </a:lnTo>
                <a:lnTo>
                  <a:pt x="509" y="291"/>
                </a:lnTo>
                <a:lnTo>
                  <a:pt x="507" y="300"/>
                </a:lnTo>
                <a:lnTo>
                  <a:pt x="502" y="300"/>
                </a:lnTo>
                <a:lnTo>
                  <a:pt x="495" y="300"/>
                </a:lnTo>
                <a:lnTo>
                  <a:pt x="492" y="300"/>
                </a:lnTo>
                <a:lnTo>
                  <a:pt x="490" y="300"/>
                </a:lnTo>
                <a:lnTo>
                  <a:pt x="483" y="300"/>
                </a:lnTo>
                <a:lnTo>
                  <a:pt x="478" y="300"/>
                </a:lnTo>
                <a:lnTo>
                  <a:pt x="473" y="300"/>
                </a:lnTo>
                <a:lnTo>
                  <a:pt x="471" y="300"/>
                </a:lnTo>
                <a:lnTo>
                  <a:pt x="468" y="300"/>
                </a:lnTo>
                <a:lnTo>
                  <a:pt x="466" y="300"/>
                </a:lnTo>
                <a:lnTo>
                  <a:pt x="462" y="300"/>
                </a:lnTo>
                <a:lnTo>
                  <a:pt x="460" y="300"/>
                </a:lnTo>
                <a:lnTo>
                  <a:pt x="447" y="302"/>
                </a:lnTo>
                <a:lnTo>
                  <a:pt x="441" y="302"/>
                </a:lnTo>
                <a:lnTo>
                  <a:pt x="435" y="302"/>
                </a:lnTo>
                <a:lnTo>
                  <a:pt x="433" y="302"/>
                </a:lnTo>
                <a:lnTo>
                  <a:pt x="425" y="300"/>
                </a:lnTo>
                <a:lnTo>
                  <a:pt x="423" y="300"/>
                </a:lnTo>
                <a:lnTo>
                  <a:pt x="418" y="300"/>
                </a:lnTo>
                <a:lnTo>
                  <a:pt x="410" y="300"/>
                </a:lnTo>
                <a:lnTo>
                  <a:pt x="406" y="300"/>
                </a:lnTo>
                <a:lnTo>
                  <a:pt x="399" y="300"/>
                </a:lnTo>
                <a:lnTo>
                  <a:pt x="391" y="300"/>
                </a:lnTo>
                <a:lnTo>
                  <a:pt x="386" y="300"/>
                </a:lnTo>
                <a:lnTo>
                  <a:pt x="383" y="300"/>
                </a:lnTo>
                <a:lnTo>
                  <a:pt x="382" y="300"/>
                </a:lnTo>
                <a:lnTo>
                  <a:pt x="378" y="300"/>
                </a:lnTo>
                <a:lnTo>
                  <a:pt x="372" y="300"/>
                </a:lnTo>
                <a:lnTo>
                  <a:pt x="369" y="300"/>
                </a:lnTo>
                <a:lnTo>
                  <a:pt x="363" y="300"/>
                </a:lnTo>
                <a:lnTo>
                  <a:pt x="358" y="300"/>
                </a:lnTo>
                <a:lnTo>
                  <a:pt x="351" y="300"/>
                </a:lnTo>
                <a:lnTo>
                  <a:pt x="339" y="300"/>
                </a:lnTo>
                <a:lnTo>
                  <a:pt x="338" y="300"/>
                </a:lnTo>
                <a:lnTo>
                  <a:pt x="329" y="300"/>
                </a:lnTo>
                <a:lnTo>
                  <a:pt x="328" y="300"/>
                </a:lnTo>
                <a:lnTo>
                  <a:pt x="318" y="300"/>
                </a:lnTo>
                <a:lnTo>
                  <a:pt x="316" y="300"/>
                </a:lnTo>
                <a:lnTo>
                  <a:pt x="304" y="300"/>
                </a:lnTo>
                <a:lnTo>
                  <a:pt x="300" y="300"/>
                </a:lnTo>
                <a:lnTo>
                  <a:pt x="292" y="300"/>
                </a:lnTo>
                <a:lnTo>
                  <a:pt x="279" y="300"/>
                </a:lnTo>
                <a:lnTo>
                  <a:pt x="272" y="300"/>
                </a:lnTo>
                <a:lnTo>
                  <a:pt x="270" y="300"/>
                </a:lnTo>
                <a:lnTo>
                  <a:pt x="267" y="300"/>
                </a:lnTo>
                <a:lnTo>
                  <a:pt x="256" y="300"/>
                </a:lnTo>
                <a:lnTo>
                  <a:pt x="251" y="300"/>
                </a:lnTo>
                <a:lnTo>
                  <a:pt x="245" y="300"/>
                </a:lnTo>
                <a:lnTo>
                  <a:pt x="238" y="300"/>
                </a:lnTo>
                <a:lnTo>
                  <a:pt x="236" y="300"/>
                </a:lnTo>
                <a:lnTo>
                  <a:pt x="231" y="300"/>
                </a:lnTo>
                <a:lnTo>
                  <a:pt x="227" y="300"/>
                </a:lnTo>
                <a:lnTo>
                  <a:pt x="220" y="300"/>
                </a:lnTo>
                <a:lnTo>
                  <a:pt x="219" y="300"/>
                </a:lnTo>
                <a:lnTo>
                  <a:pt x="215" y="300"/>
                </a:lnTo>
                <a:lnTo>
                  <a:pt x="207" y="300"/>
                </a:lnTo>
                <a:lnTo>
                  <a:pt x="203" y="300"/>
                </a:lnTo>
                <a:lnTo>
                  <a:pt x="192" y="300"/>
                </a:lnTo>
                <a:lnTo>
                  <a:pt x="190" y="300"/>
                </a:lnTo>
                <a:lnTo>
                  <a:pt x="183" y="300"/>
                </a:lnTo>
                <a:lnTo>
                  <a:pt x="173" y="300"/>
                </a:lnTo>
                <a:lnTo>
                  <a:pt x="171" y="300"/>
                </a:lnTo>
                <a:lnTo>
                  <a:pt x="170" y="300"/>
                </a:lnTo>
                <a:lnTo>
                  <a:pt x="167" y="300"/>
                </a:lnTo>
                <a:lnTo>
                  <a:pt x="164" y="300"/>
                </a:lnTo>
                <a:lnTo>
                  <a:pt x="159" y="300"/>
                </a:lnTo>
                <a:lnTo>
                  <a:pt x="156" y="300"/>
                </a:lnTo>
                <a:lnTo>
                  <a:pt x="155" y="300"/>
                </a:lnTo>
                <a:lnTo>
                  <a:pt x="150" y="300"/>
                </a:lnTo>
                <a:lnTo>
                  <a:pt x="147" y="300"/>
                </a:lnTo>
                <a:lnTo>
                  <a:pt x="140" y="300"/>
                </a:lnTo>
                <a:lnTo>
                  <a:pt x="135" y="300"/>
                </a:lnTo>
                <a:lnTo>
                  <a:pt x="130" y="300"/>
                </a:lnTo>
                <a:lnTo>
                  <a:pt x="123" y="300"/>
                </a:lnTo>
                <a:lnTo>
                  <a:pt x="120" y="300"/>
                </a:lnTo>
                <a:lnTo>
                  <a:pt x="119" y="300"/>
                </a:lnTo>
                <a:lnTo>
                  <a:pt x="115" y="300"/>
                </a:lnTo>
                <a:lnTo>
                  <a:pt x="114" y="300"/>
                </a:lnTo>
                <a:lnTo>
                  <a:pt x="112" y="300"/>
                </a:lnTo>
                <a:lnTo>
                  <a:pt x="107" y="300"/>
                </a:lnTo>
                <a:lnTo>
                  <a:pt x="101" y="300"/>
                </a:lnTo>
                <a:lnTo>
                  <a:pt x="100" y="300"/>
                </a:lnTo>
                <a:lnTo>
                  <a:pt x="96" y="300"/>
                </a:lnTo>
                <a:lnTo>
                  <a:pt x="92" y="300"/>
                </a:lnTo>
                <a:lnTo>
                  <a:pt x="87" y="300"/>
                </a:lnTo>
                <a:lnTo>
                  <a:pt x="85" y="300"/>
                </a:lnTo>
                <a:lnTo>
                  <a:pt x="80" y="300"/>
                </a:lnTo>
                <a:lnTo>
                  <a:pt x="72" y="300"/>
                </a:lnTo>
                <a:lnTo>
                  <a:pt x="61" y="300"/>
                </a:lnTo>
                <a:lnTo>
                  <a:pt x="50" y="300"/>
                </a:lnTo>
                <a:lnTo>
                  <a:pt x="39" y="300"/>
                </a:lnTo>
                <a:lnTo>
                  <a:pt x="31" y="300"/>
                </a:lnTo>
                <a:lnTo>
                  <a:pt x="27" y="300"/>
                </a:lnTo>
                <a:lnTo>
                  <a:pt x="19" y="300"/>
                </a:lnTo>
                <a:lnTo>
                  <a:pt x="16" y="302"/>
                </a:lnTo>
                <a:lnTo>
                  <a:pt x="5" y="302"/>
                </a:lnTo>
                <a:lnTo>
                  <a:pt x="3" y="302"/>
                </a:lnTo>
                <a:lnTo>
                  <a:pt x="3" y="291"/>
                </a:lnTo>
                <a:lnTo>
                  <a:pt x="3" y="288"/>
                </a:lnTo>
                <a:lnTo>
                  <a:pt x="3" y="283"/>
                </a:lnTo>
                <a:lnTo>
                  <a:pt x="3" y="277"/>
                </a:lnTo>
                <a:lnTo>
                  <a:pt x="3" y="273"/>
                </a:lnTo>
                <a:lnTo>
                  <a:pt x="3" y="264"/>
                </a:lnTo>
                <a:lnTo>
                  <a:pt x="3" y="257"/>
                </a:lnTo>
                <a:lnTo>
                  <a:pt x="3" y="252"/>
                </a:lnTo>
                <a:lnTo>
                  <a:pt x="3" y="236"/>
                </a:lnTo>
                <a:lnTo>
                  <a:pt x="3" y="233"/>
                </a:lnTo>
                <a:lnTo>
                  <a:pt x="0" y="215"/>
                </a:lnTo>
                <a:lnTo>
                  <a:pt x="0" y="208"/>
                </a:lnTo>
                <a:lnTo>
                  <a:pt x="0" y="203"/>
                </a:lnTo>
                <a:lnTo>
                  <a:pt x="0" y="186"/>
                </a:lnTo>
                <a:lnTo>
                  <a:pt x="0" y="177"/>
                </a:lnTo>
                <a:lnTo>
                  <a:pt x="0" y="174"/>
                </a:lnTo>
                <a:lnTo>
                  <a:pt x="0" y="169"/>
                </a:lnTo>
                <a:lnTo>
                  <a:pt x="0" y="164"/>
                </a:lnTo>
                <a:lnTo>
                  <a:pt x="0" y="160"/>
                </a:lnTo>
                <a:lnTo>
                  <a:pt x="0" y="140"/>
                </a:lnTo>
                <a:lnTo>
                  <a:pt x="0" y="133"/>
                </a:lnTo>
                <a:lnTo>
                  <a:pt x="0" y="129"/>
                </a:lnTo>
                <a:lnTo>
                  <a:pt x="0" y="121"/>
                </a:lnTo>
                <a:lnTo>
                  <a:pt x="0" y="107"/>
                </a:lnTo>
                <a:lnTo>
                  <a:pt x="0" y="105"/>
                </a:lnTo>
                <a:lnTo>
                  <a:pt x="0" y="98"/>
                </a:lnTo>
                <a:lnTo>
                  <a:pt x="0" y="95"/>
                </a:lnTo>
                <a:lnTo>
                  <a:pt x="0" y="85"/>
                </a:lnTo>
                <a:lnTo>
                  <a:pt x="0" y="79"/>
                </a:lnTo>
                <a:lnTo>
                  <a:pt x="0" y="71"/>
                </a:lnTo>
                <a:lnTo>
                  <a:pt x="0" y="68"/>
                </a:lnTo>
                <a:lnTo>
                  <a:pt x="0" y="64"/>
                </a:lnTo>
                <a:lnTo>
                  <a:pt x="0" y="55"/>
                </a:lnTo>
                <a:lnTo>
                  <a:pt x="0" y="53"/>
                </a:lnTo>
                <a:lnTo>
                  <a:pt x="0" y="32"/>
                </a:lnTo>
                <a:lnTo>
                  <a:pt x="0" y="29"/>
                </a:lnTo>
                <a:lnTo>
                  <a:pt x="0" y="23"/>
                </a:lnTo>
                <a:lnTo>
                  <a:pt x="0" y="17"/>
                </a:lnTo>
                <a:lnTo>
                  <a:pt x="0" y="4"/>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 name="Freeform 189"/>
          <p:cNvSpPr>
            <a:spLocks/>
          </p:cNvSpPr>
          <p:nvPr/>
        </p:nvSpPr>
        <p:spPr bwMode="auto">
          <a:xfrm>
            <a:off x="5326064" y="3714751"/>
            <a:ext cx="777875" cy="627063"/>
          </a:xfrm>
          <a:custGeom>
            <a:avLst/>
            <a:gdLst>
              <a:gd name="T0" fmla="*/ 2147483646 w 539"/>
              <a:gd name="T1" fmla="*/ 0 h 446"/>
              <a:gd name="T2" fmla="*/ 2147483646 w 539"/>
              <a:gd name="T3" fmla="*/ 0 h 446"/>
              <a:gd name="T4" fmla="*/ 2147483646 w 539"/>
              <a:gd name="T5" fmla="*/ 0 h 446"/>
              <a:gd name="T6" fmla="*/ 2147483646 w 539"/>
              <a:gd name="T7" fmla="*/ 0 h 446"/>
              <a:gd name="T8" fmla="*/ 2147483646 w 539"/>
              <a:gd name="T9" fmla="*/ 0 h 446"/>
              <a:gd name="T10" fmla="*/ 2147483646 w 539"/>
              <a:gd name="T11" fmla="*/ 0 h 446"/>
              <a:gd name="T12" fmla="*/ 2147483646 w 539"/>
              <a:gd name="T13" fmla="*/ 0 h 446"/>
              <a:gd name="T14" fmla="*/ 2147483646 w 539"/>
              <a:gd name="T15" fmla="*/ 0 h 446"/>
              <a:gd name="T16" fmla="*/ 2147483646 w 539"/>
              <a:gd name="T17" fmla="*/ 0 h 446"/>
              <a:gd name="T18" fmla="*/ 2147483646 w 539"/>
              <a:gd name="T19" fmla="*/ 0 h 446"/>
              <a:gd name="T20" fmla="*/ 2147483646 w 539"/>
              <a:gd name="T21" fmla="*/ 0 h 446"/>
              <a:gd name="T22" fmla="*/ 2147483646 w 539"/>
              <a:gd name="T23" fmla="*/ 0 h 446"/>
              <a:gd name="T24" fmla="*/ 2147483646 w 539"/>
              <a:gd name="T25" fmla="*/ 0 h 446"/>
              <a:gd name="T26" fmla="*/ 2147483646 w 539"/>
              <a:gd name="T27" fmla="*/ 2147483646 h 446"/>
              <a:gd name="T28" fmla="*/ 2147483646 w 539"/>
              <a:gd name="T29" fmla="*/ 2147483646 h 446"/>
              <a:gd name="T30" fmla="*/ 2147483646 w 539"/>
              <a:gd name="T31" fmla="*/ 2147483646 h 446"/>
              <a:gd name="T32" fmla="*/ 2147483646 w 539"/>
              <a:gd name="T33" fmla="*/ 2147483646 h 446"/>
              <a:gd name="T34" fmla="*/ 2147483646 w 539"/>
              <a:gd name="T35" fmla="*/ 2147483646 h 446"/>
              <a:gd name="T36" fmla="*/ 2147483646 w 539"/>
              <a:gd name="T37" fmla="*/ 2147483646 h 446"/>
              <a:gd name="T38" fmla="*/ 2147483646 w 539"/>
              <a:gd name="T39" fmla="*/ 2147483646 h 446"/>
              <a:gd name="T40" fmla="*/ 2147483646 w 539"/>
              <a:gd name="T41" fmla="*/ 2147483646 h 446"/>
              <a:gd name="T42" fmla="*/ 2147483646 w 539"/>
              <a:gd name="T43" fmla="*/ 2147483646 h 446"/>
              <a:gd name="T44" fmla="*/ 2147483646 w 539"/>
              <a:gd name="T45" fmla="*/ 2147483646 h 446"/>
              <a:gd name="T46" fmla="*/ 2147483646 w 539"/>
              <a:gd name="T47" fmla="*/ 2147483646 h 446"/>
              <a:gd name="T48" fmla="*/ 2147483646 w 539"/>
              <a:gd name="T49" fmla="*/ 2147483646 h 446"/>
              <a:gd name="T50" fmla="*/ 2147483646 w 539"/>
              <a:gd name="T51" fmla="*/ 2147483646 h 446"/>
              <a:gd name="T52" fmla="*/ 2147483646 w 539"/>
              <a:gd name="T53" fmla="*/ 2147483646 h 446"/>
              <a:gd name="T54" fmla="*/ 2147483646 w 539"/>
              <a:gd name="T55" fmla="*/ 2147483646 h 446"/>
              <a:gd name="T56" fmla="*/ 2147483646 w 539"/>
              <a:gd name="T57" fmla="*/ 2147483646 h 446"/>
              <a:gd name="T58" fmla="*/ 2147483646 w 539"/>
              <a:gd name="T59" fmla="*/ 2147483646 h 446"/>
              <a:gd name="T60" fmla="*/ 2147483646 w 539"/>
              <a:gd name="T61" fmla="*/ 2147483646 h 446"/>
              <a:gd name="T62" fmla="*/ 2147483646 w 539"/>
              <a:gd name="T63" fmla="*/ 2147483646 h 446"/>
              <a:gd name="T64" fmla="*/ 2147483646 w 539"/>
              <a:gd name="T65" fmla="*/ 2147483646 h 446"/>
              <a:gd name="T66" fmla="*/ 2147483646 w 539"/>
              <a:gd name="T67" fmla="*/ 2147483646 h 446"/>
              <a:gd name="T68" fmla="*/ 2147483646 w 539"/>
              <a:gd name="T69" fmla="*/ 2147483646 h 446"/>
              <a:gd name="T70" fmla="*/ 2147483646 w 539"/>
              <a:gd name="T71" fmla="*/ 2147483646 h 446"/>
              <a:gd name="T72" fmla="*/ 2147483646 w 539"/>
              <a:gd name="T73" fmla="*/ 2147483646 h 446"/>
              <a:gd name="T74" fmla="*/ 2147483646 w 539"/>
              <a:gd name="T75" fmla="*/ 2147483646 h 446"/>
              <a:gd name="T76" fmla="*/ 2147483646 w 539"/>
              <a:gd name="T77" fmla="*/ 2147483646 h 446"/>
              <a:gd name="T78" fmla="*/ 2147483646 w 539"/>
              <a:gd name="T79" fmla="*/ 2147483646 h 446"/>
              <a:gd name="T80" fmla="*/ 2147483646 w 539"/>
              <a:gd name="T81" fmla="*/ 2147483646 h 446"/>
              <a:gd name="T82" fmla="*/ 2147483646 w 539"/>
              <a:gd name="T83" fmla="*/ 2147483646 h 446"/>
              <a:gd name="T84" fmla="*/ 2147483646 w 539"/>
              <a:gd name="T85" fmla="*/ 2147483646 h 446"/>
              <a:gd name="T86" fmla="*/ 2147483646 w 539"/>
              <a:gd name="T87" fmla="*/ 2147483646 h 446"/>
              <a:gd name="T88" fmla="*/ 2147483646 w 539"/>
              <a:gd name="T89" fmla="*/ 2147483646 h 446"/>
              <a:gd name="T90" fmla="*/ 2147483646 w 539"/>
              <a:gd name="T91" fmla="*/ 2147483646 h 446"/>
              <a:gd name="T92" fmla="*/ 2147483646 w 539"/>
              <a:gd name="T93" fmla="*/ 2147483646 h 446"/>
              <a:gd name="T94" fmla="*/ 2147483646 w 539"/>
              <a:gd name="T95" fmla="*/ 2147483646 h 446"/>
              <a:gd name="T96" fmla="*/ 2147483646 w 539"/>
              <a:gd name="T97" fmla="*/ 2147483646 h 446"/>
              <a:gd name="T98" fmla="*/ 2147483646 w 539"/>
              <a:gd name="T99" fmla="*/ 2147483646 h 446"/>
              <a:gd name="T100" fmla="*/ 2147483646 w 539"/>
              <a:gd name="T101" fmla="*/ 2147483646 h 446"/>
              <a:gd name="T102" fmla="*/ 0 w 539"/>
              <a:gd name="T103" fmla="*/ 2147483646 h 4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9"/>
              <a:gd name="T157" fmla="*/ 0 h 446"/>
              <a:gd name="T158" fmla="*/ 539 w 539"/>
              <a:gd name="T159" fmla="*/ 446 h 4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9" h="446">
                <a:moveTo>
                  <a:pt x="0" y="1"/>
                </a:moveTo>
                <a:lnTo>
                  <a:pt x="14" y="0"/>
                </a:lnTo>
                <a:lnTo>
                  <a:pt x="28" y="0"/>
                </a:lnTo>
                <a:lnTo>
                  <a:pt x="33" y="0"/>
                </a:lnTo>
                <a:lnTo>
                  <a:pt x="36" y="0"/>
                </a:lnTo>
                <a:lnTo>
                  <a:pt x="39" y="0"/>
                </a:lnTo>
                <a:lnTo>
                  <a:pt x="45" y="0"/>
                </a:lnTo>
                <a:lnTo>
                  <a:pt x="47" y="0"/>
                </a:lnTo>
                <a:lnTo>
                  <a:pt x="56" y="0"/>
                </a:lnTo>
                <a:lnTo>
                  <a:pt x="60" y="0"/>
                </a:lnTo>
                <a:lnTo>
                  <a:pt x="68" y="0"/>
                </a:lnTo>
                <a:lnTo>
                  <a:pt x="80" y="0"/>
                </a:lnTo>
                <a:lnTo>
                  <a:pt x="92" y="0"/>
                </a:lnTo>
                <a:lnTo>
                  <a:pt x="104" y="0"/>
                </a:lnTo>
                <a:lnTo>
                  <a:pt x="109" y="0"/>
                </a:lnTo>
                <a:lnTo>
                  <a:pt x="112" y="0"/>
                </a:lnTo>
                <a:lnTo>
                  <a:pt x="116" y="0"/>
                </a:lnTo>
                <a:lnTo>
                  <a:pt x="127" y="0"/>
                </a:lnTo>
                <a:lnTo>
                  <a:pt x="141" y="0"/>
                </a:lnTo>
                <a:lnTo>
                  <a:pt x="147" y="0"/>
                </a:lnTo>
                <a:lnTo>
                  <a:pt x="151" y="0"/>
                </a:lnTo>
                <a:lnTo>
                  <a:pt x="153" y="0"/>
                </a:lnTo>
                <a:lnTo>
                  <a:pt x="156" y="0"/>
                </a:lnTo>
                <a:lnTo>
                  <a:pt x="159" y="0"/>
                </a:lnTo>
                <a:lnTo>
                  <a:pt x="165" y="0"/>
                </a:lnTo>
                <a:lnTo>
                  <a:pt x="177" y="0"/>
                </a:lnTo>
                <a:lnTo>
                  <a:pt x="189" y="0"/>
                </a:lnTo>
                <a:lnTo>
                  <a:pt x="194" y="0"/>
                </a:lnTo>
                <a:lnTo>
                  <a:pt x="200" y="0"/>
                </a:lnTo>
                <a:lnTo>
                  <a:pt x="203" y="0"/>
                </a:lnTo>
                <a:lnTo>
                  <a:pt x="210" y="0"/>
                </a:lnTo>
                <a:lnTo>
                  <a:pt x="212" y="0"/>
                </a:lnTo>
                <a:lnTo>
                  <a:pt x="221" y="0"/>
                </a:lnTo>
                <a:lnTo>
                  <a:pt x="224" y="0"/>
                </a:lnTo>
                <a:lnTo>
                  <a:pt x="232" y="0"/>
                </a:lnTo>
                <a:lnTo>
                  <a:pt x="237" y="0"/>
                </a:lnTo>
                <a:lnTo>
                  <a:pt x="249" y="0"/>
                </a:lnTo>
                <a:lnTo>
                  <a:pt x="252" y="0"/>
                </a:lnTo>
                <a:lnTo>
                  <a:pt x="261" y="0"/>
                </a:lnTo>
                <a:lnTo>
                  <a:pt x="266" y="0"/>
                </a:lnTo>
                <a:lnTo>
                  <a:pt x="272" y="0"/>
                </a:lnTo>
                <a:lnTo>
                  <a:pt x="276" y="0"/>
                </a:lnTo>
                <a:lnTo>
                  <a:pt x="284" y="0"/>
                </a:lnTo>
                <a:lnTo>
                  <a:pt x="296" y="0"/>
                </a:lnTo>
                <a:lnTo>
                  <a:pt x="298" y="0"/>
                </a:lnTo>
                <a:lnTo>
                  <a:pt x="300" y="0"/>
                </a:lnTo>
                <a:lnTo>
                  <a:pt x="308" y="0"/>
                </a:lnTo>
                <a:lnTo>
                  <a:pt x="313" y="0"/>
                </a:lnTo>
                <a:lnTo>
                  <a:pt x="314" y="0"/>
                </a:lnTo>
                <a:lnTo>
                  <a:pt x="319" y="0"/>
                </a:lnTo>
                <a:lnTo>
                  <a:pt x="326" y="0"/>
                </a:lnTo>
                <a:lnTo>
                  <a:pt x="331" y="0"/>
                </a:lnTo>
                <a:lnTo>
                  <a:pt x="339" y="0"/>
                </a:lnTo>
                <a:lnTo>
                  <a:pt x="343" y="0"/>
                </a:lnTo>
                <a:lnTo>
                  <a:pt x="352" y="0"/>
                </a:lnTo>
                <a:lnTo>
                  <a:pt x="356" y="0"/>
                </a:lnTo>
                <a:lnTo>
                  <a:pt x="368" y="0"/>
                </a:lnTo>
                <a:lnTo>
                  <a:pt x="380" y="0"/>
                </a:lnTo>
                <a:lnTo>
                  <a:pt x="385" y="0"/>
                </a:lnTo>
                <a:lnTo>
                  <a:pt x="392" y="0"/>
                </a:lnTo>
                <a:lnTo>
                  <a:pt x="403" y="0"/>
                </a:lnTo>
                <a:lnTo>
                  <a:pt x="415" y="0"/>
                </a:lnTo>
                <a:lnTo>
                  <a:pt x="428" y="0"/>
                </a:lnTo>
                <a:lnTo>
                  <a:pt x="429" y="0"/>
                </a:lnTo>
                <a:lnTo>
                  <a:pt x="436" y="0"/>
                </a:lnTo>
                <a:lnTo>
                  <a:pt x="440" y="0"/>
                </a:lnTo>
                <a:lnTo>
                  <a:pt x="443" y="0"/>
                </a:lnTo>
                <a:lnTo>
                  <a:pt x="449" y="0"/>
                </a:lnTo>
                <a:lnTo>
                  <a:pt x="452" y="3"/>
                </a:lnTo>
                <a:lnTo>
                  <a:pt x="453" y="4"/>
                </a:lnTo>
                <a:lnTo>
                  <a:pt x="465" y="3"/>
                </a:lnTo>
                <a:lnTo>
                  <a:pt x="466" y="3"/>
                </a:lnTo>
                <a:lnTo>
                  <a:pt x="470" y="2"/>
                </a:lnTo>
                <a:lnTo>
                  <a:pt x="469" y="6"/>
                </a:lnTo>
                <a:lnTo>
                  <a:pt x="490" y="5"/>
                </a:lnTo>
                <a:lnTo>
                  <a:pt x="500" y="1"/>
                </a:lnTo>
                <a:lnTo>
                  <a:pt x="517" y="0"/>
                </a:lnTo>
                <a:lnTo>
                  <a:pt x="533" y="7"/>
                </a:lnTo>
                <a:lnTo>
                  <a:pt x="532" y="10"/>
                </a:lnTo>
                <a:lnTo>
                  <a:pt x="536" y="15"/>
                </a:lnTo>
                <a:lnTo>
                  <a:pt x="536" y="20"/>
                </a:lnTo>
                <a:lnTo>
                  <a:pt x="536" y="23"/>
                </a:lnTo>
                <a:lnTo>
                  <a:pt x="536" y="30"/>
                </a:lnTo>
                <a:lnTo>
                  <a:pt x="536" y="33"/>
                </a:lnTo>
                <a:lnTo>
                  <a:pt x="536" y="37"/>
                </a:lnTo>
                <a:lnTo>
                  <a:pt x="536" y="41"/>
                </a:lnTo>
                <a:lnTo>
                  <a:pt x="536" y="49"/>
                </a:lnTo>
                <a:lnTo>
                  <a:pt x="536" y="62"/>
                </a:lnTo>
                <a:lnTo>
                  <a:pt x="536" y="63"/>
                </a:lnTo>
                <a:lnTo>
                  <a:pt x="536" y="72"/>
                </a:lnTo>
                <a:lnTo>
                  <a:pt x="536" y="86"/>
                </a:lnTo>
                <a:lnTo>
                  <a:pt x="536" y="88"/>
                </a:lnTo>
                <a:lnTo>
                  <a:pt x="536" y="98"/>
                </a:lnTo>
                <a:lnTo>
                  <a:pt x="536" y="110"/>
                </a:lnTo>
                <a:lnTo>
                  <a:pt x="536" y="116"/>
                </a:lnTo>
                <a:lnTo>
                  <a:pt x="536" y="120"/>
                </a:lnTo>
                <a:lnTo>
                  <a:pt x="536" y="123"/>
                </a:lnTo>
                <a:lnTo>
                  <a:pt x="536" y="126"/>
                </a:lnTo>
                <a:lnTo>
                  <a:pt x="536" y="131"/>
                </a:lnTo>
                <a:lnTo>
                  <a:pt x="536" y="134"/>
                </a:lnTo>
                <a:lnTo>
                  <a:pt x="536" y="146"/>
                </a:lnTo>
                <a:lnTo>
                  <a:pt x="536" y="148"/>
                </a:lnTo>
                <a:lnTo>
                  <a:pt x="536" y="158"/>
                </a:lnTo>
                <a:lnTo>
                  <a:pt x="536" y="160"/>
                </a:lnTo>
                <a:lnTo>
                  <a:pt x="536" y="163"/>
                </a:lnTo>
                <a:lnTo>
                  <a:pt x="536" y="166"/>
                </a:lnTo>
                <a:lnTo>
                  <a:pt x="536" y="172"/>
                </a:lnTo>
                <a:lnTo>
                  <a:pt x="536" y="174"/>
                </a:lnTo>
                <a:lnTo>
                  <a:pt x="536" y="177"/>
                </a:lnTo>
                <a:lnTo>
                  <a:pt x="536" y="185"/>
                </a:lnTo>
                <a:lnTo>
                  <a:pt x="536" y="190"/>
                </a:lnTo>
                <a:lnTo>
                  <a:pt x="536" y="200"/>
                </a:lnTo>
                <a:lnTo>
                  <a:pt x="538" y="208"/>
                </a:lnTo>
                <a:lnTo>
                  <a:pt x="536" y="223"/>
                </a:lnTo>
                <a:lnTo>
                  <a:pt x="532" y="223"/>
                </a:lnTo>
                <a:lnTo>
                  <a:pt x="525" y="223"/>
                </a:lnTo>
                <a:lnTo>
                  <a:pt x="520" y="223"/>
                </a:lnTo>
                <a:lnTo>
                  <a:pt x="518" y="223"/>
                </a:lnTo>
                <a:lnTo>
                  <a:pt x="513" y="223"/>
                </a:lnTo>
                <a:lnTo>
                  <a:pt x="510" y="223"/>
                </a:lnTo>
                <a:lnTo>
                  <a:pt x="506" y="223"/>
                </a:lnTo>
                <a:lnTo>
                  <a:pt x="503" y="221"/>
                </a:lnTo>
                <a:lnTo>
                  <a:pt x="502" y="221"/>
                </a:lnTo>
                <a:lnTo>
                  <a:pt x="500" y="221"/>
                </a:lnTo>
                <a:lnTo>
                  <a:pt x="498" y="221"/>
                </a:lnTo>
                <a:lnTo>
                  <a:pt x="491" y="221"/>
                </a:lnTo>
                <a:lnTo>
                  <a:pt x="488" y="221"/>
                </a:lnTo>
                <a:lnTo>
                  <a:pt x="486" y="221"/>
                </a:lnTo>
                <a:lnTo>
                  <a:pt x="474" y="223"/>
                </a:lnTo>
                <a:lnTo>
                  <a:pt x="455" y="223"/>
                </a:lnTo>
                <a:lnTo>
                  <a:pt x="435" y="221"/>
                </a:lnTo>
                <a:lnTo>
                  <a:pt x="428" y="221"/>
                </a:lnTo>
                <a:lnTo>
                  <a:pt x="423" y="221"/>
                </a:lnTo>
                <a:lnTo>
                  <a:pt x="415" y="221"/>
                </a:lnTo>
                <a:lnTo>
                  <a:pt x="396" y="221"/>
                </a:lnTo>
                <a:lnTo>
                  <a:pt x="396" y="233"/>
                </a:lnTo>
                <a:lnTo>
                  <a:pt x="396" y="235"/>
                </a:lnTo>
                <a:lnTo>
                  <a:pt x="396" y="246"/>
                </a:lnTo>
                <a:lnTo>
                  <a:pt x="396" y="251"/>
                </a:lnTo>
                <a:lnTo>
                  <a:pt x="396" y="261"/>
                </a:lnTo>
                <a:lnTo>
                  <a:pt x="396" y="263"/>
                </a:lnTo>
                <a:lnTo>
                  <a:pt x="396" y="270"/>
                </a:lnTo>
                <a:lnTo>
                  <a:pt x="396" y="274"/>
                </a:lnTo>
                <a:lnTo>
                  <a:pt x="396" y="284"/>
                </a:lnTo>
                <a:lnTo>
                  <a:pt x="396" y="294"/>
                </a:lnTo>
                <a:lnTo>
                  <a:pt x="396" y="301"/>
                </a:lnTo>
                <a:lnTo>
                  <a:pt x="396" y="318"/>
                </a:lnTo>
                <a:lnTo>
                  <a:pt x="396" y="320"/>
                </a:lnTo>
                <a:lnTo>
                  <a:pt x="396" y="339"/>
                </a:lnTo>
                <a:lnTo>
                  <a:pt x="396" y="358"/>
                </a:lnTo>
                <a:lnTo>
                  <a:pt x="396" y="371"/>
                </a:lnTo>
                <a:lnTo>
                  <a:pt x="396" y="382"/>
                </a:lnTo>
                <a:lnTo>
                  <a:pt x="396" y="386"/>
                </a:lnTo>
                <a:lnTo>
                  <a:pt x="396" y="395"/>
                </a:lnTo>
                <a:lnTo>
                  <a:pt x="396" y="408"/>
                </a:lnTo>
                <a:lnTo>
                  <a:pt x="396" y="415"/>
                </a:lnTo>
                <a:lnTo>
                  <a:pt x="396" y="421"/>
                </a:lnTo>
                <a:lnTo>
                  <a:pt x="396" y="426"/>
                </a:lnTo>
                <a:lnTo>
                  <a:pt x="396" y="433"/>
                </a:lnTo>
                <a:lnTo>
                  <a:pt x="396" y="438"/>
                </a:lnTo>
                <a:lnTo>
                  <a:pt x="396" y="445"/>
                </a:lnTo>
                <a:lnTo>
                  <a:pt x="390" y="445"/>
                </a:lnTo>
                <a:lnTo>
                  <a:pt x="384" y="445"/>
                </a:lnTo>
                <a:lnTo>
                  <a:pt x="379" y="445"/>
                </a:lnTo>
                <a:lnTo>
                  <a:pt x="374" y="445"/>
                </a:lnTo>
                <a:lnTo>
                  <a:pt x="372" y="445"/>
                </a:lnTo>
                <a:lnTo>
                  <a:pt x="364" y="445"/>
                </a:lnTo>
                <a:lnTo>
                  <a:pt x="360" y="445"/>
                </a:lnTo>
                <a:lnTo>
                  <a:pt x="356" y="445"/>
                </a:lnTo>
                <a:lnTo>
                  <a:pt x="351" y="445"/>
                </a:lnTo>
                <a:lnTo>
                  <a:pt x="349" y="445"/>
                </a:lnTo>
                <a:lnTo>
                  <a:pt x="343" y="445"/>
                </a:lnTo>
                <a:lnTo>
                  <a:pt x="340" y="445"/>
                </a:lnTo>
                <a:lnTo>
                  <a:pt x="334" y="445"/>
                </a:lnTo>
                <a:lnTo>
                  <a:pt x="327" y="445"/>
                </a:lnTo>
                <a:lnTo>
                  <a:pt x="325" y="445"/>
                </a:lnTo>
                <a:lnTo>
                  <a:pt x="321" y="445"/>
                </a:lnTo>
                <a:lnTo>
                  <a:pt x="313" y="445"/>
                </a:lnTo>
                <a:lnTo>
                  <a:pt x="307" y="445"/>
                </a:lnTo>
                <a:lnTo>
                  <a:pt x="300" y="445"/>
                </a:lnTo>
                <a:lnTo>
                  <a:pt x="296" y="445"/>
                </a:lnTo>
                <a:lnTo>
                  <a:pt x="289" y="445"/>
                </a:lnTo>
                <a:lnTo>
                  <a:pt x="286" y="445"/>
                </a:lnTo>
                <a:lnTo>
                  <a:pt x="277" y="445"/>
                </a:lnTo>
                <a:lnTo>
                  <a:pt x="277" y="439"/>
                </a:lnTo>
                <a:lnTo>
                  <a:pt x="277" y="432"/>
                </a:lnTo>
                <a:lnTo>
                  <a:pt x="277" y="424"/>
                </a:lnTo>
                <a:lnTo>
                  <a:pt x="277" y="421"/>
                </a:lnTo>
                <a:lnTo>
                  <a:pt x="277" y="416"/>
                </a:lnTo>
                <a:lnTo>
                  <a:pt x="277" y="409"/>
                </a:lnTo>
                <a:lnTo>
                  <a:pt x="277" y="408"/>
                </a:lnTo>
                <a:lnTo>
                  <a:pt x="265" y="408"/>
                </a:lnTo>
                <a:lnTo>
                  <a:pt x="262" y="408"/>
                </a:lnTo>
                <a:lnTo>
                  <a:pt x="257" y="408"/>
                </a:lnTo>
                <a:lnTo>
                  <a:pt x="256" y="408"/>
                </a:lnTo>
                <a:lnTo>
                  <a:pt x="253" y="408"/>
                </a:lnTo>
                <a:lnTo>
                  <a:pt x="252" y="408"/>
                </a:lnTo>
                <a:lnTo>
                  <a:pt x="248" y="408"/>
                </a:lnTo>
                <a:lnTo>
                  <a:pt x="235" y="408"/>
                </a:lnTo>
                <a:lnTo>
                  <a:pt x="229" y="408"/>
                </a:lnTo>
                <a:lnTo>
                  <a:pt x="221" y="408"/>
                </a:lnTo>
                <a:lnTo>
                  <a:pt x="218" y="408"/>
                </a:lnTo>
                <a:lnTo>
                  <a:pt x="208" y="407"/>
                </a:lnTo>
                <a:lnTo>
                  <a:pt x="212" y="384"/>
                </a:lnTo>
                <a:lnTo>
                  <a:pt x="241" y="375"/>
                </a:lnTo>
                <a:lnTo>
                  <a:pt x="248" y="371"/>
                </a:lnTo>
                <a:lnTo>
                  <a:pt x="252" y="363"/>
                </a:lnTo>
                <a:lnTo>
                  <a:pt x="241" y="354"/>
                </a:lnTo>
                <a:lnTo>
                  <a:pt x="220" y="357"/>
                </a:lnTo>
                <a:lnTo>
                  <a:pt x="210" y="358"/>
                </a:lnTo>
                <a:lnTo>
                  <a:pt x="202" y="356"/>
                </a:lnTo>
                <a:lnTo>
                  <a:pt x="194" y="354"/>
                </a:lnTo>
                <a:lnTo>
                  <a:pt x="174" y="336"/>
                </a:lnTo>
                <a:lnTo>
                  <a:pt x="168" y="328"/>
                </a:lnTo>
                <a:lnTo>
                  <a:pt x="166" y="304"/>
                </a:lnTo>
                <a:lnTo>
                  <a:pt x="176" y="302"/>
                </a:lnTo>
                <a:lnTo>
                  <a:pt x="166" y="284"/>
                </a:lnTo>
                <a:lnTo>
                  <a:pt x="176" y="274"/>
                </a:lnTo>
                <a:lnTo>
                  <a:pt x="177" y="270"/>
                </a:lnTo>
                <a:lnTo>
                  <a:pt x="179" y="245"/>
                </a:lnTo>
                <a:lnTo>
                  <a:pt x="176" y="226"/>
                </a:lnTo>
                <a:lnTo>
                  <a:pt x="146" y="221"/>
                </a:lnTo>
                <a:lnTo>
                  <a:pt x="142" y="235"/>
                </a:lnTo>
                <a:lnTo>
                  <a:pt x="133" y="247"/>
                </a:lnTo>
                <a:lnTo>
                  <a:pt x="120" y="254"/>
                </a:lnTo>
                <a:lnTo>
                  <a:pt x="111" y="253"/>
                </a:lnTo>
                <a:lnTo>
                  <a:pt x="110" y="250"/>
                </a:lnTo>
                <a:lnTo>
                  <a:pt x="108" y="243"/>
                </a:lnTo>
                <a:lnTo>
                  <a:pt x="104" y="238"/>
                </a:lnTo>
                <a:lnTo>
                  <a:pt x="99" y="236"/>
                </a:lnTo>
                <a:lnTo>
                  <a:pt x="93" y="234"/>
                </a:lnTo>
                <a:lnTo>
                  <a:pt x="82" y="225"/>
                </a:lnTo>
                <a:lnTo>
                  <a:pt x="67" y="216"/>
                </a:lnTo>
                <a:lnTo>
                  <a:pt x="66" y="212"/>
                </a:lnTo>
                <a:lnTo>
                  <a:pt x="62" y="208"/>
                </a:lnTo>
                <a:lnTo>
                  <a:pt x="61" y="206"/>
                </a:lnTo>
                <a:lnTo>
                  <a:pt x="65" y="194"/>
                </a:lnTo>
                <a:lnTo>
                  <a:pt x="66" y="193"/>
                </a:lnTo>
                <a:lnTo>
                  <a:pt x="68" y="193"/>
                </a:lnTo>
                <a:lnTo>
                  <a:pt x="76" y="194"/>
                </a:lnTo>
                <a:lnTo>
                  <a:pt x="77" y="195"/>
                </a:lnTo>
                <a:lnTo>
                  <a:pt x="78" y="183"/>
                </a:lnTo>
                <a:lnTo>
                  <a:pt x="80" y="181"/>
                </a:lnTo>
                <a:lnTo>
                  <a:pt x="63" y="153"/>
                </a:lnTo>
                <a:lnTo>
                  <a:pt x="49" y="122"/>
                </a:lnTo>
                <a:lnTo>
                  <a:pt x="46" y="123"/>
                </a:lnTo>
                <a:lnTo>
                  <a:pt x="41" y="116"/>
                </a:lnTo>
                <a:lnTo>
                  <a:pt x="40" y="113"/>
                </a:lnTo>
                <a:lnTo>
                  <a:pt x="49" y="109"/>
                </a:lnTo>
                <a:lnTo>
                  <a:pt x="49" y="98"/>
                </a:lnTo>
                <a:lnTo>
                  <a:pt x="55" y="84"/>
                </a:lnTo>
                <a:lnTo>
                  <a:pt x="54" y="80"/>
                </a:lnTo>
                <a:lnTo>
                  <a:pt x="25" y="47"/>
                </a:lnTo>
                <a:lnTo>
                  <a:pt x="29" y="41"/>
                </a:lnTo>
                <a:lnTo>
                  <a:pt x="26" y="36"/>
                </a:lnTo>
                <a:lnTo>
                  <a:pt x="26" y="30"/>
                </a:lnTo>
                <a:lnTo>
                  <a:pt x="26" y="26"/>
                </a:lnTo>
                <a:lnTo>
                  <a:pt x="26" y="23"/>
                </a:lnTo>
                <a:lnTo>
                  <a:pt x="19" y="19"/>
                </a:lnTo>
                <a:lnTo>
                  <a:pt x="0"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 name="Freeform 190"/>
          <p:cNvSpPr>
            <a:spLocks/>
          </p:cNvSpPr>
          <p:nvPr/>
        </p:nvSpPr>
        <p:spPr bwMode="auto">
          <a:xfrm>
            <a:off x="4748214" y="2640013"/>
            <a:ext cx="625475" cy="711200"/>
          </a:xfrm>
          <a:custGeom>
            <a:avLst/>
            <a:gdLst>
              <a:gd name="T0" fmla="*/ 2147483646 w 434"/>
              <a:gd name="T1" fmla="*/ 2147483646 h 507"/>
              <a:gd name="T2" fmla="*/ 2147483646 w 434"/>
              <a:gd name="T3" fmla="*/ 2147483646 h 507"/>
              <a:gd name="T4" fmla="*/ 2147483646 w 434"/>
              <a:gd name="T5" fmla="*/ 2147483646 h 507"/>
              <a:gd name="T6" fmla="*/ 2147483646 w 434"/>
              <a:gd name="T7" fmla="*/ 2147483646 h 507"/>
              <a:gd name="T8" fmla="*/ 2147483646 w 434"/>
              <a:gd name="T9" fmla="*/ 2147483646 h 507"/>
              <a:gd name="T10" fmla="*/ 2147483646 w 434"/>
              <a:gd name="T11" fmla="*/ 2147483646 h 507"/>
              <a:gd name="T12" fmla="*/ 2147483646 w 434"/>
              <a:gd name="T13" fmla="*/ 2147483646 h 507"/>
              <a:gd name="T14" fmla="*/ 2147483646 w 434"/>
              <a:gd name="T15" fmla="*/ 2147483646 h 507"/>
              <a:gd name="T16" fmla="*/ 2147483646 w 434"/>
              <a:gd name="T17" fmla="*/ 2147483646 h 507"/>
              <a:gd name="T18" fmla="*/ 2147483646 w 434"/>
              <a:gd name="T19" fmla="*/ 0 h 507"/>
              <a:gd name="T20" fmla="*/ 2147483646 w 434"/>
              <a:gd name="T21" fmla="*/ 2147483646 h 507"/>
              <a:gd name="T22" fmla="*/ 2147483646 w 434"/>
              <a:gd name="T23" fmla="*/ 2147483646 h 507"/>
              <a:gd name="T24" fmla="*/ 2147483646 w 434"/>
              <a:gd name="T25" fmla="*/ 2147483646 h 507"/>
              <a:gd name="T26" fmla="*/ 2147483646 w 434"/>
              <a:gd name="T27" fmla="*/ 2147483646 h 507"/>
              <a:gd name="T28" fmla="*/ 2147483646 w 434"/>
              <a:gd name="T29" fmla="*/ 2147483646 h 507"/>
              <a:gd name="T30" fmla="*/ 2147483646 w 434"/>
              <a:gd name="T31" fmla="*/ 2147483646 h 507"/>
              <a:gd name="T32" fmla="*/ 2147483646 w 434"/>
              <a:gd name="T33" fmla="*/ 2147483646 h 507"/>
              <a:gd name="T34" fmla="*/ 2147483646 w 434"/>
              <a:gd name="T35" fmla="*/ 2147483646 h 507"/>
              <a:gd name="T36" fmla="*/ 2147483646 w 434"/>
              <a:gd name="T37" fmla="*/ 2147483646 h 507"/>
              <a:gd name="T38" fmla="*/ 2147483646 w 434"/>
              <a:gd name="T39" fmla="*/ 2147483646 h 507"/>
              <a:gd name="T40" fmla="*/ 2147483646 w 434"/>
              <a:gd name="T41" fmla="*/ 2147483646 h 507"/>
              <a:gd name="T42" fmla="*/ 2147483646 w 434"/>
              <a:gd name="T43" fmla="*/ 2147483646 h 507"/>
              <a:gd name="T44" fmla="*/ 2147483646 w 434"/>
              <a:gd name="T45" fmla="*/ 2147483646 h 507"/>
              <a:gd name="T46" fmla="*/ 2147483646 w 434"/>
              <a:gd name="T47" fmla="*/ 2147483646 h 507"/>
              <a:gd name="T48" fmla="*/ 2147483646 w 434"/>
              <a:gd name="T49" fmla="*/ 2147483646 h 507"/>
              <a:gd name="T50" fmla="*/ 2147483646 w 434"/>
              <a:gd name="T51" fmla="*/ 2147483646 h 507"/>
              <a:gd name="T52" fmla="*/ 2147483646 w 434"/>
              <a:gd name="T53" fmla="*/ 2147483646 h 507"/>
              <a:gd name="T54" fmla="*/ 2147483646 w 434"/>
              <a:gd name="T55" fmla="*/ 2147483646 h 507"/>
              <a:gd name="T56" fmla="*/ 2147483646 w 434"/>
              <a:gd name="T57" fmla="*/ 2147483646 h 507"/>
              <a:gd name="T58" fmla="*/ 2147483646 w 434"/>
              <a:gd name="T59" fmla="*/ 2147483646 h 507"/>
              <a:gd name="T60" fmla="*/ 2147483646 w 434"/>
              <a:gd name="T61" fmla="*/ 2147483646 h 507"/>
              <a:gd name="T62" fmla="*/ 2147483646 w 434"/>
              <a:gd name="T63" fmla="*/ 2147483646 h 507"/>
              <a:gd name="T64" fmla="*/ 2147483646 w 434"/>
              <a:gd name="T65" fmla="*/ 2147483646 h 507"/>
              <a:gd name="T66" fmla="*/ 2147483646 w 434"/>
              <a:gd name="T67" fmla="*/ 2147483646 h 507"/>
              <a:gd name="T68" fmla="*/ 2147483646 w 434"/>
              <a:gd name="T69" fmla="*/ 2147483646 h 507"/>
              <a:gd name="T70" fmla="*/ 2147483646 w 434"/>
              <a:gd name="T71" fmla="*/ 2147483646 h 507"/>
              <a:gd name="T72" fmla="*/ 2147483646 w 434"/>
              <a:gd name="T73" fmla="*/ 2147483646 h 507"/>
              <a:gd name="T74" fmla="*/ 2147483646 w 434"/>
              <a:gd name="T75" fmla="*/ 2147483646 h 507"/>
              <a:gd name="T76" fmla="*/ 2147483646 w 434"/>
              <a:gd name="T77" fmla="*/ 2147483646 h 507"/>
              <a:gd name="T78" fmla="*/ 2147483646 w 434"/>
              <a:gd name="T79" fmla="*/ 2147483646 h 507"/>
              <a:gd name="T80" fmla="*/ 2147483646 w 434"/>
              <a:gd name="T81" fmla="*/ 2147483646 h 507"/>
              <a:gd name="T82" fmla="*/ 2147483646 w 434"/>
              <a:gd name="T83" fmla="*/ 2147483646 h 507"/>
              <a:gd name="T84" fmla="*/ 2147483646 w 434"/>
              <a:gd name="T85" fmla="*/ 2147483646 h 507"/>
              <a:gd name="T86" fmla="*/ 2147483646 w 434"/>
              <a:gd name="T87" fmla="*/ 2147483646 h 507"/>
              <a:gd name="T88" fmla="*/ 2147483646 w 434"/>
              <a:gd name="T89" fmla="*/ 2147483646 h 507"/>
              <a:gd name="T90" fmla="*/ 2147483646 w 434"/>
              <a:gd name="T91" fmla="*/ 2147483646 h 507"/>
              <a:gd name="T92" fmla="*/ 2147483646 w 434"/>
              <a:gd name="T93" fmla="*/ 2147483646 h 507"/>
              <a:gd name="T94" fmla="*/ 0 w 434"/>
              <a:gd name="T95" fmla="*/ 2147483646 h 507"/>
              <a:gd name="T96" fmla="*/ 0 w 434"/>
              <a:gd name="T97" fmla="*/ 2147483646 h 507"/>
              <a:gd name="T98" fmla="*/ 0 w 434"/>
              <a:gd name="T99" fmla="*/ 2147483646 h 507"/>
              <a:gd name="T100" fmla="*/ 0 w 434"/>
              <a:gd name="T101" fmla="*/ 2147483646 h 507"/>
              <a:gd name="T102" fmla="*/ 0 w 434"/>
              <a:gd name="T103" fmla="*/ 2147483646 h 507"/>
              <a:gd name="T104" fmla="*/ 0 w 434"/>
              <a:gd name="T105" fmla="*/ 2147483646 h 507"/>
              <a:gd name="T106" fmla="*/ 0 w 434"/>
              <a:gd name="T107" fmla="*/ 2147483646 h 507"/>
              <a:gd name="T108" fmla="*/ 0 w 434"/>
              <a:gd name="T109" fmla="*/ 2147483646 h 5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4"/>
              <a:gd name="T166" fmla="*/ 0 h 507"/>
              <a:gd name="T167" fmla="*/ 434 w 434"/>
              <a:gd name="T168" fmla="*/ 507 h 5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4" h="507">
                <a:moveTo>
                  <a:pt x="0" y="112"/>
                </a:moveTo>
                <a:lnTo>
                  <a:pt x="8" y="109"/>
                </a:lnTo>
                <a:lnTo>
                  <a:pt x="23" y="101"/>
                </a:lnTo>
                <a:lnTo>
                  <a:pt x="27" y="96"/>
                </a:lnTo>
                <a:lnTo>
                  <a:pt x="28" y="95"/>
                </a:lnTo>
                <a:lnTo>
                  <a:pt x="39" y="90"/>
                </a:lnTo>
                <a:lnTo>
                  <a:pt x="57" y="76"/>
                </a:lnTo>
                <a:lnTo>
                  <a:pt x="61" y="59"/>
                </a:lnTo>
                <a:lnTo>
                  <a:pt x="59" y="50"/>
                </a:lnTo>
                <a:lnTo>
                  <a:pt x="66" y="35"/>
                </a:lnTo>
                <a:lnTo>
                  <a:pt x="68" y="33"/>
                </a:lnTo>
                <a:lnTo>
                  <a:pt x="71" y="29"/>
                </a:lnTo>
                <a:lnTo>
                  <a:pt x="83" y="22"/>
                </a:lnTo>
                <a:lnTo>
                  <a:pt x="84" y="22"/>
                </a:lnTo>
                <a:lnTo>
                  <a:pt x="95" y="11"/>
                </a:lnTo>
                <a:lnTo>
                  <a:pt x="95" y="10"/>
                </a:lnTo>
                <a:lnTo>
                  <a:pt x="103" y="6"/>
                </a:lnTo>
                <a:lnTo>
                  <a:pt x="109" y="4"/>
                </a:lnTo>
                <a:lnTo>
                  <a:pt x="118" y="6"/>
                </a:lnTo>
                <a:lnTo>
                  <a:pt x="122" y="7"/>
                </a:lnTo>
                <a:lnTo>
                  <a:pt x="128" y="11"/>
                </a:lnTo>
                <a:lnTo>
                  <a:pt x="130" y="13"/>
                </a:lnTo>
                <a:lnTo>
                  <a:pt x="142" y="92"/>
                </a:lnTo>
                <a:lnTo>
                  <a:pt x="185" y="122"/>
                </a:lnTo>
                <a:lnTo>
                  <a:pt x="262" y="143"/>
                </a:lnTo>
                <a:lnTo>
                  <a:pt x="264" y="141"/>
                </a:lnTo>
                <a:lnTo>
                  <a:pt x="339" y="39"/>
                </a:lnTo>
                <a:lnTo>
                  <a:pt x="364" y="11"/>
                </a:lnTo>
                <a:lnTo>
                  <a:pt x="367" y="9"/>
                </a:lnTo>
                <a:lnTo>
                  <a:pt x="370" y="7"/>
                </a:lnTo>
                <a:lnTo>
                  <a:pt x="377" y="4"/>
                </a:lnTo>
                <a:lnTo>
                  <a:pt x="379" y="4"/>
                </a:lnTo>
                <a:lnTo>
                  <a:pt x="383" y="3"/>
                </a:lnTo>
                <a:lnTo>
                  <a:pt x="394" y="1"/>
                </a:lnTo>
                <a:lnTo>
                  <a:pt x="397" y="1"/>
                </a:lnTo>
                <a:lnTo>
                  <a:pt x="398" y="1"/>
                </a:lnTo>
                <a:lnTo>
                  <a:pt x="403" y="0"/>
                </a:lnTo>
                <a:lnTo>
                  <a:pt x="409" y="0"/>
                </a:lnTo>
                <a:lnTo>
                  <a:pt x="417" y="0"/>
                </a:lnTo>
                <a:lnTo>
                  <a:pt x="418" y="0"/>
                </a:lnTo>
                <a:lnTo>
                  <a:pt x="420" y="0"/>
                </a:lnTo>
                <a:lnTo>
                  <a:pt x="420" y="4"/>
                </a:lnTo>
                <a:lnTo>
                  <a:pt x="420" y="11"/>
                </a:lnTo>
                <a:lnTo>
                  <a:pt x="420" y="30"/>
                </a:lnTo>
                <a:lnTo>
                  <a:pt x="420" y="35"/>
                </a:lnTo>
                <a:lnTo>
                  <a:pt x="420" y="39"/>
                </a:lnTo>
                <a:lnTo>
                  <a:pt x="420" y="45"/>
                </a:lnTo>
                <a:lnTo>
                  <a:pt x="420" y="47"/>
                </a:lnTo>
                <a:lnTo>
                  <a:pt x="420" y="56"/>
                </a:lnTo>
                <a:lnTo>
                  <a:pt x="420" y="73"/>
                </a:lnTo>
                <a:lnTo>
                  <a:pt x="420" y="79"/>
                </a:lnTo>
                <a:lnTo>
                  <a:pt x="420" y="86"/>
                </a:lnTo>
                <a:lnTo>
                  <a:pt x="424" y="104"/>
                </a:lnTo>
                <a:lnTo>
                  <a:pt x="424" y="106"/>
                </a:lnTo>
                <a:lnTo>
                  <a:pt x="424" y="122"/>
                </a:lnTo>
                <a:lnTo>
                  <a:pt x="424" y="127"/>
                </a:lnTo>
                <a:lnTo>
                  <a:pt x="424" y="134"/>
                </a:lnTo>
                <a:lnTo>
                  <a:pt x="424" y="143"/>
                </a:lnTo>
                <a:lnTo>
                  <a:pt x="424" y="147"/>
                </a:lnTo>
                <a:lnTo>
                  <a:pt x="424" y="153"/>
                </a:lnTo>
                <a:lnTo>
                  <a:pt x="424" y="158"/>
                </a:lnTo>
                <a:lnTo>
                  <a:pt x="424" y="161"/>
                </a:lnTo>
                <a:lnTo>
                  <a:pt x="424" y="172"/>
                </a:lnTo>
                <a:lnTo>
                  <a:pt x="424" y="184"/>
                </a:lnTo>
                <a:lnTo>
                  <a:pt x="424" y="194"/>
                </a:lnTo>
                <a:lnTo>
                  <a:pt x="424" y="199"/>
                </a:lnTo>
                <a:lnTo>
                  <a:pt x="424" y="209"/>
                </a:lnTo>
                <a:lnTo>
                  <a:pt x="424" y="217"/>
                </a:lnTo>
                <a:lnTo>
                  <a:pt x="424" y="220"/>
                </a:lnTo>
                <a:lnTo>
                  <a:pt x="424" y="233"/>
                </a:lnTo>
                <a:lnTo>
                  <a:pt x="424" y="245"/>
                </a:lnTo>
                <a:lnTo>
                  <a:pt x="424" y="261"/>
                </a:lnTo>
                <a:lnTo>
                  <a:pt x="424" y="263"/>
                </a:lnTo>
                <a:lnTo>
                  <a:pt x="424" y="270"/>
                </a:lnTo>
                <a:lnTo>
                  <a:pt x="424" y="272"/>
                </a:lnTo>
                <a:lnTo>
                  <a:pt x="424" y="281"/>
                </a:lnTo>
                <a:lnTo>
                  <a:pt x="424" y="286"/>
                </a:lnTo>
                <a:lnTo>
                  <a:pt x="424" y="292"/>
                </a:lnTo>
                <a:lnTo>
                  <a:pt x="424" y="294"/>
                </a:lnTo>
                <a:lnTo>
                  <a:pt x="424" y="301"/>
                </a:lnTo>
                <a:lnTo>
                  <a:pt x="424" y="304"/>
                </a:lnTo>
                <a:lnTo>
                  <a:pt x="424" y="307"/>
                </a:lnTo>
                <a:lnTo>
                  <a:pt x="424" y="319"/>
                </a:lnTo>
                <a:lnTo>
                  <a:pt x="424" y="322"/>
                </a:lnTo>
                <a:lnTo>
                  <a:pt x="424" y="324"/>
                </a:lnTo>
                <a:lnTo>
                  <a:pt x="424" y="326"/>
                </a:lnTo>
                <a:lnTo>
                  <a:pt x="424" y="328"/>
                </a:lnTo>
                <a:lnTo>
                  <a:pt x="424" y="332"/>
                </a:lnTo>
                <a:lnTo>
                  <a:pt x="424" y="342"/>
                </a:lnTo>
                <a:lnTo>
                  <a:pt x="424" y="356"/>
                </a:lnTo>
                <a:lnTo>
                  <a:pt x="424" y="369"/>
                </a:lnTo>
                <a:lnTo>
                  <a:pt x="424" y="381"/>
                </a:lnTo>
                <a:lnTo>
                  <a:pt x="424" y="390"/>
                </a:lnTo>
                <a:lnTo>
                  <a:pt x="424" y="395"/>
                </a:lnTo>
                <a:lnTo>
                  <a:pt x="430" y="395"/>
                </a:lnTo>
                <a:lnTo>
                  <a:pt x="433" y="395"/>
                </a:lnTo>
                <a:lnTo>
                  <a:pt x="433" y="415"/>
                </a:lnTo>
                <a:lnTo>
                  <a:pt x="433" y="417"/>
                </a:lnTo>
                <a:lnTo>
                  <a:pt x="433" y="431"/>
                </a:lnTo>
                <a:lnTo>
                  <a:pt x="426" y="431"/>
                </a:lnTo>
                <a:lnTo>
                  <a:pt x="421" y="431"/>
                </a:lnTo>
                <a:lnTo>
                  <a:pt x="420" y="431"/>
                </a:lnTo>
                <a:lnTo>
                  <a:pt x="418" y="431"/>
                </a:lnTo>
                <a:lnTo>
                  <a:pt x="408" y="430"/>
                </a:lnTo>
                <a:lnTo>
                  <a:pt x="395" y="430"/>
                </a:lnTo>
                <a:lnTo>
                  <a:pt x="388" y="430"/>
                </a:lnTo>
                <a:lnTo>
                  <a:pt x="377" y="430"/>
                </a:lnTo>
                <a:lnTo>
                  <a:pt x="374" y="430"/>
                </a:lnTo>
                <a:lnTo>
                  <a:pt x="371" y="431"/>
                </a:lnTo>
                <a:lnTo>
                  <a:pt x="369" y="431"/>
                </a:lnTo>
                <a:lnTo>
                  <a:pt x="361" y="430"/>
                </a:lnTo>
                <a:lnTo>
                  <a:pt x="347" y="430"/>
                </a:lnTo>
                <a:lnTo>
                  <a:pt x="344" y="430"/>
                </a:lnTo>
                <a:lnTo>
                  <a:pt x="340" y="430"/>
                </a:lnTo>
                <a:lnTo>
                  <a:pt x="336" y="431"/>
                </a:lnTo>
                <a:lnTo>
                  <a:pt x="331" y="431"/>
                </a:lnTo>
                <a:lnTo>
                  <a:pt x="329" y="431"/>
                </a:lnTo>
                <a:lnTo>
                  <a:pt x="327" y="431"/>
                </a:lnTo>
                <a:lnTo>
                  <a:pt x="325" y="431"/>
                </a:lnTo>
                <a:lnTo>
                  <a:pt x="318" y="431"/>
                </a:lnTo>
                <a:lnTo>
                  <a:pt x="310" y="431"/>
                </a:lnTo>
                <a:lnTo>
                  <a:pt x="306" y="431"/>
                </a:lnTo>
                <a:lnTo>
                  <a:pt x="304" y="431"/>
                </a:lnTo>
                <a:lnTo>
                  <a:pt x="302" y="431"/>
                </a:lnTo>
                <a:lnTo>
                  <a:pt x="300" y="431"/>
                </a:lnTo>
                <a:lnTo>
                  <a:pt x="288" y="431"/>
                </a:lnTo>
                <a:lnTo>
                  <a:pt x="288" y="432"/>
                </a:lnTo>
                <a:lnTo>
                  <a:pt x="288" y="440"/>
                </a:lnTo>
                <a:lnTo>
                  <a:pt x="288" y="464"/>
                </a:lnTo>
                <a:lnTo>
                  <a:pt x="288" y="467"/>
                </a:lnTo>
                <a:lnTo>
                  <a:pt x="288" y="479"/>
                </a:lnTo>
                <a:lnTo>
                  <a:pt x="288" y="492"/>
                </a:lnTo>
                <a:lnTo>
                  <a:pt x="288" y="506"/>
                </a:lnTo>
                <a:lnTo>
                  <a:pt x="282" y="506"/>
                </a:lnTo>
                <a:lnTo>
                  <a:pt x="276" y="506"/>
                </a:lnTo>
                <a:lnTo>
                  <a:pt x="269" y="506"/>
                </a:lnTo>
                <a:lnTo>
                  <a:pt x="264" y="506"/>
                </a:lnTo>
                <a:lnTo>
                  <a:pt x="261" y="506"/>
                </a:lnTo>
                <a:lnTo>
                  <a:pt x="258" y="506"/>
                </a:lnTo>
                <a:lnTo>
                  <a:pt x="252" y="504"/>
                </a:lnTo>
                <a:lnTo>
                  <a:pt x="249" y="504"/>
                </a:lnTo>
                <a:lnTo>
                  <a:pt x="244" y="506"/>
                </a:lnTo>
                <a:lnTo>
                  <a:pt x="243" y="504"/>
                </a:lnTo>
                <a:lnTo>
                  <a:pt x="240" y="504"/>
                </a:lnTo>
                <a:lnTo>
                  <a:pt x="233" y="504"/>
                </a:lnTo>
                <a:lnTo>
                  <a:pt x="232" y="504"/>
                </a:lnTo>
                <a:lnTo>
                  <a:pt x="231" y="504"/>
                </a:lnTo>
                <a:lnTo>
                  <a:pt x="229" y="504"/>
                </a:lnTo>
                <a:lnTo>
                  <a:pt x="215" y="504"/>
                </a:lnTo>
                <a:lnTo>
                  <a:pt x="213" y="504"/>
                </a:lnTo>
                <a:lnTo>
                  <a:pt x="203" y="506"/>
                </a:lnTo>
                <a:lnTo>
                  <a:pt x="193" y="504"/>
                </a:lnTo>
                <a:lnTo>
                  <a:pt x="191" y="504"/>
                </a:lnTo>
                <a:lnTo>
                  <a:pt x="181" y="504"/>
                </a:lnTo>
                <a:lnTo>
                  <a:pt x="179" y="504"/>
                </a:lnTo>
                <a:lnTo>
                  <a:pt x="168" y="504"/>
                </a:lnTo>
                <a:lnTo>
                  <a:pt x="164" y="504"/>
                </a:lnTo>
                <a:lnTo>
                  <a:pt x="160" y="504"/>
                </a:lnTo>
                <a:lnTo>
                  <a:pt x="159" y="504"/>
                </a:lnTo>
                <a:lnTo>
                  <a:pt x="146" y="504"/>
                </a:lnTo>
                <a:lnTo>
                  <a:pt x="144" y="504"/>
                </a:lnTo>
                <a:lnTo>
                  <a:pt x="141" y="504"/>
                </a:lnTo>
                <a:lnTo>
                  <a:pt x="136" y="504"/>
                </a:lnTo>
                <a:lnTo>
                  <a:pt x="131" y="504"/>
                </a:lnTo>
                <a:lnTo>
                  <a:pt x="126" y="504"/>
                </a:lnTo>
                <a:lnTo>
                  <a:pt x="120" y="504"/>
                </a:lnTo>
                <a:lnTo>
                  <a:pt x="110" y="504"/>
                </a:lnTo>
                <a:lnTo>
                  <a:pt x="107" y="504"/>
                </a:lnTo>
                <a:lnTo>
                  <a:pt x="105" y="504"/>
                </a:lnTo>
                <a:lnTo>
                  <a:pt x="102" y="504"/>
                </a:lnTo>
                <a:lnTo>
                  <a:pt x="95" y="504"/>
                </a:lnTo>
                <a:lnTo>
                  <a:pt x="90" y="504"/>
                </a:lnTo>
                <a:lnTo>
                  <a:pt x="83" y="504"/>
                </a:lnTo>
                <a:lnTo>
                  <a:pt x="71" y="504"/>
                </a:lnTo>
                <a:lnTo>
                  <a:pt x="69" y="504"/>
                </a:lnTo>
                <a:lnTo>
                  <a:pt x="61" y="504"/>
                </a:lnTo>
                <a:lnTo>
                  <a:pt x="59" y="504"/>
                </a:lnTo>
                <a:lnTo>
                  <a:pt x="51" y="504"/>
                </a:lnTo>
                <a:lnTo>
                  <a:pt x="47" y="504"/>
                </a:lnTo>
                <a:lnTo>
                  <a:pt x="45" y="504"/>
                </a:lnTo>
                <a:lnTo>
                  <a:pt x="42" y="504"/>
                </a:lnTo>
                <a:lnTo>
                  <a:pt x="40" y="504"/>
                </a:lnTo>
                <a:lnTo>
                  <a:pt x="35" y="504"/>
                </a:lnTo>
                <a:lnTo>
                  <a:pt x="30" y="504"/>
                </a:lnTo>
                <a:lnTo>
                  <a:pt x="23" y="504"/>
                </a:lnTo>
                <a:lnTo>
                  <a:pt x="19" y="504"/>
                </a:lnTo>
                <a:lnTo>
                  <a:pt x="17" y="504"/>
                </a:lnTo>
                <a:lnTo>
                  <a:pt x="13" y="504"/>
                </a:lnTo>
                <a:lnTo>
                  <a:pt x="12" y="504"/>
                </a:lnTo>
                <a:lnTo>
                  <a:pt x="0" y="504"/>
                </a:lnTo>
                <a:lnTo>
                  <a:pt x="0" y="498"/>
                </a:lnTo>
                <a:lnTo>
                  <a:pt x="0" y="483"/>
                </a:lnTo>
                <a:lnTo>
                  <a:pt x="0" y="467"/>
                </a:lnTo>
                <a:lnTo>
                  <a:pt x="0" y="446"/>
                </a:lnTo>
                <a:lnTo>
                  <a:pt x="0" y="443"/>
                </a:lnTo>
                <a:lnTo>
                  <a:pt x="0" y="421"/>
                </a:lnTo>
                <a:lnTo>
                  <a:pt x="0" y="397"/>
                </a:lnTo>
                <a:lnTo>
                  <a:pt x="0" y="363"/>
                </a:lnTo>
                <a:lnTo>
                  <a:pt x="0" y="358"/>
                </a:lnTo>
                <a:lnTo>
                  <a:pt x="0" y="336"/>
                </a:lnTo>
                <a:lnTo>
                  <a:pt x="0" y="331"/>
                </a:lnTo>
                <a:lnTo>
                  <a:pt x="0" y="319"/>
                </a:lnTo>
                <a:lnTo>
                  <a:pt x="0" y="306"/>
                </a:lnTo>
                <a:lnTo>
                  <a:pt x="0" y="293"/>
                </a:lnTo>
                <a:lnTo>
                  <a:pt x="0" y="281"/>
                </a:lnTo>
                <a:lnTo>
                  <a:pt x="0" y="273"/>
                </a:lnTo>
                <a:lnTo>
                  <a:pt x="0" y="260"/>
                </a:lnTo>
                <a:lnTo>
                  <a:pt x="0" y="244"/>
                </a:lnTo>
                <a:lnTo>
                  <a:pt x="0" y="228"/>
                </a:lnTo>
                <a:lnTo>
                  <a:pt x="0" y="218"/>
                </a:lnTo>
                <a:lnTo>
                  <a:pt x="0" y="215"/>
                </a:lnTo>
                <a:lnTo>
                  <a:pt x="0" y="208"/>
                </a:lnTo>
                <a:lnTo>
                  <a:pt x="0" y="195"/>
                </a:lnTo>
                <a:lnTo>
                  <a:pt x="0" y="186"/>
                </a:lnTo>
                <a:lnTo>
                  <a:pt x="0" y="170"/>
                </a:lnTo>
                <a:lnTo>
                  <a:pt x="0" y="157"/>
                </a:lnTo>
                <a:lnTo>
                  <a:pt x="0" y="150"/>
                </a:lnTo>
                <a:lnTo>
                  <a:pt x="0" y="147"/>
                </a:lnTo>
                <a:lnTo>
                  <a:pt x="0" y="142"/>
                </a:lnTo>
                <a:lnTo>
                  <a:pt x="0" y="136"/>
                </a:lnTo>
                <a:lnTo>
                  <a:pt x="0" y="133"/>
                </a:lnTo>
                <a:lnTo>
                  <a:pt x="0" y="131"/>
                </a:lnTo>
                <a:lnTo>
                  <a:pt x="0" y="112"/>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 name="Freeform 191"/>
          <p:cNvSpPr>
            <a:spLocks/>
          </p:cNvSpPr>
          <p:nvPr/>
        </p:nvSpPr>
        <p:spPr bwMode="auto">
          <a:xfrm>
            <a:off x="5357813" y="2879725"/>
            <a:ext cx="741362" cy="419100"/>
          </a:xfrm>
          <a:custGeom>
            <a:avLst/>
            <a:gdLst>
              <a:gd name="T0" fmla="*/ 2147483646 w 513"/>
              <a:gd name="T1" fmla="*/ 0 h 299"/>
              <a:gd name="T2" fmla="*/ 2147483646 w 513"/>
              <a:gd name="T3" fmla="*/ 0 h 299"/>
              <a:gd name="T4" fmla="*/ 2147483646 w 513"/>
              <a:gd name="T5" fmla="*/ 0 h 299"/>
              <a:gd name="T6" fmla="*/ 2147483646 w 513"/>
              <a:gd name="T7" fmla="*/ 0 h 299"/>
              <a:gd name="T8" fmla="*/ 2147483646 w 513"/>
              <a:gd name="T9" fmla="*/ 0 h 299"/>
              <a:gd name="T10" fmla="*/ 2147483646 w 513"/>
              <a:gd name="T11" fmla="*/ 0 h 299"/>
              <a:gd name="T12" fmla="*/ 2147483646 w 513"/>
              <a:gd name="T13" fmla="*/ 0 h 299"/>
              <a:gd name="T14" fmla="*/ 2147483646 w 513"/>
              <a:gd name="T15" fmla="*/ 0 h 299"/>
              <a:gd name="T16" fmla="*/ 2147483646 w 513"/>
              <a:gd name="T17" fmla="*/ 0 h 299"/>
              <a:gd name="T18" fmla="*/ 2147483646 w 513"/>
              <a:gd name="T19" fmla="*/ 0 h 299"/>
              <a:gd name="T20" fmla="*/ 2147483646 w 513"/>
              <a:gd name="T21" fmla="*/ 0 h 299"/>
              <a:gd name="T22" fmla="*/ 2147483646 w 513"/>
              <a:gd name="T23" fmla="*/ 0 h 299"/>
              <a:gd name="T24" fmla="*/ 2147483646 w 513"/>
              <a:gd name="T25" fmla="*/ 0 h 299"/>
              <a:gd name="T26" fmla="*/ 2147483646 w 513"/>
              <a:gd name="T27" fmla="*/ 0 h 299"/>
              <a:gd name="T28" fmla="*/ 2147483646 w 513"/>
              <a:gd name="T29" fmla="*/ 0 h 299"/>
              <a:gd name="T30" fmla="*/ 2147483646 w 513"/>
              <a:gd name="T31" fmla="*/ 0 h 299"/>
              <a:gd name="T32" fmla="*/ 2147483646 w 513"/>
              <a:gd name="T33" fmla="*/ 2147483646 h 299"/>
              <a:gd name="T34" fmla="*/ 2147483646 w 513"/>
              <a:gd name="T35" fmla="*/ 0 h 299"/>
              <a:gd name="T36" fmla="*/ 2147483646 w 513"/>
              <a:gd name="T37" fmla="*/ 0 h 299"/>
              <a:gd name="T38" fmla="*/ 2147483646 w 513"/>
              <a:gd name="T39" fmla="*/ 2147483646 h 299"/>
              <a:gd name="T40" fmla="*/ 2147483646 w 513"/>
              <a:gd name="T41" fmla="*/ 2147483646 h 299"/>
              <a:gd name="T42" fmla="*/ 2147483646 w 513"/>
              <a:gd name="T43" fmla="*/ 2147483646 h 299"/>
              <a:gd name="T44" fmla="*/ 2147483646 w 513"/>
              <a:gd name="T45" fmla="*/ 2147483646 h 299"/>
              <a:gd name="T46" fmla="*/ 2147483646 w 513"/>
              <a:gd name="T47" fmla="*/ 2147483646 h 299"/>
              <a:gd name="T48" fmla="*/ 2147483646 w 513"/>
              <a:gd name="T49" fmla="*/ 2147483646 h 299"/>
              <a:gd name="T50" fmla="*/ 2147483646 w 513"/>
              <a:gd name="T51" fmla="*/ 2147483646 h 299"/>
              <a:gd name="T52" fmla="*/ 2147483646 w 513"/>
              <a:gd name="T53" fmla="*/ 2147483646 h 299"/>
              <a:gd name="T54" fmla="*/ 2147483646 w 513"/>
              <a:gd name="T55" fmla="*/ 2147483646 h 299"/>
              <a:gd name="T56" fmla="*/ 2147483646 w 513"/>
              <a:gd name="T57" fmla="*/ 2147483646 h 299"/>
              <a:gd name="T58" fmla="*/ 2147483646 w 513"/>
              <a:gd name="T59" fmla="*/ 2147483646 h 299"/>
              <a:gd name="T60" fmla="*/ 2147483646 w 513"/>
              <a:gd name="T61" fmla="*/ 2147483646 h 299"/>
              <a:gd name="T62" fmla="*/ 2147483646 w 513"/>
              <a:gd name="T63" fmla="*/ 2147483646 h 299"/>
              <a:gd name="T64" fmla="*/ 2147483646 w 513"/>
              <a:gd name="T65" fmla="*/ 2147483646 h 299"/>
              <a:gd name="T66" fmla="*/ 2147483646 w 513"/>
              <a:gd name="T67" fmla="*/ 2147483646 h 299"/>
              <a:gd name="T68" fmla="*/ 2147483646 w 513"/>
              <a:gd name="T69" fmla="*/ 2147483646 h 299"/>
              <a:gd name="T70" fmla="*/ 2147483646 w 513"/>
              <a:gd name="T71" fmla="*/ 2147483646 h 299"/>
              <a:gd name="T72" fmla="*/ 2147483646 w 513"/>
              <a:gd name="T73" fmla="*/ 2147483646 h 299"/>
              <a:gd name="T74" fmla="*/ 2147483646 w 513"/>
              <a:gd name="T75" fmla="*/ 2147483646 h 299"/>
              <a:gd name="T76" fmla="*/ 2147483646 w 513"/>
              <a:gd name="T77" fmla="*/ 2147483646 h 299"/>
              <a:gd name="T78" fmla="*/ 2147483646 w 513"/>
              <a:gd name="T79" fmla="*/ 2147483646 h 299"/>
              <a:gd name="T80" fmla="*/ 2147483646 w 513"/>
              <a:gd name="T81" fmla="*/ 2147483646 h 299"/>
              <a:gd name="T82" fmla="*/ 2147483646 w 513"/>
              <a:gd name="T83" fmla="*/ 2147483646 h 299"/>
              <a:gd name="T84" fmla="*/ 2147483646 w 513"/>
              <a:gd name="T85" fmla="*/ 2147483646 h 299"/>
              <a:gd name="T86" fmla="*/ 2147483646 w 513"/>
              <a:gd name="T87" fmla="*/ 2147483646 h 299"/>
              <a:gd name="T88" fmla="*/ 2147483646 w 513"/>
              <a:gd name="T89" fmla="*/ 2147483646 h 299"/>
              <a:gd name="T90" fmla="*/ 2147483646 w 513"/>
              <a:gd name="T91" fmla="*/ 2147483646 h 299"/>
              <a:gd name="T92" fmla="*/ 2147483646 w 513"/>
              <a:gd name="T93" fmla="*/ 2147483646 h 299"/>
              <a:gd name="T94" fmla="*/ 2147483646 w 513"/>
              <a:gd name="T95" fmla="*/ 2147483646 h 299"/>
              <a:gd name="T96" fmla="*/ 0 w 513"/>
              <a:gd name="T97" fmla="*/ 2147483646 h 299"/>
              <a:gd name="T98" fmla="*/ 0 w 513"/>
              <a:gd name="T99" fmla="*/ 2147483646 h 299"/>
              <a:gd name="T100" fmla="*/ 0 w 513"/>
              <a:gd name="T101" fmla="*/ 2147483646 h 299"/>
              <a:gd name="T102" fmla="*/ 0 w 513"/>
              <a:gd name="T103" fmla="*/ 2147483646 h 299"/>
              <a:gd name="T104" fmla="*/ 0 w 513"/>
              <a:gd name="T105" fmla="*/ 2147483646 h 299"/>
              <a:gd name="T106" fmla="*/ 0 w 513"/>
              <a:gd name="T107" fmla="*/ 2147483646 h 299"/>
              <a:gd name="T108" fmla="*/ 0 w 513"/>
              <a:gd name="T109" fmla="*/ 2147483646 h 2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3"/>
              <a:gd name="T166" fmla="*/ 0 h 299"/>
              <a:gd name="T167" fmla="*/ 513 w 513"/>
              <a:gd name="T168" fmla="*/ 299 h 2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3" h="299">
                <a:moveTo>
                  <a:pt x="0" y="1"/>
                </a:moveTo>
                <a:lnTo>
                  <a:pt x="2" y="1"/>
                </a:lnTo>
                <a:lnTo>
                  <a:pt x="13" y="1"/>
                </a:lnTo>
                <a:lnTo>
                  <a:pt x="16" y="0"/>
                </a:lnTo>
                <a:lnTo>
                  <a:pt x="24" y="0"/>
                </a:lnTo>
                <a:lnTo>
                  <a:pt x="28" y="0"/>
                </a:lnTo>
                <a:lnTo>
                  <a:pt x="36" y="0"/>
                </a:lnTo>
                <a:lnTo>
                  <a:pt x="47" y="0"/>
                </a:lnTo>
                <a:lnTo>
                  <a:pt x="58" y="0"/>
                </a:lnTo>
                <a:lnTo>
                  <a:pt x="69" y="0"/>
                </a:lnTo>
                <a:lnTo>
                  <a:pt x="77" y="0"/>
                </a:lnTo>
                <a:lnTo>
                  <a:pt x="82" y="0"/>
                </a:lnTo>
                <a:lnTo>
                  <a:pt x="84" y="0"/>
                </a:lnTo>
                <a:lnTo>
                  <a:pt x="89" y="0"/>
                </a:lnTo>
                <a:lnTo>
                  <a:pt x="93" y="0"/>
                </a:lnTo>
                <a:lnTo>
                  <a:pt x="96" y="0"/>
                </a:lnTo>
                <a:lnTo>
                  <a:pt x="97" y="0"/>
                </a:lnTo>
                <a:lnTo>
                  <a:pt x="104" y="0"/>
                </a:lnTo>
                <a:lnTo>
                  <a:pt x="109" y="0"/>
                </a:lnTo>
                <a:lnTo>
                  <a:pt x="111" y="0"/>
                </a:lnTo>
                <a:lnTo>
                  <a:pt x="112" y="0"/>
                </a:lnTo>
                <a:lnTo>
                  <a:pt x="116" y="0"/>
                </a:lnTo>
                <a:lnTo>
                  <a:pt x="117" y="0"/>
                </a:lnTo>
                <a:lnTo>
                  <a:pt x="120" y="0"/>
                </a:lnTo>
                <a:lnTo>
                  <a:pt x="127" y="0"/>
                </a:lnTo>
                <a:lnTo>
                  <a:pt x="132" y="0"/>
                </a:lnTo>
                <a:lnTo>
                  <a:pt x="137" y="0"/>
                </a:lnTo>
                <a:lnTo>
                  <a:pt x="144" y="0"/>
                </a:lnTo>
                <a:lnTo>
                  <a:pt x="147" y="0"/>
                </a:lnTo>
                <a:lnTo>
                  <a:pt x="151" y="0"/>
                </a:lnTo>
                <a:lnTo>
                  <a:pt x="153" y="0"/>
                </a:lnTo>
                <a:lnTo>
                  <a:pt x="156" y="0"/>
                </a:lnTo>
                <a:lnTo>
                  <a:pt x="161" y="0"/>
                </a:lnTo>
                <a:lnTo>
                  <a:pt x="164" y="0"/>
                </a:lnTo>
                <a:lnTo>
                  <a:pt x="167" y="0"/>
                </a:lnTo>
                <a:lnTo>
                  <a:pt x="168" y="0"/>
                </a:lnTo>
                <a:lnTo>
                  <a:pt x="170" y="0"/>
                </a:lnTo>
                <a:lnTo>
                  <a:pt x="180" y="0"/>
                </a:lnTo>
                <a:lnTo>
                  <a:pt x="187" y="0"/>
                </a:lnTo>
                <a:lnTo>
                  <a:pt x="189" y="0"/>
                </a:lnTo>
                <a:lnTo>
                  <a:pt x="200" y="0"/>
                </a:lnTo>
                <a:lnTo>
                  <a:pt x="204" y="0"/>
                </a:lnTo>
                <a:lnTo>
                  <a:pt x="212" y="0"/>
                </a:lnTo>
                <a:lnTo>
                  <a:pt x="216" y="0"/>
                </a:lnTo>
                <a:lnTo>
                  <a:pt x="218" y="0"/>
                </a:lnTo>
                <a:lnTo>
                  <a:pt x="224" y="0"/>
                </a:lnTo>
                <a:lnTo>
                  <a:pt x="229" y="0"/>
                </a:lnTo>
                <a:lnTo>
                  <a:pt x="233" y="0"/>
                </a:lnTo>
                <a:lnTo>
                  <a:pt x="235" y="0"/>
                </a:lnTo>
                <a:lnTo>
                  <a:pt x="242" y="0"/>
                </a:lnTo>
                <a:lnTo>
                  <a:pt x="248" y="0"/>
                </a:lnTo>
                <a:lnTo>
                  <a:pt x="253" y="0"/>
                </a:lnTo>
                <a:lnTo>
                  <a:pt x="264" y="0"/>
                </a:lnTo>
                <a:lnTo>
                  <a:pt x="267" y="0"/>
                </a:lnTo>
                <a:lnTo>
                  <a:pt x="269" y="0"/>
                </a:lnTo>
                <a:lnTo>
                  <a:pt x="276" y="0"/>
                </a:lnTo>
                <a:lnTo>
                  <a:pt x="289" y="0"/>
                </a:lnTo>
                <a:lnTo>
                  <a:pt x="297" y="0"/>
                </a:lnTo>
                <a:lnTo>
                  <a:pt x="301" y="0"/>
                </a:lnTo>
                <a:lnTo>
                  <a:pt x="313" y="0"/>
                </a:lnTo>
                <a:lnTo>
                  <a:pt x="316" y="0"/>
                </a:lnTo>
                <a:lnTo>
                  <a:pt x="325" y="0"/>
                </a:lnTo>
                <a:lnTo>
                  <a:pt x="327" y="0"/>
                </a:lnTo>
                <a:lnTo>
                  <a:pt x="335" y="0"/>
                </a:lnTo>
                <a:lnTo>
                  <a:pt x="336" y="0"/>
                </a:lnTo>
                <a:lnTo>
                  <a:pt x="349" y="0"/>
                </a:lnTo>
                <a:lnTo>
                  <a:pt x="355" y="0"/>
                </a:lnTo>
                <a:lnTo>
                  <a:pt x="361" y="0"/>
                </a:lnTo>
                <a:lnTo>
                  <a:pt x="366" y="0"/>
                </a:lnTo>
                <a:lnTo>
                  <a:pt x="369" y="0"/>
                </a:lnTo>
                <a:lnTo>
                  <a:pt x="375" y="0"/>
                </a:lnTo>
                <a:lnTo>
                  <a:pt x="379" y="0"/>
                </a:lnTo>
                <a:lnTo>
                  <a:pt x="380" y="0"/>
                </a:lnTo>
                <a:lnTo>
                  <a:pt x="384" y="0"/>
                </a:lnTo>
                <a:lnTo>
                  <a:pt x="388" y="0"/>
                </a:lnTo>
                <a:lnTo>
                  <a:pt x="396" y="0"/>
                </a:lnTo>
                <a:lnTo>
                  <a:pt x="404" y="0"/>
                </a:lnTo>
                <a:lnTo>
                  <a:pt x="407" y="0"/>
                </a:lnTo>
                <a:lnTo>
                  <a:pt x="416" y="0"/>
                </a:lnTo>
                <a:lnTo>
                  <a:pt x="420" y="0"/>
                </a:lnTo>
                <a:lnTo>
                  <a:pt x="422" y="0"/>
                </a:lnTo>
                <a:lnTo>
                  <a:pt x="430" y="1"/>
                </a:lnTo>
                <a:lnTo>
                  <a:pt x="432" y="1"/>
                </a:lnTo>
                <a:lnTo>
                  <a:pt x="439" y="1"/>
                </a:lnTo>
                <a:lnTo>
                  <a:pt x="444" y="1"/>
                </a:lnTo>
                <a:lnTo>
                  <a:pt x="458" y="0"/>
                </a:lnTo>
                <a:lnTo>
                  <a:pt x="460" y="0"/>
                </a:lnTo>
                <a:lnTo>
                  <a:pt x="463" y="0"/>
                </a:lnTo>
                <a:lnTo>
                  <a:pt x="465" y="0"/>
                </a:lnTo>
                <a:lnTo>
                  <a:pt x="469" y="0"/>
                </a:lnTo>
                <a:lnTo>
                  <a:pt x="471" y="0"/>
                </a:lnTo>
                <a:lnTo>
                  <a:pt x="475" y="0"/>
                </a:lnTo>
                <a:lnTo>
                  <a:pt x="481" y="0"/>
                </a:lnTo>
                <a:lnTo>
                  <a:pt x="487" y="0"/>
                </a:lnTo>
                <a:lnTo>
                  <a:pt x="489" y="0"/>
                </a:lnTo>
                <a:lnTo>
                  <a:pt x="493" y="0"/>
                </a:lnTo>
                <a:lnTo>
                  <a:pt x="499" y="0"/>
                </a:lnTo>
                <a:lnTo>
                  <a:pt x="505" y="0"/>
                </a:lnTo>
                <a:lnTo>
                  <a:pt x="505" y="6"/>
                </a:lnTo>
                <a:lnTo>
                  <a:pt x="505" y="13"/>
                </a:lnTo>
                <a:lnTo>
                  <a:pt x="505" y="15"/>
                </a:lnTo>
                <a:lnTo>
                  <a:pt x="505" y="19"/>
                </a:lnTo>
                <a:lnTo>
                  <a:pt x="505" y="22"/>
                </a:lnTo>
                <a:lnTo>
                  <a:pt x="505" y="26"/>
                </a:lnTo>
                <a:lnTo>
                  <a:pt x="505" y="29"/>
                </a:lnTo>
                <a:lnTo>
                  <a:pt x="505" y="38"/>
                </a:lnTo>
                <a:lnTo>
                  <a:pt x="505" y="44"/>
                </a:lnTo>
                <a:lnTo>
                  <a:pt x="505" y="45"/>
                </a:lnTo>
                <a:lnTo>
                  <a:pt x="506" y="57"/>
                </a:lnTo>
                <a:lnTo>
                  <a:pt x="506" y="72"/>
                </a:lnTo>
                <a:lnTo>
                  <a:pt x="505" y="80"/>
                </a:lnTo>
                <a:lnTo>
                  <a:pt x="505" y="87"/>
                </a:lnTo>
                <a:lnTo>
                  <a:pt x="505" y="94"/>
                </a:lnTo>
                <a:lnTo>
                  <a:pt x="506" y="101"/>
                </a:lnTo>
                <a:lnTo>
                  <a:pt x="506" y="114"/>
                </a:lnTo>
                <a:lnTo>
                  <a:pt x="506" y="115"/>
                </a:lnTo>
                <a:lnTo>
                  <a:pt x="505" y="124"/>
                </a:lnTo>
                <a:lnTo>
                  <a:pt x="505" y="126"/>
                </a:lnTo>
                <a:lnTo>
                  <a:pt x="505" y="130"/>
                </a:lnTo>
                <a:lnTo>
                  <a:pt x="505" y="137"/>
                </a:lnTo>
                <a:lnTo>
                  <a:pt x="505" y="140"/>
                </a:lnTo>
                <a:lnTo>
                  <a:pt x="505" y="149"/>
                </a:lnTo>
                <a:lnTo>
                  <a:pt x="505" y="162"/>
                </a:lnTo>
                <a:lnTo>
                  <a:pt x="505" y="173"/>
                </a:lnTo>
                <a:lnTo>
                  <a:pt x="505" y="185"/>
                </a:lnTo>
                <a:lnTo>
                  <a:pt x="505" y="198"/>
                </a:lnTo>
                <a:lnTo>
                  <a:pt x="505" y="201"/>
                </a:lnTo>
                <a:lnTo>
                  <a:pt x="505" y="211"/>
                </a:lnTo>
                <a:lnTo>
                  <a:pt x="505" y="220"/>
                </a:lnTo>
                <a:lnTo>
                  <a:pt x="506" y="223"/>
                </a:lnTo>
                <a:lnTo>
                  <a:pt x="510" y="224"/>
                </a:lnTo>
                <a:lnTo>
                  <a:pt x="512" y="226"/>
                </a:lnTo>
                <a:lnTo>
                  <a:pt x="512" y="230"/>
                </a:lnTo>
                <a:lnTo>
                  <a:pt x="510" y="235"/>
                </a:lnTo>
                <a:lnTo>
                  <a:pt x="510" y="248"/>
                </a:lnTo>
                <a:lnTo>
                  <a:pt x="510" y="260"/>
                </a:lnTo>
                <a:lnTo>
                  <a:pt x="510" y="273"/>
                </a:lnTo>
                <a:lnTo>
                  <a:pt x="512" y="278"/>
                </a:lnTo>
                <a:lnTo>
                  <a:pt x="512" y="285"/>
                </a:lnTo>
                <a:lnTo>
                  <a:pt x="512" y="292"/>
                </a:lnTo>
                <a:lnTo>
                  <a:pt x="512" y="294"/>
                </a:lnTo>
                <a:lnTo>
                  <a:pt x="512" y="296"/>
                </a:lnTo>
                <a:lnTo>
                  <a:pt x="504" y="298"/>
                </a:lnTo>
                <a:lnTo>
                  <a:pt x="499" y="298"/>
                </a:lnTo>
                <a:lnTo>
                  <a:pt x="494" y="298"/>
                </a:lnTo>
                <a:lnTo>
                  <a:pt x="487" y="298"/>
                </a:lnTo>
                <a:lnTo>
                  <a:pt x="485" y="298"/>
                </a:lnTo>
                <a:lnTo>
                  <a:pt x="482" y="298"/>
                </a:lnTo>
                <a:lnTo>
                  <a:pt x="478" y="298"/>
                </a:lnTo>
                <a:lnTo>
                  <a:pt x="475" y="298"/>
                </a:lnTo>
                <a:lnTo>
                  <a:pt x="463" y="298"/>
                </a:lnTo>
                <a:lnTo>
                  <a:pt x="460" y="298"/>
                </a:lnTo>
                <a:lnTo>
                  <a:pt x="451" y="298"/>
                </a:lnTo>
                <a:lnTo>
                  <a:pt x="447" y="298"/>
                </a:lnTo>
                <a:lnTo>
                  <a:pt x="445" y="298"/>
                </a:lnTo>
                <a:lnTo>
                  <a:pt x="439" y="298"/>
                </a:lnTo>
                <a:lnTo>
                  <a:pt x="437" y="298"/>
                </a:lnTo>
                <a:lnTo>
                  <a:pt x="434" y="298"/>
                </a:lnTo>
                <a:lnTo>
                  <a:pt x="433" y="298"/>
                </a:lnTo>
                <a:lnTo>
                  <a:pt x="431" y="298"/>
                </a:lnTo>
                <a:lnTo>
                  <a:pt x="428" y="298"/>
                </a:lnTo>
                <a:lnTo>
                  <a:pt x="416" y="298"/>
                </a:lnTo>
                <a:lnTo>
                  <a:pt x="409" y="298"/>
                </a:lnTo>
                <a:lnTo>
                  <a:pt x="404" y="296"/>
                </a:lnTo>
                <a:lnTo>
                  <a:pt x="391" y="296"/>
                </a:lnTo>
                <a:lnTo>
                  <a:pt x="389" y="296"/>
                </a:lnTo>
                <a:lnTo>
                  <a:pt x="387" y="296"/>
                </a:lnTo>
                <a:lnTo>
                  <a:pt x="378" y="296"/>
                </a:lnTo>
                <a:lnTo>
                  <a:pt x="372" y="296"/>
                </a:lnTo>
                <a:lnTo>
                  <a:pt x="367" y="296"/>
                </a:lnTo>
                <a:lnTo>
                  <a:pt x="363" y="296"/>
                </a:lnTo>
                <a:lnTo>
                  <a:pt x="362" y="296"/>
                </a:lnTo>
                <a:lnTo>
                  <a:pt x="355" y="296"/>
                </a:lnTo>
                <a:lnTo>
                  <a:pt x="350" y="296"/>
                </a:lnTo>
                <a:lnTo>
                  <a:pt x="343" y="296"/>
                </a:lnTo>
                <a:lnTo>
                  <a:pt x="342" y="296"/>
                </a:lnTo>
                <a:lnTo>
                  <a:pt x="338" y="296"/>
                </a:lnTo>
                <a:lnTo>
                  <a:pt x="331" y="296"/>
                </a:lnTo>
                <a:lnTo>
                  <a:pt x="329" y="296"/>
                </a:lnTo>
                <a:lnTo>
                  <a:pt x="325" y="296"/>
                </a:lnTo>
                <a:lnTo>
                  <a:pt x="321" y="296"/>
                </a:lnTo>
                <a:lnTo>
                  <a:pt x="316" y="296"/>
                </a:lnTo>
                <a:lnTo>
                  <a:pt x="313" y="296"/>
                </a:lnTo>
                <a:lnTo>
                  <a:pt x="307" y="296"/>
                </a:lnTo>
                <a:lnTo>
                  <a:pt x="301" y="296"/>
                </a:lnTo>
                <a:lnTo>
                  <a:pt x="299" y="296"/>
                </a:lnTo>
                <a:lnTo>
                  <a:pt x="295" y="296"/>
                </a:lnTo>
                <a:lnTo>
                  <a:pt x="289" y="296"/>
                </a:lnTo>
                <a:lnTo>
                  <a:pt x="286" y="296"/>
                </a:lnTo>
                <a:lnTo>
                  <a:pt x="284" y="296"/>
                </a:lnTo>
                <a:lnTo>
                  <a:pt x="277" y="296"/>
                </a:lnTo>
                <a:lnTo>
                  <a:pt x="271" y="296"/>
                </a:lnTo>
                <a:lnTo>
                  <a:pt x="259" y="296"/>
                </a:lnTo>
                <a:lnTo>
                  <a:pt x="255" y="296"/>
                </a:lnTo>
                <a:lnTo>
                  <a:pt x="247" y="296"/>
                </a:lnTo>
                <a:lnTo>
                  <a:pt x="245" y="296"/>
                </a:lnTo>
                <a:lnTo>
                  <a:pt x="241" y="296"/>
                </a:lnTo>
                <a:lnTo>
                  <a:pt x="240" y="296"/>
                </a:lnTo>
                <a:lnTo>
                  <a:pt x="235" y="296"/>
                </a:lnTo>
                <a:lnTo>
                  <a:pt x="232" y="296"/>
                </a:lnTo>
                <a:lnTo>
                  <a:pt x="227" y="296"/>
                </a:lnTo>
                <a:lnTo>
                  <a:pt x="225" y="296"/>
                </a:lnTo>
                <a:lnTo>
                  <a:pt x="224" y="296"/>
                </a:lnTo>
                <a:lnTo>
                  <a:pt x="220" y="296"/>
                </a:lnTo>
                <a:lnTo>
                  <a:pt x="216" y="296"/>
                </a:lnTo>
                <a:lnTo>
                  <a:pt x="212" y="296"/>
                </a:lnTo>
                <a:lnTo>
                  <a:pt x="200" y="296"/>
                </a:lnTo>
                <a:lnTo>
                  <a:pt x="188" y="296"/>
                </a:lnTo>
                <a:lnTo>
                  <a:pt x="186" y="296"/>
                </a:lnTo>
                <a:lnTo>
                  <a:pt x="181" y="296"/>
                </a:lnTo>
                <a:lnTo>
                  <a:pt x="178" y="296"/>
                </a:lnTo>
                <a:lnTo>
                  <a:pt x="175" y="296"/>
                </a:lnTo>
                <a:lnTo>
                  <a:pt x="171" y="296"/>
                </a:lnTo>
                <a:lnTo>
                  <a:pt x="161" y="296"/>
                </a:lnTo>
                <a:lnTo>
                  <a:pt x="157" y="296"/>
                </a:lnTo>
                <a:lnTo>
                  <a:pt x="154" y="296"/>
                </a:lnTo>
                <a:lnTo>
                  <a:pt x="149" y="296"/>
                </a:lnTo>
                <a:lnTo>
                  <a:pt x="145" y="296"/>
                </a:lnTo>
                <a:lnTo>
                  <a:pt x="140" y="296"/>
                </a:lnTo>
                <a:lnTo>
                  <a:pt x="127" y="296"/>
                </a:lnTo>
                <a:lnTo>
                  <a:pt x="115" y="296"/>
                </a:lnTo>
                <a:lnTo>
                  <a:pt x="106" y="296"/>
                </a:lnTo>
                <a:lnTo>
                  <a:pt x="103" y="296"/>
                </a:lnTo>
                <a:lnTo>
                  <a:pt x="91" y="296"/>
                </a:lnTo>
                <a:lnTo>
                  <a:pt x="88" y="296"/>
                </a:lnTo>
                <a:lnTo>
                  <a:pt x="85" y="296"/>
                </a:lnTo>
                <a:lnTo>
                  <a:pt x="80" y="296"/>
                </a:lnTo>
                <a:lnTo>
                  <a:pt x="71" y="296"/>
                </a:lnTo>
                <a:lnTo>
                  <a:pt x="68" y="296"/>
                </a:lnTo>
                <a:lnTo>
                  <a:pt x="57" y="296"/>
                </a:lnTo>
                <a:lnTo>
                  <a:pt x="44" y="296"/>
                </a:lnTo>
                <a:lnTo>
                  <a:pt x="31" y="296"/>
                </a:lnTo>
                <a:lnTo>
                  <a:pt x="24" y="296"/>
                </a:lnTo>
                <a:lnTo>
                  <a:pt x="19" y="296"/>
                </a:lnTo>
                <a:lnTo>
                  <a:pt x="12" y="296"/>
                </a:lnTo>
                <a:lnTo>
                  <a:pt x="8" y="296"/>
                </a:lnTo>
                <a:lnTo>
                  <a:pt x="8" y="291"/>
                </a:lnTo>
                <a:lnTo>
                  <a:pt x="8" y="285"/>
                </a:lnTo>
                <a:lnTo>
                  <a:pt x="8" y="273"/>
                </a:lnTo>
                <a:lnTo>
                  <a:pt x="8" y="260"/>
                </a:lnTo>
                <a:lnTo>
                  <a:pt x="8" y="247"/>
                </a:lnTo>
                <a:lnTo>
                  <a:pt x="8" y="244"/>
                </a:lnTo>
                <a:lnTo>
                  <a:pt x="8" y="224"/>
                </a:lnTo>
                <a:lnTo>
                  <a:pt x="6" y="224"/>
                </a:lnTo>
                <a:lnTo>
                  <a:pt x="0" y="224"/>
                </a:lnTo>
                <a:lnTo>
                  <a:pt x="0" y="219"/>
                </a:lnTo>
                <a:lnTo>
                  <a:pt x="0" y="210"/>
                </a:lnTo>
                <a:lnTo>
                  <a:pt x="0" y="198"/>
                </a:lnTo>
                <a:lnTo>
                  <a:pt x="0" y="185"/>
                </a:lnTo>
                <a:lnTo>
                  <a:pt x="0" y="172"/>
                </a:lnTo>
                <a:lnTo>
                  <a:pt x="0" y="162"/>
                </a:lnTo>
                <a:lnTo>
                  <a:pt x="0" y="157"/>
                </a:lnTo>
                <a:lnTo>
                  <a:pt x="0" y="155"/>
                </a:lnTo>
                <a:lnTo>
                  <a:pt x="0" y="154"/>
                </a:lnTo>
                <a:lnTo>
                  <a:pt x="0" y="151"/>
                </a:lnTo>
                <a:lnTo>
                  <a:pt x="0" y="148"/>
                </a:lnTo>
                <a:lnTo>
                  <a:pt x="0" y="137"/>
                </a:lnTo>
                <a:lnTo>
                  <a:pt x="0" y="133"/>
                </a:lnTo>
                <a:lnTo>
                  <a:pt x="0" y="130"/>
                </a:lnTo>
                <a:lnTo>
                  <a:pt x="0" y="123"/>
                </a:lnTo>
                <a:lnTo>
                  <a:pt x="0" y="121"/>
                </a:lnTo>
                <a:lnTo>
                  <a:pt x="0" y="115"/>
                </a:lnTo>
                <a:lnTo>
                  <a:pt x="0" y="111"/>
                </a:lnTo>
                <a:lnTo>
                  <a:pt x="0" y="101"/>
                </a:lnTo>
                <a:lnTo>
                  <a:pt x="0" y="99"/>
                </a:lnTo>
                <a:lnTo>
                  <a:pt x="0" y="92"/>
                </a:lnTo>
                <a:lnTo>
                  <a:pt x="0" y="90"/>
                </a:lnTo>
                <a:lnTo>
                  <a:pt x="0" y="74"/>
                </a:lnTo>
                <a:lnTo>
                  <a:pt x="0" y="62"/>
                </a:lnTo>
                <a:lnTo>
                  <a:pt x="0" y="49"/>
                </a:lnTo>
                <a:lnTo>
                  <a:pt x="0" y="46"/>
                </a:lnTo>
                <a:lnTo>
                  <a:pt x="0" y="38"/>
                </a:lnTo>
                <a:lnTo>
                  <a:pt x="0" y="28"/>
                </a:lnTo>
                <a:lnTo>
                  <a:pt x="0" y="23"/>
                </a:lnTo>
                <a:lnTo>
                  <a:pt x="0" y="13"/>
                </a:lnTo>
                <a:lnTo>
                  <a:pt x="0"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88" name="Freeform 192" descr="Dashed downward diagonal"/>
          <p:cNvSpPr>
            <a:spLocks/>
          </p:cNvSpPr>
          <p:nvPr/>
        </p:nvSpPr>
        <p:spPr bwMode="auto">
          <a:xfrm>
            <a:off x="6097589" y="3192463"/>
            <a:ext cx="522287" cy="836612"/>
          </a:xfrm>
          <a:custGeom>
            <a:avLst/>
            <a:gdLst>
              <a:gd name="T0" fmla="*/ 2147483646 w 363"/>
              <a:gd name="T1" fmla="*/ 2147483646 h 597"/>
              <a:gd name="T2" fmla="*/ 2147483646 w 363"/>
              <a:gd name="T3" fmla="*/ 2147483646 h 597"/>
              <a:gd name="T4" fmla="*/ 2147483646 w 363"/>
              <a:gd name="T5" fmla="*/ 2147483646 h 597"/>
              <a:gd name="T6" fmla="*/ 2147483646 w 363"/>
              <a:gd name="T7" fmla="*/ 2147483646 h 597"/>
              <a:gd name="T8" fmla="*/ 2147483646 w 363"/>
              <a:gd name="T9" fmla="*/ 2147483646 h 597"/>
              <a:gd name="T10" fmla="*/ 2147483646 w 363"/>
              <a:gd name="T11" fmla="*/ 2147483646 h 597"/>
              <a:gd name="T12" fmla="*/ 2147483646 w 363"/>
              <a:gd name="T13" fmla="*/ 2147483646 h 597"/>
              <a:gd name="T14" fmla="*/ 2147483646 w 363"/>
              <a:gd name="T15" fmla="*/ 2147483646 h 597"/>
              <a:gd name="T16" fmla="*/ 2147483646 w 363"/>
              <a:gd name="T17" fmla="*/ 2147483646 h 597"/>
              <a:gd name="T18" fmla="*/ 2147483646 w 363"/>
              <a:gd name="T19" fmla="*/ 2147483646 h 597"/>
              <a:gd name="T20" fmla="*/ 2147483646 w 363"/>
              <a:gd name="T21" fmla="*/ 2147483646 h 597"/>
              <a:gd name="T22" fmla="*/ 2147483646 w 363"/>
              <a:gd name="T23" fmla="*/ 2147483646 h 597"/>
              <a:gd name="T24" fmla="*/ 2147483646 w 363"/>
              <a:gd name="T25" fmla="*/ 2147483646 h 597"/>
              <a:gd name="T26" fmla="*/ 2147483646 w 363"/>
              <a:gd name="T27" fmla="*/ 2147483646 h 597"/>
              <a:gd name="T28" fmla="*/ 2147483646 w 363"/>
              <a:gd name="T29" fmla="*/ 2147483646 h 597"/>
              <a:gd name="T30" fmla="*/ 2147483646 w 363"/>
              <a:gd name="T31" fmla="*/ 2147483646 h 597"/>
              <a:gd name="T32" fmla="*/ 2147483646 w 363"/>
              <a:gd name="T33" fmla="*/ 2147483646 h 597"/>
              <a:gd name="T34" fmla="*/ 2147483646 w 363"/>
              <a:gd name="T35" fmla="*/ 2147483646 h 597"/>
              <a:gd name="T36" fmla="*/ 2147483646 w 363"/>
              <a:gd name="T37" fmla="*/ 2147483646 h 597"/>
              <a:gd name="T38" fmla="*/ 2147483646 w 363"/>
              <a:gd name="T39" fmla="*/ 2147483646 h 597"/>
              <a:gd name="T40" fmla="*/ 2147483646 w 363"/>
              <a:gd name="T41" fmla="*/ 2147483646 h 597"/>
              <a:gd name="T42" fmla="*/ 2147483646 w 363"/>
              <a:gd name="T43" fmla="*/ 2147483646 h 597"/>
              <a:gd name="T44" fmla="*/ 2147483646 w 363"/>
              <a:gd name="T45" fmla="*/ 2147483646 h 597"/>
              <a:gd name="T46" fmla="*/ 2147483646 w 363"/>
              <a:gd name="T47" fmla="*/ 2147483646 h 597"/>
              <a:gd name="T48" fmla="*/ 2147483646 w 363"/>
              <a:gd name="T49" fmla="*/ 2147483646 h 597"/>
              <a:gd name="T50" fmla="*/ 2147483646 w 363"/>
              <a:gd name="T51" fmla="*/ 2147483646 h 597"/>
              <a:gd name="T52" fmla="*/ 2147483646 w 363"/>
              <a:gd name="T53" fmla="*/ 2147483646 h 597"/>
              <a:gd name="T54" fmla="*/ 2147483646 w 363"/>
              <a:gd name="T55" fmla="*/ 2147483646 h 597"/>
              <a:gd name="T56" fmla="*/ 2147483646 w 363"/>
              <a:gd name="T57" fmla="*/ 2147483646 h 597"/>
              <a:gd name="T58" fmla="*/ 2147483646 w 363"/>
              <a:gd name="T59" fmla="*/ 2147483646 h 597"/>
              <a:gd name="T60" fmla="*/ 2147483646 w 363"/>
              <a:gd name="T61" fmla="*/ 2147483646 h 597"/>
              <a:gd name="T62" fmla="*/ 2147483646 w 363"/>
              <a:gd name="T63" fmla="*/ 2147483646 h 597"/>
              <a:gd name="T64" fmla="*/ 2147483646 w 363"/>
              <a:gd name="T65" fmla="*/ 2147483646 h 597"/>
              <a:gd name="T66" fmla="*/ 2147483646 w 363"/>
              <a:gd name="T67" fmla="*/ 2147483646 h 597"/>
              <a:gd name="T68" fmla="*/ 2147483646 w 363"/>
              <a:gd name="T69" fmla="*/ 2147483646 h 597"/>
              <a:gd name="T70" fmla="*/ 2147483646 w 363"/>
              <a:gd name="T71" fmla="*/ 2147483646 h 597"/>
              <a:gd name="T72" fmla="*/ 2147483646 w 363"/>
              <a:gd name="T73" fmla="*/ 2147483646 h 597"/>
              <a:gd name="T74" fmla="*/ 2147483646 w 363"/>
              <a:gd name="T75" fmla="*/ 2147483646 h 597"/>
              <a:gd name="T76" fmla="*/ 2147483646 w 363"/>
              <a:gd name="T77" fmla="*/ 2147483646 h 597"/>
              <a:gd name="T78" fmla="*/ 2147483646 w 363"/>
              <a:gd name="T79" fmla="*/ 2147483646 h 597"/>
              <a:gd name="T80" fmla="*/ 2147483646 w 363"/>
              <a:gd name="T81" fmla="*/ 2147483646 h 597"/>
              <a:gd name="T82" fmla="*/ 2147483646 w 363"/>
              <a:gd name="T83" fmla="*/ 2147483646 h 597"/>
              <a:gd name="T84" fmla="*/ 2147483646 w 363"/>
              <a:gd name="T85" fmla="*/ 2147483646 h 597"/>
              <a:gd name="T86" fmla="*/ 2147483646 w 363"/>
              <a:gd name="T87" fmla="*/ 2147483646 h 597"/>
              <a:gd name="T88" fmla="*/ 2147483646 w 363"/>
              <a:gd name="T89" fmla="*/ 2147483646 h 597"/>
              <a:gd name="T90" fmla="*/ 2147483646 w 363"/>
              <a:gd name="T91" fmla="*/ 2147483646 h 597"/>
              <a:gd name="T92" fmla="*/ 2147483646 w 363"/>
              <a:gd name="T93" fmla="*/ 2147483646 h 597"/>
              <a:gd name="T94" fmla="*/ 0 w 363"/>
              <a:gd name="T95" fmla="*/ 2147483646 h 597"/>
              <a:gd name="T96" fmla="*/ 0 w 363"/>
              <a:gd name="T97" fmla="*/ 2147483646 h 597"/>
              <a:gd name="T98" fmla="*/ 2147483646 w 363"/>
              <a:gd name="T99" fmla="*/ 2147483646 h 597"/>
              <a:gd name="T100" fmla="*/ 2147483646 w 363"/>
              <a:gd name="T101" fmla="*/ 2147483646 h 597"/>
              <a:gd name="T102" fmla="*/ 2147483646 w 363"/>
              <a:gd name="T103" fmla="*/ 2147483646 h 597"/>
              <a:gd name="T104" fmla="*/ 2147483646 w 363"/>
              <a:gd name="T105" fmla="*/ 2147483646 h 597"/>
              <a:gd name="T106" fmla="*/ 2147483646 w 363"/>
              <a:gd name="T107" fmla="*/ 2147483646 h 5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597"/>
              <a:gd name="T164" fmla="*/ 363 w 363"/>
              <a:gd name="T165" fmla="*/ 597 h 5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597">
                <a:moveTo>
                  <a:pt x="0" y="1"/>
                </a:moveTo>
                <a:lnTo>
                  <a:pt x="4" y="1"/>
                </a:lnTo>
                <a:lnTo>
                  <a:pt x="6" y="1"/>
                </a:lnTo>
                <a:lnTo>
                  <a:pt x="9" y="1"/>
                </a:lnTo>
                <a:lnTo>
                  <a:pt x="12" y="1"/>
                </a:lnTo>
                <a:lnTo>
                  <a:pt x="18" y="1"/>
                </a:lnTo>
                <a:lnTo>
                  <a:pt x="24" y="1"/>
                </a:lnTo>
                <a:lnTo>
                  <a:pt x="27" y="1"/>
                </a:lnTo>
                <a:lnTo>
                  <a:pt x="30" y="1"/>
                </a:lnTo>
                <a:lnTo>
                  <a:pt x="34" y="1"/>
                </a:lnTo>
                <a:lnTo>
                  <a:pt x="35" y="1"/>
                </a:lnTo>
                <a:lnTo>
                  <a:pt x="36" y="1"/>
                </a:lnTo>
                <a:lnTo>
                  <a:pt x="39" y="1"/>
                </a:lnTo>
                <a:lnTo>
                  <a:pt x="42" y="1"/>
                </a:lnTo>
                <a:lnTo>
                  <a:pt x="48" y="1"/>
                </a:lnTo>
                <a:lnTo>
                  <a:pt x="51" y="1"/>
                </a:lnTo>
                <a:lnTo>
                  <a:pt x="57" y="1"/>
                </a:lnTo>
                <a:lnTo>
                  <a:pt x="62" y="1"/>
                </a:lnTo>
                <a:lnTo>
                  <a:pt x="67" y="1"/>
                </a:lnTo>
                <a:lnTo>
                  <a:pt x="72" y="1"/>
                </a:lnTo>
                <a:lnTo>
                  <a:pt x="79" y="1"/>
                </a:lnTo>
                <a:lnTo>
                  <a:pt x="84" y="1"/>
                </a:lnTo>
                <a:lnTo>
                  <a:pt x="86" y="1"/>
                </a:lnTo>
                <a:lnTo>
                  <a:pt x="88" y="1"/>
                </a:lnTo>
                <a:lnTo>
                  <a:pt x="91" y="1"/>
                </a:lnTo>
                <a:lnTo>
                  <a:pt x="94" y="1"/>
                </a:lnTo>
                <a:lnTo>
                  <a:pt x="96" y="1"/>
                </a:lnTo>
                <a:lnTo>
                  <a:pt x="100" y="1"/>
                </a:lnTo>
                <a:lnTo>
                  <a:pt x="108" y="1"/>
                </a:lnTo>
                <a:lnTo>
                  <a:pt x="115" y="1"/>
                </a:lnTo>
                <a:lnTo>
                  <a:pt x="119" y="1"/>
                </a:lnTo>
                <a:lnTo>
                  <a:pt x="127" y="1"/>
                </a:lnTo>
                <a:lnTo>
                  <a:pt x="129" y="1"/>
                </a:lnTo>
                <a:lnTo>
                  <a:pt x="132" y="1"/>
                </a:lnTo>
                <a:lnTo>
                  <a:pt x="140" y="1"/>
                </a:lnTo>
                <a:lnTo>
                  <a:pt x="160" y="1"/>
                </a:lnTo>
                <a:lnTo>
                  <a:pt x="163" y="1"/>
                </a:lnTo>
                <a:lnTo>
                  <a:pt x="167" y="1"/>
                </a:lnTo>
                <a:lnTo>
                  <a:pt x="169" y="1"/>
                </a:lnTo>
                <a:lnTo>
                  <a:pt x="172" y="1"/>
                </a:lnTo>
                <a:lnTo>
                  <a:pt x="181" y="1"/>
                </a:lnTo>
                <a:lnTo>
                  <a:pt x="193" y="1"/>
                </a:lnTo>
                <a:lnTo>
                  <a:pt x="211" y="0"/>
                </a:lnTo>
                <a:lnTo>
                  <a:pt x="214" y="1"/>
                </a:lnTo>
                <a:lnTo>
                  <a:pt x="214" y="9"/>
                </a:lnTo>
                <a:lnTo>
                  <a:pt x="215" y="16"/>
                </a:lnTo>
                <a:lnTo>
                  <a:pt x="215" y="23"/>
                </a:lnTo>
                <a:lnTo>
                  <a:pt x="215" y="27"/>
                </a:lnTo>
                <a:lnTo>
                  <a:pt x="215" y="32"/>
                </a:lnTo>
                <a:lnTo>
                  <a:pt x="215" y="38"/>
                </a:lnTo>
                <a:lnTo>
                  <a:pt x="215" y="43"/>
                </a:lnTo>
                <a:lnTo>
                  <a:pt x="215" y="50"/>
                </a:lnTo>
                <a:lnTo>
                  <a:pt x="215" y="56"/>
                </a:lnTo>
                <a:lnTo>
                  <a:pt x="215" y="61"/>
                </a:lnTo>
                <a:lnTo>
                  <a:pt x="215" y="74"/>
                </a:lnTo>
                <a:lnTo>
                  <a:pt x="215" y="80"/>
                </a:lnTo>
                <a:lnTo>
                  <a:pt x="215" y="81"/>
                </a:lnTo>
                <a:lnTo>
                  <a:pt x="215" y="87"/>
                </a:lnTo>
                <a:lnTo>
                  <a:pt x="215" y="98"/>
                </a:lnTo>
                <a:lnTo>
                  <a:pt x="215" y="107"/>
                </a:lnTo>
                <a:lnTo>
                  <a:pt x="215" y="114"/>
                </a:lnTo>
                <a:lnTo>
                  <a:pt x="215" y="120"/>
                </a:lnTo>
                <a:lnTo>
                  <a:pt x="215" y="125"/>
                </a:lnTo>
                <a:lnTo>
                  <a:pt x="215" y="130"/>
                </a:lnTo>
                <a:lnTo>
                  <a:pt x="215" y="137"/>
                </a:lnTo>
                <a:lnTo>
                  <a:pt x="215" y="149"/>
                </a:lnTo>
                <a:lnTo>
                  <a:pt x="217" y="149"/>
                </a:lnTo>
                <a:lnTo>
                  <a:pt x="227" y="149"/>
                </a:lnTo>
                <a:lnTo>
                  <a:pt x="233" y="149"/>
                </a:lnTo>
                <a:lnTo>
                  <a:pt x="239" y="149"/>
                </a:lnTo>
                <a:lnTo>
                  <a:pt x="243" y="149"/>
                </a:lnTo>
                <a:lnTo>
                  <a:pt x="251" y="149"/>
                </a:lnTo>
                <a:lnTo>
                  <a:pt x="258" y="149"/>
                </a:lnTo>
                <a:lnTo>
                  <a:pt x="264" y="149"/>
                </a:lnTo>
                <a:lnTo>
                  <a:pt x="275" y="149"/>
                </a:lnTo>
                <a:lnTo>
                  <a:pt x="287" y="149"/>
                </a:lnTo>
                <a:lnTo>
                  <a:pt x="299" y="149"/>
                </a:lnTo>
                <a:lnTo>
                  <a:pt x="310" y="149"/>
                </a:lnTo>
                <a:lnTo>
                  <a:pt x="311" y="149"/>
                </a:lnTo>
                <a:lnTo>
                  <a:pt x="328" y="149"/>
                </a:lnTo>
                <a:lnTo>
                  <a:pt x="334" y="148"/>
                </a:lnTo>
                <a:lnTo>
                  <a:pt x="346" y="148"/>
                </a:lnTo>
                <a:lnTo>
                  <a:pt x="353" y="148"/>
                </a:lnTo>
                <a:lnTo>
                  <a:pt x="355" y="148"/>
                </a:lnTo>
                <a:lnTo>
                  <a:pt x="358" y="148"/>
                </a:lnTo>
                <a:lnTo>
                  <a:pt x="358" y="160"/>
                </a:lnTo>
                <a:lnTo>
                  <a:pt x="359" y="174"/>
                </a:lnTo>
                <a:lnTo>
                  <a:pt x="359" y="179"/>
                </a:lnTo>
                <a:lnTo>
                  <a:pt x="359" y="186"/>
                </a:lnTo>
                <a:lnTo>
                  <a:pt x="359" y="198"/>
                </a:lnTo>
                <a:lnTo>
                  <a:pt x="359" y="210"/>
                </a:lnTo>
                <a:lnTo>
                  <a:pt x="359" y="226"/>
                </a:lnTo>
                <a:lnTo>
                  <a:pt x="359" y="228"/>
                </a:lnTo>
                <a:lnTo>
                  <a:pt x="359" y="233"/>
                </a:lnTo>
                <a:lnTo>
                  <a:pt x="359" y="235"/>
                </a:lnTo>
                <a:lnTo>
                  <a:pt x="359" y="247"/>
                </a:lnTo>
                <a:lnTo>
                  <a:pt x="359" y="248"/>
                </a:lnTo>
                <a:lnTo>
                  <a:pt x="359" y="257"/>
                </a:lnTo>
                <a:lnTo>
                  <a:pt x="359" y="259"/>
                </a:lnTo>
                <a:lnTo>
                  <a:pt x="359" y="273"/>
                </a:lnTo>
                <a:lnTo>
                  <a:pt x="359" y="285"/>
                </a:lnTo>
                <a:lnTo>
                  <a:pt x="359" y="298"/>
                </a:lnTo>
                <a:lnTo>
                  <a:pt x="362" y="298"/>
                </a:lnTo>
                <a:lnTo>
                  <a:pt x="362" y="304"/>
                </a:lnTo>
                <a:lnTo>
                  <a:pt x="362" y="310"/>
                </a:lnTo>
                <a:lnTo>
                  <a:pt x="362" y="319"/>
                </a:lnTo>
                <a:lnTo>
                  <a:pt x="362" y="321"/>
                </a:lnTo>
                <a:lnTo>
                  <a:pt x="362" y="347"/>
                </a:lnTo>
                <a:lnTo>
                  <a:pt x="362" y="360"/>
                </a:lnTo>
                <a:lnTo>
                  <a:pt x="362" y="372"/>
                </a:lnTo>
                <a:lnTo>
                  <a:pt x="362" y="384"/>
                </a:lnTo>
                <a:lnTo>
                  <a:pt x="362" y="387"/>
                </a:lnTo>
                <a:lnTo>
                  <a:pt x="362" y="395"/>
                </a:lnTo>
                <a:lnTo>
                  <a:pt x="360" y="397"/>
                </a:lnTo>
                <a:lnTo>
                  <a:pt x="360" y="398"/>
                </a:lnTo>
                <a:lnTo>
                  <a:pt x="360" y="402"/>
                </a:lnTo>
                <a:lnTo>
                  <a:pt x="360" y="404"/>
                </a:lnTo>
                <a:lnTo>
                  <a:pt x="360" y="405"/>
                </a:lnTo>
                <a:lnTo>
                  <a:pt x="360" y="410"/>
                </a:lnTo>
                <a:lnTo>
                  <a:pt x="360" y="412"/>
                </a:lnTo>
                <a:lnTo>
                  <a:pt x="360" y="416"/>
                </a:lnTo>
                <a:lnTo>
                  <a:pt x="360" y="422"/>
                </a:lnTo>
                <a:lnTo>
                  <a:pt x="360" y="433"/>
                </a:lnTo>
                <a:lnTo>
                  <a:pt x="360" y="435"/>
                </a:lnTo>
                <a:lnTo>
                  <a:pt x="360" y="444"/>
                </a:lnTo>
                <a:lnTo>
                  <a:pt x="360" y="446"/>
                </a:lnTo>
                <a:lnTo>
                  <a:pt x="360" y="460"/>
                </a:lnTo>
                <a:lnTo>
                  <a:pt x="360" y="463"/>
                </a:lnTo>
                <a:lnTo>
                  <a:pt x="360" y="464"/>
                </a:lnTo>
                <a:lnTo>
                  <a:pt x="360" y="471"/>
                </a:lnTo>
                <a:lnTo>
                  <a:pt x="360" y="474"/>
                </a:lnTo>
                <a:lnTo>
                  <a:pt x="360" y="480"/>
                </a:lnTo>
                <a:lnTo>
                  <a:pt x="360" y="484"/>
                </a:lnTo>
                <a:lnTo>
                  <a:pt x="360" y="487"/>
                </a:lnTo>
                <a:lnTo>
                  <a:pt x="360" y="491"/>
                </a:lnTo>
                <a:lnTo>
                  <a:pt x="360" y="495"/>
                </a:lnTo>
                <a:lnTo>
                  <a:pt x="360" y="497"/>
                </a:lnTo>
                <a:lnTo>
                  <a:pt x="360" y="509"/>
                </a:lnTo>
                <a:lnTo>
                  <a:pt x="360" y="512"/>
                </a:lnTo>
                <a:lnTo>
                  <a:pt x="360" y="518"/>
                </a:lnTo>
                <a:lnTo>
                  <a:pt x="360" y="521"/>
                </a:lnTo>
                <a:lnTo>
                  <a:pt x="360" y="525"/>
                </a:lnTo>
                <a:lnTo>
                  <a:pt x="360" y="526"/>
                </a:lnTo>
                <a:lnTo>
                  <a:pt x="360" y="530"/>
                </a:lnTo>
                <a:lnTo>
                  <a:pt x="360" y="533"/>
                </a:lnTo>
                <a:lnTo>
                  <a:pt x="360" y="535"/>
                </a:lnTo>
                <a:lnTo>
                  <a:pt x="360" y="539"/>
                </a:lnTo>
                <a:lnTo>
                  <a:pt x="360" y="543"/>
                </a:lnTo>
                <a:lnTo>
                  <a:pt x="360" y="546"/>
                </a:lnTo>
                <a:lnTo>
                  <a:pt x="360" y="549"/>
                </a:lnTo>
                <a:lnTo>
                  <a:pt x="360" y="556"/>
                </a:lnTo>
                <a:lnTo>
                  <a:pt x="360" y="565"/>
                </a:lnTo>
                <a:lnTo>
                  <a:pt x="360" y="569"/>
                </a:lnTo>
                <a:lnTo>
                  <a:pt x="360" y="577"/>
                </a:lnTo>
                <a:lnTo>
                  <a:pt x="360" y="588"/>
                </a:lnTo>
                <a:lnTo>
                  <a:pt x="360" y="589"/>
                </a:lnTo>
                <a:lnTo>
                  <a:pt x="360" y="594"/>
                </a:lnTo>
                <a:lnTo>
                  <a:pt x="357" y="596"/>
                </a:lnTo>
                <a:lnTo>
                  <a:pt x="352" y="596"/>
                </a:lnTo>
                <a:lnTo>
                  <a:pt x="348" y="596"/>
                </a:lnTo>
                <a:lnTo>
                  <a:pt x="343" y="596"/>
                </a:lnTo>
                <a:lnTo>
                  <a:pt x="342" y="596"/>
                </a:lnTo>
                <a:lnTo>
                  <a:pt x="339" y="596"/>
                </a:lnTo>
                <a:lnTo>
                  <a:pt x="337" y="596"/>
                </a:lnTo>
                <a:lnTo>
                  <a:pt x="330" y="596"/>
                </a:lnTo>
                <a:lnTo>
                  <a:pt x="328" y="596"/>
                </a:lnTo>
                <a:lnTo>
                  <a:pt x="325" y="596"/>
                </a:lnTo>
                <a:lnTo>
                  <a:pt x="324" y="596"/>
                </a:lnTo>
                <a:lnTo>
                  <a:pt x="323" y="596"/>
                </a:lnTo>
                <a:lnTo>
                  <a:pt x="317" y="596"/>
                </a:lnTo>
                <a:lnTo>
                  <a:pt x="315" y="596"/>
                </a:lnTo>
                <a:lnTo>
                  <a:pt x="314" y="596"/>
                </a:lnTo>
                <a:lnTo>
                  <a:pt x="312" y="596"/>
                </a:lnTo>
                <a:lnTo>
                  <a:pt x="305" y="596"/>
                </a:lnTo>
                <a:lnTo>
                  <a:pt x="303" y="596"/>
                </a:lnTo>
                <a:lnTo>
                  <a:pt x="301" y="596"/>
                </a:lnTo>
                <a:lnTo>
                  <a:pt x="298" y="596"/>
                </a:lnTo>
                <a:lnTo>
                  <a:pt x="294" y="596"/>
                </a:lnTo>
                <a:lnTo>
                  <a:pt x="291" y="596"/>
                </a:lnTo>
                <a:lnTo>
                  <a:pt x="289" y="596"/>
                </a:lnTo>
                <a:lnTo>
                  <a:pt x="287" y="596"/>
                </a:lnTo>
                <a:lnTo>
                  <a:pt x="283" y="596"/>
                </a:lnTo>
                <a:lnTo>
                  <a:pt x="280" y="596"/>
                </a:lnTo>
                <a:lnTo>
                  <a:pt x="278" y="596"/>
                </a:lnTo>
                <a:lnTo>
                  <a:pt x="272" y="596"/>
                </a:lnTo>
                <a:lnTo>
                  <a:pt x="270" y="596"/>
                </a:lnTo>
                <a:lnTo>
                  <a:pt x="268" y="596"/>
                </a:lnTo>
                <a:lnTo>
                  <a:pt x="265" y="596"/>
                </a:lnTo>
                <a:lnTo>
                  <a:pt x="256" y="596"/>
                </a:lnTo>
                <a:lnTo>
                  <a:pt x="254" y="596"/>
                </a:lnTo>
                <a:lnTo>
                  <a:pt x="247" y="596"/>
                </a:lnTo>
                <a:lnTo>
                  <a:pt x="244" y="596"/>
                </a:lnTo>
                <a:lnTo>
                  <a:pt x="242" y="596"/>
                </a:lnTo>
                <a:lnTo>
                  <a:pt x="235" y="596"/>
                </a:lnTo>
                <a:lnTo>
                  <a:pt x="232" y="596"/>
                </a:lnTo>
                <a:lnTo>
                  <a:pt x="229" y="596"/>
                </a:lnTo>
                <a:lnTo>
                  <a:pt x="224" y="596"/>
                </a:lnTo>
                <a:lnTo>
                  <a:pt x="222" y="596"/>
                </a:lnTo>
                <a:lnTo>
                  <a:pt x="218" y="596"/>
                </a:lnTo>
                <a:lnTo>
                  <a:pt x="217" y="596"/>
                </a:lnTo>
                <a:lnTo>
                  <a:pt x="213" y="596"/>
                </a:lnTo>
                <a:lnTo>
                  <a:pt x="209" y="596"/>
                </a:lnTo>
                <a:lnTo>
                  <a:pt x="206" y="596"/>
                </a:lnTo>
                <a:lnTo>
                  <a:pt x="200" y="596"/>
                </a:lnTo>
                <a:lnTo>
                  <a:pt x="196" y="596"/>
                </a:lnTo>
                <a:lnTo>
                  <a:pt x="194" y="596"/>
                </a:lnTo>
                <a:lnTo>
                  <a:pt x="187" y="596"/>
                </a:lnTo>
                <a:lnTo>
                  <a:pt x="184" y="596"/>
                </a:lnTo>
                <a:lnTo>
                  <a:pt x="183" y="596"/>
                </a:lnTo>
                <a:lnTo>
                  <a:pt x="173" y="596"/>
                </a:lnTo>
                <a:lnTo>
                  <a:pt x="171" y="596"/>
                </a:lnTo>
                <a:lnTo>
                  <a:pt x="170" y="596"/>
                </a:lnTo>
                <a:lnTo>
                  <a:pt x="168" y="596"/>
                </a:lnTo>
                <a:lnTo>
                  <a:pt x="160" y="596"/>
                </a:lnTo>
                <a:lnTo>
                  <a:pt x="158" y="596"/>
                </a:lnTo>
                <a:lnTo>
                  <a:pt x="156" y="596"/>
                </a:lnTo>
                <a:lnTo>
                  <a:pt x="150" y="596"/>
                </a:lnTo>
                <a:lnTo>
                  <a:pt x="146" y="596"/>
                </a:lnTo>
                <a:lnTo>
                  <a:pt x="141" y="596"/>
                </a:lnTo>
                <a:lnTo>
                  <a:pt x="137" y="596"/>
                </a:lnTo>
                <a:lnTo>
                  <a:pt x="135" y="596"/>
                </a:lnTo>
                <a:lnTo>
                  <a:pt x="125" y="596"/>
                </a:lnTo>
                <a:lnTo>
                  <a:pt x="123" y="596"/>
                </a:lnTo>
                <a:lnTo>
                  <a:pt x="119" y="596"/>
                </a:lnTo>
                <a:lnTo>
                  <a:pt x="113" y="596"/>
                </a:lnTo>
                <a:lnTo>
                  <a:pt x="111" y="596"/>
                </a:lnTo>
                <a:lnTo>
                  <a:pt x="90" y="596"/>
                </a:lnTo>
                <a:lnTo>
                  <a:pt x="70" y="596"/>
                </a:lnTo>
                <a:lnTo>
                  <a:pt x="66" y="596"/>
                </a:lnTo>
                <a:lnTo>
                  <a:pt x="62" y="596"/>
                </a:lnTo>
                <a:lnTo>
                  <a:pt x="53" y="596"/>
                </a:lnTo>
                <a:lnTo>
                  <a:pt x="42" y="596"/>
                </a:lnTo>
                <a:lnTo>
                  <a:pt x="40" y="596"/>
                </a:lnTo>
                <a:lnTo>
                  <a:pt x="33" y="596"/>
                </a:lnTo>
                <a:lnTo>
                  <a:pt x="25" y="596"/>
                </a:lnTo>
                <a:lnTo>
                  <a:pt x="17" y="596"/>
                </a:lnTo>
                <a:lnTo>
                  <a:pt x="14" y="596"/>
                </a:lnTo>
                <a:lnTo>
                  <a:pt x="9" y="596"/>
                </a:lnTo>
                <a:lnTo>
                  <a:pt x="3" y="596"/>
                </a:lnTo>
                <a:lnTo>
                  <a:pt x="4" y="581"/>
                </a:lnTo>
                <a:lnTo>
                  <a:pt x="3" y="573"/>
                </a:lnTo>
                <a:lnTo>
                  <a:pt x="3" y="563"/>
                </a:lnTo>
                <a:lnTo>
                  <a:pt x="3" y="558"/>
                </a:lnTo>
                <a:lnTo>
                  <a:pt x="3" y="550"/>
                </a:lnTo>
                <a:lnTo>
                  <a:pt x="3" y="547"/>
                </a:lnTo>
                <a:lnTo>
                  <a:pt x="3" y="545"/>
                </a:lnTo>
                <a:lnTo>
                  <a:pt x="3" y="539"/>
                </a:lnTo>
                <a:lnTo>
                  <a:pt x="3" y="535"/>
                </a:lnTo>
                <a:lnTo>
                  <a:pt x="3" y="533"/>
                </a:lnTo>
                <a:lnTo>
                  <a:pt x="3" y="531"/>
                </a:lnTo>
                <a:lnTo>
                  <a:pt x="3" y="521"/>
                </a:lnTo>
                <a:lnTo>
                  <a:pt x="3" y="518"/>
                </a:lnTo>
                <a:lnTo>
                  <a:pt x="3" y="507"/>
                </a:lnTo>
                <a:lnTo>
                  <a:pt x="3" y="504"/>
                </a:lnTo>
                <a:lnTo>
                  <a:pt x="3" y="499"/>
                </a:lnTo>
                <a:lnTo>
                  <a:pt x="3" y="496"/>
                </a:lnTo>
                <a:lnTo>
                  <a:pt x="3" y="492"/>
                </a:lnTo>
                <a:lnTo>
                  <a:pt x="3" y="489"/>
                </a:lnTo>
                <a:lnTo>
                  <a:pt x="3" y="483"/>
                </a:lnTo>
                <a:lnTo>
                  <a:pt x="3" y="471"/>
                </a:lnTo>
                <a:lnTo>
                  <a:pt x="3" y="461"/>
                </a:lnTo>
                <a:lnTo>
                  <a:pt x="3" y="458"/>
                </a:lnTo>
                <a:lnTo>
                  <a:pt x="3" y="445"/>
                </a:lnTo>
                <a:lnTo>
                  <a:pt x="3" y="436"/>
                </a:lnTo>
                <a:lnTo>
                  <a:pt x="3" y="435"/>
                </a:lnTo>
                <a:lnTo>
                  <a:pt x="3" y="422"/>
                </a:lnTo>
                <a:lnTo>
                  <a:pt x="3" y="414"/>
                </a:lnTo>
                <a:lnTo>
                  <a:pt x="3" y="410"/>
                </a:lnTo>
                <a:lnTo>
                  <a:pt x="3" y="406"/>
                </a:lnTo>
                <a:lnTo>
                  <a:pt x="3" y="403"/>
                </a:lnTo>
                <a:lnTo>
                  <a:pt x="3" y="396"/>
                </a:lnTo>
                <a:lnTo>
                  <a:pt x="3" y="393"/>
                </a:lnTo>
                <a:lnTo>
                  <a:pt x="3" y="388"/>
                </a:lnTo>
                <a:lnTo>
                  <a:pt x="5" y="384"/>
                </a:lnTo>
                <a:lnTo>
                  <a:pt x="5" y="380"/>
                </a:lnTo>
                <a:lnTo>
                  <a:pt x="4" y="378"/>
                </a:lnTo>
                <a:lnTo>
                  <a:pt x="4" y="371"/>
                </a:lnTo>
                <a:lnTo>
                  <a:pt x="4" y="359"/>
                </a:lnTo>
                <a:lnTo>
                  <a:pt x="5" y="351"/>
                </a:lnTo>
                <a:lnTo>
                  <a:pt x="5" y="345"/>
                </a:lnTo>
                <a:lnTo>
                  <a:pt x="5" y="343"/>
                </a:lnTo>
                <a:lnTo>
                  <a:pt x="5" y="334"/>
                </a:lnTo>
                <a:lnTo>
                  <a:pt x="5" y="314"/>
                </a:lnTo>
                <a:lnTo>
                  <a:pt x="5" y="310"/>
                </a:lnTo>
                <a:lnTo>
                  <a:pt x="5" y="298"/>
                </a:lnTo>
                <a:lnTo>
                  <a:pt x="0" y="284"/>
                </a:lnTo>
                <a:lnTo>
                  <a:pt x="0" y="274"/>
                </a:lnTo>
                <a:lnTo>
                  <a:pt x="0" y="271"/>
                </a:lnTo>
                <a:lnTo>
                  <a:pt x="0" y="259"/>
                </a:lnTo>
                <a:lnTo>
                  <a:pt x="0" y="247"/>
                </a:lnTo>
                <a:lnTo>
                  <a:pt x="0" y="235"/>
                </a:lnTo>
                <a:lnTo>
                  <a:pt x="0" y="226"/>
                </a:lnTo>
                <a:lnTo>
                  <a:pt x="0" y="223"/>
                </a:lnTo>
                <a:lnTo>
                  <a:pt x="0" y="217"/>
                </a:lnTo>
                <a:lnTo>
                  <a:pt x="0" y="211"/>
                </a:lnTo>
                <a:lnTo>
                  <a:pt x="0" y="209"/>
                </a:lnTo>
                <a:lnTo>
                  <a:pt x="0" y="198"/>
                </a:lnTo>
                <a:lnTo>
                  <a:pt x="1" y="186"/>
                </a:lnTo>
                <a:lnTo>
                  <a:pt x="0" y="174"/>
                </a:lnTo>
                <a:lnTo>
                  <a:pt x="1" y="162"/>
                </a:lnTo>
                <a:lnTo>
                  <a:pt x="0" y="149"/>
                </a:lnTo>
                <a:lnTo>
                  <a:pt x="0" y="147"/>
                </a:lnTo>
                <a:lnTo>
                  <a:pt x="1" y="137"/>
                </a:lnTo>
                <a:lnTo>
                  <a:pt x="1" y="134"/>
                </a:lnTo>
                <a:lnTo>
                  <a:pt x="1" y="124"/>
                </a:lnTo>
                <a:lnTo>
                  <a:pt x="1" y="117"/>
                </a:lnTo>
                <a:lnTo>
                  <a:pt x="1" y="115"/>
                </a:lnTo>
                <a:lnTo>
                  <a:pt x="1" y="112"/>
                </a:lnTo>
                <a:lnTo>
                  <a:pt x="1" y="108"/>
                </a:lnTo>
                <a:lnTo>
                  <a:pt x="1" y="99"/>
                </a:lnTo>
                <a:lnTo>
                  <a:pt x="1" y="94"/>
                </a:lnTo>
                <a:lnTo>
                  <a:pt x="1" y="88"/>
                </a:lnTo>
                <a:lnTo>
                  <a:pt x="1" y="87"/>
                </a:lnTo>
                <a:lnTo>
                  <a:pt x="1" y="81"/>
                </a:lnTo>
                <a:lnTo>
                  <a:pt x="1" y="73"/>
                </a:lnTo>
                <a:lnTo>
                  <a:pt x="1" y="71"/>
                </a:lnTo>
                <a:lnTo>
                  <a:pt x="1" y="69"/>
                </a:lnTo>
                <a:lnTo>
                  <a:pt x="1" y="62"/>
                </a:lnTo>
                <a:lnTo>
                  <a:pt x="1" y="55"/>
                </a:lnTo>
                <a:lnTo>
                  <a:pt x="0" y="49"/>
                </a:lnTo>
                <a:lnTo>
                  <a:pt x="0" y="37"/>
                </a:lnTo>
                <a:lnTo>
                  <a:pt x="0" y="24"/>
                </a:lnTo>
                <a:lnTo>
                  <a:pt x="0" y="12"/>
                </a:lnTo>
                <a:lnTo>
                  <a:pt x="1" y="6"/>
                </a:lnTo>
                <a:lnTo>
                  <a:pt x="1" y="3"/>
                </a:lnTo>
                <a:lnTo>
                  <a:pt x="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9" name="Freeform 193"/>
          <p:cNvSpPr>
            <a:spLocks/>
          </p:cNvSpPr>
          <p:nvPr/>
        </p:nvSpPr>
        <p:spPr bwMode="auto">
          <a:xfrm>
            <a:off x="4748213" y="3243263"/>
            <a:ext cx="627062" cy="576262"/>
          </a:xfrm>
          <a:custGeom>
            <a:avLst/>
            <a:gdLst>
              <a:gd name="T0" fmla="*/ 2147483646 w 435"/>
              <a:gd name="T1" fmla="*/ 2147483646 h 412"/>
              <a:gd name="T2" fmla="*/ 2147483646 w 435"/>
              <a:gd name="T3" fmla="*/ 2147483646 h 412"/>
              <a:gd name="T4" fmla="*/ 2147483646 w 435"/>
              <a:gd name="T5" fmla="*/ 2147483646 h 412"/>
              <a:gd name="T6" fmla="*/ 2147483646 w 435"/>
              <a:gd name="T7" fmla="*/ 2147483646 h 412"/>
              <a:gd name="T8" fmla="*/ 2147483646 w 435"/>
              <a:gd name="T9" fmla="*/ 2147483646 h 412"/>
              <a:gd name="T10" fmla="*/ 2147483646 w 435"/>
              <a:gd name="T11" fmla="*/ 2147483646 h 412"/>
              <a:gd name="T12" fmla="*/ 2147483646 w 435"/>
              <a:gd name="T13" fmla="*/ 2147483646 h 412"/>
              <a:gd name="T14" fmla="*/ 2147483646 w 435"/>
              <a:gd name="T15" fmla="*/ 2147483646 h 412"/>
              <a:gd name="T16" fmla="*/ 2147483646 w 435"/>
              <a:gd name="T17" fmla="*/ 2147483646 h 412"/>
              <a:gd name="T18" fmla="*/ 2147483646 w 435"/>
              <a:gd name="T19" fmla="*/ 2147483646 h 412"/>
              <a:gd name="T20" fmla="*/ 2147483646 w 435"/>
              <a:gd name="T21" fmla="*/ 2147483646 h 412"/>
              <a:gd name="T22" fmla="*/ 2147483646 w 435"/>
              <a:gd name="T23" fmla="*/ 2147483646 h 412"/>
              <a:gd name="T24" fmla="*/ 2147483646 w 435"/>
              <a:gd name="T25" fmla="*/ 2147483646 h 412"/>
              <a:gd name="T26" fmla="*/ 2147483646 w 435"/>
              <a:gd name="T27" fmla="*/ 2147483646 h 412"/>
              <a:gd name="T28" fmla="*/ 2147483646 w 435"/>
              <a:gd name="T29" fmla="*/ 2147483646 h 412"/>
              <a:gd name="T30" fmla="*/ 2147483646 w 435"/>
              <a:gd name="T31" fmla="*/ 2147483646 h 412"/>
              <a:gd name="T32" fmla="*/ 2147483646 w 435"/>
              <a:gd name="T33" fmla="*/ 2147483646 h 412"/>
              <a:gd name="T34" fmla="*/ 2147483646 w 435"/>
              <a:gd name="T35" fmla="*/ 2147483646 h 412"/>
              <a:gd name="T36" fmla="*/ 2147483646 w 435"/>
              <a:gd name="T37" fmla="*/ 2147483646 h 412"/>
              <a:gd name="T38" fmla="*/ 2147483646 w 435"/>
              <a:gd name="T39" fmla="*/ 2147483646 h 412"/>
              <a:gd name="T40" fmla="*/ 2147483646 w 435"/>
              <a:gd name="T41" fmla="*/ 2147483646 h 412"/>
              <a:gd name="T42" fmla="*/ 2147483646 w 435"/>
              <a:gd name="T43" fmla="*/ 2147483646 h 412"/>
              <a:gd name="T44" fmla="*/ 2147483646 w 435"/>
              <a:gd name="T45" fmla="*/ 2147483646 h 412"/>
              <a:gd name="T46" fmla="*/ 2147483646 w 435"/>
              <a:gd name="T47" fmla="*/ 2147483646 h 412"/>
              <a:gd name="T48" fmla="*/ 2147483646 w 435"/>
              <a:gd name="T49" fmla="*/ 2147483646 h 412"/>
              <a:gd name="T50" fmla="*/ 2147483646 w 435"/>
              <a:gd name="T51" fmla="*/ 2147483646 h 412"/>
              <a:gd name="T52" fmla="*/ 0 w 435"/>
              <a:gd name="T53" fmla="*/ 2147483646 h 412"/>
              <a:gd name="T54" fmla="*/ 0 w 435"/>
              <a:gd name="T55" fmla="*/ 2147483646 h 412"/>
              <a:gd name="T56" fmla="*/ 0 w 435"/>
              <a:gd name="T57" fmla="*/ 2147483646 h 412"/>
              <a:gd name="T58" fmla="*/ 0 w 435"/>
              <a:gd name="T59" fmla="*/ 2147483646 h 412"/>
              <a:gd name="T60" fmla="*/ 0 w 435"/>
              <a:gd name="T61" fmla="*/ 2147483646 h 412"/>
              <a:gd name="T62" fmla="*/ 0 w 435"/>
              <a:gd name="T63" fmla="*/ 2147483646 h 412"/>
              <a:gd name="T64" fmla="*/ 0 w 435"/>
              <a:gd name="T65" fmla="*/ 2147483646 h 412"/>
              <a:gd name="T66" fmla="*/ 0 w 435"/>
              <a:gd name="T67" fmla="*/ 2147483646 h 412"/>
              <a:gd name="T68" fmla="*/ 0 w 435"/>
              <a:gd name="T69" fmla="*/ 2147483646 h 412"/>
              <a:gd name="T70" fmla="*/ 2147483646 w 435"/>
              <a:gd name="T71" fmla="*/ 2147483646 h 412"/>
              <a:gd name="T72" fmla="*/ 2147483646 w 435"/>
              <a:gd name="T73" fmla="*/ 2147483646 h 412"/>
              <a:gd name="T74" fmla="*/ 2147483646 w 435"/>
              <a:gd name="T75" fmla="*/ 2147483646 h 412"/>
              <a:gd name="T76" fmla="*/ 2147483646 w 435"/>
              <a:gd name="T77" fmla="*/ 2147483646 h 412"/>
              <a:gd name="T78" fmla="*/ 2147483646 w 435"/>
              <a:gd name="T79" fmla="*/ 2147483646 h 412"/>
              <a:gd name="T80" fmla="*/ 2147483646 w 435"/>
              <a:gd name="T81" fmla="*/ 2147483646 h 412"/>
              <a:gd name="T82" fmla="*/ 2147483646 w 435"/>
              <a:gd name="T83" fmla="*/ 2147483646 h 412"/>
              <a:gd name="T84" fmla="*/ 2147483646 w 435"/>
              <a:gd name="T85" fmla="*/ 2147483646 h 412"/>
              <a:gd name="T86" fmla="*/ 2147483646 w 435"/>
              <a:gd name="T87" fmla="*/ 2147483646 h 412"/>
              <a:gd name="T88" fmla="*/ 2147483646 w 435"/>
              <a:gd name="T89" fmla="*/ 2147483646 h 412"/>
              <a:gd name="T90" fmla="*/ 2147483646 w 435"/>
              <a:gd name="T91" fmla="*/ 2147483646 h 412"/>
              <a:gd name="T92" fmla="*/ 2147483646 w 435"/>
              <a:gd name="T93" fmla="*/ 2147483646 h 412"/>
              <a:gd name="T94" fmla="*/ 2147483646 w 435"/>
              <a:gd name="T95" fmla="*/ 2147483646 h 412"/>
              <a:gd name="T96" fmla="*/ 2147483646 w 435"/>
              <a:gd name="T97" fmla="*/ 2147483646 h 412"/>
              <a:gd name="T98" fmla="*/ 2147483646 w 435"/>
              <a:gd name="T99" fmla="*/ 2147483646 h 412"/>
              <a:gd name="T100" fmla="*/ 2147483646 w 435"/>
              <a:gd name="T101" fmla="*/ 0 h 412"/>
              <a:gd name="T102" fmla="*/ 2147483646 w 435"/>
              <a:gd name="T103" fmla="*/ 0 h 412"/>
              <a:gd name="T104" fmla="*/ 2147483646 w 435"/>
              <a:gd name="T105" fmla="*/ 214748364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5"/>
              <a:gd name="T160" fmla="*/ 0 h 412"/>
              <a:gd name="T161" fmla="*/ 435 w 435"/>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5" h="412">
                <a:moveTo>
                  <a:pt x="431" y="1"/>
                </a:moveTo>
                <a:lnTo>
                  <a:pt x="431" y="13"/>
                </a:lnTo>
                <a:lnTo>
                  <a:pt x="431" y="26"/>
                </a:lnTo>
                <a:lnTo>
                  <a:pt x="431" y="31"/>
                </a:lnTo>
                <a:lnTo>
                  <a:pt x="431" y="37"/>
                </a:lnTo>
                <a:lnTo>
                  <a:pt x="431" y="49"/>
                </a:lnTo>
                <a:lnTo>
                  <a:pt x="431" y="52"/>
                </a:lnTo>
                <a:lnTo>
                  <a:pt x="431" y="62"/>
                </a:lnTo>
                <a:lnTo>
                  <a:pt x="431" y="74"/>
                </a:lnTo>
                <a:lnTo>
                  <a:pt x="431" y="77"/>
                </a:lnTo>
                <a:lnTo>
                  <a:pt x="431" y="88"/>
                </a:lnTo>
                <a:lnTo>
                  <a:pt x="431" y="96"/>
                </a:lnTo>
                <a:lnTo>
                  <a:pt x="431" y="99"/>
                </a:lnTo>
                <a:lnTo>
                  <a:pt x="431" y="112"/>
                </a:lnTo>
                <a:lnTo>
                  <a:pt x="431" y="118"/>
                </a:lnTo>
                <a:lnTo>
                  <a:pt x="431" y="121"/>
                </a:lnTo>
                <a:lnTo>
                  <a:pt x="431" y="124"/>
                </a:lnTo>
                <a:lnTo>
                  <a:pt x="431" y="141"/>
                </a:lnTo>
                <a:lnTo>
                  <a:pt x="431" y="149"/>
                </a:lnTo>
                <a:lnTo>
                  <a:pt x="431" y="152"/>
                </a:lnTo>
                <a:lnTo>
                  <a:pt x="431" y="154"/>
                </a:lnTo>
                <a:lnTo>
                  <a:pt x="431" y="160"/>
                </a:lnTo>
                <a:lnTo>
                  <a:pt x="431" y="166"/>
                </a:lnTo>
                <a:lnTo>
                  <a:pt x="431" y="169"/>
                </a:lnTo>
                <a:lnTo>
                  <a:pt x="431" y="173"/>
                </a:lnTo>
                <a:lnTo>
                  <a:pt x="431" y="178"/>
                </a:lnTo>
                <a:lnTo>
                  <a:pt x="431" y="187"/>
                </a:lnTo>
                <a:lnTo>
                  <a:pt x="430" y="199"/>
                </a:lnTo>
                <a:lnTo>
                  <a:pt x="430" y="212"/>
                </a:lnTo>
                <a:lnTo>
                  <a:pt x="430" y="221"/>
                </a:lnTo>
                <a:lnTo>
                  <a:pt x="431" y="223"/>
                </a:lnTo>
                <a:lnTo>
                  <a:pt x="431" y="236"/>
                </a:lnTo>
                <a:lnTo>
                  <a:pt x="431" y="242"/>
                </a:lnTo>
                <a:lnTo>
                  <a:pt x="431" y="248"/>
                </a:lnTo>
                <a:lnTo>
                  <a:pt x="431" y="254"/>
                </a:lnTo>
                <a:lnTo>
                  <a:pt x="431" y="261"/>
                </a:lnTo>
                <a:lnTo>
                  <a:pt x="434" y="261"/>
                </a:lnTo>
                <a:lnTo>
                  <a:pt x="434" y="274"/>
                </a:lnTo>
                <a:lnTo>
                  <a:pt x="434" y="282"/>
                </a:lnTo>
                <a:lnTo>
                  <a:pt x="434" y="283"/>
                </a:lnTo>
                <a:lnTo>
                  <a:pt x="434" y="286"/>
                </a:lnTo>
                <a:lnTo>
                  <a:pt x="434" y="298"/>
                </a:lnTo>
                <a:lnTo>
                  <a:pt x="434" y="308"/>
                </a:lnTo>
                <a:lnTo>
                  <a:pt x="434" y="312"/>
                </a:lnTo>
                <a:lnTo>
                  <a:pt x="434" y="317"/>
                </a:lnTo>
                <a:lnTo>
                  <a:pt x="434" y="324"/>
                </a:lnTo>
                <a:lnTo>
                  <a:pt x="434" y="325"/>
                </a:lnTo>
                <a:lnTo>
                  <a:pt x="434" y="329"/>
                </a:lnTo>
                <a:lnTo>
                  <a:pt x="434" y="337"/>
                </a:lnTo>
                <a:lnTo>
                  <a:pt x="429" y="337"/>
                </a:lnTo>
                <a:lnTo>
                  <a:pt x="415" y="337"/>
                </a:lnTo>
                <a:lnTo>
                  <a:pt x="401" y="338"/>
                </a:lnTo>
                <a:lnTo>
                  <a:pt x="395" y="340"/>
                </a:lnTo>
                <a:lnTo>
                  <a:pt x="379" y="337"/>
                </a:lnTo>
                <a:lnTo>
                  <a:pt x="372" y="337"/>
                </a:lnTo>
                <a:lnTo>
                  <a:pt x="368" y="337"/>
                </a:lnTo>
                <a:lnTo>
                  <a:pt x="364" y="337"/>
                </a:lnTo>
                <a:lnTo>
                  <a:pt x="362" y="337"/>
                </a:lnTo>
                <a:lnTo>
                  <a:pt x="360" y="337"/>
                </a:lnTo>
                <a:lnTo>
                  <a:pt x="350" y="337"/>
                </a:lnTo>
                <a:lnTo>
                  <a:pt x="341" y="337"/>
                </a:lnTo>
                <a:lnTo>
                  <a:pt x="338" y="337"/>
                </a:lnTo>
                <a:lnTo>
                  <a:pt x="332" y="337"/>
                </a:lnTo>
                <a:lnTo>
                  <a:pt x="326" y="337"/>
                </a:lnTo>
                <a:lnTo>
                  <a:pt x="315" y="337"/>
                </a:lnTo>
                <a:lnTo>
                  <a:pt x="307" y="337"/>
                </a:lnTo>
                <a:lnTo>
                  <a:pt x="305" y="337"/>
                </a:lnTo>
                <a:lnTo>
                  <a:pt x="303" y="337"/>
                </a:lnTo>
                <a:lnTo>
                  <a:pt x="301" y="337"/>
                </a:lnTo>
                <a:lnTo>
                  <a:pt x="295" y="337"/>
                </a:lnTo>
                <a:lnTo>
                  <a:pt x="293" y="337"/>
                </a:lnTo>
                <a:lnTo>
                  <a:pt x="291" y="337"/>
                </a:lnTo>
                <a:lnTo>
                  <a:pt x="279" y="337"/>
                </a:lnTo>
                <a:lnTo>
                  <a:pt x="276" y="337"/>
                </a:lnTo>
                <a:lnTo>
                  <a:pt x="265" y="337"/>
                </a:lnTo>
                <a:lnTo>
                  <a:pt x="263" y="337"/>
                </a:lnTo>
                <a:lnTo>
                  <a:pt x="260" y="337"/>
                </a:lnTo>
                <a:lnTo>
                  <a:pt x="253" y="337"/>
                </a:lnTo>
                <a:lnTo>
                  <a:pt x="247" y="337"/>
                </a:lnTo>
                <a:lnTo>
                  <a:pt x="235" y="337"/>
                </a:lnTo>
                <a:lnTo>
                  <a:pt x="231" y="337"/>
                </a:lnTo>
                <a:lnTo>
                  <a:pt x="230" y="337"/>
                </a:lnTo>
                <a:lnTo>
                  <a:pt x="228" y="337"/>
                </a:lnTo>
                <a:lnTo>
                  <a:pt x="221" y="337"/>
                </a:lnTo>
                <a:lnTo>
                  <a:pt x="218" y="337"/>
                </a:lnTo>
                <a:lnTo>
                  <a:pt x="214" y="337"/>
                </a:lnTo>
                <a:lnTo>
                  <a:pt x="207" y="337"/>
                </a:lnTo>
                <a:lnTo>
                  <a:pt x="204" y="337"/>
                </a:lnTo>
                <a:lnTo>
                  <a:pt x="195" y="337"/>
                </a:lnTo>
                <a:lnTo>
                  <a:pt x="191" y="337"/>
                </a:lnTo>
                <a:lnTo>
                  <a:pt x="186" y="337"/>
                </a:lnTo>
                <a:lnTo>
                  <a:pt x="182" y="337"/>
                </a:lnTo>
                <a:lnTo>
                  <a:pt x="149" y="337"/>
                </a:lnTo>
                <a:lnTo>
                  <a:pt x="147" y="337"/>
                </a:lnTo>
                <a:lnTo>
                  <a:pt x="147" y="338"/>
                </a:lnTo>
                <a:lnTo>
                  <a:pt x="147" y="342"/>
                </a:lnTo>
                <a:lnTo>
                  <a:pt x="147" y="344"/>
                </a:lnTo>
                <a:lnTo>
                  <a:pt x="147" y="346"/>
                </a:lnTo>
                <a:lnTo>
                  <a:pt x="147" y="348"/>
                </a:lnTo>
                <a:lnTo>
                  <a:pt x="147" y="356"/>
                </a:lnTo>
                <a:lnTo>
                  <a:pt x="147" y="361"/>
                </a:lnTo>
                <a:lnTo>
                  <a:pt x="147" y="363"/>
                </a:lnTo>
                <a:lnTo>
                  <a:pt x="147" y="373"/>
                </a:lnTo>
                <a:lnTo>
                  <a:pt x="147" y="376"/>
                </a:lnTo>
                <a:lnTo>
                  <a:pt x="147" y="379"/>
                </a:lnTo>
                <a:lnTo>
                  <a:pt x="147" y="383"/>
                </a:lnTo>
                <a:lnTo>
                  <a:pt x="147" y="392"/>
                </a:lnTo>
                <a:lnTo>
                  <a:pt x="147" y="395"/>
                </a:lnTo>
                <a:lnTo>
                  <a:pt x="147" y="397"/>
                </a:lnTo>
                <a:lnTo>
                  <a:pt x="147" y="400"/>
                </a:lnTo>
                <a:lnTo>
                  <a:pt x="147" y="404"/>
                </a:lnTo>
                <a:lnTo>
                  <a:pt x="147" y="405"/>
                </a:lnTo>
                <a:lnTo>
                  <a:pt x="142" y="409"/>
                </a:lnTo>
                <a:lnTo>
                  <a:pt x="138" y="409"/>
                </a:lnTo>
                <a:lnTo>
                  <a:pt x="117" y="409"/>
                </a:lnTo>
                <a:lnTo>
                  <a:pt x="113" y="409"/>
                </a:lnTo>
                <a:lnTo>
                  <a:pt x="104" y="409"/>
                </a:lnTo>
                <a:lnTo>
                  <a:pt x="97" y="409"/>
                </a:lnTo>
                <a:lnTo>
                  <a:pt x="90" y="409"/>
                </a:lnTo>
                <a:lnTo>
                  <a:pt x="84" y="411"/>
                </a:lnTo>
                <a:lnTo>
                  <a:pt x="75" y="409"/>
                </a:lnTo>
                <a:lnTo>
                  <a:pt x="68" y="409"/>
                </a:lnTo>
                <a:lnTo>
                  <a:pt x="65" y="409"/>
                </a:lnTo>
                <a:lnTo>
                  <a:pt x="63" y="409"/>
                </a:lnTo>
                <a:lnTo>
                  <a:pt x="51" y="409"/>
                </a:lnTo>
                <a:lnTo>
                  <a:pt x="48" y="409"/>
                </a:lnTo>
                <a:lnTo>
                  <a:pt x="45" y="409"/>
                </a:lnTo>
                <a:lnTo>
                  <a:pt x="42" y="409"/>
                </a:lnTo>
                <a:lnTo>
                  <a:pt x="32" y="409"/>
                </a:lnTo>
                <a:lnTo>
                  <a:pt x="23" y="409"/>
                </a:lnTo>
                <a:lnTo>
                  <a:pt x="18" y="409"/>
                </a:lnTo>
                <a:lnTo>
                  <a:pt x="14" y="409"/>
                </a:lnTo>
                <a:lnTo>
                  <a:pt x="13" y="409"/>
                </a:lnTo>
                <a:lnTo>
                  <a:pt x="6" y="409"/>
                </a:lnTo>
                <a:lnTo>
                  <a:pt x="0" y="408"/>
                </a:lnTo>
                <a:lnTo>
                  <a:pt x="0" y="405"/>
                </a:lnTo>
                <a:lnTo>
                  <a:pt x="0" y="403"/>
                </a:lnTo>
                <a:lnTo>
                  <a:pt x="0" y="398"/>
                </a:lnTo>
                <a:lnTo>
                  <a:pt x="0" y="390"/>
                </a:lnTo>
                <a:lnTo>
                  <a:pt x="0" y="381"/>
                </a:lnTo>
                <a:lnTo>
                  <a:pt x="0" y="370"/>
                </a:lnTo>
                <a:lnTo>
                  <a:pt x="0" y="366"/>
                </a:lnTo>
                <a:lnTo>
                  <a:pt x="0" y="348"/>
                </a:lnTo>
                <a:lnTo>
                  <a:pt x="0" y="346"/>
                </a:lnTo>
                <a:lnTo>
                  <a:pt x="0" y="339"/>
                </a:lnTo>
                <a:lnTo>
                  <a:pt x="0" y="336"/>
                </a:lnTo>
                <a:lnTo>
                  <a:pt x="0" y="326"/>
                </a:lnTo>
                <a:lnTo>
                  <a:pt x="0" y="316"/>
                </a:lnTo>
                <a:lnTo>
                  <a:pt x="0" y="314"/>
                </a:lnTo>
                <a:lnTo>
                  <a:pt x="0" y="295"/>
                </a:lnTo>
                <a:lnTo>
                  <a:pt x="0" y="284"/>
                </a:lnTo>
                <a:lnTo>
                  <a:pt x="0" y="280"/>
                </a:lnTo>
                <a:lnTo>
                  <a:pt x="0" y="273"/>
                </a:lnTo>
                <a:lnTo>
                  <a:pt x="0" y="261"/>
                </a:lnTo>
                <a:lnTo>
                  <a:pt x="0" y="248"/>
                </a:lnTo>
                <a:lnTo>
                  <a:pt x="0" y="244"/>
                </a:lnTo>
                <a:lnTo>
                  <a:pt x="0" y="241"/>
                </a:lnTo>
                <a:lnTo>
                  <a:pt x="0" y="235"/>
                </a:lnTo>
                <a:lnTo>
                  <a:pt x="0" y="229"/>
                </a:lnTo>
                <a:lnTo>
                  <a:pt x="0" y="223"/>
                </a:lnTo>
                <a:lnTo>
                  <a:pt x="0" y="211"/>
                </a:lnTo>
                <a:lnTo>
                  <a:pt x="0" y="204"/>
                </a:lnTo>
                <a:lnTo>
                  <a:pt x="0" y="199"/>
                </a:lnTo>
                <a:lnTo>
                  <a:pt x="0" y="190"/>
                </a:lnTo>
                <a:lnTo>
                  <a:pt x="0" y="188"/>
                </a:lnTo>
                <a:lnTo>
                  <a:pt x="0" y="181"/>
                </a:lnTo>
                <a:lnTo>
                  <a:pt x="0" y="177"/>
                </a:lnTo>
                <a:lnTo>
                  <a:pt x="0" y="173"/>
                </a:lnTo>
                <a:lnTo>
                  <a:pt x="0" y="155"/>
                </a:lnTo>
                <a:lnTo>
                  <a:pt x="0" y="149"/>
                </a:lnTo>
                <a:lnTo>
                  <a:pt x="0" y="146"/>
                </a:lnTo>
                <a:lnTo>
                  <a:pt x="0" y="137"/>
                </a:lnTo>
                <a:lnTo>
                  <a:pt x="0" y="128"/>
                </a:lnTo>
                <a:lnTo>
                  <a:pt x="0" y="127"/>
                </a:lnTo>
                <a:lnTo>
                  <a:pt x="0" y="123"/>
                </a:lnTo>
                <a:lnTo>
                  <a:pt x="0" y="74"/>
                </a:lnTo>
                <a:lnTo>
                  <a:pt x="12" y="74"/>
                </a:lnTo>
                <a:lnTo>
                  <a:pt x="13" y="74"/>
                </a:lnTo>
                <a:lnTo>
                  <a:pt x="17" y="74"/>
                </a:lnTo>
                <a:lnTo>
                  <a:pt x="19" y="74"/>
                </a:lnTo>
                <a:lnTo>
                  <a:pt x="23" y="74"/>
                </a:lnTo>
                <a:lnTo>
                  <a:pt x="30" y="74"/>
                </a:lnTo>
                <a:lnTo>
                  <a:pt x="35" y="74"/>
                </a:lnTo>
                <a:lnTo>
                  <a:pt x="40" y="74"/>
                </a:lnTo>
                <a:lnTo>
                  <a:pt x="42" y="74"/>
                </a:lnTo>
                <a:lnTo>
                  <a:pt x="45" y="74"/>
                </a:lnTo>
                <a:lnTo>
                  <a:pt x="47" y="74"/>
                </a:lnTo>
                <a:lnTo>
                  <a:pt x="51" y="74"/>
                </a:lnTo>
                <a:lnTo>
                  <a:pt x="59" y="74"/>
                </a:lnTo>
                <a:lnTo>
                  <a:pt x="61" y="74"/>
                </a:lnTo>
                <a:lnTo>
                  <a:pt x="69" y="74"/>
                </a:lnTo>
                <a:lnTo>
                  <a:pt x="71" y="74"/>
                </a:lnTo>
                <a:lnTo>
                  <a:pt x="83" y="74"/>
                </a:lnTo>
                <a:lnTo>
                  <a:pt x="90" y="74"/>
                </a:lnTo>
                <a:lnTo>
                  <a:pt x="95" y="74"/>
                </a:lnTo>
                <a:lnTo>
                  <a:pt x="102" y="74"/>
                </a:lnTo>
                <a:lnTo>
                  <a:pt x="105" y="74"/>
                </a:lnTo>
                <a:lnTo>
                  <a:pt x="107" y="74"/>
                </a:lnTo>
                <a:lnTo>
                  <a:pt x="109" y="74"/>
                </a:lnTo>
                <a:lnTo>
                  <a:pt x="119" y="74"/>
                </a:lnTo>
                <a:lnTo>
                  <a:pt x="126" y="74"/>
                </a:lnTo>
                <a:lnTo>
                  <a:pt x="130" y="74"/>
                </a:lnTo>
                <a:lnTo>
                  <a:pt x="136" y="74"/>
                </a:lnTo>
                <a:lnTo>
                  <a:pt x="140" y="74"/>
                </a:lnTo>
                <a:lnTo>
                  <a:pt x="143" y="74"/>
                </a:lnTo>
                <a:lnTo>
                  <a:pt x="146" y="74"/>
                </a:lnTo>
                <a:lnTo>
                  <a:pt x="159" y="74"/>
                </a:lnTo>
                <a:lnTo>
                  <a:pt x="160" y="74"/>
                </a:lnTo>
                <a:lnTo>
                  <a:pt x="163" y="74"/>
                </a:lnTo>
                <a:lnTo>
                  <a:pt x="168" y="74"/>
                </a:lnTo>
                <a:lnTo>
                  <a:pt x="179" y="74"/>
                </a:lnTo>
                <a:lnTo>
                  <a:pt x="181" y="74"/>
                </a:lnTo>
                <a:lnTo>
                  <a:pt x="191" y="74"/>
                </a:lnTo>
                <a:lnTo>
                  <a:pt x="193" y="74"/>
                </a:lnTo>
                <a:lnTo>
                  <a:pt x="203" y="76"/>
                </a:lnTo>
                <a:lnTo>
                  <a:pt x="213" y="74"/>
                </a:lnTo>
                <a:lnTo>
                  <a:pt x="215" y="74"/>
                </a:lnTo>
                <a:lnTo>
                  <a:pt x="228" y="74"/>
                </a:lnTo>
                <a:lnTo>
                  <a:pt x="230" y="74"/>
                </a:lnTo>
                <a:lnTo>
                  <a:pt x="231" y="74"/>
                </a:lnTo>
                <a:lnTo>
                  <a:pt x="232" y="74"/>
                </a:lnTo>
                <a:lnTo>
                  <a:pt x="239" y="74"/>
                </a:lnTo>
                <a:lnTo>
                  <a:pt x="242" y="74"/>
                </a:lnTo>
                <a:lnTo>
                  <a:pt x="243" y="76"/>
                </a:lnTo>
                <a:lnTo>
                  <a:pt x="248" y="74"/>
                </a:lnTo>
                <a:lnTo>
                  <a:pt x="251" y="74"/>
                </a:lnTo>
                <a:lnTo>
                  <a:pt x="258" y="76"/>
                </a:lnTo>
                <a:lnTo>
                  <a:pt x="260" y="76"/>
                </a:lnTo>
                <a:lnTo>
                  <a:pt x="263" y="76"/>
                </a:lnTo>
                <a:lnTo>
                  <a:pt x="269" y="76"/>
                </a:lnTo>
                <a:lnTo>
                  <a:pt x="275" y="76"/>
                </a:lnTo>
                <a:lnTo>
                  <a:pt x="281" y="76"/>
                </a:lnTo>
                <a:lnTo>
                  <a:pt x="287" y="76"/>
                </a:lnTo>
                <a:lnTo>
                  <a:pt x="287" y="62"/>
                </a:lnTo>
                <a:lnTo>
                  <a:pt x="287" y="49"/>
                </a:lnTo>
                <a:lnTo>
                  <a:pt x="287" y="37"/>
                </a:lnTo>
                <a:lnTo>
                  <a:pt x="287" y="34"/>
                </a:lnTo>
                <a:lnTo>
                  <a:pt x="287" y="10"/>
                </a:lnTo>
                <a:lnTo>
                  <a:pt x="287" y="2"/>
                </a:lnTo>
                <a:lnTo>
                  <a:pt x="287" y="1"/>
                </a:lnTo>
                <a:lnTo>
                  <a:pt x="299" y="1"/>
                </a:lnTo>
                <a:lnTo>
                  <a:pt x="302" y="1"/>
                </a:lnTo>
                <a:lnTo>
                  <a:pt x="303" y="1"/>
                </a:lnTo>
                <a:lnTo>
                  <a:pt x="305" y="1"/>
                </a:lnTo>
                <a:lnTo>
                  <a:pt x="309" y="1"/>
                </a:lnTo>
                <a:lnTo>
                  <a:pt x="317" y="1"/>
                </a:lnTo>
                <a:lnTo>
                  <a:pt x="324" y="1"/>
                </a:lnTo>
                <a:lnTo>
                  <a:pt x="326" y="1"/>
                </a:lnTo>
                <a:lnTo>
                  <a:pt x="328" y="1"/>
                </a:lnTo>
                <a:lnTo>
                  <a:pt x="330" y="1"/>
                </a:lnTo>
                <a:lnTo>
                  <a:pt x="335" y="1"/>
                </a:lnTo>
                <a:lnTo>
                  <a:pt x="339" y="0"/>
                </a:lnTo>
                <a:lnTo>
                  <a:pt x="343" y="0"/>
                </a:lnTo>
                <a:lnTo>
                  <a:pt x="346" y="0"/>
                </a:lnTo>
                <a:lnTo>
                  <a:pt x="360" y="0"/>
                </a:lnTo>
                <a:lnTo>
                  <a:pt x="368" y="1"/>
                </a:lnTo>
                <a:lnTo>
                  <a:pt x="370" y="1"/>
                </a:lnTo>
                <a:lnTo>
                  <a:pt x="373" y="0"/>
                </a:lnTo>
                <a:lnTo>
                  <a:pt x="376" y="0"/>
                </a:lnTo>
                <a:lnTo>
                  <a:pt x="387" y="0"/>
                </a:lnTo>
                <a:lnTo>
                  <a:pt x="394" y="0"/>
                </a:lnTo>
                <a:lnTo>
                  <a:pt x="407" y="0"/>
                </a:lnTo>
                <a:lnTo>
                  <a:pt x="417" y="1"/>
                </a:lnTo>
                <a:lnTo>
                  <a:pt x="419" y="1"/>
                </a:lnTo>
                <a:lnTo>
                  <a:pt x="420" y="1"/>
                </a:lnTo>
                <a:lnTo>
                  <a:pt x="425" y="1"/>
                </a:lnTo>
                <a:lnTo>
                  <a:pt x="431"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90" name="Freeform 194"/>
          <p:cNvSpPr>
            <a:spLocks/>
          </p:cNvSpPr>
          <p:nvPr/>
        </p:nvSpPr>
        <p:spPr bwMode="auto">
          <a:xfrm>
            <a:off x="5370513" y="3305175"/>
            <a:ext cx="735012" cy="425450"/>
          </a:xfrm>
          <a:custGeom>
            <a:avLst/>
            <a:gdLst>
              <a:gd name="T0" fmla="*/ 2147483646 w 510"/>
              <a:gd name="T1" fmla="*/ 0 h 316"/>
              <a:gd name="T2" fmla="*/ 2147483646 w 510"/>
              <a:gd name="T3" fmla="*/ 0 h 316"/>
              <a:gd name="T4" fmla="*/ 2147483646 w 510"/>
              <a:gd name="T5" fmla="*/ 0 h 316"/>
              <a:gd name="T6" fmla="*/ 2147483646 w 510"/>
              <a:gd name="T7" fmla="*/ 0 h 316"/>
              <a:gd name="T8" fmla="*/ 2147483646 w 510"/>
              <a:gd name="T9" fmla="*/ 0 h 316"/>
              <a:gd name="T10" fmla="*/ 2147483646 w 510"/>
              <a:gd name="T11" fmla="*/ 0 h 316"/>
              <a:gd name="T12" fmla="*/ 2147483646 w 510"/>
              <a:gd name="T13" fmla="*/ 0 h 316"/>
              <a:gd name="T14" fmla="*/ 2147483646 w 510"/>
              <a:gd name="T15" fmla="*/ 0 h 316"/>
              <a:gd name="T16" fmla="*/ 2147483646 w 510"/>
              <a:gd name="T17" fmla="*/ 0 h 316"/>
              <a:gd name="T18" fmla="*/ 2147483646 w 510"/>
              <a:gd name="T19" fmla="*/ 0 h 316"/>
              <a:gd name="T20" fmla="*/ 2147483646 w 510"/>
              <a:gd name="T21" fmla="*/ 0 h 316"/>
              <a:gd name="T22" fmla="*/ 2147483646 w 510"/>
              <a:gd name="T23" fmla="*/ 0 h 316"/>
              <a:gd name="T24" fmla="*/ 2147483646 w 510"/>
              <a:gd name="T25" fmla="*/ 0 h 316"/>
              <a:gd name="T26" fmla="*/ 2147483646 w 510"/>
              <a:gd name="T27" fmla="*/ 0 h 316"/>
              <a:gd name="T28" fmla="*/ 2147483646 w 510"/>
              <a:gd name="T29" fmla="*/ 2147483646 h 316"/>
              <a:gd name="T30" fmla="*/ 2147483646 w 510"/>
              <a:gd name="T31" fmla="*/ 2147483646 h 316"/>
              <a:gd name="T32" fmla="*/ 2147483646 w 510"/>
              <a:gd name="T33" fmla="*/ 2147483646 h 316"/>
              <a:gd name="T34" fmla="*/ 2147483646 w 510"/>
              <a:gd name="T35" fmla="*/ 2147483646 h 316"/>
              <a:gd name="T36" fmla="*/ 2147483646 w 510"/>
              <a:gd name="T37" fmla="*/ 0 h 316"/>
              <a:gd name="T38" fmla="*/ 2147483646 w 510"/>
              <a:gd name="T39" fmla="*/ 2147483646 h 316"/>
              <a:gd name="T40" fmla="*/ 2147483646 w 510"/>
              <a:gd name="T41" fmla="*/ 2147483646 h 316"/>
              <a:gd name="T42" fmla="*/ 2147483646 w 510"/>
              <a:gd name="T43" fmla="*/ 2147483646 h 316"/>
              <a:gd name="T44" fmla="*/ 2147483646 w 510"/>
              <a:gd name="T45" fmla="*/ 2147483646 h 316"/>
              <a:gd name="T46" fmla="*/ 2147483646 w 510"/>
              <a:gd name="T47" fmla="*/ 2147483646 h 316"/>
              <a:gd name="T48" fmla="*/ 2147483646 w 510"/>
              <a:gd name="T49" fmla="*/ 2147483646 h 316"/>
              <a:gd name="T50" fmla="*/ 2147483646 w 510"/>
              <a:gd name="T51" fmla="*/ 2147483646 h 316"/>
              <a:gd name="T52" fmla="*/ 2147483646 w 510"/>
              <a:gd name="T53" fmla="*/ 2147483646 h 316"/>
              <a:gd name="T54" fmla="*/ 2147483646 w 510"/>
              <a:gd name="T55" fmla="*/ 2147483646 h 316"/>
              <a:gd name="T56" fmla="*/ 2147483646 w 510"/>
              <a:gd name="T57" fmla="*/ 2147483646 h 316"/>
              <a:gd name="T58" fmla="*/ 2147483646 w 510"/>
              <a:gd name="T59" fmla="*/ 2147483646 h 316"/>
              <a:gd name="T60" fmla="*/ 2147483646 w 510"/>
              <a:gd name="T61" fmla="*/ 2147483646 h 316"/>
              <a:gd name="T62" fmla="*/ 2147483646 w 510"/>
              <a:gd name="T63" fmla="*/ 2147483646 h 316"/>
              <a:gd name="T64" fmla="*/ 2147483646 w 510"/>
              <a:gd name="T65" fmla="*/ 2147483646 h 316"/>
              <a:gd name="T66" fmla="*/ 2147483646 w 510"/>
              <a:gd name="T67" fmla="*/ 2147483646 h 316"/>
              <a:gd name="T68" fmla="*/ 2147483646 w 510"/>
              <a:gd name="T69" fmla="*/ 2147483646 h 316"/>
              <a:gd name="T70" fmla="*/ 2147483646 w 510"/>
              <a:gd name="T71" fmla="*/ 2147483646 h 316"/>
              <a:gd name="T72" fmla="*/ 2147483646 w 510"/>
              <a:gd name="T73" fmla="*/ 2147483646 h 316"/>
              <a:gd name="T74" fmla="*/ 2147483646 w 510"/>
              <a:gd name="T75" fmla="*/ 2147483646 h 316"/>
              <a:gd name="T76" fmla="*/ 2147483646 w 510"/>
              <a:gd name="T77" fmla="*/ 2147483646 h 316"/>
              <a:gd name="T78" fmla="*/ 2147483646 w 510"/>
              <a:gd name="T79" fmla="*/ 2147483646 h 316"/>
              <a:gd name="T80" fmla="*/ 2147483646 w 510"/>
              <a:gd name="T81" fmla="*/ 2147483646 h 316"/>
              <a:gd name="T82" fmla="*/ 2147483646 w 510"/>
              <a:gd name="T83" fmla="*/ 2147483646 h 316"/>
              <a:gd name="T84" fmla="*/ 2147483646 w 510"/>
              <a:gd name="T85" fmla="*/ 2147483646 h 316"/>
              <a:gd name="T86" fmla="*/ 2147483646 w 510"/>
              <a:gd name="T87" fmla="*/ 2147483646 h 316"/>
              <a:gd name="T88" fmla="*/ 2147483646 w 510"/>
              <a:gd name="T89" fmla="*/ 2147483646 h 316"/>
              <a:gd name="T90" fmla="*/ 2147483646 w 510"/>
              <a:gd name="T91" fmla="*/ 2147483646 h 316"/>
              <a:gd name="T92" fmla="*/ 2147483646 w 510"/>
              <a:gd name="T93" fmla="*/ 2147483646 h 316"/>
              <a:gd name="T94" fmla="*/ 2147483646 w 510"/>
              <a:gd name="T95" fmla="*/ 2147483646 h 316"/>
              <a:gd name="T96" fmla="*/ 2147483646 w 510"/>
              <a:gd name="T97" fmla="*/ 2147483646 h 316"/>
              <a:gd name="T98" fmla="*/ 2147483646 w 510"/>
              <a:gd name="T99" fmla="*/ 2147483646 h 316"/>
              <a:gd name="T100" fmla="*/ 2147483646 w 510"/>
              <a:gd name="T101" fmla="*/ 2147483646 h 3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0"/>
              <a:gd name="T154" fmla="*/ 0 h 316"/>
              <a:gd name="T155" fmla="*/ 510 w 510"/>
              <a:gd name="T156" fmla="*/ 316 h 3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0" h="316">
                <a:moveTo>
                  <a:pt x="1" y="0"/>
                </a:moveTo>
                <a:lnTo>
                  <a:pt x="4" y="0"/>
                </a:lnTo>
                <a:lnTo>
                  <a:pt x="12" y="0"/>
                </a:lnTo>
                <a:lnTo>
                  <a:pt x="16" y="0"/>
                </a:lnTo>
                <a:lnTo>
                  <a:pt x="24" y="0"/>
                </a:lnTo>
                <a:lnTo>
                  <a:pt x="36" y="0"/>
                </a:lnTo>
                <a:lnTo>
                  <a:pt x="49" y="0"/>
                </a:lnTo>
                <a:lnTo>
                  <a:pt x="60" y="0"/>
                </a:lnTo>
                <a:lnTo>
                  <a:pt x="63" y="0"/>
                </a:lnTo>
                <a:lnTo>
                  <a:pt x="72" y="0"/>
                </a:lnTo>
                <a:lnTo>
                  <a:pt x="78" y="0"/>
                </a:lnTo>
                <a:lnTo>
                  <a:pt x="80" y="0"/>
                </a:lnTo>
                <a:lnTo>
                  <a:pt x="83" y="0"/>
                </a:lnTo>
                <a:lnTo>
                  <a:pt x="95" y="0"/>
                </a:lnTo>
                <a:lnTo>
                  <a:pt x="99" y="0"/>
                </a:lnTo>
                <a:lnTo>
                  <a:pt x="107" y="0"/>
                </a:lnTo>
                <a:lnTo>
                  <a:pt x="120" y="0"/>
                </a:lnTo>
                <a:lnTo>
                  <a:pt x="133" y="0"/>
                </a:lnTo>
                <a:lnTo>
                  <a:pt x="137" y="0"/>
                </a:lnTo>
                <a:lnTo>
                  <a:pt x="142" y="0"/>
                </a:lnTo>
                <a:lnTo>
                  <a:pt x="146" y="0"/>
                </a:lnTo>
                <a:lnTo>
                  <a:pt x="149" y="0"/>
                </a:lnTo>
                <a:lnTo>
                  <a:pt x="154" y="0"/>
                </a:lnTo>
                <a:lnTo>
                  <a:pt x="164" y="0"/>
                </a:lnTo>
                <a:lnTo>
                  <a:pt x="167" y="0"/>
                </a:lnTo>
                <a:lnTo>
                  <a:pt x="170" y="0"/>
                </a:lnTo>
                <a:lnTo>
                  <a:pt x="174" y="0"/>
                </a:lnTo>
                <a:lnTo>
                  <a:pt x="178" y="0"/>
                </a:lnTo>
                <a:lnTo>
                  <a:pt x="180" y="0"/>
                </a:lnTo>
                <a:lnTo>
                  <a:pt x="192" y="0"/>
                </a:lnTo>
                <a:lnTo>
                  <a:pt x="204" y="0"/>
                </a:lnTo>
                <a:lnTo>
                  <a:pt x="209" y="0"/>
                </a:lnTo>
                <a:lnTo>
                  <a:pt x="212" y="0"/>
                </a:lnTo>
                <a:lnTo>
                  <a:pt x="217" y="0"/>
                </a:lnTo>
                <a:lnTo>
                  <a:pt x="218" y="0"/>
                </a:lnTo>
                <a:lnTo>
                  <a:pt x="220" y="0"/>
                </a:lnTo>
                <a:lnTo>
                  <a:pt x="224" y="0"/>
                </a:lnTo>
                <a:lnTo>
                  <a:pt x="228" y="0"/>
                </a:lnTo>
                <a:lnTo>
                  <a:pt x="232" y="0"/>
                </a:lnTo>
                <a:lnTo>
                  <a:pt x="233" y="0"/>
                </a:lnTo>
                <a:lnTo>
                  <a:pt x="237" y="0"/>
                </a:lnTo>
                <a:lnTo>
                  <a:pt x="240" y="0"/>
                </a:lnTo>
                <a:lnTo>
                  <a:pt x="247" y="0"/>
                </a:lnTo>
                <a:lnTo>
                  <a:pt x="252" y="0"/>
                </a:lnTo>
                <a:lnTo>
                  <a:pt x="264" y="0"/>
                </a:lnTo>
                <a:lnTo>
                  <a:pt x="269" y="0"/>
                </a:lnTo>
                <a:lnTo>
                  <a:pt x="276" y="0"/>
                </a:lnTo>
                <a:lnTo>
                  <a:pt x="278" y="0"/>
                </a:lnTo>
                <a:lnTo>
                  <a:pt x="282" y="0"/>
                </a:lnTo>
                <a:lnTo>
                  <a:pt x="287" y="0"/>
                </a:lnTo>
                <a:lnTo>
                  <a:pt x="291" y="0"/>
                </a:lnTo>
                <a:lnTo>
                  <a:pt x="294" y="0"/>
                </a:lnTo>
                <a:lnTo>
                  <a:pt x="299" y="0"/>
                </a:lnTo>
                <a:lnTo>
                  <a:pt x="306" y="0"/>
                </a:lnTo>
                <a:lnTo>
                  <a:pt x="308" y="0"/>
                </a:lnTo>
                <a:lnTo>
                  <a:pt x="313" y="0"/>
                </a:lnTo>
                <a:lnTo>
                  <a:pt x="318" y="0"/>
                </a:lnTo>
                <a:lnTo>
                  <a:pt x="321" y="0"/>
                </a:lnTo>
                <a:lnTo>
                  <a:pt x="323" y="0"/>
                </a:lnTo>
                <a:lnTo>
                  <a:pt x="330" y="0"/>
                </a:lnTo>
                <a:lnTo>
                  <a:pt x="334" y="0"/>
                </a:lnTo>
                <a:lnTo>
                  <a:pt x="336" y="0"/>
                </a:lnTo>
                <a:lnTo>
                  <a:pt x="342" y="0"/>
                </a:lnTo>
                <a:lnTo>
                  <a:pt x="348" y="0"/>
                </a:lnTo>
                <a:lnTo>
                  <a:pt x="354" y="0"/>
                </a:lnTo>
                <a:lnTo>
                  <a:pt x="355" y="0"/>
                </a:lnTo>
                <a:lnTo>
                  <a:pt x="360" y="0"/>
                </a:lnTo>
                <a:lnTo>
                  <a:pt x="364" y="0"/>
                </a:lnTo>
                <a:lnTo>
                  <a:pt x="371" y="0"/>
                </a:lnTo>
                <a:lnTo>
                  <a:pt x="380" y="0"/>
                </a:lnTo>
                <a:lnTo>
                  <a:pt x="382" y="0"/>
                </a:lnTo>
                <a:lnTo>
                  <a:pt x="384" y="0"/>
                </a:lnTo>
                <a:lnTo>
                  <a:pt x="396" y="0"/>
                </a:lnTo>
                <a:lnTo>
                  <a:pt x="402" y="1"/>
                </a:lnTo>
                <a:lnTo>
                  <a:pt x="408" y="1"/>
                </a:lnTo>
                <a:lnTo>
                  <a:pt x="420" y="1"/>
                </a:lnTo>
                <a:lnTo>
                  <a:pt x="424" y="1"/>
                </a:lnTo>
                <a:lnTo>
                  <a:pt x="426" y="1"/>
                </a:lnTo>
                <a:lnTo>
                  <a:pt x="427" y="1"/>
                </a:lnTo>
                <a:lnTo>
                  <a:pt x="429" y="1"/>
                </a:lnTo>
                <a:lnTo>
                  <a:pt x="431" y="1"/>
                </a:lnTo>
                <a:lnTo>
                  <a:pt x="438" y="1"/>
                </a:lnTo>
                <a:lnTo>
                  <a:pt x="439" y="1"/>
                </a:lnTo>
                <a:lnTo>
                  <a:pt x="443" y="1"/>
                </a:lnTo>
                <a:lnTo>
                  <a:pt x="452" y="1"/>
                </a:lnTo>
                <a:lnTo>
                  <a:pt x="456" y="1"/>
                </a:lnTo>
                <a:lnTo>
                  <a:pt x="468" y="1"/>
                </a:lnTo>
                <a:lnTo>
                  <a:pt x="471" y="1"/>
                </a:lnTo>
                <a:lnTo>
                  <a:pt x="474" y="1"/>
                </a:lnTo>
                <a:lnTo>
                  <a:pt x="478" y="1"/>
                </a:lnTo>
                <a:lnTo>
                  <a:pt x="480" y="1"/>
                </a:lnTo>
                <a:lnTo>
                  <a:pt x="486" y="1"/>
                </a:lnTo>
                <a:lnTo>
                  <a:pt x="492" y="1"/>
                </a:lnTo>
                <a:lnTo>
                  <a:pt x="496" y="1"/>
                </a:lnTo>
                <a:lnTo>
                  <a:pt x="504" y="0"/>
                </a:lnTo>
                <a:lnTo>
                  <a:pt x="504" y="7"/>
                </a:lnTo>
                <a:lnTo>
                  <a:pt x="504" y="13"/>
                </a:lnTo>
                <a:lnTo>
                  <a:pt x="504" y="14"/>
                </a:lnTo>
                <a:lnTo>
                  <a:pt x="504" y="20"/>
                </a:lnTo>
                <a:lnTo>
                  <a:pt x="504" y="26"/>
                </a:lnTo>
                <a:lnTo>
                  <a:pt x="504" y="35"/>
                </a:lnTo>
                <a:lnTo>
                  <a:pt x="504" y="38"/>
                </a:lnTo>
                <a:lnTo>
                  <a:pt x="504" y="41"/>
                </a:lnTo>
                <a:lnTo>
                  <a:pt x="504" y="44"/>
                </a:lnTo>
                <a:lnTo>
                  <a:pt x="504" y="50"/>
                </a:lnTo>
                <a:lnTo>
                  <a:pt x="504" y="61"/>
                </a:lnTo>
                <a:lnTo>
                  <a:pt x="504" y="63"/>
                </a:lnTo>
                <a:lnTo>
                  <a:pt x="503" y="73"/>
                </a:lnTo>
                <a:lnTo>
                  <a:pt x="503" y="75"/>
                </a:lnTo>
                <a:lnTo>
                  <a:pt x="504" y="88"/>
                </a:lnTo>
                <a:lnTo>
                  <a:pt x="503" y="100"/>
                </a:lnTo>
                <a:lnTo>
                  <a:pt x="504" y="113"/>
                </a:lnTo>
                <a:lnTo>
                  <a:pt x="503" y="124"/>
                </a:lnTo>
                <a:lnTo>
                  <a:pt x="503" y="135"/>
                </a:lnTo>
                <a:lnTo>
                  <a:pt x="503" y="138"/>
                </a:lnTo>
                <a:lnTo>
                  <a:pt x="503" y="143"/>
                </a:lnTo>
                <a:lnTo>
                  <a:pt x="503" y="149"/>
                </a:lnTo>
                <a:lnTo>
                  <a:pt x="503" y="152"/>
                </a:lnTo>
                <a:lnTo>
                  <a:pt x="503" y="162"/>
                </a:lnTo>
                <a:lnTo>
                  <a:pt x="503" y="173"/>
                </a:lnTo>
                <a:lnTo>
                  <a:pt x="503" y="185"/>
                </a:lnTo>
                <a:lnTo>
                  <a:pt x="503" y="198"/>
                </a:lnTo>
                <a:lnTo>
                  <a:pt x="503" y="200"/>
                </a:lnTo>
                <a:lnTo>
                  <a:pt x="503" y="210"/>
                </a:lnTo>
                <a:lnTo>
                  <a:pt x="509" y="224"/>
                </a:lnTo>
                <a:lnTo>
                  <a:pt x="509" y="236"/>
                </a:lnTo>
                <a:lnTo>
                  <a:pt x="509" y="241"/>
                </a:lnTo>
                <a:lnTo>
                  <a:pt x="509" y="260"/>
                </a:lnTo>
                <a:lnTo>
                  <a:pt x="509" y="269"/>
                </a:lnTo>
                <a:lnTo>
                  <a:pt x="509" y="271"/>
                </a:lnTo>
                <a:lnTo>
                  <a:pt x="509" y="277"/>
                </a:lnTo>
                <a:lnTo>
                  <a:pt x="507" y="285"/>
                </a:lnTo>
                <a:lnTo>
                  <a:pt x="507" y="298"/>
                </a:lnTo>
                <a:lnTo>
                  <a:pt x="507" y="304"/>
                </a:lnTo>
                <a:lnTo>
                  <a:pt x="509" y="307"/>
                </a:lnTo>
                <a:lnTo>
                  <a:pt x="509" y="310"/>
                </a:lnTo>
                <a:lnTo>
                  <a:pt x="506" y="315"/>
                </a:lnTo>
                <a:lnTo>
                  <a:pt x="502" y="309"/>
                </a:lnTo>
                <a:lnTo>
                  <a:pt x="503" y="307"/>
                </a:lnTo>
                <a:lnTo>
                  <a:pt x="486" y="299"/>
                </a:lnTo>
                <a:lnTo>
                  <a:pt x="470" y="300"/>
                </a:lnTo>
                <a:lnTo>
                  <a:pt x="460" y="304"/>
                </a:lnTo>
                <a:lnTo>
                  <a:pt x="439" y="305"/>
                </a:lnTo>
                <a:lnTo>
                  <a:pt x="440" y="301"/>
                </a:lnTo>
                <a:lnTo>
                  <a:pt x="436" y="302"/>
                </a:lnTo>
                <a:lnTo>
                  <a:pt x="435" y="302"/>
                </a:lnTo>
                <a:lnTo>
                  <a:pt x="423" y="303"/>
                </a:lnTo>
                <a:lnTo>
                  <a:pt x="421" y="302"/>
                </a:lnTo>
                <a:lnTo>
                  <a:pt x="419" y="299"/>
                </a:lnTo>
                <a:lnTo>
                  <a:pt x="413" y="299"/>
                </a:lnTo>
                <a:lnTo>
                  <a:pt x="410" y="299"/>
                </a:lnTo>
                <a:lnTo>
                  <a:pt x="406" y="299"/>
                </a:lnTo>
                <a:lnTo>
                  <a:pt x="399" y="299"/>
                </a:lnTo>
                <a:lnTo>
                  <a:pt x="398" y="299"/>
                </a:lnTo>
                <a:lnTo>
                  <a:pt x="385" y="299"/>
                </a:lnTo>
                <a:lnTo>
                  <a:pt x="373" y="299"/>
                </a:lnTo>
                <a:lnTo>
                  <a:pt x="362" y="299"/>
                </a:lnTo>
                <a:lnTo>
                  <a:pt x="355" y="299"/>
                </a:lnTo>
                <a:lnTo>
                  <a:pt x="350" y="299"/>
                </a:lnTo>
                <a:lnTo>
                  <a:pt x="338" y="299"/>
                </a:lnTo>
                <a:lnTo>
                  <a:pt x="326" y="299"/>
                </a:lnTo>
                <a:lnTo>
                  <a:pt x="322" y="299"/>
                </a:lnTo>
                <a:lnTo>
                  <a:pt x="313" y="299"/>
                </a:lnTo>
                <a:lnTo>
                  <a:pt x="309" y="299"/>
                </a:lnTo>
                <a:lnTo>
                  <a:pt x="301" y="299"/>
                </a:lnTo>
                <a:lnTo>
                  <a:pt x="296" y="299"/>
                </a:lnTo>
                <a:lnTo>
                  <a:pt x="289" y="299"/>
                </a:lnTo>
                <a:lnTo>
                  <a:pt x="284" y="299"/>
                </a:lnTo>
                <a:lnTo>
                  <a:pt x="283" y="299"/>
                </a:lnTo>
                <a:lnTo>
                  <a:pt x="278" y="299"/>
                </a:lnTo>
                <a:lnTo>
                  <a:pt x="271" y="299"/>
                </a:lnTo>
                <a:lnTo>
                  <a:pt x="268" y="299"/>
                </a:lnTo>
                <a:lnTo>
                  <a:pt x="266" y="299"/>
                </a:lnTo>
                <a:lnTo>
                  <a:pt x="254" y="299"/>
                </a:lnTo>
                <a:lnTo>
                  <a:pt x="246" y="299"/>
                </a:lnTo>
                <a:lnTo>
                  <a:pt x="242" y="299"/>
                </a:lnTo>
                <a:lnTo>
                  <a:pt x="236" y="299"/>
                </a:lnTo>
                <a:lnTo>
                  <a:pt x="231" y="299"/>
                </a:lnTo>
                <a:lnTo>
                  <a:pt x="222" y="299"/>
                </a:lnTo>
                <a:lnTo>
                  <a:pt x="219" y="299"/>
                </a:lnTo>
                <a:lnTo>
                  <a:pt x="207" y="299"/>
                </a:lnTo>
                <a:lnTo>
                  <a:pt x="202" y="299"/>
                </a:lnTo>
                <a:lnTo>
                  <a:pt x="195" y="299"/>
                </a:lnTo>
                <a:lnTo>
                  <a:pt x="191" y="299"/>
                </a:lnTo>
                <a:lnTo>
                  <a:pt x="182" y="299"/>
                </a:lnTo>
                <a:lnTo>
                  <a:pt x="180" y="299"/>
                </a:lnTo>
                <a:lnTo>
                  <a:pt x="174" y="299"/>
                </a:lnTo>
                <a:lnTo>
                  <a:pt x="170" y="299"/>
                </a:lnTo>
                <a:lnTo>
                  <a:pt x="164" y="299"/>
                </a:lnTo>
                <a:lnTo>
                  <a:pt x="159" y="299"/>
                </a:lnTo>
                <a:lnTo>
                  <a:pt x="147" y="299"/>
                </a:lnTo>
                <a:lnTo>
                  <a:pt x="135" y="299"/>
                </a:lnTo>
                <a:lnTo>
                  <a:pt x="130" y="299"/>
                </a:lnTo>
                <a:lnTo>
                  <a:pt x="126" y="299"/>
                </a:lnTo>
                <a:lnTo>
                  <a:pt x="123" y="299"/>
                </a:lnTo>
                <a:lnTo>
                  <a:pt x="121" y="299"/>
                </a:lnTo>
                <a:lnTo>
                  <a:pt x="117" y="299"/>
                </a:lnTo>
                <a:lnTo>
                  <a:pt x="111" y="299"/>
                </a:lnTo>
                <a:lnTo>
                  <a:pt x="98" y="299"/>
                </a:lnTo>
                <a:lnTo>
                  <a:pt x="87" y="299"/>
                </a:lnTo>
                <a:lnTo>
                  <a:pt x="82" y="299"/>
                </a:lnTo>
                <a:lnTo>
                  <a:pt x="79" y="299"/>
                </a:lnTo>
                <a:lnTo>
                  <a:pt x="74" y="299"/>
                </a:lnTo>
                <a:lnTo>
                  <a:pt x="62" y="299"/>
                </a:lnTo>
                <a:lnTo>
                  <a:pt x="50" y="299"/>
                </a:lnTo>
                <a:lnTo>
                  <a:pt x="38" y="299"/>
                </a:lnTo>
                <a:lnTo>
                  <a:pt x="30" y="299"/>
                </a:lnTo>
                <a:lnTo>
                  <a:pt x="26" y="299"/>
                </a:lnTo>
                <a:lnTo>
                  <a:pt x="17" y="299"/>
                </a:lnTo>
                <a:lnTo>
                  <a:pt x="15" y="299"/>
                </a:lnTo>
                <a:lnTo>
                  <a:pt x="9" y="299"/>
                </a:lnTo>
                <a:lnTo>
                  <a:pt x="6" y="299"/>
                </a:lnTo>
                <a:lnTo>
                  <a:pt x="3" y="299"/>
                </a:lnTo>
                <a:lnTo>
                  <a:pt x="3" y="291"/>
                </a:lnTo>
                <a:lnTo>
                  <a:pt x="3" y="287"/>
                </a:lnTo>
                <a:lnTo>
                  <a:pt x="3" y="286"/>
                </a:lnTo>
                <a:lnTo>
                  <a:pt x="3" y="279"/>
                </a:lnTo>
                <a:lnTo>
                  <a:pt x="3" y="274"/>
                </a:lnTo>
                <a:lnTo>
                  <a:pt x="3" y="270"/>
                </a:lnTo>
                <a:lnTo>
                  <a:pt x="3" y="260"/>
                </a:lnTo>
                <a:lnTo>
                  <a:pt x="3" y="248"/>
                </a:lnTo>
                <a:lnTo>
                  <a:pt x="3" y="245"/>
                </a:lnTo>
                <a:lnTo>
                  <a:pt x="3" y="244"/>
                </a:lnTo>
                <a:lnTo>
                  <a:pt x="3" y="236"/>
                </a:lnTo>
                <a:lnTo>
                  <a:pt x="3" y="223"/>
                </a:lnTo>
                <a:lnTo>
                  <a:pt x="1" y="223"/>
                </a:lnTo>
                <a:lnTo>
                  <a:pt x="1" y="216"/>
                </a:lnTo>
                <a:lnTo>
                  <a:pt x="1" y="210"/>
                </a:lnTo>
                <a:lnTo>
                  <a:pt x="1" y="205"/>
                </a:lnTo>
                <a:lnTo>
                  <a:pt x="1" y="198"/>
                </a:lnTo>
                <a:lnTo>
                  <a:pt x="1" y="185"/>
                </a:lnTo>
                <a:lnTo>
                  <a:pt x="0" y="183"/>
                </a:lnTo>
                <a:lnTo>
                  <a:pt x="0" y="174"/>
                </a:lnTo>
                <a:lnTo>
                  <a:pt x="0" y="162"/>
                </a:lnTo>
                <a:lnTo>
                  <a:pt x="1" y="149"/>
                </a:lnTo>
                <a:lnTo>
                  <a:pt x="1" y="140"/>
                </a:lnTo>
                <a:lnTo>
                  <a:pt x="1" y="135"/>
                </a:lnTo>
                <a:lnTo>
                  <a:pt x="1" y="131"/>
                </a:lnTo>
                <a:lnTo>
                  <a:pt x="1" y="129"/>
                </a:lnTo>
                <a:lnTo>
                  <a:pt x="1" y="122"/>
                </a:lnTo>
                <a:lnTo>
                  <a:pt x="1" y="116"/>
                </a:lnTo>
                <a:lnTo>
                  <a:pt x="1" y="114"/>
                </a:lnTo>
                <a:lnTo>
                  <a:pt x="1" y="112"/>
                </a:lnTo>
                <a:lnTo>
                  <a:pt x="1" y="104"/>
                </a:lnTo>
                <a:lnTo>
                  <a:pt x="1" y="87"/>
                </a:lnTo>
                <a:lnTo>
                  <a:pt x="1" y="83"/>
                </a:lnTo>
                <a:lnTo>
                  <a:pt x="1" y="80"/>
                </a:lnTo>
                <a:lnTo>
                  <a:pt x="1" y="74"/>
                </a:lnTo>
                <a:lnTo>
                  <a:pt x="1" y="62"/>
                </a:lnTo>
                <a:lnTo>
                  <a:pt x="1" y="58"/>
                </a:lnTo>
                <a:lnTo>
                  <a:pt x="1" y="50"/>
                </a:lnTo>
                <a:lnTo>
                  <a:pt x="1" y="39"/>
                </a:lnTo>
                <a:lnTo>
                  <a:pt x="1" y="37"/>
                </a:lnTo>
                <a:lnTo>
                  <a:pt x="1" y="24"/>
                </a:lnTo>
                <a:lnTo>
                  <a:pt x="1" y="14"/>
                </a:lnTo>
                <a:lnTo>
                  <a:pt x="1" y="12"/>
                </a:lnTo>
                <a:lnTo>
                  <a:pt x="1"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91" name="Freeform 195"/>
          <p:cNvSpPr>
            <a:spLocks/>
          </p:cNvSpPr>
          <p:nvPr/>
        </p:nvSpPr>
        <p:spPr bwMode="auto">
          <a:xfrm>
            <a:off x="4857750" y="3714750"/>
            <a:ext cx="628650" cy="469900"/>
          </a:xfrm>
          <a:custGeom>
            <a:avLst/>
            <a:gdLst>
              <a:gd name="T0" fmla="*/ 2147483646 w 436"/>
              <a:gd name="T1" fmla="*/ 2147483646 h 335"/>
              <a:gd name="T2" fmla="*/ 2147483646 w 436"/>
              <a:gd name="T3" fmla="*/ 2147483646 h 335"/>
              <a:gd name="T4" fmla="*/ 2147483646 w 436"/>
              <a:gd name="T5" fmla="*/ 2147483646 h 335"/>
              <a:gd name="T6" fmla="*/ 2147483646 w 436"/>
              <a:gd name="T7" fmla="*/ 2147483646 h 335"/>
              <a:gd name="T8" fmla="*/ 2147483646 w 436"/>
              <a:gd name="T9" fmla="*/ 2147483646 h 335"/>
              <a:gd name="T10" fmla="*/ 2147483646 w 436"/>
              <a:gd name="T11" fmla="*/ 2147483646 h 335"/>
              <a:gd name="T12" fmla="*/ 2147483646 w 436"/>
              <a:gd name="T13" fmla="*/ 0 h 335"/>
              <a:gd name="T14" fmla="*/ 2147483646 w 436"/>
              <a:gd name="T15" fmla="*/ 0 h 335"/>
              <a:gd name="T16" fmla="*/ 2147483646 w 436"/>
              <a:gd name="T17" fmla="*/ 0 h 335"/>
              <a:gd name="T18" fmla="*/ 2147483646 w 436"/>
              <a:gd name="T19" fmla="*/ 0 h 335"/>
              <a:gd name="T20" fmla="*/ 2147483646 w 436"/>
              <a:gd name="T21" fmla="*/ 0 h 335"/>
              <a:gd name="T22" fmla="*/ 2147483646 w 436"/>
              <a:gd name="T23" fmla="*/ 0 h 335"/>
              <a:gd name="T24" fmla="*/ 2147483646 w 436"/>
              <a:gd name="T25" fmla="*/ 0 h 335"/>
              <a:gd name="T26" fmla="*/ 2147483646 w 436"/>
              <a:gd name="T27" fmla="*/ 0 h 335"/>
              <a:gd name="T28" fmla="*/ 2147483646 w 436"/>
              <a:gd name="T29" fmla="*/ 0 h 335"/>
              <a:gd name="T30" fmla="*/ 2147483646 w 436"/>
              <a:gd name="T31" fmla="*/ 0 h 335"/>
              <a:gd name="T32" fmla="*/ 2147483646 w 436"/>
              <a:gd name="T33" fmla="*/ 0 h 335"/>
              <a:gd name="T34" fmla="*/ 2147483646 w 436"/>
              <a:gd name="T35" fmla="*/ 2147483646 h 335"/>
              <a:gd name="T36" fmla="*/ 2147483646 w 436"/>
              <a:gd name="T37" fmla="*/ 2147483646 h 335"/>
              <a:gd name="T38" fmla="*/ 2147483646 w 436"/>
              <a:gd name="T39" fmla="*/ 2147483646 h 335"/>
              <a:gd name="T40" fmla="*/ 2147483646 w 436"/>
              <a:gd name="T41" fmla="*/ 2147483646 h 335"/>
              <a:gd name="T42" fmla="*/ 2147483646 w 436"/>
              <a:gd name="T43" fmla="*/ 2147483646 h 335"/>
              <a:gd name="T44" fmla="*/ 2147483646 w 436"/>
              <a:gd name="T45" fmla="*/ 2147483646 h 335"/>
              <a:gd name="T46" fmla="*/ 2147483646 w 436"/>
              <a:gd name="T47" fmla="*/ 2147483646 h 335"/>
              <a:gd name="T48" fmla="*/ 2147483646 w 436"/>
              <a:gd name="T49" fmla="*/ 2147483646 h 335"/>
              <a:gd name="T50" fmla="*/ 2147483646 w 436"/>
              <a:gd name="T51" fmla="*/ 2147483646 h 335"/>
              <a:gd name="T52" fmla="*/ 2147483646 w 436"/>
              <a:gd name="T53" fmla="*/ 2147483646 h 335"/>
              <a:gd name="T54" fmla="*/ 2147483646 w 436"/>
              <a:gd name="T55" fmla="*/ 2147483646 h 335"/>
              <a:gd name="T56" fmla="*/ 2147483646 w 436"/>
              <a:gd name="T57" fmla="*/ 2147483646 h 335"/>
              <a:gd name="T58" fmla="*/ 2147483646 w 436"/>
              <a:gd name="T59" fmla="*/ 2147483646 h 335"/>
              <a:gd name="T60" fmla="*/ 2147483646 w 436"/>
              <a:gd name="T61" fmla="*/ 2147483646 h 335"/>
              <a:gd name="T62" fmla="*/ 2147483646 w 436"/>
              <a:gd name="T63" fmla="*/ 2147483646 h 335"/>
              <a:gd name="T64" fmla="*/ 2147483646 w 436"/>
              <a:gd name="T65" fmla="*/ 2147483646 h 335"/>
              <a:gd name="T66" fmla="*/ 2147483646 w 436"/>
              <a:gd name="T67" fmla="*/ 2147483646 h 335"/>
              <a:gd name="T68" fmla="*/ 2147483646 w 436"/>
              <a:gd name="T69" fmla="*/ 2147483646 h 335"/>
              <a:gd name="T70" fmla="*/ 2147483646 w 436"/>
              <a:gd name="T71" fmla="*/ 2147483646 h 335"/>
              <a:gd name="T72" fmla="*/ 2147483646 w 436"/>
              <a:gd name="T73" fmla="*/ 2147483646 h 335"/>
              <a:gd name="T74" fmla="*/ 2147483646 w 436"/>
              <a:gd name="T75" fmla="*/ 2147483646 h 335"/>
              <a:gd name="T76" fmla="*/ 2147483646 w 436"/>
              <a:gd name="T77" fmla="*/ 2147483646 h 335"/>
              <a:gd name="T78" fmla="*/ 2147483646 w 436"/>
              <a:gd name="T79" fmla="*/ 2147483646 h 335"/>
              <a:gd name="T80" fmla="*/ 2147483646 w 436"/>
              <a:gd name="T81" fmla="*/ 2147483646 h 335"/>
              <a:gd name="T82" fmla="*/ 2147483646 w 436"/>
              <a:gd name="T83" fmla="*/ 2147483646 h 335"/>
              <a:gd name="T84" fmla="*/ 2147483646 w 436"/>
              <a:gd name="T85" fmla="*/ 2147483646 h 335"/>
              <a:gd name="T86" fmla="*/ 2147483646 w 436"/>
              <a:gd name="T87" fmla="*/ 2147483646 h 335"/>
              <a:gd name="T88" fmla="*/ 2147483646 w 436"/>
              <a:gd name="T89" fmla="*/ 2147483646 h 335"/>
              <a:gd name="T90" fmla="*/ 2147483646 w 436"/>
              <a:gd name="T91" fmla="*/ 2147483646 h 335"/>
              <a:gd name="T92" fmla="*/ 2147483646 w 436"/>
              <a:gd name="T93" fmla="*/ 2147483646 h 335"/>
              <a:gd name="T94" fmla="*/ 2147483646 w 436"/>
              <a:gd name="T95" fmla="*/ 2147483646 h 335"/>
              <a:gd name="T96" fmla="*/ 2147483646 w 436"/>
              <a:gd name="T97" fmla="*/ 2147483646 h 335"/>
              <a:gd name="T98" fmla="*/ 2147483646 w 436"/>
              <a:gd name="T99" fmla="*/ 2147483646 h 335"/>
              <a:gd name="T100" fmla="*/ 2147483646 w 436"/>
              <a:gd name="T101" fmla="*/ 2147483646 h 335"/>
              <a:gd name="T102" fmla="*/ 2147483646 w 436"/>
              <a:gd name="T103" fmla="*/ 2147483646 h 335"/>
              <a:gd name="T104" fmla="*/ 2147483646 w 436"/>
              <a:gd name="T105" fmla="*/ 2147483646 h 335"/>
              <a:gd name="T106" fmla="*/ 2147483646 w 436"/>
              <a:gd name="T107" fmla="*/ 2147483646 h 335"/>
              <a:gd name="T108" fmla="*/ 0 w 436"/>
              <a:gd name="T109" fmla="*/ 2147483646 h 335"/>
              <a:gd name="T110" fmla="*/ 0 w 436"/>
              <a:gd name="T111" fmla="*/ 2147483646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6"/>
              <a:gd name="T169" fmla="*/ 0 h 335"/>
              <a:gd name="T170" fmla="*/ 436 w 436"/>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6" h="335">
                <a:moveTo>
                  <a:pt x="0" y="72"/>
                </a:moveTo>
                <a:lnTo>
                  <a:pt x="8" y="73"/>
                </a:lnTo>
                <a:lnTo>
                  <a:pt x="14" y="72"/>
                </a:lnTo>
                <a:lnTo>
                  <a:pt x="21" y="72"/>
                </a:lnTo>
                <a:lnTo>
                  <a:pt x="28" y="72"/>
                </a:lnTo>
                <a:lnTo>
                  <a:pt x="37" y="72"/>
                </a:lnTo>
                <a:lnTo>
                  <a:pt x="41" y="72"/>
                </a:lnTo>
                <a:lnTo>
                  <a:pt x="62" y="72"/>
                </a:lnTo>
                <a:lnTo>
                  <a:pt x="67" y="72"/>
                </a:lnTo>
                <a:lnTo>
                  <a:pt x="71" y="67"/>
                </a:lnTo>
                <a:lnTo>
                  <a:pt x="71" y="66"/>
                </a:lnTo>
                <a:lnTo>
                  <a:pt x="71" y="63"/>
                </a:lnTo>
                <a:lnTo>
                  <a:pt x="71" y="60"/>
                </a:lnTo>
                <a:lnTo>
                  <a:pt x="71" y="57"/>
                </a:lnTo>
                <a:lnTo>
                  <a:pt x="71" y="55"/>
                </a:lnTo>
                <a:lnTo>
                  <a:pt x="71" y="46"/>
                </a:lnTo>
                <a:lnTo>
                  <a:pt x="71" y="41"/>
                </a:lnTo>
                <a:lnTo>
                  <a:pt x="71" y="39"/>
                </a:lnTo>
                <a:lnTo>
                  <a:pt x="71" y="36"/>
                </a:lnTo>
                <a:lnTo>
                  <a:pt x="71" y="26"/>
                </a:lnTo>
                <a:lnTo>
                  <a:pt x="71" y="23"/>
                </a:lnTo>
                <a:lnTo>
                  <a:pt x="71" y="19"/>
                </a:lnTo>
                <a:lnTo>
                  <a:pt x="71" y="11"/>
                </a:lnTo>
                <a:lnTo>
                  <a:pt x="71" y="9"/>
                </a:lnTo>
                <a:lnTo>
                  <a:pt x="71" y="6"/>
                </a:lnTo>
                <a:lnTo>
                  <a:pt x="71" y="5"/>
                </a:lnTo>
                <a:lnTo>
                  <a:pt x="71" y="1"/>
                </a:lnTo>
                <a:lnTo>
                  <a:pt x="71" y="0"/>
                </a:lnTo>
                <a:lnTo>
                  <a:pt x="73" y="0"/>
                </a:lnTo>
                <a:lnTo>
                  <a:pt x="106" y="0"/>
                </a:lnTo>
                <a:lnTo>
                  <a:pt x="110" y="0"/>
                </a:lnTo>
                <a:lnTo>
                  <a:pt x="115" y="0"/>
                </a:lnTo>
                <a:lnTo>
                  <a:pt x="119" y="0"/>
                </a:lnTo>
                <a:lnTo>
                  <a:pt x="128" y="0"/>
                </a:lnTo>
                <a:lnTo>
                  <a:pt x="131" y="0"/>
                </a:lnTo>
                <a:lnTo>
                  <a:pt x="138" y="0"/>
                </a:lnTo>
                <a:lnTo>
                  <a:pt x="142" y="0"/>
                </a:lnTo>
                <a:lnTo>
                  <a:pt x="146" y="0"/>
                </a:lnTo>
                <a:lnTo>
                  <a:pt x="152" y="0"/>
                </a:lnTo>
                <a:lnTo>
                  <a:pt x="154" y="0"/>
                </a:lnTo>
                <a:lnTo>
                  <a:pt x="155" y="0"/>
                </a:lnTo>
                <a:lnTo>
                  <a:pt x="159" y="0"/>
                </a:lnTo>
                <a:lnTo>
                  <a:pt x="171" y="0"/>
                </a:lnTo>
                <a:lnTo>
                  <a:pt x="177" y="0"/>
                </a:lnTo>
                <a:lnTo>
                  <a:pt x="184" y="0"/>
                </a:lnTo>
                <a:lnTo>
                  <a:pt x="187" y="0"/>
                </a:lnTo>
                <a:lnTo>
                  <a:pt x="190" y="0"/>
                </a:lnTo>
                <a:lnTo>
                  <a:pt x="201" y="0"/>
                </a:lnTo>
                <a:lnTo>
                  <a:pt x="203" y="0"/>
                </a:lnTo>
                <a:lnTo>
                  <a:pt x="215" y="0"/>
                </a:lnTo>
                <a:lnTo>
                  <a:pt x="217" y="0"/>
                </a:lnTo>
                <a:lnTo>
                  <a:pt x="219" y="0"/>
                </a:lnTo>
                <a:lnTo>
                  <a:pt x="225" y="0"/>
                </a:lnTo>
                <a:lnTo>
                  <a:pt x="227" y="0"/>
                </a:lnTo>
                <a:lnTo>
                  <a:pt x="229" y="0"/>
                </a:lnTo>
                <a:lnTo>
                  <a:pt x="231" y="0"/>
                </a:lnTo>
                <a:lnTo>
                  <a:pt x="239" y="0"/>
                </a:lnTo>
                <a:lnTo>
                  <a:pt x="250" y="0"/>
                </a:lnTo>
                <a:lnTo>
                  <a:pt x="257" y="0"/>
                </a:lnTo>
                <a:lnTo>
                  <a:pt x="262" y="0"/>
                </a:lnTo>
                <a:lnTo>
                  <a:pt x="265" y="0"/>
                </a:lnTo>
                <a:lnTo>
                  <a:pt x="274" y="0"/>
                </a:lnTo>
                <a:lnTo>
                  <a:pt x="284" y="0"/>
                </a:lnTo>
                <a:lnTo>
                  <a:pt x="286" y="0"/>
                </a:lnTo>
                <a:lnTo>
                  <a:pt x="288" y="0"/>
                </a:lnTo>
                <a:lnTo>
                  <a:pt x="292" y="0"/>
                </a:lnTo>
                <a:lnTo>
                  <a:pt x="296" y="0"/>
                </a:lnTo>
                <a:lnTo>
                  <a:pt x="303" y="0"/>
                </a:lnTo>
                <a:lnTo>
                  <a:pt x="319" y="3"/>
                </a:lnTo>
                <a:lnTo>
                  <a:pt x="325" y="1"/>
                </a:lnTo>
                <a:lnTo>
                  <a:pt x="344" y="19"/>
                </a:lnTo>
                <a:lnTo>
                  <a:pt x="351" y="23"/>
                </a:lnTo>
                <a:lnTo>
                  <a:pt x="351" y="26"/>
                </a:lnTo>
                <a:lnTo>
                  <a:pt x="351" y="30"/>
                </a:lnTo>
                <a:lnTo>
                  <a:pt x="351" y="36"/>
                </a:lnTo>
                <a:lnTo>
                  <a:pt x="354" y="41"/>
                </a:lnTo>
                <a:lnTo>
                  <a:pt x="350" y="47"/>
                </a:lnTo>
                <a:lnTo>
                  <a:pt x="378" y="80"/>
                </a:lnTo>
                <a:lnTo>
                  <a:pt x="380" y="84"/>
                </a:lnTo>
                <a:lnTo>
                  <a:pt x="374" y="98"/>
                </a:lnTo>
                <a:lnTo>
                  <a:pt x="374" y="109"/>
                </a:lnTo>
                <a:lnTo>
                  <a:pt x="365" y="113"/>
                </a:lnTo>
                <a:lnTo>
                  <a:pt x="366" y="116"/>
                </a:lnTo>
                <a:lnTo>
                  <a:pt x="371" y="123"/>
                </a:lnTo>
                <a:lnTo>
                  <a:pt x="374" y="122"/>
                </a:lnTo>
                <a:lnTo>
                  <a:pt x="388" y="153"/>
                </a:lnTo>
                <a:lnTo>
                  <a:pt x="405" y="181"/>
                </a:lnTo>
                <a:lnTo>
                  <a:pt x="403" y="183"/>
                </a:lnTo>
                <a:lnTo>
                  <a:pt x="402" y="195"/>
                </a:lnTo>
                <a:lnTo>
                  <a:pt x="400" y="194"/>
                </a:lnTo>
                <a:lnTo>
                  <a:pt x="393" y="193"/>
                </a:lnTo>
                <a:lnTo>
                  <a:pt x="391" y="193"/>
                </a:lnTo>
                <a:lnTo>
                  <a:pt x="389" y="194"/>
                </a:lnTo>
                <a:lnTo>
                  <a:pt x="386" y="206"/>
                </a:lnTo>
                <a:lnTo>
                  <a:pt x="387" y="208"/>
                </a:lnTo>
                <a:lnTo>
                  <a:pt x="391" y="212"/>
                </a:lnTo>
                <a:lnTo>
                  <a:pt x="392" y="216"/>
                </a:lnTo>
                <a:lnTo>
                  <a:pt x="407" y="225"/>
                </a:lnTo>
                <a:lnTo>
                  <a:pt x="418" y="234"/>
                </a:lnTo>
                <a:lnTo>
                  <a:pt x="424" y="236"/>
                </a:lnTo>
                <a:lnTo>
                  <a:pt x="429" y="238"/>
                </a:lnTo>
                <a:lnTo>
                  <a:pt x="432" y="243"/>
                </a:lnTo>
                <a:lnTo>
                  <a:pt x="435" y="250"/>
                </a:lnTo>
                <a:lnTo>
                  <a:pt x="435" y="255"/>
                </a:lnTo>
                <a:lnTo>
                  <a:pt x="435" y="259"/>
                </a:lnTo>
                <a:lnTo>
                  <a:pt x="432" y="259"/>
                </a:lnTo>
                <a:lnTo>
                  <a:pt x="431" y="258"/>
                </a:lnTo>
                <a:lnTo>
                  <a:pt x="417" y="258"/>
                </a:lnTo>
                <a:lnTo>
                  <a:pt x="414" y="258"/>
                </a:lnTo>
                <a:lnTo>
                  <a:pt x="411" y="258"/>
                </a:lnTo>
                <a:lnTo>
                  <a:pt x="405" y="258"/>
                </a:lnTo>
                <a:lnTo>
                  <a:pt x="399" y="258"/>
                </a:lnTo>
                <a:lnTo>
                  <a:pt x="397" y="258"/>
                </a:lnTo>
                <a:lnTo>
                  <a:pt x="387" y="258"/>
                </a:lnTo>
                <a:lnTo>
                  <a:pt x="384" y="258"/>
                </a:lnTo>
                <a:lnTo>
                  <a:pt x="380" y="258"/>
                </a:lnTo>
                <a:lnTo>
                  <a:pt x="375" y="258"/>
                </a:lnTo>
                <a:lnTo>
                  <a:pt x="369" y="258"/>
                </a:lnTo>
                <a:lnTo>
                  <a:pt x="362" y="258"/>
                </a:lnTo>
                <a:lnTo>
                  <a:pt x="355" y="258"/>
                </a:lnTo>
                <a:lnTo>
                  <a:pt x="350" y="258"/>
                </a:lnTo>
                <a:lnTo>
                  <a:pt x="344" y="258"/>
                </a:lnTo>
                <a:lnTo>
                  <a:pt x="339" y="258"/>
                </a:lnTo>
                <a:lnTo>
                  <a:pt x="333" y="258"/>
                </a:lnTo>
                <a:lnTo>
                  <a:pt x="331" y="258"/>
                </a:lnTo>
                <a:lnTo>
                  <a:pt x="327" y="258"/>
                </a:lnTo>
                <a:lnTo>
                  <a:pt x="327" y="262"/>
                </a:lnTo>
                <a:lnTo>
                  <a:pt x="327" y="270"/>
                </a:lnTo>
                <a:lnTo>
                  <a:pt x="327" y="278"/>
                </a:lnTo>
                <a:lnTo>
                  <a:pt x="327" y="284"/>
                </a:lnTo>
                <a:lnTo>
                  <a:pt x="327" y="287"/>
                </a:lnTo>
                <a:lnTo>
                  <a:pt x="327" y="289"/>
                </a:lnTo>
                <a:lnTo>
                  <a:pt x="327" y="296"/>
                </a:lnTo>
                <a:lnTo>
                  <a:pt x="322" y="296"/>
                </a:lnTo>
                <a:lnTo>
                  <a:pt x="320" y="296"/>
                </a:lnTo>
                <a:lnTo>
                  <a:pt x="315" y="296"/>
                </a:lnTo>
                <a:lnTo>
                  <a:pt x="306" y="296"/>
                </a:lnTo>
                <a:lnTo>
                  <a:pt x="303" y="303"/>
                </a:lnTo>
                <a:lnTo>
                  <a:pt x="304" y="309"/>
                </a:lnTo>
                <a:lnTo>
                  <a:pt x="305" y="322"/>
                </a:lnTo>
                <a:lnTo>
                  <a:pt x="303" y="327"/>
                </a:lnTo>
                <a:lnTo>
                  <a:pt x="315" y="332"/>
                </a:lnTo>
                <a:lnTo>
                  <a:pt x="303" y="334"/>
                </a:lnTo>
                <a:lnTo>
                  <a:pt x="299" y="334"/>
                </a:lnTo>
                <a:lnTo>
                  <a:pt x="292" y="334"/>
                </a:lnTo>
                <a:lnTo>
                  <a:pt x="286" y="334"/>
                </a:lnTo>
                <a:lnTo>
                  <a:pt x="284" y="334"/>
                </a:lnTo>
                <a:lnTo>
                  <a:pt x="279" y="334"/>
                </a:lnTo>
                <a:lnTo>
                  <a:pt x="275" y="334"/>
                </a:lnTo>
                <a:lnTo>
                  <a:pt x="274" y="334"/>
                </a:lnTo>
                <a:lnTo>
                  <a:pt x="269" y="334"/>
                </a:lnTo>
                <a:lnTo>
                  <a:pt x="262" y="334"/>
                </a:lnTo>
                <a:lnTo>
                  <a:pt x="260" y="334"/>
                </a:lnTo>
                <a:lnTo>
                  <a:pt x="255" y="334"/>
                </a:lnTo>
                <a:lnTo>
                  <a:pt x="243" y="334"/>
                </a:lnTo>
                <a:lnTo>
                  <a:pt x="228" y="334"/>
                </a:lnTo>
                <a:lnTo>
                  <a:pt x="220" y="334"/>
                </a:lnTo>
                <a:lnTo>
                  <a:pt x="209" y="334"/>
                </a:lnTo>
                <a:lnTo>
                  <a:pt x="197" y="334"/>
                </a:lnTo>
                <a:lnTo>
                  <a:pt x="193" y="334"/>
                </a:lnTo>
                <a:lnTo>
                  <a:pt x="190" y="334"/>
                </a:lnTo>
                <a:lnTo>
                  <a:pt x="186" y="334"/>
                </a:lnTo>
                <a:lnTo>
                  <a:pt x="185" y="334"/>
                </a:lnTo>
                <a:lnTo>
                  <a:pt x="181" y="334"/>
                </a:lnTo>
                <a:lnTo>
                  <a:pt x="177" y="334"/>
                </a:lnTo>
                <a:lnTo>
                  <a:pt x="173" y="334"/>
                </a:lnTo>
                <a:lnTo>
                  <a:pt x="161" y="334"/>
                </a:lnTo>
                <a:lnTo>
                  <a:pt x="149" y="334"/>
                </a:lnTo>
                <a:lnTo>
                  <a:pt x="149" y="322"/>
                </a:lnTo>
                <a:lnTo>
                  <a:pt x="149" y="315"/>
                </a:lnTo>
                <a:lnTo>
                  <a:pt x="149" y="313"/>
                </a:lnTo>
                <a:lnTo>
                  <a:pt x="149" y="310"/>
                </a:lnTo>
                <a:lnTo>
                  <a:pt x="138" y="310"/>
                </a:lnTo>
                <a:lnTo>
                  <a:pt x="138" y="296"/>
                </a:lnTo>
                <a:lnTo>
                  <a:pt x="134" y="296"/>
                </a:lnTo>
                <a:lnTo>
                  <a:pt x="127" y="296"/>
                </a:lnTo>
                <a:lnTo>
                  <a:pt x="124" y="296"/>
                </a:lnTo>
                <a:lnTo>
                  <a:pt x="116" y="296"/>
                </a:lnTo>
                <a:lnTo>
                  <a:pt x="114" y="296"/>
                </a:lnTo>
                <a:lnTo>
                  <a:pt x="114" y="288"/>
                </a:lnTo>
                <a:lnTo>
                  <a:pt x="114" y="284"/>
                </a:lnTo>
                <a:lnTo>
                  <a:pt x="114" y="271"/>
                </a:lnTo>
                <a:lnTo>
                  <a:pt x="114" y="259"/>
                </a:lnTo>
                <a:lnTo>
                  <a:pt x="114" y="247"/>
                </a:lnTo>
                <a:lnTo>
                  <a:pt x="114" y="243"/>
                </a:lnTo>
                <a:lnTo>
                  <a:pt x="114" y="233"/>
                </a:lnTo>
                <a:lnTo>
                  <a:pt x="112" y="220"/>
                </a:lnTo>
                <a:lnTo>
                  <a:pt x="105" y="218"/>
                </a:lnTo>
                <a:lnTo>
                  <a:pt x="105" y="211"/>
                </a:lnTo>
                <a:lnTo>
                  <a:pt x="105" y="208"/>
                </a:lnTo>
                <a:lnTo>
                  <a:pt x="105" y="203"/>
                </a:lnTo>
                <a:lnTo>
                  <a:pt x="105" y="184"/>
                </a:lnTo>
                <a:lnTo>
                  <a:pt x="105" y="172"/>
                </a:lnTo>
                <a:lnTo>
                  <a:pt x="105" y="168"/>
                </a:lnTo>
                <a:lnTo>
                  <a:pt x="105" y="160"/>
                </a:lnTo>
                <a:lnTo>
                  <a:pt x="105" y="159"/>
                </a:lnTo>
                <a:lnTo>
                  <a:pt x="105" y="146"/>
                </a:lnTo>
                <a:lnTo>
                  <a:pt x="102" y="146"/>
                </a:lnTo>
                <a:lnTo>
                  <a:pt x="101" y="146"/>
                </a:lnTo>
                <a:lnTo>
                  <a:pt x="94" y="146"/>
                </a:lnTo>
                <a:lnTo>
                  <a:pt x="88" y="146"/>
                </a:lnTo>
                <a:lnTo>
                  <a:pt x="81" y="146"/>
                </a:lnTo>
                <a:lnTo>
                  <a:pt x="75" y="146"/>
                </a:lnTo>
                <a:lnTo>
                  <a:pt x="72" y="146"/>
                </a:lnTo>
                <a:lnTo>
                  <a:pt x="71" y="146"/>
                </a:lnTo>
                <a:lnTo>
                  <a:pt x="68" y="146"/>
                </a:lnTo>
                <a:lnTo>
                  <a:pt x="64" y="146"/>
                </a:lnTo>
                <a:lnTo>
                  <a:pt x="58" y="146"/>
                </a:lnTo>
                <a:lnTo>
                  <a:pt x="57" y="146"/>
                </a:lnTo>
                <a:lnTo>
                  <a:pt x="48" y="146"/>
                </a:lnTo>
                <a:lnTo>
                  <a:pt x="41" y="146"/>
                </a:lnTo>
                <a:lnTo>
                  <a:pt x="28" y="147"/>
                </a:lnTo>
                <a:lnTo>
                  <a:pt x="26" y="147"/>
                </a:lnTo>
                <a:lnTo>
                  <a:pt x="25" y="146"/>
                </a:lnTo>
                <a:lnTo>
                  <a:pt x="23" y="146"/>
                </a:lnTo>
                <a:lnTo>
                  <a:pt x="10" y="147"/>
                </a:lnTo>
                <a:lnTo>
                  <a:pt x="9" y="147"/>
                </a:lnTo>
                <a:lnTo>
                  <a:pt x="0" y="147"/>
                </a:lnTo>
                <a:lnTo>
                  <a:pt x="0" y="138"/>
                </a:lnTo>
                <a:lnTo>
                  <a:pt x="0" y="131"/>
                </a:lnTo>
                <a:lnTo>
                  <a:pt x="0" y="115"/>
                </a:lnTo>
                <a:lnTo>
                  <a:pt x="0" y="109"/>
                </a:lnTo>
                <a:lnTo>
                  <a:pt x="0" y="97"/>
                </a:lnTo>
                <a:lnTo>
                  <a:pt x="0" y="82"/>
                </a:lnTo>
                <a:lnTo>
                  <a:pt x="0" y="72"/>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 name="Freeform 196"/>
          <p:cNvSpPr>
            <a:spLocks/>
          </p:cNvSpPr>
          <p:nvPr/>
        </p:nvSpPr>
        <p:spPr bwMode="auto">
          <a:xfrm>
            <a:off x="4748214" y="3814764"/>
            <a:ext cx="325437" cy="630237"/>
          </a:xfrm>
          <a:custGeom>
            <a:avLst/>
            <a:gdLst>
              <a:gd name="T0" fmla="*/ 2147483646 w 226"/>
              <a:gd name="T1" fmla="*/ 2147483646 h 450"/>
              <a:gd name="T2" fmla="*/ 2147483646 w 226"/>
              <a:gd name="T3" fmla="*/ 2147483646 h 450"/>
              <a:gd name="T4" fmla="*/ 2147483646 w 226"/>
              <a:gd name="T5" fmla="*/ 2147483646 h 450"/>
              <a:gd name="T6" fmla="*/ 2147483646 w 226"/>
              <a:gd name="T7" fmla="*/ 2147483646 h 450"/>
              <a:gd name="T8" fmla="*/ 2147483646 w 226"/>
              <a:gd name="T9" fmla="*/ 2147483646 h 450"/>
              <a:gd name="T10" fmla="*/ 2147483646 w 226"/>
              <a:gd name="T11" fmla="*/ 2147483646 h 450"/>
              <a:gd name="T12" fmla="*/ 2147483646 w 226"/>
              <a:gd name="T13" fmla="*/ 2147483646 h 450"/>
              <a:gd name="T14" fmla="*/ 2147483646 w 226"/>
              <a:gd name="T15" fmla="*/ 2147483646 h 450"/>
              <a:gd name="T16" fmla="*/ 2147483646 w 226"/>
              <a:gd name="T17" fmla="*/ 2147483646 h 450"/>
              <a:gd name="T18" fmla="*/ 2147483646 w 226"/>
              <a:gd name="T19" fmla="*/ 2147483646 h 450"/>
              <a:gd name="T20" fmla="*/ 2147483646 w 226"/>
              <a:gd name="T21" fmla="*/ 2147483646 h 450"/>
              <a:gd name="T22" fmla="*/ 2147483646 w 226"/>
              <a:gd name="T23" fmla="*/ 2147483646 h 450"/>
              <a:gd name="T24" fmla="*/ 2147483646 w 226"/>
              <a:gd name="T25" fmla="*/ 2147483646 h 450"/>
              <a:gd name="T26" fmla="*/ 2147483646 w 226"/>
              <a:gd name="T27" fmla="*/ 2147483646 h 450"/>
              <a:gd name="T28" fmla="*/ 2147483646 w 226"/>
              <a:gd name="T29" fmla="*/ 2147483646 h 450"/>
              <a:gd name="T30" fmla="*/ 2147483646 w 226"/>
              <a:gd name="T31" fmla="*/ 2147483646 h 450"/>
              <a:gd name="T32" fmla="*/ 2147483646 w 226"/>
              <a:gd name="T33" fmla="*/ 2147483646 h 450"/>
              <a:gd name="T34" fmla="*/ 2147483646 w 226"/>
              <a:gd name="T35" fmla="*/ 2147483646 h 450"/>
              <a:gd name="T36" fmla="*/ 2147483646 w 226"/>
              <a:gd name="T37" fmla="*/ 2147483646 h 450"/>
              <a:gd name="T38" fmla="*/ 2147483646 w 226"/>
              <a:gd name="T39" fmla="*/ 2147483646 h 450"/>
              <a:gd name="T40" fmla="*/ 2147483646 w 226"/>
              <a:gd name="T41" fmla="*/ 2147483646 h 450"/>
              <a:gd name="T42" fmla="*/ 2147483646 w 226"/>
              <a:gd name="T43" fmla="*/ 2147483646 h 450"/>
              <a:gd name="T44" fmla="*/ 2147483646 w 226"/>
              <a:gd name="T45" fmla="*/ 2147483646 h 450"/>
              <a:gd name="T46" fmla="*/ 2147483646 w 226"/>
              <a:gd name="T47" fmla="*/ 2147483646 h 450"/>
              <a:gd name="T48" fmla="*/ 2147483646 w 226"/>
              <a:gd name="T49" fmla="*/ 2147483646 h 450"/>
              <a:gd name="T50" fmla="*/ 2147483646 w 226"/>
              <a:gd name="T51" fmla="*/ 2147483646 h 450"/>
              <a:gd name="T52" fmla="*/ 2147483646 w 226"/>
              <a:gd name="T53" fmla="*/ 2147483646 h 450"/>
              <a:gd name="T54" fmla="*/ 2147483646 w 226"/>
              <a:gd name="T55" fmla="*/ 2147483646 h 450"/>
              <a:gd name="T56" fmla="*/ 2147483646 w 226"/>
              <a:gd name="T57" fmla="*/ 2147483646 h 450"/>
              <a:gd name="T58" fmla="*/ 2147483646 w 226"/>
              <a:gd name="T59" fmla="*/ 2147483646 h 450"/>
              <a:gd name="T60" fmla="*/ 2147483646 w 226"/>
              <a:gd name="T61" fmla="*/ 2147483646 h 450"/>
              <a:gd name="T62" fmla="*/ 2147483646 w 226"/>
              <a:gd name="T63" fmla="*/ 2147483646 h 450"/>
              <a:gd name="T64" fmla="*/ 2147483646 w 226"/>
              <a:gd name="T65" fmla="*/ 2147483646 h 450"/>
              <a:gd name="T66" fmla="*/ 2147483646 w 226"/>
              <a:gd name="T67" fmla="*/ 2147483646 h 450"/>
              <a:gd name="T68" fmla="*/ 2147483646 w 226"/>
              <a:gd name="T69" fmla="*/ 2147483646 h 450"/>
              <a:gd name="T70" fmla="*/ 2147483646 w 226"/>
              <a:gd name="T71" fmla="*/ 2147483646 h 450"/>
              <a:gd name="T72" fmla="*/ 2147483646 w 226"/>
              <a:gd name="T73" fmla="*/ 2147483646 h 450"/>
              <a:gd name="T74" fmla="*/ 2147483646 w 226"/>
              <a:gd name="T75" fmla="*/ 2147483646 h 450"/>
              <a:gd name="T76" fmla="*/ 2147483646 w 226"/>
              <a:gd name="T77" fmla="*/ 2147483646 h 450"/>
              <a:gd name="T78" fmla="*/ 2147483646 w 226"/>
              <a:gd name="T79" fmla="*/ 2147483646 h 450"/>
              <a:gd name="T80" fmla="*/ 2147483646 w 226"/>
              <a:gd name="T81" fmla="*/ 2147483646 h 450"/>
              <a:gd name="T82" fmla="*/ 2147483646 w 226"/>
              <a:gd name="T83" fmla="*/ 2147483646 h 450"/>
              <a:gd name="T84" fmla="*/ 2147483646 w 226"/>
              <a:gd name="T85" fmla="*/ 2147483646 h 450"/>
              <a:gd name="T86" fmla="*/ 2147483646 w 226"/>
              <a:gd name="T87" fmla="*/ 2147483646 h 450"/>
              <a:gd name="T88" fmla="*/ 2147483646 w 226"/>
              <a:gd name="T89" fmla="*/ 2147483646 h 450"/>
              <a:gd name="T90" fmla="*/ 2147483646 w 226"/>
              <a:gd name="T91" fmla="*/ 2147483646 h 450"/>
              <a:gd name="T92" fmla="*/ 0 w 226"/>
              <a:gd name="T93" fmla="*/ 2147483646 h 450"/>
              <a:gd name="T94" fmla="*/ 0 w 226"/>
              <a:gd name="T95" fmla="*/ 2147483646 h 450"/>
              <a:gd name="T96" fmla="*/ 0 w 226"/>
              <a:gd name="T97" fmla="*/ 2147483646 h 450"/>
              <a:gd name="T98" fmla="*/ 0 w 226"/>
              <a:gd name="T99" fmla="*/ 2147483646 h 450"/>
              <a:gd name="T100" fmla="*/ 0 w 226"/>
              <a:gd name="T101" fmla="*/ 2147483646 h 450"/>
              <a:gd name="T102" fmla="*/ 0 w 226"/>
              <a:gd name="T103" fmla="*/ 2147483646 h 450"/>
              <a:gd name="T104" fmla="*/ 0 w 226"/>
              <a:gd name="T105" fmla="*/ 2147483646 h 450"/>
              <a:gd name="T106" fmla="*/ 0 w 226"/>
              <a:gd name="T107" fmla="*/ 2147483646 h 450"/>
              <a:gd name="T108" fmla="*/ 0 w 226"/>
              <a:gd name="T109" fmla="*/ 2147483646 h 450"/>
              <a:gd name="T110" fmla="*/ 0 w 226"/>
              <a:gd name="T111" fmla="*/ 2147483646 h 450"/>
              <a:gd name="T112" fmla="*/ 0 w 226"/>
              <a:gd name="T113" fmla="*/ 2147483646 h 450"/>
              <a:gd name="T114" fmla="*/ 0 w 226"/>
              <a:gd name="T115" fmla="*/ 2147483646 h 450"/>
              <a:gd name="T116" fmla="*/ 0 w 226"/>
              <a:gd name="T117" fmla="*/ 2147483646 h 450"/>
              <a:gd name="T118" fmla="*/ 0 w 226"/>
              <a:gd name="T119" fmla="*/ 2147483646 h 450"/>
              <a:gd name="T120" fmla="*/ 0 w 226"/>
              <a:gd name="T121" fmla="*/ 2147483646 h 450"/>
              <a:gd name="T122" fmla="*/ 0 w 226"/>
              <a:gd name="T123" fmla="*/ 2147483646 h 450"/>
              <a:gd name="T124" fmla="*/ 0 w 226"/>
              <a:gd name="T125" fmla="*/ 2147483646 h 4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450"/>
              <a:gd name="T191" fmla="*/ 226 w 226"/>
              <a:gd name="T192" fmla="*/ 450 h 4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450">
                <a:moveTo>
                  <a:pt x="0" y="0"/>
                </a:moveTo>
                <a:lnTo>
                  <a:pt x="6" y="1"/>
                </a:lnTo>
                <a:lnTo>
                  <a:pt x="13" y="1"/>
                </a:lnTo>
                <a:lnTo>
                  <a:pt x="14" y="1"/>
                </a:lnTo>
                <a:lnTo>
                  <a:pt x="18" y="1"/>
                </a:lnTo>
                <a:lnTo>
                  <a:pt x="23" y="1"/>
                </a:lnTo>
                <a:lnTo>
                  <a:pt x="32" y="1"/>
                </a:lnTo>
                <a:lnTo>
                  <a:pt x="42" y="1"/>
                </a:lnTo>
                <a:lnTo>
                  <a:pt x="45" y="1"/>
                </a:lnTo>
                <a:lnTo>
                  <a:pt x="48" y="1"/>
                </a:lnTo>
                <a:lnTo>
                  <a:pt x="51" y="1"/>
                </a:lnTo>
                <a:lnTo>
                  <a:pt x="63" y="1"/>
                </a:lnTo>
                <a:lnTo>
                  <a:pt x="65" y="1"/>
                </a:lnTo>
                <a:lnTo>
                  <a:pt x="68" y="1"/>
                </a:lnTo>
                <a:lnTo>
                  <a:pt x="75" y="1"/>
                </a:lnTo>
                <a:lnTo>
                  <a:pt x="75" y="11"/>
                </a:lnTo>
                <a:lnTo>
                  <a:pt x="75" y="26"/>
                </a:lnTo>
                <a:lnTo>
                  <a:pt x="75" y="38"/>
                </a:lnTo>
                <a:lnTo>
                  <a:pt x="75" y="44"/>
                </a:lnTo>
                <a:lnTo>
                  <a:pt x="75" y="60"/>
                </a:lnTo>
                <a:lnTo>
                  <a:pt x="75" y="66"/>
                </a:lnTo>
                <a:lnTo>
                  <a:pt x="75" y="75"/>
                </a:lnTo>
                <a:lnTo>
                  <a:pt x="85" y="75"/>
                </a:lnTo>
                <a:lnTo>
                  <a:pt x="86" y="75"/>
                </a:lnTo>
                <a:lnTo>
                  <a:pt x="98" y="74"/>
                </a:lnTo>
                <a:lnTo>
                  <a:pt x="100" y="74"/>
                </a:lnTo>
                <a:lnTo>
                  <a:pt x="102" y="75"/>
                </a:lnTo>
                <a:lnTo>
                  <a:pt x="104" y="75"/>
                </a:lnTo>
                <a:lnTo>
                  <a:pt x="117" y="74"/>
                </a:lnTo>
                <a:lnTo>
                  <a:pt x="124" y="74"/>
                </a:lnTo>
                <a:lnTo>
                  <a:pt x="132" y="74"/>
                </a:lnTo>
                <a:lnTo>
                  <a:pt x="133" y="74"/>
                </a:lnTo>
                <a:lnTo>
                  <a:pt x="140" y="74"/>
                </a:lnTo>
                <a:lnTo>
                  <a:pt x="143" y="74"/>
                </a:lnTo>
                <a:lnTo>
                  <a:pt x="147" y="74"/>
                </a:lnTo>
                <a:lnTo>
                  <a:pt x="148" y="74"/>
                </a:lnTo>
                <a:lnTo>
                  <a:pt x="151" y="74"/>
                </a:lnTo>
                <a:lnTo>
                  <a:pt x="156" y="74"/>
                </a:lnTo>
                <a:lnTo>
                  <a:pt x="164" y="74"/>
                </a:lnTo>
                <a:lnTo>
                  <a:pt x="170" y="74"/>
                </a:lnTo>
                <a:lnTo>
                  <a:pt x="176" y="74"/>
                </a:lnTo>
                <a:lnTo>
                  <a:pt x="177" y="74"/>
                </a:lnTo>
                <a:lnTo>
                  <a:pt x="181" y="74"/>
                </a:lnTo>
                <a:lnTo>
                  <a:pt x="181" y="88"/>
                </a:lnTo>
                <a:lnTo>
                  <a:pt x="181" y="89"/>
                </a:lnTo>
                <a:lnTo>
                  <a:pt x="181" y="97"/>
                </a:lnTo>
                <a:lnTo>
                  <a:pt x="181" y="100"/>
                </a:lnTo>
                <a:lnTo>
                  <a:pt x="181" y="113"/>
                </a:lnTo>
                <a:lnTo>
                  <a:pt x="181" y="132"/>
                </a:lnTo>
                <a:lnTo>
                  <a:pt x="181" y="137"/>
                </a:lnTo>
                <a:lnTo>
                  <a:pt x="181" y="140"/>
                </a:lnTo>
                <a:lnTo>
                  <a:pt x="181" y="147"/>
                </a:lnTo>
                <a:lnTo>
                  <a:pt x="187" y="149"/>
                </a:lnTo>
                <a:lnTo>
                  <a:pt x="189" y="162"/>
                </a:lnTo>
                <a:lnTo>
                  <a:pt x="189" y="172"/>
                </a:lnTo>
                <a:lnTo>
                  <a:pt x="189" y="176"/>
                </a:lnTo>
                <a:lnTo>
                  <a:pt x="189" y="188"/>
                </a:lnTo>
                <a:lnTo>
                  <a:pt x="189" y="200"/>
                </a:lnTo>
                <a:lnTo>
                  <a:pt x="189" y="213"/>
                </a:lnTo>
                <a:lnTo>
                  <a:pt x="189" y="217"/>
                </a:lnTo>
                <a:lnTo>
                  <a:pt x="189" y="225"/>
                </a:lnTo>
                <a:lnTo>
                  <a:pt x="192" y="225"/>
                </a:lnTo>
                <a:lnTo>
                  <a:pt x="199" y="225"/>
                </a:lnTo>
                <a:lnTo>
                  <a:pt x="203" y="225"/>
                </a:lnTo>
                <a:lnTo>
                  <a:pt x="209" y="225"/>
                </a:lnTo>
                <a:lnTo>
                  <a:pt x="214" y="225"/>
                </a:lnTo>
                <a:lnTo>
                  <a:pt x="214" y="239"/>
                </a:lnTo>
                <a:lnTo>
                  <a:pt x="225" y="239"/>
                </a:lnTo>
                <a:lnTo>
                  <a:pt x="225" y="242"/>
                </a:lnTo>
                <a:lnTo>
                  <a:pt x="225" y="244"/>
                </a:lnTo>
                <a:lnTo>
                  <a:pt x="225" y="251"/>
                </a:lnTo>
                <a:lnTo>
                  <a:pt x="225" y="263"/>
                </a:lnTo>
                <a:lnTo>
                  <a:pt x="225" y="275"/>
                </a:lnTo>
                <a:lnTo>
                  <a:pt x="225" y="287"/>
                </a:lnTo>
                <a:lnTo>
                  <a:pt x="225" y="291"/>
                </a:lnTo>
                <a:lnTo>
                  <a:pt x="225" y="293"/>
                </a:lnTo>
                <a:lnTo>
                  <a:pt x="225" y="299"/>
                </a:lnTo>
                <a:lnTo>
                  <a:pt x="225" y="303"/>
                </a:lnTo>
                <a:lnTo>
                  <a:pt x="225" y="311"/>
                </a:lnTo>
                <a:lnTo>
                  <a:pt x="225" y="317"/>
                </a:lnTo>
                <a:lnTo>
                  <a:pt x="225" y="319"/>
                </a:lnTo>
                <a:lnTo>
                  <a:pt x="225" y="325"/>
                </a:lnTo>
                <a:lnTo>
                  <a:pt x="225" y="332"/>
                </a:lnTo>
                <a:lnTo>
                  <a:pt x="225" y="335"/>
                </a:lnTo>
                <a:lnTo>
                  <a:pt x="225" y="337"/>
                </a:lnTo>
                <a:lnTo>
                  <a:pt x="225" y="341"/>
                </a:lnTo>
                <a:lnTo>
                  <a:pt x="225" y="350"/>
                </a:lnTo>
                <a:lnTo>
                  <a:pt x="225" y="362"/>
                </a:lnTo>
                <a:lnTo>
                  <a:pt x="225" y="367"/>
                </a:lnTo>
                <a:lnTo>
                  <a:pt x="225" y="380"/>
                </a:lnTo>
                <a:lnTo>
                  <a:pt x="225" y="387"/>
                </a:lnTo>
                <a:lnTo>
                  <a:pt x="225" y="403"/>
                </a:lnTo>
                <a:lnTo>
                  <a:pt x="225" y="409"/>
                </a:lnTo>
                <a:lnTo>
                  <a:pt x="225" y="412"/>
                </a:lnTo>
                <a:lnTo>
                  <a:pt x="225" y="425"/>
                </a:lnTo>
                <a:lnTo>
                  <a:pt x="225" y="437"/>
                </a:lnTo>
                <a:lnTo>
                  <a:pt x="225" y="449"/>
                </a:lnTo>
                <a:lnTo>
                  <a:pt x="220" y="449"/>
                </a:lnTo>
                <a:lnTo>
                  <a:pt x="210" y="449"/>
                </a:lnTo>
                <a:lnTo>
                  <a:pt x="209" y="449"/>
                </a:lnTo>
                <a:lnTo>
                  <a:pt x="201" y="449"/>
                </a:lnTo>
                <a:lnTo>
                  <a:pt x="196" y="449"/>
                </a:lnTo>
                <a:lnTo>
                  <a:pt x="189" y="449"/>
                </a:lnTo>
                <a:lnTo>
                  <a:pt x="185" y="449"/>
                </a:lnTo>
                <a:lnTo>
                  <a:pt x="177" y="449"/>
                </a:lnTo>
                <a:lnTo>
                  <a:pt x="176" y="449"/>
                </a:lnTo>
                <a:lnTo>
                  <a:pt x="173" y="449"/>
                </a:lnTo>
                <a:lnTo>
                  <a:pt x="170" y="449"/>
                </a:lnTo>
                <a:lnTo>
                  <a:pt x="165" y="449"/>
                </a:lnTo>
                <a:lnTo>
                  <a:pt x="161" y="449"/>
                </a:lnTo>
                <a:lnTo>
                  <a:pt x="155" y="449"/>
                </a:lnTo>
                <a:lnTo>
                  <a:pt x="152" y="449"/>
                </a:lnTo>
                <a:lnTo>
                  <a:pt x="150" y="449"/>
                </a:lnTo>
                <a:lnTo>
                  <a:pt x="142" y="449"/>
                </a:lnTo>
                <a:lnTo>
                  <a:pt x="138" y="449"/>
                </a:lnTo>
                <a:lnTo>
                  <a:pt x="136" y="449"/>
                </a:lnTo>
                <a:lnTo>
                  <a:pt x="131" y="449"/>
                </a:lnTo>
                <a:lnTo>
                  <a:pt x="129" y="449"/>
                </a:lnTo>
                <a:lnTo>
                  <a:pt x="124" y="449"/>
                </a:lnTo>
                <a:lnTo>
                  <a:pt x="119" y="449"/>
                </a:lnTo>
                <a:lnTo>
                  <a:pt x="116" y="449"/>
                </a:lnTo>
                <a:lnTo>
                  <a:pt x="115" y="449"/>
                </a:lnTo>
                <a:lnTo>
                  <a:pt x="105" y="449"/>
                </a:lnTo>
                <a:lnTo>
                  <a:pt x="88" y="431"/>
                </a:lnTo>
                <a:lnTo>
                  <a:pt x="87" y="430"/>
                </a:lnTo>
                <a:lnTo>
                  <a:pt x="86" y="428"/>
                </a:lnTo>
                <a:lnTo>
                  <a:pt x="86" y="427"/>
                </a:lnTo>
                <a:lnTo>
                  <a:pt x="84" y="424"/>
                </a:lnTo>
                <a:lnTo>
                  <a:pt x="83" y="420"/>
                </a:lnTo>
                <a:lnTo>
                  <a:pt x="72" y="409"/>
                </a:lnTo>
                <a:lnTo>
                  <a:pt x="62" y="402"/>
                </a:lnTo>
                <a:lnTo>
                  <a:pt x="55" y="397"/>
                </a:lnTo>
                <a:lnTo>
                  <a:pt x="49" y="391"/>
                </a:lnTo>
                <a:lnTo>
                  <a:pt x="32" y="387"/>
                </a:lnTo>
                <a:lnTo>
                  <a:pt x="29" y="388"/>
                </a:lnTo>
                <a:lnTo>
                  <a:pt x="23" y="397"/>
                </a:lnTo>
                <a:lnTo>
                  <a:pt x="18" y="402"/>
                </a:lnTo>
                <a:lnTo>
                  <a:pt x="1" y="403"/>
                </a:lnTo>
                <a:lnTo>
                  <a:pt x="1" y="401"/>
                </a:lnTo>
                <a:lnTo>
                  <a:pt x="0" y="400"/>
                </a:lnTo>
                <a:lnTo>
                  <a:pt x="0" y="394"/>
                </a:lnTo>
                <a:lnTo>
                  <a:pt x="0" y="392"/>
                </a:lnTo>
                <a:lnTo>
                  <a:pt x="0" y="386"/>
                </a:lnTo>
                <a:lnTo>
                  <a:pt x="0" y="374"/>
                </a:lnTo>
                <a:lnTo>
                  <a:pt x="0" y="370"/>
                </a:lnTo>
                <a:lnTo>
                  <a:pt x="0" y="368"/>
                </a:lnTo>
                <a:lnTo>
                  <a:pt x="0" y="337"/>
                </a:lnTo>
                <a:lnTo>
                  <a:pt x="0" y="324"/>
                </a:lnTo>
                <a:lnTo>
                  <a:pt x="0" y="318"/>
                </a:lnTo>
                <a:lnTo>
                  <a:pt x="0" y="311"/>
                </a:lnTo>
                <a:lnTo>
                  <a:pt x="0" y="308"/>
                </a:lnTo>
                <a:lnTo>
                  <a:pt x="0" y="300"/>
                </a:lnTo>
                <a:lnTo>
                  <a:pt x="0" y="298"/>
                </a:lnTo>
                <a:lnTo>
                  <a:pt x="0" y="287"/>
                </a:lnTo>
                <a:lnTo>
                  <a:pt x="0" y="275"/>
                </a:lnTo>
                <a:lnTo>
                  <a:pt x="0" y="272"/>
                </a:lnTo>
                <a:lnTo>
                  <a:pt x="0" y="261"/>
                </a:lnTo>
                <a:lnTo>
                  <a:pt x="0" y="256"/>
                </a:lnTo>
                <a:lnTo>
                  <a:pt x="0" y="249"/>
                </a:lnTo>
                <a:lnTo>
                  <a:pt x="0" y="243"/>
                </a:lnTo>
                <a:lnTo>
                  <a:pt x="0" y="238"/>
                </a:lnTo>
                <a:lnTo>
                  <a:pt x="0" y="225"/>
                </a:lnTo>
                <a:lnTo>
                  <a:pt x="0" y="212"/>
                </a:lnTo>
                <a:lnTo>
                  <a:pt x="0" y="200"/>
                </a:lnTo>
                <a:lnTo>
                  <a:pt x="0" y="196"/>
                </a:lnTo>
                <a:lnTo>
                  <a:pt x="0" y="187"/>
                </a:lnTo>
                <a:lnTo>
                  <a:pt x="0" y="180"/>
                </a:lnTo>
                <a:lnTo>
                  <a:pt x="0" y="175"/>
                </a:lnTo>
                <a:lnTo>
                  <a:pt x="0" y="153"/>
                </a:lnTo>
                <a:lnTo>
                  <a:pt x="0" y="145"/>
                </a:lnTo>
                <a:lnTo>
                  <a:pt x="0" y="129"/>
                </a:lnTo>
                <a:lnTo>
                  <a:pt x="0" y="115"/>
                </a:lnTo>
                <a:lnTo>
                  <a:pt x="0" y="113"/>
                </a:lnTo>
                <a:lnTo>
                  <a:pt x="0" y="102"/>
                </a:lnTo>
                <a:lnTo>
                  <a:pt x="0" y="90"/>
                </a:lnTo>
                <a:lnTo>
                  <a:pt x="0" y="87"/>
                </a:lnTo>
                <a:lnTo>
                  <a:pt x="0" y="68"/>
                </a:lnTo>
                <a:lnTo>
                  <a:pt x="0" y="60"/>
                </a:lnTo>
                <a:lnTo>
                  <a:pt x="0" y="56"/>
                </a:lnTo>
                <a:lnTo>
                  <a:pt x="0" y="54"/>
                </a:lnTo>
                <a:lnTo>
                  <a:pt x="0" y="43"/>
                </a:lnTo>
                <a:lnTo>
                  <a:pt x="0" y="38"/>
                </a:lnTo>
                <a:lnTo>
                  <a:pt x="0" y="36"/>
                </a:lnTo>
                <a:lnTo>
                  <a:pt x="0" y="28"/>
                </a:lnTo>
                <a:lnTo>
                  <a:pt x="0" y="24"/>
                </a:lnTo>
                <a:lnTo>
                  <a:pt x="0" y="21"/>
                </a:lnTo>
                <a:lnTo>
                  <a:pt x="0" y="14"/>
                </a:lnTo>
                <a:lnTo>
                  <a:pt x="0" y="12"/>
                </a:lnTo>
                <a:lnTo>
                  <a:pt x="0" y="9"/>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 name="Freeform 197"/>
          <p:cNvSpPr>
            <a:spLocks/>
          </p:cNvSpPr>
          <p:nvPr/>
        </p:nvSpPr>
        <p:spPr bwMode="auto">
          <a:xfrm>
            <a:off x="5897563" y="4025900"/>
            <a:ext cx="723900" cy="539750"/>
          </a:xfrm>
          <a:custGeom>
            <a:avLst/>
            <a:gdLst>
              <a:gd name="T0" fmla="*/ 2147483646 w 501"/>
              <a:gd name="T1" fmla="*/ 2147483646 h 386"/>
              <a:gd name="T2" fmla="*/ 2147483646 w 501"/>
              <a:gd name="T3" fmla="*/ 2147483646 h 386"/>
              <a:gd name="T4" fmla="*/ 2147483646 w 501"/>
              <a:gd name="T5" fmla="*/ 2147483646 h 386"/>
              <a:gd name="T6" fmla="*/ 2147483646 w 501"/>
              <a:gd name="T7" fmla="*/ 2147483646 h 386"/>
              <a:gd name="T8" fmla="*/ 2147483646 w 501"/>
              <a:gd name="T9" fmla="*/ 2147483646 h 386"/>
              <a:gd name="T10" fmla="*/ 2147483646 w 501"/>
              <a:gd name="T11" fmla="*/ 2147483646 h 386"/>
              <a:gd name="T12" fmla="*/ 2147483646 w 501"/>
              <a:gd name="T13" fmla="*/ 2147483646 h 386"/>
              <a:gd name="T14" fmla="*/ 2147483646 w 501"/>
              <a:gd name="T15" fmla="*/ 2147483646 h 386"/>
              <a:gd name="T16" fmla="*/ 2147483646 w 501"/>
              <a:gd name="T17" fmla="*/ 2147483646 h 386"/>
              <a:gd name="T18" fmla="*/ 2147483646 w 501"/>
              <a:gd name="T19" fmla="*/ 2147483646 h 386"/>
              <a:gd name="T20" fmla="*/ 2147483646 w 501"/>
              <a:gd name="T21" fmla="*/ 2147483646 h 386"/>
              <a:gd name="T22" fmla="*/ 2147483646 w 501"/>
              <a:gd name="T23" fmla="*/ 2147483646 h 386"/>
              <a:gd name="T24" fmla="*/ 2147483646 w 501"/>
              <a:gd name="T25" fmla="*/ 2147483646 h 386"/>
              <a:gd name="T26" fmla="*/ 2147483646 w 501"/>
              <a:gd name="T27" fmla="*/ 2147483646 h 386"/>
              <a:gd name="T28" fmla="*/ 2147483646 w 501"/>
              <a:gd name="T29" fmla="*/ 2147483646 h 386"/>
              <a:gd name="T30" fmla="*/ 2147483646 w 501"/>
              <a:gd name="T31" fmla="*/ 2147483646 h 386"/>
              <a:gd name="T32" fmla="*/ 2147483646 w 501"/>
              <a:gd name="T33" fmla="*/ 2147483646 h 386"/>
              <a:gd name="T34" fmla="*/ 2147483646 w 501"/>
              <a:gd name="T35" fmla="*/ 2147483646 h 386"/>
              <a:gd name="T36" fmla="*/ 2147483646 w 501"/>
              <a:gd name="T37" fmla="*/ 2147483646 h 386"/>
              <a:gd name="T38" fmla="*/ 2147483646 w 501"/>
              <a:gd name="T39" fmla="*/ 2147483646 h 386"/>
              <a:gd name="T40" fmla="*/ 2147483646 w 501"/>
              <a:gd name="T41" fmla="*/ 2147483646 h 386"/>
              <a:gd name="T42" fmla="*/ 2147483646 w 501"/>
              <a:gd name="T43" fmla="*/ 2147483646 h 386"/>
              <a:gd name="T44" fmla="*/ 2147483646 w 501"/>
              <a:gd name="T45" fmla="*/ 2147483646 h 386"/>
              <a:gd name="T46" fmla="*/ 2147483646 w 501"/>
              <a:gd name="T47" fmla="*/ 2147483646 h 386"/>
              <a:gd name="T48" fmla="*/ 2147483646 w 501"/>
              <a:gd name="T49" fmla="*/ 2147483646 h 386"/>
              <a:gd name="T50" fmla="*/ 2147483646 w 501"/>
              <a:gd name="T51" fmla="*/ 2147483646 h 386"/>
              <a:gd name="T52" fmla="*/ 2147483646 w 501"/>
              <a:gd name="T53" fmla="*/ 2147483646 h 386"/>
              <a:gd name="T54" fmla="*/ 2147483646 w 501"/>
              <a:gd name="T55" fmla="*/ 2147483646 h 386"/>
              <a:gd name="T56" fmla="*/ 2147483646 w 501"/>
              <a:gd name="T57" fmla="*/ 2147483646 h 386"/>
              <a:gd name="T58" fmla="*/ 2147483646 w 501"/>
              <a:gd name="T59" fmla="*/ 2147483646 h 386"/>
              <a:gd name="T60" fmla="*/ 2147483646 w 501"/>
              <a:gd name="T61" fmla="*/ 2147483646 h 386"/>
              <a:gd name="T62" fmla="*/ 2147483646 w 501"/>
              <a:gd name="T63" fmla="*/ 2147483646 h 386"/>
              <a:gd name="T64" fmla="*/ 2147483646 w 501"/>
              <a:gd name="T65" fmla="*/ 2147483646 h 386"/>
              <a:gd name="T66" fmla="*/ 2147483646 w 501"/>
              <a:gd name="T67" fmla="*/ 2147483646 h 386"/>
              <a:gd name="T68" fmla="*/ 2147483646 w 501"/>
              <a:gd name="T69" fmla="*/ 2147483646 h 386"/>
              <a:gd name="T70" fmla="*/ 2147483646 w 501"/>
              <a:gd name="T71" fmla="*/ 2147483646 h 386"/>
              <a:gd name="T72" fmla="*/ 2147483646 w 501"/>
              <a:gd name="T73" fmla="*/ 2147483646 h 386"/>
              <a:gd name="T74" fmla="*/ 2147483646 w 501"/>
              <a:gd name="T75" fmla="*/ 2147483646 h 386"/>
              <a:gd name="T76" fmla="*/ 2147483646 w 501"/>
              <a:gd name="T77" fmla="*/ 2147483646 h 386"/>
              <a:gd name="T78" fmla="*/ 2147483646 w 501"/>
              <a:gd name="T79" fmla="*/ 2147483646 h 386"/>
              <a:gd name="T80" fmla="*/ 2147483646 w 501"/>
              <a:gd name="T81" fmla="*/ 2147483646 h 386"/>
              <a:gd name="T82" fmla="*/ 2147483646 w 501"/>
              <a:gd name="T83" fmla="*/ 2147483646 h 386"/>
              <a:gd name="T84" fmla="*/ 2147483646 w 501"/>
              <a:gd name="T85" fmla="*/ 2147483646 h 386"/>
              <a:gd name="T86" fmla="*/ 2147483646 w 501"/>
              <a:gd name="T87" fmla="*/ 2147483646 h 386"/>
              <a:gd name="T88" fmla="*/ 2147483646 w 501"/>
              <a:gd name="T89" fmla="*/ 2147483646 h 386"/>
              <a:gd name="T90" fmla="*/ 2147483646 w 501"/>
              <a:gd name="T91" fmla="*/ 2147483646 h 386"/>
              <a:gd name="T92" fmla="*/ 2147483646 w 501"/>
              <a:gd name="T93" fmla="*/ 2147483646 h 386"/>
              <a:gd name="T94" fmla="*/ 0 w 501"/>
              <a:gd name="T95" fmla="*/ 2147483646 h 386"/>
              <a:gd name="T96" fmla="*/ 0 w 501"/>
              <a:gd name="T97" fmla="*/ 2147483646 h 386"/>
              <a:gd name="T98" fmla="*/ 0 w 501"/>
              <a:gd name="T99" fmla="*/ 2147483646 h 386"/>
              <a:gd name="T100" fmla="*/ 0 w 501"/>
              <a:gd name="T101" fmla="*/ 2147483646 h 386"/>
              <a:gd name="T102" fmla="*/ 0 w 501"/>
              <a:gd name="T103" fmla="*/ 2147483646 h 386"/>
              <a:gd name="T104" fmla="*/ 0 w 501"/>
              <a:gd name="T105" fmla="*/ 2147483646 h 386"/>
              <a:gd name="T106" fmla="*/ 0 w 501"/>
              <a:gd name="T107" fmla="*/ 2147483646 h 386"/>
              <a:gd name="T108" fmla="*/ 2147483646 w 501"/>
              <a:gd name="T109" fmla="*/ 0 h 386"/>
              <a:gd name="T110" fmla="*/ 2147483646 w 501"/>
              <a:gd name="T111" fmla="*/ 2147483646 h 386"/>
              <a:gd name="T112" fmla="*/ 2147483646 w 501"/>
              <a:gd name="T113" fmla="*/ 0 h 386"/>
              <a:gd name="T114" fmla="*/ 2147483646 w 501"/>
              <a:gd name="T115" fmla="*/ 2147483646 h 386"/>
              <a:gd name="T116" fmla="*/ 2147483646 w 501"/>
              <a:gd name="T117" fmla="*/ 2147483646 h 3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1"/>
              <a:gd name="T178" fmla="*/ 0 h 386"/>
              <a:gd name="T179" fmla="*/ 501 w 501"/>
              <a:gd name="T180" fmla="*/ 386 h 3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1" h="386">
                <a:moveTo>
                  <a:pt x="139" y="1"/>
                </a:moveTo>
                <a:lnTo>
                  <a:pt x="146" y="1"/>
                </a:lnTo>
                <a:lnTo>
                  <a:pt x="150" y="1"/>
                </a:lnTo>
                <a:lnTo>
                  <a:pt x="154" y="1"/>
                </a:lnTo>
                <a:lnTo>
                  <a:pt x="161" y="1"/>
                </a:lnTo>
                <a:lnTo>
                  <a:pt x="169" y="1"/>
                </a:lnTo>
                <a:lnTo>
                  <a:pt x="177" y="1"/>
                </a:lnTo>
                <a:lnTo>
                  <a:pt x="179" y="1"/>
                </a:lnTo>
                <a:lnTo>
                  <a:pt x="190" y="1"/>
                </a:lnTo>
                <a:lnTo>
                  <a:pt x="199" y="1"/>
                </a:lnTo>
                <a:lnTo>
                  <a:pt x="202" y="1"/>
                </a:lnTo>
                <a:lnTo>
                  <a:pt x="207" y="1"/>
                </a:lnTo>
                <a:lnTo>
                  <a:pt x="226" y="1"/>
                </a:lnTo>
                <a:lnTo>
                  <a:pt x="247" y="1"/>
                </a:lnTo>
                <a:lnTo>
                  <a:pt x="250" y="1"/>
                </a:lnTo>
                <a:lnTo>
                  <a:pt x="256" y="1"/>
                </a:lnTo>
                <a:lnTo>
                  <a:pt x="259" y="1"/>
                </a:lnTo>
                <a:lnTo>
                  <a:pt x="262" y="1"/>
                </a:lnTo>
                <a:lnTo>
                  <a:pt x="272" y="1"/>
                </a:lnTo>
                <a:lnTo>
                  <a:pt x="274" y="1"/>
                </a:lnTo>
                <a:lnTo>
                  <a:pt x="278" y="1"/>
                </a:lnTo>
                <a:lnTo>
                  <a:pt x="283" y="1"/>
                </a:lnTo>
                <a:lnTo>
                  <a:pt x="287" y="1"/>
                </a:lnTo>
                <a:lnTo>
                  <a:pt x="292" y="1"/>
                </a:lnTo>
                <a:lnTo>
                  <a:pt x="295" y="1"/>
                </a:lnTo>
                <a:lnTo>
                  <a:pt x="297" y="1"/>
                </a:lnTo>
                <a:lnTo>
                  <a:pt x="305" y="1"/>
                </a:lnTo>
                <a:lnTo>
                  <a:pt x="307" y="1"/>
                </a:lnTo>
                <a:lnTo>
                  <a:pt x="308" y="1"/>
                </a:lnTo>
                <a:lnTo>
                  <a:pt x="310" y="1"/>
                </a:lnTo>
                <a:lnTo>
                  <a:pt x="320" y="1"/>
                </a:lnTo>
                <a:lnTo>
                  <a:pt x="321" y="1"/>
                </a:lnTo>
                <a:lnTo>
                  <a:pt x="323" y="1"/>
                </a:lnTo>
                <a:lnTo>
                  <a:pt x="331" y="1"/>
                </a:lnTo>
                <a:lnTo>
                  <a:pt x="333" y="1"/>
                </a:lnTo>
                <a:lnTo>
                  <a:pt x="337" y="1"/>
                </a:lnTo>
                <a:lnTo>
                  <a:pt x="343" y="1"/>
                </a:lnTo>
                <a:lnTo>
                  <a:pt x="345" y="1"/>
                </a:lnTo>
                <a:lnTo>
                  <a:pt x="350" y="1"/>
                </a:lnTo>
                <a:lnTo>
                  <a:pt x="354" y="1"/>
                </a:lnTo>
                <a:lnTo>
                  <a:pt x="355" y="1"/>
                </a:lnTo>
                <a:lnTo>
                  <a:pt x="359" y="1"/>
                </a:lnTo>
                <a:lnTo>
                  <a:pt x="361" y="1"/>
                </a:lnTo>
                <a:lnTo>
                  <a:pt x="366" y="1"/>
                </a:lnTo>
                <a:lnTo>
                  <a:pt x="368" y="1"/>
                </a:lnTo>
                <a:lnTo>
                  <a:pt x="372" y="1"/>
                </a:lnTo>
                <a:lnTo>
                  <a:pt x="378" y="1"/>
                </a:lnTo>
                <a:lnTo>
                  <a:pt x="381" y="1"/>
                </a:lnTo>
                <a:lnTo>
                  <a:pt x="384" y="1"/>
                </a:lnTo>
                <a:lnTo>
                  <a:pt x="390" y="1"/>
                </a:lnTo>
                <a:lnTo>
                  <a:pt x="393" y="1"/>
                </a:lnTo>
                <a:lnTo>
                  <a:pt x="401" y="1"/>
                </a:lnTo>
                <a:lnTo>
                  <a:pt x="405" y="1"/>
                </a:lnTo>
                <a:lnTo>
                  <a:pt x="407" y="1"/>
                </a:lnTo>
                <a:lnTo>
                  <a:pt x="409" y="1"/>
                </a:lnTo>
                <a:lnTo>
                  <a:pt x="415" y="1"/>
                </a:lnTo>
                <a:lnTo>
                  <a:pt x="417" y="1"/>
                </a:lnTo>
                <a:lnTo>
                  <a:pt x="420" y="1"/>
                </a:lnTo>
                <a:lnTo>
                  <a:pt x="424" y="1"/>
                </a:lnTo>
                <a:lnTo>
                  <a:pt x="426" y="1"/>
                </a:lnTo>
                <a:lnTo>
                  <a:pt x="428" y="1"/>
                </a:lnTo>
                <a:lnTo>
                  <a:pt x="431" y="1"/>
                </a:lnTo>
                <a:lnTo>
                  <a:pt x="435" y="1"/>
                </a:lnTo>
                <a:lnTo>
                  <a:pt x="438" y="1"/>
                </a:lnTo>
                <a:lnTo>
                  <a:pt x="440" y="1"/>
                </a:lnTo>
                <a:lnTo>
                  <a:pt x="442" y="1"/>
                </a:lnTo>
                <a:lnTo>
                  <a:pt x="449" y="1"/>
                </a:lnTo>
                <a:lnTo>
                  <a:pt x="451" y="1"/>
                </a:lnTo>
                <a:lnTo>
                  <a:pt x="452" y="1"/>
                </a:lnTo>
                <a:lnTo>
                  <a:pt x="454" y="1"/>
                </a:lnTo>
                <a:lnTo>
                  <a:pt x="460" y="1"/>
                </a:lnTo>
                <a:lnTo>
                  <a:pt x="461" y="1"/>
                </a:lnTo>
                <a:lnTo>
                  <a:pt x="462" y="1"/>
                </a:lnTo>
                <a:lnTo>
                  <a:pt x="465" y="1"/>
                </a:lnTo>
                <a:lnTo>
                  <a:pt x="466" y="1"/>
                </a:lnTo>
                <a:lnTo>
                  <a:pt x="474" y="1"/>
                </a:lnTo>
                <a:lnTo>
                  <a:pt x="476" y="1"/>
                </a:lnTo>
                <a:lnTo>
                  <a:pt x="479" y="1"/>
                </a:lnTo>
                <a:lnTo>
                  <a:pt x="480" y="1"/>
                </a:lnTo>
                <a:lnTo>
                  <a:pt x="485" y="1"/>
                </a:lnTo>
                <a:lnTo>
                  <a:pt x="488" y="1"/>
                </a:lnTo>
                <a:lnTo>
                  <a:pt x="494" y="1"/>
                </a:lnTo>
                <a:lnTo>
                  <a:pt x="497" y="0"/>
                </a:lnTo>
                <a:lnTo>
                  <a:pt x="500" y="1"/>
                </a:lnTo>
                <a:lnTo>
                  <a:pt x="500" y="13"/>
                </a:lnTo>
                <a:lnTo>
                  <a:pt x="500" y="15"/>
                </a:lnTo>
                <a:lnTo>
                  <a:pt x="500" y="18"/>
                </a:lnTo>
                <a:lnTo>
                  <a:pt x="500" y="24"/>
                </a:lnTo>
                <a:lnTo>
                  <a:pt x="500" y="37"/>
                </a:lnTo>
                <a:lnTo>
                  <a:pt x="500" y="50"/>
                </a:lnTo>
                <a:lnTo>
                  <a:pt x="500" y="62"/>
                </a:lnTo>
                <a:lnTo>
                  <a:pt x="500" y="65"/>
                </a:lnTo>
                <a:lnTo>
                  <a:pt x="500" y="74"/>
                </a:lnTo>
                <a:lnTo>
                  <a:pt x="500" y="83"/>
                </a:lnTo>
                <a:lnTo>
                  <a:pt x="500" y="88"/>
                </a:lnTo>
                <a:lnTo>
                  <a:pt x="500" y="90"/>
                </a:lnTo>
                <a:lnTo>
                  <a:pt x="500" y="93"/>
                </a:lnTo>
                <a:lnTo>
                  <a:pt x="500" y="95"/>
                </a:lnTo>
                <a:lnTo>
                  <a:pt x="500" y="100"/>
                </a:lnTo>
                <a:lnTo>
                  <a:pt x="500" y="104"/>
                </a:lnTo>
                <a:lnTo>
                  <a:pt x="500" y="106"/>
                </a:lnTo>
                <a:lnTo>
                  <a:pt x="500" y="112"/>
                </a:lnTo>
                <a:lnTo>
                  <a:pt x="500" y="116"/>
                </a:lnTo>
                <a:lnTo>
                  <a:pt x="500" y="124"/>
                </a:lnTo>
                <a:lnTo>
                  <a:pt x="500" y="137"/>
                </a:lnTo>
                <a:lnTo>
                  <a:pt x="500" y="141"/>
                </a:lnTo>
                <a:lnTo>
                  <a:pt x="500" y="149"/>
                </a:lnTo>
                <a:lnTo>
                  <a:pt x="497" y="149"/>
                </a:lnTo>
                <a:lnTo>
                  <a:pt x="484" y="149"/>
                </a:lnTo>
                <a:lnTo>
                  <a:pt x="476" y="149"/>
                </a:lnTo>
                <a:lnTo>
                  <a:pt x="473" y="149"/>
                </a:lnTo>
                <a:lnTo>
                  <a:pt x="464" y="149"/>
                </a:lnTo>
                <a:lnTo>
                  <a:pt x="464" y="160"/>
                </a:lnTo>
                <a:lnTo>
                  <a:pt x="464" y="169"/>
                </a:lnTo>
                <a:lnTo>
                  <a:pt x="464" y="174"/>
                </a:lnTo>
                <a:lnTo>
                  <a:pt x="464" y="186"/>
                </a:lnTo>
                <a:lnTo>
                  <a:pt x="464" y="197"/>
                </a:lnTo>
                <a:lnTo>
                  <a:pt x="464" y="199"/>
                </a:lnTo>
                <a:lnTo>
                  <a:pt x="464" y="201"/>
                </a:lnTo>
                <a:lnTo>
                  <a:pt x="464" y="204"/>
                </a:lnTo>
                <a:lnTo>
                  <a:pt x="464" y="209"/>
                </a:lnTo>
                <a:lnTo>
                  <a:pt x="464" y="211"/>
                </a:lnTo>
                <a:lnTo>
                  <a:pt x="464" y="220"/>
                </a:lnTo>
                <a:lnTo>
                  <a:pt x="464" y="223"/>
                </a:lnTo>
                <a:lnTo>
                  <a:pt x="464" y="235"/>
                </a:lnTo>
                <a:lnTo>
                  <a:pt x="464" y="241"/>
                </a:lnTo>
                <a:lnTo>
                  <a:pt x="464" y="247"/>
                </a:lnTo>
                <a:lnTo>
                  <a:pt x="464" y="261"/>
                </a:lnTo>
                <a:lnTo>
                  <a:pt x="464" y="272"/>
                </a:lnTo>
                <a:lnTo>
                  <a:pt x="464" y="274"/>
                </a:lnTo>
                <a:lnTo>
                  <a:pt x="464" y="286"/>
                </a:lnTo>
                <a:lnTo>
                  <a:pt x="464" y="291"/>
                </a:lnTo>
                <a:lnTo>
                  <a:pt x="464" y="297"/>
                </a:lnTo>
                <a:lnTo>
                  <a:pt x="461" y="297"/>
                </a:lnTo>
                <a:lnTo>
                  <a:pt x="454" y="297"/>
                </a:lnTo>
                <a:lnTo>
                  <a:pt x="452" y="297"/>
                </a:lnTo>
                <a:lnTo>
                  <a:pt x="448" y="297"/>
                </a:lnTo>
                <a:lnTo>
                  <a:pt x="444" y="297"/>
                </a:lnTo>
                <a:lnTo>
                  <a:pt x="440" y="297"/>
                </a:lnTo>
                <a:lnTo>
                  <a:pt x="437" y="297"/>
                </a:lnTo>
                <a:lnTo>
                  <a:pt x="431" y="297"/>
                </a:lnTo>
                <a:lnTo>
                  <a:pt x="428" y="297"/>
                </a:lnTo>
                <a:lnTo>
                  <a:pt x="426" y="297"/>
                </a:lnTo>
                <a:lnTo>
                  <a:pt x="424" y="297"/>
                </a:lnTo>
                <a:lnTo>
                  <a:pt x="419" y="297"/>
                </a:lnTo>
                <a:lnTo>
                  <a:pt x="416" y="297"/>
                </a:lnTo>
                <a:lnTo>
                  <a:pt x="411" y="297"/>
                </a:lnTo>
                <a:lnTo>
                  <a:pt x="410" y="297"/>
                </a:lnTo>
                <a:lnTo>
                  <a:pt x="407" y="297"/>
                </a:lnTo>
                <a:lnTo>
                  <a:pt x="405" y="297"/>
                </a:lnTo>
                <a:lnTo>
                  <a:pt x="403" y="297"/>
                </a:lnTo>
                <a:lnTo>
                  <a:pt x="395" y="297"/>
                </a:lnTo>
                <a:lnTo>
                  <a:pt x="395" y="302"/>
                </a:lnTo>
                <a:lnTo>
                  <a:pt x="395" y="304"/>
                </a:lnTo>
                <a:lnTo>
                  <a:pt x="395" y="310"/>
                </a:lnTo>
                <a:lnTo>
                  <a:pt x="395" y="314"/>
                </a:lnTo>
                <a:lnTo>
                  <a:pt x="395" y="322"/>
                </a:lnTo>
                <a:lnTo>
                  <a:pt x="395" y="335"/>
                </a:lnTo>
                <a:lnTo>
                  <a:pt x="392" y="335"/>
                </a:lnTo>
                <a:lnTo>
                  <a:pt x="383" y="335"/>
                </a:lnTo>
                <a:lnTo>
                  <a:pt x="372" y="335"/>
                </a:lnTo>
                <a:lnTo>
                  <a:pt x="363" y="335"/>
                </a:lnTo>
                <a:lnTo>
                  <a:pt x="360" y="335"/>
                </a:lnTo>
                <a:lnTo>
                  <a:pt x="360" y="348"/>
                </a:lnTo>
                <a:lnTo>
                  <a:pt x="340" y="348"/>
                </a:lnTo>
                <a:lnTo>
                  <a:pt x="335" y="348"/>
                </a:lnTo>
                <a:lnTo>
                  <a:pt x="332" y="348"/>
                </a:lnTo>
                <a:lnTo>
                  <a:pt x="329" y="348"/>
                </a:lnTo>
                <a:lnTo>
                  <a:pt x="324" y="348"/>
                </a:lnTo>
                <a:lnTo>
                  <a:pt x="319" y="348"/>
                </a:lnTo>
                <a:lnTo>
                  <a:pt x="313" y="348"/>
                </a:lnTo>
                <a:lnTo>
                  <a:pt x="308" y="348"/>
                </a:lnTo>
                <a:lnTo>
                  <a:pt x="301" y="348"/>
                </a:lnTo>
                <a:lnTo>
                  <a:pt x="296" y="348"/>
                </a:lnTo>
                <a:lnTo>
                  <a:pt x="289" y="348"/>
                </a:lnTo>
                <a:lnTo>
                  <a:pt x="281" y="348"/>
                </a:lnTo>
                <a:lnTo>
                  <a:pt x="277" y="348"/>
                </a:lnTo>
                <a:lnTo>
                  <a:pt x="268" y="348"/>
                </a:lnTo>
                <a:lnTo>
                  <a:pt x="265" y="348"/>
                </a:lnTo>
                <a:lnTo>
                  <a:pt x="253" y="348"/>
                </a:lnTo>
                <a:lnTo>
                  <a:pt x="244" y="348"/>
                </a:lnTo>
                <a:lnTo>
                  <a:pt x="242" y="348"/>
                </a:lnTo>
                <a:lnTo>
                  <a:pt x="235" y="346"/>
                </a:lnTo>
                <a:lnTo>
                  <a:pt x="232" y="346"/>
                </a:lnTo>
                <a:lnTo>
                  <a:pt x="230" y="346"/>
                </a:lnTo>
                <a:lnTo>
                  <a:pt x="218" y="346"/>
                </a:lnTo>
                <a:lnTo>
                  <a:pt x="218" y="358"/>
                </a:lnTo>
                <a:lnTo>
                  <a:pt x="218" y="372"/>
                </a:lnTo>
                <a:lnTo>
                  <a:pt x="209" y="372"/>
                </a:lnTo>
                <a:lnTo>
                  <a:pt x="205" y="372"/>
                </a:lnTo>
                <a:lnTo>
                  <a:pt x="194" y="372"/>
                </a:lnTo>
                <a:lnTo>
                  <a:pt x="191" y="372"/>
                </a:lnTo>
                <a:lnTo>
                  <a:pt x="181" y="372"/>
                </a:lnTo>
                <a:lnTo>
                  <a:pt x="170" y="372"/>
                </a:lnTo>
                <a:lnTo>
                  <a:pt x="158" y="371"/>
                </a:lnTo>
                <a:lnTo>
                  <a:pt x="146" y="371"/>
                </a:lnTo>
                <a:lnTo>
                  <a:pt x="146" y="385"/>
                </a:lnTo>
                <a:lnTo>
                  <a:pt x="134" y="385"/>
                </a:lnTo>
                <a:lnTo>
                  <a:pt x="129" y="385"/>
                </a:lnTo>
                <a:lnTo>
                  <a:pt x="122" y="385"/>
                </a:lnTo>
                <a:lnTo>
                  <a:pt x="111" y="385"/>
                </a:lnTo>
                <a:lnTo>
                  <a:pt x="111" y="371"/>
                </a:lnTo>
                <a:lnTo>
                  <a:pt x="111" y="369"/>
                </a:lnTo>
                <a:lnTo>
                  <a:pt x="111" y="368"/>
                </a:lnTo>
                <a:lnTo>
                  <a:pt x="111" y="365"/>
                </a:lnTo>
                <a:lnTo>
                  <a:pt x="111" y="358"/>
                </a:lnTo>
                <a:lnTo>
                  <a:pt x="111" y="346"/>
                </a:lnTo>
                <a:lnTo>
                  <a:pt x="111" y="341"/>
                </a:lnTo>
                <a:lnTo>
                  <a:pt x="111" y="335"/>
                </a:lnTo>
                <a:lnTo>
                  <a:pt x="111" y="322"/>
                </a:lnTo>
                <a:lnTo>
                  <a:pt x="111" y="320"/>
                </a:lnTo>
                <a:lnTo>
                  <a:pt x="111" y="310"/>
                </a:lnTo>
                <a:lnTo>
                  <a:pt x="112" y="304"/>
                </a:lnTo>
                <a:lnTo>
                  <a:pt x="112" y="297"/>
                </a:lnTo>
                <a:lnTo>
                  <a:pt x="106" y="297"/>
                </a:lnTo>
                <a:lnTo>
                  <a:pt x="103" y="297"/>
                </a:lnTo>
                <a:lnTo>
                  <a:pt x="99" y="297"/>
                </a:lnTo>
                <a:lnTo>
                  <a:pt x="94" y="297"/>
                </a:lnTo>
                <a:lnTo>
                  <a:pt x="87" y="297"/>
                </a:lnTo>
                <a:lnTo>
                  <a:pt x="83" y="297"/>
                </a:lnTo>
                <a:lnTo>
                  <a:pt x="80" y="297"/>
                </a:lnTo>
                <a:lnTo>
                  <a:pt x="77" y="297"/>
                </a:lnTo>
                <a:lnTo>
                  <a:pt x="75" y="297"/>
                </a:lnTo>
                <a:lnTo>
                  <a:pt x="70" y="297"/>
                </a:lnTo>
                <a:lnTo>
                  <a:pt x="63" y="297"/>
                </a:lnTo>
                <a:lnTo>
                  <a:pt x="59" y="297"/>
                </a:lnTo>
                <a:lnTo>
                  <a:pt x="57" y="297"/>
                </a:lnTo>
                <a:lnTo>
                  <a:pt x="52" y="297"/>
                </a:lnTo>
                <a:lnTo>
                  <a:pt x="47" y="297"/>
                </a:lnTo>
                <a:lnTo>
                  <a:pt x="41" y="297"/>
                </a:lnTo>
                <a:lnTo>
                  <a:pt x="40" y="297"/>
                </a:lnTo>
                <a:lnTo>
                  <a:pt x="38" y="297"/>
                </a:lnTo>
                <a:lnTo>
                  <a:pt x="35" y="297"/>
                </a:lnTo>
                <a:lnTo>
                  <a:pt x="28" y="297"/>
                </a:lnTo>
                <a:lnTo>
                  <a:pt x="24" y="297"/>
                </a:lnTo>
                <a:lnTo>
                  <a:pt x="17" y="297"/>
                </a:lnTo>
                <a:lnTo>
                  <a:pt x="13" y="297"/>
                </a:lnTo>
                <a:lnTo>
                  <a:pt x="1" y="297"/>
                </a:lnTo>
                <a:lnTo>
                  <a:pt x="0" y="296"/>
                </a:lnTo>
                <a:lnTo>
                  <a:pt x="0" y="295"/>
                </a:lnTo>
                <a:lnTo>
                  <a:pt x="0" y="289"/>
                </a:lnTo>
                <a:lnTo>
                  <a:pt x="0" y="286"/>
                </a:lnTo>
                <a:lnTo>
                  <a:pt x="0" y="276"/>
                </a:lnTo>
                <a:lnTo>
                  <a:pt x="0" y="268"/>
                </a:lnTo>
                <a:lnTo>
                  <a:pt x="0" y="260"/>
                </a:lnTo>
                <a:lnTo>
                  <a:pt x="0" y="247"/>
                </a:lnTo>
                <a:lnTo>
                  <a:pt x="0" y="235"/>
                </a:lnTo>
                <a:lnTo>
                  <a:pt x="0" y="223"/>
                </a:lnTo>
                <a:lnTo>
                  <a:pt x="0" y="216"/>
                </a:lnTo>
                <a:lnTo>
                  <a:pt x="0" y="211"/>
                </a:lnTo>
                <a:lnTo>
                  <a:pt x="0" y="204"/>
                </a:lnTo>
                <a:lnTo>
                  <a:pt x="0" y="199"/>
                </a:lnTo>
                <a:lnTo>
                  <a:pt x="0" y="193"/>
                </a:lnTo>
                <a:lnTo>
                  <a:pt x="0" y="186"/>
                </a:lnTo>
                <a:lnTo>
                  <a:pt x="0" y="173"/>
                </a:lnTo>
                <a:lnTo>
                  <a:pt x="0" y="164"/>
                </a:lnTo>
                <a:lnTo>
                  <a:pt x="0" y="160"/>
                </a:lnTo>
                <a:lnTo>
                  <a:pt x="0" y="149"/>
                </a:lnTo>
                <a:lnTo>
                  <a:pt x="0" y="137"/>
                </a:lnTo>
                <a:lnTo>
                  <a:pt x="0" y="117"/>
                </a:lnTo>
                <a:lnTo>
                  <a:pt x="0" y="98"/>
                </a:lnTo>
                <a:lnTo>
                  <a:pt x="0" y="96"/>
                </a:lnTo>
                <a:lnTo>
                  <a:pt x="0" y="79"/>
                </a:lnTo>
                <a:lnTo>
                  <a:pt x="0" y="72"/>
                </a:lnTo>
                <a:lnTo>
                  <a:pt x="0" y="62"/>
                </a:lnTo>
                <a:lnTo>
                  <a:pt x="0" y="52"/>
                </a:lnTo>
                <a:lnTo>
                  <a:pt x="0" y="48"/>
                </a:lnTo>
                <a:lnTo>
                  <a:pt x="0" y="41"/>
                </a:lnTo>
                <a:lnTo>
                  <a:pt x="0" y="39"/>
                </a:lnTo>
                <a:lnTo>
                  <a:pt x="0" y="29"/>
                </a:lnTo>
                <a:lnTo>
                  <a:pt x="0" y="24"/>
                </a:lnTo>
                <a:lnTo>
                  <a:pt x="0" y="13"/>
                </a:lnTo>
                <a:lnTo>
                  <a:pt x="0" y="11"/>
                </a:lnTo>
                <a:lnTo>
                  <a:pt x="0" y="0"/>
                </a:lnTo>
                <a:lnTo>
                  <a:pt x="18" y="0"/>
                </a:lnTo>
                <a:lnTo>
                  <a:pt x="26" y="0"/>
                </a:lnTo>
                <a:lnTo>
                  <a:pt x="31" y="0"/>
                </a:lnTo>
                <a:lnTo>
                  <a:pt x="38" y="0"/>
                </a:lnTo>
                <a:lnTo>
                  <a:pt x="58" y="1"/>
                </a:lnTo>
                <a:lnTo>
                  <a:pt x="77" y="1"/>
                </a:lnTo>
                <a:lnTo>
                  <a:pt x="89" y="0"/>
                </a:lnTo>
                <a:lnTo>
                  <a:pt x="91" y="0"/>
                </a:lnTo>
                <a:lnTo>
                  <a:pt x="94" y="0"/>
                </a:lnTo>
                <a:lnTo>
                  <a:pt x="101" y="0"/>
                </a:lnTo>
                <a:lnTo>
                  <a:pt x="103" y="0"/>
                </a:lnTo>
                <a:lnTo>
                  <a:pt x="105" y="0"/>
                </a:lnTo>
                <a:lnTo>
                  <a:pt x="106" y="0"/>
                </a:lnTo>
                <a:lnTo>
                  <a:pt x="109" y="1"/>
                </a:lnTo>
                <a:lnTo>
                  <a:pt x="113" y="1"/>
                </a:lnTo>
                <a:lnTo>
                  <a:pt x="116" y="1"/>
                </a:lnTo>
                <a:lnTo>
                  <a:pt x="121" y="1"/>
                </a:lnTo>
                <a:lnTo>
                  <a:pt x="123" y="1"/>
                </a:lnTo>
                <a:lnTo>
                  <a:pt x="128" y="1"/>
                </a:lnTo>
                <a:lnTo>
                  <a:pt x="135" y="1"/>
                </a:lnTo>
                <a:lnTo>
                  <a:pt x="139"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94" name="Freeform 198"/>
          <p:cNvSpPr>
            <a:spLocks/>
          </p:cNvSpPr>
          <p:nvPr/>
        </p:nvSpPr>
        <p:spPr bwMode="auto">
          <a:xfrm>
            <a:off x="4900614" y="4025900"/>
            <a:ext cx="790575" cy="623888"/>
          </a:xfrm>
          <a:custGeom>
            <a:avLst/>
            <a:gdLst>
              <a:gd name="T0" fmla="*/ 2147483646 w 548"/>
              <a:gd name="T1" fmla="*/ 2147483646 h 445"/>
              <a:gd name="T2" fmla="*/ 2147483646 w 548"/>
              <a:gd name="T3" fmla="*/ 2147483646 h 445"/>
              <a:gd name="T4" fmla="*/ 2147483646 w 548"/>
              <a:gd name="T5" fmla="*/ 2147483646 h 445"/>
              <a:gd name="T6" fmla="*/ 2147483646 w 548"/>
              <a:gd name="T7" fmla="*/ 2147483646 h 445"/>
              <a:gd name="T8" fmla="*/ 2147483646 w 548"/>
              <a:gd name="T9" fmla="*/ 2147483646 h 445"/>
              <a:gd name="T10" fmla="*/ 2147483646 w 548"/>
              <a:gd name="T11" fmla="*/ 2147483646 h 445"/>
              <a:gd name="T12" fmla="*/ 2147483646 w 548"/>
              <a:gd name="T13" fmla="*/ 2147483646 h 445"/>
              <a:gd name="T14" fmla="*/ 2147483646 w 548"/>
              <a:gd name="T15" fmla="*/ 2147483646 h 445"/>
              <a:gd name="T16" fmla="*/ 2147483646 w 548"/>
              <a:gd name="T17" fmla="*/ 2147483646 h 445"/>
              <a:gd name="T18" fmla="*/ 2147483646 w 548"/>
              <a:gd name="T19" fmla="*/ 2147483646 h 445"/>
              <a:gd name="T20" fmla="*/ 2147483646 w 548"/>
              <a:gd name="T21" fmla="*/ 2147483646 h 445"/>
              <a:gd name="T22" fmla="*/ 2147483646 w 548"/>
              <a:gd name="T23" fmla="*/ 2147483646 h 445"/>
              <a:gd name="T24" fmla="*/ 2147483646 w 548"/>
              <a:gd name="T25" fmla="*/ 2147483646 h 445"/>
              <a:gd name="T26" fmla="*/ 2147483646 w 548"/>
              <a:gd name="T27" fmla="*/ 2147483646 h 445"/>
              <a:gd name="T28" fmla="*/ 2147483646 w 548"/>
              <a:gd name="T29" fmla="*/ 2147483646 h 445"/>
              <a:gd name="T30" fmla="*/ 2147483646 w 548"/>
              <a:gd name="T31" fmla="*/ 2147483646 h 445"/>
              <a:gd name="T32" fmla="*/ 2147483646 w 548"/>
              <a:gd name="T33" fmla="*/ 2147483646 h 445"/>
              <a:gd name="T34" fmla="*/ 2147483646 w 548"/>
              <a:gd name="T35" fmla="*/ 2147483646 h 445"/>
              <a:gd name="T36" fmla="*/ 2147483646 w 548"/>
              <a:gd name="T37" fmla="*/ 2147483646 h 445"/>
              <a:gd name="T38" fmla="*/ 2147483646 w 548"/>
              <a:gd name="T39" fmla="*/ 2147483646 h 445"/>
              <a:gd name="T40" fmla="*/ 2147483646 w 548"/>
              <a:gd name="T41" fmla="*/ 2147483646 h 445"/>
              <a:gd name="T42" fmla="*/ 2147483646 w 548"/>
              <a:gd name="T43" fmla="*/ 2147483646 h 445"/>
              <a:gd name="T44" fmla="*/ 2147483646 w 548"/>
              <a:gd name="T45" fmla="*/ 2147483646 h 445"/>
              <a:gd name="T46" fmla="*/ 2147483646 w 548"/>
              <a:gd name="T47" fmla="*/ 2147483646 h 445"/>
              <a:gd name="T48" fmla="*/ 2147483646 w 548"/>
              <a:gd name="T49" fmla="*/ 2147483646 h 445"/>
              <a:gd name="T50" fmla="*/ 2147483646 w 548"/>
              <a:gd name="T51" fmla="*/ 2147483646 h 445"/>
              <a:gd name="T52" fmla="*/ 2147483646 w 548"/>
              <a:gd name="T53" fmla="*/ 2147483646 h 445"/>
              <a:gd name="T54" fmla="*/ 2147483646 w 548"/>
              <a:gd name="T55" fmla="*/ 2147483646 h 445"/>
              <a:gd name="T56" fmla="*/ 2147483646 w 548"/>
              <a:gd name="T57" fmla="*/ 2147483646 h 445"/>
              <a:gd name="T58" fmla="*/ 2147483646 w 548"/>
              <a:gd name="T59" fmla="*/ 2147483646 h 445"/>
              <a:gd name="T60" fmla="*/ 2147483646 w 548"/>
              <a:gd name="T61" fmla="*/ 2147483646 h 445"/>
              <a:gd name="T62" fmla="*/ 2147483646 w 548"/>
              <a:gd name="T63" fmla="*/ 2147483646 h 445"/>
              <a:gd name="T64" fmla="*/ 2147483646 w 548"/>
              <a:gd name="T65" fmla="*/ 2147483646 h 445"/>
              <a:gd name="T66" fmla="*/ 2147483646 w 548"/>
              <a:gd name="T67" fmla="*/ 2147483646 h 445"/>
              <a:gd name="T68" fmla="*/ 2147483646 w 548"/>
              <a:gd name="T69" fmla="*/ 2147483646 h 445"/>
              <a:gd name="T70" fmla="*/ 2147483646 w 548"/>
              <a:gd name="T71" fmla="*/ 2147483646 h 445"/>
              <a:gd name="T72" fmla="*/ 2147483646 w 548"/>
              <a:gd name="T73" fmla="*/ 2147483646 h 445"/>
              <a:gd name="T74" fmla="*/ 2147483646 w 548"/>
              <a:gd name="T75" fmla="*/ 2147483646 h 445"/>
              <a:gd name="T76" fmla="*/ 2147483646 w 548"/>
              <a:gd name="T77" fmla="*/ 2147483646 h 445"/>
              <a:gd name="T78" fmla="*/ 2147483646 w 548"/>
              <a:gd name="T79" fmla="*/ 2147483646 h 445"/>
              <a:gd name="T80" fmla="*/ 2147483646 w 548"/>
              <a:gd name="T81" fmla="*/ 2147483646 h 445"/>
              <a:gd name="T82" fmla="*/ 2147483646 w 548"/>
              <a:gd name="T83" fmla="*/ 2147483646 h 445"/>
              <a:gd name="T84" fmla="*/ 2147483646 w 548"/>
              <a:gd name="T85" fmla="*/ 2147483646 h 445"/>
              <a:gd name="T86" fmla="*/ 2147483646 w 548"/>
              <a:gd name="T87" fmla="*/ 2147483646 h 445"/>
              <a:gd name="T88" fmla="*/ 2147483646 w 548"/>
              <a:gd name="T89" fmla="*/ 2147483646 h 445"/>
              <a:gd name="T90" fmla="*/ 2147483646 w 548"/>
              <a:gd name="T91" fmla="*/ 2147483646 h 445"/>
              <a:gd name="T92" fmla="*/ 0 w 548"/>
              <a:gd name="T93" fmla="*/ 2147483646 h 445"/>
              <a:gd name="T94" fmla="*/ 2147483646 w 548"/>
              <a:gd name="T95" fmla="*/ 2147483646 h 445"/>
              <a:gd name="T96" fmla="*/ 2147483646 w 548"/>
              <a:gd name="T97" fmla="*/ 2147483646 h 445"/>
              <a:gd name="T98" fmla="*/ 2147483646 w 548"/>
              <a:gd name="T99" fmla="*/ 2147483646 h 445"/>
              <a:gd name="T100" fmla="*/ 2147483646 w 548"/>
              <a:gd name="T101" fmla="*/ 2147483646 h 445"/>
              <a:gd name="T102" fmla="*/ 2147483646 w 548"/>
              <a:gd name="T103" fmla="*/ 2147483646 h 445"/>
              <a:gd name="T104" fmla="*/ 2147483646 w 548"/>
              <a:gd name="T105" fmla="*/ 2147483646 h 445"/>
              <a:gd name="T106" fmla="*/ 2147483646 w 548"/>
              <a:gd name="T107" fmla="*/ 2147483646 h 445"/>
              <a:gd name="T108" fmla="*/ 2147483646 w 548"/>
              <a:gd name="T109" fmla="*/ 2147483646 h 445"/>
              <a:gd name="T110" fmla="*/ 2147483646 w 548"/>
              <a:gd name="T111" fmla="*/ 2147483646 h 445"/>
              <a:gd name="T112" fmla="*/ 2147483646 w 548"/>
              <a:gd name="T113" fmla="*/ 2147483646 h 4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8"/>
              <a:gd name="T172" fmla="*/ 0 h 445"/>
              <a:gd name="T173" fmla="*/ 548 w 548"/>
              <a:gd name="T174" fmla="*/ 445 h 4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8" h="445">
                <a:moveTo>
                  <a:pt x="119" y="112"/>
                </a:moveTo>
                <a:lnTo>
                  <a:pt x="131" y="112"/>
                </a:lnTo>
                <a:lnTo>
                  <a:pt x="143" y="112"/>
                </a:lnTo>
                <a:lnTo>
                  <a:pt x="148" y="112"/>
                </a:lnTo>
                <a:lnTo>
                  <a:pt x="151" y="112"/>
                </a:lnTo>
                <a:lnTo>
                  <a:pt x="155" y="112"/>
                </a:lnTo>
                <a:lnTo>
                  <a:pt x="157" y="112"/>
                </a:lnTo>
                <a:lnTo>
                  <a:pt x="160" y="112"/>
                </a:lnTo>
                <a:lnTo>
                  <a:pt x="163" y="112"/>
                </a:lnTo>
                <a:lnTo>
                  <a:pt x="168" y="112"/>
                </a:lnTo>
                <a:lnTo>
                  <a:pt x="180" y="112"/>
                </a:lnTo>
                <a:lnTo>
                  <a:pt x="191" y="112"/>
                </a:lnTo>
                <a:lnTo>
                  <a:pt x="198" y="112"/>
                </a:lnTo>
                <a:lnTo>
                  <a:pt x="214" y="112"/>
                </a:lnTo>
                <a:lnTo>
                  <a:pt x="226" y="112"/>
                </a:lnTo>
                <a:lnTo>
                  <a:pt x="230" y="112"/>
                </a:lnTo>
                <a:lnTo>
                  <a:pt x="232" y="112"/>
                </a:lnTo>
                <a:lnTo>
                  <a:pt x="239" y="112"/>
                </a:lnTo>
                <a:lnTo>
                  <a:pt x="244" y="112"/>
                </a:lnTo>
                <a:lnTo>
                  <a:pt x="246" y="112"/>
                </a:lnTo>
                <a:lnTo>
                  <a:pt x="249" y="112"/>
                </a:lnTo>
                <a:lnTo>
                  <a:pt x="254" y="112"/>
                </a:lnTo>
                <a:lnTo>
                  <a:pt x="257" y="112"/>
                </a:lnTo>
                <a:lnTo>
                  <a:pt x="262" y="112"/>
                </a:lnTo>
                <a:lnTo>
                  <a:pt x="270" y="112"/>
                </a:lnTo>
                <a:lnTo>
                  <a:pt x="273" y="112"/>
                </a:lnTo>
                <a:lnTo>
                  <a:pt x="285" y="111"/>
                </a:lnTo>
                <a:lnTo>
                  <a:pt x="273" y="105"/>
                </a:lnTo>
                <a:lnTo>
                  <a:pt x="275" y="100"/>
                </a:lnTo>
                <a:lnTo>
                  <a:pt x="274" y="87"/>
                </a:lnTo>
                <a:lnTo>
                  <a:pt x="273" y="81"/>
                </a:lnTo>
                <a:lnTo>
                  <a:pt x="276" y="74"/>
                </a:lnTo>
                <a:lnTo>
                  <a:pt x="285" y="74"/>
                </a:lnTo>
                <a:lnTo>
                  <a:pt x="291" y="74"/>
                </a:lnTo>
                <a:lnTo>
                  <a:pt x="293" y="74"/>
                </a:lnTo>
                <a:lnTo>
                  <a:pt x="297" y="74"/>
                </a:lnTo>
                <a:lnTo>
                  <a:pt x="297" y="67"/>
                </a:lnTo>
                <a:lnTo>
                  <a:pt x="297" y="65"/>
                </a:lnTo>
                <a:lnTo>
                  <a:pt x="297" y="62"/>
                </a:lnTo>
                <a:lnTo>
                  <a:pt x="297" y="56"/>
                </a:lnTo>
                <a:lnTo>
                  <a:pt x="297" y="48"/>
                </a:lnTo>
                <a:lnTo>
                  <a:pt x="297" y="40"/>
                </a:lnTo>
                <a:lnTo>
                  <a:pt x="297" y="36"/>
                </a:lnTo>
                <a:lnTo>
                  <a:pt x="302" y="36"/>
                </a:lnTo>
                <a:lnTo>
                  <a:pt x="304" y="36"/>
                </a:lnTo>
                <a:lnTo>
                  <a:pt x="309" y="36"/>
                </a:lnTo>
                <a:lnTo>
                  <a:pt x="315" y="36"/>
                </a:lnTo>
                <a:lnTo>
                  <a:pt x="320" y="36"/>
                </a:lnTo>
                <a:lnTo>
                  <a:pt x="326" y="36"/>
                </a:lnTo>
                <a:lnTo>
                  <a:pt x="332" y="36"/>
                </a:lnTo>
                <a:lnTo>
                  <a:pt x="339" y="36"/>
                </a:lnTo>
                <a:lnTo>
                  <a:pt x="345" y="36"/>
                </a:lnTo>
                <a:lnTo>
                  <a:pt x="350" y="36"/>
                </a:lnTo>
                <a:lnTo>
                  <a:pt x="354" y="36"/>
                </a:lnTo>
                <a:lnTo>
                  <a:pt x="358" y="36"/>
                </a:lnTo>
                <a:lnTo>
                  <a:pt x="367" y="36"/>
                </a:lnTo>
                <a:lnTo>
                  <a:pt x="370" y="36"/>
                </a:lnTo>
                <a:lnTo>
                  <a:pt x="375" y="36"/>
                </a:lnTo>
                <a:lnTo>
                  <a:pt x="382" y="36"/>
                </a:lnTo>
                <a:lnTo>
                  <a:pt x="384" y="36"/>
                </a:lnTo>
                <a:lnTo>
                  <a:pt x="387" y="36"/>
                </a:lnTo>
                <a:lnTo>
                  <a:pt x="402" y="36"/>
                </a:lnTo>
                <a:lnTo>
                  <a:pt x="403" y="37"/>
                </a:lnTo>
                <a:lnTo>
                  <a:pt x="405" y="37"/>
                </a:lnTo>
                <a:lnTo>
                  <a:pt x="405" y="33"/>
                </a:lnTo>
                <a:lnTo>
                  <a:pt x="405" y="28"/>
                </a:lnTo>
                <a:lnTo>
                  <a:pt x="406" y="31"/>
                </a:lnTo>
                <a:lnTo>
                  <a:pt x="415" y="32"/>
                </a:lnTo>
                <a:lnTo>
                  <a:pt x="428" y="26"/>
                </a:lnTo>
                <a:lnTo>
                  <a:pt x="437" y="13"/>
                </a:lnTo>
                <a:lnTo>
                  <a:pt x="441" y="0"/>
                </a:lnTo>
                <a:lnTo>
                  <a:pt x="471" y="4"/>
                </a:lnTo>
                <a:lnTo>
                  <a:pt x="474" y="23"/>
                </a:lnTo>
                <a:lnTo>
                  <a:pt x="472" y="48"/>
                </a:lnTo>
                <a:lnTo>
                  <a:pt x="471" y="52"/>
                </a:lnTo>
                <a:lnTo>
                  <a:pt x="461" y="62"/>
                </a:lnTo>
                <a:lnTo>
                  <a:pt x="471" y="80"/>
                </a:lnTo>
                <a:lnTo>
                  <a:pt x="461" y="82"/>
                </a:lnTo>
                <a:lnTo>
                  <a:pt x="463" y="106"/>
                </a:lnTo>
                <a:lnTo>
                  <a:pt x="469" y="114"/>
                </a:lnTo>
                <a:lnTo>
                  <a:pt x="488" y="132"/>
                </a:lnTo>
                <a:lnTo>
                  <a:pt x="497" y="134"/>
                </a:lnTo>
                <a:lnTo>
                  <a:pt x="505" y="137"/>
                </a:lnTo>
                <a:lnTo>
                  <a:pt x="515" y="135"/>
                </a:lnTo>
                <a:lnTo>
                  <a:pt x="536" y="132"/>
                </a:lnTo>
                <a:lnTo>
                  <a:pt x="547" y="141"/>
                </a:lnTo>
                <a:lnTo>
                  <a:pt x="542" y="149"/>
                </a:lnTo>
                <a:lnTo>
                  <a:pt x="536" y="154"/>
                </a:lnTo>
                <a:lnTo>
                  <a:pt x="507" y="163"/>
                </a:lnTo>
                <a:lnTo>
                  <a:pt x="503" y="185"/>
                </a:lnTo>
                <a:lnTo>
                  <a:pt x="506" y="189"/>
                </a:lnTo>
                <a:lnTo>
                  <a:pt x="518" y="205"/>
                </a:lnTo>
                <a:lnTo>
                  <a:pt x="512" y="205"/>
                </a:lnTo>
                <a:lnTo>
                  <a:pt x="510" y="209"/>
                </a:lnTo>
                <a:lnTo>
                  <a:pt x="515" y="212"/>
                </a:lnTo>
                <a:lnTo>
                  <a:pt x="505" y="225"/>
                </a:lnTo>
                <a:lnTo>
                  <a:pt x="494" y="227"/>
                </a:lnTo>
                <a:lnTo>
                  <a:pt x="477" y="225"/>
                </a:lnTo>
                <a:lnTo>
                  <a:pt x="461" y="228"/>
                </a:lnTo>
                <a:lnTo>
                  <a:pt x="459" y="233"/>
                </a:lnTo>
                <a:lnTo>
                  <a:pt x="455" y="261"/>
                </a:lnTo>
                <a:lnTo>
                  <a:pt x="438" y="267"/>
                </a:lnTo>
                <a:lnTo>
                  <a:pt x="438" y="277"/>
                </a:lnTo>
                <a:lnTo>
                  <a:pt x="436" y="279"/>
                </a:lnTo>
                <a:lnTo>
                  <a:pt x="431" y="291"/>
                </a:lnTo>
                <a:lnTo>
                  <a:pt x="431" y="297"/>
                </a:lnTo>
                <a:lnTo>
                  <a:pt x="428" y="304"/>
                </a:lnTo>
                <a:lnTo>
                  <a:pt x="421" y="310"/>
                </a:lnTo>
                <a:lnTo>
                  <a:pt x="422" y="334"/>
                </a:lnTo>
                <a:lnTo>
                  <a:pt x="423" y="337"/>
                </a:lnTo>
                <a:lnTo>
                  <a:pt x="420" y="343"/>
                </a:lnTo>
                <a:lnTo>
                  <a:pt x="419" y="345"/>
                </a:lnTo>
                <a:lnTo>
                  <a:pt x="412" y="387"/>
                </a:lnTo>
                <a:lnTo>
                  <a:pt x="422" y="399"/>
                </a:lnTo>
                <a:lnTo>
                  <a:pt x="430" y="396"/>
                </a:lnTo>
                <a:lnTo>
                  <a:pt x="428" y="402"/>
                </a:lnTo>
                <a:lnTo>
                  <a:pt x="422" y="411"/>
                </a:lnTo>
                <a:lnTo>
                  <a:pt x="432" y="413"/>
                </a:lnTo>
                <a:lnTo>
                  <a:pt x="434" y="415"/>
                </a:lnTo>
                <a:lnTo>
                  <a:pt x="440" y="425"/>
                </a:lnTo>
                <a:lnTo>
                  <a:pt x="442" y="433"/>
                </a:lnTo>
                <a:lnTo>
                  <a:pt x="440" y="439"/>
                </a:lnTo>
                <a:lnTo>
                  <a:pt x="430" y="444"/>
                </a:lnTo>
                <a:lnTo>
                  <a:pt x="428" y="441"/>
                </a:lnTo>
                <a:lnTo>
                  <a:pt x="420" y="441"/>
                </a:lnTo>
                <a:lnTo>
                  <a:pt x="415" y="437"/>
                </a:lnTo>
                <a:lnTo>
                  <a:pt x="416" y="434"/>
                </a:lnTo>
                <a:lnTo>
                  <a:pt x="415" y="430"/>
                </a:lnTo>
                <a:lnTo>
                  <a:pt x="412" y="427"/>
                </a:lnTo>
                <a:lnTo>
                  <a:pt x="411" y="417"/>
                </a:lnTo>
                <a:lnTo>
                  <a:pt x="406" y="420"/>
                </a:lnTo>
                <a:lnTo>
                  <a:pt x="404" y="417"/>
                </a:lnTo>
                <a:lnTo>
                  <a:pt x="405" y="415"/>
                </a:lnTo>
                <a:lnTo>
                  <a:pt x="407" y="413"/>
                </a:lnTo>
                <a:lnTo>
                  <a:pt x="403" y="411"/>
                </a:lnTo>
                <a:lnTo>
                  <a:pt x="397" y="411"/>
                </a:lnTo>
                <a:lnTo>
                  <a:pt x="394" y="408"/>
                </a:lnTo>
                <a:lnTo>
                  <a:pt x="393" y="407"/>
                </a:lnTo>
                <a:lnTo>
                  <a:pt x="389" y="405"/>
                </a:lnTo>
                <a:lnTo>
                  <a:pt x="387" y="404"/>
                </a:lnTo>
                <a:lnTo>
                  <a:pt x="385" y="402"/>
                </a:lnTo>
                <a:lnTo>
                  <a:pt x="388" y="399"/>
                </a:lnTo>
                <a:lnTo>
                  <a:pt x="394" y="395"/>
                </a:lnTo>
                <a:lnTo>
                  <a:pt x="394" y="390"/>
                </a:lnTo>
                <a:lnTo>
                  <a:pt x="396" y="386"/>
                </a:lnTo>
                <a:lnTo>
                  <a:pt x="389" y="387"/>
                </a:lnTo>
                <a:lnTo>
                  <a:pt x="382" y="388"/>
                </a:lnTo>
                <a:lnTo>
                  <a:pt x="380" y="383"/>
                </a:lnTo>
                <a:lnTo>
                  <a:pt x="370" y="377"/>
                </a:lnTo>
                <a:lnTo>
                  <a:pt x="359" y="382"/>
                </a:lnTo>
                <a:lnTo>
                  <a:pt x="354" y="380"/>
                </a:lnTo>
                <a:lnTo>
                  <a:pt x="350" y="373"/>
                </a:lnTo>
                <a:lnTo>
                  <a:pt x="349" y="371"/>
                </a:lnTo>
                <a:lnTo>
                  <a:pt x="347" y="368"/>
                </a:lnTo>
                <a:lnTo>
                  <a:pt x="345" y="366"/>
                </a:lnTo>
                <a:lnTo>
                  <a:pt x="340" y="362"/>
                </a:lnTo>
                <a:lnTo>
                  <a:pt x="331" y="348"/>
                </a:lnTo>
                <a:lnTo>
                  <a:pt x="329" y="342"/>
                </a:lnTo>
                <a:lnTo>
                  <a:pt x="326" y="342"/>
                </a:lnTo>
                <a:lnTo>
                  <a:pt x="324" y="339"/>
                </a:lnTo>
                <a:lnTo>
                  <a:pt x="318" y="339"/>
                </a:lnTo>
                <a:lnTo>
                  <a:pt x="316" y="339"/>
                </a:lnTo>
                <a:lnTo>
                  <a:pt x="310" y="346"/>
                </a:lnTo>
                <a:lnTo>
                  <a:pt x="304" y="353"/>
                </a:lnTo>
                <a:lnTo>
                  <a:pt x="304" y="359"/>
                </a:lnTo>
                <a:lnTo>
                  <a:pt x="305" y="361"/>
                </a:lnTo>
                <a:lnTo>
                  <a:pt x="305" y="366"/>
                </a:lnTo>
                <a:lnTo>
                  <a:pt x="303" y="371"/>
                </a:lnTo>
                <a:lnTo>
                  <a:pt x="303" y="374"/>
                </a:lnTo>
                <a:lnTo>
                  <a:pt x="305" y="376"/>
                </a:lnTo>
                <a:lnTo>
                  <a:pt x="309" y="381"/>
                </a:lnTo>
                <a:lnTo>
                  <a:pt x="305" y="388"/>
                </a:lnTo>
                <a:lnTo>
                  <a:pt x="304" y="390"/>
                </a:lnTo>
                <a:lnTo>
                  <a:pt x="303" y="398"/>
                </a:lnTo>
                <a:lnTo>
                  <a:pt x="304" y="405"/>
                </a:lnTo>
                <a:lnTo>
                  <a:pt x="303" y="407"/>
                </a:lnTo>
                <a:lnTo>
                  <a:pt x="302" y="411"/>
                </a:lnTo>
                <a:lnTo>
                  <a:pt x="295" y="412"/>
                </a:lnTo>
                <a:lnTo>
                  <a:pt x="293" y="411"/>
                </a:lnTo>
                <a:lnTo>
                  <a:pt x="292" y="408"/>
                </a:lnTo>
                <a:lnTo>
                  <a:pt x="287" y="406"/>
                </a:lnTo>
                <a:lnTo>
                  <a:pt x="283" y="402"/>
                </a:lnTo>
                <a:lnTo>
                  <a:pt x="281" y="411"/>
                </a:lnTo>
                <a:lnTo>
                  <a:pt x="272" y="408"/>
                </a:lnTo>
                <a:lnTo>
                  <a:pt x="268" y="402"/>
                </a:lnTo>
                <a:lnTo>
                  <a:pt x="264" y="399"/>
                </a:lnTo>
                <a:lnTo>
                  <a:pt x="263" y="400"/>
                </a:lnTo>
                <a:lnTo>
                  <a:pt x="260" y="405"/>
                </a:lnTo>
                <a:lnTo>
                  <a:pt x="255" y="391"/>
                </a:lnTo>
                <a:lnTo>
                  <a:pt x="252" y="393"/>
                </a:lnTo>
                <a:lnTo>
                  <a:pt x="250" y="393"/>
                </a:lnTo>
                <a:lnTo>
                  <a:pt x="231" y="381"/>
                </a:lnTo>
                <a:lnTo>
                  <a:pt x="228" y="380"/>
                </a:lnTo>
                <a:lnTo>
                  <a:pt x="220" y="377"/>
                </a:lnTo>
                <a:lnTo>
                  <a:pt x="219" y="377"/>
                </a:lnTo>
                <a:lnTo>
                  <a:pt x="217" y="379"/>
                </a:lnTo>
                <a:lnTo>
                  <a:pt x="215" y="380"/>
                </a:lnTo>
                <a:lnTo>
                  <a:pt x="211" y="380"/>
                </a:lnTo>
                <a:lnTo>
                  <a:pt x="208" y="379"/>
                </a:lnTo>
                <a:lnTo>
                  <a:pt x="204" y="379"/>
                </a:lnTo>
                <a:lnTo>
                  <a:pt x="195" y="376"/>
                </a:lnTo>
                <a:lnTo>
                  <a:pt x="192" y="374"/>
                </a:lnTo>
                <a:lnTo>
                  <a:pt x="190" y="374"/>
                </a:lnTo>
                <a:lnTo>
                  <a:pt x="184" y="373"/>
                </a:lnTo>
                <a:lnTo>
                  <a:pt x="180" y="374"/>
                </a:lnTo>
                <a:lnTo>
                  <a:pt x="173" y="402"/>
                </a:lnTo>
                <a:lnTo>
                  <a:pt x="168" y="408"/>
                </a:lnTo>
                <a:lnTo>
                  <a:pt x="163" y="411"/>
                </a:lnTo>
                <a:lnTo>
                  <a:pt x="154" y="411"/>
                </a:lnTo>
                <a:lnTo>
                  <a:pt x="148" y="412"/>
                </a:lnTo>
                <a:lnTo>
                  <a:pt x="146" y="411"/>
                </a:lnTo>
                <a:lnTo>
                  <a:pt x="138" y="405"/>
                </a:lnTo>
                <a:lnTo>
                  <a:pt x="132" y="405"/>
                </a:lnTo>
                <a:lnTo>
                  <a:pt x="128" y="411"/>
                </a:lnTo>
                <a:lnTo>
                  <a:pt x="126" y="411"/>
                </a:lnTo>
                <a:lnTo>
                  <a:pt x="119" y="411"/>
                </a:lnTo>
                <a:lnTo>
                  <a:pt x="116" y="407"/>
                </a:lnTo>
                <a:lnTo>
                  <a:pt x="87" y="390"/>
                </a:lnTo>
                <a:lnTo>
                  <a:pt x="83" y="383"/>
                </a:lnTo>
                <a:lnTo>
                  <a:pt x="81" y="382"/>
                </a:lnTo>
                <a:lnTo>
                  <a:pt x="73" y="379"/>
                </a:lnTo>
                <a:lnTo>
                  <a:pt x="62" y="372"/>
                </a:lnTo>
                <a:lnTo>
                  <a:pt x="46" y="352"/>
                </a:lnTo>
                <a:lnTo>
                  <a:pt x="40" y="346"/>
                </a:lnTo>
                <a:lnTo>
                  <a:pt x="38" y="345"/>
                </a:lnTo>
                <a:lnTo>
                  <a:pt x="32" y="340"/>
                </a:lnTo>
                <a:lnTo>
                  <a:pt x="31" y="340"/>
                </a:lnTo>
                <a:lnTo>
                  <a:pt x="20" y="323"/>
                </a:lnTo>
                <a:lnTo>
                  <a:pt x="17" y="318"/>
                </a:lnTo>
                <a:lnTo>
                  <a:pt x="17" y="316"/>
                </a:lnTo>
                <a:lnTo>
                  <a:pt x="17" y="311"/>
                </a:lnTo>
                <a:lnTo>
                  <a:pt x="10" y="305"/>
                </a:lnTo>
                <a:lnTo>
                  <a:pt x="8" y="303"/>
                </a:lnTo>
                <a:lnTo>
                  <a:pt x="6" y="303"/>
                </a:lnTo>
                <a:lnTo>
                  <a:pt x="0" y="297"/>
                </a:lnTo>
                <a:lnTo>
                  <a:pt x="9" y="297"/>
                </a:lnTo>
                <a:lnTo>
                  <a:pt x="10" y="297"/>
                </a:lnTo>
                <a:lnTo>
                  <a:pt x="14" y="297"/>
                </a:lnTo>
                <a:lnTo>
                  <a:pt x="18" y="297"/>
                </a:lnTo>
                <a:lnTo>
                  <a:pt x="24" y="297"/>
                </a:lnTo>
                <a:lnTo>
                  <a:pt x="26" y="297"/>
                </a:lnTo>
                <a:lnTo>
                  <a:pt x="30" y="297"/>
                </a:lnTo>
                <a:lnTo>
                  <a:pt x="32" y="297"/>
                </a:lnTo>
                <a:lnTo>
                  <a:pt x="37" y="297"/>
                </a:lnTo>
                <a:lnTo>
                  <a:pt x="45" y="297"/>
                </a:lnTo>
                <a:lnTo>
                  <a:pt x="47" y="297"/>
                </a:lnTo>
                <a:lnTo>
                  <a:pt x="50" y="297"/>
                </a:lnTo>
                <a:lnTo>
                  <a:pt x="56" y="297"/>
                </a:lnTo>
                <a:lnTo>
                  <a:pt x="60" y="297"/>
                </a:lnTo>
                <a:lnTo>
                  <a:pt x="64" y="297"/>
                </a:lnTo>
                <a:lnTo>
                  <a:pt x="68" y="297"/>
                </a:lnTo>
                <a:lnTo>
                  <a:pt x="71" y="297"/>
                </a:lnTo>
                <a:lnTo>
                  <a:pt x="72" y="297"/>
                </a:lnTo>
                <a:lnTo>
                  <a:pt x="80" y="297"/>
                </a:lnTo>
                <a:lnTo>
                  <a:pt x="84" y="297"/>
                </a:lnTo>
                <a:lnTo>
                  <a:pt x="91" y="297"/>
                </a:lnTo>
                <a:lnTo>
                  <a:pt x="96" y="297"/>
                </a:lnTo>
                <a:lnTo>
                  <a:pt x="104" y="297"/>
                </a:lnTo>
                <a:lnTo>
                  <a:pt x="105" y="297"/>
                </a:lnTo>
                <a:lnTo>
                  <a:pt x="115" y="297"/>
                </a:lnTo>
                <a:lnTo>
                  <a:pt x="119" y="297"/>
                </a:lnTo>
                <a:lnTo>
                  <a:pt x="119" y="286"/>
                </a:lnTo>
                <a:lnTo>
                  <a:pt x="119" y="274"/>
                </a:lnTo>
                <a:lnTo>
                  <a:pt x="119" y="261"/>
                </a:lnTo>
                <a:lnTo>
                  <a:pt x="119" y="258"/>
                </a:lnTo>
                <a:lnTo>
                  <a:pt x="119" y="252"/>
                </a:lnTo>
                <a:lnTo>
                  <a:pt x="119" y="236"/>
                </a:lnTo>
                <a:lnTo>
                  <a:pt x="119" y="229"/>
                </a:lnTo>
                <a:lnTo>
                  <a:pt x="119" y="216"/>
                </a:lnTo>
                <a:lnTo>
                  <a:pt x="119" y="211"/>
                </a:lnTo>
                <a:lnTo>
                  <a:pt x="119" y="199"/>
                </a:lnTo>
                <a:lnTo>
                  <a:pt x="119" y="190"/>
                </a:lnTo>
                <a:lnTo>
                  <a:pt x="119" y="186"/>
                </a:lnTo>
                <a:lnTo>
                  <a:pt x="119" y="184"/>
                </a:lnTo>
                <a:lnTo>
                  <a:pt x="119" y="181"/>
                </a:lnTo>
                <a:lnTo>
                  <a:pt x="119" y="174"/>
                </a:lnTo>
                <a:lnTo>
                  <a:pt x="119" y="168"/>
                </a:lnTo>
                <a:lnTo>
                  <a:pt x="119" y="166"/>
                </a:lnTo>
                <a:lnTo>
                  <a:pt x="119" y="160"/>
                </a:lnTo>
                <a:lnTo>
                  <a:pt x="119" y="152"/>
                </a:lnTo>
                <a:lnTo>
                  <a:pt x="119" y="148"/>
                </a:lnTo>
                <a:lnTo>
                  <a:pt x="119" y="142"/>
                </a:lnTo>
                <a:lnTo>
                  <a:pt x="119" y="140"/>
                </a:lnTo>
                <a:lnTo>
                  <a:pt x="119" y="137"/>
                </a:lnTo>
                <a:lnTo>
                  <a:pt x="119" y="124"/>
                </a:lnTo>
                <a:lnTo>
                  <a:pt x="119" y="1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 name="Freeform 199"/>
          <p:cNvSpPr>
            <a:spLocks/>
          </p:cNvSpPr>
          <p:nvPr/>
        </p:nvSpPr>
        <p:spPr bwMode="auto">
          <a:xfrm>
            <a:off x="5497513" y="4286250"/>
            <a:ext cx="614362" cy="615950"/>
          </a:xfrm>
          <a:custGeom>
            <a:avLst/>
            <a:gdLst>
              <a:gd name="T0" fmla="*/ 2147483646 w 426"/>
              <a:gd name="T1" fmla="*/ 2147483646 h 440"/>
              <a:gd name="T2" fmla="*/ 2147483646 w 426"/>
              <a:gd name="T3" fmla="*/ 2147483646 h 440"/>
              <a:gd name="T4" fmla="*/ 2147483646 w 426"/>
              <a:gd name="T5" fmla="*/ 2147483646 h 440"/>
              <a:gd name="T6" fmla="*/ 2147483646 w 426"/>
              <a:gd name="T7" fmla="*/ 2147483646 h 440"/>
              <a:gd name="T8" fmla="*/ 2147483646 w 426"/>
              <a:gd name="T9" fmla="*/ 2147483646 h 440"/>
              <a:gd name="T10" fmla="*/ 2147483646 w 426"/>
              <a:gd name="T11" fmla="*/ 2147483646 h 440"/>
              <a:gd name="T12" fmla="*/ 2147483646 w 426"/>
              <a:gd name="T13" fmla="*/ 2147483646 h 440"/>
              <a:gd name="T14" fmla="*/ 2147483646 w 426"/>
              <a:gd name="T15" fmla="*/ 2147483646 h 440"/>
              <a:gd name="T16" fmla="*/ 2147483646 w 426"/>
              <a:gd name="T17" fmla="*/ 2147483646 h 440"/>
              <a:gd name="T18" fmla="*/ 2147483646 w 426"/>
              <a:gd name="T19" fmla="*/ 2147483646 h 440"/>
              <a:gd name="T20" fmla="*/ 2147483646 w 426"/>
              <a:gd name="T21" fmla="*/ 2147483646 h 440"/>
              <a:gd name="T22" fmla="*/ 2147483646 w 426"/>
              <a:gd name="T23" fmla="*/ 2147483646 h 440"/>
              <a:gd name="T24" fmla="*/ 2147483646 w 426"/>
              <a:gd name="T25" fmla="*/ 2147483646 h 440"/>
              <a:gd name="T26" fmla="*/ 2147483646 w 426"/>
              <a:gd name="T27" fmla="*/ 2147483646 h 440"/>
              <a:gd name="T28" fmla="*/ 2147483646 w 426"/>
              <a:gd name="T29" fmla="*/ 2147483646 h 440"/>
              <a:gd name="T30" fmla="*/ 2147483646 w 426"/>
              <a:gd name="T31" fmla="*/ 2147483646 h 440"/>
              <a:gd name="T32" fmla="*/ 2147483646 w 426"/>
              <a:gd name="T33" fmla="*/ 2147483646 h 440"/>
              <a:gd name="T34" fmla="*/ 2147483646 w 426"/>
              <a:gd name="T35" fmla="*/ 2147483646 h 440"/>
              <a:gd name="T36" fmla="*/ 2147483646 w 426"/>
              <a:gd name="T37" fmla="*/ 2147483646 h 440"/>
              <a:gd name="T38" fmla="*/ 2147483646 w 426"/>
              <a:gd name="T39" fmla="*/ 2147483646 h 440"/>
              <a:gd name="T40" fmla="*/ 2147483646 w 426"/>
              <a:gd name="T41" fmla="*/ 2147483646 h 440"/>
              <a:gd name="T42" fmla="*/ 2147483646 w 426"/>
              <a:gd name="T43" fmla="*/ 2147483646 h 440"/>
              <a:gd name="T44" fmla="*/ 2147483646 w 426"/>
              <a:gd name="T45" fmla="*/ 2147483646 h 440"/>
              <a:gd name="T46" fmla="*/ 2147483646 w 426"/>
              <a:gd name="T47" fmla="*/ 2147483646 h 440"/>
              <a:gd name="T48" fmla="*/ 2147483646 w 426"/>
              <a:gd name="T49" fmla="*/ 2147483646 h 440"/>
              <a:gd name="T50" fmla="*/ 2147483646 w 426"/>
              <a:gd name="T51" fmla="*/ 2147483646 h 440"/>
              <a:gd name="T52" fmla="*/ 2147483646 w 426"/>
              <a:gd name="T53" fmla="*/ 2147483646 h 440"/>
              <a:gd name="T54" fmla="*/ 2147483646 w 426"/>
              <a:gd name="T55" fmla="*/ 2147483646 h 440"/>
              <a:gd name="T56" fmla="*/ 2147483646 w 426"/>
              <a:gd name="T57" fmla="*/ 2147483646 h 440"/>
              <a:gd name="T58" fmla="*/ 2147483646 w 426"/>
              <a:gd name="T59" fmla="*/ 2147483646 h 440"/>
              <a:gd name="T60" fmla="*/ 2147483646 w 426"/>
              <a:gd name="T61" fmla="*/ 2147483646 h 440"/>
              <a:gd name="T62" fmla="*/ 2147483646 w 426"/>
              <a:gd name="T63" fmla="*/ 2147483646 h 440"/>
              <a:gd name="T64" fmla="*/ 2147483646 w 426"/>
              <a:gd name="T65" fmla="*/ 2147483646 h 440"/>
              <a:gd name="T66" fmla="*/ 2147483646 w 426"/>
              <a:gd name="T67" fmla="*/ 2147483646 h 440"/>
              <a:gd name="T68" fmla="*/ 2147483646 w 426"/>
              <a:gd name="T69" fmla="*/ 2147483646 h 440"/>
              <a:gd name="T70" fmla="*/ 2147483646 w 426"/>
              <a:gd name="T71" fmla="*/ 2147483646 h 440"/>
              <a:gd name="T72" fmla="*/ 2147483646 w 426"/>
              <a:gd name="T73" fmla="*/ 2147483646 h 440"/>
              <a:gd name="T74" fmla="*/ 2147483646 w 426"/>
              <a:gd name="T75" fmla="*/ 2147483646 h 440"/>
              <a:gd name="T76" fmla="*/ 2147483646 w 426"/>
              <a:gd name="T77" fmla="*/ 2147483646 h 440"/>
              <a:gd name="T78" fmla="*/ 2147483646 w 426"/>
              <a:gd name="T79" fmla="*/ 2147483646 h 440"/>
              <a:gd name="T80" fmla="*/ 2147483646 w 426"/>
              <a:gd name="T81" fmla="*/ 2147483646 h 440"/>
              <a:gd name="T82" fmla="*/ 2147483646 w 426"/>
              <a:gd name="T83" fmla="*/ 2147483646 h 440"/>
              <a:gd name="T84" fmla="*/ 2147483646 w 426"/>
              <a:gd name="T85" fmla="*/ 2147483646 h 440"/>
              <a:gd name="T86" fmla="*/ 2147483646 w 426"/>
              <a:gd name="T87" fmla="*/ 2147483646 h 440"/>
              <a:gd name="T88" fmla="*/ 2147483646 w 426"/>
              <a:gd name="T89" fmla="*/ 2147483646 h 440"/>
              <a:gd name="T90" fmla="*/ 2147483646 w 426"/>
              <a:gd name="T91" fmla="*/ 2147483646 h 440"/>
              <a:gd name="T92" fmla="*/ 2147483646 w 426"/>
              <a:gd name="T93" fmla="*/ 2147483646 h 440"/>
              <a:gd name="T94" fmla="*/ 2147483646 w 426"/>
              <a:gd name="T95" fmla="*/ 2147483646 h 440"/>
              <a:gd name="T96" fmla="*/ 2147483646 w 426"/>
              <a:gd name="T97" fmla="*/ 2147483646 h 440"/>
              <a:gd name="T98" fmla="*/ 2147483646 w 426"/>
              <a:gd name="T99" fmla="*/ 2147483646 h 440"/>
              <a:gd name="T100" fmla="*/ 2147483646 w 426"/>
              <a:gd name="T101" fmla="*/ 2147483646 h 440"/>
              <a:gd name="T102" fmla="*/ 2147483646 w 426"/>
              <a:gd name="T103" fmla="*/ 2147483646 h 4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6"/>
              <a:gd name="T157" fmla="*/ 0 h 440"/>
              <a:gd name="T158" fmla="*/ 426 w 426"/>
              <a:gd name="T159" fmla="*/ 440 h 4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6" h="440">
                <a:moveTo>
                  <a:pt x="90" y="0"/>
                </a:moveTo>
                <a:lnTo>
                  <a:pt x="100" y="1"/>
                </a:lnTo>
                <a:lnTo>
                  <a:pt x="103" y="1"/>
                </a:lnTo>
                <a:lnTo>
                  <a:pt x="111" y="1"/>
                </a:lnTo>
                <a:lnTo>
                  <a:pt x="117" y="1"/>
                </a:lnTo>
                <a:lnTo>
                  <a:pt x="129" y="1"/>
                </a:lnTo>
                <a:lnTo>
                  <a:pt x="134" y="1"/>
                </a:lnTo>
                <a:lnTo>
                  <a:pt x="135" y="1"/>
                </a:lnTo>
                <a:lnTo>
                  <a:pt x="138" y="1"/>
                </a:lnTo>
                <a:lnTo>
                  <a:pt x="139" y="1"/>
                </a:lnTo>
                <a:lnTo>
                  <a:pt x="144" y="1"/>
                </a:lnTo>
                <a:lnTo>
                  <a:pt x="147" y="1"/>
                </a:lnTo>
                <a:lnTo>
                  <a:pt x="159" y="1"/>
                </a:lnTo>
                <a:lnTo>
                  <a:pt x="159" y="2"/>
                </a:lnTo>
                <a:lnTo>
                  <a:pt x="159" y="9"/>
                </a:lnTo>
                <a:lnTo>
                  <a:pt x="159" y="13"/>
                </a:lnTo>
                <a:lnTo>
                  <a:pt x="159" y="17"/>
                </a:lnTo>
                <a:lnTo>
                  <a:pt x="159" y="24"/>
                </a:lnTo>
                <a:lnTo>
                  <a:pt x="159" y="31"/>
                </a:lnTo>
                <a:lnTo>
                  <a:pt x="159" y="37"/>
                </a:lnTo>
                <a:lnTo>
                  <a:pt x="168" y="37"/>
                </a:lnTo>
                <a:lnTo>
                  <a:pt x="171" y="37"/>
                </a:lnTo>
                <a:lnTo>
                  <a:pt x="178" y="37"/>
                </a:lnTo>
                <a:lnTo>
                  <a:pt x="182" y="37"/>
                </a:lnTo>
                <a:lnTo>
                  <a:pt x="189" y="37"/>
                </a:lnTo>
                <a:lnTo>
                  <a:pt x="194" y="37"/>
                </a:lnTo>
                <a:lnTo>
                  <a:pt x="203" y="37"/>
                </a:lnTo>
                <a:lnTo>
                  <a:pt x="206" y="37"/>
                </a:lnTo>
                <a:lnTo>
                  <a:pt x="209" y="37"/>
                </a:lnTo>
                <a:lnTo>
                  <a:pt x="215" y="37"/>
                </a:lnTo>
                <a:lnTo>
                  <a:pt x="222" y="37"/>
                </a:lnTo>
                <a:lnTo>
                  <a:pt x="225" y="37"/>
                </a:lnTo>
                <a:lnTo>
                  <a:pt x="231" y="37"/>
                </a:lnTo>
                <a:lnTo>
                  <a:pt x="233" y="37"/>
                </a:lnTo>
                <a:lnTo>
                  <a:pt x="237" y="37"/>
                </a:lnTo>
                <a:lnTo>
                  <a:pt x="242" y="37"/>
                </a:lnTo>
                <a:lnTo>
                  <a:pt x="246" y="37"/>
                </a:lnTo>
                <a:lnTo>
                  <a:pt x="254" y="37"/>
                </a:lnTo>
                <a:lnTo>
                  <a:pt x="256" y="37"/>
                </a:lnTo>
                <a:lnTo>
                  <a:pt x="260" y="37"/>
                </a:lnTo>
                <a:lnTo>
                  <a:pt x="266" y="37"/>
                </a:lnTo>
                <a:lnTo>
                  <a:pt x="271" y="37"/>
                </a:lnTo>
                <a:lnTo>
                  <a:pt x="278" y="37"/>
                </a:lnTo>
                <a:lnTo>
                  <a:pt x="278" y="49"/>
                </a:lnTo>
                <a:lnTo>
                  <a:pt x="278" y="62"/>
                </a:lnTo>
                <a:lnTo>
                  <a:pt x="278" y="74"/>
                </a:lnTo>
                <a:lnTo>
                  <a:pt x="278" y="82"/>
                </a:lnTo>
                <a:lnTo>
                  <a:pt x="278" y="90"/>
                </a:lnTo>
                <a:lnTo>
                  <a:pt x="278" y="100"/>
                </a:lnTo>
                <a:lnTo>
                  <a:pt x="278" y="104"/>
                </a:lnTo>
                <a:lnTo>
                  <a:pt x="278" y="110"/>
                </a:lnTo>
                <a:lnTo>
                  <a:pt x="278" y="111"/>
                </a:lnTo>
                <a:lnTo>
                  <a:pt x="279" y="112"/>
                </a:lnTo>
                <a:lnTo>
                  <a:pt x="291" y="112"/>
                </a:lnTo>
                <a:lnTo>
                  <a:pt x="296" y="112"/>
                </a:lnTo>
                <a:lnTo>
                  <a:pt x="302" y="112"/>
                </a:lnTo>
                <a:lnTo>
                  <a:pt x="307" y="112"/>
                </a:lnTo>
                <a:lnTo>
                  <a:pt x="313" y="112"/>
                </a:lnTo>
                <a:lnTo>
                  <a:pt x="317" y="112"/>
                </a:lnTo>
                <a:lnTo>
                  <a:pt x="319" y="112"/>
                </a:lnTo>
                <a:lnTo>
                  <a:pt x="320" y="112"/>
                </a:lnTo>
                <a:lnTo>
                  <a:pt x="325" y="112"/>
                </a:lnTo>
                <a:lnTo>
                  <a:pt x="331" y="112"/>
                </a:lnTo>
                <a:lnTo>
                  <a:pt x="335" y="112"/>
                </a:lnTo>
                <a:lnTo>
                  <a:pt x="338" y="112"/>
                </a:lnTo>
                <a:lnTo>
                  <a:pt x="342" y="112"/>
                </a:lnTo>
                <a:lnTo>
                  <a:pt x="349" y="112"/>
                </a:lnTo>
                <a:lnTo>
                  <a:pt x="354" y="112"/>
                </a:lnTo>
                <a:lnTo>
                  <a:pt x="355" y="112"/>
                </a:lnTo>
                <a:lnTo>
                  <a:pt x="358" y="112"/>
                </a:lnTo>
                <a:lnTo>
                  <a:pt x="362" y="112"/>
                </a:lnTo>
                <a:lnTo>
                  <a:pt x="365" y="112"/>
                </a:lnTo>
                <a:lnTo>
                  <a:pt x="373" y="112"/>
                </a:lnTo>
                <a:lnTo>
                  <a:pt x="377" y="112"/>
                </a:lnTo>
                <a:lnTo>
                  <a:pt x="382" y="112"/>
                </a:lnTo>
                <a:lnTo>
                  <a:pt x="385" y="112"/>
                </a:lnTo>
                <a:lnTo>
                  <a:pt x="390" y="112"/>
                </a:lnTo>
                <a:lnTo>
                  <a:pt x="390" y="119"/>
                </a:lnTo>
                <a:lnTo>
                  <a:pt x="389" y="124"/>
                </a:lnTo>
                <a:lnTo>
                  <a:pt x="389" y="134"/>
                </a:lnTo>
                <a:lnTo>
                  <a:pt x="389" y="137"/>
                </a:lnTo>
                <a:lnTo>
                  <a:pt x="389" y="149"/>
                </a:lnTo>
                <a:lnTo>
                  <a:pt x="389" y="156"/>
                </a:lnTo>
                <a:lnTo>
                  <a:pt x="389" y="161"/>
                </a:lnTo>
                <a:lnTo>
                  <a:pt x="389" y="173"/>
                </a:lnTo>
                <a:lnTo>
                  <a:pt x="389" y="180"/>
                </a:lnTo>
                <a:lnTo>
                  <a:pt x="389" y="182"/>
                </a:lnTo>
                <a:lnTo>
                  <a:pt x="389" y="183"/>
                </a:lnTo>
                <a:lnTo>
                  <a:pt x="389" y="186"/>
                </a:lnTo>
                <a:lnTo>
                  <a:pt x="389" y="199"/>
                </a:lnTo>
                <a:lnTo>
                  <a:pt x="389" y="212"/>
                </a:lnTo>
                <a:lnTo>
                  <a:pt x="389" y="217"/>
                </a:lnTo>
                <a:lnTo>
                  <a:pt x="390" y="223"/>
                </a:lnTo>
                <a:lnTo>
                  <a:pt x="390" y="226"/>
                </a:lnTo>
                <a:lnTo>
                  <a:pt x="390" y="229"/>
                </a:lnTo>
                <a:lnTo>
                  <a:pt x="390" y="235"/>
                </a:lnTo>
                <a:lnTo>
                  <a:pt x="390" y="248"/>
                </a:lnTo>
                <a:lnTo>
                  <a:pt x="390" y="260"/>
                </a:lnTo>
                <a:lnTo>
                  <a:pt x="395" y="260"/>
                </a:lnTo>
                <a:lnTo>
                  <a:pt x="400" y="260"/>
                </a:lnTo>
                <a:lnTo>
                  <a:pt x="410" y="260"/>
                </a:lnTo>
                <a:lnTo>
                  <a:pt x="412" y="260"/>
                </a:lnTo>
                <a:lnTo>
                  <a:pt x="425" y="260"/>
                </a:lnTo>
                <a:lnTo>
                  <a:pt x="425" y="273"/>
                </a:lnTo>
                <a:lnTo>
                  <a:pt x="425" y="286"/>
                </a:lnTo>
                <a:lnTo>
                  <a:pt x="425" y="292"/>
                </a:lnTo>
                <a:lnTo>
                  <a:pt x="425" y="298"/>
                </a:lnTo>
                <a:lnTo>
                  <a:pt x="425" y="310"/>
                </a:lnTo>
                <a:lnTo>
                  <a:pt x="425" y="323"/>
                </a:lnTo>
                <a:lnTo>
                  <a:pt x="425" y="335"/>
                </a:lnTo>
                <a:lnTo>
                  <a:pt x="425" y="338"/>
                </a:lnTo>
                <a:lnTo>
                  <a:pt x="425" y="349"/>
                </a:lnTo>
                <a:lnTo>
                  <a:pt x="425" y="360"/>
                </a:lnTo>
                <a:lnTo>
                  <a:pt x="425" y="370"/>
                </a:lnTo>
                <a:lnTo>
                  <a:pt x="425" y="373"/>
                </a:lnTo>
                <a:lnTo>
                  <a:pt x="425" y="385"/>
                </a:lnTo>
                <a:lnTo>
                  <a:pt x="425" y="398"/>
                </a:lnTo>
                <a:lnTo>
                  <a:pt x="425" y="404"/>
                </a:lnTo>
                <a:lnTo>
                  <a:pt x="425" y="411"/>
                </a:lnTo>
                <a:lnTo>
                  <a:pt x="397" y="407"/>
                </a:lnTo>
                <a:lnTo>
                  <a:pt x="391" y="412"/>
                </a:lnTo>
                <a:lnTo>
                  <a:pt x="390" y="414"/>
                </a:lnTo>
                <a:lnTo>
                  <a:pt x="383" y="419"/>
                </a:lnTo>
                <a:lnTo>
                  <a:pt x="369" y="433"/>
                </a:lnTo>
                <a:lnTo>
                  <a:pt x="332" y="439"/>
                </a:lnTo>
                <a:lnTo>
                  <a:pt x="329" y="439"/>
                </a:lnTo>
                <a:lnTo>
                  <a:pt x="327" y="439"/>
                </a:lnTo>
                <a:lnTo>
                  <a:pt x="325" y="439"/>
                </a:lnTo>
                <a:lnTo>
                  <a:pt x="298" y="424"/>
                </a:lnTo>
                <a:lnTo>
                  <a:pt x="270" y="412"/>
                </a:lnTo>
                <a:lnTo>
                  <a:pt x="267" y="411"/>
                </a:lnTo>
                <a:lnTo>
                  <a:pt x="256" y="410"/>
                </a:lnTo>
                <a:lnTo>
                  <a:pt x="203" y="375"/>
                </a:lnTo>
                <a:lnTo>
                  <a:pt x="194" y="367"/>
                </a:lnTo>
                <a:lnTo>
                  <a:pt x="192" y="365"/>
                </a:lnTo>
                <a:lnTo>
                  <a:pt x="184" y="367"/>
                </a:lnTo>
                <a:lnTo>
                  <a:pt x="182" y="374"/>
                </a:lnTo>
                <a:lnTo>
                  <a:pt x="178" y="373"/>
                </a:lnTo>
                <a:lnTo>
                  <a:pt x="165" y="357"/>
                </a:lnTo>
                <a:lnTo>
                  <a:pt x="155" y="369"/>
                </a:lnTo>
                <a:lnTo>
                  <a:pt x="154" y="370"/>
                </a:lnTo>
                <a:lnTo>
                  <a:pt x="148" y="369"/>
                </a:lnTo>
                <a:lnTo>
                  <a:pt x="146" y="370"/>
                </a:lnTo>
                <a:lnTo>
                  <a:pt x="131" y="376"/>
                </a:lnTo>
                <a:lnTo>
                  <a:pt x="120" y="374"/>
                </a:lnTo>
                <a:lnTo>
                  <a:pt x="104" y="366"/>
                </a:lnTo>
                <a:lnTo>
                  <a:pt x="95" y="367"/>
                </a:lnTo>
                <a:lnTo>
                  <a:pt x="84" y="370"/>
                </a:lnTo>
                <a:lnTo>
                  <a:pt x="79" y="373"/>
                </a:lnTo>
                <a:lnTo>
                  <a:pt x="73" y="372"/>
                </a:lnTo>
                <a:lnTo>
                  <a:pt x="71" y="367"/>
                </a:lnTo>
                <a:lnTo>
                  <a:pt x="61" y="364"/>
                </a:lnTo>
                <a:lnTo>
                  <a:pt x="48" y="367"/>
                </a:lnTo>
                <a:lnTo>
                  <a:pt x="45" y="366"/>
                </a:lnTo>
                <a:lnTo>
                  <a:pt x="44" y="366"/>
                </a:lnTo>
                <a:lnTo>
                  <a:pt x="41" y="365"/>
                </a:lnTo>
                <a:lnTo>
                  <a:pt x="34" y="364"/>
                </a:lnTo>
                <a:lnTo>
                  <a:pt x="29" y="358"/>
                </a:lnTo>
                <a:lnTo>
                  <a:pt x="29" y="345"/>
                </a:lnTo>
                <a:lnTo>
                  <a:pt x="27" y="340"/>
                </a:lnTo>
                <a:lnTo>
                  <a:pt x="25" y="338"/>
                </a:lnTo>
                <a:lnTo>
                  <a:pt x="25" y="334"/>
                </a:lnTo>
                <a:lnTo>
                  <a:pt x="29" y="327"/>
                </a:lnTo>
                <a:lnTo>
                  <a:pt x="24" y="323"/>
                </a:lnTo>
                <a:lnTo>
                  <a:pt x="27" y="315"/>
                </a:lnTo>
                <a:lnTo>
                  <a:pt x="27" y="314"/>
                </a:lnTo>
                <a:lnTo>
                  <a:pt x="20" y="305"/>
                </a:lnTo>
                <a:lnTo>
                  <a:pt x="19" y="304"/>
                </a:lnTo>
                <a:lnTo>
                  <a:pt x="16" y="299"/>
                </a:lnTo>
                <a:lnTo>
                  <a:pt x="16" y="296"/>
                </a:lnTo>
                <a:lnTo>
                  <a:pt x="17" y="290"/>
                </a:lnTo>
                <a:lnTo>
                  <a:pt x="15" y="283"/>
                </a:lnTo>
                <a:lnTo>
                  <a:pt x="18" y="275"/>
                </a:lnTo>
                <a:lnTo>
                  <a:pt x="17" y="268"/>
                </a:lnTo>
                <a:lnTo>
                  <a:pt x="16" y="262"/>
                </a:lnTo>
                <a:lnTo>
                  <a:pt x="17" y="258"/>
                </a:lnTo>
                <a:lnTo>
                  <a:pt x="27" y="254"/>
                </a:lnTo>
                <a:lnTo>
                  <a:pt x="29" y="248"/>
                </a:lnTo>
                <a:lnTo>
                  <a:pt x="27" y="240"/>
                </a:lnTo>
                <a:lnTo>
                  <a:pt x="22" y="230"/>
                </a:lnTo>
                <a:lnTo>
                  <a:pt x="19" y="228"/>
                </a:lnTo>
                <a:lnTo>
                  <a:pt x="9" y="225"/>
                </a:lnTo>
                <a:lnTo>
                  <a:pt x="15" y="216"/>
                </a:lnTo>
                <a:lnTo>
                  <a:pt x="17" y="210"/>
                </a:lnTo>
                <a:lnTo>
                  <a:pt x="9" y="214"/>
                </a:lnTo>
                <a:lnTo>
                  <a:pt x="0" y="201"/>
                </a:lnTo>
                <a:lnTo>
                  <a:pt x="6" y="159"/>
                </a:lnTo>
                <a:lnTo>
                  <a:pt x="7" y="157"/>
                </a:lnTo>
                <a:lnTo>
                  <a:pt x="11" y="152"/>
                </a:lnTo>
                <a:lnTo>
                  <a:pt x="9" y="148"/>
                </a:lnTo>
                <a:lnTo>
                  <a:pt x="8" y="124"/>
                </a:lnTo>
                <a:lnTo>
                  <a:pt x="15" y="119"/>
                </a:lnTo>
                <a:lnTo>
                  <a:pt x="18" y="112"/>
                </a:lnTo>
                <a:lnTo>
                  <a:pt x="18" y="105"/>
                </a:lnTo>
                <a:lnTo>
                  <a:pt x="23" y="94"/>
                </a:lnTo>
                <a:lnTo>
                  <a:pt x="25" y="91"/>
                </a:lnTo>
                <a:lnTo>
                  <a:pt x="25" y="81"/>
                </a:lnTo>
                <a:lnTo>
                  <a:pt x="42" y="76"/>
                </a:lnTo>
                <a:lnTo>
                  <a:pt x="46" y="47"/>
                </a:lnTo>
                <a:lnTo>
                  <a:pt x="48" y="43"/>
                </a:lnTo>
                <a:lnTo>
                  <a:pt x="64" y="39"/>
                </a:lnTo>
                <a:lnTo>
                  <a:pt x="81" y="41"/>
                </a:lnTo>
                <a:lnTo>
                  <a:pt x="92" y="39"/>
                </a:lnTo>
                <a:lnTo>
                  <a:pt x="102" y="27"/>
                </a:lnTo>
                <a:lnTo>
                  <a:pt x="97" y="23"/>
                </a:lnTo>
                <a:lnTo>
                  <a:pt x="100" y="19"/>
                </a:lnTo>
                <a:lnTo>
                  <a:pt x="105" y="19"/>
                </a:lnTo>
                <a:lnTo>
                  <a:pt x="93" y="3"/>
                </a:lnTo>
                <a:lnTo>
                  <a:pt x="9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 name="Freeform 200"/>
          <p:cNvSpPr>
            <a:spLocks/>
          </p:cNvSpPr>
          <p:nvPr/>
        </p:nvSpPr>
        <p:spPr bwMode="auto">
          <a:xfrm>
            <a:off x="6059488" y="4443414"/>
            <a:ext cx="514350" cy="534987"/>
          </a:xfrm>
          <a:custGeom>
            <a:avLst/>
            <a:gdLst>
              <a:gd name="T0" fmla="*/ 2147483646 w 356"/>
              <a:gd name="T1" fmla="*/ 2147483646 h 382"/>
              <a:gd name="T2" fmla="*/ 2147483646 w 356"/>
              <a:gd name="T3" fmla="*/ 2147483646 h 382"/>
              <a:gd name="T4" fmla="*/ 2147483646 w 356"/>
              <a:gd name="T5" fmla="*/ 2147483646 h 382"/>
              <a:gd name="T6" fmla="*/ 2147483646 w 356"/>
              <a:gd name="T7" fmla="*/ 2147483646 h 382"/>
              <a:gd name="T8" fmla="*/ 2147483646 w 356"/>
              <a:gd name="T9" fmla="*/ 2147483646 h 382"/>
              <a:gd name="T10" fmla="*/ 2147483646 w 356"/>
              <a:gd name="T11" fmla="*/ 2147483646 h 382"/>
              <a:gd name="T12" fmla="*/ 2147483646 w 356"/>
              <a:gd name="T13" fmla="*/ 2147483646 h 382"/>
              <a:gd name="T14" fmla="*/ 2147483646 w 356"/>
              <a:gd name="T15" fmla="*/ 2147483646 h 382"/>
              <a:gd name="T16" fmla="*/ 2147483646 w 356"/>
              <a:gd name="T17" fmla="*/ 2147483646 h 382"/>
              <a:gd name="T18" fmla="*/ 2147483646 w 356"/>
              <a:gd name="T19" fmla="*/ 2147483646 h 382"/>
              <a:gd name="T20" fmla="*/ 2147483646 w 356"/>
              <a:gd name="T21" fmla="*/ 2147483646 h 382"/>
              <a:gd name="T22" fmla="*/ 2147483646 w 356"/>
              <a:gd name="T23" fmla="*/ 2147483646 h 382"/>
              <a:gd name="T24" fmla="*/ 2147483646 w 356"/>
              <a:gd name="T25" fmla="*/ 2147483646 h 382"/>
              <a:gd name="T26" fmla="*/ 2147483646 w 356"/>
              <a:gd name="T27" fmla="*/ 2147483646 h 382"/>
              <a:gd name="T28" fmla="*/ 2147483646 w 356"/>
              <a:gd name="T29" fmla="*/ 2147483646 h 382"/>
              <a:gd name="T30" fmla="*/ 2147483646 w 356"/>
              <a:gd name="T31" fmla="*/ 2147483646 h 382"/>
              <a:gd name="T32" fmla="*/ 2147483646 w 356"/>
              <a:gd name="T33" fmla="*/ 0 h 382"/>
              <a:gd name="T34" fmla="*/ 2147483646 w 356"/>
              <a:gd name="T35" fmla="*/ 0 h 382"/>
              <a:gd name="T36" fmla="*/ 2147483646 w 356"/>
              <a:gd name="T37" fmla="*/ 0 h 382"/>
              <a:gd name="T38" fmla="*/ 2147483646 w 356"/>
              <a:gd name="T39" fmla="*/ 0 h 382"/>
              <a:gd name="T40" fmla="*/ 2147483646 w 356"/>
              <a:gd name="T41" fmla="*/ 0 h 382"/>
              <a:gd name="T42" fmla="*/ 2147483646 w 356"/>
              <a:gd name="T43" fmla="*/ 0 h 382"/>
              <a:gd name="T44" fmla="*/ 2147483646 w 356"/>
              <a:gd name="T45" fmla="*/ 0 h 382"/>
              <a:gd name="T46" fmla="*/ 2147483646 w 356"/>
              <a:gd name="T47" fmla="*/ 2147483646 h 382"/>
              <a:gd name="T48" fmla="*/ 2147483646 w 356"/>
              <a:gd name="T49" fmla="*/ 2147483646 h 382"/>
              <a:gd name="T50" fmla="*/ 2147483646 w 356"/>
              <a:gd name="T51" fmla="*/ 2147483646 h 382"/>
              <a:gd name="T52" fmla="*/ 2147483646 w 356"/>
              <a:gd name="T53" fmla="*/ 2147483646 h 382"/>
              <a:gd name="T54" fmla="*/ 2147483646 w 356"/>
              <a:gd name="T55" fmla="*/ 2147483646 h 382"/>
              <a:gd name="T56" fmla="*/ 2147483646 w 356"/>
              <a:gd name="T57" fmla="*/ 2147483646 h 382"/>
              <a:gd name="T58" fmla="*/ 2147483646 w 356"/>
              <a:gd name="T59" fmla="*/ 2147483646 h 382"/>
              <a:gd name="T60" fmla="*/ 2147483646 w 356"/>
              <a:gd name="T61" fmla="*/ 2147483646 h 382"/>
              <a:gd name="T62" fmla="*/ 2147483646 w 356"/>
              <a:gd name="T63" fmla="*/ 2147483646 h 382"/>
              <a:gd name="T64" fmla="*/ 2147483646 w 356"/>
              <a:gd name="T65" fmla="*/ 2147483646 h 382"/>
              <a:gd name="T66" fmla="*/ 2147483646 w 356"/>
              <a:gd name="T67" fmla="*/ 2147483646 h 382"/>
              <a:gd name="T68" fmla="*/ 2147483646 w 356"/>
              <a:gd name="T69" fmla="*/ 2147483646 h 382"/>
              <a:gd name="T70" fmla="*/ 2147483646 w 356"/>
              <a:gd name="T71" fmla="*/ 2147483646 h 382"/>
              <a:gd name="T72" fmla="*/ 2147483646 w 356"/>
              <a:gd name="T73" fmla="*/ 2147483646 h 382"/>
              <a:gd name="T74" fmla="*/ 2147483646 w 356"/>
              <a:gd name="T75" fmla="*/ 2147483646 h 382"/>
              <a:gd name="T76" fmla="*/ 2147483646 w 356"/>
              <a:gd name="T77" fmla="*/ 2147483646 h 382"/>
              <a:gd name="T78" fmla="*/ 2147483646 w 356"/>
              <a:gd name="T79" fmla="*/ 2147483646 h 382"/>
              <a:gd name="T80" fmla="*/ 2147483646 w 356"/>
              <a:gd name="T81" fmla="*/ 2147483646 h 382"/>
              <a:gd name="T82" fmla="*/ 2147483646 w 356"/>
              <a:gd name="T83" fmla="*/ 2147483646 h 382"/>
              <a:gd name="T84" fmla="*/ 2147483646 w 356"/>
              <a:gd name="T85" fmla="*/ 2147483646 h 382"/>
              <a:gd name="T86" fmla="*/ 2147483646 w 356"/>
              <a:gd name="T87" fmla="*/ 2147483646 h 382"/>
              <a:gd name="T88" fmla="*/ 2147483646 w 356"/>
              <a:gd name="T89" fmla="*/ 2147483646 h 382"/>
              <a:gd name="T90" fmla="*/ 2147483646 w 356"/>
              <a:gd name="T91" fmla="*/ 2147483646 h 382"/>
              <a:gd name="T92" fmla="*/ 2147483646 w 356"/>
              <a:gd name="T93" fmla="*/ 2147483646 h 382"/>
              <a:gd name="T94" fmla="*/ 2147483646 w 356"/>
              <a:gd name="T95" fmla="*/ 2147483646 h 382"/>
              <a:gd name="T96" fmla="*/ 2147483646 w 356"/>
              <a:gd name="T97" fmla="*/ 2147483646 h 382"/>
              <a:gd name="T98" fmla="*/ 2147483646 w 356"/>
              <a:gd name="T99" fmla="*/ 2147483646 h 382"/>
              <a:gd name="T100" fmla="*/ 2147483646 w 356"/>
              <a:gd name="T101" fmla="*/ 2147483646 h 382"/>
              <a:gd name="T102" fmla="*/ 2147483646 w 356"/>
              <a:gd name="T103" fmla="*/ 2147483646 h 382"/>
              <a:gd name="T104" fmla="*/ 2147483646 w 356"/>
              <a:gd name="T105" fmla="*/ 2147483646 h 382"/>
              <a:gd name="T106" fmla="*/ 2147483646 w 356"/>
              <a:gd name="T107" fmla="*/ 2147483646 h 382"/>
              <a:gd name="T108" fmla="*/ 2147483646 w 356"/>
              <a:gd name="T109" fmla="*/ 2147483646 h 382"/>
              <a:gd name="T110" fmla="*/ 2147483646 w 356"/>
              <a:gd name="T111" fmla="*/ 2147483646 h 382"/>
              <a:gd name="T112" fmla="*/ 2147483646 w 356"/>
              <a:gd name="T113" fmla="*/ 2147483646 h 382"/>
              <a:gd name="T114" fmla="*/ 2147483646 w 356"/>
              <a:gd name="T115" fmla="*/ 2147483646 h 382"/>
              <a:gd name="T116" fmla="*/ 2147483646 w 356"/>
              <a:gd name="T117" fmla="*/ 2147483646 h 382"/>
              <a:gd name="T118" fmla="*/ 2147483646 w 356"/>
              <a:gd name="T119" fmla="*/ 2147483646 h 382"/>
              <a:gd name="T120" fmla="*/ 0 w 356"/>
              <a:gd name="T121" fmla="*/ 2147483646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6"/>
              <a:gd name="T184" fmla="*/ 0 h 382"/>
              <a:gd name="T185" fmla="*/ 356 w 356"/>
              <a:gd name="T186" fmla="*/ 382 h 3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6" h="382">
                <a:moveTo>
                  <a:pt x="0" y="87"/>
                </a:moveTo>
                <a:lnTo>
                  <a:pt x="10" y="87"/>
                </a:lnTo>
                <a:lnTo>
                  <a:pt x="18" y="87"/>
                </a:lnTo>
                <a:lnTo>
                  <a:pt x="23" y="87"/>
                </a:lnTo>
                <a:lnTo>
                  <a:pt x="35" y="87"/>
                </a:lnTo>
                <a:lnTo>
                  <a:pt x="35" y="73"/>
                </a:lnTo>
                <a:lnTo>
                  <a:pt x="47" y="73"/>
                </a:lnTo>
                <a:lnTo>
                  <a:pt x="59" y="74"/>
                </a:lnTo>
                <a:lnTo>
                  <a:pt x="70" y="74"/>
                </a:lnTo>
                <a:lnTo>
                  <a:pt x="80" y="74"/>
                </a:lnTo>
                <a:lnTo>
                  <a:pt x="83" y="74"/>
                </a:lnTo>
                <a:lnTo>
                  <a:pt x="94" y="74"/>
                </a:lnTo>
                <a:lnTo>
                  <a:pt x="97" y="74"/>
                </a:lnTo>
                <a:lnTo>
                  <a:pt x="106" y="74"/>
                </a:lnTo>
                <a:lnTo>
                  <a:pt x="106" y="61"/>
                </a:lnTo>
                <a:lnTo>
                  <a:pt x="106" y="48"/>
                </a:lnTo>
                <a:lnTo>
                  <a:pt x="118" y="48"/>
                </a:lnTo>
                <a:lnTo>
                  <a:pt x="120" y="48"/>
                </a:lnTo>
                <a:lnTo>
                  <a:pt x="124" y="48"/>
                </a:lnTo>
                <a:lnTo>
                  <a:pt x="130" y="51"/>
                </a:lnTo>
                <a:lnTo>
                  <a:pt x="132" y="51"/>
                </a:lnTo>
                <a:lnTo>
                  <a:pt x="141" y="51"/>
                </a:lnTo>
                <a:lnTo>
                  <a:pt x="153" y="51"/>
                </a:lnTo>
                <a:lnTo>
                  <a:pt x="157" y="51"/>
                </a:lnTo>
                <a:lnTo>
                  <a:pt x="165" y="51"/>
                </a:lnTo>
                <a:lnTo>
                  <a:pt x="170" y="51"/>
                </a:lnTo>
                <a:lnTo>
                  <a:pt x="178" y="51"/>
                </a:lnTo>
                <a:lnTo>
                  <a:pt x="184" y="51"/>
                </a:lnTo>
                <a:lnTo>
                  <a:pt x="190" y="51"/>
                </a:lnTo>
                <a:lnTo>
                  <a:pt x="196" y="51"/>
                </a:lnTo>
                <a:lnTo>
                  <a:pt x="202" y="51"/>
                </a:lnTo>
                <a:lnTo>
                  <a:pt x="207" y="51"/>
                </a:lnTo>
                <a:lnTo>
                  <a:pt x="213" y="51"/>
                </a:lnTo>
                <a:lnTo>
                  <a:pt x="217" y="51"/>
                </a:lnTo>
                <a:lnTo>
                  <a:pt x="220" y="51"/>
                </a:lnTo>
                <a:lnTo>
                  <a:pt x="224" y="51"/>
                </a:lnTo>
                <a:lnTo>
                  <a:pt x="228" y="51"/>
                </a:lnTo>
                <a:lnTo>
                  <a:pt x="248" y="51"/>
                </a:lnTo>
                <a:lnTo>
                  <a:pt x="248" y="37"/>
                </a:lnTo>
                <a:lnTo>
                  <a:pt x="251" y="37"/>
                </a:lnTo>
                <a:lnTo>
                  <a:pt x="260" y="37"/>
                </a:lnTo>
                <a:lnTo>
                  <a:pt x="271" y="37"/>
                </a:lnTo>
                <a:lnTo>
                  <a:pt x="280" y="37"/>
                </a:lnTo>
                <a:lnTo>
                  <a:pt x="283" y="37"/>
                </a:lnTo>
                <a:lnTo>
                  <a:pt x="283" y="24"/>
                </a:lnTo>
                <a:lnTo>
                  <a:pt x="283" y="17"/>
                </a:lnTo>
                <a:lnTo>
                  <a:pt x="283" y="12"/>
                </a:lnTo>
                <a:lnTo>
                  <a:pt x="283" y="6"/>
                </a:lnTo>
                <a:lnTo>
                  <a:pt x="283" y="4"/>
                </a:lnTo>
                <a:lnTo>
                  <a:pt x="283" y="0"/>
                </a:lnTo>
                <a:lnTo>
                  <a:pt x="291" y="0"/>
                </a:lnTo>
                <a:lnTo>
                  <a:pt x="293" y="0"/>
                </a:lnTo>
                <a:lnTo>
                  <a:pt x="295" y="0"/>
                </a:lnTo>
                <a:lnTo>
                  <a:pt x="298" y="0"/>
                </a:lnTo>
                <a:lnTo>
                  <a:pt x="300" y="0"/>
                </a:lnTo>
                <a:lnTo>
                  <a:pt x="304" y="0"/>
                </a:lnTo>
                <a:lnTo>
                  <a:pt x="307" y="0"/>
                </a:lnTo>
                <a:lnTo>
                  <a:pt x="312" y="0"/>
                </a:lnTo>
                <a:lnTo>
                  <a:pt x="314" y="0"/>
                </a:lnTo>
                <a:lnTo>
                  <a:pt x="316" y="0"/>
                </a:lnTo>
                <a:lnTo>
                  <a:pt x="319" y="0"/>
                </a:lnTo>
                <a:lnTo>
                  <a:pt x="325" y="0"/>
                </a:lnTo>
                <a:lnTo>
                  <a:pt x="328" y="0"/>
                </a:lnTo>
                <a:lnTo>
                  <a:pt x="333" y="0"/>
                </a:lnTo>
                <a:lnTo>
                  <a:pt x="336" y="0"/>
                </a:lnTo>
                <a:lnTo>
                  <a:pt x="340" y="0"/>
                </a:lnTo>
                <a:lnTo>
                  <a:pt x="342" y="0"/>
                </a:lnTo>
                <a:lnTo>
                  <a:pt x="349" y="0"/>
                </a:lnTo>
                <a:lnTo>
                  <a:pt x="352" y="0"/>
                </a:lnTo>
                <a:lnTo>
                  <a:pt x="355" y="0"/>
                </a:lnTo>
                <a:lnTo>
                  <a:pt x="355" y="6"/>
                </a:lnTo>
                <a:lnTo>
                  <a:pt x="355" y="12"/>
                </a:lnTo>
                <a:lnTo>
                  <a:pt x="355" y="24"/>
                </a:lnTo>
                <a:lnTo>
                  <a:pt x="355" y="37"/>
                </a:lnTo>
                <a:lnTo>
                  <a:pt x="355" y="48"/>
                </a:lnTo>
                <a:lnTo>
                  <a:pt x="355" y="62"/>
                </a:lnTo>
                <a:lnTo>
                  <a:pt x="355" y="74"/>
                </a:lnTo>
                <a:lnTo>
                  <a:pt x="355" y="87"/>
                </a:lnTo>
                <a:lnTo>
                  <a:pt x="355" y="90"/>
                </a:lnTo>
                <a:lnTo>
                  <a:pt x="355" y="99"/>
                </a:lnTo>
                <a:lnTo>
                  <a:pt x="355" y="102"/>
                </a:lnTo>
                <a:lnTo>
                  <a:pt x="355" y="111"/>
                </a:lnTo>
                <a:lnTo>
                  <a:pt x="355" y="122"/>
                </a:lnTo>
                <a:lnTo>
                  <a:pt x="355" y="123"/>
                </a:lnTo>
                <a:lnTo>
                  <a:pt x="355" y="136"/>
                </a:lnTo>
                <a:lnTo>
                  <a:pt x="355" y="141"/>
                </a:lnTo>
                <a:lnTo>
                  <a:pt x="355" y="148"/>
                </a:lnTo>
                <a:lnTo>
                  <a:pt x="355" y="161"/>
                </a:lnTo>
                <a:lnTo>
                  <a:pt x="355" y="163"/>
                </a:lnTo>
                <a:lnTo>
                  <a:pt x="355" y="181"/>
                </a:lnTo>
                <a:lnTo>
                  <a:pt x="355" y="185"/>
                </a:lnTo>
                <a:lnTo>
                  <a:pt x="355" y="198"/>
                </a:lnTo>
                <a:lnTo>
                  <a:pt x="355" y="210"/>
                </a:lnTo>
                <a:lnTo>
                  <a:pt x="355" y="223"/>
                </a:lnTo>
                <a:lnTo>
                  <a:pt x="355" y="226"/>
                </a:lnTo>
                <a:lnTo>
                  <a:pt x="355" y="229"/>
                </a:lnTo>
                <a:lnTo>
                  <a:pt x="355" y="234"/>
                </a:lnTo>
                <a:lnTo>
                  <a:pt x="355" y="248"/>
                </a:lnTo>
                <a:lnTo>
                  <a:pt x="355" y="254"/>
                </a:lnTo>
                <a:lnTo>
                  <a:pt x="355" y="260"/>
                </a:lnTo>
                <a:lnTo>
                  <a:pt x="355" y="273"/>
                </a:lnTo>
                <a:lnTo>
                  <a:pt x="355" y="285"/>
                </a:lnTo>
                <a:lnTo>
                  <a:pt x="355" y="295"/>
                </a:lnTo>
                <a:lnTo>
                  <a:pt x="355" y="301"/>
                </a:lnTo>
                <a:lnTo>
                  <a:pt x="355" y="303"/>
                </a:lnTo>
                <a:lnTo>
                  <a:pt x="355" y="311"/>
                </a:lnTo>
                <a:lnTo>
                  <a:pt x="352" y="316"/>
                </a:lnTo>
                <a:lnTo>
                  <a:pt x="351" y="318"/>
                </a:lnTo>
                <a:lnTo>
                  <a:pt x="349" y="322"/>
                </a:lnTo>
                <a:lnTo>
                  <a:pt x="338" y="333"/>
                </a:lnTo>
                <a:lnTo>
                  <a:pt x="335" y="336"/>
                </a:lnTo>
                <a:lnTo>
                  <a:pt x="313" y="334"/>
                </a:lnTo>
                <a:lnTo>
                  <a:pt x="303" y="329"/>
                </a:lnTo>
                <a:lnTo>
                  <a:pt x="296" y="325"/>
                </a:lnTo>
                <a:lnTo>
                  <a:pt x="284" y="320"/>
                </a:lnTo>
                <a:lnTo>
                  <a:pt x="274" y="323"/>
                </a:lnTo>
                <a:lnTo>
                  <a:pt x="271" y="322"/>
                </a:lnTo>
                <a:lnTo>
                  <a:pt x="265" y="320"/>
                </a:lnTo>
                <a:lnTo>
                  <a:pt x="238" y="314"/>
                </a:lnTo>
                <a:lnTo>
                  <a:pt x="218" y="303"/>
                </a:lnTo>
                <a:lnTo>
                  <a:pt x="205" y="300"/>
                </a:lnTo>
                <a:lnTo>
                  <a:pt x="200" y="300"/>
                </a:lnTo>
                <a:lnTo>
                  <a:pt x="198" y="301"/>
                </a:lnTo>
                <a:lnTo>
                  <a:pt x="196" y="303"/>
                </a:lnTo>
                <a:lnTo>
                  <a:pt x="190" y="318"/>
                </a:lnTo>
                <a:lnTo>
                  <a:pt x="191" y="322"/>
                </a:lnTo>
                <a:lnTo>
                  <a:pt x="178" y="326"/>
                </a:lnTo>
                <a:lnTo>
                  <a:pt x="176" y="329"/>
                </a:lnTo>
                <a:lnTo>
                  <a:pt x="179" y="341"/>
                </a:lnTo>
                <a:lnTo>
                  <a:pt x="178" y="349"/>
                </a:lnTo>
                <a:lnTo>
                  <a:pt x="174" y="349"/>
                </a:lnTo>
                <a:lnTo>
                  <a:pt x="170" y="353"/>
                </a:lnTo>
                <a:lnTo>
                  <a:pt x="169" y="358"/>
                </a:lnTo>
                <a:lnTo>
                  <a:pt x="165" y="362"/>
                </a:lnTo>
                <a:lnTo>
                  <a:pt x="162" y="362"/>
                </a:lnTo>
                <a:lnTo>
                  <a:pt x="161" y="361"/>
                </a:lnTo>
                <a:lnTo>
                  <a:pt x="156" y="361"/>
                </a:lnTo>
                <a:lnTo>
                  <a:pt x="147" y="366"/>
                </a:lnTo>
                <a:lnTo>
                  <a:pt x="137" y="370"/>
                </a:lnTo>
                <a:lnTo>
                  <a:pt x="134" y="371"/>
                </a:lnTo>
                <a:lnTo>
                  <a:pt x="126" y="379"/>
                </a:lnTo>
                <a:lnTo>
                  <a:pt x="123" y="381"/>
                </a:lnTo>
                <a:lnTo>
                  <a:pt x="120" y="381"/>
                </a:lnTo>
                <a:lnTo>
                  <a:pt x="118" y="381"/>
                </a:lnTo>
                <a:lnTo>
                  <a:pt x="96" y="358"/>
                </a:lnTo>
                <a:lnTo>
                  <a:pt x="94" y="357"/>
                </a:lnTo>
                <a:lnTo>
                  <a:pt x="93" y="354"/>
                </a:lnTo>
                <a:lnTo>
                  <a:pt x="91" y="352"/>
                </a:lnTo>
                <a:lnTo>
                  <a:pt x="86" y="344"/>
                </a:lnTo>
                <a:lnTo>
                  <a:pt x="84" y="341"/>
                </a:lnTo>
                <a:lnTo>
                  <a:pt x="75" y="332"/>
                </a:lnTo>
                <a:lnTo>
                  <a:pt x="68" y="326"/>
                </a:lnTo>
                <a:lnTo>
                  <a:pt x="50" y="303"/>
                </a:lnTo>
                <a:lnTo>
                  <a:pt x="35" y="299"/>
                </a:lnTo>
                <a:lnTo>
                  <a:pt x="35" y="292"/>
                </a:lnTo>
                <a:lnTo>
                  <a:pt x="35" y="285"/>
                </a:lnTo>
                <a:lnTo>
                  <a:pt x="35" y="273"/>
                </a:lnTo>
                <a:lnTo>
                  <a:pt x="35" y="260"/>
                </a:lnTo>
                <a:lnTo>
                  <a:pt x="35" y="258"/>
                </a:lnTo>
                <a:lnTo>
                  <a:pt x="35" y="248"/>
                </a:lnTo>
                <a:lnTo>
                  <a:pt x="35" y="236"/>
                </a:lnTo>
                <a:lnTo>
                  <a:pt x="35" y="225"/>
                </a:lnTo>
                <a:lnTo>
                  <a:pt x="35" y="223"/>
                </a:lnTo>
                <a:lnTo>
                  <a:pt x="35" y="210"/>
                </a:lnTo>
                <a:lnTo>
                  <a:pt x="35" y="198"/>
                </a:lnTo>
                <a:lnTo>
                  <a:pt x="35" y="185"/>
                </a:lnTo>
                <a:lnTo>
                  <a:pt x="35" y="180"/>
                </a:lnTo>
                <a:lnTo>
                  <a:pt x="35" y="174"/>
                </a:lnTo>
                <a:lnTo>
                  <a:pt x="35" y="161"/>
                </a:lnTo>
                <a:lnTo>
                  <a:pt x="35" y="148"/>
                </a:lnTo>
                <a:lnTo>
                  <a:pt x="23" y="148"/>
                </a:lnTo>
                <a:lnTo>
                  <a:pt x="20" y="148"/>
                </a:lnTo>
                <a:lnTo>
                  <a:pt x="10" y="148"/>
                </a:lnTo>
                <a:lnTo>
                  <a:pt x="5" y="148"/>
                </a:lnTo>
                <a:lnTo>
                  <a:pt x="1" y="148"/>
                </a:lnTo>
                <a:lnTo>
                  <a:pt x="1" y="136"/>
                </a:lnTo>
                <a:lnTo>
                  <a:pt x="1" y="123"/>
                </a:lnTo>
                <a:lnTo>
                  <a:pt x="1" y="116"/>
                </a:lnTo>
                <a:lnTo>
                  <a:pt x="1" y="114"/>
                </a:lnTo>
                <a:lnTo>
                  <a:pt x="1" y="111"/>
                </a:lnTo>
                <a:lnTo>
                  <a:pt x="0" y="105"/>
                </a:lnTo>
                <a:lnTo>
                  <a:pt x="0" y="99"/>
                </a:lnTo>
                <a:lnTo>
                  <a:pt x="0" y="87"/>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 name="Freeform 201"/>
          <p:cNvSpPr>
            <a:spLocks/>
          </p:cNvSpPr>
          <p:nvPr/>
        </p:nvSpPr>
        <p:spPr bwMode="auto">
          <a:xfrm>
            <a:off x="7040563" y="4019551"/>
            <a:ext cx="723900" cy="417513"/>
          </a:xfrm>
          <a:custGeom>
            <a:avLst/>
            <a:gdLst>
              <a:gd name="T0" fmla="*/ 2147483646 w 502"/>
              <a:gd name="T1" fmla="*/ 0 h 298"/>
              <a:gd name="T2" fmla="*/ 2147483646 w 502"/>
              <a:gd name="T3" fmla="*/ 0 h 298"/>
              <a:gd name="T4" fmla="*/ 2147483646 w 502"/>
              <a:gd name="T5" fmla="*/ 0 h 298"/>
              <a:gd name="T6" fmla="*/ 2147483646 w 502"/>
              <a:gd name="T7" fmla="*/ 0 h 298"/>
              <a:gd name="T8" fmla="*/ 2147483646 w 502"/>
              <a:gd name="T9" fmla="*/ 0 h 298"/>
              <a:gd name="T10" fmla="*/ 2147483646 w 502"/>
              <a:gd name="T11" fmla="*/ 0 h 298"/>
              <a:gd name="T12" fmla="*/ 2147483646 w 502"/>
              <a:gd name="T13" fmla="*/ 0 h 298"/>
              <a:gd name="T14" fmla="*/ 2147483646 w 502"/>
              <a:gd name="T15" fmla="*/ 0 h 298"/>
              <a:gd name="T16" fmla="*/ 2147483646 w 502"/>
              <a:gd name="T17" fmla="*/ 0 h 298"/>
              <a:gd name="T18" fmla="*/ 2147483646 w 502"/>
              <a:gd name="T19" fmla="*/ 0 h 298"/>
              <a:gd name="T20" fmla="*/ 2147483646 w 502"/>
              <a:gd name="T21" fmla="*/ 0 h 298"/>
              <a:gd name="T22" fmla="*/ 2147483646 w 502"/>
              <a:gd name="T23" fmla="*/ 0 h 298"/>
              <a:gd name="T24" fmla="*/ 2147483646 w 502"/>
              <a:gd name="T25" fmla="*/ 0 h 298"/>
              <a:gd name="T26" fmla="*/ 2147483646 w 502"/>
              <a:gd name="T27" fmla="*/ 0 h 298"/>
              <a:gd name="T28" fmla="*/ 2147483646 w 502"/>
              <a:gd name="T29" fmla="*/ 0 h 298"/>
              <a:gd name="T30" fmla="*/ 2147483646 w 502"/>
              <a:gd name="T31" fmla="*/ 0 h 298"/>
              <a:gd name="T32" fmla="*/ 2147483646 w 502"/>
              <a:gd name="T33" fmla="*/ 0 h 298"/>
              <a:gd name="T34" fmla="*/ 2147483646 w 502"/>
              <a:gd name="T35" fmla="*/ 0 h 298"/>
              <a:gd name="T36" fmla="*/ 2147483646 w 502"/>
              <a:gd name="T37" fmla="*/ 0 h 298"/>
              <a:gd name="T38" fmla="*/ 2147483646 w 502"/>
              <a:gd name="T39" fmla="*/ 0 h 298"/>
              <a:gd name="T40" fmla="*/ 2147483646 w 502"/>
              <a:gd name="T41" fmla="*/ 2147483646 h 298"/>
              <a:gd name="T42" fmla="*/ 2147483646 w 502"/>
              <a:gd name="T43" fmla="*/ 2147483646 h 298"/>
              <a:gd name="T44" fmla="*/ 2147483646 w 502"/>
              <a:gd name="T45" fmla="*/ 2147483646 h 298"/>
              <a:gd name="T46" fmla="*/ 2147483646 w 502"/>
              <a:gd name="T47" fmla="*/ 2147483646 h 298"/>
              <a:gd name="T48" fmla="*/ 2147483646 w 502"/>
              <a:gd name="T49" fmla="*/ 2147483646 h 298"/>
              <a:gd name="T50" fmla="*/ 2147483646 w 502"/>
              <a:gd name="T51" fmla="*/ 2147483646 h 298"/>
              <a:gd name="T52" fmla="*/ 2147483646 w 502"/>
              <a:gd name="T53" fmla="*/ 2147483646 h 298"/>
              <a:gd name="T54" fmla="*/ 2147483646 w 502"/>
              <a:gd name="T55" fmla="*/ 2147483646 h 298"/>
              <a:gd name="T56" fmla="*/ 2147483646 w 502"/>
              <a:gd name="T57" fmla="*/ 2147483646 h 298"/>
              <a:gd name="T58" fmla="*/ 2147483646 w 502"/>
              <a:gd name="T59" fmla="*/ 2147483646 h 298"/>
              <a:gd name="T60" fmla="*/ 2147483646 w 502"/>
              <a:gd name="T61" fmla="*/ 2147483646 h 298"/>
              <a:gd name="T62" fmla="*/ 2147483646 w 502"/>
              <a:gd name="T63" fmla="*/ 2147483646 h 298"/>
              <a:gd name="T64" fmla="*/ 2147483646 w 502"/>
              <a:gd name="T65" fmla="*/ 2147483646 h 298"/>
              <a:gd name="T66" fmla="*/ 2147483646 w 502"/>
              <a:gd name="T67" fmla="*/ 2147483646 h 298"/>
              <a:gd name="T68" fmla="*/ 2147483646 w 502"/>
              <a:gd name="T69" fmla="*/ 2147483646 h 298"/>
              <a:gd name="T70" fmla="*/ 2147483646 w 502"/>
              <a:gd name="T71" fmla="*/ 2147483646 h 298"/>
              <a:gd name="T72" fmla="*/ 2147483646 w 502"/>
              <a:gd name="T73" fmla="*/ 2147483646 h 298"/>
              <a:gd name="T74" fmla="*/ 2147483646 w 502"/>
              <a:gd name="T75" fmla="*/ 2147483646 h 298"/>
              <a:gd name="T76" fmla="*/ 2147483646 w 502"/>
              <a:gd name="T77" fmla="*/ 2147483646 h 298"/>
              <a:gd name="T78" fmla="*/ 2147483646 w 502"/>
              <a:gd name="T79" fmla="*/ 2147483646 h 298"/>
              <a:gd name="T80" fmla="*/ 2147483646 w 502"/>
              <a:gd name="T81" fmla="*/ 2147483646 h 298"/>
              <a:gd name="T82" fmla="*/ 2147483646 w 502"/>
              <a:gd name="T83" fmla="*/ 2147483646 h 298"/>
              <a:gd name="T84" fmla="*/ 2147483646 w 502"/>
              <a:gd name="T85" fmla="*/ 2147483646 h 298"/>
              <a:gd name="T86" fmla="*/ 2147483646 w 502"/>
              <a:gd name="T87" fmla="*/ 2147483646 h 298"/>
              <a:gd name="T88" fmla="*/ 2147483646 w 502"/>
              <a:gd name="T89" fmla="*/ 2147483646 h 298"/>
              <a:gd name="T90" fmla="*/ 2147483646 w 502"/>
              <a:gd name="T91" fmla="*/ 2147483646 h 298"/>
              <a:gd name="T92" fmla="*/ 2147483646 w 502"/>
              <a:gd name="T93" fmla="*/ 2147483646 h 298"/>
              <a:gd name="T94" fmla="*/ 2147483646 w 502"/>
              <a:gd name="T95" fmla="*/ 2147483646 h 298"/>
              <a:gd name="T96" fmla="*/ 2147483646 w 502"/>
              <a:gd name="T97" fmla="*/ 2147483646 h 298"/>
              <a:gd name="T98" fmla="*/ 2147483646 w 502"/>
              <a:gd name="T99" fmla="*/ 2147483646 h 298"/>
              <a:gd name="T100" fmla="*/ 2147483646 w 502"/>
              <a:gd name="T101" fmla="*/ 2147483646 h 298"/>
              <a:gd name="T102" fmla="*/ 0 w 502"/>
              <a:gd name="T103" fmla="*/ 2147483646 h 298"/>
              <a:gd name="T104" fmla="*/ 0 w 502"/>
              <a:gd name="T105" fmla="*/ 2147483646 h 298"/>
              <a:gd name="T106" fmla="*/ 2147483646 w 502"/>
              <a:gd name="T107" fmla="*/ 2147483646 h 2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2"/>
              <a:gd name="T163" fmla="*/ 0 h 298"/>
              <a:gd name="T164" fmla="*/ 502 w 502"/>
              <a:gd name="T165" fmla="*/ 298 h 2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2" h="298">
                <a:moveTo>
                  <a:pt x="1" y="0"/>
                </a:moveTo>
                <a:lnTo>
                  <a:pt x="4" y="0"/>
                </a:lnTo>
                <a:lnTo>
                  <a:pt x="7" y="0"/>
                </a:lnTo>
                <a:lnTo>
                  <a:pt x="9" y="0"/>
                </a:lnTo>
                <a:lnTo>
                  <a:pt x="12" y="0"/>
                </a:lnTo>
                <a:lnTo>
                  <a:pt x="14" y="0"/>
                </a:lnTo>
                <a:lnTo>
                  <a:pt x="18" y="0"/>
                </a:lnTo>
                <a:lnTo>
                  <a:pt x="23" y="0"/>
                </a:lnTo>
                <a:lnTo>
                  <a:pt x="24" y="0"/>
                </a:lnTo>
                <a:lnTo>
                  <a:pt x="26" y="0"/>
                </a:lnTo>
                <a:lnTo>
                  <a:pt x="28" y="0"/>
                </a:lnTo>
                <a:lnTo>
                  <a:pt x="30" y="0"/>
                </a:lnTo>
                <a:lnTo>
                  <a:pt x="35" y="0"/>
                </a:lnTo>
                <a:lnTo>
                  <a:pt x="36" y="0"/>
                </a:lnTo>
                <a:lnTo>
                  <a:pt x="38" y="0"/>
                </a:lnTo>
                <a:lnTo>
                  <a:pt x="39" y="0"/>
                </a:lnTo>
                <a:lnTo>
                  <a:pt x="40" y="0"/>
                </a:lnTo>
                <a:lnTo>
                  <a:pt x="42" y="0"/>
                </a:lnTo>
                <a:lnTo>
                  <a:pt x="44" y="0"/>
                </a:lnTo>
                <a:lnTo>
                  <a:pt x="46" y="0"/>
                </a:lnTo>
                <a:lnTo>
                  <a:pt x="49" y="0"/>
                </a:lnTo>
                <a:lnTo>
                  <a:pt x="51" y="0"/>
                </a:lnTo>
                <a:lnTo>
                  <a:pt x="52" y="0"/>
                </a:lnTo>
                <a:lnTo>
                  <a:pt x="55" y="0"/>
                </a:lnTo>
                <a:lnTo>
                  <a:pt x="58" y="0"/>
                </a:lnTo>
                <a:lnTo>
                  <a:pt x="60" y="0"/>
                </a:lnTo>
                <a:lnTo>
                  <a:pt x="72" y="0"/>
                </a:lnTo>
                <a:lnTo>
                  <a:pt x="73" y="0"/>
                </a:lnTo>
                <a:lnTo>
                  <a:pt x="75" y="0"/>
                </a:lnTo>
                <a:lnTo>
                  <a:pt x="81" y="0"/>
                </a:lnTo>
                <a:lnTo>
                  <a:pt x="82" y="0"/>
                </a:lnTo>
                <a:lnTo>
                  <a:pt x="85" y="0"/>
                </a:lnTo>
                <a:lnTo>
                  <a:pt x="86" y="0"/>
                </a:lnTo>
                <a:lnTo>
                  <a:pt x="88" y="0"/>
                </a:lnTo>
                <a:lnTo>
                  <a:pt x="90" y="0"/>
                </a:lnTo>
                <a:lnTo>
                  <a:pt x="94" y="0"/>
                </a:lnTo>
                <a:lnTo>
                  <a:pt x="99" y="0"/>
                </a:lnTo>
                <a:lnTo>
                  <a:pt x="102" y="0"/>
                </a:lnTo>
                <a:lnTo>
                  <a:pt x="104" y="0"/>
                </a:lnTo>
                <a:lnTo>
                  <a:pt x="109" y="0"/>
                </a:lnTo>
                <a:lnTo>
                  <a:pt x="111" y="0"/>
                </a:lnTo>
                <a:lnTo>
                  <a:pt x="116" y="0"/>
                </a:lnTo>
                <a:lnTo>
                  <a:pt x="118" y="0"/>
                </a:lnTo>
                <a:lnTo>
                  <a:pt x="123" y="0"/>
                </a:lnTo>
                <a:lnTo>
                  <a:pt x="126" y="0"/>
                </a:lnTo>
                <a:lnTo>
                  <a:pt x="131" y="0"/>
                </a:lnTo>
                <a:lnTo>
                  <a:pt x="133" y="0"/>
                </a:lnTo>
                <a:lnTo>
                  <a:pt x="136" y="0"/>
                </a:lnTo>
                <a:lnTo>
                  <a:pt x="143" y="0"/>
                </a:lnTo>
                <a:lnTo>
                  <a:pt x="144" y="0"/>
                </a:lnTo>
                <a:lnTo>
                  <a:pt x="147" y="0"/>
                </a:lnTo>
                <a:lnTo>
                  <a:pt x="155" y="0"/>
                </a:lnTo>
                <a:lnTo>
                  <a:pt x="159" y="0"/>
                </a:lnTo>
                <a:lnTo>
                  <a:pt x="160" y="0"/>
                </a:lnTo>
                <a:lnTo>
                  <a:pt x="165" y="0"/>
                </a:lnTo>
                <a:lnTo>
                  <a:pt x="167" y="0"/>
                </a:lnTo>
                <a:lnTo>
                  <a:pt x="172" y="0"/>
                </a:lnTo>
                <a:lnTo>
                  <a:pt x="178" y="0"/>
                </a:lnTo>
                <a:lnTo>
                  <a:pt x="187" y="0"/>
                </a:lnTo>
                <a:lnTo>
                  <a:pt x="190" y="0"/>
                </a:lnTo>
                <a:lnTo>
                  <a:pt x="192" y="0"/>
                </a:lnTo>
                <a:lnTo>
                  <a:pt x="195" y="0"/>
                </a:lnTo>
                <a:lnTo>
                  <a:pt x="201" y="0"/>
                </a:lnTo>
                <a:lnTo>
                  <a:pt x="202" y="0"/>
                </a:lnTo>
                <a:lnTo>
                  <a:pt x="204" y="0"/>
                </a:lnTo>
                <a:lnTo>
                  <a:pt x="211" y="0"/>
                </a:lnTo>
                <a:lnTo>
                  <a:pt x="215" y="0"/>
                </a:lnTo>
                <a:lnTo>
                  <a:pt x="219" y="0"/>
                </a:lnTo>
                <a:lnTo>
                  <a:pt x="221" y="0"/>
                </a:lnTo>
                <a:lnTo>
                  <a:pt x="226" y="0"/>
                </a:lnTo>
                <a:lnTo>
                  <a:pt x="230" y="0"/>
                </a:lnTo>
                <a:lnTo>
                  <a:pt x="233" y="0"/>
                </a:lnTo>
                <a:lnTo>
                  <a:pt x="238" y="0"/>
                </a:lnTo>
                <a:lnTo>
                  <a:pt x="244" y="0"/>
                </a:lnTo>
                <a:lnTo>
                  <a:pt x="249" y="0"/>
                </a:lnTo>
                <a:lnTo>
                  <a:pt x="252" y="0"/>
                </a:lnTo>
                <a:lnTo>
                  <a:pt x="259" y="0"/>
                </a:lnTo>
                <a:lnTo>
                  <a:pt x="262" y="0"/>
                </a:lnTo>
                <a:lnTo>
                  <a:pt x="274" y="0"/>
                </a:lnTo>
                <a:lnTo>
                  <a:pt x="276" y="0"/>
                </a:lnTo>
                <a:lnTo>
                  <a:pt x="279" y="0"/>
                </a:lnTo>
                <a:lnTo>
                  <a:pt x="286" y="0"/>
                </a:lnTo>
                <a:lnTo>
                  <a:pt x="296" y="0"/>
                </a:lnTo>
                <a:lnTo>
                  <a:pt x="298" y="0"/>
                </a:lnTo>
                <a:lnTo>
                  <a:pt x="300" y="0"/>
                </a:lnTo>
                <a:lnTo>
                  <a:pt x="302" y="0"/>
                </a:lnTo>
                <a:lnTo>
                  <a:pt x="306" y="0"/>
                </a:lnTo>
                <a:lnTo>
                  <a:pt x="310" y="0"/>
                </a:lnTo>
                <a:lnTo>
                  <a:pt x="320" y="0"/>
                </a:lnTo>
                <a:lnTo>
                  <a:pt x="321" y="0"/>
                </a:lnTo>
                <a:lnTo>
                  <a:pt x="328" y="0"/>
                </a:lnTo>
                <a:lnTo>
                  <a:pt x="335" y="0"/>
                </a:lnTo>
                <a:lnTo>
                  <a:pt x="344" y="0"/>
                </a:lnTo>
                <a:lnTo>
                  <a:pt x="349" y="0"/>
                </a:lnTo>
                <a:lnTo>
                  <a:pt x="358" y="0"/>
                </a:lnTo>
                <a:lnTo>
                  <a:pt x="366" y="0"/>
                </a:lnTo>
                <a:lnTo>
                  <a:pt x="369" y="0"/>
                </a:lnTo>
                <a:lnTo>
                  <a:pt x="374" y="0"/>
                </a:lnTo>
                <a:lnTo>
                  <a:pt x="376" y="0"/>
                </a:lnTo>
                <a:lnTo>
                  <a:pt x="380" y="0"/>
                </a:lnTo>
                <a:lnTo>
                  <a:pt x="391" y="0"/>
                </a:lnTo>
                <a:lnTo>
                  <a:pt x="403" y="0"/>
                </a:lnTo>
                <a:lnTo>
                  <a:pt x="417" y="0"/>
                </a:lnTo>
                <a:lnTo>
                  <a:pt x="419" y="0"/>
                </a:lnTo>
                <a:lnTo>
                  <a:pt x="422" y="0"/>
                </a:lnTo>
                <a:lnTo>
                  <a:pt x="439" y="0"/>
                </a:lnTo>
                <a:lnTo>
                  <a:pt x="442" y="0"/>
                </a:lnTo>
                <a:lnTo>
                  <a:pt x="448" y="0"/>
                </a:lnTo>
                <a:lnTo>
                  <a:pt x="452" y="0"/>
                </a:lnTo>
                <a:lnTo>
                  <a:pt x="458" y="0"/>
                </a:lnTo>
                <a:lnTo>
                  <a:pt x="465" y="0"/>
                </a:lnTo>
                <a:lnTo>
                  <a:pt x="472" y="0"/>
                </a:lnTo>
                <a:lnTo>
                  <a:pt x="477" y="0"/>
                </a:lnTo>
                <a:lnTo>
                  <a:pt x="480" y="0"/>
                </a:lnTo>
                <a:lnTo>
                  <a:pt x="482" y="0"/>
                </a:lnTo>
                <a:lnTo>
                  <a:pt x="487" y="0"/>
                </a:lnTo>
                <a:lnTo>
                  <a:pt x="489" y="0"/>
                </a:lnTo>
                <a:lnTo>
                  <a:pt x="492" y="0"/>
                </a:lnTo>
                <a:lnTo>
                  <a:pt x="495" y="0"/>
                </a:lnTo>
                <a:lnTo>
                  <a:pt x="501" y="0"/>
                </a:lnTo>
                <a:lnTo>
                  <a:pt x="501" y="7"/>
                </a:lnTo>
                <a:lnTo>
                  <a:pt x="501" y="12"/>
                </a:lnTo>
                <a:lnTo>
                  <a:pt x="501" y="23"/>
                </a:lnTo>
                <a:lnTo>
                  <a:pt x="501" y="31"/>
                </a:lnTo>
                <a:lnTo>
                  <a:pt x="501" y="34"/>
                </a:lnTo>
                <a:lnTo>
                  <a:pt x="501" y="36"/>
                </a:lnTo>
                <a:lnTo>
                  <a:pt x="501" y="40"/>
                </a:lnTo>
                <a:lnTo>
                  <a:pt x="501" y="47"/>
                </a:lnTo>
                <a:lnTo>
                  <a:pt x="501" y="49"/>
                </a:lnTo>
                <a:lnTo>
                  <a:pt x="501" y="61"/>
                </a:lnTo>
                <a:lnTo>
                  <a:pt x="501" y="70"/>
                </a:lnTo>
                <a:lnTo>
                  <a:pt x="501" y="74"/>
                </a:lnTo>
                <a:lnTo>
                  <a:pt x="501" y="75"/>
                </a:lnTo>
                <a:lnTo>
                  <a:pt x="501" y="86"/>
                </a:lnTo>
                <a:lnTo>
                  <a:pt x="501" y="99"/>
                </a:lnTo>
                <a:lnTo>
                  <a:pt x="501" y="102"/>
                </a:lnTo>
                <a:lnTo>
                  <a:pt x="501" y="111"/>
                </a:lnTo>
                <a:lnTo>
                  <a:pt x="501" y="122"/>
                </a:lnTo>
                <a:lnTo>
                  <a:pt x="501" y="124"/>
                </a:lnTo>
                <a:lnTo>
                  <a:pt x="501" y="136"/>
                </a:lnTo>
                <a:lnTo>
                  <a:pt x="501" y="138"/>
                </a:lnTo>
                <a:lnTo>
                  <a:pt x="501" y="149"/>
                </a:lnTo>
                <a:lnTo>
                  <a:pt x="501" y="157"/>
                </a:lnTo>
                <a:lnTo>
                  <a:pt x="501" y="166"/>
                </a:lnTo>
                <a:lnTo>
                  <a:pt x="501" y="173"/>
                </a:lnTo>
                <a:lnTo>
                  <a:pt x="501" y="181"/>
                </a:lnTo>
                <a:lnTo>
                  <a:pt x="501" y="185"/>
                </a:lnTo>
                <a:lnTo>
                  <a:pt x="494" y="185"/>
                </a:lnTo>
                <a:lnTo>
                  <a:pt x="484" y="185"/>
                </a:lnTo>
                <a:lnTo>
                  <a:pt x="482" y="185"/>
                </a:lnTo>
                <a:lnTo>
                  <a:pt x="476" y="185"/>
                </a:lnTo>
                <a:lnTo>
                  <a:pt x="473" y="185"/>
                </a:lnTo>
                <a:lnTo>
                  <a:pt x="472" y="185"/>
                </a:lnTo>
                <a:lnTo>
                  <a:pt x="467" y="185"/>
                </a:lnTo>
                <a:lnTo>
                  <a:pt x="461" y="185"/>
                </a:lnTo>
                <a:lnTo>
                  <a:pt x="452" y="185"/>
                </a:lnTo>
                <a:lnTo>
                  <a:pt x="450" y="185"/>
                </a:lnTo>
                <a:lnTo>
                  <a:pt x="441" y="185"/>
                </a:lnTo>
                <a:lnTo>
                  <a:pt x="437" y="185"/>
                </a:lnTo>
                <a:lnTo>
                  <a:pt x="433" y="185"/>
                </a:lnTo>
                <a:lnTo>
                  <a:pt x="431" y="185"/>
                </a:lnTo>
                <a:lnTo>
                  <a:pt x="429" y="185"/>
                </a:lnTo>
                <a:lnTo>
                  <a:pt x="423" y="185"/>
                </a:lnTo>
                <a:lnTo>
                  <a:pt x="417" y="185"/>
                </a:lnTo>
                <a:lnTo>
                  <a:pt x="415" y="185"/>
                </a:lnTo>
                <a:lnTo>
                  <a:pt x="405" y="185"/>
                </a:lnTo>
                <a:lnTo>
                  <a:pt x="395" y="185"/>
                </a:lnTo>
                <a:lnTo>
                  <a:pt x="393" y="185"/>
                </a:lnTo>
                <a:lnTo>
                  <a:pt x="390" y="185"/>
                </a:lnTo>
                <a:lnTo>
                  <a:pt x="389" y="185"/>
                </a:lnTo>
                <a:lnTo>
                  <a:pt x="385" y="185"/>
                </a:lnTo>
                <a:lnTo>
                  <a:pt x="380" y="185"/>
                </a:lnTo>
                <a:lnTo>
                  <a:pt x="373" y="185"/>
                </a:lnTo>
                <a:lnTo>
                  <a:pt x="361" y="185"/>
                </a:lnTo>
                <a:lnTo>
                  <a:pt x="358" y="185"/>
                </a:lnTo>
                <a:lnTo>
                  <a:pt x="357" y="188"/>
                </a:lnTo>
                <a:lnTo>
                  <a:pt x="357" y="198"/>
                </a:lnTo>
                <a:lnTo>
                  <a:pt x="354" y="198"/>
                </a:lnTo>
                <a:lnTo>
                  <a:pt x="351" y="198"/>
                </a:lnTo>
                <a:lnTo>
                  <a:pt x="349" y="198"/>
                </a:lnTo>
                <a:lnTo>
                  <a:pt x="345" y="198"/>
                </a:lnTo>
                <a:lnTo>
                  <a:pt x="344" y="198"/>
                </a:lnTo>
                <a:lnTo>
                  <a:pt x="342" y="198"/>
                </a:lnTo>
                <a:lnTo>
                  <a:pt x="341" y="198"/>
                </a:lnTo>
                <a:lnTo>
                  <a:pt x="336" y="198"/>
                </a:lnTo>
                <a:lnTo>
                  <a:pt x="333" y="198"/>
                </a:lnTo>
                <a:lnTo>
                  <a:pt x="322" y="198"/>
                </a:lnTo>
                <a:lnTo>
                  <a:pt x="319" y="198"/>
                </a:lnTo>
                <a:lnTo>
                  <a:pt x="320" y="205"/>
                </a:lnTo>
                <a:lnTo>
                  <a:pt x="319" y="209"/>
                </a:lnTo>
                <a:lnTo>
                  <a:pt x="320" y="211"/>
                </a:lnTo>
                <a:lnTo>
                  <a:pt x="324" y="213"/>
                </a:lnTo>
                <a:lnTo>
                  <a:pt x="324" y="215"/>
                </a:lnTo>
                <a:lnTo>
                  <a:pt x="324" y="218"/>
                </a:lnTo>
                <a:lnTo>
                  <a:pt x="328" y="221"/>
                </a:lnTo>
                <a:lnTo>
                  <a:pt x="330" y="222"/>
                </a:lnTo>
                <a:lnTo>
                  <a:pt x="331" y="221"/>
                </a:lnTo>
                <a:lnTo>
                  <a:pt x="343" y="240"/>
                </a:lnTo>
                <a:lnTo>
                  <a:pt x="344" y="251"/>
                </a:lnTo>
                <a:lnTo>
                  <a:pt x="344" y="262"/>
                </a:lnTo>
                <a:lnTo>
                  <a:pt x="346" y="278"/>
                </a:lnTo>
                <a:lnTo>
                  <a:pt x="352" y="292"/>
                </a:lnTo>
                <a:lnTo>
                  <a:pt x="356" y="297"/>
                </a:lnTo>
                <a:lnTo>
                  <a:pt x="354" y="297"/>
                </a:lnTo>
                <a:lnTo>
                  <a:pt x="349" y="297"/>
                </a:lnTo>
                <a:lnTo>
                  <a:pt x="346" y="297"/>
                </a:lnTo>
                <a:lnTo>
                  <a:pt x="340" y="297"/>
                </a:lnTo>
                <a:lnTo>
                  <a:pt x="335" y="297"/>
                </a:lnTo>
                <a:lnTo>
                  <a:pt x="334" y="297"/>
                </a:lnTo>
                <a:lnTo>
                  <a:pt x="328" y="297"/>
                </a:lnTo>
                <a:lnTo>
                  <a:pt x="321" y="297"/>
                </a:lnTo>
                <a:lnTo>
                  <a:pt x="319" y="297"/>
                </a:lnTo>
                <a:lnTo>
                  <a:pt x="307" y="297"/>
                </a:lnTo>
                <a:lnTo>
                  <a:pt x="303" y="297"/>
                </a:lnTo>
                <a:lnTo>
                  <a:pt x="298" y="297"/>
                </a:lnTo>
                <a:lnTo>
                  <a:pt x="286" y="297"/>
                </a:lnTo>
                <a:lnTo>
                  <a:pt x="281" y="297"/>
                </a:lnTo>
                <a:lnTo>
                  <a:pt x="276" y="297"/>
                </a:lnTo>
                <a:lnTo>
                  <a:pt x="273" y="297"/>
                </a:lnTo>
                <a:lnTo>
                  <a:pt x="265" y="297"/>
                </a:lnTo>
                <a:lnTo>
                  <a:pt x="264" y="297"/>
                </a:lnTo>
                <a:lnTo>
                  <a:pt x="263" y="297"/>
                </a:lnTo>
                <a:lnTo>
                  <a:pt x="260" y="297"/>
                </a:lnTo>
                <a:lnTo>
                  <a:pt x="252" y="297"/>
                </a:lnTo>
                <a:lnTo>
                  <a:pt x="245" y="297"/>
                </a:lnTo>
                <a:lnTo>
                  <a:pt x="243" y="297"/>
                </a:lnTo>
                <a:lnTo>
                  <a:pt x="240" y="297"/>
                </a:lnTo>
                <a:lnTo>
                  <a:pt x="237" y="297"/>
                </a:lnTo>
                <a:lnTo>
                  <a:pt x="233" y="297"/>
                </a:lnTo>
                <a:lnTo>
                  <a:pt x="227" y="297"/>
                </a:lnTo>
                <a:lnTo>
                  <a:pt x="223" y="297"/>
                </a:lnTo>
                <a:lnTo>
                  <a:pt x="220" y="297"/>
                </a:lnTo>
                <a:lnTo>
                  <a:pt x="218" y="297"/>
                </a:lnTo>
                <a:lnTo>
                  <a:pt x="215" y="297"/>
                </a:lnTo>
                <a:lnTo>
                  <a:pt x="213" y="297"/>
                </a:lnTo>
                <a:lnTo>
                  <a:pt x="211" y="297"/>
                </a:lnTo>
                <a:lnTo>
                  <a:pt x="210" y="297"/>
                </a:lnTo>
                <a:lnTo>
                  <a:pt x="202" y="297"/>
                </a:lnTo>
                <a:lnTo>
                  <a:pt x="194" y="297"/>
                </a:lnTo>
                <a:lnTo>
                  <a:pt x="191" y="297"/>
                </a:lnTo>
                <a:lnTo>
                  <a:pt x="180" y="297"/>
                </a:lnTo>
                <a:lnTo>
                  <a:pt x="176" y="297"/>
                </a:lnTo>
                <a:lnTo>
                  <a:pt x="168" y="297"/>
                </a:lnTo>
                <a:lnTo>
                  <a:pt x="162" y="297"/>
                </a:lnTo>
                <a:lnTo>
                  <a:pt x="158" y="297"/>
                </a:lnTo>
                <a:lnTo>
                  <a:pt x="157" y="297"/>
                </a:lnTo>
                <a:lnTo>
                  <a:pt x="155" y="297"/>
                </a:lnTo>
                <a:lnTo>
                  <a:pt x="153" y="297"/>
                </a:lnTo>
                <a:lnTo>
                  <a:pt x="150" y="297"/>
                </a:lnTo>
                <a:lnTo>
                  <a:pt x="143" y="297"/>
                </a:lnTo>
                <a:lnTo>
                  <a:pt x="136" y="297"/>
                </a:lnTo>
                <a:lnTo>
                  <a:pt x="129" y="297"/>
                </a:lnTo>
                <a:lnTo>
                  <a:pt x="125" y="297"/>
                </a:lnTo>
                <a:lnTo>
                  <a:pt x="118" y="297"/>
                </a:lnTo>
                <a:lnTo>
                  <a:pt x="113" y="297"/>
                </a:lnTo>
                <a:lnTo>
                  <a:pt x="109" y="297"/>
                </a:lnTo>
                <a:lnTo>
                  <a:pt x="103" y="297"/>
                </a:lnTo>
                <a:lnTo>
                  <a:pt x="101" y="297"/>
                </a:lnTo>
                <a:lnTo>
                  <a:pt x="100" y="297"/>
                </a:lnTo>
                <a:lnTo>
                  <a:pt x="96" y="297"/>
                </a:lnTo>
                <a:lnTo>
                  <a:pt x="95" y="297"/>
                </a:lnTo>
                <a:lnTo>
                  <a:pt x="91" y="297"/>
                </a:lnTo>
                <a:lnTo>
                  <a:pt x="88" y="297"/>
                </a:lnTo>
                <a:lnTo>
                  <a:pt x="86" y="297"/>
                </a:lnTo>
                <a:lnTo>
                  <a:pt x="84" y="297"/>
                </a:lnTo>
                <a:lnTo>
                  <a:pt x="82" y="297"/>
                </a:lnTo>
                <a:lnTo>
                  <a:pt x="81" y="297"/>
                </a:lnTo>
                <a:lnTo>
                  <a:pt x="80" y="297"/>
                </a:lnTo>
                <a:lnTo>
                  <a:pt x="71" y="297"/>
                </a:lnTo>
                <a:lnTo>
                  <a:pt x="71" y="294"/>
                </a:lnTo>
                <a:lnTo>
                  <a:pt x="71" y="292"/>
                </a:lnTo>
                <a:lnTo>
                  <a:pt x="71" y="290"/>
                </a:lnTo>
                <a:lnTo>
                  <a:pt x="71" y="287"/>
                </a:lnTo>
                <a:lnTo>
                  <a:pt x="71" y="285"/>
                </a:lnTo>
                <a:lnTo>
                  <a:pt x="71" y="278"/>
                </a:lnTo>
                <a:lnTo>
                  <a:pt x="71" y="275"/>
                </a:lnTo>
                <a:lnTo>
                  <a:pt x="71" y="273"/>
                </a:lnTo>
                <a:lnTo>
                  <a:pt x="72" y="259"/>
                </a:lnTo>
                <a:lnTo>
                  <a:pt x="72" y="257"/>
                </a:lnTo>
                <a:lnTo>
                  <a:pt x="72" y="251"/>
                </a:lnTo>
                <a:lnTo>
                  <a:pt x="72" y="247"/>
                </a:lnTo>
                <a:lnTo>
                  <a:pt x="72" y="242"/>
                </a:lnTo>
                <a:lnTo>
                  <a:pt x="72" y="234"/>
                </a:lnTo>
                <a:lnTo>
                  <a:pt x="72" y="232"/>
                </a:lnTo>
                <a:lnTo>
                  <a:pt x="72" y="222"/>
                </a:lnTo>
                <a:lnTo>
                  <a:pt x="72" y="209"/>
                </a:lnTo>
                <a:lnTo>
                  <a:pt x="72" y="200"/>
                </a:lnTo>
                <a:lnTo>
                  <a:pt x="72" y="198"/>
                </a:lnTo>
                <a:lnTo>
                  <a:pt x="72" y="190"/>
                </a:lnTo>
                <a:lnTo>
                  <a:pt x="71" y="188"/>
                </a:lnTo>
                <a:lnTo>
                  <a:pt x="71" y="183"/>
                </a:lnTo>
                <a:lnTo>
                  <a:pt x="71" y="179"/>
                </a:lnTo>
                <a:lnTo>
                  <a:pt x="72" y="163"/>
                </a:lnTo>
                <a:lnTo>
                  <a:pt x="72" y="158"/>
                </a:lnTo>
                <a:lnTo>
                  <a:pt x="72" y="151"/>
                </a:lnTo>
                <a:lnTo>
                  <a:pt x="72" y="148"/>
                </a:lnTo>
                <a:lnTo>
                  <a:pt x="63" y="148"/>
                </a:lnTo>
                <a:lnTo>
                  <a:pt x="51" y="148"/>
                </a:lnTo>
                <a:lnTo>
                  <a:pt x="47" y="148"/>
                </a:lnTo>
                <a:lnTo>
                  <a:pt x="45" y="148"/>
                </a:lnTo>
                <a:lnTo>
                  <a:pt x="36" y="148"/>
                </a:lnTo>
                <a:lnTo>
                  <a:pt x="26" y="148"/>
                </a:lnTo>
                <a:lnTo>
                  <a:pt x="24" y="148"/>
                </a:lnTo>
                <a:lnTo>
                  <a:pt x="23" y="148"/>
                </a:lnTo>
                <a:lnTo>
                  <a:pt x="16" y="148"/>
                </a:lnTo>
                <a:lnTo>
                  <a:pt x="3" y="148"/>
                </a:lnTo>
                <a:lnTo>
                  <a:pt x="0" y="148"/>
                </a:lnTo>
                <a:lnTo>
                  <a:pt x="0" y="142"/>
                </a:lnTo>
                <a:lnTo>
                  <a:pt x="0" y="140"/>
                </a:lnTo>
                <a:lnTo>
                  <a:pt x="0" y="138"/>
                </a:lnTo>
                <a:lnTo>
                  <a:pt x="0" y="123"/>
                </a:lnTo>
                <a:lnTo>
                  <a:pt x="0" y="106"/>
                </a:lnTo>
                <a:lnTo>
                  <a:pt x="0" y="86"/>
                </a:lnTo>
                <a:lnTo>
                  <a:pt x="0" y="79"/>
                </a:lnTo>
                <a:lnTo>
                  <a:pt x="0" y="73"/>
                </a:lnTo>
                <a:lnTo>
                  <a:pt x="0" y="61"/>
                </a:lnTo>
                <a:lnTo>
                  <a:pt x="0" y="48"/>
                </a:lnTo>
                <a:lnTo>
                  <a:pt x="0" y="39"/>
                </a:lnTo>
                <a:lnTo>
                  <a:pt x="0" y="34"/>
                </a:lnTo>
                <a:lnTo>
                  <a:pt x="1" y="31"/>
                </a:lnTo>
                <a:lnTo>
                  <a:pt x="1" y="29"/>
                </a:lnTo>
                <a:lnTo>
                  <a:pt x="1" y="26"/>
                </a:lnTo>
                <a:lnTo>
                  <a:pt x="0" y="24"/>
                </a:lnTo>
                <a:lnTo>
                  <a:pt x="1" y="14"/>
                </a:lnTo>
                <a:lnTo>
                  <a:pt x="1" y="10"/>
                </a:lnTo>
                <a:lnTo>
                  <a:pt x="1" y="6"/>
                </a:lnTo>
                <a:lnTo>
                  <a:pt x="1"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98" name="Freeform 202"/>
          <p:cNvSpPr>
            <a:spLocks/>
          </p:cNvSpPr>
          <p:nvPr/>
        </p:nvSpPr>
        <p:spPr bwMode="auto">
          <a:xfrm>
            <a:off x="6400801" y="2981326"/>
            <a:ext cx="631825" cy="485775"/>
          </a:xfrm>
          <a:custGeom>
            <a:avLst/>
            <a:gdLst>
              <a:gd name="T0" fmla="*/ 2147483646 w 438"/>
              <a:gd name="T1" fmla="*/ 2147483646 h 347"/>
              <a:gd name="T2" fmla="*/ 2147483646 w 438"/>
              <a:gd name="T3" fmla="*/ 2147483646 h 347"/>
              <a:gd name="T4" fmla="*/ 2147483646 w 438"/>
              <a:gd name="T5" fmla="*/ 2147483646 h 347"/>
              <a:gd name="T6" fmla="*/ 2147483646 w 438"/>
              <a:gd name="T7" fmla="*/ 2147483646 h 347"/>
              <a:gd name="T8" fmla="*/ 2147483646 w 438"/>
              <a:gd name="T9" fmla="*/ 2147483646 h 347"/>
              <a:gd name="T10" fmla="*/ 2147483646 w 438"/>
              <a:gd name="T11" fmla="*/ 2147483646 h 347"/>
              <a:gd name="T12" fmla="*/ 2147483646 w 438"/>
              <a:gd name="T13" fmla="*/ 2147483646 h 347"/>
              <a:gd name="T14" fmla="*/ 2147483646 w 438"/>
              <a:gd name="T15" fmla="*/ 2147483646 h 347"/>
              <a:gd name="T16" fmla="*/ 2147483646 w 438"/>
              <a:gd name="T17" fmla="*/ 2147483646 h 347"/>
              <a:gd name="T18" fmla="*/ 2147483646 w 438"/>
              <a:gd name="T19" fmla="*/ 2147483646 h 347"/>
              <a:gd name="T20" fmla="*/ 2147483646 w 438"/>
              <a:gd name="T21" fmla="*/ 2147483646 h 347"/>
              <a:gd name="T22" fmla="*/ 2147483646 w 438"/>
              <a:gd name="T23" fmla="*/ 2147483646 h 347"/>
              <a:gd name="T24" fmla="*/ 2147483646 w 438"/>
              <a:gd name="T25" fmla="*/ 2147483646 h 347"/>
              <a:gd name="T26" fmla="*/ 2147483646 w 438"/>
              <a:gd name="T27" fmla="*/ 2147483646 h 347"/>
              <a:gd name="T28" fmla="*/ 2147483646 w 438"/>
              <a:gd name="T29" fmla="*/ 2147483646 h 347"/>
              <a:gd name="T30" fmla="*/ 2147483646 w 438"/>
              <a:gd name="T31" fmla="*/ 2147483646 h 347"/>
              <a:gd name="T32" fmla="*/ 2147483646 w 438"/>
              <a:gd name="T33" fmla="*/ 0 h 347"/>
              <a:gd name="T34" fmla="*/ 2147483646 w 438"/>
              <a:gd name="T35" fmla="*/ 2147483646 h 347"/>
              <a:gd name="T36" fmla="*/ 2147483646 w 438"/>
              <a:gd name="T37" fmla="*/ 2147483646 h 347"/>
              <a:gd name="T38" fmla="*/ 2147483646 w 438"/>
              <a:gd name="T39" fmla="*/ 2147483646 h 347"/>
              <a:gd name="T40" fmla="*/ 2147483646 w 438"/>
              <a:gd name="T41" fmla="*/ 2147483646 h 347"/>
              <a:gd name="T42" fmla="*/ 2147483646 w 438"/>
              <a:gd name="T43" fmla="*/ 2147483646 h 347"/>
              <a:gd name="T44" fmla="*/ 2147483646 w 438"/>
              <a:gd name="T45" fmla="*/ 2147483646 h 347"/>
              <a:gd name="T46" fmla="*/ 2147483646 w 438"/>
              <a:gd name="T47" fmla="*/ 2147483646 h 347"/>
              <a:gd name="T48" fmla="*/ 2147483646 w 438"/>
              <a:gd name="T49" fmla="*/ 2147483646 h 347"/>
              <a:gd name="T50" fmla="*/ 2147483646 w 438"/>
              <a:gd name="T51" fmla="*/ 2147483646 h 347"/>
              <a:gd name="T52" fmla="*/ 2147483646 w 438"/>
              <a:gd name="T53" fmla="*/ 2147483646 h 347"/>
              <a:gd name="T54" fmla="*/ 2147483646 w 438"/>
              <a:gd name="T55" fmla="*/ 2147483646 h 347"/>
              <a:gd name="T56" fmla="*/ 2147483646 w 438"/>
              <a:gd name="T57" fmla="*/ 2147483646 h 347"/>
              <a:gd name="T58" fmla="*/ 2147483646 w 438"/>
              <a:gd name="T59" fmla="*/ 2147483646 h 347"/>
              <a:gd name="T60" fmla="*/ 2147483646 w 438"/>
              <a:gd name="T61" fmla="*/ 2147483646 h 347"/>
              <a:gd name="T62" fmla="*/ 2147483646 w 438"/>
              <a:gd name="T63" fmla="*/ 2147483646 h 347"/>
              <a:gd name="T64" fmla="*/ 2147483646 w 438"/>
              <a:gd name="T65" fmla="*/ 2147483646 h 347"/>
              <a:gd name="T66" fmla="*/ 2147483646 w 438"/>
              <a:gd name="T67" fmla="*/ 2147483646 h 347"/>
              <a:gd name="T68" fmla="*/ 2147483646 w 438"/>
              <a:gd name="T69" fmla="*/ 2147483646 h 347"/>
              <a:gd name="T70" fmla="*/ 2147483646 w 438"/>
              <a:gd name="T71" fmla="*/ 2147483646 h 347"/>
              <a:gd name="T72" fmla="*/ 2147483646 w 438"/>
              <a:gd name="T73" fmla="*/ 2147483646 h 347"/>
              <a:gd name="T74" fmla="*/ 2147483646 w 438"/>
              <a:gd name="T75" fmla="*/ 2147483646 h 347"/>
              <a:gd name="T76" fmla="*/ 2147483646 w 438"/>
              <a:gd name="T77" fmla="*/ 2147483646 h 347"/>
              <a:gd name="T78" fmla="*/ 2147483646 w 438"/>
              <a:gd name="T79" fmla="*/ 2147483646 h 347"/>
              <a:gd name="T80" fmla="*/ 2147483646 w 438"/>
              <a:gd name="T81" fmla="*/ 2147483646 h 347"/>
              <a:gd name="T82" fmla="*/ 2147483646 w 438"/>
              <a:gd name="T83" fmla="*/ 2147483646 h 347"/>
              <a:gd name="T84" fmla="*/ 2147483646 w 438"/>
              <a:gd name="T85" fmla="*/ 2147483646 h 347"/>
              <a:gd name="T86" fmla="*/ 2147483646 w 438"/>
              <a:gd name="T87" fmla="*/ 2147483646 h 347"/>
              <a:gd name="T88" fmla="*/ 2147483646 w 438"/>
              <a:gd name="T89" fmla="*/ 2147483646 h 347"/>
              <a:gd name="T90" fmla="*/ 2147483646 w 438"/>
              <a:gd name="T91" fmla="*/ 2147483646 h 347"/>
              <a:gd name="T92" fmla="*/ 2147483646 w 438"/>
              <a:gd name="T93" fmla="*/ 2147483646 h 347"/>
              <a:gd name="T94" fmla="*/ 2147483646 w 438"/>
              <a:gd name="T95" fmla="*/ 2147483646 h 347"/>
              <a:gd name="T96" fmla="*/ 2147483646 w 438"/>
              <a:gd name="T97" fmla="*/ 2147483646 h 347"/>
              <a:gd name="T98" fmla="*/ 2147483646 w 438"/>
              <a:gd name="T99" fmla="*/ 2147483646 h 347"/>
              <a:gd name="T100" fmla="*/ 2147483646 w 438"/>
              <a:gd name="T101" fmla="*/ 2147483646 h 347"/>
              <a:gd name="T102" fmla="*/ 2147483646 w 438"/>
              <a:gd name="T103" fmla="*/ 2147483646 h 347"/>
              <a:gd name="T104" fmla="*/ 2147483646 w 438"/>
              <a:gd name="T105" fmla="*/ 2147483646 h 347"/>
              <a:gd name="T106" fmla="*/ 2147483646 w 438"/>
              <a:gd name="T107" fmla="*/ 2147483646 h 347"/>
              <a:gd name="T108" fmla="*/ 0 w 438"/>
              <a:gd name="T109" fmla="*/ 2147483646 h 347"/>
              <a:gd name="T110" fmla="*/ 0 w 438"/>
              <a:gd name="T111" fmla="*/ 2147483646 h 347"/>
              <a:gd name="T112" fmla="*/ 0 w 438"/>
              <a:gd name="T113" fmla="*/ 2147483646 h 347"/>
              <a:gd name="T114" fmla="*/ 0 w 438"/>
              <a:gd name="T115" fmla="*/ 2147483646 h 347"/>
              <a:gd name="T116" fmla="*/ 0 w 438"/>
              <a:gd name="T117" fmla="*/ 2147483646 h 347"/>
              <a:gd name="T118" fmla="*/ 0 w 438"/>
              <a:gd name="T119" fmla="*/ 2147483646 h 347"/>
              <a:gd name="T120" fmla="*/ 2147483646 w 438"/>
              <a:gd name="T121" fmla="*/ 2147483646 h 347"/>
              <a:gd name="T122" fmla="*/ 2147483646 w 438"/>
              <a:gd name="T123" fmla="*/ 2147483646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8"/>
              <a:gd name="T187" fmla="*/ 0 h 347"/>
              <a:gd name="T188" fmla="*/ 438 w 43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8" h="347">
                <a:moveTo>
                  <a:pt x="72" y="2"/>
                </a:moveTo>
                <a:lnTo>
                  <a:pt x="78" y="2"/>
                </a:lnTo>
                <a:lnTo>
                  <a:pt x="80" y="2"/>
                </a:lnTo>
                <a:lnTo>
                  <a:pt x="91" y="2"/>
                </a:lnTo>
                <a:lnTo>
                  <a:pt x="96" y="2"/>
                </a:lnTo>
                <a:lnTo>
                  <a:pt x="102" y="2"/>
                </a:lnTo>
                <a:lnTo>
                  <a:pt x="104" y="2"/>
                </a:lnTo>
                <a:lnTo>
                  <a:pt x="106" y="2"/>
                </a:lnTo>
                <a:lnTo>
                  <a:pt x="107" y="2"/>
                </a:lnTo>
                <a:lnTo>
                  <a:pt x="111" y="2"/>
                </a:lnTo>
                <a:lnTo>
                  <a:pt x="116" y="2"/>
                </a:lnTo>
                <a:lnTo>
                  <a:pt x="122" y="2"/>
                </a:lnTo>
                <a:lnTo>
                  <a:pt x="126" y="2"/>
                </a:lnTo>
                <a:lnTo>
                  <a:pt x="133" y="2"/>
                </a:lnTo>
                <a:lnTo>
                  <a:pt x="134" y="2"/>
                </a:lnTo>
                <a:lnTo>
                  <a:pt x="136" y="2"/>
                </a:lnTo>
                <a:lnTo>
                  <a:pt x="145" y="2"/>
                </a:lnTo>
                <a:lnTo>
                  <a:pt x="156" y="2"/>
                </a:lnTo>
                <a:lnTo>
                  <a:pt x="169" y="2"/>
                </a:lnTo>
                <a:lnTo>
                  <a:pt x="180" y="2"/>
                </a:lnTo>
                <a:lnTo>
                  <a:pt x="188" y="2"/>
                </a:lnTo>
                <a:lnTo>
                  <a:pt x="192" y="2"/>
                </a:lnTo>
                <a:lnTo>
                  <a:pt x="195" y="2"/>
                </a:lnTo>
                <a:lnTo>
                  <a:pt x="204" y="2"/>
                </a:lnTo>
                <a:lnTo>
                  <a:pt x="210" y="2"/>
                </a:lnTo>
                <a:lnTo>
                  <a:pt x="213" y="2"/>
                </a:lnTo>
                <a:lnTo>
                  <a:pt x="216" y="2"/>
                </a:lnTo>
                <a:lnTo>
                  <a:pt x="222" y="2"/>
                </a:lnTo>
                <a:lnTo>
                  <a:pt x="227" y="2"/>
                </a:lnTo>
                <a:lnTo>
                  <a:pt x="228" y="2"/>
                </a:lnTo>
                <a:lnTo>
                  <a:pt x="231" y="2"/>
                </a:lnTo>
                <a:lnTo>
                  <a:pt x="232" y="2"/>
                </a:lnTo>
                <a:lnTo>
                  <a:pt x="234" y="2"/>
                </a:lnTo>
                <a:lnTo>
                  <a:pt x="236" y="2"/>
                </a:lnTo>
                <a:lnTo>
                  <a:pt x="242" y="2"/>
                </a:lnTo>
                <a:lnTo>
                  <a:pt x="253" y="2"/>
                </a:lnTo>
                <a:lnTo>
                  <a:pt x="259" y="2"/>
                </a:lnTo>
                <a:lnTo>
                  <a:pt x="265" y="2"/>
                </a:lnTo>
                <a:lnTo>
                  <a:pt x="272" y="2"/>
                </a:lnTo>
                <a:lnTo>
                  <a:pt x="277" y="2"/>
                </a:lnTo>
                <a:lnTo>
                  <a:pt x="289" y="2"/>
                </a:lnTo>
                <a:lnTo>
                  <a:pt x="292" y="2"/>
                </a:lnTo>
                <a:lnTo>
                  <a:pt x="297" y="2"/>
                </a:lnTo>
                <a:lnTo>
                  <a:pt x="301" y="2"/>
                </a:lnTo>
                <a:lnTo>
                  <a:pt x="314" y="2"/>
                </a:lnTo>
                <a:lnTo>
                  <a:pt x="325" y="2"/>
                </a:lnTo>
                <a:lnTo>
                  <a:pt x="332" y="2"/>
                </a:lnTo>
                <a:lnTo>
                  <a:pt x="335" y="2"/>
                </a:lnTo>
                <a:lnTo>
                  <a:pt x="337" y="2"/>
                </a:lnTo>
                <a:lnTo>
                  <a:pt x="343" y="2"/>
                </a:lnTo>
                <a:lnTo>
                  <a:pt x="350" y="2"/>
                </a:lnTo>
                <a:lnTo>
                  <a:pt x="355" y="2"/>
                </a:lnTo>
                <a:lnTo>
                  <a:pt x="362" y="2"/>
                </a:lnTo>
                <a:lnTo>
                  <a:pt x="364" y="2"/>
                </a:lnTo>
                <a:lnTo>
                  <a:pt x="367" y="2"/>
                </a:lnTo>
                <a:lnTo>
                  <a:pt x="374" y="2"/>
                </a:lnTo>
                <a:lnTo>
                  <a:pt x="380" y="2"/>
                </a:lnTo>
                <a:lnTo>
                  <a:pt x="381" y="2"/>
                </a:lnTo>
                <a:lnTo>
                  <a:pt x="386" y="2"/>
                </a:lnTo>
                <a:lnTo>
                  <a:pt x="397" y="2"/>
                </a:lnTo>
                <a:lnTo>
                  <a:pt x="402" y="2"/>
                </a:lnTo>
                <a:lnTo>
                  <a:pt x="405" y="2"/>
                </a:lnTo>
                <a:lnTo>
                  <a:pt x="410" y="2"/>
                </a:lnTo>
                <a:lnTo>
                  <a:pt x="418" y="2"/>
                </a:lnTo>
                <a:lnTo>
                  <a:pt x="419" y="2"/>
                </a:lnTo>
                <a:lnTo>
                  <a:pt x="422" y="2"/>
                </a:lnTo>
                <a:lnTo>
                  <a:pt x="425" y="2"/>
                </a:lnTo>
                <a:lnTo>
                  <a:pt x="434" y="0"/>
                </a:lnTo>
                <a:lnTo>
                  <a:pt x="434" y="14"/>
                </a:lnTo>
                <a:lnTo>
                  <a:pt x="434" y="27"/>
                </a:lnTo>
                <a:lnTo>
                  <a:pt x="434" y="38"/>
                </a:lnTo>
                <a:lnTo>
                  <a:pt x="434" y="52"/>
                </a:lnTo>
                <a:lnTo>
                  <a:pt x="434" y="57"/>
                </a:lnTo>
                <a:lnTo>
                  <a:pt x="434" y="58"/>
                </a:lnTo>
                <a:lnTo>
                  <a:pt x="434" y="64"/>
                </a:lnTo>
                <a:lnTo>
                  <a:pt x="434" y="70"/>
                </a:lnTo>
                <a:lnTo>
                  <a:pt x="434" y="77"/>
                </a:lnTo>
                <a:lnTo>
                  <a:pt x="434" y="79"/>
                </a:lnTo>
                <a:lnTo>
                  <a:pt x="434" y="89"/>
                </a:lnTo>
                <a:lnTo>
                  <a:pt x="434" y="100"/>
                </a:lnTo>
                <a:lnTo>
                  <a:pt x="434" y="114"/>
                </a:lnTo>
                <a:lnTo>
                  <a:pt x="434" y="119"/>
                </a:lnTo>
                <a:lnTo>
                  <a:pt x="434" y="127"/>
                </a:lnTo>
                <a:lnTo>
                  <a:pt x="434" y="131"/>
                </a:lnTo>
                <a:lnTo>
                  <a:pt x="434" y="136"/>
                </a:lnTo>
                <a:lnTo>
                  <a:pt x="434" y="139"/>
                </a:lnTo>
                <a:lnTo>
                  <a:pt x="434" y="142"/>
                </a:lnTo>
                <a:lnTo>
                  <a:pt x="434" y="147"/>
                </a:lnTo>
                <a:lnTo>
                  <a:pt x="434" y="152"/>
                </a:lnTo>
                <a:lnTo>
                  <a:pt x="437" y="152"/>
                </a:lnTo>
                <a:lnTo>
                  <a:pt x="437" y="163"/>
                </a:lnTo>
                <a:lnTo>
                  <a:pt x="437" y="165"/>
                </a:lnTo>
                <a:lnTo>
                  <a:pt x="437" y="167"/>
                </a:lnTo>
                <a:lnTo>
                  <a:pt x="437" y="182"/>
                </a:lnTo>
                <a:lnTo>
                  <a:pt x="437" y="189"/>
                </a:lnTo>
                <a:lnTo>
                  <a:pt x="437" y="201"/>
                </a:lnTo>
                <a:lnTo>
                  <a:pt x="437" y="207"/>
                </a:lnTo>
                <a:lnTo>
                  <a:pt x="437" y="208"/>
                </a:lnTo>
                <a:lnTo>
                  <a:pt x="437" y="212"/>
                </a:lnTo>
                <a:lnTo>
                  <a:pt x="437" y="213"/>
                </a:lnTo>
                <a:lnTo>
                  <a:pt x="437" y="218"/>
                </a:lnTo>
                <a:lnTo>
                  <a:pt x="437" y="221"/>
                </a:lnTo>
                <a:lnTo>
                  <a:pt x="437" y="224"/>
                </a:lnTo>
                <a:lnTo>
                  <a:pt x="437" y="230"/>
                </a:lnTo>
                <a:lnTo>
                  <a:pt x="437" y="235"/>
                </a:lnTo>
                <a:lnTo>
                  <a:pt x="437" y="239"/>
                </a:lnTo>
                <a:lnTo>
                  <a:pt x="437" y="250"/>
                </a:lnTo>
                <a:lnTo>
                  <a:pt x="435" y="258"/>
                </a:lnTo>
                <a:lnTo>
                  <a:pt x="437" y="263"/>
                </a:lnTo>
                <a:lnTo>
                  <a:pt x="437" y="275"/>
                </a:lnTo>
                <a:lnTo>
                  <a:pt x="437" y="282"/>
                </a:lnTo>
                <a:lnTo>
                  <a:pt x="437" y="284"/>
                </a:lnTo>
                <a:lnTo>
                  <a:pt x="437" y="287"/>
                </a:lnTo>
                <a:lnTo>
                  <a:pt x="437" y="293"/>
                </a:lnTo>
                <a:lnTo>
                  <a:pt x="437" y="296"/>
                </a:lnTo>
                <a:lnTo>
                  <a:pt x="437" y="298"/>
                </a:lnTo>
                <a:lnTo>
                  <a:pt x="437" y="300"/>
                </a:lnTo>
                <a:lnTo>
                  <a:pt x="437" y="307"/>
                </a:lnTo>
                <a:lnTo>
                  <a:pt x="437" y="313"/>
                </a:lnTo>
                <a:lnTo>
                  <a:pt x="437" y="323"/>
                </a:lnTo>
                <a:lnTo>
                  <a:pt x="437" y="325"/>
                </a:lnTo>
                <a:lnTo>
                  <a:pt x="437" y="327"/>
                </a:lnTo>
                <a:lnTo>
                  <a:pt x="435" y="334"/>
                </a:lnTo>
                <a:lnTo>
                  <a:pt x="429" y="338"/>
                </a:lnTo>
                <a:lnTo>
                  <a:pt x="412" y="344"/>
                </a:lnTo>
                <a:lnTo>
                  <a:pt x="407" y="342"/>
                </a:lnTo>
                <a:lnTo>
                  <a:pt x="397" y="344"/>
                </a:lnTo>
                <a:lnTo>
                  <a:pt x="391" y="346"/>
                </a:lnTo>
                <a:lnTo>
                  <a:pt x="389" y="343"/>
                </a:lnTo>
                <a:lnTo>
                  <a:pt x="383" y="340"/>
                </a:lnTo>
                <a:lnTo>
                  <a:pt x="378" y="333"/>
                </a:lnTo>
                <a:lnTo>
                  <a:pt x="375" y="331"/>
                </a:lnTo>
                <a:lnTo>
                  <a:pt x="374" y="330"/>
                </a:lnTo>
                <a:lnTo>
                  <a:pt x="373" y="330"/>
                </a:lnTo>
                <a:lnTo>
                  <a:pt x="366" y="330"/>
                </a:lnTo>
                <a:lnTo>
                  <a:pt x="351" y="332"/>
                </a:lnTo>
                <a:lnTo>
                  <a:pt x="345" y="332"/>
                </a:lnTo>
                <a:lnTo>
                  <a:pt x="343" y="333"/>
                </a:lnTo>
                <a:lnTo>
                  <a:pt x="339" y="338"/>
                </a:lnTo>
                <a:lnTo>
                  <a:pt x="336" y="336"/>
                </a:lnTo>
                <a:lnTo>
                  <a:pt x="325" y="336"/>
                </a:lnTo>
                <a:lnTo>
                  <a:pt x="309" y="327"/>
                </a:lnTo>
                <a:lnTo>
                  <a:pt x="309" y="326"/>
                </a:lnTo>
                <a:lnTo>
                  <a:pt x="301" y="313"/>
                </a:lnTo>
                <a:lnTo>
                  <a:pt x="299" y="317"/>
                </a:lnTo>
                <a:lnTo>
                  <a:pt x="295" y="321"/>
                </a:lnTo>
                <a:lnTo>
                  <a:pt x="286" y="327"/>
                </a:lnTo>
                <a:lnTo>
                  <a:pt x="275" y="318"/>
                </a:lnTo>
                <a:lnTo>
                  <a:pt x="268" y="321"/>
                </a:lnTo>
                <a:lnTo>
                  <a:pt x="261" y="314"/>
                </a:lnTo>
                <a:lnTo>
                  <a:pt x="260" y="311"/>
                </a:lnTo>
                <a:lnTo>
                  <a:pt x="260" y="309"/>
                </a:lnTo>
                <a:lnTo>
                  <a:pt x="259" y="306"/>
                </a:lnTo>
                <a:lnTo>
                  <a:pt x="258" y="302"/>
                </a:lnTo>
                <a:lnTo>
                  <a:pt x="256" y="301"/>
                </a:lnTo>
                <a:lnTo>
                  <a:pt x="255" y="300"/>
                </a:lnTo>
                <a:lnTo>
                  <a:pt x="250" y="300"/>
                </a:lnTo>
                <a:lnTo>
                  <a:pt x="248" y="306"/>
                </a:lnTo>
                <a:lnTo>
                  <a:pt x="248" y="309"/>
                </a:lnTo>
                <a:lnTo>
                  <a:pt x="248" y="315"/>
                </a:lnTo>
                <a:lnTo>
                  <a:pt x="248" y="318"/>
                </a:lnTo>
                <a:lnTo>
                  <a:pt x="242" y="325"/>
                </a:lnTo>
                <a:lnTo>
                  <a:pt x="237" y="325"/>
                </a:lnTo>
                <a:lnTo>
                  <a:pt x="232" y="318"/>
                </a:lnTo>
                <a:lnTo>
                  <a:pt x="226" y="315"/>
                </a:lnTo>
                <a:lnTo>
                  <a:pt x="217" y="314"/>
                </a:lnTo>
                <a:lnTo>
                  <a:pt x="213" y="313"/>
                </a:lnTo>
                <a:lnTo>
                  <a:pt x="210" y="313"/>
                </a:lnTo>
                <a:lnTo>
                  <a:pt x="206" y="311"/>
                </a:lnTo>
                <a:lnTo>
                  <a:pt x="203" y="299"/>
                </a:lnTo>
                <a:lnTo>
                  <a:pt x="198" y="299"/>
                </a:lnTo>
                <a:lnTo>
                  <a:pt x="194" y="299"/>
                </a:lnTo>
                <a:lnTo>
                  <a:pt x="190" y="299"/>
                </a:lnTo>
                <a:lnTo>
                  <a:pt x="183" y="299"/>
                </a:lnTo>
                <a:lnTo>
                  <a:pt x="171" y="299"/>
                </a:lnTo>
                <a:lnTo>
                  <a:pt x="159" y="299"/>
                </a:lnTo>
                <a:lnTo>
                  <a:pt x="147" y="299"/>
                </a:lnTo>
                <a:lnTo>
                  <a:pt x="144" y="299"/>
                </a:lnTo>
                <a:lnTo>
                  <a:pt x="141" y="299"/>
                </a:lnTo>
                <a:lnTo>
                  <a:pt x="135" y="299"/>
                </a:lnTo>
                <a:lnTo>
                  <a:pt x="123" y="299"/>
                </a:lnTo>
                <a:lnTo>
                  <a:pt x="117" y="300"/>
                </a:lnTo>
                <a:lnTo>
                  <a:pt x="100" y="300"/>
                </a:lnTo>
                <a:lnTo>
                  <a:pt x="99" y="300"/>
                </a:lnTo>
                <a:lnTo>
                  <a:pt x="88" y="300"/>
                </a:lnTo>
                <a:lnTo>
                  <a:pt x="75" y="300"/>
                </a:lnTo>
                <a:lnTo>
                  <a:pt x="63" y="300"/>
                </a:lnTo>
                <a:lnTo>
                  <a:pt x="52" y="300"/>
                </a:lnTo>
                <a:lnTo>
                  <a:pt x="47" y="300"/>
                </a:lnTo>
                <a:lnTo>
                  <a:pt x="40" y="300"/>
                </a:lnTo>
                <a:lnTo>
                  <a:pt x="31" y="300"/>
                </a:lnTo>
                <a:lnTo>
                  <a:pt x="28" y="300"/>
                </a:lnTo>
                <a:lnTo>
                  <a:pt x="22" y="300"/>
                </a:lnTo>
                <a:lnTo>
                  <a:pt x="16" y="300"/>
                </a:lnTo>
                <a:lnTo>
                  <a:pt x="6" y="300"/>
                </a:lnTo>
                <a:lnTo>
                  <a:pt x="4" y="300"/>
                </a:lnTo>
                <a:lnTo>
                  <a:pt x="4" y="288"/>
                </a:lnTo>
                <a:lnTo>
                  <a:pt x="4" y="281"/>
                </a:lnTo>
                <a:lnTo>
                  <a:pt x="4" y="276"/>
                </a:lnTo>
                <a:lnTo>
                  <a:pt x="4" y="271"/>
                </a:lnTo>
                <a:lnTo>
                  <a:pt x="4" y="265"/>
                </a:lnTo>
                <a:lnTo>
                  <a:pt x="4" y="258"/>
                </a:lnTo>
                <a:lnTo>
                  <a:pt x="4" y="249"/>
                </a:lnTo>
                <a:lnTo>
                  <a:pt x="4" y="238"/>
                </a:lnTo>
                <a:lnTo>
                  <a:pt x="4" y="232"/>
                </a:lnTo>
                <a:lnTo>
                  <a:pt x="4" y="231"/>
                </a:lnTo>
                <a:lnTo>
                  <a:pt x="4" y="225"/>
                </a:lnTo>
                <a:lnTo>
                  <a:pt x="4" y="212"/>
                </a:lnTo>
                <a:lnTo>
                  <a:pt x="4" y="207"/>
                </a:lnTo>
                <a:lnTo>
                  <a:pt x="4" y="201"/>
                </a:lnTo>
                <a:lnTo>
                  <a:pt x="4" y="193"/>
                </a:lnTo>
                <a:lnTo>
                  <a:pt x="4" y="189"/>
                </a:lnTo>
                <a:lnTo>
                  <a:pt x="4" y="183"/>
                </a:lnTo>
                <a:lnTo>
                  <a:pt x="4" y="178"/>
                </a:lnTo>
                <a:lnTo>
                  <a:pt x="4" y="174"/>
                </a:lnTo>
                <a:lnTo>
                  <a:pt x="4" y="167"/>
                </a:lnTo>
                <a:lnTo>
                  <a:pt x="3" y="159"/>
                </a:lnTo>
                <a:lnTo>
                  <a:pt x="3" y="152"/>
                </a:lnTo>
                <a:lnTo>
                  <a:pt x="0" y="150"/>
                </a:lnTo>
                <a:lnTo>
                  <a:pt x="0" y="146"/>
                </a:lnTo>
                <a:lnTo>
                  <a:pt x="0" y="116"/>
                </a:lnTo>
                <a:lnTo>
                  <a:pt x="0" y="113"/>
                </a:lnTo>
                <a:lnTo>
                  <a:pt x="0" y="108"/>
                </a:lnTo>
                <a:lnTo>
                  <a:pt x="0" y="96"/>
                </a:lnTo>
                <a:lnTo>
                  <a:pt x="0" y="91"/>
                </a:lnTo>
                <a:lnTo>
                  <a:pt x="0" y="89"/>
                </a:lnTo>
                <a:lnTo>
                  <a:pt x="0" y="86"/>
                </a:lnTo>
                <a:lnTo>
                  <a:pt x="0" y="83"/>
                </a:lnTo>
                <a:lnTo>
                  <a:pt x="0" y="81"/>
                </a:lnTo>
                <a:lnTo>
                  <a:pt x="0" y="80"/>
                </a:lnTo>
                <a:lnTo>
                  <a:pt x="0" y="77"/>
                </a:lnTo>
                <a:lnTo>
                  <a:pt x="0" y="73"/>
                </a:lnTo>
                <a:lnTo>
                  <a:pt x="0" y="64"/>
                </a:lnTo>
                <a:lnTo>
                  <a:pt x="0" y="61"/>
                </a:lnTo>
                <a:lnTo>
                  <a:pt x="0" y="52"/>
                </a:lnTo>
                <a:lnTo>
                  <a:pt x="0" y="46"/>
                </a:lnTo>
                <a:lnTo>
                  <a:pt x="0" y="39"/>
                </a:lnTo>
                <a:lnTo>
                  <a:pt x="0" y="36"/>
                </a:lnTo>
                <a:lnTo>
                  <a:pt x="0" y="28"/>
                </a:lnTo>
                <a:lnTo>
                  <a:pt x="0" y="14"/>
                </a:lnTo>
                <a:lnTo>
                  <a:pt x="0" y="7"/>
                </a:lnTo>
                <a:lnTo>
                  <a:pt x="0" y="2"/>
                </a:lnTo>
                <a:lnTo>
                  <a:pt x="15" y="2"/>
                </a:lnTo>
                <a:lnTo>
                  <a:pt x="19" y="2"/>
                </a:lnTo>
                <a:lnTo>
                  <a:pt x="24" y="2"/>
                </a:lnTo>
                <a:lnTo>
                  <a:pt x="36" y="2"/>
                </a:lnTo>
                <a:lnTo>
                  <a:pt x="44" y="2"/>
                </a:lnTo>
                <a:lnTo>
                  <a:pt x="48" y="2"/>
                </a:lnTo>
                <a:lnTo>
                  <a:pt x="60" y="2"/>
                </a:lnTo>
                <a:lnTo>
                  <a:pt x="62" y="2"/>
                </a:lnTo>
                <a:lnTo>
                  <a:pt x="72" y="2"/>
                </a:lnTo>
              </a:path>
            </a:pathLst>
          </a:custGeom>
          <a:noFill/>
          <a:ln w="28575" cap="rnd">
            <a:solidFill>
              <a:schemeClr val="bg1"/>
            </a:solidFill>
            <a:round/>
            <a:headEnd/>
            <a:tailEnd/>
          </a:ln>
        </p:spPr>
        <p:txBody>
          <a:bodyPr/>
          <a:lstStyle/>
          <a:p>
            <a:endParaRPr lang="en-US"/>
          </a:p>
        </p:txBody>
      </p:sp>
      <p:sp>
        <p:nvSpPr>
          <p:cNvPr id="3099" name="Freeform 203"/>
          <p:cNvSpPr>
            <a:spLocks/>
          </p:cNvSpPr>
          <p:nvPr/>
        </p:nvSpPr>
        <p:spPr bwMode="auto">
          <a:xfrm>
            <a:off x="7027864" y="2981326"/>
            <a:ext cx="522287" cy="422275"/>
          </a:xfrm>
          <a:custGeom>
            <a:avLst/>
            <a:gdLst>
              <a:gd name="T0" fmla="*/ 2147483646 w 362"/>
              <a:gd name="T1" fmla="*/ 2147483646 h 302"/>
              <a:gd name="T2" fmla="*/ 2147483646 w 362"/>
              <a:gd name="T3" fmla="*/ 2147483646 h 302"/>
              <a:gd name="T4" fmla="*/ 2147483646 w 362"/>
              <a:gd name="T5" fmla="*/ 2147483646 h 302"/>
              <a:gd name="T6" fmla="*/ 2147483646 w 362"/>
              <a:gd name="T7" fmla="*/ 2147483646 h 302"/>
              <a:gd name="T8" fmla="*/ 2147483646 w 362"/>
              <a:gd name="T9" fmla="*/ 2147483646 h 302"/>
              <a:gd name="T10" fmla="*/ 2147483646 w 362"/>
              <a:gd name="T11" fmla="*/ 2147483646 h 302"/>
              <a:gd name="T12" fmla="*/ 2147483646 w 362"/>
              <a:gd name="T13" fmla="*/ 2147483646 h 302"/>
              <a:gd name="T14" fmla="*/ 2147483646 w 362"/>
              <a:gd name="T15" fmla="*/ 2147483646 h 302"/>
              <a:gd name="T16" fmla="*/ 2147483646 w 362"/>
              <a:gd name="T17" fmla="*/ 2147483646 h 302"/>
              <a:gd name="T18" fmla="*/ 2147483646 w 362"/>
              <a:gd name="T19" fmla="*/ 2147483646 h 302"/>
              <a:gd name="T20" fmla="*/ 2147483646 w 362"/>
              <a:gd name="T21" fmla="*/ 2147483646 h 302"/>
              <a:gd name="T22" fmla="*/ 2147483646 w 362"/>
              <a:gd name="T23" fmla="*/ 2147483646 h 302"/>
              <a:gd name="T24" fmla="*/ 2147483646 w 362"/>
              <a:gd name="T25" fmla="*/ 2147483646 h 302"/>
              <a:gd name="T26" fmla="*/ 2147483646 w 362"/>
              <a:gd name="T27" fmla="*/ 2147483646 h 302"/>
              <a:gd name="T28" fmla="*/ 2147483646 w 362"/>
              <a:gd name="T29" fmla="*/ 2147483646 h 302"/>
              <a:gd name="T30" fmla="*/ 2147483646 w 362"/>
              <a:gd name="T31" fmla="*/ 2147483646 h 302"/>
              <a:gd name="T32" fmla="*/ 2147483646 w 362"/>
              <a:gd name="T33" fmla="*/ 2147483646 h 302"/>
              <a:gd name="T34" fmla="*/ 2147483646 w 362"/>
              <a:gd name="T35" fmla="*/ 2147483646 h 302"/>
              <a:gd name="T36" fmla="*/ 2147483646 w 362"/>
              <a:gd name="T37" fmla="*/ 2147483646 h 302"/>
              <a:gd name="T38" fmla="*/ 2147483646 w 362"/>
              <a:gd name="T39" fmla="*/ 2147483646 h 302"/>
              <a:gd name="T40" fmla="*/ 2147483646 w 362"/>
              <a:gd name="T41" fmla="*/ 2147483646 h 302"/>
              <a:gd name="T42" fmla="*/ 2147483646 w 362"/>
              <a:gd name="T43" fmla="*/ 2147483646 h 302"/>
              <a:gd name="T44" fmla="*/ 2147483646 w 362"/>
              <a:gd name="T45" fmla="*/ 2147483646 h 302"/>
              <a:gd name="T46" fmla="*/ 2147483646 w 362"/>
              <a:gd name="T47" fmla="*/ 2147483646 h 302"/>
              <a:gd name="T48" fmla="*/ 2147483646 w 362"/>
              <a:gd name="T49" fmla="*/ 2147483646 h 302"/>
              <a:gd name="T50" fmla="*/ 2147483646 w 362"/>
              <a:gd name="T51" fmla="*/ 2147483646 h 302"/>
              <a:gd name="T52" fmla="*/ 2147483646 w 362"/>
              <a:gd name="T53" fmla="*/ 2147483646 h 302"/>
              <a:gd name="T54" fmla="*/ 2147483646 w 362"/>
              <a:gd name="T55" fmla="*/ 2147483646 h 302"/>
              <a:gd name="T56" fmla="*/ 2147483646 w 362"/>
              <a:gd name="T57" fmla="*/ 2147483646 h 302"/>
              <a:gd name="T58" fmla="*/ 2147483646 w 362"/>
              <a:gd name="T59" fmla="*/ 2147483646 h 302"/>
              <a:gd name="T60" fmla="*/ 2147483646 w 362"/>
              <a:gd name="T61" fmla="*/ 2147483646 h 302"/>
              <a:gd name="T62" fmla="*/ 2147483646 w 362"/>
              <a:gd name="T63" fmla="*/ 2147483646 h 302"/>
              <a:gd name="T64" fmla="*/ 2147483646 w 362"/>
              <a:gd name="T65" fmla="*/ 2147483646 h 302"/>
              <a:gd name="T66" fmla="*/ 2147483646 w 362"/>
              <a:gd name="T67" fmla="*/ 2147483646 h 302"/>
              <a:gd name="T68" fmla="*/ 2147483646 w 362"/>
              <a:gd name="T69" fmla="*/ 2147483646 h 302"/>
              <a:gd name="T70" fmla="*/ 2147483646 w 362"/>
              <a:gd name="T71" fmla="*/ 2147483646 h 302"/>
              <a:gd name="T72" fmla="*/ 2147483646 w 362"/>
              <a:gd name="T73" fmla="*/ 2147483646 h 302"/>
              <a:gd name="T74" fmla="*/ 2147483646 w 362"/>
              <a:gd name="T75" fmla="*/ 2147483646 h 302"/>
              <a:gd name="T76" fmla="*/ 2147483646 w 362"/>
              <a:gd name="T77" fmla="*/ 2147483646 h 302"/>
              <a:gd name="T78" fmla="*/ 2147483646 w 362"/>
              <a:gd name="T79" fmla="*/ 2147483646 h 302"/>
              <a:gd name="T80" fmla="*/ 2147483646 w 362"/>
              <a:gd name="T81" fmla="*/ 2147483646 h 302"/>
              <a:gd name="T82" fmla="*/ 2147483646 w 362"/>
              <a:gd name="T83" fmla="*/ 2147483646 h 302"/>
              <a:gd name="T84" fmla="*/ 2147483646 w 362"/>
              <a:gd name="T85" fmla="*/ 2147483646 h 302"/>
              <a:gd name="T86" fmla="*/ 2147483646 w 362"/>
              <a:gd name="T87" fmla="*/ 2147483646 h 302"/>
              <a:gd name="T88" fmla="*/ 2147483646 w 362"/>
              <a:gd name="T89" fmla="*/ 2147483646 h 302"/>
              <a:gd name="T90" fmla="*/ 2147483646 w 362"/>
              <a:gd name="T91" fmla="*/ 2147483646 h 302"/>
              <a:gd name="T92" fmla="*/ 2147483646 w 362"/>
              <a:gd name="T93" fmla="*/ 2147483646 h 302"/>
              <a:gd name="T94" fmla="*/ 2147483646 w 362"/>
              <a:gd name="T95" fmla="*/ 2147483646 h 302"/>
              <a:gd name="T96" fmla="*/ 2147483646 w 362"/>
              <a:gd name="T97" fmla="*/ 2147483646 h 302"/>
              <a:gd name="T98" fmla="*/ 2147483646 w 362"/>
              <a:gd name="T99" fmla="*/ 2147483646 h 302"/>
              <a:gd name="T100" fmla="*/ 2147483646 w 362"/>
              <a:gd name="T101" fmla="*/ 2147483646 h 302"/>
              <a:gd name="T102" fmla="*/ 0 w 362"/>
              <a:gd name="T103" fmla="*/ 2147483646 h 302"/>
              <a:gd name="T104" fmla="*/ 0 w 362"/>
              <a:gd name="T105" fmla="*/ 2147483646 h 302"/>
              <a:gd name="T106" fmla="*/ 0 w 362"/>
              <a:gd name="T107" fmla="*/ 2147483646 h 302"/>
              <a:gd name="T108" fmla="*/ 0 w 362"/>
              <a:gd name="T109" fmla="*/ 2147483646 h 3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2"/>
              <a:gd name="T166" fmla="*/ 0 h 302"/>
              <a:gd name="T167" fmla="*/ 362 w 362"/>
              <a:gd name="T168" fmla="*/ 302 h 3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2" h="302">
                <a:moveTo>
                  <a:pt x="0" y="0"/>
                </a:moveTo>
                <a:lnTo>
                  <a:pt x="3" y="2"/>
                </a:lnTo>
                <a:lnTo>
                  <a:pt x="6" y="2"/>
                </a:lnTo>
                <a:lnTo>
                  <a:pt x="12" y="2"/>
                </a:lnTo>
                <a:lnTo>
                  <a:pt x="14" y="2"/>
                </a:lnTo>
                <a:lnTo>
                  <a:pt x="20" y="2"/>
                </a:lnTo>
                <a:lnTo>
                  <a:pt x="24" y="2"/>
                </a:lnTo>
                <a:lnTo>
                  <a:pt x="27" y="2"/>
                </a:lnTo>
                <a:lnTo>
                  <a:pt x="36" y="2"/>
                </a:lnTo>
                <a:lnTo>
                  <a:pt x="40" y="2"/>
                </a:lnTo>
                <a:lnTo>
                  <a:pt x="48" y="2"/>
                </a:lnTo>
                <a:lnTo>
                  <a:pt x="52" y="2"/>
                </a:lnTo>
                <a:lnTo>
                  <a:pt x="57" y="2"/>
                </a:lnTo>
                <a:lnTo>
                  <a:pt x="60" y="2"/>
                </a:lnTo>
                <a:lnTo>
                  <a:pt x="63" y="2"/>
                </a:lnTo>
                <a:lnTo>
                  <a:pt x="70" y="2"/>
                </a:lnTo>
                <a:lnTo>
                  <a:pt x="72" y="2"/>
                </a:lnTo>
                <a:lnTo>
                  <a:pt x="81" y="2"/>
                </a:lnTo>
                <a:lnTo>
                  <a:pt x="84" y="2"/>
                </a:lnTo>
                <a:lnTo>
                  <a:pt x="96" y="2"/>
                </a:lnTo>
                <a:lnTo>
                  <a:pt x="99" y="2"/>
                </a:lnTo>
                <a:lnTo>
                  <a:pt x="107" y="2"/>
                </a:lnTo>
                <a:lnTo>
                  <a:pt x="116" y="2"/>
                </a:lnTo>
                <a:lnTo>
                  <a:pt x="118" y="2"/>
                </a:lnTo>
                <a:lnTo>
                  <a:pt x="120" y="2"/>
                </a:lnTo>
                <a:lnTo>
                  <a:pt x="122" y="2"/>
                </a:lnTo>
                <a:lnTo>
                  <a:pt x="127" y="2"/>
                </a:lnTo>
                <a:lnTo>
                  <a:pt x="129" y="2"/>
                </a:lnTo>
                <a:lnTo>
                  <a:pt x="132" y="2"/>
                </a:lnTo>
                <a:lnTo>
                  <a:pt x="139" y="2"/>
                </a:lnTo>
                <a:lnTo>
                  <a:pt x="141" y="2"/>
                </a:lnTo>
                <a:lnTo>
                  <a:pt x="144" y="2"/>
                </a:lnTo>
                <a:lnTo>
                  <a:pt x="147" y="2"/>
                </a:lnTo>
                <a:lnTo>
                  <a:pt x="150" y="2"/>
                </a:lnTo>
                <a:lnTo>
                  <a:pt x="158" y="2"/>
                </a:lnTo>
                <a:lnTo>
                  <a:pt x="159" y="2"/>
                </a:lnTo>
                <a:lnTo>
                  <a:pt x="161" y="2"/>
                </a:lnTo>
                <a:lnTo>
                  <a:pt x="163" y="2"/>
                </a:lnTo>
                <a:lnTo>
                  <a:pt x="165" y="2"/>
                </a:lnTo>
                <a:lnTo>
                  <a:pt x="168" y="2"/>
                </a:lnTo>
                <a:lnTo>
                  <a:pt x="172" y="2"/>
                </a:lnTo>
                <a:lnTo>
                  <a:pt x="174" y="2"/>
                </a:lnTo>
                <a:lnTo>
                  <a:pt x="176" y="2"/>
                </a:lnTo>
                <a:lnTo>
                  <a:pt x="178" y="2"/>
                </a:lnTo>
                <a:lnTo>
                  <a:pt x="184" y="2"/>
                </a:lnTo>
                <a:lnTo>
                  <a:pt x="186" y="2"/>
                </a:lnTo>
                <a:lnTo>
                  <a:pt x="190" y="2"/>
                </a:lnTo>
                <a:lnTo>
                  <a:pt x="192" y="2"/>
                </a:lnTo>
                <a:lnTo>
                  <a:pt x="197" y="2"/>
                </a:lnTo>
                <a:lnTo>
                  <a:pt x="200" y="2"/>
                </a:lnTo>
                <a:lnTo>
                  <a:pt x="204" y="2"/>
                </a:lnTo>
                <a:lnTo>
                  <a:pt x="211" y="2"/>
                </a:lnTo>
                <a:lnTo>
                  <a:pt x="217" y="2"/>
                </a:lnTo>
                <a:lnTo>
                  <a:pt x="228" y="2"/>
                </a:lnTo>
                <a:lnTo>
                  <a:pt x="241" y="2"/>
                </a:lnTo>
                <a:lnTo>
                  <a:pt x="252" y="2"/>
                </a:lnTo>
                <a:lnTo>
                  <a:pt x="255" y="2"/>
                </a:lnTo>
                <a:lnTo>
                  <a:pt x="258" y="2"/>
                </a:lnTo>
                <a:lnTo>
                  <a:pt x="276" y="2"/>
                </a:lnTo>
                <a:lnTo>
                  <a:pt x="284" y="3"/>
                </a:lnTo>
                <a:lnTo>
                  <a:pt x="287" y="3"/>
                </a:lnTo>
                <a:lnTo>
                  <a:pt x="289" y="3"/>
                </a:lnTo>
                <a:lnTo>
                  <a:pt x="298" y="3"/>
                </a:lnTo>
                <a:lnTo>
                  <a:pt x="303" y="3"/>
                </a:lnTo>
                <a:lnTo>
                  <a:pt x="306" y="3"/>
                </a:lnTo>
                <a:lnTo>
                  <a:pt x="313" y="3"/>
                </a:lnTo>
                <a:lnTo>
                  <a:pt x="321" y="3"/>
                </a:lnTo>
                <a:lnTo>
                  <a:pt x="323" y="3"/>
                </a:lnTo>
                <a:lnTo>
                  <a:pt x="324" y="3"/>
                </a:lnTo>
                <a:lnTo>
                  <a:pt x="329" y="3"/>
                </a:lnTo>
                <a:lnTo>
                  <a:pt x="331" y="3"/>
                </a:lnTo>
                <a:lnTo>
                  <a:pt x="336" y="3"/>
                </a:lnTo>
                <a:lnTo>
                  <a:pt x="342" y="3"/>
                </a:lnTo>
                <a:lnTo>
                  <a:pt x="348" y="3"/>
                </a:lnTo>
                <a:lnTo>
                  <a:pt x="354" y="3"/>
                </a:lnTo>
                <a:lnTo>
                  <a:pt x="361" y="3"/>
                </a:lnTo>
                <a:lnTo>
                  <a:pt x="361" y="15"/>
                </a:lnTo>
                <a:lnTo>
                  <a:pt x="361" y="18"/>
                </a:lnTo>
                <a:lnTo>
                  <a:pt x="361" y="20"/>
                </a:lnTo>
                <a:lnTo>
                  <a:pt x="361" y="26"/>
                </a:lnTo>
                <a:lnTo>
                  <a:pt x="361" y="37"/>
                </a:lnTo>
                <a:lnTo>
                  <a:pt x="361" y="39"/>
                </a:lnTo>
                <a:lnTo>
                  <a:pt x="361" y="52"/>
                </a:lnTo>
                <a:lnTo>
                  <a:pt x="361" y="57"/>
                </a:lnTo>
                <a:lnTo>
                  <a:pt x="361" y="61"/>
                </a:lnTo>
                <a:lnTo>
                  <a:pt x="361" y="64"/>
                </a:lnTo>
                <a:lnTo>
                  <a:pt x="361" y="69"/>
                </a:lnTo>
                <a:lnTo>
                  <a:pt x="361" y="78"/>
                </a:lnTo>
                <a:lnTo>
                  <a:pt x="361" y="82"/>
                </a:lnTo>
                <a:lnTo>
                  <a:pt x="361" y="90"/>
                </a:lnTo>
                <a:lnTo>
                  <a:pt x="361" y="98"/>
                </a:lnTo>
                <a:lnTo>
                  <a:pt x="361" y="102"/>
                </a:lnTo>
                <a:lnTo>
                  <a:pt x="361" y="109"/>
                </a:lnTo>
                <a:lnTo>
                  <a:pt x="361" y="114"/>
                </a:lnTo>
                <a:lnTo>
                  <a:pt x="361" y="116"/>
                </a:lnTo>
                <a:lnTo>
                  <a:pt x="361" y="121"/>
                </a:lnTo>
                <a:lnTo>
                  <a:pt x="361" y="127"/>
                </a:lnTo>
                <a:lnTo>
                  <a:pt x="361" y="131"/>
                </a:lnTo>
                <a:lnTo>
                  <a:pt x="361" y="136"/>
                </a:lnTo>
                <a:lnTo>
                  <a:pt x="361" y="139"/>
                </a:lnTo>
                <a:lnTo>
                  <a:pt x="361" y="152"/>
                </a:lnTo>
                <a:lnTo>
                  <a:pt x="361" y="162"/>
                </a:lnTo>
                <a:lnTo>
                  <a:pt x="361" y="165"/>
                </a:lnTo>
                <a:lnTo>
                  <a:pt x="361" y="168"/>
                </a:lnTo>
                <a:lnTo>
                  <a:pt x="361" y="170"/>
                </a:lnTo>
                <a:lnTo>
                  <a:pt x="361" y="172"/>
                </a:lnTo>
                <a:lnTo>
                  <a:pt x="361" y="176"/>
                </a:lnTo>
                <a:lnTo>
                  <a:pt x="361" y="178"/>
                </a:lnTo>
                <a:lnTo>
                  <a:pt x="361" y="181"/>
                </a:lnTo>
                <a:lnTo>
                  <a:pt x="361" y="189"/>
                </a:lnTo>
                <a:lnTo>
                  <a:pt x="361" y="195"/>
                </a:lnTo>
                <a:lnTo>
                  <a:pt x="361" y="202"/>
                </a:lnTo>
                <a:lnTo>
                  <a:pt x="361" y="213"/>
                </a:lnTo>
                <a:lnTo>
                  <a:pt x="361" y="218"/>
                </a:lnTo>
                <a:lnTo>
                  <a:pt x="361" y="221"/>
                </a:lnTo>
                <a:lnTo>
                  <a:pt x="361" y="226"/>
                </a:lnTo>
                <a:lnTo>
                  <a:pt x="361" y="229"/>
                </a:lnTo>
                <a:lnTo>
                  <a:pt x="361" y="231"/>
                </a:lnTo>
                <a:lnTo>
                  <a:pt x="361" y="232"/>
                </a:lnTo>
                <a:lnTo>
                  <a:pt x="361" y="238"/>
                </a:lnTo>
                <a:lnTo>
                  <a:pt x="361" y="240"/>
                </a:lnTo>
                <a:lnTo>
                  <a:pt x="361" y="246"/>
                </a:lnTo>
                <a:lnTo>
                  <a:pt x="361" y="248"/>
                </a:lnTo>
                <a:lnTo>
                  <a:pt x="361" y="251"/>
                </a:lnTo>
                <a:lnTo>
                  <a:pt x="361" y="253"/>
                </a:lnTo>
                <a:lnTo>
                  <a:pt x="361" y="255"/>
                </a:lnTo>
                <a:lnTo>
                  <a:pt x="361" y="260"/>
                </a:lnTo>
                <a:lnTo>
                  <a:pt x="361" y="261"/>
                </a:lnTo>
                <a:lnTo>
                  <a:pt x="361" y="263"/>
                </a:lnTo>
                <a:lnTo>
                  <a:pt x="361" y="265"/>
                </a:lnTo>
                <a:lnTo>
                  <a:pt x="361" y="268"/>
                </a:lnTo>
                <a:lnTo>
                  <a:pt x="361" y="270"/>
                </a:lnTo>
                <a:lnTo>
                  <a:pt x="361" y="272"/>
                </a:lnTo>
                <a:lnTo>
                  <a:pt x="361" y="274"/>
                </a:lnTo>
                <a:lnTo>
                  <a:pt x="361" y="277"/>
                </a:lnTo>
                <a:lnTo>
                  <a:pt x="361" y="280"/>
                </a:lnTo>
                <a:lnTo>
                  <a:pt x="361" y="282"/>
                </a:lnTo>
                <a:lnTo>
                  <a:pt x="361" y="288"/>
                </a:lnTo>
                <a:lnTo>
                  <a:pt x="361" y="294"/>
                </a:lnTo>
                <a:lnTo>
                  <a:pt x="361" y="299"/>
                </a:lnTo>
                <a:lnTo>
                  <a:pt x="346" y="301"/>
                </a:lnTo>
                <a:lnTo>
                  <a:pt x="344" y="301"/>
                </a:lnTo>
                <a:lnTo>
                  <a:pt x="339" y="301"/>
                </a:lnTo>
                <a:lnTo>
                  <a:pt x="335" y="301"/>
                </a:lnTo>
                <a:lnTo>
                  <a:pt x="332" y="301"/>
                </a:lnTo>
                <a:lnTo>
                  <a:pt x="329" y="301"/>
                </a:lnTo>
                <a:lnTo>
                  <a:pt x="323" y="301"/>
                </a:lnTo>
                <a:lnTo>
                  <a:pt x="317" y="301"/>
                </a:lnTo>
                <a:lnTo>
                  <a:pt x="314" y="301"/>
                </a:lnTo>
                <a:lnTo>
                  <a:pt x="312" y="301"/>
                </a:lnTo>
                <a:lnTo>
                  <a:pt x="303" y="301"/>
                </a:lnTo>
                <a:lnTo>
                  <a:pt x="300" y="301"/>
                </a:lnTo>
                <a:lnTo>
                  <a:pt x="292" y="299"/>
                </a:lnTo>
                <a:lnTo>
                  <a:pt x="288" y="299"/>
                </a:lnTo>
                <a:lnTo>
                  <a:pt x="285" y="299"/>
                </a:lnTo>
                <a:lnTo>
                  <a:pt x="279" y="299"/>
                </a:lnTo>
                <a:lnTo>
                  <a:pt x="276" y="301"/>
                </a:lnTo>
                <a:lnTo>
                  <a:pt x="274" y="301"/>
                </a:lnTo>
                <a:lnTo>
                  <a:pt x="265" y="301"/>
                </a:lnTo>
                <a:lnTo>
                  <a:pt x="264" y="301"/>
                </a:lnTo>
                <a:lnTo>
                  <a:pt x="262" y="301"/>
                </a:lnTo>
                <a:lnTo>
                  <a:pt x="261" y="301"/>
                </a:lnTo>
                <a:lnTo>
                  <a:pt x="256" y="301"/>
                </a:lnTo>
                <a:lnTo>
                  <a:pt x="252" y="301"/>
                </a:lnTo>
                <a:lnTo>
                  <a:pt x="245" y="301"/>
                </a:lnTo>
                <a:lnTo>
                  <a:pt x="241" y="301"/>
                </a:lnTo>
                <a:lnTo>
                  <a:pt x="237" y="301"/>
                </a:lnTo>
                <a:lnTo>
                  <a:pt x="233" y="301"/>
                </a:lnTo>
                <a:lnTo>
                  <a:pt x="231" y="301"/>
                </a:lnTo>
                <a:lnTo>
                  <a:pt x="229" y="301"/>
                </a:lnTo>
                <a:lnTo>
                  <a:pt x="218" y="299"/>
                </a:lnTo>
                <a:lnTo>
                  <a:pt x="213" y="301"/>
                </a:lnTo>
                <a:lnTo>
                  <a:pt x="211" y="301"/>
                </a:lnTo>
                <a:lnTo>
                  <a:pt x="209" y="301"/>
                </a:lnTo>
                <a:lnTo>
                  <a:pt x="206" y="301"/>
                </a:lnTo>
                <a:lnTo>
                  <a:pt x="204" y="301"/>
                </a:lnTo>
                <a:lnTo>
                  <a:pt x="201" y="301"/>
                </a:lnTo>
                <a:lnTo>
                  <a:pt x="198" y="301"/>
                </a:lnTo>
                <a:lnTo>
                  <a:pt x="197" y="301"/>
                </a:lnTo>
                <a:lnTo>
                  <a:pt x="193" y="301"/>
                </a:lnTo>
                <a:lnTo>
                  <a:pt x="181" y="301"/>
                </a:lnTo>
                <a:lnTo>
                  <a:pt x="178" y="301"/>
                </a:lnTo>
                <a:lnTo>
                  <a:pt x="176" y="301"/>
                </a:lnTo>
                <a:lnTo>
                  <a:pt x="170" y="301"/>
                </a:lnTo>
                <a:lnTo>
                  <a:pt x="167" y="301"/>
                </a:lnTo>
                <a:lnTo>
                  <a:pt x="165" y="301"/>
                </a:lnTo>
                <a:lnTo>
                  <a:pt x="161" y="301"/>
                </a:lnTo>
                <a:lnTo>
                  <a:pt x="160" y="301"/>
                </a:lnTo>
                <a:lnTo>
                  <a:pt x="158" y="301"/>
                </a:lnTo>
                <a:lnTo>
                  <a:pt x="151" y="301"/>
                </a:lnTo>
                <a:lnTo>
                  <a:pt x="145" y="301"/>
                </a:lnTo>
                <a:lnTo>
                  <a:pt x="143" y="301"/>
                </a:lnTo>
                <a:lnTo>
                  <a:pt x="141" y="301"/>
                </a:lnTo>
                <a:lnTo>
                  <a:pt x="137" y="301"/>
                </a:lnTo>
                <a:lnTo>
                  <a:pt x="132" y="301"/>
                </a:lnTo>
                <a:lnTo>
                  <a:pt x="128" y="301"/>
                </a:lnTo>
                <a:lnTo>
                  <a:pt x="125" y="301"/>
                </a:lnTo>
                <a:lnTo>
                  <a:pt x="120" y="301"/>
                </a:lnTo>
                <a:lnTo>
                  <a:pt x="119" y="301"/>
                </a:lnTo>
                <a:lnTo>
                  <a:pt x="115" y="301"/>
                </a:lnTo>
                <a:lnTo>
                  <a:pt x="108" y="301"/>
                </a:lnTo>
                <a:lnTo>
                  <a:pt x="105" y="301"/>
                </a:lnTo>
                <a:lnTo>
                  <a:pt x="103" y="301"/>
                </a:lnTo>
                <a:lnTo>
                  <a:pt x="102" y="301"/>
                </a:lnTo>
                <a:lnTo>
                  <a:pt x="99" y="301"/>
                </a:lnTo>
                <a:lnTo>
                  <a:pt x="97" y="301"/>
                </a:lnTo>
                <a:lnTo>
                  <a:pt x="93" y="301"/>
                </a:lnTo>
                <a:lnTo>
                  <a:pt x="92" y="301"/>
                </a:lnTo>
                <a:lnTo>
                  <a:pt x="88" y="301"/>
                </a:lnTo>
                <a:lnTo>
                  <a:pt x="87" y="301"/>
                </a:lnTo>
                <a:lnTo>
                  <a:pt x="85" y="301"/>
                </a:lnTo>
                <a:lnTo>
                  <a:pt x="83" y="301"/>
                </a:lnTo>
                <a:lnTo>
                  <a:pt x="81" y="301"/>
                </a:lnTo>
                <a:lnTo>
                  <a:pt x="77" y="301"/>
                </a:lnTo>
                <a:lnTo>
                  <a:pt x="75" y="301"/>
                </a:lnTo>
                <a:lnTo>
                  <a:pt x="73" y="301"/>
                </a:lnTo>
                <a:lnTo>
                  <a:pt x="70" y="301"/>
                </a:lnTo>
                <a:lnTo>
                  <a:pt x="68" y="301"/>
                </a:lnTo>
                <a:lnTo>
                  <a:pt x="61" y="301"/>
                </a:lnTo>
                <a:lnTo>
                  <a:pt x="59" y="301"/>
                </a:lnTo>
                <a:lnTo>
                  <a:pt x="55" y="301"/>
                </a:lnTo>
                <a:lnTo>
                  <a:pt x="54" y="301"/>
                </a:lnTo>
                <a:lnTo>
                  <a:pt x="49" y="301"/>
                </a:lnTo>
                <a:lnTo>
                  <a:pt x="38" y="301"/>
                </a:lnTo>
                <a:lnTo>
                  <a:pt x="27" y="301"/>
                </a:lnTo>
                <a:lnTo>
                  <a:pt x="26" y="301"/>
                </a:lnTo>
                <a:lnTo>
                  <a:pt x="16" y="301"/>
                </a:lnTo>
                <a:lnTo>
                  <a:pt x="14" y="301"/>
                </a:lnTo>
                <a:lnTo>
                  <a:pt x="2" y="301"/>
                </a:lnTo>
                <a:lnTo>
                  <a:pt x="2" y="298"/>
                </a:lnTo>
                <a:lnTo>
                  <a:pt x="2" y="296"/>
                </a:lnTo>
                <a:lnTo>
                  <a:pt x="2" y="294"/>
                </a:lnTo>
                <a:lnTo>
                  <a:pt x="2" y="287"/>
                </a:lnTo>
                <a:lnTo>
                  <a:pt x="2" y="285"/>
                </a:lnTo>
                <a:lnTo>
                  <a:pt x="2" y="282"/>
                </a:lnTo>
                <a:lnTo>
                  <a:pt x="2" y="276"/>
                </a:lnTo>
                <a:lnTo>
                  <a:pt x="2" y="263"/>
                </a:lnTo>
                <a:lnTo>
                  <a:pt x="1" y="258"/>
                </a:lnTo>
                <a:lnTo>
                  <a:pt x="2" y="251"/>
                </a:lnTo>
                <a:lnTo>
                  <a:pt x="2" y="239"/>
                </a:lnTo>
                <a:lnTo>
                  <a:pt x="2" y="236"/>
                </a:lnTo>
                <a:lnTo>
                  <a:pt x="2" y="230"/>
                </a:lnTo>
                <a:lnTo>
                  <a:pt x="2" y="224"/>
                </a:lnTo>
                <a:lnTo>
                  <a:pt x="2" y="221"/>
                </a:lnTo>
                <a:lnTo>
                  <a:pt x="2" y="219"/>
                </a:lnTo>
                <a:lnTo>
                  <a:pt x="2" y="213"/>
                </a:lnTo>
                <a:lnTo>
                  <a:pt x="2" y="212"/>
                </a:lnTo>
                <a:lnTo>
                  <a:pt x="2" y="208"/>
                </a:lnTo>
                <a:lnTo>
                  <a:pt x="2" y="207"/>
                </a:lnTo>
                <a:lnTo>
                  <a:pt x="2" y="202"/>
                </a:lnTo>
                <a:lnTo>
                  <a:pt x="2" y="189"/>
                </a:lnTo>
                <a:lnTo>
                  <a:pt x="2" y="182"/>
                </a:lnTo>
                <a:lnTo>
                  <a:pt x="2" y="168"/>
                </a:lnTo>
                <a:lnTo>
                  <a:pt x="2" y="165"/>
                </a:lnTo>
                <a:lnTo>
                  <a:pt x="2" y="163"/>
                </a:lnTo>
                <a:lnTo>
                  <a:pt x="2" y="152"/>
                </a:lnTo>
                <a:lnTo>
                  <a:pt x="0" y="152"/>
                </a:lnTo>
                <a:lnTo>
                  <a:pt x="0" y="147"/>
                </a:lnTo>
                <a:lnTo>
                  <a:pt x="0" y="143"/>
                </a:lnTo>
                <a:lnTo>
                  <a:pt x="0" y="139"/>
                </a:lnTo>
                <a:lnTo>
                  <a:pt x="0" y="136"/>
                </a:lnTo>
                <a:lnTo>
                  <a:pt x="0" y="131"/>
                </a:lnTo>
                <a:lnTo>
                  <a:pt x="0" y="127"/>
                </a:lnTo>
                <a:lnTo>
                  <a:pt x="0" y="119"/>
                </a:lnTo>
                <a:lnTo>
                  <a:pt x="0" y="114"/>
                </a:lnTo>
                <a:lnTo>
                  <a:pt x="0" y="101"/>
                </a:lnTo>
                <a:lnTo>
                  <a:pt x="0" y="89"/>
                </a:lnTo>
                <a:lnTo>
                  <a:pt x="0" y="79"/>
                </a:lnTo>
                <a:lnTo>
                  <a:pt x="0" y="77"/>
                </a:lnTo>
                <a:lnTo>
                  <a:pt x="0" y="70"/>
                </a:lnTo>
                <a:lnTo>
                  <a:pt x="0" y="64"/>
                </a:lnTo>
                <a:lnTo>
                  <a:pt x="0" y="59"/>
                </a:lnTo>
                <a:lnTo>
                  <a:pt x="0" y="57"/>
                </a:lnTo>
                <a:lnTo>
                  <a:pt x="0" y="52"/>
                </a:lnTo>
                <a:lnTo>
                  <a:pt x="0" y="38"/>
                </a:lnTo>
                <a:lnTo>
                  <a:pt x="0" y="27"/>
                </a:lnTo>
                <a:lnTo>
                  <a:pt x="0" y="14"/>
                </a:lnTo>
                <a:lnTo>
                  <a:pt x="0"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00" name="Freeform 204"/>
          <p:cNvSpPr>
            <a:spLocks/>
          </p:cNvSpPr>
          <p:nvPr/>
        </p:nvSpPr>
        <p:spPr bwMode="auto">
          <a:xfrm>
            <a:off x="6611938" y="3400426"/>
            <a:ext cx="423862" cy="836613"/>
          </a:xfrm>
          <a:custGeom>
            <a:avLst/>
            <a:gdLst>
              <a:gd name="T0" fmla="*/ 2147483646 w 293"/>
              <a:gd name="T1" fmla="*/ 0 h 597"/>
              <a:gd name="T2" fmla="*/ 2147483646 w 293"/>
              <a:gd name="T3" fmla="*/ 2147483646 h 597"/>
              <a:gd name="T4" fmla="*/ 2147483646 w 293"/>
              <a:gd name="T5" fmla="*/ 2147483646 h 597"/>
              <a:gd name="T6" fmla="*/ 2147483646 w 293"/>
              <a:gd name="T7" fmla="*/ 2147483646 h 597"/>
              <a:gd name="T8" fmla="*/ 2147483646 w 293"/>
              <a:gd name="T9" fmla="*/ 2147483646 h 597"/>
              <a:gd name="T10" fmla="*/ 2147483646 w 293"/>
              <a:gd name="T11" fmla="*/ 2147483646 h 597"/>
              <a:gd name="T12" fmla="*/ 2147483646 w 293"/>
              <a:gd name="T13" fmla="*/ 2147483646 h 597"/>
              <a:gd name="T14" fmla="*/ 2147483646 w 293"/>
              <a:gd name="T15" fmla="*/ 2147483646 h 597"/>
              <a:gd name="T16" fmla="*/ 2147483646 w 293"/>
              <a:gd name="T17" fmla="*/ 2147483646 h 597"/>
              <a:gd name="T18" fmla="*/ 2147483646 w 293"/>
              <a:gd name="T19" fmla="*/ 2147483646 h 597"/>
              <a:gd name="T20" fmla="*/ 2147483646 w 293"/>
              <a:gd name="T21" fmla="*/ 2147483646 h 597"/>
              <a:gd name="T22" fmla="*/ 2147483646 w 293"/>
              <a:gd name="T23" fmla="*/ 2147483646 h 597"/>
              <a:gd name="T24" fmla="*/ 2147483646 w 293"/>
              <a:gd name="T25" fmla="*/ 2147483646 h 597"/>
              <a:gd name="T26" fmla="*/ 2147483646 w 293"/>
              <a:gd name="T27" fmla="*/ 2147483646 h 597"/>
              <a:gd name="T28" fmla="*/ 2147483646 w 293"/>
              <a:gd name="T29" fmla="*/ 2147483646 h 597"/>
              <a:gd name="T30" fmla="*/ 2147483646 w 293"/>
              <a:gd name="T31" fmla="*/ 2147483646 h 597"/>
              <a:gd name="T32" fmla="*/ 2147483646 w 293"/>
              <a:gd name="T33" fmla="*/ 2147483646 h 597"/>
              <a:gd name="T34" fmla="*/ 2147483646 w 293"/>
              <a:gd name="T35" fmla="*/ 2147483646 h 597"/>
              <a:gd name="T36" fmla="*/ 2147483646 w 293"/>
              <a:gd name="T37" fmla="*/ 2147483646 h 597"/>
              <a:gd name="T38" fmla="*/ 2147483646 w 293"/>
              <a:gd name="T39" fmla="*/ 2147483646 h 597"/>
              <a:gd name="T40" fmla="*/ 2147483646 w 293"/>
              <a:gd name="T41" fmla="*/ 2147483646 h 597"/>
              <a:gd name="T42" fmla="*/ 2147483646 w 293"/>
              <a:gd name="T43" fmla="*/ 2147483646 h 597"/>
              <a:gd name="T44" fmla="*/ 2147483646 w 293"/>
              <a:gd name="T45" fmla="*/ 2147483646 h 597"/>
              <a:gd name="T46" fmla="*/ 2147483646 w 293"/>
              <a:gd name="T47" fmla="*/ 2147483646 h 597"/>
              <a:gd name="T48" fmla="*/ 2147483646 w 293"/>
              <a:gd name="T49" fmla="*/ 2147483646 h 597"/>
              <a:gd name="T50" fmla="*/ 2147483646 w 293"/>
              <a:gd name="T51" fmla="*/ 2147483646 h 597"/>
              <a:gd name="T52" fmla="*/ 2147483646 w 293"/>
              <a:gd name="T53" fmla="*/ 2147483646 h 597"/>
              <a:gd name="T54" fmla="*/ 2147483646 w 293"/>
              <a:gd name="T55" fmla="*/ 2147483646 h 597"/>
              <a:gd name="T56" fmla="*/ 2147483646 w 293"/>
              <a:gd name="T57" fmla="*/ 2147483646 h 597"/>
              <a:gd name="T58" fmla="*/ 2147483646 w 293"/>
              <a:gd name="T59" fmla="*/ 2147483646 h 597"/>
              <a:gd name="T60" fmla="*/ 2147483646 w 293"/>
              <a:gd name="T61" fmla="*/ 2147483646 h 597"/>
              <a:gd name="T62" fmla="*/ 2147483646 w 293"/>
              <a:gd name="T63" fmla="*/ 2147483646 h 597"/>
              <a:gd name="T64" fmla="*/ 2147483646 w 293"/>
              <a:gd name="T65" fmla="*/ 2147483646 h 597"/>
              <a:gd name="T66" fmla="*/ 2147483646 w 293"/>
              <a:gd name="T67" fmla="*/ 2147483646 h 597"/>
              <a:gd name="T68" fmla="*/ 2147483646 w 293"/>
              <a:gd name="T69" fmla="*/ 2147483646 h 597"/>
              <a:gd name="T70" fmla="*/ 2147483646 w 293"/>
              <a:gd name="T71" fmla="*/ 2147483646 h 597"/>
              <a:gd name="T72" fmla="*/ 2147483646 w 293"/>
              <a:gd name="T73" fmla="*/ 2147483646 h 597"/>
              <a:gd name="T74" fmla="*/ 2147483646 w 293"/>
              <a:gd name="T75" fmla="*/ 2147483646 h 597"/>
              <a:gd name="T76" fmla="*/ 2147483646 w 293"/>
              <a:gd name="T77" fmla="*/ 2147483646 h 597"/>
              <a:gd name="T78" fmla="*/ 2147483646 w 293"/>
              <a:gd name="T79" fmla="*/ 2147483646 h 597"/>
              <a:gd name="T80" fmla="*/ 2147483646 w 293"/>
              <a:gd name="T81" fmla="*/ 2147483646 h 597"/>
              <a:gd name="T82" fmla="*/ 2147483646 w 293"/>
              <a:gd name="T83" fmla="*/ 2147483646 h 597"/>
              <a:gd name="T84" fmla="*/ 2147483646 w 293"/>
              <a:gd name="T85" fmla="*/ 2147483646 h 597"/>
              <a:gd name="T86" fmla="*/ 2147483646 w 293"/>
              <a:gd name="T87" fmla="*/ 2147483646 h 597"/>
              <a:gd name="T88" fmla="*/ 2147483646 w 293"/>
              <a:gd name="T89" fmla="*/ 2147483646 h 597"/>
              <a:gd name="T90" fmla="*/ 2147483646 w 293"/>
              <a:gd name="T91" fmla="*/ 2147483646 h 597"/>
              <a:gd name="T92" fmla="*/ 2147483646 w 293"/>
              <a:gd name="T93" fmla="*/ 2147483646 h 597"/>
              <a:gd name="T94" fmla="*/ 2147483646 w 293"/>
              <a:gd name="T95" fmla="*/ 2147483646 h 597"/>
              <a:gd name="T96" fmla="*/ 2147483646 w 293"/>
              <a:gd name="T97" fmla="*/ 2147483646 h 597"/>
              <a:gd name="T98" fmla="*/ 2147483646 w 293"/>
              <a:gd name="T99" fmla="*/ 2147483646 h 597"/>
              <a:gd name="T100" fmla="*/ 2147483646 w 293"/>
              <a:gd name="T101" fmla="*/ 2147483646 h 597"/>
              <a:gd name="T102" fmla="*/ 2147483646 w 293"/>
              <a:gd name="T103" fmla="*/ 2147483646 h 597"/>
              <a:gd name="T104" fmla="*/ 2147483646 w 293"/>
              <a:gd name="T105" fmla="*/ 2147483646 h 597"/>
              <a:gd name="T106" fmla="*/ 2147483646 w 293"/>
              <a:gd name="T107" fmla="*/ 2147483646 h 597"/>
              <a:gd name="T108" fmla="*/ 2147483646 w 293"/>
              <a:gd name="T109" fmla="*/ 2147483646 h 597"/>
              <a:gd name="T110" fmla="*/ 2147483646 w 293"/>
              <a:gd name="T111" fmla="*/ 2147483646 h 597"/>
              <a:gd name="T112" fmla="*/ 2147483646 w 293"/>
              <a:gd name="T113" fmla="*/ 2147483646 h 597"/>
              <a:gd name="T114" fmla="*/ 2147483646 w 293"/>
              <a:gd name="T115" fmla="*/ 2147483646 h 597"/>
              <a:gd name="T116" fmla="*/ 2147483646 w 293"/>
              <a:gd name="T117" fmla="*/ 2147483646 h 5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3"/>
              <a:gd name="T178" fmla="*/ 0 h 597"/>
              <a:gd name="T179" fmla="*/ 293 w 293"/>
              <a:gd name="T180" fmla="*/ 597 h 5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3" h="597">
                <a:moveTo>
                  <a:pt x="0" y="0"/>
                </a:moveTo>
                <a:lnTo>
                  <a:pt x="12" y="0"/>
                </a:lnTo>
                <a:lnTo>
                  <a:pt x="24" y="0"/>
                </a:lnTo>
                <a:lnTo>
                  <a:pt x="36" y="0"/>
                </a:lnTo>
                <a:lnTo>
                  <a:pt x="42" y="0"/>
                </a:lnTo>
                <a:lnTo>
                  <a:pt x="47" y="0"/>
                </a:lnTo>
                <a:lnTo>
                  <a:pt x="50" y="0"/>
                </a:lnTo>
                <a:lnTo>
                  <a:pt x="56" y="0"/>
                </a:lnTo>
                <a:lnTo>
                  <a:pt x="59" y="12"/>
                </a:lnTo>
                <a:lnTo>
                  <a:pt x="62" y="13"/>
                </a:lnTo>
                <a:lnTo>
                  <a:pt x="66" y="13"/>
                </a:lnTo>
                <a:lnTo>
                  <a:pt x="70" y="14"/>
                </a:lnTo>
                <a:lnTo>
                  <a:pt x="79" y="15"/>
                </a:lnTo>
                <a:lnTo>
                  <a:pt x="84" y="19"/>
                </a:lnTo>
                <a:lnTo>
                  <a:pt x="90" y="26"/>
                </a:lnTo>
                <a:lnTo>
                  <a:pt x="94" y="26"/>
                </a:lnTo>
                <a:lnTo>
                  <a:pt x="101" y="19"/>
                </a:lnTo>
                <a:lnTo>
                  <a:pt x="101" y="15"/>
                </a:lnTo>
                <a:lnTo>
                  <a:pt x="101" y="10"/>
                </a:lnTo>
                <a:lnTo>
                  <a:pt x="101" y="6"/>
                </a:lnTo>
                <a:lnTo>
                  <a:pt x="103" y="1"/>
                </a:lnTo>
                <a:lnTo>
                  <a:pt x="107" y="1"/>
                </a:lnTo>
                <a:lnTo>
                  <a:pt x="109" y="2"/>
                </a:lnTo>
                <a:lnTo>
                  <a:pt x="111" y="3"/>
                </a:lnTo>
                <a:lnTo>
                  <a:pt x="112" y="6"/>
                </a:lnTo>
                <a:lnTo>
                  <a:pt x="113" y="10"/>
                </a:lnTo>
                <a:lnTo>
                  <a:pt x="113" y="12"/>
                </a:lnTo>
                <a:lnTo>
                  <a:pt x="114" y="14"/>
                </a:lnTo>
                <a:lnTo>
                  <a:pt x="121" y="21"/>
                </a:lnTo>
                <a:lnTo>
                  <a:pt x="127" y="19"/>
                </a:lnTo>
                <a:lnTo>
                  <a:pt x="138" y="28"/>
                </a:lnTo>
                <a:lnTo>
                  <a:pt x="147" y="21"/>
                </a:lnTo>
                <a:lnTo>
                  <a:pt x="152" y="18"/>
                </a:lnTo>
                <a:lnTo>
                  <a:pt x="154" y="13"/>
                </a:lnTo>
                <a:lnTo>
                  <a:pt x="161" y="27"/>
                </a:lnTo>
                <a:lnTo>
                  <a:pt x="161" y="28"/>
                </a:lnTo>
                <a:lnTo>
                  <a:pt x="178" y="37"/>
                </a:lnTo>
                <a:lnTo>
                  <a:pt x="189" y="37"/>
                </a:lnTo>
                <a:lnTo>
                  <a:pt x="191" y="38"/>
                </a:lnTo>
                <a:lnTo>
                  <a:pt x="196" y="33"/>
                </a:lnTo>
                <a:lnTo>
                  <a:pt x="198" y="32"/>
                </a:lnTo>
                <a:lnTo>
                  <a:pt x="203" y="32"/>
                </a:lnTo>
                <a:lnTo>
                  <a:pt x="219" y="30"/>
                </a:lnTo>
                <a:lnTo>
                  <a:pt x="225" y="30"/>
                </a:lnTo>
                <a:lnTo>
                  <a:pt x="226" y="30"/>
                </a:lnTo>
                <a:lnTo>
                  <a:pt x="228" y="31"/>
                </a:lnTo>
                <a:lnTo>
                  <a:pt x="231" y="33"/>
                </a:lnTo>
                <a:lnTo>
                  <a:pt x="235" y="40"/>
                </a:lnTo>
                <a:lnTo>
                  <a:pt x="242" y="44"/>
                </a:lnTo>
                <a:lnTo>
                  <a:pt x="244" y="46"/>
                </a:lnTo>
                <a:lnTo>
                  <a:pt x="250" y="45"/>
                </a:lnTo>
                <a:lnTo>
                  <a:pt x="260" y="43"/>
                </a:lnTo>
                <a:lnTo>
                  <a:pt x="265" y="45"/>
                </a:lnTo>
                <a:lnTo>
                  <a:pt x="282" y="38"/>
                </a:lnTo>
                <a:lnTo>
                  <a:pt x="288" y="35"/>
                </a:lnTo>
                <a:lnTo>
                  <a:pt x="289" y="39"/>
                </a:lnTo>
                <a:lnTo>
                  <a:pt x="289" y="46"/>
                </a:lnTo>
                <a:lnTo>
                  <a:pt x="289" y="49"/>
                </a:lnTo>
                <a:lnTo>
                  <a:pt x="289" y="54"/>
                </a:lnTo>
                <a:lnTo>
                  <a:pt x="289" y="61"/>
                </a:lnTo>
                <a:lnTo>
                  <a:pt x="289" y="72"/>
                </a:lnTo>
                <a:lnTo>
                  <a:pt x="289" y="74"/>
                </a:lnTo>
                <a:lnTo>
                  <a:pt x="289" y="82"/>
                </a:lnTo>
                <a:lnTo>
                  <a:pt x="289" y="87"/>
                </a:lnTo>
                <a:lnTo>
                  <a:pt x="289" y="90"/>
                </a:lnTo>
                <a:lnTo>
                  <a:pt x="289" y="91"/>
                </a:lnTo>
                <a:lnTo>
                  <a:pt x="289" y="94"/>
                </a:lnTo>
                <a:lnTo>
                  <a:pt x="289" y="99"/>
                </a:lnTo>
                <a:lnTo>
                  <a:pt x="289" y="106"/>
                </a:lnTo>
                <a:lnTo>
                  <a:pt x="289" y="108"/>
                </a:lnTo>
                <a:lnTo>
                  <a:pt x="289" y="111"/>
                </a:lnTo>
                <a:lnTo>
                  <a:pt x="289" y="114"/>
                </a:lnTo>
                <a:lnTo>
                  <a:pt x="289" y="116"/>
                </a:lnTo>
                <a:lnTo>
                  <a:pt x="289" y="124"/>
                </a:lnTo>
                <a:lnTo>
                  <a:pt x="289" y="125"/>
                </a:lnTo>
                <a:lnTo>
                  <a:pt x="289" y="130"/>
                </a:lnTo>
                <a:lnTo>
                  <a:pt x="289" y="134"/>
                </a:lnTo>
                <a:lnTo>
                  <a:pt x="289" y="137"/>
                </a:lnTo>
                <a:lnTo>
                  <a:pt x="289" y="145"/>
                </a:lnTo>
                <a:lnTo>
                  <a:pt x="289" y="149"/>
                </a:lnTo>
                <a:lnTo>
                  <a:pt x="289" y="156"/>
                </a:lnTo>
                <a:lnTo>
                  <a:pt x="289" y="162"/>
                </a:lnTo>
                <a:lnTo>
                  <a:pt x="289" y="169"/>
                </a:lnTo>
                <a:lnTo>
                  <a:pt x="289" y="173"/>
                </a:lnTo>
                <a:lnTo>
                  <a:pt x="289" y="179"/>
                </a:lnTo>
                <a:lnTo>
                  <a:pt x="289" y="183"/>
                </a:lnTo>
                <a:lnTo>
                  <a:pt x="289" y="185"/>
                </a:lnTo>
                <a:lnTo>
                  <a:pt x="289" y="194"/>
                </a:lnTo>
                <a:lnTo>
                  <a:pt x="289" y="198"/>
                </a:lnTo>
                <a:lnTo>
                  <a:pt x="289" y="203"/>
                </a:lnTo>
                <a:lnTo>
                  <a:pt x="289" y="207"/>
                </a:lnTo>
                <a:lnTo>
                  <a:pt x="289" y="211"/>
                </a:lnTo>
                <a:lnTo>
                  <a:pt x="289" y="214"/>
                </a:lnTo>
                <a:lnTo>
                  <a:pt x="289" y="218"/>
                </a:lnTo>
                <a:lnTo>
                  <a:pt x="289" y="224"/>
                </a:lnTo>
                <a:lnTo>
                  <a:pt x="289" y="226"/>
                </a:lnTo>
                <a:lnTo>
                  <a:pt x="289" y="232"/>
                </a:lnTo>
                <a:lnTo>
                  <a:pt x="289" y="235"/>
                </a:lnTo>
                <a:lnTo>
                  <a:pt x="289" y="237"/>
                </a:lnTo>
                <a:lnTo>
                  <a:pt x="289" y="254"/>
                </a:lnTo>
                <a:lnTo>
                  <a:pt x="289" y="260"/>
                </a:lnTo>
                <a:lnTo>
                  <a:pt x="289" y="264"/>
                </a:lnTo>
                <a:lnTo>
                  <a:pt x="289" y="273"/>
                </a:lnTo>
                <a:lnTo>
                  <a:pt x="289" y="276"/>
                </a:lnTo>
                <a:lnTo>
                  <a:pt x="289" y="286"/>
                </a:lnTo>
                <a:lnTo>
                  <a:pt x="289" y="290"/>
                </a:lnTo>
                <a:lnTo>
                  <a:pt x="289" y="291"/>
                </a:lnTo>
                <a:lnTo>
                  <a:pt x="289" y="298"/>
                </a:lnTo>
                <a:lnTo>
                  <a:pt x="289" y="300"/>
                </a:lnTo>
                <a:lnTo>
                  <a:pt x="289" y="310"/>
                </a:lnTo>
                <a:lnTo>
                  <a:pt x="289" y="318"/>
                </a:lnTo>
                <a:lnTo>
                  <a:pt x="289" y="320"/>
                </a:lnTo>
                <a:lnTo>
                  <a:pt x="289" y="335"/>
                </a:lnTo>
                <a:lnTo>
                  <a:pt x="289" y="338"/>
                </a:lnTo>
                <a:lnTo>
                  <a:pt x="289" y="347"/>
                </a:lnTo>
                <a:lnTo>
                  <a:pt x="289" y="351"/>
                </a:lnTo>
                <a:lnTo>
                  <a:pt x="289" y="361"/>
                </a:lnTo>
                <a:lnTo>
                  <a:pt x="289" y="372"/>
                </a:lnTo>
                <a:lnTo>
                  <a:pt x="289" y="385"/>
                </a:lnTo>
                <a:lnTo>
                  <a:pt x="289" y="394"/>
                </a:lnTo>
                <a:lnTo>
                  <a:pt x="289" y="397"/>
                </a:lnTo>
                <a:lnTo>
                  <a:pt x="289" y="401"/>
                </a:lnTo>
                <a:lnTo>
                  <a:pt x="289" y="407"/>
                </a:lnTo>
                <a:lnTo>
                  <a:pt x="289" y="410"/>
                </a:lnTo>
                <a:lnTo>
                  <a:pt x="289" y="413"/>
                </a:lnTo>
                <a:lnTo>
                  <a:pt x="289" y="418"/>
                </a:lnTo>
                <a:lnTo>
                  <a:pt x="289" y="421"/>
                </a:lnTo>
                <a:lnTo>
                  <a:pt x="289" y="426"/>
                </a:lnTo>
                <a:lnTo>
                  <a:pt x="289" y="433"/>
                </a:lnTo>
                <a:lnTo>
                  <a:pt x="289" y="446"/>
                </a:lnTo>
                <a:lnTo>
                  <a:pt x="292" y="447"/>
                </a:lnTo>
                <a:lnTo>
                  <a:pt x="292" y="454"/>
                </a:lnTo>
                <a:lnTo>
                  <a:pt x="292" y="457"/>
                </a:lnTo>
                <a:lnTo>
                  <a:pt x="292" y="462"/>
                </a:lnTo>
                <a:lnTo>
                  <a:pt x="290" y="472"/>
                </a:lnTo>
                <a:lnTo>
                  <a:pt x="292" y="473"/>
                </a:lnTo>
                <a:lnTo>
                  <a:pt x="292" y="477"/>
                </a:lnTo>
                <a:lnTo>
                  <a:pt x="292" y="479"/>
                </a:lnTo>
                <a:lnTo>
                  <a:pt x="290" y="481"/>
                </a:lnTo>
                <a:lnTo>
                  <a:pt x="290" y="487"/>
                </a:lnTo>
                <a:lnTo>
                  <a:pt x="290" y="496"/>
                </a:lnTo>
                <a:lnTo>
                  <a:pt x="290" y="508"/>
                </a:lnTo>
                <a:lnTo>
                  <a:pt x="290" y="521"/>
                </a:lnTo>
                <a:lnTo>
                  <a:pt x="290" y="526"/>
                </a:lnTo>
                <a:lnTo>
                  <a:pt x="290" y="533"/>
                </a:lnTo>
                <a:lnTo>
                  <a:pt x="290" y="554"/>
                </a:lnTo>
                <a:lnTo>
                  <a:pt x="290" y="571"/>
                </a:lnTo>
                <a:lnTo>
                  <a:pt x="290" y="585"/>
                </a:lnTo>
                <a:lnTo>
                  <a:pt x="290" y="588"/>
                </a:lnTo>
                <a:lnTo>
                  <a:pt x="290" y="590"/>
                </a:lnTo>
                <a:lnTo>
                  <a:pt x="290" y="596"/>
                </a:lnTo>
                <a:lnTo>
                  <a:pt x="287" y="596"/>
                </a:lnTo>
                <a:lnTo>
                  <a:pt x="283" y="596"/>
                </a:lnTo>
                <a:lnTo>
                  <a:pt x="269" y="596"/>
                </a:lnTo>
                <a:lnTo>
                  <a:pt x="267" y="596"/>
                </a:lnTo>
                <a:lnTo>
                  <a:pt x="263" y="596"/>
                </a:lnTo>
                <a:lnTo>
                  <a:pt x="255" y="596"/>
                </a:lnTo>
                <a:lnTo>
                  <a:pt x="251" y="596"/>
                </a:lnTo>
                <a:lnTo>
                  <a:pt x="247" y="596"/>
                </a:lnTo>
                <a:lnTo>
                  <a:pt x="243" y="596"/>
                </a:lnTo>
                <a:lnTo>
                  <a:pt x="231" y="596"/>
                </a:lnTo>
                <a:lnTo>
                  <a:pt x="228" y="596"/>
                </a:lnTo>
                <a:lnTo>
                  <a:pt x="219" y="596"/>
                </a:lnTo>
                <a:lnTo>
                  <a:pt x="207" y="596"/>
                </a:lnTo>
                <a:lnTo>
                  <a:pt x="201" y="596"/>
                </a:lnTo>
                <a:lnTo>
                  <a:pt x="196" y="596"/>
                </a:lnTo>
                <a:lnTo>
                  <a:pt x="187" y="596"/>
                </a:lnTo>
                <a:lnTo>
                  <a:pt x="184" y="596"/>
                </a:lnTo>
                <a:lnTo>
                  <a:pt x="175" y="596"/>
                </a:lnTo>
                <a:lnTo>
                  <a:pt x="171" y="596"/>
                </a:lnTo>
                <a:lnTo>
                  <a:pt x="159" y="596"/>
                </a:lnTo>
                <a:lnTo>
                  <a:pt x="157" y="596"/>
                </a:lnTo>
                <a:lnTo>
                  <a:pt x="147" y="596"/>
                </a:lnTo>
                <a:lnTo>
                  <a:pt x="142" y="596"/>
                </a:lnTo>
                <a:lnTo>
                  <a:pt x="134" y="596"/>
                </a:lnTo>
                <a:lnTo>
                  <a:pt x="132" y="596"/>
                </a:lnTo>
                <a:lnTo>
                  <a:pt x="125" y="596"/>
                </a:lnTo>
                <a:lnTo>
                  <a:pt x="124" y="596"/>
                </a:lnTo>
                <a:lnTo>
                  <a:pt x="116" y="596"/>
                </a:lnTo>
                <a:lnTo>
                  <a:pt x="111" y="596"/>
                </a:lnTo>
                <a:lnTo>
                  <a:pt x="107" y="596"/>
                </a:lnTo>
                <a:lnTo>
                  <a:pt x="104" y="596"/>
                </a:lnTo>
                <a:lnTo>
                  <a:pt x="101" y="596"/>
                </a:lnTo>
                <a:lnTo>
                  <a:pt x="100" y="596"/>
                </a:lnTo>
                <a:lnTo>
                  <a:pt x="94" y="596"/>
                </a:lnTo>
                <a:lnTo>
                  <a:pt x="88" y="596"/>
                </a:lnTo>
                <a:lnTo>
                  <a:pt x="77" y="596"/>
                </a:lnTo>
                <a:lnTo>
                  <a:pt x="76" y="596"/>
                </a:lnTo>
                <a:lnTo>
                  <a:pt x="73" y="596"/>
                </a:lnTo>
                <a:lnTo>
                  <a:pt x="68" y="596"/>
                </a:lnTo>
                <a:lnTo>
                  <a:pt x="65" y="596"/>
                </a:lnTo>
                <a:lnTo>
                  <a:pt x="59" y="596"/>
                </a:lnTo>
                <a:lnTo>
                  <a:pt x="52" y="596"/>
                </a:lnTo>
                <a:lnTo>
                  <a:pt x="44" y="596"/>
                </a:lnTo>
                <a:lnTo>
                  <a:pt x="40" y="596"/>
                </a:lnTo>
                <a:lnTo>
                  <a:pt x="34" y="596"/>
                </a:lnTo>
                <a:lnTo>
                  <a:pt x="28" y="596"/>
                </a:lnTo>
                <a:lnTo>
                  <a:pt x="25" y="596"/>
                </a:lnTo>
                <a:lnTo>
                  <a:pt x="19" y="596"/>
                </a:lnTo>
                <a:lnTo>
                  <a:pt x="16" y="596"/>
                </a:lnTo>
                <a:lnTo>
                  <a:pt x="13" y="596"/>
                </a:lnTo>
                <a:lnTo>
                  <a:pt x="4" y="596"/>
                </a:lnTo>
                <a:lnTo>
                  <a:pt x="4" y="588"/>
                </a:lnTo>
                <a:lnTo>
                  <a:pt x="4" y="583"/>
                </a:lnTo>
                <a:lnTo>
                  <a:pt x="4" y="571"/>
                </a:lnTo>
                <a:lnTo>
                  <a:pt x="4" y="563"/>
                </a:lnTo>
                <a:lnTo>
                  <a:pt x="4" y="558"/>
                </a:lnTo>
                <a:lnTo>
                  <a:pt x="4" y="552"/>
                </a:lnTo>
                <a:lnTo>
                  <a:pt x="4" y="550"/>
                </a:lnTo>
                <a:lnTo>
                  <a:pt x="4" y="547"/>
                </a:lnTo>
                <a:lnTo>
                  <a:pt x="4" y="541"/>
                </a:lnTo>
                <a:lnTo>
                  <a:pt x="4" y="540"/>
                </a:lnTo>
                <a:lnTo>
                  <a:pt x="4" y="537"/>
                </a:lnTo>
                <a:lnTo>
                  <a:pt x="4" y="534"/>
                </a:lnTo>
                <a:lnTo>
                  <a:pt x="4" y="530"/>
                </a:lnTo>
                <a:lnTo>
                  <a:pt x="4" y="521"/>
                </a:lnTo>
                <a:lnTo>
                  <a:pt x="4" y="512"/>
                </a:lnTo>
                <a:lnTo>
                  <a:pt x="4" y="508"/>
                </a:lnTo>
                <a:lnTo>
                  <a:pt x="4" y="497"/>
                </a:lnTo>
                <a:lnTo>
                  <a:pt x="4" y="483"/>
                </a:lnTo>
                <a:lnTo>
                  <a:pt x="4" y="471"/>
                </a:lnTo>
                <a:lnTo>
                  <a:pt x="4" y="464"/>
                </a:lnTo>
                <a:lnTo>
                  <a:pt x="4" y="462"/>
                </a:lnTo>
                <a:lnTo>
                  <a:pt x="4" y="460"/>
                </a:lnTo>
                <a:lnTo>
                  <a:pt x="4" y="447"/>
                </a:lnTo>
                <a:lnTo>
                  <a:pt x="2" y="446"/>
                </a:lnTo>
                <a:lnTo>
                  <a:pt x="2" y="440"/>
                </a:lnTo>
                <a:lnTo>
                  <a:pt x="2" y="439"/>
                </a:lnTo>
                <a:lnTo>
                  <a:pt x="2" y="429"/>
                </a:lnTo>
                <a:lnTo>
                  <a:pt x="2" y="421"/>
                </a:lnTo>
                <a:lnTo>
                  <a:pt x="2" y="416"/>
                </a:lnTo>
                <a:lnTo>
                  <a:pt x="2" y="407"/>
                </a:lnTo>
                <a:lnTo>
                  <a:pt x="2" y="401"/>
                </a:lnTo>
                <a:lnTo>
                  <a:pt x="2" y="397"/>
                </a:lnTo>
                <a:lnTo>
                  <a:pt x="2" y="395"/>
                </a:lnTo>
                <a:lnTo>
                  <a:pt x="2" y="390"/>
                </a:lnTo>
                <a:lnTo>
                  <a:pt x="2" y="387"/>
                </a:lnTo>
                <a:lnTo>
                  <a:pt x="2" y="385"/>
                </a:lnTo>
                <a:lnTo>
                  <a:pt x="2" y="381"/>
                </a:lnTo>
                <a:lnTo>
                  <a:pt x="2" y="378"/>
                </a:lnTo>
                <a:lnTo>
                  <a:pt x="2" y="377"/>
                </a:lnTo>
                <a:lnTo>
                  <a:pt x="2" y="372"/>
                </a:lnTo>
                <a:lnTo>
                  <a:pt x="2" y="370"/>
                </a:lnTo>
                <a:lnTo>
                  <a:pt x="2" y="363"/>
                </a:lnTo>
                <a:lnTo>
                  <a:pt x="2" y="361"/>
                </a:lnTo>
                <a:lnTo>
                  <a:pt x="2" y="348"/>
                </a:lnTo>
                <a:lnTo>
                  <a:pt x="2" y="346"/>
                </a:lnTo>
                <a:lnTo>
                  <a:pt x="2" y="343"/>
                </a:lnTo>
                <a:lnTo>
                  <a:pt x="2" y="338"/>
                </a:lnTo>
                <a:lnTo>
                  <a:pt x="2" y="336"/>
                </a:lnTo>
                <a:lnTo>
                  <a:pt x="2" y="331"/>
                </a:lnTo>
                <a:lnTo>
                  <a:pt x="2" y="326"/>
                </a:lnTo>
                <a:lnTo>
                  <a:pt x="2" y="322"/>
                </a:lnTo>
                <a:lnTo>
                  <a:pt x="2" y="316"/>
                </a:lnTo>
                <a:lnTo>
                  <a:pt x="2" y="314"/>
                </a:lnTo>
                <a:lnTo>
                  <a:pt x="2" y="311"/>
                </a:lnTo>
                <a:lnTo>
                  <a:pt x="2" y="298"/>
                </a:lnTo>
                <a:lnTo>
                  <a:pt x="2" y="295"/>
                </a:lnTo>
                <a:lnTo>
                  <a:pt x="2" y="286"/>
                </a:lnTo>
                <a:lnTo>
                  <a:pt x="2" y="285"/>
                </a:lnTo>
                <a:lnTo>
                  <a:pt x="2" y="274"/>
                </a:lnTo>
                <a:lnTo>
                  <a:pt x="2" y="268"/>
                </a:lnTo>
                <a:lnTo>
                  <a:pt x="2" y="264"/>
                </a:lnTo>
                <a:lnTo>
                  <a:pt x="2" y="261"/>
                </a:lnTo>
                <a:lnTo>
                  <a:pt x="2" y="257"/>
                </a:lnTo>
                <a:lnTo>
                  <a:pt x="2" y="256"/>
                </a:lnTo>
                <a:lnTo>
                  <a:pt x="2" y="253"/>
                </a:lnTo>
                <a:lnTo>
                  <a:pt x="2" y="250"/>
                </a:lnTo>
                <a:lnTo>
                  <a:pt x="2" y="249"/>
                </a:lnTo>
                <a:lnTo>
                  <a:pt x="3" y="247"/>
                </a:lnTo>
                <a:lnTo>
                  <a:pt x="3" y="239"/>
                </a:lnTo>
                <a:lnTo>
                  <a:pt x="3" y="235"/>
                </a:lnTo>
                <a:lnTo>
                  <a:pt x="3" y="224"/>
                </a:lnTo>
                <a:lnTo>
                  <a:pt x="3" y="211"/>
                </a:lnTo>
                <a:lnTo>
                  <a:pt x="3" y="199"/>
                </a:lnTo>
                <a:lnTo>
                  <a:pt x="3" y="173"/>
                </a:lnTo>
                <a:lnTo>
                  <a:pt x="3" y="171"/>
                </a:lnTo>
                <a:lnTo>
                  <a:pt x="3" y="162"/>
                </a:lnTo>
                <a:lnTo>
                  <a:pt x="3" y="156"/>
                </a:lnTo>
                <a:lnTo>
                  <a:pt x="3" y="149"/>
                </a:lnTo>
                <a:lnTo>
                  <a:pt x="1" y="149"/>
                </a:lnTo>
                <a:lnTo>
                  <a:pt x="1" y="137"/>
                </a:lnTo>
                <a:lnTo>
                  <a:pt x="1" y="124"/>
                </a:lnTo>
                <a:lnTo>
                  <a:pt x="1" y="111"/>
                </a:lnTo>
                <a:lnTo>
                  <a:pt x="1" y="108"/>
                </a:lnTo>
                <a:lnTo>
                  <a:pt x="1" y="99"/>
                </a:lnTo>
                <a:lnTo>
                  <a:pt x="1" y="98"/>
                </a:lnTo>
                <a:lnTo>
                  <a:pt x="1" y="87"/>
                </a:lnTo>
                <a:lnTo>
                  <a:pt x="1" y="84"/>
                </a:lnTo>
                <a:lnTo>
                  <a:pt x="1" y="80"/>
                </a:lnTo>
                <a:lnTo>
                  <a:pt x="1" y="78"/>
                </a:lnTo>
                <a:lnTo>
                  <a:pt x="1" y="62"/>
                </a:lnTo>
                <a:lnTo>
                  <a:pt x="1" y="49"/>
                </a:lnTo>
                <a:lnTo>
                  <a:pt x="1" y="38"/>
                </a:lnTo>
                <a:lnTo>
                  <a:pt x="1" y="30"/>
                </a:lnTo>
                <a:lnTo>
                  <a:pt x="1" y="26"/>
                </a:lnTo>
                <a:lnTo>
                  <a:pt x="0" y="12"/>
                </a:lnTo>
                <a:lnTo>
                  <a:pt x="0" y="0"/>
                </a:lnTo>
              </a:path>
            </a:pathLst>
          </a:custGeom>
          <a:noFill/>
          <a:ln w="28575" cap="rnd">
            <a:solidFill>
              <a:srgbClr val="000000"/>
            </a:solidFill>
            <a:round/>
            <a:headEnd/>
            <a:tailEnd/>
          </a:ln>
        </p:spPr>
        <p:txBody>
          <a:bodyPr/>
          <a:lstStyle/>
          <a:p>
            <a:endParaRPr lang="en-US"/>
          </a:p>
        </p:txBody>
      </p:sp>
      <p:sp>
        <p:nvSpPr>
          <p:cNvPr id="3101" name="Freeform 205"/>
          <p:cNvSpPr>
            <a:spLocks/>
          </p:cNvSpPr>
          <p:nvPr/>
        </p:nvSpPr>
        <p:spPr bwMode="auto">
          <a:xfrm>
            <a:off x="7029450" y="3400425"/>
            <a:ext cx="520700" cy="534988"/>
          </a:xfrm>
          <a:custGeom>
            <a:avLst/>
            <a:gdLst>
              <a:gd name="T0" fmla="*/ 2147483646 w 361"/>
              <a:gd name="T1" fmla="*/ 2147483646 h 382"/>
              <a:gd name="T2" fmla="*/ 2147483646 w 361"/>
              <a:gd name="T3" fmla="*/ 2147483646 h 382"/>
              <a:gd name="T4" fmla="*/ 2147483646 w 361"/>
              <a:gd name="T5" fmla="*/ 2147483646 h 382"/>
              <a:gd name="T6" fmla="*/ 2147483646 w 361"/>
              <a:gd name="T7" fmla="*/ 2147483646 h 382"/>
              <a:gd name="T8" fmla="*/ 2147483646 w 361"/>
              <a:gd name="T9" fmla="*/ 2147483646 h 382"/>
              <a:gd name="T10" fmla="*/ 2147483646 w 361"/>
              <a:gd name="T11" fmla="*/ 2147483646 h 382"/>
              <a:gd name="T12" fmla="*/ 2147483646 w 361"/>
              <a:gd name="T13" fmla="*/ 2147483646 h 382"/>
              <a:gd name="T14" fmla="*/ 2147483646 w 361"/>
              <a:gd name="T15" fmla="*/ 2147483646 h 382"/>
              <a:gd name="T16" fmla="*/ 2147483646 w 361"/>
              <a:gd name="T17" fmla="*/ 2147483646 h 382"/>
              <a:gd name="T18" fmla="*/ 2147483646 w 361"/>
              <a:gd name="T19" fmla="*/ 2147483646 h 382"/>
              <a:gd name="T20" fmla="*/ 2147483646 w 361"/>
              <a:gd name="T21" fmla="*/ 2147483646 h 382"/>
              <a:gd name="T22" fmla="*/ 2147483646 w 361"/>
              <a:gd name="T23" fmla="*/ 2147483646 h 382"/>
              <a:gd name="T24" fmla="*/ 2147483646 w 361"/>
              <a:gd name="T25" fmla="*/ 2147483646 h 382"/>
              <a:gd name="T26" fmla="*/ 2147483646 w 361"/>
              <a:gd name="T27" fmla="*/ 2147483646 h 382"/>
              <a:gd name="T28" fmla="*/ 2147483646 w 361"/>
              <a:gd name="T29" fmla="*/ 2147483646 h 382"/>
              <a:gd name="T30" fmla="*/ 2147483646 w 361"/>
              <a:gd name="T31" fmla="*/ 2147483646 h 382"/>
              <a:gd name="T32" fmla="*/ 2147483646 w 361"/>
              <a:gd name="T33" fmla="*/ 2147483646 h 382"/>
              <a:gd name="T34" fmla="*/ 2147483646 w 361"/>
              <a:gd name="T35" fmla="*/ 2147483646 h 382"/>
              <a:gd name="T36" fmla="*/ 2147483646 w 361"/>
              <a:gd name="T37" fmla="*/ 0 h 382"/>
              <a:gd name="T38" fmla="*/ 2147483646 w 361"/>
              <a:gd name="T39" fmla="*/ 2147483646 h 382"/>
              <a:gd name="T40" fmla="*/ 2147483646 w 361"/>
              <a:gd name="T41" fmla="*/ 2147483646 h 382"/>
              <a:gd name="T42" fmla="*/ 2147483646 w 361"/>
              <a:gd name="T43" fmla="*/ 2147483646 h 382"/>
              <a:gd name="T44" fmla="*/ 2147483646 w 361"/>
              <a:gd name="T45" fmla="*/ 2147483646 h 382"/>
              <a:gd name="T46" fmla="*/ 2147483646 w 361"/>
              <a:gd name="T47" fmla="*/ 2147483646 h 382"/>
              <a:gd name="T48" fmla="*/ 2147483646 w 361"/>
              <a:gd name="T49" fmla="*/ 2147483646 h 382"/>
              <a:gd name="T50" fmla="*/ 2147483646 w 361"/>
              <a:gd name="T51" fmla="*/ 2147483646 h 382"/>
              <a:gd name="T52" fmla="*/ 2147483646 w 361"/>
              <a:gd name="T53" fmla="*/ 2147483646 h 382"/>
              <a:gd name="T54" fmla="*/ 2147483646 w 361"/>
              <a:gd name="T55" fmla="*/ 2147483646 h 382"/>
              <a:gd name="T56" fmla="*/ 2147483646 w 361"/>
              <a:gd name="T57" fmla="*/ 2147483646 h 382"/>
              <a:gd name="T58" fmla="*/ 2147483646 w 361"/>
              <a:gd name="T59" fmla="*/ 2147483646 h 382"/>
              <a:gd name="T60" fmla="*/ 2147483646 w 361"/>
              <a:gd name="T61" fmla="*/ 2147483646 h 382"/>
              <a:gd name="T62" fmla="*/ 2147483646 w 361"/>
              <a:gd name="T63" fmla="*/ 2147483646 h 382"/>
              <a:gd name="T64" fmla="*/ 2147483646 w 361"/>
              <a:gd name="T65" fmla="*/ 2147483646 h 382"/>
              <a:gd name="T66" fmla="*/ 2147483646 w 361"/>
              <a:gd name="T67" fmla="*/ 2147483646 h 382"/>
              <a:gd name="T68" fmla="*/ 2147483646 w 361"/>
              <a:gd name="T69" fmla="*/ 2147483646 h 382"/>
              <a:gd name="T70" fmla="*/ 2147483646 w 361"/>
              <a:gd name="T71" fmla="*/ 2147483646 h 382"/>
              <a:gd name="T72" fmla="*/ 2147483646 w 361"/>
              <a:gd name="T73" fmla="*/ 2147483646 h 382"/>
              <a:gd name="T74" fmla="*/ 2147483646 w 361"/>
              <a:gd name="T75" fmla="*/ 2147483646 h 382"/>
              <a:gd name="T76" fmla="*/ 2147483646 w 361"/>
              <a:gd name="T77" fmla="*/ 2147483646 h 382"/>
              <a:gd name="T78" fmla="*/ 2147483646 w 361"/>
              <a:gd name="T79" fmla="*/ 2147483646 h 382"/>
              <a:gd name="T80" fmla="*/ 2147483646 w 361"/>
              <a:gd name="T81" fmla="*/ 2147483646 h 382"/>
              <a:gd name="T82" fmla="*/ 2147483646 w 361"/>
              <a:gd name="T83" fmla="*/ 2147483646 h 382"/>
              <a:gd name="T84" fmla="*/ 2147483646 w 361"/>
              <a:gd name="T85" fmla="*/ 2147483646 h 382"/>
              <a:gd name="T86" fmla="*/ 2147483646 w 361"/>
              <a:gd name="T87" fmla="*/ 2147483646 h 382"/>
              <a:gd name="T88" fmla="*/ 2147483646 w 361"/>
              <a:gd name="T89" fmla="*/ 2147483646 h 382"/>
              <a:gd name="T90" fmla="*/ 2147483646 w 361"/>
              <a:gd name="T91" fmla="*/ 2147483646 h 382"/>
              <a:gd name="T92" fmla="*/ 2147483646 w 361"/>
              <a:gd name="T93" fmla="*/ 2147483646 h 382"/>
              <a:gd name="T94" fmla="*/ 2147483646 w 361"/>
              <a:gd name="T95" fmla="*/ 2147483646 h 382"/>
              <a:gd name="T96" fmla="*/ 2147483646 w 361"/>
              <a:gd name="T97" fmla="*/ 2147483646 h 382"/>
              <a:gd name="T98" fmla="*/ 2147483646 w 361"/>
              <a:gd name="T99" fmla="*/ 2147483646 h 382"/>
              <a:gd name="T100" fmla="*/ 2147483646 w 361"/>
              <a:gd name="T101" fmla="*/ 2147483646 h 382"/>
              <a:gd name="T102" fmla="*/ 2147483646 w 361"/>
              <a:gd name="T103" fmla="*/ 2147483646 h 3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1"/>
              <a:gd name="T157" fmla="*/ 0 h 382"/>
              <a:gd name="T158" fmla="*/ 361 w 361"/>
              <a:gd name="T159" fmla="*/ 382 h 3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1" h="382">
                <a:moveTo>
                  <a:pt x="1" y="1"/>
                </a:moveTo>
                <a:lnTo>
                  <a:pt x="13" y="1"/>
                </a:lnTo>
                <a:lnTo>
                  <a:pt x="15" y="1"/>
                </a:lnTo>
                <a:lnTo>
                  <a:pt x="25" y="1"/>
                </a:lnTo>
                <a:lnTo>
                  <a:pt x="26" y="1"/>
                </a:lnTo>
                <a:lnTo>
                  <a:pt x="37" y="1"/>
                </a:lnTo>
                <a:lnTo>
                  <a:pt x="48" y="1"/>
                </a:lnTo>
                <a:lnTo>
                  <a:pt x="53" y="1"/>
                </a:lnTo>
                <a:lnTo>
                  <a:pt x="54" y="1"/>
                </a:lnTo>
                <a:lnTo>
                  <a:pt x="58" y="1"/>
                </a:lnTo>
                <a:lnTo>
                  <a:pt x="60" y="1"/>
                </a:lnTo>
                <a:lnTo>
                  <a:pt x="66" y="1"/>
                </a:lnTo>
                <a:lnTo>
                  <a:pt x="69" y="1"/>
                </a:lnTo>
                <a:lnTo>
                  <a:pt x="72" y="1"/>
                </a:lnTo>
                <a:lnTo>
                  <a:pt x="74" y="1"/>
                </a:lnTo>
                <a:lnTo>
                  <a:pt x="76" y="1"/>
                </a:lnTo>
                <a:lnTo>
                  <a:pt x="80" y="1"/>
                </a:lnTo>
                <a:lnTo>
                  <a:pt x="82" y="1"/>
                </a:lnTo>
                <a:lnTo>
                  <a:pt x="84" y="1"/>
                </a:lnTo>
                <a:lnTo>
                  <a:pt x="86" y="1"/>
                </a:lnTo>
                <a:lnTo>
                  <a:pt x="87" y="1"/>
                </a:lnTo>
                <a:lnTo>
                  <a:pt x="91" y="1"/>
                </a:lnTo>
                <a:lnTo>
                  <a:pt x="92" y="1"/>
                </a:lnTo>
                <a:lnTo>
                  <a:pt x="96" y="1"/>
                </a:lnTo>
                <a:lnTo>
                  <a:pt x="98" y="1"/>
                </a:lnTo>
                <a:lnTo>
                  <a:pt x="100" y="1"/>
                </a:lnTo>
                <a:lnTo>
                  <a:pt x="102" y="1"/>
                </a:lnTo>
                <a:lnTo>
                  <a:pt x="104" y="1"/>
                </a:lnTo>
                <a:lnTo>
                  <a:pt x="107" y="1"/>
                </a:lnTo>
                <a:lnTo>
                  <a:pt x="114" y="1"/>
                </a:lnTo>
                <a:lnTo>
                  <a:pt x="118" y="1"/>
                </a:lnTo>
                <a:lnTo>
                  <a:pt x="119" y="1"/>
                </a:lnTo>
                <a:lnTo>
                  <a:pt x="124" y="1"/>
                </a:lnTo>
                <a:lnTo>
                  <a:pt x="127" y="1"/>
                </a:lnTo>
                <a:lnTo>
                  <a:pt x="131" y="1"/>
                </a:lnTo>
                <a:lnTo>
                  <a:pt x="136" y="1"/>
                </a:lnTo>
                <a:lnTo>
                  <a:pt x="140" y="1"/>
                </a:lnTo>
                <a:lnTo>
                  <a:pt x="142" y="1"/>
                </a:lnTo>
                <a:lnTo>
                  <a:pt x="144" y="1"/>
                </a:lnTo>
                <a:lnTo>
                  <a:pt x="150" y="1"/>
                </a:lnTo>
                <a:lnTo>
                  <a:pt x="156" y="1"/>
                </a:lnTo>
                <a:lnTo>
                  <a:pt x="159" y="1"/>
                </a:lnTo>
                <a:lnTo>
                  <a:pt x="160" y="1"/>
                </a:lnTo>
                <a:lnTo>
                  <a:pt x="164" y="1"/>
                </a:lnTo>
                <a:lnTo>
                  <a:pt x="166" y="1"/>
                </a:lnTo>
                <a:lnTo>
                  <a:pt x="169" y="1"/>
                </a:lnTo>
                <a:lnTo>
                  <a:pt x="175" y="1"/>
                </a:lnTo>
                <a:lnTo>
                  <a:pt x="177" y="1"/>
                </a:lnTo>
                <a:lnTo>
                  <a:pt x="180" y="1"/>
                </a:lnTo>
                <a:lnTo>
                  <a:pt x="192" y="1"/>
                </a:lnTo>
                <a:lnTo>
                  <a:pt x="196" y="1"/>
                </a:lnTo>
                <a:lnTo>
                  <a:pt x="197" y="1"/>
                </a:lnTo>
                <a:lnTo>
                  <a:pt x="200" y="1"/>
                </a:lnTo>
                <a:lnTo>
                  <a:pt x="203" y="1"/>
                </a:lnTo>
                <a:lnTo>
                  <a:pt x="205" y="1"/>
                </a:lnTo>
                <a:lnTo>
                  <a:pt x="208" y="1"/>
                </a:lnTo>
                <a:lnTo>
                  <a:pt x="210" y="1"/>
                </a:lnTo>
                <a:lnTo>
                  <a:pt x="212" y="1"/>
                </a:lnTo>
                <a:lnTo>
                  <a:pt x="217" y="0"/>
                </a:lnTo>
                <a:lnTo>
                  <a:pt x="228" y="1"/>
                </a:lnTo>
                <a:lnTo>
                  <a:pt x="230" y="1"/>
                </a:lnTo>
                <a:lnTo>
                  <a:pt x="232" y="1"/>
                </a:lnTo>
                <a:lnTo>
                  <a:pt x="235" y="1"/>
                </a:lnTo>
                <a:lnTo>
                  <a:pt x="240" y="1"/>
                </a:lnTo>
                <a:lnTo>
                  <a:pt x="244" y="1"/>
                </a:lnTo>
                <a:lnTo>
                  <a:pt x="251" y="1"/>
                </a:lnTo>
                <a:lnTo>
                  <a:pt x="255" y="1"/>
                </a:lnTo>
                <a:lnTo>
                  <a:pt x="260" y="1"/>
                </a:lnTo>
                <a:lnTo>
                  <a:pt x="261" y="1"/>
                </a:lnTo>
                <a:lnTo>
                  <a:pt x="263" y="1"/>
                </a:lnTo>
                <a:lnTo>
                  <a:pt x="264" y="1"/>
                </a:lnTo>
                <a:lnTo>
                  <a:pt x="273" y="1"/>
                </a:lnTo>
                <a:lnTo>
                  <a:pt x="275" y="1"/>
                </a:lnTo>
                <a:lnTo>
                  <a:pt x="278" y="0"/>
                </a:lnTo>
                <a:lnTo>
                  <a:pt x="284" y="0"/>
                </a:lnTo>
                <a:lnTo>
                  <a:pt x="287" y="0"/>
                </a:lnTo>
                <a:lnTo>
                  <a:pt x="291" y="0"/>
                </a:lnTo>
                <a:lnTo>
                  <a:pt x="299" y="1"/>
                </a:lnTo>
                <a:lnTo>
                  <a:pt x="302" y="1"/>
                </a:lnTo>
                <a:lnTo>
                  <a:pt x="311" y="1"/>
                </a:lnTo>
                <a:lnTo>
                  <a:pt x="313" y="1"/>
                </a:lnTo>
                <a:lnTo>
                  <a:pt x="316" y="1"/>
                </a:lnTo>
                <a:lnTo>
                  <a:pt x="322" y="1"/>
                </a:lnTo>
                <a:lnTo>
                  <a:pt x="328" y="1"/>
                </a:lnTo>
                <a:lnTo>
                  <a:pt x="331" y="1"/>
                </a:lnTo>
                <a:lnTo>
                  <a:pt x="334" y="1"/>
                </a:lnTo>
                <a:lnTo>
                  <a:pt x="338" y="1"/>
                </a:lnTo>
                <a:lnTo>
                  <a:pt x="343" y="1"/>
                </a:lnTo>
                <a:lnTo>
                  <a:pt x="345" y="1"/>
                </a:lnTo>
                <a:lnTo>
                  <a:pt x="360" y="0"/>
                </a:lnTo>
                <a:lnTo>
                  <a:pt x="360" y="2"/>
                </a:lnTo>
                <a:lnTo>
                  <a:pt x="360" y="7"/>
                </a:lnTo>
                <a:lnTo>
                  <a:pt x="360" y="10"/>
                </a:lnTo>
                <a:lnTo>
                  <a:pt x="360" y="13"/>
                </a:lnTo>
                <a:lnTo>
                  <a:pt x="360" y="19"/>
                </a:lnTo>
                <a:lnTo>
                  <a:pt x="360" y="26"/>
                </a:lnTo>
                <a:lnTo>
                  <a:pt x="360" y="31"/>
                </a:lnTo>
                <a:lnTo>
                  <a:pt x="360" y="35"/>
                </a:lnTo>
                <a:lnTo>
                  <a:pt x="360" y="38"/>
                </a:lnTo>
                <a:lnTo>
                  <a:pt x="360" y="52"/>
                </a:lnTo>
                <a:lnTo>
                  <a:pt x="360" y="63"/>
                </a:lnTo>
                <a:lnTo>
                  <a:pt x="360" y="73"/>
                </a:lnTo>
                <a:lnTo>
                  <a:pt x="360" y="75"/>
                </a:lnTo>
                <a:lnTo>
                  <a:pt x="360" y="84"/>
                </a:lnTo>
                <a:lnTo>
                  <a:pt x="360" y="88"/>
                </a:lnTo>
                <a:lnTo>
                  <a:pt x="360" y="110"/>
                </a:lnTo>
                <a:lnTo>
                  <a:pt x="360" y="118"/>
                </a:lnTo>
                <a:lnTo>
                  <a:pt x="360" y="124"/>
                </a:lnTo>
                <a:lnTo>
                  <a:pt x="360" y="128"/>
                </a:lnTo>
                <a:lnTo>
                  <a:pt x="360" y="130"/>
                </a:lnTo>
                <a:lnTo>
                  <a:pt x="360" y="136"/>
                </a:lnTo>
                <a:lnTo>
                  <a:pt x="360" y="149"/>
                </a:lnTo>
                <a:lnTo>
                  <a:pt x="358" y="158"/>
                </a:lnTo>
                <a:lnTo>
                  <a:pt x="358" y="160"/>
                </a:lnTo>
                <a:lnTo>
                  <a:pt x="360" y="170"/>
                </a:lnTo>
                <a:lnTo>
                  <a:pt x="360" y="172"/>
                </a:lnTo>
                <a:lnTo>
                  <a:pt x="360" y="192"/>
                </a:lnTo>
                <a:lnTo>
                  <a:pt x="358" y="198"/>
                </a:lnTo>
                <a:lnTo>
                  <a:pt x="358" y="204"/>
                </a:lnTo>
                <a:lnTo>
                  <a:pt x="358" y="211"/>
                </a:lnTo>
                <a:lnTo>
                  <a:pt x="358" y="215"/>
                </a:lnTo>
                <a:lnTo>
                  <a:pt x="360" y="218"/>
                </a:lnTo>
                <a:lnTo>
                  <a:pt x="360" y="223"/>
                </a:lnTo>
                <a:lnTo>
                  <a:pt x="360" y="226"/>
                </a:lnTo>
                <a:lnTo>
                  <a:pt x="360" y="231"/>
                </a:lnTo>
                <a:lnTo>
                  <a:pt x="360" y="235"/>
                </a:lnTo>
                <a:lnTo>
                  <a:pt x="358" y="239"/>
                </a:lnTo>
                <a:lnTo>
                  <a:pt x="360" y="240"/>
                </a:lnTo>
                <a:lnTo>
                  <a:pt x="360" y="247"/>
                </a:lnTo>
                <a:lnTo>
                  <a:pt x="360" y="260"/>
                </a:lnTo>
                <a:lnTo>
                  <a:pt x="360" y="273"/>
                </a:lnTo>
                <a:lnTo>
                  <a:pt x="360" y="286"/>
                </a:lnTo>
                <a:lnTo>
                  <a:pt x="360" y="297"/>
                </a:lnTo>
                <a:lnTo>
                  <a:pt x="360" y="299"/>
                </a:lnTo>
                <a:lnTo>
                  <a:pt x="360" y="309"/>
                </a:lnTo>
                <a:lnTo>
                  <a:pt x="360" y="319"/>
                </a:lnTo>
                <a:lnTo>
                  <a:pt x="360" y="322"/>
                </a:lnTo>
                <a:lnTo>
                  <a:pt x="360" y="326"/>
                </a:lnTo>
                <a:lnTo>
                  <a:pt x="360" y="333"/>
                </a:lnTo>
                <a:lnTo>
                  <a:pt x="360" y="341"/>
                </a:lnTo>
                <a:lnTo>
                  <a:pt x="360" y="343"/>
                </a:lnTo>
                <a:lnTo>
                  <a:pt x="360" y="347"/>
                </a:lnTo>
                <a:lnTo>
                  <a:pt x="360" y="360"/>
                </a:lnTo>
                <a:lnTo>
                  <a:pt x="360" y="370"/>
                </a:lnTo>
                <a:lnTo>
                  <a:pt x="358" y="381"/>
                </a:lnTo>
                <a:lnTo>
                  <a:pt x="307" y="368"/>
                </a:lnTo>
                <a:lnTo>
                  <a:pt x="293" y="369"/>
                </a:lnTo>
                <a:lnTo>
                  <a:pt x="288" y="365"/>
                </a:lnTo>
                <a:lnTo>
                  <a:pt x="286" y="366"/>
                </a:lnTo>
                <a:lnTo>
                  <a:pt x="280" y="369"/>
                </a:lnTo>
                <a:lnTo>
                  <a:pt x="263" y="354"/>
                </a:lnTo>
                <a:lnTo>
                  <a:pt x="260" y="354"/>
                </a:lnTo>
                <a:lnTo>
                  <a:pt x="232" y="358"/>
                </a:lnTo>
                <a:lnTo>
                  <a:pt x="221" y="322"/>
                </a:lnTo>
                <a:lnTo>
                  <a:pt x="218" y="317"/>
                </a:lnTo>
                <a:lnTo>
                  <a:pt x="218" y="315"/>
                </a:lnTo>
                <a:lnTo>
                  <a:pt x="218" y="312"/>
                </a:lnTo>
                <a:lnTo>
                  <a:pt x="217" y="309"/>
                </a:lnTo>
                <a:lnTo>
                  <a:pt x="217" y="307"/>
                </a:lnTo>
                <a:lnTo>
                  <a:pt x="215" y="297"/>
                </a:lnTo>
                <a:lnTo>
                  <a:pt x="212" y="293"/>
                </a:lnTo>
                <a:lnTo>
                  <a:pt x="214" y="291"/>
                </a:lnTo>
                <a:lnTo>
                  <a:pt x="216" y="284"/>
                </a:lnTo>
                <a:lnTo>
                  <a:pt x="217" y="279"/>
                </a:lnTo>
                <a:lnTo>
                  <a:pt x="217" y="272"/>
                </a:lnTo>
                <a:lnTo>
                  <a:pt x="216" y="260"/>
                </a:lnTo>
                <a:lnTo>
                  <a:pt x="216" y="258"/>
                </a:lnTo>
                <a:lnTo>
                  <a:pt x="210" y="250"/>
                </a:lnTo>
                <a:lnTo>
                  <a:pt x="204" y="249"/>
                </a:lnTo>
                <a:lnTo>
                  <a:pt x="201" y="249"/>
                </a:lnTo>
                <a:lnTo>
                  <a:pt x="198" y="250"/>
                </a:lnTo>
                <a:lnTo>
                  <a:pt x="197" y="250"/>
                </a:lnTo>
                <a:lnTo>
                  <a:pt x="192" y="253"/>
                </a:lnTo>
                <a:lnTo>
                  <a:pt x="189" y="253"/>
                </a:lnTo>
                <a:lnTo>
                  <a:pt x="187" y="249"/>
                </a:lnTo>
                <a:lnTo>
                  <a:pt x="183" y="246"/>
                </a:lnTo>
                <a:lnTo>
                  <a:pt x="180" y="229"/>
                </a:lnTo>
                <a:lnTo>
                  <a:pt x="183" y="222"/>
                </a:lnTo>
                <a:lnTo>
                  <a:pt x="184" y="215"/>
                </a:lnTo>
                <a:lnTo>
                  <a:pt x="182" y="210"/>
                </a:lnTo>
                <a:lnTo>
                  <a:pt x="178" y="203"/>
                </a:lnTo>
                <a:lnTo>
                  <a:pt x="162" y="192"/>
                </a:lnTo>
                <a:lnTo>
                  <a:pt x="155" y="185"/>
                </a:lnTo>
                <a:lnTo>
                  <a:pt x="150" y="182"/>
                </a:lnTo>
                <a:lnTo>
                  <a:pt x="139" y="172"/>
                </a:lnTo>
                <a:lnTo>
                  <a:pt x="130" y="166"/>
                </a:lnTo>
                <a:lnTo>
                  <a:pt x="124" y="161"/>
                </a:lnTo>
                <a:lnTo>
                  <a:pt x="119" y="158"/>
                </a:lnTo>
                <a:lnTo>
                  <a:pt x="109" y="151"/>
                </a:lnTo>
                <a:lnTo>
                  <a:pt x="102" y="146"/>
                </a:lnTo>
                <a:lnTo>
                  <a:pt x="96" y="140"/>
                </a:lnTo>
                <a:lnTo>
                  <a:pt x="95" y="139"/>
                </a:lnTo>
                <a:lnTo>
                  <a:pt x="92" y="137"/>
                </a:lnTo>
                <a:lnTo>
                  <a:pt x="91" y="136"/>
                </a:lnTo>
                <a:lnTo>
                  <a:pt x="84" y="131"/>
                </a:lnTo>
                <a:lnTo>
                  <a:pt x="74" y="111"/>
                </a:lnTo>
                <a:lnTo>
                  <a:pt x="72" y="74"/>
                </a:lnTo>
                <a:lnTo>
                  <a:pt x="49" y="62"/>
                </a:lnTo>
                <a:lnTo>
                  <a:pt x="42" y="61"/>
                </a:lnTo>
                <a:lnTo>
                  <a:pt x="31" y="59"/>
                </a:lnTo>
                <a:lnTo>
                  <a:pt x="28" y="57"/>
                </a:lnTo>
                <a:lnTo>
                  <a:pt x="4" y="38"/>
                </a:lnTo>
                <a:lnTo>
                  <a:pt x="0" y="35"/>
                </a:lnTo>
                <a:lnTo>
                  <a:pt x="1" y="28"/>
                </a:lnTo>
                <a:lnTo>
                  <a:pt x="1" y="26"/>
                </a:lnTo>
                <a:lnTo>
                  <a:pt x="1" y="23"/>
                </a:lnTo>
                <a:lnTo>
                  <a:pt x="1" y="13"/>
                </a:lnTo>
                <a:lnTo>
                  <a:pt x="1" y="7"/>
                </a:lnTo>
                <a:lnTo>
                  <a:pt x="1" y="1"/>
                </a:lnTo>
              </a:path>
            </a:pathLst>
          </a:custGeom>
          <a:solidFill>
            <a:schemeClr val="accent4">
              <a:lumMod val="40000"/>
              <a:lumOff val="60000"/>
            </a:schemeClr>
          </a:solidFill>
          <a:ln w="12700" cap="rnd">
            <a:solidFill>
              <a:srgbClr val="000000"/>
            </a:solidFill>
            <a:round/>
            <a:headEnd/>
            <a:tailEnd/>
          </a:ln>
        </p:spPr>
        <p:txBody>
          <a:bodyPr/>
          <a:lstStyle/>
          <a:p>
            <a:endParaRPr lang="en-US"/>
          </a:p>
        </p:txBody>
      </p:sp>
      <p:sp>
        <p:nvSpPr>
          <p:cNvPr id="3102" name="Freeform 206"/>
          <p:cNvSpPr>
            <a:spLocks/>
          </p:cNvSpPr>
          <p:nvPr/>
        </p:nvSpPr>
        <p:spPr bwMode="auto">
          <a:xfrm>
            <a:off x="7029450" y="3449639"/>
            <a:ext cx="730250" cy="579437"/>
          </a:xfrm>
          <a:custGeom>
            <a:avLst/>
            <a:gdLst>
              <a:gd name="T0" fmla="*/ 2147483646 w 506"/>
              <a:gd name="T1" fmla="*/ 2147483646 h 413"/>
              <a:gd name="T2" fmla="*/ 2147483646 w 506"/>
              <a:gd name="T3" fmla="*/ 2147483646 h 413"/>
              <a:gd name="T4" fmla="*/ 2147483646 w 506"/>
              <a:gd name="T5" fmla="*/ 2147483646 h 413"/>
              <a:gd name="T6" fmla="*/ 2147483646 w 506"/>
              <a:gd name="T7" fmla="*/ 2147483646 h 413"/>
              <a:gd name="T8" fmla="*/ 2147483646 w 506"/>
              <a:gd name="T9" fmla="*/ 2147483646 h 413"/>
              <a:gd name="T10" fmla="*/ 2147483646 w 506"/>
              <a:gd name="T11" fmla="*/ 2147483646 h 413"/>
              <a:gd name="T12" fmla="*/ 2147483646 w 506"/>
              <a:gd name="T13" fmla="*/ 2147483646 h 413"/>
              <a:gd name="T14" fmla="*/ 2147483646 w 506"/>
              <a:gd name="T15" fmla="*/ 2147483646 h 413"/>
              <a:gd name="T16" fmla="*/ 2147483646 w 506"/>
              <a:gd name="T17" fmla="*/ 2147483646 h 413"/>
              <a:gd name="T18" fmla="*/ 2147483646 w 506"/>
              <a:gd name="T19" fmla="*/ 2147483646 h 413"/>
              <a:gd name="T20" fmla="*/ 2147483646 w 506"/>
              <a:gd name="T21" fmla="*/ 2147483646 h 413"/>
              <a:gd name="T22" fmla="*/ 2147483646 w 506"/>
              <a:gd name="T23" fmla="*/ 2147483646 h 413"/>
              <a:gd name="T24" fmla="*/ 2147483646 w 506"/>
              <a:gd name="T25" fmla="*/ 2147483646 h 413"/>
              <a:gd name="T26" fmla="*/ 2147483646 w 506"/>
              <a:gd name="T27" fmla="*/ 2147483646 h 413"/>
              <a:gd name="T28" fmla="*/ 2147483646 w 506"/>
              <a:gd name="T29" fmla="*/ 2147483646 h 413"/>
              <a:gd name="T30" fmla="*/ 2147483646 w 506"/>
              <a:gd name="T31" fmla="*/ 2147483646 h 413"/>
              <a:gd name="T32" fmla="*/ 2147483646 w 506"/>
              <a:gd name="T33" fmla="*/ 2147483646 h 413"/>
              <a:gd name="T34" fmla="*/ 2147483646 w 506"/>
              <a:gd name="T35" fmla="*/ 2147483646 h 413"/>
              <a:gd name="T36" fmla="*/ 2147483646 w 506"/>
              <a:gd name="T37" fmla="*/ 2147483646 h 413"/>
              <a:gd name="T38" fmla="*/ 2147483646 w 506"/>
              <a:gd name="T39" fmla="*/ 2147483646 h 413"/>
              <a:gd name="T40" fmla="*/ 2147483646 w 506"/>
              <a:gd name="T41" fmla="*/ 2147483646 h 413"/>
              <a:gd name="T42" fmla="*/ 2147483646 w 506"/>
              <a:gd name="T43" fmla="*/ 2147483646 h 413"/>
              <a:gd name="T44" fmla="*/ 2147483646 w 506"/>
              <a:gd name="T45" fmla="*/ 2147483646 h 413"/>
              <a:gd name="T46" fmla="*/ 2147483646 w 506"/>
              <a:gd name="T47" fmla="*/ 2147483646 h 413"/>
              <a:gd name="T48" fmla="*/ 2147483646 w 506"/>
              <a:gd name="T49" fmla="*/ 2147483646 h 413"/>
              <a:gd name="T50" fmla="*/ 2147483646 w 506"/>
              <a:gd name="T51" fmla="*/ 2147483646 h 413"/>
              <a:gd name="T52" fmla="*/ 2147483646 w 506"/>
              <a:gd name="T53" fmla="*/ 2147483646 h 413"/>
              <a:gd name="T54" fmla="*/ 2147483646 w 506"/>
              <a:gd name="T55" fmla="*/ 2147483646 h 413"/>
              <a:gd name="T56" fmla="*/ 2147483646 w 506"/>
              <a:gd name="T57" fmla="*/ 2147483646 h 413"/>
              <a:gd name="T58" fmla="*/ 2147483646 w 506"/>
              <a:gd name="T59" fmla="*/ 2147483646 h 413"/>
              <a:gd name="T60" fmla="*/ 2147483646 w 506"/>
              <a:gd name="T61" fmla="*/ 2147483646 h 413"/>
              <a:gd name="T62" fmla="*/ 2147483646 w 506"/>
              <a:gd name="T63" fmla="*/ 2147483646 h 413"/>
              <a:gd name="T64" fmla="*/ 2147483646 w 506"/>
              <a:gd name="T65" fmla="*/ 2147483646 h 413"/>
              <a:gd name="T66" fmla="*/ 2147483646 w 506"/>
              <a:gd name="T67" fmla="*/ 2147483646 h 413"/>
              <a:gd name="T68" fmla="*/ 2147483646 w 506"/>
              <a:gd name="T69" fmla="*/ 2147483646 h 413"/>
              <a:gd name="T70" fmla="*/ 2147483646 w 506"/>
              <a:gd name="T71" fmla="*/ 2147483646 h 413"/>
              <a:gd name="T72" fmla="*/ 2147483646 w 506"/>
              <a:gd name="T73" fmla="*/ 2147483646 h 413"/>
              <a:gd name="T74" fmla="*/ 2147483646 w 506"/>
              <a:gd name="T75" fmla="*/ 2147483646 h 413"/>
              <a:gd name="T76" fmla="*/ 2147483646 w 506"/>
              <a:gd name="T77" fmla="*/ 2147483646 h 413"/>
              <a:gd name="T78" fmla="*/ 2147483646 w 506"/>
              <a:gd name="T79" fmla="*/ 2147483646 h 413"/>
              <a:gd name="T80" fmla="*/ 2147483646 w 506"/>
              <a:gd name="T81" fmla="*/ 2147483646 h 413"/>
              <a:gd name="T82" fmla="*/ 2147483646 w 506"/>
              <a:gd name="T83" fmla="*/ 2147483646 h 413"/>
              <a:gd name="T84" fmla="*/ 2147483646 w 506"/>
              <a:gd name="T85" fmla="*/ 2147483646 h 413"/>
              <a:gd name="T86" fmla="*/ 2147483646 w 506"/>
              <a:gd name="T87" fmla="*/ 2147483646 h 413"/>
              <a:gd name="T88" fmla="*/ 2147483646 w 506"/>
              <a:gd name="T89" fmla="*/ 2147483646 h 413"/>
              <a:gd name="T90" fmla="*/ 2147483646 w 506"/>
              <a:gd name="T91" fmla="*/ 2147483646 h 413"/>
              <a:gd name="T92" fmla="*/ 2147483646 w 506"/>
              <a:gd name="T93" fmla="*/ 2147483646 h 413"/>
              <a:gd name="T94" fmla="*/ 2147483646 w 506"/>
              <a:gd name="T95" fmla="*/ 2147483646 h 413"/>
              <a:gd name="T96" fmla="*/ 2147483646 w 506"/>
              <a:gd name="T97" fmla="*/ 2147483646 h 413"/>
              <a:gd name="T98" fmla="*/ 2147483646 w 506"/>
              <a:gd name="T99" fmla="*/ 2147483646 h 413"/>
              <a:gd name="T100" fmla="*/ 2147483646 w 506"/>
              <a:gd name="T101" fmla="*/ 2147483646 h 413"/>
              <a:gd name="T102" fmla="*/ 2147483646 w 506"/>
              <a:gd name="T103" fmla="*/ 2147483646 h 413"/>
              <a:gd name="T104" fmla="*/ 2147483646 w 506"/>
              <a:gd name="T105" fmla="*/ 2147483646 h 413"/>
              <a:gd name="T106" fmla="*/ 2147483646 w 506"/>
              <a:gd name="T107" fmla="*/ 2147483646 h 413"/>
              <a:gd name="T108" fmla="*/ 2147483646 w 506"/>
              <a:gd name="T109" fmla="*/ 2147483646 h 413"/>
              <a:gd name="T110" fmla="*/ 2147483646 w 506"/>
              <a:gd name="T111" fmla="*/ 2147483646 h 413"/>
              <a:gd name="T112" fmla="*/ 2147483646 w 506"/>
              <a:gd name="T113" fmla="*/ 2147483646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6"/>
              <a:gd name="T172" fmla="*/ 0 h 413"/>
              <a:gd name="T173" fmla="*/ 506 w 506"/>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6" h="413">
                <a:moveTo>
                  <a:pt x="0" y="0"/>
                </a:moveTo>
                <a:lnTo>
                  <a:pt x="4" y="3"/>
                </a:lnTo>
                <a:lnTo>
                  <a:pt x="28" y="22"/>
                </a:lnTo>
                <a:lnTo>
                  <a:pt x="31" y="24"/>
                </a:lnTo>
                <a:lnTo>
                  <a:pt x="42" y="26"/>
                </a:lnTo>
                <a:lnTo>
                  <a:pt x="49" y="27"/>
                </a:lnTo>
                <a:lnTo>
                  <a:pt x="72" y="39"/>
                </a:lnTo>
                <a:lnTo>
                  <a:pt x="74" y="76"/>
                </a:lnTo>
                <a:lnTo>
                  <a:pt x="84" y="96"/>
                </a:lnTo>
                <a:lnTo>
                  <a:pt x="91" y="101"/>
                </a:lnTo>
                <a:lnTo>
                  <a:pt x="92" y="103"/>
                </a:lnTo>
                <a:lnTo>
                  <a:pt x="95" y="104"/>
                </a:lnTo>
                <a:lnTo>
                  <a:pt x="96" y="105"/>
                </a:lnTo>
                <a:lnTo>
                  <a:pt x="102" y="112"/>
                </a:lnTo>
                <a:lnTo>
                  <a:pt x="110" y="116"/>
                </a:lnTo>
                <a:lnTo>
                  <a:pt x="119" y="123"/>
                </a:lnTo>
                <a:lnTo>
                  <a:pt x="124" y="126"/>
                </a:lnTo>
                <a:lnTo>
                  <a:pt x="130" y="131"/>
                </a:lnTo>
                <a:lnTo>
                  <a:pt x="139" y="138"/>
                </a:lnTo>
                <a:lnTo>
                  <a:pt x="150" y="147"/>
                </a:lnTo>
                <a:lnTo>
                  <a:pt x="156" y="150"/>
                </a:lnTo>
                <a:lnTo>
                  <a:pt x="162" y="157"/>
                </a:lnTo>
                <a:lnTo>
                  <a:pt x="179" y="168"/>
                </a:lnTo>
                <a:lnTo>
                  <a:pt x="182" y="175"/>
                </a:lnTo>
                <a:lnTo>
                  <a:pt x="184" y="181"/>
                </a:lnTo>
                <a:lnTo>
                  <a:pt x="183" y="187"/>
                </a:lnTo>
                <a:lnTo>
                  <a:pt x="180" y="194"/>
                </a:lnTo>
                <a:lnTo>
                  <a:pt x="183" y="211"/>
                </a:lnTo>
                <a:lnTo>
                  <a:pt x="188" y="215"/>
                </a:lnTo>
                <a:lnTo>
                  <a:pt x="190" y="218"/>
                </a:lnTo>
                <a:lnTo>
                  <a:pt x="192" y="218"/>
                </a:lnTo>
                <a:lnTo>
                  <a:pt x="198" y="216"/>
                </a:lnTo>
                <a:lnTo>
                  <a:pt x="199" y="216"/>
                </a:lnTo>
                <a:lnTo>
                  <a:pt x="202" y="215"/>
                </a:lnTo>
                <a:lnTo>
                  <a:pt x="204" y="215"/>
                </a:lnTo>
                <a:lnTo>
                  <a:pt x="211" y="216"/>
                </a:lnTo>
                <a:lnTo>
                  <a:pt x="216" y="224"/>
                </a:lnTo>
                <a:lnTo>
                  <a:pt x="216" y="225"/>
                </a:lnTo>
                <a:lnTo>
                  <a:pt x="217" y="237"/>
                </a:lnTo>
                <a:lnTo>
                  <a:pt x="217" y="244"/>
                </a:lnTo>
                <a:lnTo>
                  <a:pt x="216" y="250"/>
                </a:lnTo>
                <a:lnTo>
                  <a:pt x="214" y="256"/>
                </a:lnTo>
                <a:lnTo>
                  <a:pt x="213" y="259"/>
                </a:lnTo>
                <a:lnTo>
                  <a:pt x="215" y="262"/>
                </a:lnTo>
                <a:lnTo>
                  <a:pt x="217" y="272"/>
                </a:lnTo>
                <a:lnTo>
                  <a:pt x="217" y="275"/>
                </a:lnTo>
                <a:lnTo>
                  <a:pt x="218" y="277"/>
                </a:lnTo>
                <a:lnTo>
                  <a:pt x="218" y="280"/>
                </a:lnTo>
                <a:lnTo>
                  <a:pt x="218" y="282"/>
                </a:lnTo>
                <a:lnTo>
                  <a:pt x="222" y="287"/>
                </a:lnTo>
                <a:lnTo>
                  <a:pt x="233" y="323"/>
                </a:lnTo>
                <a:lnTo>
                  <a:pt x="260" y="320"/>
                </a:lnTo>
                <a:lnTo>
                  <a:pt x="264" y="320"/>
                </a:lnTo>
                <a:lnTo>
                  <a:pt x="281" y="335"/>
                </a:lnTo>
                <a:lnTo>
                  <a:pt x="287" y="331"/>
                </a:lnTo>
                <a:lnTo>
                  <a:pt x="289" y="330"/>
                </a:lnTo>
                <a:lnTo>
                  <a:pt x="293" y="335"/>
                </a:lnTo>
                <a:lnTo>
                  <a:pt x="308" y="333"/>
                </a:lnTo>
                <a:lnTo>
                  <a:pt x="359" y="346"/>
                </a:lnTo>
                <a:lnTo>
                  <a:pt x="388" y="347"/>
                </a:lnTo>
                <a:lnTo>
                  <a:pt x="422" y="357"/>
                </a:lnTo>
                <a:lnTo>
                  <a:pt x="452" y="363"/>
                </a:lnTo>
                <a:lnTo>
                  <a:pt x="455" y="361"/>
                </a:lnTo>
                <a:lnTo>
                  <a:pt x="458" y="359"/>
                </a:lnTo>
                <a:lnTo>
                  <a:pt x="459" y="359"/>
                </a:lnTo>
                <a:lnTo>
                  <a:pt x="462" y="357"/>
                </a:lnTo>
                <a:lnTo>
                  <a:pt x="465" y="354"/>
                </a:lnTo>
                <a:lnTo>
                  <a:pt x="479" y="341"/>
                </a:lnTo>
                <a:lnTo>
                  <a:pt x="488" y="328"/>
                </a:lnTo>
                <a:lnTo>
                  <a:pt x="492" y="322"/>
                </a:lnTo>
                <a:lnTo>
                  <a:pt x="501" y="319"/>
                </a:lnTo>
                <a:lnTo>
                  <a:pt x="505" y="318"/>
                </a:lnTo>
                <a:lnTo>
                  <a:pt x="503" y="320"/>
                </a:lnTo>
                <a:lnTo>
                  <a:pt x="503" y="325"/>
                </a:lnTo>
                <a:lnTo>
                  <a:pt x="503" y="329"/>
                </a:lnTo>
                <a:lnTo>
                  <a:pt x="503" y="331"/>
                </a:lnTo>
                <a:lnTo>
                  <a:pt x="503" y="332"/>
                </a:lnTo>
                <a:lnTo>
                  <a:pt x="503" y="337"/>
                </a:lnTo>
                <a:lnTo>
                  <a:pt x="503" y="347"/>
                </a:lnTo>
                <a:lnTo>
                  <a:pt x="503" y="349"/>
                </a:lnTo>
                <a:lnTo>
                  <a:pt x="503" y="354"/>
                </a:lnTo>
                <a:lnTo>
                  <a:pt x="503" y="363"/>
                </a:lnTo>
                <a:lnTo>
                  <a:pt x="503" y="370"/>
                </a:lnTo>
                <a:lnTo>
                  <a:pt x="503" y="375"/>
                </a:lnTo>
                <a:lnTo>
                  <a:pt x="503" y="383"/>
                </a:lnTo>
                <a:lnTo>
                  <a:pt x="503" y="388"/>
                </a:lnTo>
                <a:lnTo>
                  <a:pt x="503" y="396"/>
                </a:lnTo>
                <a:lnTo>
                  <a:pt x="503" y="399"/>
                </a:lnTo>
                <a:lnTo>
                  <a:pt x="503" y="401"/>
                </a:lnTo>
                <a:lnTo>
                  <a:pt x="503" y="410"/>
                </a:lnTo>
                <a:lnTo>
                  <a:pt x="502" y="412"/>
                </a:lnTo>
                <a:lnTo>
                  <a:pt x="497" y="412"/>
                </a:lnTo>
                <a:lnTo>
                  <a:pt x="493" y="412"/>
                </a:lnTo>
                <a:lnTo>
                  <a:pt x="491" y="412"/>
                </a:lnTo>
                <a:lnTo>
                  <a:pt x="489" y="412"/>
                </a:lnTo>
                <a:lnTo>
                  <a:pt x="484" y="412"/>
                </a:lnTo>
                <a:lnTo>
                  <a:pt x="481" y="412"/>
                </a:lnTo>
                <a:lnTo>
                  <a:pt x="479" y="412"/>
                </a:lnTo>
                <a:lnTo>
                  <a:pt x="474" y="412"/>
                </a:lnTo>
                <a:lnTo>
                  <a:pt x="467" y="412"/>
                </a:lnTo>
                <a:lnTo>
                  <a:pt x="459" y="412"/>
                </a:lnTo>
                <a:lnTo>
                  <a:pt x="454" y="412"/>
                </a:lnTo>
                <a:lnTo>
                  <a:pt x="449" y="412"/>
                </a:lnTo>
                <a:lnTo>
                  <a:pt x="444" y="412"/>
                </a:lnTo>
                <a:lnTo>
                  <a:pt x="441" y="412"/>
                </a:lnTo>
                <a:lnTo>
                  <a:pt x="424" y="412"/>
                </a:lnTo>
                <a:lnTo>
                  <a:pt x="421" y="412"/>
                </a:lnTo>
                <a:lnTo>
                  <a:pt x="419" y="412"/>
                </a:lnTo>
                <a:lnTo>
                  <a:pt x="404" y="412"/>
                </a:lnTo>
                <a:lnTo>
                  <a:pt x="393" y="412"/>
                </a:lnTo>
                <a:lnTo>
                  <a:pt x="382" y="412"/>
                </a:lnTo>
                <a:lnTo>
                  <a:pt x="378" y="412"/>
                </a:lnTo>
                <a:lnTo>
                  <a:pt x="376" y="412"/>
                </a:lnTo>
                <a:lnTo>
                  <a:pt x="371" y="412"/>
                </a:lnTo>
                <a:lnTo>
                  <a:pt x="368" y="412"/>
                </a:lnTo>
                <a:lnTo>
                  <a:pt x="360" y="412"/>
                </a:lnTo>
                <a:lnTo>
                  <a:pt x="350" y="412"/>
                </a:lnTo>
                <a:lnTo>
                  <a:pt x="346" y="412"/>
                </a:lnTo>
                <a:lnTo>
                  <a:pt x="337" y="412"/>
                </a:lnTo>
                <a:lnTo>
                  <a:pt x="330" y="412"/>
                </a:lnTo>
                <a:lnTo>
                  <a:pt x="323" y="412"/>
                </a:lnTo>
                <a:lnTo>
                  <a:pt x="322" y="412"/>
                </a:lnTo>
                <a:lnTo>
                  <a:pt x="312" y="412"/>
                </a:lnTo>
                <a:lnTo>
                  <a:pt x="308" y="412"/>
                </a:lnTo>
                <a:lnTo>
                  <a:pt x="304" y="412"/>
                </a:lnTo>
                <a:lnTo>
                  <a:pt x="302" y="412"/>
                </a:lnTo>
                <a:lnTo>
                  <a:pt x="300" y="412"/>
                </a:lnTo>
                <a:lnTo>
                  <a:pt x="298" y="412"/>
                </a:lnTo>
                <a:lnTo>
                  <a:pt x="288" y="412"/>
                </a:lnTo>
                <a:lnTo>
                  <a:pt x="281" y="412"/>
                </a:lnTo>
                <a:lnTo>
                  <a:pt x="278" y="412"/>
                </a:lnTo>
                <a:lnTo>
                  <a:pt x="276" y="412"/>
                </a:lnTo>
                <a:lnTo>
                  <a:pt x="264" y="412"/>
                </a:lnTo>
                <a:lnTo>
                  <a:pt x="261" y="412"/>
                </a:lnTo>
                <a:lnTo>
                  <a:pt x="254" y="412"/>
                </a:lnTo>
                <a:lnTo>
                  <a:pt x="251" y="412"/>
                </a:lnTo>
                <a:lnTo>
                  <a:pt x="246" y="412"/>
                </a:lnTo>
                <a:lnTo>
                  <a:pt x="240" y="412"/>
                </a:lnTo>
                <a:lnTo>
                  <a:pt x="235" y="412"/>
                </a:lnTo>
                <a:lnTo>
                  <a:pt x="232" y="412"/>
                </a:lnTo>
                <a:lnTo>
                  <a:pt x="228" y="412"/>
                </a:lnTo>
                <a:lnTo>
                  <a:pt x="223" y="412"/>
                </a:lnTo>
                <a:lnTo>
                  <a:pt x="221" y="412"/>
                </a:lnTo>
                <a:lnTo>
                  <a:pt x="217" y="412"/>
                </a:lnTo>
                <a:lnTo>
                  <a:pt x="213" y="412"/>
                </a:lnTo>
                <a:lnTo>
                  <a:pt x="206" y="412"/>
                </a:lnTo>
                <a:lnTo>
                  <a:pt x="204" y="412"/>
                </a:lnTo>
                <a:lnTo>
                  <a:pt x="203" y="412"/>
                </a:lnTo>
                <a:lnTo>
                  <a:pt x="198" y="412"/>
                </a:lnTo>
                <a:lnTo>
                  <a:pt x="194" y="412"/>
                </a:lnTo>
                <a:lnTo>
                  <a:pt x="192" y="412"/>
                </a:lnTo>
                <a:lnTo>
                  <a:pt x="189" y="412"/>
                </a:lnTo>
                <a:lnTo>
                  <a:pt x="180" y="412"/>
                </a:lnTo>
                <a:lnTo>
                  <a:pt x="174" y="412"/>
                </a:lnTo>
                <a:lnTo>
                  <a:pt x="169" y="412"/>
                </a:lnTo>
                <a:lnTo>
                  <a:pt x="167" y="412"/>
                </a:lnTo>
                <a:lnTo>
                  <a:pt x="162" y="412"/>
                </a:lnTo>
                <a:lnTo>
                  <a:pt x="161" y="412"/>
                </a:lnTo>
                <a:lnTo>
                  <a:pt x="157" y="412"/>
                </a:lnTo>
                <a:lnTo>
                  <a:pt x="149" y="412"/>
                </a:lnTo>
                <a:lnTo>
                  <a:pt x="146" y="412"/>
                </a:lnTo>
                <a:lnTo>
                  <a:pt x="145" y="412"/>
                </a:lnTo>
                <a:lnTo>
                  <a:pt x="138" y="412"/>
                </a:lnTo>
                <a:lnTo>
                  <a:pt x="135" y="412"/>
                </a:lnTo>
                <a:lnTo>
                  <a:pt x="133" y="412"/>
                </a:lnTo>
                <a:lnTo>
                  <a:pt x="128" y="412"/>
                </a:lnTo>
                <a:lnTo>
                  <a:pt x="125" y="412"/>
                </a:lnTo>
                <a:lnTo>
                  <a:pt x="121" y="412"/>
                </a:lnTo>
                <a:lnTo>
                  <a:pt x="118" y="412"/>
                </a:lnTo>
                <a:lnTo>
                  <a:pt x="113" y="412"/>
                </a:lnTo>
                <a:lnTo>
                  <a:pt x="111" y="412"/>
                </a:lnTo>
                <a:lnTo>
                  <a:pt x="106" y="412"/>
                </a:lnTo>
                <a:lnTo>
                  <a:pt x="104" y="412"/>
                </a:lnTo>
                <a:lnTo>
                  <a:pt x="101" y="412"/>
                </a:lnTo>
                <a:lnTo>
                  <a:pt x="96" y="412"/>
                </a:lnTo>
                <a:lnTo>
                  <a:pt x="92" y="412"/>
                </a:lnTo>
                <a:lnTo>
                  <a:pt x="90" y="412"/>
                </a:lnTo>
                <a:lnTo>
                  <a:pt x="89" y="412"/>
                </a:lnTo>
                <a:lnTo>
                  <a:pt x="88" y="412"/>
                </a:lnTo>
                <a:lnTo>
                  <a:pt x="84" y="412"/>
                </a:lnTo>
                <a:lnTo>
                  <a:pt x="83" y="412"/>
                </a:lnTo>
                <a:lnTo>
                  <a:pt x="78" y="412"/>
                </a:lnTo>
                <a:lnTo>
                  <a:pt x="75" y="412"/>
                </a:lnTo>
                <a:lnTo>
                  <a:pt x="74" y="412"/>
                </a:lnTo>
                <a:lnTo>
                  <a:pt x="62" y="412"/>
                </a:lnTo>
                <a:lnTo>
                  <a:pt x="60" y="412"/>
                </a:lnTo>
                <a:lnTo>
                  <a:pt x="57" y="412"/>
                </a:lnTo>
                <a:lnTo>
                  <a:pt x="55" y="412"/>
                </a:lnTo>
                <a:lnTo>
                  <a:pt x="53" y="412"/>
                </a:lnTo>
                <a:lnTo>
                  <a:pt x="51" y="412"/>
                </a:lnTo>
                <a:lnTo>
                  <a:pt x="48" y="412"/>
                </a:lnTo>
                <a:lnTo>
                  <a:pt x="46" y="412"/>
                </a:lnTo>
                <a:lnTo>
                  <a:pt x="45" y="412"/>
                </a:lnTo>
                <a:lnTo>
                  <a:pt x="42" y="412"/>
                </a:lnTo>
                <a:lnTo>
                  <a:pt x="41" y="412"/>
                </a:lnTo>
                <a:lnTo>
                  <a:pt x="40" y="412"/>
                </a:lnTo>
                <a:lnTo>
                  <a:pt x="38" y="412"/>
                </a:lnTo>
                <a:lnTo>
                  <a:pt x="37" y="412"/>
                </a:lnTo>
                <a:lnTo>
                  <a:pt x="33" y="412"/>
                </a:lnTo>
                <a:lnTo>
                  <a:pt x="30" y="412"/>
                </a:lnTo>
                <a:lnTo>
                  <a:pt x="28" y="412"/>
                </a:lnTo>
                <a:lnTo>
                  <a:pt x="26" y="412"/>
                </a:lnTo>
                <a:lnTo>
                  <a:pt x="25" y="412"/>
                </a:lnTo>
                <a:lnTo>
                  <a:pt x="20" y="412"/>
                </a:lnTo>
                <a:lnTo>
                  <a:pt x="16" y="412"/>
                </a:lnTo>
                <a:lnTo>
                  <a:pt x="14" y="412"/>
                </a:lnTo>
                <a:lnTo>
                  <a:pt x="12" y="412"/>
                </a:lnTo>
                <a:lnTo>
                  <a:pt x="9" y="412"/>
                </a:lnTo>
                <a:lnTo>
                  <a:pt x="6" y="412"/>
                </a:lnTo>
                <a:lnTo>
                  <a:pt x="3" y="412"/>
                </a:lnTo>
                <a:lnTo>
                  <a:pt x="1" y="410"/>
                </a:lnTo>
                <a:lnTo>
                  <a:pt x="1" y="398"/>
                </a:lnTo>
                <a:lnTo>
                  <a:pt x="1" y="390"/>
                </a:lnTo>
                <a:lnTo>
                  <a:pt x="1" y="385"/>
                </a:lnTo>
                <a:lnTo>
                  <a:pt x="1" y="382"/>
                </a:lnTo>
                <a:lnTo>
                  <a:pt x="1" y="378"/>
                </a:lnTo>
                <a:lnTo>
                  <a:pt x="1" y="374"/>
                </a:lnTo>
                <a:lnTo>
                  <a:pt x="1" y="372"/>
                </a:lnTo>
                <a:lnTo>
                  <a:pt x="1" y="365"/>
                </a:lnTo>
                <a:lnTo>
                  <a:pt x="1" y="362"/>
                </a:lnTo>
                <a:lnTo>
                  <a:pt x="1" y="358"/>
                </a:lnTo>
                <a:lnTo>
                  <a:pt x="1" y="349"/>
                </a:lnTo>
                <a:lnTo>
                  <a:pt x="1" y="337"/>
                </a:lnTo>
                <a:lnTo>
                  <a:pt x="1" y="325"/>
                </a:lnTo>
                <a:lnTo>
                  <a:pt x="1" y="315"/>
                </a:lnTo>
                <a:lnTo>
                  <a:pt x="1" y="312"/>
                </a:lnTo>
                <a:lnTo>
                  <a:pt x="1" y="303"/>
                </a:lnTo>
                <a:lnTo>
                  <a:pt x="1" y="299"/>
                </a:lnTo>
                <a:lnTo>
                  <a:pt x="1" y="285"/>
                </a:lnTo>
                <a:lnTo>
                  <a:pt x="1" y="282"/>
                </a:lnTo>
                <a:lnTo>
                  <a:pt x="1" y="275"/>
                </a:lnTo>
                <a:lnTo>
                  <a:pt x="1" y="264"/>
                </a:lnTo>
                <a:lnTo>
                  <a:pt x="1" y="262"/>
                </a:lnTo>
                <a:lnTo>
                  <a:pt x="1" y="255"/>
                </a:lnTo>
                <a:lnTo>
                  <a:pt x="1" y="254"/>
                </a:lnTo>
                <a:lnTo>
                  <a:pt x="1" y="251"/>
                </a:lnTo>
                <a:lnTo>
                  <a:pt x="1" y="241"/>
                </a:lnTo>
                <a:lnTo>
                  <a:pt x="1" y="237"/>
                </a:lnTo>
                <a:lnTo>
                  <a:pt x="1" y="228"/>
                </a:lnTo>
                <a:lnTo>
                  <a:pt x="1" y="225"/>
                </a:lnTo>
                <a:lnTo>
                  <a:pt x="1" y="219"/>
                </a:lnTo>
                <a:lnTo>
                  <a:pt x="1" y="202"/>
                </a:lnTo>
                <a:lnTo>
                  <a:pt x="1" y="200"/>
                </a:lnTo>
                <a:lnTo>
                  <a:pt x="1" y="196"/>
                </a:lnTo>
                <a:lnTo>
                  <a:pt x="1" y="191"/>
                </a:lnTo>
                <a:lnTo>
                  <a:pt x="1" y="189"/>
                </a:lnTo>
                <a:lnTo>
                  <a:pt x="1" y="183"/>
                </a:lnTo>
                <a:lnTo>
                  <a:pt x="1" y="178"/>
                </a:lnTo>
                <a:lnTo>
                  <a:pt x="1" y="176"/>
                </a:lnTo>
                <a:lnTo>
                  <a:pt x="1" y="172"/>
                </a:lnTo>
                <a:lnTo>
                  <a:pt x="1" y="168"/>
                </a:lnTo>
                <a:lnTo>
                  <a:pt x="1" y="162"/>
                </a:lnTo>
                <a:lnTo>
                  <a:pt x="1" y="159"/>
                </a:lnTo>
                <a:lnTo>
                  <a:pt x="1" y="150"/>
                </a:lnTo>
                <a:lnTo>
                  <a:pt x="1" y="148"/>
                </a:lnTo>
                <a:lnTo>
                  <a:pt x="1" y="143"/>
                </a:lnTo>
                <a:lnTo>
                  <a:pt x="1" y="138"/>
                </a:lnTo>
                <a:lnTo>
                  <a:pt x="1" y="134"/>
                </a:lnTo>
                <a:lnTo>
                  <a:pt x="1" y="126"/>
                </a:lnTo>
                <a:lnTo>
                  <a:pt x="1" y="121"/>
                </a:lnTo>
                <a:lnTo>
                  <a:pt x="1" y="114"/>
                </a:lnTo>
                <a:lnTo>
                  <a:pt x="1" y="109"/>
                </a:lnTo>
                <a:lnTo>
                  <a:pt x="1" y="101"/>
                </a:lnTo>
                <a:lnTo>
                  <a:pt x="1" y="99"/>
                </a:lnTo>
                <a:lnTo>
                  <a:pt x="1" y="95"/>
                </a:lnTo>
                <a:lnTo>
                  <a:pt x="1" y="90"/>
                </a:lnTo>
                <a:lnTo>
                  <a:pt x="1" y="89"/>
                </a:lnTo>
                <a:lnTo>
                  <a:pt x="1" y="81"/>
                </a:lnTo>
                <a:lnTo>
                  <a:pt x="1" y="79"/>
                </a:lnTo>
                <a:lnTo>
                  <a:pt x="1" y="75"/>
                </a:lnTo>
                <a:lnTo>
                  <a:pt x="1" y="73"/>
                </a:lnTo>
                <a:lnTo>
                  <a:pt x="1" y="71"/>
                </a:lnTo>
                <a:lnTo>
                  <a:pt x="1" y="64"/>
                </a:lnTo>
                <a:lnTo>
                  <a:pt x="1" y="58"/>
                </a:lnTo>
                <a:lnTo>
                  <a:pt x="1" y="56"/>
                </a:lnTo>
                <a:lnTo>
                  <a:pt x="1" y="55"/>
                </a:lnTo>
                <a:lnTo>
                  <a:pt x="1" y="52"/>
                </a:lnTo>
                <a:lnTo>
                  <a:pt x="1" y="47"/>
                </a:lnTo>
                <a:lnTo>
                  <a:pt x="1" y="39"/>
                </a:lnTo>
                <a:lnTo>
                  <a:pt x="1" y="37"/>
                </a:lnTo>
                <a:lnTo>
                  <a:pt x="1" y="26"/>
                </a:lnTo>
                <a:lnTo>
                  <a:pt x="1" y="19"/>
                </a:lnTo>
                <a:lnTo>
                  <a:pt x="1" y="14"/>
                </a:lnTo>
                <a:lnTo>
                  <a:pt x="1" y="11"/>
                </a:lnTo>
                <a:lnTo>
                  <a:pt x="1" y="4"/>
                </a:lnTo>
                <a:lnTo>
                  <a:pt x="0"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03" name="Freeform 207"/>
          <p:cNvSpPr>
            <a:spLocks/>
          </p:cNvSpPr>
          <p:nvPr/>
        </p:nvSpPr>
        <p:spPr bwMode="auto">
          <a:xfrm>
            <a:off x="6569076" y="4235450"/>
            <a:ext cx="568325" cy="469900"/>
          </a:xfrm>
          <a:custGeom>
            <a:avLst/>
            <a:gdLst>
              <a:gd name="T0" fmla="*/ 2147483646 w 394"/>
              <a:gd name="T1" fmla="*/ 0 h 335"/>
              <a:gd name="T2" fmla="*/ 2147483646 w 394"/>
              <a:gd name="T3" fmla="*/ 0 h 335"/>
              <a:gd name="T4" fmla="*/ 2147483646 w 394"/>
              <a:gd name="T5" fmla="*/ 0 h 335"/>
              <a:gd name="T6" fmla="*/ 2147483646 w 394"/>
              <a:gd name="T7" fmla="*/ 0 h 335"/>
              <a:gd name="T8" fmla="*/ 2147483646 w 394"/>
              <a:gd name="T9" fmla="*/ 0 h 335"/>
              <a:gd name="T10" fmla="*/ 2147483646 w 394"/>
              <a:gd name="T11" fmla="*/ 0 h 335"/>
              <a:gd name="T12" fmla="*/ 2147483646 w 394"/>
              <a:gd name="T13" fmla="*/ 0 h 335"/>
              <a:gd name="T14" fmla="*/ 2147483646 w 394"/>
              <a:gd name="T15" fmla="*/ 0 h 335"/>
              <a:gd name="T16" fmla="*/ 2147483646 w 394"/>
              <a:gd name="T17" fmla="*/ 0 h 335"/>
              <a:gd name="T18" fmla="*/ 2147483646 w 394"/>
              <a:gd name="T19" fmla="*/ 0 h 335"/>
              <a:gd name="T20" fmla="*/ 2147483646 w 394"/>
              <a:gd name="T21" fmla="*/ 0 h 335"/>
              <a:gd name="T22" fmla="*/ 2147483646 w 394"/>
              <a:gd name="T23" fmla="*/ 0 h 335"/>
              <a:gd name="T24" fmla="*/ 2147483646 w 394"/>
              <a:gd name="T25" fmla="*/ 0 h 335"/>
              <a:gd name="T26" fmla="*/ 2147483646 w 394"/>
              <a:gd name="T27" fmla="*/ 0 h 335"/>
              <a:gd name="T28" fmla="*/ 2147483646 w 394"/>
              <a:gd name="T29" fmla="*/ 0 h 335"/>
              <a:gd name="T30" fmla="*/ 2147483646 w 394"/>
              <a:gd name="T31" fmla="*/ 2147483646 h 335"/>
              <a:gd name="T32" fmla="*/ 2147483646 w 394"/>
              <a:gd name="T33" fmla="*/ 2147483646 h 335"/>
              <a:gd name="T34" fmla="*/ 2147483646 w 394"/>
              <a:gd name="T35" fmla="*/ 2147483646 h 335"/>
              <a:gd name="T36" fmla="*/ 2147483646 w 394"/>
              <a:gd name="T37" fmla="*/ 2147483646 h 335"/>
              <a:gd name="T38" fmla="*/ 2147483646 w 394"/>
              <a:gd name="T39" fmla="*/ 2147483646 h 335"/>
              <a:gd name="T40" fmla="*/ 2147483646 w 394"/>
              <a:gd name="T41" fmla="*/ 2147483646 h 335"/>
              <a:gd name="T42" fmla="*/ 2147483646 w 394"/>
              <a:gd name="T43" fmla="*/ 2147483646 h 335"/>
              <a:gd name="T44" fmla="*/ 2147483646 w 394"/>
              <a:gd name="T45" fmla="*/ 2147483646 h 335"/>
              <a:gd name="T46" fmla="*/ 2147483646 w 394"/>
              <a:gd name="T47" fmla="*/ 2147483646 h 335"/>
              <a:gd name="T48" fmla="*/ 2147483646 w 394"/>
              <a:gd name="T49" fmla="*/ 2147483646 h 335"/>
              <a:gd name="T50" fmla="*/ 2147483646 w 394"/>
              <a:gd name="T51" fmla="*/ 2147483646 h 335"/>
              <a:gd name="T52" fmla="*/ 2147483646 w 394"/>
              <a:gd name="T53" fmla="*/ 2147483646 h 335"/>
              <a:gd name="T54" fmla="*/ 2147483646 w 394"/>
              <a:gd name="T55" fmla="*/ 2147483646 h 335"/>
              <a:gd name="T56" fmla="*/ 2147483646 w 394"/>
              <a:gd name="T57" fmla="*/ 2147483646 h 335"/>
              <a:gd name="T58" fmla="*/ 2147483646 w 394"/>
              <a:gd name="T59" fmla="*/ 2147483646 h 335"/>
              <a:gd name="T60" fmla="*/ 2147483646 w 394"/>
              <a:gd name="T61" fmla="*/ 2147483646 h 335"/>
              <a:gd name="T62" fmla="*/ 2147483646 w 394"/>
              <a:gd name="T63" fmla="*/ 2147483646 h 335"/>
              <a:gd name="T64" fmla="*/ 2147483646 w 394"/>
              <a:gd name="T65" fmla="*/ 2147483646 h 335"/>
              <a:gd name="T66" fmla="*/ 2147483646 w 394"/>
              <a:gd name="T67" fmla="*/ 2147483646 h 335"/>
              <a:gd name="T68" fmla="*/ 2147483646 w 394"/>
              <a:gd name="T69" fmla="*/ 2147483646 h 335"/>
              <a:gd name="T70" fmla="*/ 2147483646 w 394"/>
              <a:gd name="T71" fmla="*/ 2147483646 h 335"/>
              <a:gd name="T72" fmla="*/ 2147483646 w 394"/>
              <a:gd name="T73" fmla="*/ 2147483646 h 335"/>
              <a:gd name="T74" fmla="*/ 2147483646 w 394"/>
              <a:gd name="T75" fmla="*/ 2147483646 h 335"/>
              <a:gd name="T76" fmla="*/ 2147483646 w 394"/>
              <a:gd name="T77" fmla="*/ 2147483646 h 335"/>
              <a:gd name="T78" fmla="*/ 2147483646 w 394"/>
              <a:gd name="T79" fmla="*/ 2147483646 h 335"/>
              <a:gd name="T80" fmla="*/ 2147483646 w 394"/>
              <a:gd name="T81" fmla="*/ 2147483646 h 335"/>
              <a:gd name="T82" fmla="*/ 2147483646 w 394"/>
              <a:gd name="T83" fmla="*/ 2147483646 h 335"/>
              <a:gd name="T84" fmla="*/ 2147483646 w 394"/>
              <a:gd name="T85" fmla="*/ 2147483646 h 335"/>
              <a:gd name="T86" fmla="*/ 2147483646 w 394"/>
              <a:gd name="T87" fmla="*/ 2147483646 h 335"/>
              <a:gd name="T88" fmla="*/ 2147483646 w 394"/>
              <a:gd name="T89" fmla="*/ 2147483646 h 335"/>
              <a:gd name="T90" fmla="*/ 2147483646 w 394"/>
              <a:gd name="T91" fmla="*/ 2147483646 h 335"/>
              <a:gd name="T92" fmla="*/ 2147483646 w 394"/>
              <a:gd name="T93" fmla="*/ 2147483646 h 335"/>
              <a:gd name="T94" fmla="*/ 2147483646 w 394"/>
              <a:gd name="T95" fmla="*/ 2147483646 h 335"/>
              <a:gd name="T96" fmla="*/ 2147483646 w 394"/>
              <a:gd name="T97" fmla="*/ 2147483646 h 335"/>
              <a:gd name="T98" fmla="*/ 2147483646 w 394"/>
              <a:gd name="T99" fmla="*/ 2147483646 h 335"/>
              <a:gd name="T100" fmla="*/ 2147483646 w 394"/>
              <a:gd name="T101" fmla="*/ 2147483646 h 335"/>
              <a:gd name="T102" fmla="*/ 2147483646 w 394"/>
              <a:gd name="T103" fmla="*/ 2147483646 h 335"/>
              <a:gd name="T104" fmla="*/ 0 w 394"/>
              <a:gd name="T105" fmla="*/ 2147483646 h 335"/>
              <a:gd name="T106" fmla="*/ 0 w 394"/>
              <a:gd name="T107" fmla="*/ 2147483646 h 335"/>
              <a:gd name="T108" fmla="*/ 0 w 394"/>
              <a:gd name="T109" fmla="*/ 2147483646 h 335"/>
              <a:gd name="T110" fmla="*/ 0 w 394"/>
              <a:gd name="T111" fmla="*/ 2147483646 h 335"/>
              <a:gd name="T112" fmla="*/ 0 w 394"/>
              <a:gd name="T113" fmla="*/ 2147483646 h 335"/>
              <a:gd name="T114" fmla="*/ 2147483646 w 394"/>
              <a:gd name="T115" fmla="*/ 0 h 335"/>
              <a:gd name="T116" fmla="*/ 2147483646 w 394"/>
              <a:gd name="T117" fmla="*/ 0 h 3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35"/>
              <a:gd name="T179" fmla="*/ 394 w 394"/>
              <a:gd name="T180" fmla="*/ 335 h 3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35">
                <a:moveTo>
                  <a:pt x="35" y="0"/>
                </a:moveTo>
                <a:lnTo>
                  <a:pt x="43" y="0"/>
                </a:lnTo>
                <a:lnTo>
                  <a:pt x="47" y="0"/>
                </a:lnTo>
                <a:lnTo>
                  <a:pt x="50" y="0"/>
                </a:lnTo>
                <a:lnTo>
                  <a:pt x="55" y="0"/>
                </a:lnTo>
                <a:lnTo>
                  <a:pt x="59" y="0"/>
                </a:lnTo>
                <a:lnTo>
                  <a:pt x="64" y="0"/>
                </a:lnTo>
                <a:lnTo>
                  <a:pt x="71" y="0"/>
                </a:lnTo>
                <a:lnTo>
                  <a:pt x="74" y="0"/>
                </a:lnTo>
                <a:lnTo>
                  <a:pt x="83" y="0"/>
                </a:lnTo>
                <a:lnTo>
                  <a:pt x="90" y="0"/>
                </a:lnTo>
                <a:lnTo>
                  <a:pt x="95" y="0"/>
                </a:lnTo>
                <a:lnTo>
                  <a:pt x="98" y="0"/>
                </a:lnTo>
                <a:lnTo>
                  <a:pt x="104" y="0"/>
                </a:lnTo>
                <a:lnTo>
                  <a:pt x="106" y="0"/>
                </a:lnTo>
                <a:lnTo>
                  <a:pt x="107" y="0"/>
                </a:lnTo>
                <a:lnTo>
                  <a:pt x="118" y="0"/>
                </a:lnTo>
                <a:lnTo>
                  <a:pt x="125" y="0"/>
                </a:lnTo>
                <a:lnTo>
                  <a:pt x="130" y="0"/>
                </a:lnTo>
                <a:lnTo>
                  <a:pt x="131" y="0"/>
                </a:lnTo>
                <a:lnTo>
                  <a:pt x="135" y="0"/>
                </a:lnTo>
                <a:lnTo>
                  <a:pt x="138" y="0"/>
                </a:lnTo>
                <a:lnTo>
                  <a:pt x="141" y="0"/>
                </a:lnTo>
                <a:lnTo>
                  <a:pt x="147" y="0"/>
                </a:lnTo>
                <a:lnTo>
                  <a:pt x="154" y="0"/>
                </a:lnTo>
                <a:lnTo>
                  <a:pt x="155" y="0"/>
                </a:lnTo>
                <a:lnTo>
                  <a:pt x="162" y="0"/>
                </a:lnTo>
                <a:lnTo>
                  <a:pt x="164" y="0"/>
                </a:lnTo>
                <a:lnTo>
                  <a:pt x="172" y="0"/>
                </a:lnTo>
                <a:lnTo>
                  <a:pt x="177" y="0"/>
                </a:lnTo>
                <a:lnTo>
                  <a:pt x="187" y="0"/>
                </a:lnTo>
                <a:lnTo>
                  <a:pt x="189" y="0"/>
                </a:lnTo>
                <a:lnTo>
                  <a:pt x="201" y="0"/>
                </a:lnTo>
                <a:lnTo>
                  <a:pt x="205" y="0"/>
                </a:lnTo>
                <a:lnTo>
                  <a:pt x="214" y="0"/>
                </a:lnTo>
                <a:lnTo>
                  <a:pt x="217" y="0"/>
                </a:lnTo>
                <a:lnTo>
                  <a:pt x="226" y="0"/>
                </a:lnTo>
                <a:lnTo>
                  <a:pt x="231" y="0"/>
                </a:lnTo>
                <a:lnTo>
                  <a:pt x="237" y="0"/>
                </a:lnTo>
                <a:lnTo>
                  <a:pt x="249" y="0"/>
                </a:lnTo>
                <a:lnTo>
                  <a:pt x="257" y="0"/>
                </a:lnTo>
                <a:lnTo>
                  <a:pt x="261" y="0"/>
                </a:lnTo>
                <a:lnTo>
                  <a:pt x="273" y="0"/>
                </a:lnTo>
                <a:lnTo>
                  <a:pt x="277" y="0"/>
                </a:lnTo>
                <a:lnTo>
                  <a:pt x="281" y="0"/>
                </a:lnTo>
                <a:lnTo>
                  <a:pt x="285" y="0"/>
                </a:lnTo>
                <a:lnTo>
                  <a:pt x="293" y="0"/>
                </a:lnTo>
                <a:lnTo>
                  <a:pt x="297" y="0"/>
                </a:lnTo>
                <a:lnTo>
                  <a:pt x="299" y="0"/>
                </a:lnTo>
                <a:lnTo>
                  <a:pt x="312" y="0"/>
                </a:lnTo>
                <a:lnTo>
                  <a:pt x="317" y="0"/>
                </a:lnTo>
                <a:lnTo>
                  <a:pt x="320" y="0"/>
                </a:lnTo>
                <a:lnTo>
                  <a:pt x="323" y="0"/>
                </a:lnTo>
                <a:lnTo>
                  <a:pt x="337" y="0"/>
                </a:lnTo>
                <a:lnTo>
                  <a:pt x="343" y="0"/>
                </a:lnTo>
                <a:lnTo>
                  <a:pt x="344" y="0"/>
                </a:lnTo>
                <a:lnTo>
                  <a:pt x="346" y="0"/>
                </a:lnTo>
                <a:lnTo>
                  <a:pt x="356" y="0"/>
                </a:lnTo>
                <a:lnTo>
                  <a:pt x="365" y="0"/>
                </a:lnTo>
                <a:lnTo>
                  <a:pt x="367" y="0"/>
                </a:lnTo>
                <a:lnTo>
                  <a:pt x="372" y="0"/>
                </a:lnTo>
                <a:lnTo>
                  <a:pt x="384" y="0"/>
                </a:lnTo>
                <a:lnTo>
                  <a:pt x="393" y="0"/>
                </a:lnTo>
                <a:lnTo>
                  <a:pt x="393" y="3"/>
                </a:lnTo>
                <a:lnTo>
                  <a:pt x="393" y="10"/>
                </a:lnTo>
                <a:lnTo>
                  <a:pt x="393" y="14"/>
                </a:lnTo>
                <a:lnTo>
                  <a:pt x="391" y="30"/>
                </a:lnTo>
                <a:lnTo>
                  <a:pt x="391" y="35"/>
                </a:lnTo>
                <a:lnTo>
                  <a:pt x="391" y="39"/>
                </a:lnTo>
                <a:lnTo>
                  <a:pt x="393" y="41"/>
                </a:lnTo>
                <a:lnTo>
                  <a:pt x="393" y="49"/>
                </a:lnTo>
                <a:lnTo>
                  <a:pt x="393" y="52"/>
                </a:lnTo>
                <a:lnTo>
                  <a:pt x="393" y="61"/>
                </a:lnTo>
                <a:lnTo>
                  <a:pt x="393" y="73"/>
                </a:lnTo>
                <a:lnTo>
                  <a:pt x="393" y="83"/>
                </a:lnTo>
                <a:lnTo>
                  <a:pt x="393" y="86"/>
                </a:lnTo>
                <a:lnTo>
                  <a:pt x="393" y="93"/>
                </a:lnTo>
                <a:lnTo>
                  <a:pt x="393" y="98"/>
                </a:lnTo>
                <a:lnTo>
                  <a:pt x="393" y="103"/>
                </a:lnTo>
                <a:lnTo>
                  <a:pt x="393" y="108"/>
                </a:lnTo>
                <a:lnTo>
                  <a:pt x="393" y="110"/>
                </a:lnTo>
                <a:lnTo>
                  <a:pt x="391" y="124"/>
                </a:lnTo>
                <a:lnTo>
                  <a:pt x="391" y="126"/>
                </a:lnTo>
                <a:lnTo>
                  <a:pt x="391" y="130"/>
                </a:lnTo>
                <a:lnTo>
                  <a:pt x="391" y="136"/>
                </a:lnTo>
                <a:lnTo>
                  <a:pt x="391" y="139"/>
                </a:lnTo>
                <a:lnTo>
                  <a:pt x="391" y="141"/>
                </a:lnTo>
                <a:lnTo>
                  <a:pt x="391" y="143"/>
                </a:lnTo>
                <a:lnTo>
                  <a:pt x="391" y="146"/>
                </a:lnTo>
                <a:lnTo>
                  <a:pt x="391" y="148"/>
                </a:lnTo>
                <a:lnTo>
                  <a:pt x="393" y="155"/>
                </a:lnTo>
                <a:lnTo>
                  <a:pt x="393" y="157"/>
                </a:lnTo>
                <a:lnTo>
                  <a:pt x="393" y="160"/>
                </a:lnTo>
                <a:lnTo>
                  <a:pt x="393" y="165"/>
                </a:lnTo>
                <a:lnTo>
                  <a:pt x="393" y="168"/>
                </a:lnTo>
                <a:lnTo>
                  <a:pt x="393" y="170"/>
                </a:lnTo>
                <a:lnTo>
                  <a:pt x="393" y="174"/>
                </a:lnTo>
                <a:lnTo>
                  <a:pt x="393" y="177"/>
                </a:lnTo>
                <a:lnTo>
                  <a:pt x="393" y="180"/>
                </a:lnTo>
                <a:lnTo>
                  <a:pt x="393" y="183"/>
                </a:lnTo>
                <a:lnTo>
                  <a:pt x="393" y="186"/>
                </a:lnTo>
                <a:lnTo>
                  <a:pt x="393" y="191"/>
                </a:lnTo>
                <a:lnTo>
                  <a:pt x="393" y="199"/>
                </a:lnTo>
                <a:lnTo>
                  <a:pt x="393" y="201"/>
                </a:lnTo>
                <a:lnTo>
                  <a:pt x="393" y="204"/>
                </a:lnTo>
                <a:lnTo>
                  <a:pt x="393" y="210"/>
                </a:lnTo>
                <a:lnTo>
                  <a:pt x="393" y="212"/>
                </a:lnTo>
                <a:lnTo>
                  <a:pt x="393" y="218"/>
                </a:lnTo>
                <a:lnTo>
                  <a:pt x="393" y="221"/>
                </a:lnTo>
                <a:lnTo>
                  <a:pt x="393" y="230"/>
                </a:lnTo>
                <a:lnTo>
                  <a:pt x="393" y="233"/>
                </a:lnTo>
                <a:lnTo>
                  <a:pt x="393" y="235"/>
                </a:lnTo>
                <a:lnTo>
                  <a:pt x="393" y="240"/>
                </a:lnTo>
                <a:lnTo>
                  <a:pt x="393" y="242"/>
                </a:lnTo>
                <a:lnTo>
                  <a:pt x="393" y="246"/>
                </a:lnTo>
                <a:lnTo>
                  <a:pt x="393" y="254"/>
                </a:lnTo>
                <a:lnTo>
                  <a:pt x="393" y="259"/>
                </a:lnTo>
                <a:lnTo>
                  <a:pt x="393" y="263"/>
                </a:lnTo>
                <a:lnTo>
                  <a:pt x="393" y="270"/>
                </a:lnTo>
                <a:lnTo>
                  <a:pt x="393" y="272"/>
                </a:lnTo>
                <a:lnTo>
                  <a:pt x="393" y="276"/>
                </a:lnTo>
                <a:lnTo>
                  <a:pt x="393" y="297"/>
                </a:lnTo>
                <a:lnTo>
                  <a:pt x="393" y="312"/>
                </a:lnTo>
                <a:lnTo>
                  <a:pt x="393" y="315"/>
                </a:lnTo>
                <a:lnTo>
                  <a:pt x="393" y="319"/>
                </a:lnTo>
                <a:lnTo>
                  <a:pt x="393" y="334"/>
                </a:lnTo>
                <a:lnTo>
                  <a:pt x="389" y="334"/>
                </a:lnTo>
                <a:lnTo>
                  <a:pt x="386" y="334"/>
                </a:lnTo>
                <a:lnTo>
                  <a:pt x="380" y="334"/>
                </a:lnTo>
                <a:lnTo>
                  <a:pt x="372" y="334"/>
                </a:lnTo>
                <a:lnTo>
                  <a:pt x="369" y="334"/>
                </a:lnTo>
                <a:lnTo>
                  <a:pt x="364" y="334"/>
                </a:lnTo>
                <a:lnTo>
                  <a:pt x="363" y="334"/>
                </a:lnTo>
                <a:lnTo>
                  <a:pt x="361" y="334"/>
                </a:lnTo>
                <a:lnTo>
                  <a:pt x="357" y="334"/>
                </a:lnTo>
                <a:lnTo>
                  <a:pt x="355" y="334"/>
                </a:lnTo>
                <a:lnTo>
                  <a:pt x="345" y="334"/>
                </a:lnTo>
                <a:lnTo>
                  <a:pt x="335" y="334"/>
                </a:lnTo>
                <a:lnTo>
                  <a:pt x="327" y="334"/>
                </a:lnTo>
                <a:lnTo>
                  <a:pt x="317" y="334"/>
                </a:lnTo>
                <a:lnTo>
                  <a:pt x="315" y="334"/>
                </a:lnTo>
                <a:lnTo>
                  <a:pt x="309" y="334"/>
                </a:lnTo>
                <a:lnTo>
                  <a:pt x="301" y="334"/>
                </a:lnTo>
                <a:lnTo>
                  <a:pt x="299" y="334"/>
                </a:lnTo>
                <a:lnTo>
                  <a:pt x="297" y="334"/>
                </a:lnTo>
                <a:lnTo>
                  <a:pt x="279" y="334"/>
                </a:lnTo>
                <a:lnTo>
                  <a:pt x="274" y="334"/>
                </a:lnTo>
                <a:lnTo>
                  <a:pt x="271" y="334"/>
                </a:lnTo>
                <a:lnTo>
                  <a:pt x="268" y="334"/>
                </a:lnTo>
                <a:lnTo>
                  <a:pt x="262" y="334"/>
                </a:lnTo>
                <a:lnTo>
                  <a:pt x="246" y="334"/>
                </a:lnTo>
                <a:lnTo>
                  <a:pt x="243" y="334"/>
                </a:lnTo>
                <a:lnTo>
                  <a:pt x="240" y="334"/>
                </a:lnTo>
                <a:lnTo>
                  <a:pt x="237" y="334"/>
                </a:lnTo>
                <a:lnTo>
                  <a:pt x="225" y="334"/>
                </a:lnTo>
                <a:lnTo>
                  <a:pt x="220" y="334"/>
                </a:lnTo>
                <a:lnTo>
                  <a:pt x="218" y="334"/>
                </a:lnTo>
                <a:lnTo>
                  <a:pt x="206" y="334"/>
                </a:lnTo>
                <a:lnTo>
                  <a:pt x="197" y="334"/>
                </a:lnTo>
                <a:lnTo>
                  <a:pt x="194" y="334"/>
                </a:lnTo>
                <a:lnTo>
                  <a:pt x="191" y="334"/>
                </a:lnTo>
                <a:lnTo>
                  <a:pt x="182" y="334"/>
                </a:lnTo>
                <a:lnTo>
                  <a:pt x="178" y="334"/>
                </a:lnTo>
                <a:lnTo>
                  <a:pt x="163" y="334"/>
                </a:lnTo>
                <a:lnTo>
                  <a:pt x="160" y="334"/>
                </a:lnTo>
                <a:lnTo>
                  <a:pt x="155" y="334"/>
                </a:lnTo>
                <a:lnTo>
                  <a:pt x="153" y="334"/>
                </a:lnTo>
                <a:lnTo>
                  <a:pt x="148" y="334"/>
                </a:lnTo>
                <a:lnTo>
                  <a:pt x="131" y="334"/>
                </a:lnTo>
                <a:lnTo>
                  <a:pt x="128" y="334"/>
                </a:lnTo>
                <a:lnTo>
                  <a:pt x="126" y="334"/>
                </a:lnTo>
                <a:lnTo>
                  <a:pt x="119" y="334"/>
                </a:lnTo>
                <a:lnTo>
                  <a:pt x="107" y="334"/>
                </a:lnTo>
                <a:lnTo>
                  <a:pt x="98" y="334"/>
                </a:lnTo>
                <a:lnTo>
                  <a:pt x="96" y="334"/>
                </a:lnTo>
                <a:lnTo>
                  <a:pt x="85" y="334"/>
                </a:lnTo>
                <a:lnTo>
                  <a:pt x="73" y="334"/>
                </a:lnTo>
                <a:lnTo>
                  <a:pt x="61" y="334"/>
                </a:lnTo>
                <a:lnTo>
                  <a:pt x="55" y="334"/>
                </a:lnTo>
                <a:lnTo>
                  <a:pt x="50" y="334"/>
                </a:lnTo>
                <a:lnTo>
                  <a:pt x="29" y="334"/>
                </a:lnTo>
                <a:lnTo>
                  <a:pt x="28" y="334"/>
                </a:lnTo>
                <a:lnTo>
                  <a:pt x="19" y="334"/>
                </a:lnTo>
                <a:lnTo>
                  <a:pt x="15" y="334"/>
                </a:lnTo>
                <a:lnTo>
                  <a:pt x="13" y="334"/>
                </a:lnTo>
                <a:lnTo>
                  <a:pt x="10" y="334"/>
                </a:lnTo>
                <a:lnTo>
                  <a:pt x="3" y="334"/>
                </a:lnTo>
                <a:lnTo>
                  <a:pt x="2" y="334"/>
                </a:lnTo>
                <a:lnTo>
                  <a:pt x="2" y="329"/>
                </a:lnTo>
                <a:lnTo>
                  <a:pt x="2" y="311"/>
                </a:lnTo>
                <a:lnTo>
                  <a:pt x="2" y="309"/>
                </a:lnTo>
                <a:lnTo>
                  <a:pt x="2" y="296"/>
                </a:lnTo>
                <a:lnTo>
                  <a:pt x="2" y="289"/>
                </a:lnTo>
                <a:lnTo>
                  <a:pt x="2" y="284"/>
                </a:lnTo>
                <a:lnTo>
                  <a:pt x="2" y="271"/>
                </a:lnTo>
                <a:lnTo>
                  <a:pt x="2" y="270"/>
                </a:lnTo>
                <a:lnTo>
                  <a:pt x="2" y="259"/>
                </a:lnTo>
                <a:lnTo>
                  <a:pt x="2" y="250"/>
                </a:lnTo>
                <a:lnTo>
                  <a:pt x="2" y="247"/>
                </a:lnTo>
                <a:lnTo>
                  <a:pt x="2" y="238"/>
                </a:lnTo>
                <a:lnTo>
                  <a:pt x="2" y="235"/>
                </a:lnTo>
                <a:lnTo>
                  <a:pt x="2" y="223"/>
                </a:lnTo>
                <a:lnTo>
                  <a:pt x="2" y="210"/>
                </a:lnTo>
                <a:lnTo>
                  <a:pt x="2" y="197"/>
                </a:lnTo>
                <a:lnTo>
                  <a:pt x="2" y="185"/>
                </a:lnTo>
                <a:lnTo>
                  <a:pt x="2" y="173"/>
                </a:lnTo>
                <a:lnTo>
                  <a:pt x="2" y="160"/>
                </a:lnTo>
                <a:lnTo>
                  <a:pt x="2" y="155"/>
                </a:lnTo>
                <a:lnTo>
                  <a:pt x="2" y="148"/>
                </a:lnTo>
                <a:lnTo>
                  <a:pt x="0" y="148"/>
                </a:lnTo>
                <a:lnTo>
                  <a:pt x="0" y="141"/>
                </a:lnTo>
                <a:lnTo>
                  <a:pt x="0" y="136"/>
                </a:lnTo>
                <a:lnTo>
                  <a:pt x="0" y="124"/>
                </a:lnTo>
                <a:lnTo>
                  <a:pt x="0" y="123"/>
                </a:lnTo>
                <a:lnTo>
                  <a:pt x="0" y="112"/>
                </a:lnTo>
                <a:lnTo>
                  <a:pt x="0" y="98"/>
                </a:lnTo>
                <a:lnTo>
                  <a:pt x="0" y="91"/>
                </a:lnTo>
                <a:lnTo>
                  <a:pt x="0" y="86"/>
                </a:lnTo>
                <a:lnTo>
                  <a:pt x="0" y="73"/>
                </a:lnTo>
                <a:lnTo>
                  <a:pt x="0" y="71"/>
                </a:lnTo>
                <a:lnTo>
                  <a:pt x="0" y="62"/>
                </a:lnTo>
                <a:lnTo>
                  <a:pt x="0" y="60"/>
                </a:lnTo>
                <a:lnTo>
                  <a:pt x="0" y="55"/>
                </a:lnTo>
                <a:lnTo>
                  <a:pt x="0" y="52"/>
                </a:lnTo>
                <a:lnTo>
                  <a:pt x="0" y="49"/>
                </a:lnTo>
                <a:lnTo>
                  <a:pt x="0" y="47"/>
                </a:lnTo>
                <a:lnTo>
                  <a:pt x="0" y="37"/>
                </a:lnTo>
                <a:lnTo>
                  <a:pt x="0" y="24"/>
                </a:lnTo>
                <a:lnTo>
                  <a:pt x="0" y="20"/>
                </a:lnTo>
                <a:lnTo>
                  <a:pt x="0" y="11"/>
                </a:lnTo>
                <a:lnTo>
                  <a:pt x="0" y="0"/>
                </a:lnTo>
                <a:lnTo>
                  <a:pt x="8" y="0"/>
                </a:lnTo>
                <a:lnTo>
                  <a:pt x="12" y="0"/>
                </a:lnTo>
                <a:lnTo>
                  <a:pt x="19" y="0"/>
                </a:lnTo>
                <a:lnTo>
                  <a:pt x="32" y="0"/>
                </a:lnTo>
                <a:lnTo>
                  <a:pt x="3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 name="Freeform 208"/>
          <p:cNvSpPr>
            <a:spLocks/>
          </p:cNvSpPr>
          <p:nvPr/>
        </p:nvSpPr>
        <p:spPr bwMode="auto">
          <a:xfrm>
            <a:off x="7342189" y="4287838"/>
            <a:ext cx="517525" cy="366712"/>
          </a:xfrm>
          <a:custGeom>
            <a:avLst/>
            <a:gdLst>
              <a:gd name="T0" fmla="*/ 2147483646 w 358"/>
              <a:gd name="T1" fmla="*/ 2147483646 h 262"/>
              <a:gd name="T2" fmla="*/ 2147483646 w 358"/>
              <a:gd name="T3" fmla="*/ 2147483646 h 262"/>
              <a:gd name="T4" fmla="*/ 2147483646 w 358"/>
              <a:gd name="T5" fmla="*/ 2147483646 h 262"/>
              <a:gd name="T6" fmla="*/ 2147483646 w 358"/>
              <a:gd name="T7" fmla="*/ 2147483646 h 262"/>
              <a:gd name="T8" fmla="*/ 2147483646 w 358"/>
              <a:gd name="T9" fmla="*/ 2147483646 h 262"/>
              <a:gd name="T10" fmla="*/ 2147483646 w 358"/>
              <a:gd name="T11" fmla="*/ 2147483646 h 262"/>
              <a:gd name="T12" fmla="*/ 2147483646 w 358"/>
              <a:gd name="T13" fmla="*/ 2147483646 h 262"/>
              <a:gd name="T14" fmla="*/ 2147483646 w 358"/>
              <a:gd name="T15" fmla="*/ 2147483646 h 262"/>
              <a:gd name="T16" fmla="*/ 2147483646 w 358"/>
              <a:gd name="T17" fmla="*/ 2147483646 h 262"/>
              <a:gd name="T18" fmla="*/ 2147483646 w 358"/>
              <a:gd name="T19" fmla="*/ 2147483646 h 262"/>
              <a:gd name="T20" fmla="*/ 2147483646 w 358"/>
              <a:gd name="T21" fmla="*/ 2147483646 h 262"/>
              <a:gd name="T22" fmla="*/ 2147483646 w 358"/>
              <a:gd name="T23" fmla="*/ 2147483646 h 262"/>
              <a:gd name="T24" fmla="*/ 2147483646 w 358"/>
              <a:gd name="T25" fmla="*/ 2147483646 h 262"/>
              <a:gd name="T26" fmla="*/ 2147483646 w 358"/>
              <a:gd name="T27" fmla="*/ 2147483646 h 262"/>
              <a:gd name="T28" fmla="*/ 2147483646 w 358"/>
              <a:gd name="T29" fmla="*/ 0 h 262"/>
              <a:gd name="T30" fmla="*/ 2147483646 w 358"/>
              <a:gd name="T31" fmla="*/ 0 h 262"/>
              <a:gd name="T32" fmla="*/ 2147483646 w 358"/>
              <a:gd name="T33" fmla="*/ 0 h 262"/>
              <a:gd name="T34" fmla="*/ 2147483646 w 358"/>
              <a:gd name="T35" fmla="*/ 0 h 262"/>
              <a:gd name="T36" fmla="*/ 2147483646 w 358"/>
              <a:gd name="T37" fmla="*/ 0 h 262"/>
              <a:gd name="T38" fmla="*/ 2147483646 w 358"/>
              <a:gd name="T39" fmla="*/ 0 h 262"/>
              <a:gd name="T40" fmla="*/ 2147483646 w 358"/>
              <a:gd name="T41" fmla="*/ 0 h 262"/>
              <a:gd name="T42" fmla="*/ 2147483646 w 358"/>
              <a:gd name="T43" fmla="*/ 0 h 262"/>
              <a:gd name="T44" fmla="*/ 2147483646 w 358"/>
              <a:gd name="T45" fmla="*/ 2147483646 h 262"/>
              <a:gd name="T46" fmla="*/ 2147483646 w 358"/>
              <a:gd name="T47" fmla="*/ 2147483646 h 262"/>
              <a:gd name="T48" fmla="*/ 2147483646 w 358"/>
              <a:gd name="T49" fmla="*/ 2147483646 h 262"/>
              <a:gd name="T50" fmla="*/ 2147483646 w 358"/>
              <a:gd name="T51" fmla="*/ 2147483646 h 262"/>
              <a:gd name="T52" fmla="*/ 2147483646 w 358"/>
              <a:gd name="T53" fmla="*/ 2147483646 h 262"/>
              <a:gd name="T54" fmla="*/ 2147483646 w 358"/>
              <a:gd name="T55" fmla="*/ 2147483646 h 262"/>
              <a:gd name="T56" fmla="*/ 2147483646 w 358"/>
              <a:gd name="T57" fmla="*/ 2147483646 h 262"/>
              <a:gd name="T58" fmla="*/ 2147483646 w 358"/>
              <a:gd name="T59" fmla="*/ 2147483646 h 262"/>
              <a:gd name="T60" fmla="*/ 2147483646 w 358"/>
              <a:gd name="T61" fmla="*/ 2147483646 h 262"/>
              <a:gd name="T62" fmla="*/ 2147483646 w 358"/>
              <a:gd name="T63" fmla="*/ 2147483646 h 262"/>
              <a:gd name="T64" fmla="*/ 2147483646 w 358"/>
              <a:gd name="T65" fmla="*/ 2147483646 h 262"/>
              <a:gd name="T66" fmla="*/ 2147483646 w 358"/>
              <a:gd name="T67" fmla="*/ 2147483646 h 262"/>
              <a:gd name="T68" fmla="*/ 2147483646 w 358"/>
              <a:gd name="T69" fmla="*/ 2147483646 h 262"/>
              <a:gd name="T70" fmla="*/ 2147483646 w 358"/>
              <a:gd name="T71" fmla="*/ 2147483646 h 262"/>
              <a:gd name="T72" fmla="*/ 2147483646 w 358"/>
              <a:gd name="T73" fmla="*/ 2147483646 h 262"/>
              <a:gd name="T74" fmla="*/ 2147483646 w 358"/>
              <a:gd name="T75" fmla="*/ 2147483646 h 262"/>
              <a:gd name="T76" fmla="*/ 2147483646 w 358"/>
              <a:gd name="T77" fmla="*/ 2147483646 h 262"/>
              <a:gd name="T78" fmla="*/ 2147483646 w 358"/>
              <a:gd name="T79" fmla="*/ 2147483646 h 262"/>
              <a:gd name="T80" fmla="*/ 2147483646 w 358"/>
              <a:gd name="T81" fmla="*/ 2147483646 h 262"/>
              <a:gd name="T82" fmla="*/ 2147483646 w 358"/>
              <a:gd name="T83" fmla="*/ 2147483646 h 262"/>
              <a:gd name="T84" fmla="*/ 2147483646 w 358"/>
              <a:gd name="T85" fmla="*/ 2147483646 h 262"/>
              <a:gd name="T86" fmla="*/ 2147483646 w 358"/>
              <a:gd name="T87" fmla="*/ 2147483646 h 262"/>
              <a:gd name="T88" fmla="*/ 2147483646 w 358"/>
              <a:gd name="T89" fmla="*/ 2147483646 h 262"/>
              <a:gd name="T90" fmla="*/ 2147483646 w 358"/>
              <a:gd name="T91" fmla="*/ 2147483646 h 262"/>
              <a:gd name="T92" fmla="*/ 2147483646 w 358"/>
              <a:gd name="T93" fmla="*/ 2147483646 h 262"/>
              <a:gd name="T94" fmla="*/ 2147483646 w 358"/>
              <a:gd name="T95" fmla="*/ 2147483646 h 262"/>
              <a:gd name="T96" fmla="*/ 2147483646 w 358"/>
              <a:gd name="T97" fmla="*/ 2147483646 h 262"/>
              <a:gd name="T98" fmla="*/ 2147483646 w 358"/>
              <a:gd name="T99" fmla="*/ 2147483646 h 262"/>
              <a:gd name="T100" fmla="*/ 0 w 358"/>
              <a:gd name="T101" fmla="*/ 2147483646 h 262"/>
              <a:gd name="T102" fmla="*/ 0 w 358"/>
              <a:gd name="T103" fmla="*/ 2147483646 h 2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8"/>
              <a:gd name="T157" fmla="*/ 0 h 262"/>
              <a:gd name="T158" fmla="*/ 358 w 358"/>
              <a:gd name="T159" fmla="*/ 262 h 2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8" h="262">
                <a:moveTo>
                  <a:pt x="0" y="111"/>
                </a:moveTo>
                <a:lnTo>
                  <a:pt x="2" y="111"/>
                </a:lnTo>
                <a:lnTo>
                  <a:pt x="4" y="111"/>
                </a:lnTo>
                <a:lnTo>
                  <a:pt x="7" y="111"/>
                </a:lnTo>
                <a:lnTo>
                  <a:pt x="12" y="111"/>
                </a:lnTo>
                <a:lnTo>
                  <a:pt x="17" y="111"/>
                </a:lnTo>
                <a:lnTo>
                  <a:pt x="22" y="111"/>
                </a:lnTo>
                <a:lnTo>
                  <a:pt x="24" y="111"/>
                </a:lnTo>
                <a:lnTo>
                  <a:pt x="27" y="111"/>
                </a:lnTo>
                <a:lnTo>
                  <a:pt x="29" y="111"/>
                </a:lnTo>
                <a:lnTo>
                  <a:pt x="36" y="111"/>
                </a:lnTo>
                <a:lnTo>
                  <a:pt x="45" y="111"/>
                </a:lnTo>
                <a:lnTo>
                  <a:pt x="47" y="111"/>
                </a:lnTo>
                <a:lnTo>
                  <a:pt x="48" y="111"/>
                </a:lnTo>
                <a:lnTo>
                  <a:pt x="49" y="111"/>
                </a:lnTo>
                <a:lnTo>
                  <a:pt x="57" y="111"/>
                </a:lnTo>
                <a:lnTo>
                  <a:pt x="60" y="111"/>
                </a:lnTo>
                <a:lnTo>
                  <a:pt x="66" y="111"/>
                </a:lnTo>
                <a:lnTo>
                  <a:pt x="70" y="111"/>
                </a:lnTo>
                <a:lnTo>
                  <a:pt x="82" y="111"/>
                </a:lnTo>
                <a:lnTo>
                  <a:pt x="88" y="111"/>
                </a:lnTo>
                <a:lnTo>
                  <a:pt x="91" y="111"/>
                </a:lnTo>
                <a:lnTo>
                  <a:pt x="103" y="111"/>
                </a:lnTo>
                <a:lnTo>
                  <a:pt x="105" y="111"/>
                </a:lnTo>
                <a:lnTo>
                  <a:pt x="112" y="111"/>
                </a:lnTo>
                <a:lnTo>
                  <a:pt x="119" y="111"/>
                </a:lnTo>
                <a:lnTo>
                  <a:pt x="120" y="111"/>
                </a:lnTo>
                <a:lnTo>
                  <a:pt x="124" y="111"/>
                </a:lnTo>
                <a:lnTo>
                  <a:pt x="131" y="111"/>
                </a:lnTo>
                <a:lnTo>
                  <a:pt x="133" y="111"/>
                </a:lnTo>
                <a:lnTo>
                  <a:pt x="138" y="111"/>
                </a:lnTo>
                <a:lnTo>
                  <a:pt x="141" y="111"/>
                </a:lnTo>
                <a:lnTo>
                  <a:pt x="136" y="106"/>
                </a:lnTo>
                <a:lnTo>
                  <a:pt x="131" y="93"/>
                </a:lnTo>
                <a:lnTo>
                  <a:pt x="128" y="77"/>
                </a:lnTo>
                <a:lnTo>
                  <a:pt x="128" y="65"/>
                </a:lnTo>
                <a:lnTo>
                  <a:pt x="127" y="54"/>
                </a:lnTo>
                <a:lnTo>
                  <a:pt x="115" y="35"/>
                </a:lnTo>
                <a:lnTo>
                  <a:pt x="114" y="36"/>
                </a:lnTo>
                <a:lnTo>
                  <a:pt x="112" y="35"/>
                </a:lnTo>
                <a:lnTo>
                  <a:pt x="109" y="32"/>
                </a:lnTo>
                <a:lnTo>
                  <a:pt x="109" y="29"/>
                </a:lnTo>
                <a:lnTo>
                  <a:pt x="109" y="27"/>
                </a:lnTo>
                <a:lnTo>
                  <a:pt x="104" y="26"/>
                </a:lnTo>
                <a:lnTo>
                  <a:pt x="103" y="23"/>
                </a:lnTo>
                <a:lnTo>
                  <a:pt x="104" y="19"/>
                </a:lnTo>
                <a:lnTo>
                  <a:pt x="103" y="12"/>
                </a:lnTo>
                <a:lnTo>
                  <a:pt x="106" y="12"/>
                </a:lnTo>
                <a:lnTo>
                  <a:pt x="117" y="12"/>
                </a:lnTo>
                <a:lnTo>
                  <a:pt x="121" y="12"/>
                </a:lnTo>
                <a:lnTo>
                  <a:pt x="125" y="12"/>
                </a:lnTo>
                <a:lnTo>
                  <a:pt x="126" y="12"/>
                </a:lnTo>
                <a:lnTo>
                  <a:pt x="128" y="12"/>
                </a:lnTo>
                <a:lnTo>
                  <a:pt x="130" y="12"/>
                </a:lnTo>
                <a:lnTo>
                  <a:pt x="133" y="12"/>
                </a:lnTo>
                <a:lnTo>
                  <a:pt x="135" y="12"/>
                </a:lnTo>
                <a:lnTo>
                  <a:pt x="138" y="12"/>
                </a:lnTo>
                <a:lnTo>
                  <a:pt x="142" y="12"/>
                </a:lnTo>
                <a:lnTo>
                  <a:pt x="142" y="2"/>
                </a:lnTo>
                <a:lnTo>
                  <a:pt x="143" y="0"/>
                </a:lnTo>
                <a:lnTo>
                  <a:pt x="145" y="0"/>
                </a:lnTo>
                <a:lnTo>
                  <a:pt x="157" y="0"/>
                </a:lnTo>
                <a:lnTo>
                  <a:pt x="165" y="0"/>
                </a:lnTo>
                <a:lnTo>
                  <a:pt x="169" y="0"/>
                </a:lnTo>
                <a:lnTo>
                  <a:pt x="174" y="0"/>
                </a:lnTo>
                <a:lnTo>
                  <a:pt x="175" y="0"/>
                </a:lnTo>
                <a:lnTo>
                  <a:pt x="177" y="0"/>
                </a:lnTo>
                <a:lnTo>
                  <a:pt x="179" y="0"/>
                </a:lnTo>
                <a:lnTo>
                  <a:pt x="189" y="0"/>
                </a:lnTo>
                <a:lnTo>
                  <a:pt x="199" y="0"/>
                </a:lnTo>
                <a:lnTo>
                  <a:pt x="201" y="0"/>
                </a:lnTo>
                <a:lnTo>
                  <a:pt x="208" y="0"/>
                </a:lnTo>
                <a:lnTo>
                  <a:pt x="213" y="0"/>
                </a:lnTo>
                <a:lnTo>
                  <a:pt x="215" y="0"/>
                </a:lnTo>
                <a:lnTo>
                  <a:pt x="218" y="0"/>
                </a:lnTo>
                <a:lnTo>
                  <a:pt x="221" y="0"/>
                </a:lnTo>
                <a:lnTo>
                  <a:pt x="225" y="0"/>
                </a:lnTo>
                <a:lnTo>
                  <a:pt x="234" y="0"/>
                </a:lnTo>
                <a:lnTo>
                  <a:pt x="236" y="0"/>
                </a:lnTo>
                <a:lnTo>
                  <a:pt x="245" y="0"/>
                </a:lnTo>
                <a:lnTo>
                  <a:pt x="252" y="0"/>
                </a:lnTo>
                <a:lnTo>
                  <a:pt x="256" y="0"/>
                </a:lnTo>
                <a:lnTo>
                  <a:pt x="257" y="0"/>
                </a:lnTo>
                <a:lnTo>
                  <a:pt x="261" y="0"/>
                </a:lnTo>
                <a:lnTo>
                  <a:pt x="266" y="0"/>
                </a:lnTo>
                <a:lnTo>
                  <a:pt x="268" y="0"/>
                </a:lnTo>
                <a:lnTo>
                  <a:pt x="278" y="0"/>
                </a:lnTo>
                <a:lnTo>
                  <a:pt x="285" y="0"/>
                </a:lnTo>
                <a:lnTo>
                  <a:pt x="285" y="3"/>
                </a:lnTo>
                <a:lnTo>
                  <a:pt x="285" y="6"/>
                </a:lnTo>
                <a:lnTo>
                  <a:pt x="285" y="10"/>
                </a:lnTo>
                <a:lnTo>
                  <a:pt x="285" y="13"/>
                </a:lnTo>
                <a:lnTo>
                  <a:pt x="285" y="26"/>
                </a:lnTo>
                <a:lnTo>
                  <a:pt x="285" y="28"/>
                </a:lnTo>
                <a:lnTo>
                  <a:pt x="285" y="36"/>
                </a:lnTo>
                <a:lnTo>
                  <a:pt x="286" y="38"/>
                </a:lnTo>
                <a:lnTo>
                  <a:pt x="297" y="38"/>
                </a:lnTo>
                <a:lnTo>
                  <a:pt x="304" y="38"/>
                </a:lnTo>
                <a:lnTo>
                  <a:pt x="305" y="38"/>
                </a:lnTo>
                <a:lnTo>
                  <a:pt x="308" y="38"/>
                </a:lnTo>
                <a:lnTo>
                  <a:pt x="315" y="38"/>
                </a:lnTo>
                <a:lnTo>
                  <a:pt x="317" y="38"/>
                </a:lnTo>
                <a:lnTo>
                  <a:pt x="320" y="38"/>
                </a:lnTo>
                <a:lnTo>
                  <a:pt x="322" y="38"/>
                </a:lnTo>
                <a:lnTo>
                  <a:pt x="327" y="38"/>
                </a:lnTo>
                <a:lnTo>
                  <a:pt x="332" y="38"/>
                </a:lnTo>
                <a:lnTo>
                  <a:pt x="334" y="38"/>
                </a:lnTo>
                <a:lnTo>
                  <a:pt x="337" y="38"/>
                </a:lnTo>
                <a:lnTo>
                  <a:pt x="339" y="38"/>
                </a:lnTo>
                <a:lnTo>
                  <a:pt x="342" y="38"/>
                </a:lnTo>
                <a:lnTo>
                  <a:pt x="345" y="38"/>
                </a:lnTo>
                <a:lnTo>
                  <a:pt x="350" y="38"/>
                </a:lnTo>
                <a:lnTo>
                  <a:pt x="357" y="38"/>
                </a:lnTo>
                <a:lnTo>
                  <a:pt x="357" y="63"/>
                </a:lnTo>
                <a:lnTo>
                  <a:pt x="357" y="71"/>
                </a:lnTo>
                <a:lnTo>
                  <a:pt x="357" y="73"/>
                </a:lnTo>
                <a:lnTo>
                  <a:pt x="357" y="78"/>
                </a:lnTo>
                <a:lnTo>
                  <a:pt x="357" y="100"/>
                </a:lnTo>
                <a:lnTo>
                  <a:pt x="357" y="110"/>
                </a:lnTo>
                <a:lnTo>
                  <a:pt x="355" y="112"/>
                </a:lnTo>
                <a:lnTo>
                  <a:pt x="352" y="112"/>
                </a:lnTo>
                <a:lnTo>
                  <a:pt x="343" y="112"/>
                </a:lnTo>
                <a:lnTo>
                  <a:pt x="339" y="112"/>
                </a:lnTo>
                <a:lnTo>
                  <a:pt x="334" y="112"/>
                </a:lnTo>
                <a:lnTo>
                  <a:pt x="332" y="112"/>
                </a:lnTo>
                <a:lnTo>
                  <a:pt x="330" y="112"/>
                </a:lnTo>
                <a:lnTo>
                  <a:pt x="325" y="112"/>
                </a:lnTo>
                <a:lnTo>
                  <a:pt x="323" y="112"/>
                </a:lnTo>
                <a:lnTo>
                  <a:pt x="320" y="112"/>
                </a:lnTo>
                <a:lnTo>
                  <a:pt x="320" y="118"/>
                </a:lnTo>
                <a:lnTo>
                  <a:pt x="320" y="123"/>
                </a:lnTo>
                <a:lnTo>
                  <a:pt x="320" y="133"/>
                </a:lnTo>
                <a:lnTo>
                  <a:pt x="320" y="137"/>
                </a:lnTo>
                <a:lnTo>
                  <a:pt x="320" y="141"/>
                </a:lnTo>
                <a:lnTo>
                  <a:pt x="320" y="149"/>
                </a:lnTo>
                <a:lnTo>
                  <a:pt x="320" y="153"/>
                </a:lnTo>
                <a:lnTo>
                  <a:pt x="320" y="164"/>
                </a:lnTo>
                <a:lnTo>
                  <a:pt x="320" y="167"/>
                </a:lnTo>
                <a:lnTo>
                  <a:pt x="320" y="171"/>
                </a:lnTo>
                <a:lnTo>
                  <a:pt x="320" y="180"/>
                </a:lnTo>
                <a:lnTo>
                  <a:pt x="320" y="195"/>
                </a:lnTo>
                <a:lnTo>
                  <a:pt x="320" y="198"/>
                </a:lnTo>
                <a:lnTo>
                  <a:pt x="320" y="209"/>
                </a:lnTo>
                <a:lnTo>
                  <a:pt x="320" y="212"/>
                </a:lnTo>
                <a:lnTo>
                  <a:pt x="320" y="215"/>
                </a:lnTo>
                <a:lnTo>
                  <a:pt x="320" y="217"/>
                </a:lnTo>
                <a:lnTo>
                  <a:pt x="320" y="224"/>
                </a:lnTo>
                <a:lnTo>
                  <a:pt x="320" y="247"/>
                </a:lnTo>
                <a:lnTo>
                  <a:pt x="320" y="250"/>
                </a:lnTo>
                <a:lnTo>
                  <a:pt x="320" y="261"/>
                </a:lnTo>
                <a:lnTo>
                  <a:pt x="316" y="261"/>
                </a:lnTo>
                <a:lnTo>
                  <a:pt x="309" y="261"/>
                </a:lnTo>
                <a:lnTo>
                  <a:pt x="307" y="261"/>
                </a:lnTo>
                <a:lnTo>
                  <a:pt x="300" y="261"/>
                </a:lnTo>
                <a:lnTo>
                  <a:pt x="298" y="261"/>
                </a:lnTo>
                <a:lnTo>
                  <a:pt x="285" y="261"/>
                </a:lnTo>
                <a:lnTo>
                  <a:pt x="272" y="261"/>
                </a:lnTo>
                <a:lnTo>
                  <a:pt x="260" y="261"/>
                </a:lnTo>
                <a:lnTo>
                  <a:pt x="257" y="261"/>
                </a:lnTo>
                <a:lnTo>
                  <a:pt x="236" y="261"/>
                </a:lnTo>
                <a:lnTo>
                  <a:pt x="233" y="261"/>
                </a:lnTo>
                <a:lnTo>
                  <a:pt x="231" y="261"/>
                </a:lnTo>
                <a:lnTo>
                  <a:pt x="229" y="261"/>
                </a:lnTo>
                <a:lnTo>
                  <a:pt x="223" y="261"/>
                </a:lnTo>
                <a:lnTo>
                  <a:pt x="219" y="261"/>
                </a:lnTo>
                <a:lnTo>
                  <a:pt x="213" y="257"/>
                </a:lnTo>
                <a:lnTo>
                  <a:pt x="214" y="247"/>
                </a:lnTo>
                <a:lnTo>
                  <a:pt x="213" y="232"/>
                </a:lnTo>
                <a:lnTo>
                  <a:pt x="215" y="225"/>
                </a:lnTo>
                <a:lnTo>
                  <a:pt x="214" y="224"/>
                </a:lnTo>
                <a:lnTo>
                  <a:pt x="211" y="224"/>
                </a:lnTo>
                <a:lnTo>
                  <a:pt x="207" y="224"/>
                </a:lnTo>
                <a:lnTo>
                  <a:pt x="206" y="224"/>
                </a:lnTo>
                <a:lnTo>
                  <a:pt x="203" y="224"/>
                </a:lnTo>
                <a:lnTo>
                  <a:pt x="198" y="224"/>
                </a:lnTo>
                <a:lnTo>
                  <a:pt x="191" y="224"/>
                </a:lnTo>
                <a:lnTo>
                  <a:pt x="186" y="224"/>
                </a:lnTo>
                <a:lnTo>
                  <a:pt x="184" y="224"/>
                </a:lnTo>
                <a:lnTo>
                  <a:pt x="178" y="224"/>
                </a:lnTo>
                <a:lnTo>
                  <a:pt x="177" y="224"/>
                </a:lnTo>
                <a:lnTo>
                  <a:pt x="174" y="224"/>
                </a:lnTo>
                <a:lnTo>
                  <a:pt x="167" y="224"/>
                </a:lnTo>
                <a:lnTo>
                  <a:pt x="160" y="224"/>
                </a:lnTo>
                <a:lnTo>
                  <a:pt x="156" y="224"/>
                </a:lnTo>
                <a:lnTo>
                  <a:pt x="150" y="224"/>
                </a:lnTo>
                <a:lnTo>
                  <a:pt x="146" y="224"/>
                </a:lnTo>
                <a:lnTo>
                  <a:pt x="141" y="224"/>
                </a:lnTo>
                <a:lnTo>
                  <a:pt x="127" y="224"/>
                </a:lnTo>
                <a:lnTo>
                  <a:pt x="117" y="224"/>
                </a:lnTo>
                <a:lnTo>
                  <a:pt x="114" y="222"/>
                </a:lnTo>
                <a:lnTo>
                  <a:pt x="89" y="222"/>
                </a:lnTo>
                <a:lnTo>
                  <a:pt x="83" y="224"/>
                </a:lnTo>
                <a:lnTo>
                  <a:pt x="52" y="222"/>
                </a:lnTo>
                <a:lnTo>
                  <a:pt x="48" y="222"/>
                </a:lnTo>
                <a:lnTo>
                  <a:pt x="29" y="224"/>
                </a:lnTo>
                <a:lnTo>
                  <a:pt x="26" y="222"/>
                </a:lnTo>
                <a:lnTo>
                  <a:pt x="24" y="222"/>
                </a:lnTo>
                <a:lnTo>
                  <a:pt x="23" y="222"/>
                </a:lnTo>
                <a:lnTo>
                  <a:pt x="19" y="222"/>
                </a:lnTo>
                <a:lnTo>
                  <a:pt x="13" y="222"/>
                </a:lnTo>
                <a:lnTo>
                  <a:pt x="3" y="222"/>
                </a:lnTo>
                <a:lnTo>
                  <a:pt x="0" y="196"/>
                </a:lnTo>
                <a:lnTo>
                  <a:pt x="0" y="175"/>
                </a:lnTo>
                <a:lnTo>
                  <a:pt x="0" y="166"/>
                </a:lnTo>
                <a:lnTo>
                  <a:pt x="0" y="164"/>
                </a:lnTo>
                <a:lnTo>
                  <a:pt x="0" y="135"/>
                </a:lnTo>
                <a:lnTo>
                  <a:pt x="0" y="119"/>
                </a:lnTo>
                <a:lnTo>
                  <a:pt x="0" y="1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 name="Freeform 209"/>
          <p:cNvSpPr>
            <a:spLocks/>
          </p:cNvSpPr>
          <p:nvPr/>
        </p:nvSpPr>
        <p:spPr bwMode="auto">
          <a:xfrm>
            <a:off x="7135813" y="4443414"/>
            <a:ext cx="620712" cy="523875"/>
          </a:xfrm>
          <a:custGeom>
            <a:avLst/>
            <a:gdLst>
              <a:gd name="T0" fmla="*/ 2147483646 w 430"/>
              <a:gd name="T1" fmla="*/ 0 h 374"/>
              <a:gd name="T2" fmla="*/ 2147483646 w 430"/>
              <a:gd name="T3" fmla="*/ 0 h 374"/>
              <a:gd name="T4" fmla="*/ 2147483646 w 430"/>
              <a:gd name="T5" fmla="*/ 0 h 374"/>
              <a:gd name="T6" fmla="*/ 2147483646 w 430"/>
              <a:gd name="T7" fmla="*/ 0 h 374"/>
              <a:gd name="T8" fmla="*/ 2147483646 w 430"/>
              <a:gd name="T9" fmla="*/ 0 h 374"/>
              <a:gd name="T10" fmla="*/ 2147483646 w 430"/>
              <a:gd name="T11" fmla="*/ 0 h 374"/>
              <a:gd name="T12" fmla="*/ 2147483646 w 430"/>
              <a:gd name="T13" fmla="*/ 0 h 374"/>
              <a:gd name="T14" fmla="*/ 2147483646 w 430"/>
              <a:gd name="T15" fmla="*/ 2147483646 h 374"/>
              <a:gd name="T16" fmla="*/ 2147483646 w 430"/>
              <a:gd name="T17" fmla="*/ 2147483646 h 374"/>
              <a:gd name="T18" fmla="*/ 2147483646 w 430"/>
              <a:gd name="T19" fmla="*/ 2147483646 h 374"/>
              <a:gd name="T20" fmla="*/ 2147483646 w 430"/>
              <a:gd name="T21" fmla="*/ 2147483646 h 374"/>
              <a:gd name="T22" fmla="*/ 2147483646 w 430"/>
              <a:gd name="T23" fmla="*/ 2147483646 h 374"/>
              <a:gd name="T24" fmla="*/ 2147483646 w 430"/>
              <a:gd name="T25" fmla="*/ 2147483646 h 374"/>
              <a:gd name="T26" fmla="*/ 2147483646 w 430"/>
              <a:gd name="T27" fmla="*/ 2147483646 h 374"/>
              <a:gd name="T28" fmla="*/ 2147483646 w 430"/>
              <a:gd name="T29" fmla="*/ 2147483646 h 374"/>
              <a:gd name="T30" fmla="*/ 2147483646 w 430"/>
              <a:gd name="T31" fmla="*/ 2147483646 h 374"/>
              <a:gd name="T32" fmla="*/ 2147483646 w 430"/>
              <a:gd name="T33" fmla="*/ 2147483646 h 374"/>
              <a:gd name="T34" fmla="*/ 2147483646 w 430"/>
              <a:gd name="T35" fmla="*/ 2147483646 h 374"/>
              <a:gd name="T36" fmla="*/ 2147483646 w 430"/>
              <a:gd name="T37" fmla="*/ 2147483646 h 374"/>
              <a:gd name="T38" fmla="*/ 2147483646 w 430"/>
              <a:gd name="T39" fmla="*/ 2147483646 h 374"/>
              <a:gd name="T40" fmla="*/ 2147483646 w 430"/>
              <a:gd name="T41" fmla="*/ 2147483646 h 374"/>
              <a:gd name="T42" fmla="*/ 2147483646 w 430"/>
              <a:gd name="T43" fmla="*/ 2147483646 h 374"/>
              <a:gd name="T44" fmla="*/ 2147483646 w 430"/>
              <a:gd name="T45" fmla="*/ 2147483646 h 374"/>
              <a:gd name="T46" fmla="*/ 2147483646 w 430"/>
              <a:gd name="T47" fmla="*/ 2147483646 h 374"/>
              <a:gd name="T48" fmla="*/ 2147483646 w 430"/>
              <a:gd name="T49" fmla="*/ 2147483646 h 374"/>
              <a:gd name="T50" fmla="*/ 2147483646 w 430"/>
              <a:gd name="T51" fmla="*/ 2147483646 h 374"/>
              <a:gd name="T52" fmla="*/ 2147483646 w 430"/>
              <a:gd name="T53" fmla="*/ 2147483646 h 374"/>
              <a:gd name="T54" fmla="*/ 2147483646 w 430"/>
              <a:gd name="T55" fmla="*/ 2147483646 h 374"/>
              <a:gd name="T56" fmla="*/ 2147483646 w 430"/>
              <a:gd name="T57" fmla="*/ 2147483646 h 374"/>
              <a:gd name="T58" fmla="*/ 2147483646 w 430"/>
              <a:gd name="T59" fmla="*/ 2147483646 h 374"/>
              <a:gd name="T60" fmla="*/ 2147483646 w 430"/>
              <a:gd name="T61" fmla="*/ 2147483646 h 374"/>
              <a:gd name="T62" fmla="*/ 2147483646 w 430"/>
              <a:gd name="T63" fmla="*/ 2147483646 h 374"/>
              <a:gd name="T64" fmla="*/ 2147483646 w 430"/>
              <a:gd name="T65" fmla="*/ 2147483646 h 374"/>
              <a:gd name="T66" fmla="*/ 2147483646 w 430"/>
              <a:gd name="T67" fmla="*/ 2147483646 h 374"/>
              <a:gd name="T68" fmla="*/ 2147483646 w 430"/>
              <a:gd name="T69" fmla="*/ 2147483646 h 374"/>
              <a:gd name="T70" fmla="*/ 2147483646 w 430"/>
              <a:gd name="T71" fmla="*/ 2147483646 h 374"/>
              <a:gd name="T72" fmla="*/ 2147483646 w 430"/>
              <a:gd name="T73" fmla="*/ 2147483646 h 374"/>
              <a:gd name="T74" fmla="*/ 2147483646 w 430"/>
              <a:gd name="T75" fmla="*/ 2147483646 h 374"/>
              <a:gd name="T76" fmla="*/ 2147483646 w 430"/>
              <a:gd name="T77" fmla="*/ 2147483646 h 374"/>
              <a:gd name="T78" fmla="*/ 2147483646 w 430"/>
              <a:gd name="T79" fmla="*/ 2147483646 h 374"/>
              <a:gd name="T80" fmla="*/ 2147483646 w 430"/>
              <a:gd name="T81" fmla="*/ 2147483646 h 374"/>
              <a:gd name="T82" fmla="*/ 2147483646 w 430"/>
              <a:gd name="T83" fmla="*/ 2147483646 h 374"/>
              <a:gd name="T84" fmla="*/ 2147483646 w 430"/>
              <a:gd name="T85" fmla="*/ 2147483646 h 374"/>
              <a:gd name="T86" fmla="*/ 2147483646 w 430"/>
              <a:gd name="T87" fmla="*/ 2147483646 h 374"/>
              <a:gd name="T88" fmla="*/ 2147483646 w 430"/>
              <a:gd name="T89" fmla="*/ 2147483646 h 374"/>
              <a:gd name="T90" fmla="*/ 2147483646 w 430"/>
              <a:gd name="T91" fmla="*/ 2147483646 h 374"/>
              <a:gd name="T92" fmla="*/ 2147483646 w 430"/>
              <a:gd name="T93" fmla="*/ 2147483646 h 374"/>
              <a:gd name="T94" fmla="*/ 2147483646 w 430"/>
              <a:gd name="T95" fmla="*/ 2147483646 h 374"/>
              <a:gd name="T96" fmla="*/ 2147483646 w 430"/>
              <a:gd name="T97" fmla="*/ 2147483646 h 374"/>
              <a:gd name="T98" fmla="*/ 2147483646 w 430"/>
              <a:gd name="T99" fmla="*/ 2147483646 h 374"/>
              <a:gd name="T100" fmla="*/ 2147483646 w 430"/>
              <a:gd name="T101" fmla="*/ 2147483646 h 374"/>
              <a:gd name="T102" fmla="*/ 2147483646 w 430"/>
              <a:gd name="T103" fmla="*/ 2147483646 h 374"/>
              <a:gd name="T104" fmla="*/ 2147483646 w 430"/>
              <a:gd name="T105" fmla="*/ 2147483646 h 3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0"/>
              <a:gd name="T160" fmla="*/ 0 h 374"/>
              <a:gd name="T161" fmla="*/ 430 w 430"/>
              <a:gd name="T162" fmla="*/ 374 h 3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0" h="374">
                <a:moveTo>
                  <a:pt x="0" y="0"/>
                </a:moveTo>
                <a:lnTo>
                  <a:pt x="8" y="0"/>
                </a:lnTo>
                <a:lnTo>
                  <a:pt x="9" y="0"/>
                </a:lnTo>
                <a:lnTo>
                  <a:pt x="11" y="0"/>
                </a:lnTo>
                <a:lnTo>
                  <a:pt x="13" y="0"/>
                </a:lnTo>
                <a:lnTo>
                  <a:pt x="15" y="0"/>
                </a:lnTo>
                <a:lnTo>
                  <a:pt x="16" y="0"/>
                </a:lnTo>
                <a:lnTo>
                  <a:pt x="19" y="0"/>
                </a:lnTo>
                <a:lnTo>
                  <a:pt x="24" y="0"/>
                </a:lnTo>
                <a:lnTo>
                  <a:pt x="25" y="0"/>
                </a:lnTo>
                <a:lnTo>
                  <a:pt x="28" y="0"/>
                </a:lnTo>
                <a:lnTo>
                  <a:pt x="29" y="0"/>
                </a:lnTo>
                <a:lnTo>
                  <a:pt x="31" y="0"/>
                </a:lnTo>
                <a:lnTo>
                  <a:pt x="37" y="0"/>
                </a:lnTo>
                <a:lnTo>
                  <a:pt x="41" y="0"/>
                </a:lnTo>
                <a:lnTo>
                  <a:pt x="47" y="0"/>
                </a:lnTo>
                <a:lnTo>
                  <a:pt x="53" y="0"/>
                </a:lnTo>
                <a:lnTo>
                  <a:pt x="58" y="0"/>
                </a:lnTo>
                <a:lnTo>
                  <a:pt x="64" y="0"/>
                </a:lnTo>
                <a:lnTo>
                  <a:pt x="71" y="0"/>
                </a:lnTo>
                <a:lnTo>
                  <a:pt x="79" y="0"/>
                </a:lnTo>
                <a:lnTo>
                  <a:pt x="81" y="0"/>
                </a:lnTo>
                <a:lnTo>
                  <a:pt x="83" y="0"/>
                </a:lnTo>
                <a:lnTo>
                  <a:pt x="85" y="0"/>
                </a:lnTo>
                <a:lnTo>
                  <a:pt x="86" y="0"/>
                </a:lnTo>
                <a:lnTo>
                  <a:pt x="91" y="0"/>
                </a:lnTo>
                <a:lnTo>
                  <a:pt x="96" y="0"/>
                </a:lnTo>
                <a:lnTo>
                  <a:pt x="104" y="0"/>
                </a:lnTo>
                <a:lnTo>
                  <a:pt x="108" y="0"/>
                </a:lnTo>
                <a:lnTo>
                  <a:pt x="119" y="0"/>
                </a:lnTo>
                <a:lnTo>
                  <a:pt x="123" y="0"/>
                </a:lnTo>
                <a:lnTo>
                  <a:pt x="130" y="0"/>
                </a:lnTo>
                <a:lnTo>
                  <a:pt x="138" y="0"/>
                </a:lnTo>
                <a:lnTo>
                  <a:pt x="139" y="0"/>
                </a:lnTo>
                <a:lnTo>
                  <a:pt x="141" y="0"/>
                </a:lnTo>
                <a:lnTo>
                  <a:pt x="144" y="0"/>
                </a:lnTo>
                <a:lnTo>
                  <a:pt x="144" y="7"/>
                </a:lnTo>
                <a:lnTo>
                  <a:pt x="144" y="23"/>
                </a:lnTo>
                <a:lnTo>
                  <a:pt x="144" y="53"/>
                </a:lnTo>
                <a:lnTo>
                  <a:pt x="144" y="55"/>
                </a:lnTo>
                <a:lnTo>
                  <a:pt x="144" y="64"/>
                </a:lnTo>
                <a:lnTo>
                  <a:pt x="144" y="85"/>
                </a:lnTo>
                <a:lnTo>
                  <a:pt x="147" y="111"/>
                </a:lnTo>
                <a:lnTo>
                  <a:pt x="157" y="111"/>
                </a:lnTo>
                <a:lnTo>
                  <a:pt x="163" y="111"/>
                </a:lnTo>
                <a:lnTo>
                  <a:pt x="167" y="111"/>
                </a:lnTo>
                <a:lnTo>
                  <a:pt x="168" y="111"/>
                </a:lnTo>
                <a:lnTo>
                  <a:pt x="170" y="111"/>
                </a:lnTo>
                <a:lnTo>
                  <a:pt x="173" y="113"/>
                </a:lnTo>
                <a:lnTo>
                  <a:pt x="192" y="111"/>
                </a:lnTo>
                <a:lnTo>
                  <a:pt x="196" y="111"/>
                </a:lnTo>
                <a:lnTo>
                  <a:pt x="227" y="113"/>
                </a:lnTo>
                <a:lnTo>
                  <a:pt x="233" y="111"/>
                </a:lnTo>
                <a:lnTo>
                  <a:pt x="258" y="111"/>
                </a:lnTo>
                <a:lnTo>
                  <a:pt x="261" y="113"/>
                </a:lnTo>
                <a:lnTo>
                  <a:pt x="271" y="113"/>
                </a:lnTo>
                <a:lnTo>
                  <a:pt x="284" y="113"/>
                </a:lnTo>
                <a:lnTo>
                  <a:pt x="290" y="113"/>
                </a:lnTo>
                <a:lnTo>
                  <a:pt x="294" y="113"/>
                </a:lnTo>
                <a:lnTo>
                  <a:pt x="300" y="113"/>
                </a:lnTo>
                <a:lnTo>
                  <a:pt x="304" y="113"/>
                </a:lnTo>
                <a:lnTo>
                  <a:pt x="311" y="113"/>
                </a:lnTo>
                <a:lnTo>
                  <a:pt x="317" y="113"/>
                </a:lnTo>
                <a:lnTo>
                  <a:pt x="321" y="113"/>
                </a:lnTo>
                <a:lnTo>
                  <a:pt x="322" y="113"/>
                </a:lnTo>
                <a:lnTo>
                  <a:pt x="327" y="113"/>
                </a:lnTo>
                <a:lnTo>
                  <a:pt x="330" y="113"/>
                </a:lnTo>
                <a:lnTo>
                  <a:pt x="335" y="113"/>
                </a:lnTo>
                <a:lnTo>
                  <a:pt x="342" y="113"/>
                </a:lnTo>
                <a:lnTo>
                  <a:pt x="347" y="113"/>
                </a:lnTo>
                <a:lnTo>
                  <a:pt x="349" y="113"/>
                </a:lnTo>
                <a:lnTo>
                  <a:pt x="350" y="113"/>
                </a:lnTo>
                <a:lnTo>
                  <a:pt x="355" y="113"/>
                </a:lnTo>
                <a:lnTo>
                  <a:pt x="358" y="113"/>
                </a:lnTo>
                <a:lnTo>
                  <a:pt x="359" y="114"/>
                </a:lnTo>
                <a:lnTo>
                  <a:pt x="357" y="121"/>
                </a:lnTo>
                <a:lnTo>
                  <a:pt x="358" y="136"/>
                </a:lnTo>
                <a:lnTo>
                  <a:pt x="357" y="146"/>
                </a:lnTo>
                <a:lnTo>
                  <a:pt x="363" y="149"/>
                </a:lnTo>
                <a:lnTo>
                  <a:pt x="367" y="149"/>
                </a:lnTo>
                <a:lnTo>
                  <a:pt x="372" y="149"/>
                </a:lnTo>
                <a:lnTo>
                  <a:pt x="375" y="149"/>
                </a:lnTo>
                <a:lnTo>
                  <a:pt x="377" y="149"/>
                </a:lnTo>
                <a:lnTo>
                  <a:pt x="380" y="149"/>
                </a:lnTo>
                <a:lnTo>
                  <a:pt x="401" y="149"/>
                </a:lnTo>
                <a:lnTo>
                  <a:pt x="403" y="149"/>
                </a:lnTo>
                <a:lnTo>
                  <a:pt x="415" y="149"/>
                </a:lnTo>
                <a:lnTo>
                  <a:pt x="429" y="149"/>
                </a:lnTo>
                <a:lnTo>
                  <a:pt x="429" y="159"/>
                </a:lnTo>
                <a:lnTo>
                  <a:pt x="429" y="162"/>
                </a:lnTo>
                <a:lnTo>
                  <a:pt x="429" y="163"/>
                </a:lnTo>
                <a:lnTo>
                  <a:pt x="429" y="170"/>
                </a:lnTo>
                <a:lnTo>
                  <a:pt x="429" y="174"/>
                </a:lnTo>
                <a:lnTo>
                  <a:pt x="429" y="175"/>
                </a:lnTo>
                <a:lnTo>
                  <a:pt x="429" y="177"/>
                </a:lnTo>
                <a:lnTo>
                  <a:pt x="429" y="180"/>
                </a:lnTo>
                <a:lnTo>
                  <a:pt x="429" y="193"/>
                </a:lnTo>
                <a:lnTo>
                  <a:pt x="429" y="195"/>
                </a:lnTo>
                <a:lnTo>
                  <a:pt x="429" y="197"/>
                </a:lnTo>
                <a:lnTo>
                  <a:pt x="429" y="199"/>
                </a:lnTo>
                <a:lnTo>
                  <a:pt x="429" y="202"/>
                </a:lnTo>
                <a:lnTo>
                  <a:pt x="429" y="217"/>
                </a:lnTo>
                <a:lnTo>
                  <a:pt x="427" y="230"/>
                </a:lnTo>
                <a:lnTo>
                  <a:pt x="429" y="234"/>
                </a:lnTo>
                <a:lnTo>
                  <a:pt x="429" y="242"/>
                </a:lnTo>
                <a:lnTo>
                  <a:pt x="427" y="244"/>
                </a:lnTo>
                <a:lnTo>
                  <a:pt x="429" y="248"/>
                </a:lnTo>
                <a:lnTo>
                  <a:pt x="429" y="253"/>
                </a:lnTo>
                <a:lnTo>
                  <a:pt x="429" y="260"/>
                </a:lnTo>
                <a:lnTo>
                  <a:pt x="429" y="268"/>
                </a:lnTo>
                <a:lnTo>
                  <a:pt x="429" y="270"/>
                </a:lnTo>
                <a:lnTo>
                  <a:pt x="427" y="272"/>
                </a:lnTo>
                <a:lnTo>
                  <a:pt x="427" y="286"/>
                </a:lnTo>
                <a:lnTo>
                  <a:pt x="415" y="286"/>
                </a:lnTo>
                <a:lnTo>
                  <a:pt x="410" y="286"/>
                </a:lnTo>
                <a:lnTo>
                  <a:pt x="404" y="286"/>
                </a:lnTo>
                <a:lnTo>
                  <a:pt x="404" y="287"/>
                </a:lnTo>
                <a:lnTo>
                  <a:pt x="404" y="292"/>
                </a:lnTo>
                <a:lnTo>
                  <a:pt x="404" y="294"/>
                </a:lnTo>
                <a:lnTo>
                  <a:pt x="403" y="298"/>
                </a:lnTo>
                <a:lnTo>
                  <a:pt x="404" y="317"/>
                </a:lnTo>
                <a:lnTo>
                  <a:pt x="404" y="321"/>
                </a:lnTo>
                <a:lnTo>
                  <a:pt x="404" y="336"/>
                </a:lnTo>
                <a:lnTo>
                  <a:pt x="404" y="346"/>
                </a:lnTo>
                <a:lnTo>
                  <a:pt x="404" y="349"/>
                </a:lnTo>
                <a:lnTo>
                  <a:pt x="404" y="361"/>
                </a:lnTo>
                <a:lnTo>
                  <a:pt x="404" y="368"/>
                </a:lnTo>
                <a:lnTo>
                  <a:pt x="404" y="373"/>
                </a:lnTo>
                <a:lnTo>
                  <a:pt x="402" y="373"/>
                </a:lnTo>
                <a:lnTo>
                  <a:pt x="400" y="373"/>
                </a:lnTo>
                <a:lnTo>
                  <a:pt x="393" y="373"/>
                </a:lnTo>
                <a:lnTo>
                  <a:pt x="386" y="373"/>
                </a:lnTo>
                <a:lnTo>
                  <a:pt x="383" y="373"/>
                </a:lnTo>
                <a:lnTo>
                  <a:pt x="363" y="373"/>
                </a:lnTo>
                <a:lnTo>
                  <a:pt x="356" y="373"/>
                </a:lnTo>
                <a:lnTo>
                  <a:pt x="347" y="373"/>
                </a:lnTo>
                <a:lnTo>
                  <a:pt x="345" y="373"/>
                </a:lnTo>
                <a:lnTo>
                  <a:pt x="343" y="373"/>
                </a:lnTo>
                <a:lnTo>
                  <a:pt x="341" y="373"/>
                </a:lnTo>
                <a:lnTo>
                  <a:pt x="332" y="373"/>
                </a:lnTo>
                <a:lnTo>
                  <a:pt x="330" y="373"/>
                </a:lnTo>
                <a:lnTo>
                  <a:pt x="328" y="373"/>
                </a:lnTo>
                <a:lnTo>
                  <a:pt x="321" y="373"/>
                </a:lnTo>
                <a:lnTo>
                  <a:pt x="319" y="373"/>
                </a:lnTo>
                <a:lnTo>
                  <a:pt x="317" y="373"/>
                </a:lnTo>
                <a:lnTo>
                  <a:pt x="316" y="373"/>
                </a:lnTo>
                <a:lnTo>
                  <a:pt x="314" y="373"/>
                </a:lnTo>
                <a:lnTo>
                  <a:pt x="312" y="373"/>
                </a:lnTo>
                <a:lnTo>
                  <a:pt x="306" y="373"/>
                </a:lnTo>
                <a:lnTo>
                  <a:pt x="304" y="373"/>
                </a:lnTo>
                <a:lnTo>
                  <a:pt x="303" y="373"/>
                </a:lnTo>
                <a:lnTo>
                  <a:pt x="298" y="373"/>
                </a:lnTo>
                <a:lnTo>
                  <a:pt x="294" y="373"/>
                </a:lnTo>
                <a:lnTo>
                  <a:pt x="289" y="373"/>
                </a:lnTo>
                <a:lnTo>
                  <a:pt x="286" y="373"/>
                </a:lnTo>
                <a:lnTo>
                  <a:pt x="282" y="373"/>
                </a:lnTo>
                <a:lnTo>
                  <a:pt x="279" y="373"/>
                </a:lnTo>
                <a:lnTo>
                  <a:pt x="269" y="373"/>
                </a:lnTo>
                <a:lnTo>
                  <a:pt x="264" y="373"/>
                </a:lnTo>
                <a:lnTo>
                  <a:pt x="258" y="373"/>
                </a:lnTo>
                <a:lnTo>
                  <a:pt x="256" y="373"/>
                </a:lnTo>
                <a:lnTo>
                  <a:pt x="253" y="373"/>
                </a:lnTo>
                <a:lnTo>
                  <a:pt x="249" y="373"/>
                </a:lnTo>
                <a:lnTo>
                  <a:pt x="244" y="373"/>
                </a:lnTo>
                <a:lnTo>
                  <a:pt x="238" y="373"/>
                </a:lnTo>
                <a:lnTo>
                  <a:pt x="232" y="373"/>
                </a:lnTo>
                <a:lnTo>
                  <a:pt x="227" y="373"/>
                </a:lnTo>
                <a:lnTo>
                  <a:pt x="222" y="373"/>
                </a:lnTo>
                <a:lnTo>
                  <a:pt x="220" y="373"/>
                </a:lnTo>
                <a:lnTo>
                  <a:pt x="212" y="373"/>
                </a:lnTo>
                <a:lnTo>
                  <a:pt x="202" y="373"/>
                </a:lnTo>
                <a:lnTo>
                  <a:pt x="196" y="373"/>
                </a:lnTo>
                <a:lnTo>
                  <a:pt x="193" y="373"/>
                </a:lnTo>
                <a:lnTo>
                  <a:pt x="190" y="373"/>
                </a:lnTo>
                <a:lnTo>
                  <a:pt x="189" y="373"/>
                </a:lnTo>
                <a:lnTo>
                  <a:pt x="183" y="373"/>
                </a:lnTo>
                <a:lnTo>
                  <a:pt x="170" y="373"/>
                </a:lnTo>
                <a:lnTo>
                  <a:pt x="163" y="373"/>
                </a:lnTo>
                <a:lnTo>
                  <a:pt x="145" y="373"/>
                </a:lnTo>
                <a:lnTo>
                  <a:pt x="143" y="373"/>
                </a:lnTo>
                <a:lnTo>
                  <a:pt x="132" y="373"/>
                </a:lnTo>
                <a:lnTo>
                  <a:pt x="121" y="373"/>
                </a:lnTo>
                <a:lnTo>
                  <a:pt x="119" y="373"/>
                </a:lnTo>
                <a:lnTo>
                  <a:pt x="115" y="373"/>
                </a:lnTo>
                <a:lnTo>
                  <a:pt x="111" y="373"/>
                </a:lnTo>
                <a:lnTo>
                  <a:pt x="108" y="373"/>
                </a:lnTo>
                <a:lnTo>
                  <a:pt x="102" y="373"/>
                </a:lnTo>
                <a:lnTo>
                  <a:pt x="100" y="373"/>
                </a:lnTo>
                <a:lnTo>
                  <a:pt x="96" y="373"/>
                </a:lnTo>
                <a:lnTo>
                  <a:pt x="90" y="373"/>
                </a:lnTo>
                <a:lnTo>
                  <a:pt x="88" y="373"/>
                </a:lnTo>
                <a:lnTo>
                  <a:pt x="84" y="373"/>
                </a:lnTo>
                <a:lnTo>
                  <a:pt x="81" y="373"/>
                </a:lnTo>
                <a:lnTo>
                  <a:pt x="70" y="373"/>
                </a:lnTo>
                <a:lnTo>
                  <a:pt x="66" y="373"/>
                </a:lnTo>
                <a:lnTo>
                  <a:pt x="60" y="373"/>
                </a:lnTo>
                <a:lnTo>
                  <a:pt x="40" y="373"/>
                </a:lnTo>
                <a:lnTo>
                  <a:pt x="36" y="373"/>
                </a:lnTo>
                <a:lnTo>
                  <a:pt x="31" y="373"/>
                </a:lnTo>
                <a:lnTo>
                  <a:pt x="25" y="373"/>
                </a:lnTo>
                <a:lnTo>
                  <a:pt x="18" y="373"/>
                </a:lnTo>
                <a:lnTo>
                  <a:pt x="13" y="373"/>
                </a:lnTo>
                <a:lnTo>
                  <a:pt x="2" y="373"/>
                </a:lnTo>
                <a:lnTo>
                  <a:pt x="1" y="360"/>
                </a:lnTo>
                <a:lnTo>
                  <a:pt x="1" y="352"/>
                </a:lnTo>
                <a:lnTo>
                  <a:pt x="1" y="348"/>
                </a:lnTo>
                <a:lnTo>
                  <a:pt x="1" y="335"/>
                </a:lnTo>
                <a:lnTo>
                  <a:pt x="1" y="333"/>
                </a:lnTo>
                <a:lnTo>
                  <a:pt x="1" y="323"/>
                </a:lnTo>
                <a:lnTo>
                  <a:pt x="1" y="319"/>
                </a:lnTo>
                <a:lnTo>
                  <a:pt x="1" y="306"/>
                </a:lnTo>
                <a:lnTo>
                  <a:pt x="1" y="304"/>
                </a:lnTo>
                <a:lnTo>
                  <a:pt x="1" y="293"/>
                </a:lnTo>
                <a:lnTo>
                  <a:pt x="1" y="286"/>
                </a:lnTo>
                <a:lnTo>
                  <a:pt x="1" y="273"/>
                </a:lnTo>
                <a:lnTo>
                  <a:pt x="1" y="260"/>
                </a:lnTo>
                <a:lnTo>
                  <a:pt x="1" y="256"/>
                </a:lnTo>
                <a:lnTo>
                  <a:pt x="1" y="248"/>
                </a:lnTo>
                <a:lnTo>
                  <a:pt x="1" y="242"/>
                </a:lnTo>
                <a:lnTo>
                  <a:pt x="1" y="239"/>
                </a:lnTo>
                <a:lnTo>
                  <a:pt x="1" y="234"/>
                </a:lnTo>
                <a:lnTo>
                  <a:pt x="1" y="232"/>
                </a:lnTo>
                <a:lnTo>
                  <a:pt x="1" y="223"/>
                </a:lnTo>
                <a:lnTo>
                  <a:pt x="1" y="218"/>
                </a:lnTo>
                <a:lnTo>
                  <a:pt x="1" y="215"/>
                </a:lnTo>
                <a:lnTo>
                  <a:pt x="1" y="214"/>
                </a:lnTo>
                <a:lnTo>
                  <a:pt x="1" y="207"/>
                </a:lnTo>
                <a:lnTo>
                  <a:pt x="1" y="202"/>
                </a:lnTo>
                <a:lnTo>
                  <a:pt x="1" y="199"/>
                </a:lnTo>
                <a:lnTo>
                  <a:pt x="1" y="195"/>
                </a:lnTo>
                <a:lnTo>
                  <a:pt x="1" y="185"/>
                </a:lnTo>
                <a:lnTo>
                  <a:pt x="1" y="171"/>
                </a:lnTo>
                <a:lnTo>
                  <a:pt x="1" y="167"/>
                </a:lnTo>
                <a:lnTo>
                  <a:pt x="1" y="164"/>
                </a:lnTo>
                <a:lnTo>
                  <a:pt x="1" y="149"/>
                </a:lnTo>
                <a:lnTo>
                  <a:pt x="1" y="128"/>
                </a:lnTo>
                <a:lnTo>
                  <a:pt x="1" y="124"/>
                </a:lnTo>
                <a:lnTo>
                  <a:pt x="1" y="122"/>
                </a:lnTo>
                <a:lnTo>
                  <a:pt x="1" y="115"/>
                </a:lnTo>
                <a:lnTo>
                  <a:pt x="1" y="111"/>
                </a:lnTo>
                <a:lnTo>
                  <a:pt x="1" y="106"/>
                </a:lnTo>
                <a:lnTo>
                  <a:pt x="1" y="98"/>
                </a:lnTo>
                <a:lnTo>
                  <a:pt x="1" y="94"/>
                </a:lnTo>
                <a:lnTo>
                  <a:pt x="1" y="91"/>
                </a:lnTo>
                <a:lnTo>
                  <a:pt x="1" y="87"/>
                </a:lnTo>
                <a:lnTo>
                  <a:pt x="1" y="85"/>
                </a:lnTo>
                <a:lnTo>
                  <a:pt x="1" y="82"/>
                </a:lnTo>
                <a:lnTo>
                  <a:pt x="1" y="73"/>
                </a:lnTo>
                <a:lnTo>
                  <a:pt x="1" y="70"/>
                </a:lnTo>
                <a:lnTo>
                  <a:pt x="1" y="64"/>
                </a:lnTo>
                <a:lnTo>
                  <a:pt x="1" y="62"/>
                </a:lnTo>
                <a:lnTo>
                  <a:pt x="1" y="56"/>
                </a:lnTo>
                <a:lnTo>
                  <a:pt x="1" y="53"/>
                </a:lnTo>
                <a:lnTo>
                  <a:pt x="1" y="51"/>
                </a:lnTo>
                <a:lnTo>
                  <a:pt x="1" y="43"/>
                </a:lnTo>
                <a:lnTo>
                  <a:pt x="1" y="38"/>
                </a:lnTo>
                <a:lnTo>
                  <a:pt x="1" y="35"/>
                </a:lnTo>
                <a:lnTo>
                  <a:pt x="1" y="31"/>
                </a:lnTo>
                <a:lnTo>
                  <a:pt x="1" y="29"/>
                </a:lnTo>
                <a:lnTo>
                  <a:pt x="1" y="26"/>
                </a:lnTo>
                <a:lnTo>
                  <a:pt x="1" y="22"/>
                </a:lnTo>
                <a:lnTo>
                  <a:pt x="1" y="20"/>
                </a:lnTo>
                <a:lnTo>
                  <a:pt x="1" y="17"/>
                </a:lnTo>
                <a:lnTo>
                  <a:pt x="1" y="12"/>
                </a:lnTo>
                <a:lnTo>
                  <a:pt x="1" y="9"/>
                </a:lnTo>
                <a:lnTo>
                  <a:pt x="1" y="6"/>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 name="Freeform 210"/>
          <p:cNvSpPr>
            <a:spLocks/>
          </p:cNvSpPr>
          <p:nvPr/>
        </p:nvSpPr>
        <p:spPr bwMode="auto">
          <a:xfrm>
            <a:off x="6570664" y="4703764"/>
            <a:ext cx="592137" cy="528637"/>
          </a:xfrm>
          <a:custGeom>
            <a:avLst/>
            <a:gdLst>
              <a:gd name="T0" fmla="*/ 2147483646 w 409"/>
              <a:gd name="T1" fmla="*/ 0 h 378"/>
              <a:gd name="T2" fmla="*/ 2147483646 w 409"/>
              <a:gd name="T3" fmla="*/ 0 h 378"/>
              <a:gd name="T4" fmla="*/ 2147483646 w 409"/>
              <a:gd name="T5" fmla="*/ 0 h 378"/>
              <a:gd name="T6" fmla="*/ 2147483646 w 409"/>
              <a:gd name="T7" fmla="*/ 0 h 378"/>
              <a:gd name="T8" fmla="*/ 2147483646 w 409"/>
              <a:gd name="T9" fmla="*/ 0 h 378"/>
              <a:gd name="T10" fmla="*/ 2147483646 w 409"/>
              <a:gd name="T11" fmla="*/ 0 h 378"/>
              <a:gd name="T12" fmla="*/ 2147483646 w 409"/>
              <a:gd name="T13" fmla="*/ 0 h 378"/>
              <a:gd name="T14" fmla="*/ 2147483646 w 409"/>
              <a:gd name="T15" fmla="*/ 0 h 378"/>
              <a:gd name="T16" fmla="*/ 2147483646 w 409"/>
              <a:gd name="T17" fmla="*/ 0 h 378"/>
              <a:gd name="T18" fmla="*/ 2147483646 w 409"/>
              <a:gd name="T19" fmla="*/ 0 h 378"/>
              <a:gd name="T20" fmla="*/ 2147483646 w 409"/>
              <a:gd name="T21" fmla="*/ 0 h 378"/>
              <a:gd name="T22" fmla="*/ 2147483646 w 409"/>
              <a:gd name="T23" fmla="*/ 0 h 378"/>
              <a:gd name="T24" fmla="*/ 2147483646 w 409"/>
              <a:gd name="T25" fmla="*/ 0 h 378"/>
              <a:gd name="T26" fmla="*/ 2147483646 w 409"/>
              <a:gd name="T27" fmla="*/ 0 h 378"/>
              <a:gd name="T28" fmla="*/ 2147483646 w 409"/>
              <a:gd name="T29" fmla="*/ 0 h 378"/>
              <a:gd name="T30" fmla="*/ 2147483646 w 409"/>
              <a:gd name="T31" fmla="*/ 2147483646 h 378"/>
              <a:gd name="T32" fmla="*/ 2147483646 w 409"/>
              <a:gd name="T33" fmla="*/ 2147483646 h 378"/>
              <a:gd name="T34" fmla="*/ 2147483646 w 409"/>
              <a:gd name="T35" fmla="*/ 2147483646 h 378"/>
              <a:gd name="T36" fmla="*/ 2147483646 w 409"/>
              <a:gd name="T37" fmla="*/ 2147483646 h 378"/>
              <a:gd name="T38" fmla="*/ 2147483646 w 409"/>
              <a:gd name="T39" fmla="*/ 2147483646 h 378"/>
              <a:gd name="T40" fmla="*/ 2147483646 w 409"/>
              <a:gd name="T41" fmla="*/ 2147483646 h 378"/>
              <a:gd name="T42" fmla="*/ 2147483646 w 409"/>
              <a:gd name="T43" fmla="*/ 2147483646 h 378"/>
              <a:gd name="T44" fmla="*/ 2147483646 w 409"/>
              <a:gd name="T45" fmla="*/ 2147483646 h 378"/>
              <a:gd name="T46" fmla="*/ 2147483646 w 409"/>
              <a:gd name="T47" fmla="*/ 2147483646 h 378"/>
              <a:gd name="T48" fmla="*/ 2147483646 w 409"/>
              <a:gd name="T49" fmla="*/ 2147483646 h 378"/>
              <a:gd name="T50" fmla="*/ 2147483646 w 409"/>
              <a:gd name="T51" fmla="*/ 2147483646 h 378"/>
              <a:gd name="T52" fmla="*/ 2147483646 w 409"/>
              <a:gd name="T53" fmla="*/ 2147483646 h 378"/>
              <a:gd name="T54" fmla="*/ 2147483646 w 409"/>
              <a:gd name="T55" fmla="*/ 2147483646 h 378"/>
              <a:gd name="T56" fmla="*/ 2147483646 w 409"/>
              <a:gd name="T57" fmla="*/ 2147483646 h 378"/>
              <a:gd name="T58" fmla="*/ 2147483646 w 409"/>
              <a:gd name="T59" fmla="*/ 2147483646 h 378"/>
              <a:gd name="T60" fmla="*/ 2147483646 w 409"/>
              <a:gd name="T61" fmla="*/ 2147483646 h 378"/>
              <a:gd name="T62" fmla="*/ 2147483646 w 409"/>
              <a:gd name="T63" fmla="*/ 2147483646 h 378"/>
              <a:gd name="T64" fmla="*/ 2147483646 w 409"/>
              <a:gd name="T65" fmla="*/ 2147483646 h 378"/>
              <a:gd name="T66" fmla="*/ 2147483646 w 409"/>
              <a:gd name="T67" fmla="*/ 2147483646 h 378"/>
              <a:gd name="T68" fmla="*/ 2147483646 w 409"/>
              <a:gd name="T69" fmla="*/ 2147483646 h 378"/>
              <a:gd name="T70" fmla="*/ 2147483646 w 409"/>
              <a:gd name="T71" fmla="*/ 2147483646 h 378"/>
              <a:gd name="T72" fmla="*/ 2147483646 w 409"/>
              <a:gd name="T73" fmla="*/ 2147483646 h 378"/>
              <a:gd name="T74" fmla="*/ 2147483646 w 409"/>
              <a:gd name="T75" fmla="*/ 2147483646 h 378"/>
              <a:gd name="T76" fmla="*/ 2147483646 w 409"/>
              <a:gd name="T77" fmla="*/ 2147483646 h 378"/>
              <a:gd name="T78" fmla="*/ 2147483646 w 409"/>
              <a:gd name="T79" fmla="*/ 2147483646 h 378"/>
              <a:gd name="T80" fmla="*/ 2147483646 w 409"/>
              <a:gd name="T81" fmla="*/ 2147483646 h 378"/>
              <a:gd name="T82" fmla="*/ 2147483646 w 409"/>
              <a:gd name="T83" fmla="*/ 2147483646 h 378"/>
              <a:gd name="T84" fmla="*/ 2147483646 w 409"/>
              <a:gd name="T85" fmla="*/ 2147483646 h 378"/>
              <a:gd name="T86" fmla="*/ 2147483646 w 409"/>
              <a:gd name="T87" fmla="*/ 2147483646 h 378"/>
              <a:gd name="T88" fmla="*/ 2147483646 w 409"/>
              <a:gd name="T89" fmla="*/ 2147483646 h 378"/>
              <a:gd name="T90" fmla="*/ 2147483646 w 409"/>
              <a:gd name="T91" fmla="*/ 2147483646 h 378"/>
              <a:gd name="T92" fmla="*/ 2147483646 w 409"/>
              <a:gd name="T93" fmla="*/ 2147483646 h 378"/>
              <a:gd name="T94" fmla="*/ 2147483646 w 409"/>
              <a:gd name="T95" fmla="*/ 2147483646 h 378"/>
              <a:gd name="T96" fmla="*/ 2147483646 w 409"/>
              <a:gd name="T97" fmla="*/ 2147483646 h 378"/>
              <a:gd name="T98" fmla="*/ 2147483646 w 409"/>
              <a:gd name="T99" fmla="*/ 2147483646 h 378"/>
              <a:gd name="T100" fmla="*/ 2147483646 w 409"/>
              <a:gd name="T101" fmla="*/ 2147483646 h 378"/>
              <a:gd name="T102" fmla="*/ 0 w 409"/>
              <a:gd name="T103" fmla="*/ 2147483646 h 378"/>
              <a:gd name="T104" fmla="*/ 0 w 409"/>
              <a:gd name="T105" fmla="*/ 2147483646 h 378"/>
              <a:gd name="T106" fmla="*/ 0 w 409"/>
              <a:gd name="T107" fmla="*/ 2147483646 h 378"/>
              <a:gd name="T108" fmla="*/ 0 w 409"/>
              <a:gd name="T109" fmla="*/ 2147483646 h 3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9"/>
              <a:gd name="T166" fmla="*/ 0 h 378"/>
              <a:gd name="T167" fmla="*/ 409 w 409"/>
              <a:gd name="T168" fmla="*/ 378 h 3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9" h="378">
                <a:moveTo>
                  <a:pt x="0" y="0"/>
                </a:moveTo>
                <a:lnTo>
                  <a:pt x="1" y="0"/>
                </a:lnTo>
                <a:lnTo>
                  <a:pt x="8" y="0"/>
                </a:lnTo>
                <a:lnTo>
                  <a:pt x="10" y="0"/>
                </a:lnTo>
                <a:lnTo>
                  <a:pt x="13" y="0"/>
                </a:lnTo>
                <a:lnTo>
                  <a:pt x="17" y="0"/>
                </a:lnTo>
                <a:lnTo>
                  <a:pt x="26" y="0"/>
                </a:lnTo>
                <a:lnTo>
                  <a:pt x="27" y="0"/>
                </a:lnTo>
                <a:lnTo>
                  <a:pt x="48" y="0"/>
                </a:lnTo>
                <a:lnTo>
                  <a:pt x="53" y="0"/>
                </a:lnTo>
                <a:lnTo>
                  <a:pt x="59" y="0"/>
                </a:lnTo>
                <a:lnTo>
                  <a:pt x="71" y="0"/>
                </a:lnTo>
                <a:lnTo>
                  <a:pt x="83" y="0"/>
                </a:lnTo>
                <a:lnTo>
                  <a:pt x="94" y="0"/>
                </a:lnTo>
                <a:lnTo>
                  <a:pt x="96" y="0"/>
                </a:lnTo>
                <a:lnTo>
                  <a:pt x="105" y="0"/>
                </a:lnTo>
                <a:lnTo>
                  <a:pt x="117" y="0"/>
                </a:lnTo>
                <a:lnTo>
                  <a:pt x="124" y="0"/>
                </a:lnTo>
                <a:lnTo>
                  <a:pt x="126" y="0"/>
                </a:lnTo>
                <a:lnTo>
                  <a:pt x="129" y="0"/>
                </a:lnTo>
                <a:lnTo>
                  <a:pt x="146" y="0"/>
                </a:lnTo>
                <a:lnTo>
                  <a:pt x="151" y="0"/>
                </a:lnTo>
                <a:lnTo>
                  <a:pt x="153" y="0"/>
                </a:lnTo>
                <a:lnTo>
                  <a:pt x="158" y="0"/>
                </a:lnTo>
                <a:lnTo>
                  <a:pt x="161" y="0"/>
                </a:lnTo>
                <a:lnTo>
                  <a:pt x="177" y="0"/>
                </a:lnTo>
                <a:lnTo>
                  <a:pt x="180" y="0"/>
                </a:lnTo>
                <a:lnTo>
                  <a:pt x="189" y="0"/>
                </a:lnTo>
                <a:lnTo>
                  <a:pt x="192" y="0"/>
                </a:lnTo>
                <a:lnTo>
                  <a:pt x="195" y="0"/>
                </a:lnTo>
                <a:lnTo>
                  <a:pt x="204" y="0"/>
                </a:lnTo>
                <a:lnTo>
                  <a:pt x="216" y="0"/>
                </a:lnTo>
                <a:lnTo>
                  <a:pt x="218" y="0"/>
                </a:lnTo>
                <a:lnTo>
                  <a:pt x="223" y="0"/>
                </a:lnTo>
                <a:lnTo>
                  <a:pt x="235" y="0"/>
                </a:lnTo>
                <a:lnTo>
                  <a:pt x="238" y="0"/>
                </a:lnTo>
                <a:lnTo>
                  <a:pt x="241" y="0"/>
                </a:lnTo>
                <a:lnTo>
                  <a:pt x="245" y="0"/>
                </a:lnTo>
                <a:lnTo>
                  <a:pt x="260" y="0"/>
                </a:lnTo>
                <a:lnTo>
                  <a:pt x="267" y="0"/>
                </a:lnTo>
                <a:lnTo>
                  <a:pt x="269" y="0"/>
                </a:lnTo>
                <a:lnTo>
                  <a:pt x="272" y="0"/>
                </a:lnTo>
                <a:lnTo>
                  <a:pt x="278" y="0"/>
                </a:lnTo>
                <a:lnTo>
                  <a:pt x="295" y="0"/>
                </a:lnTo>
                <a:lnTo>
                  <a:pt x="298" y="0"/>
                </a:lnTo>
                <a:lnTo>
                  <a:pt x="300" y="0"/>
                </a:lnTo>
                <a:lnTo>
                  <a:pt x="307" y="0"/>
                </a:lnTo>
                <a:lnTo>
                  <a:pt x="313" y="0"/>
                </a:lnTo>
                <a:lnTo>
                  <a:pt x="315" y="0"/>
                </a:lnTo>
                <a:lnTo>
                  <a:pt x="325" y="0"/>
                </a:lnTo>
                <a:lnTo>
                  <a:pt x="334" y="0"/>
                </a:lnTo>
                <a:lnTo>
                  <a:pt x="344" y="0"/>
                </a:lnTo>
                <a:lnTo>
                  <a:pt x="354" y="0"/>
                </a:lnTo>
                <a:lnTo>
                  <a:pt x="356" y="0"/>
                </a:lnTo>
                <a:lnTo>
                  <a:pt x="359" y="0"/>
                </a:lnTo>
                <a:lnTo>
                  <a:pt x="361" y="0"/>
                </a:lnTo>
                <a:lnTo>
                  <a:pt x="362" y="0"/>
                </a:lnTo>
                <a:lnTo>
                  <a:pt x="368" y="0"/>
                </a:lnTo>
                <a:lnTo>
                  <a:pt x="370" y="0"/>
                </a:lnTo>
                <a:lnTo>
                  <a:pt x="379" y="0"/>
                </a:lnTo>
                <a:lnTo>
                  <a:pt x="384" y="0"/>
                </a:lnTo>
                <a:lnTo>
                  <a:pt x="388" y="0"/>
                </a:lnTo>
                <a:lnTo>
                  <a:pt x="391" y="0"/>
                </a:lnTo>
                <a:lnTo>
                  <a:pt x="391" y="9"/>
                </a:lnTo>
                <a:lnTo>
                  <a:pt x="391" y="13"/>
                </a:lnTo>
                <a:lnTo>
                  <a:pt x="391" y="16"/>
                </a:lnTo>
                <a:lnTo>
                  <a:pt x="391" y="21"/>
                </a:lnTo>
                <a:lnTo>
                  <a:pt x="391" y="28"/>
                </a:lnTo>
                <a:lnTo>
                  <a:pt x="391" y="29"/>
                </a:lnTo>
                <a:lnTo>
                  <a:pt x="391" y="32"/>
                </a:lnTo>
                <a:lnTo>
                  <a:pt x="391" y="37"/>
                </a:lnTo>
                <a:lnTo>
                  <a:pt x="391" y="46"/>
                </a:lnTo>
                <a:lnTo>
                  <a:pt x="391" y="48"/>
                </a:lnTo>
                <a:lnTo>
                  <a:pt x="391" y="53"/>
                </a:lnTo>
                <a:lnTo>
                  <a:pt x="391" y="56"/>
                </a:lnTo>
                <a:lnTo>
                  <a:pt x="391" y="62"/>
                </a:lnTo>
                <a:lnTo>
                  <a:pt x="391" y="70"/>
                </a:lnTo>
                <a:lnTo>
                  <a:pt x="391" y="74"/>
                </a:lnTo>
                <a:lnTo>
                  <a:pt x="391" y="87"/>
                </a:lnTo>
                <a:lnTo>
                  <a:pt x="391" y="100"/>
                </a:lnTo>
                <a:lnTo>
                  <a:pt x="391" y="107"/>
                </a:lnTo>
                <a:lnTo>
                  <a:pt x="391" y="118"/>
                </a:lnTo>
                <a:lnTo>
                  <a:pt x="391" y="120"/>
                </a:lnTo>
                <a:lnTo>
                  <a:pt x="391" y="133"/>
                </a:lnTo>
                <a:lnTo>
                  <a:pt x="391" y="136"/>
                </a:lnTo>
                <a:lnTo>
                  <a:pt x="391" y="147"/>
                </a:lnTo>
                <a:lnTo>
                  <a:pt x="391" y="149"/>
                </a:lnTo>
                <a:lnTo>
                  <a:pt x="391" y="161"/>
                </a:lnTo>
                <a:lnTo>
                  <a:pt x="391" y="166"/>
                </a:lnTo>
                <a:lnTo>
                  <a:pt x="391" y="174"/>
                </a:lnTo>
                <a:lnTo>
                  <a:pt x="392" y="186"/>
                </a:lnTo>
                <a:lnTo>
                  <a:pt x="392" y="199"/>
                </a:lnTo>
                <a:lnTo>
                  <a:pt x="392" y="206"/>
                </a:lnTo>
                <a:lnTo>
                  <a:pt x="392" y="211"/>
                </a:lnTo>
                <a:lnTo>
                  <a:pt x="392" y="217"/>
                </a:lnTo>
                <a:lnTo>
                  <a:pt x="392" y="223"/>
                </a:lnTo>
                <a:lnTo>
                  <a:pt x="392" y="226"/>
                </a:lnTo>
                <a:lnTo>
                  <a:pt x="392" y="232"/>
                </a:lnTo>
                <a:lnTo>
                  <a:pt x="392" y="234"/>
                </a:lnTo>
                <a:lnTo>
                  <a:pt x="392" y="243"/>
                </a:lnTo>
                <a:lnTo>
                  <a:pt x="392" y="244"/>
                </a:lnTo>
                <a:lnTo>
                  <a:pt x="400" y="253"/>
                </a:lnTo>
                <a:lnTo>
                  <a:pt x="408" y="259"/>
                </a:lnTo>
                <a:lnTo>
                  <a:pt x="408" y="261"/>
                </a:lnTo>
                <a:lnTo>
                  <a:pt x="403" y="261"/>
                </a:lnTo>
                <a:lnTo>
                  <a:pt x="398" y="261"/>
                </a:lnTo>
                <a:lnTo>
                  <a:pt x="393" y="261"/>
                </a:lnTo>
                <a:lnTo>
                  <a:pt x="392" y="261"/>
                </a:lnTo>
                <a:lnTo>
                  <a:pt x="392" y="273"/>
                </a:lnTo>
                <a:lnTo>
                  <a:pt x="392" y="280"/>
                </a:lnTo>
                <a:lnTo>
                  <a:pt x="392" y="286"/>
                </a:lnTo>
                <a:lnTo>
                  <a:pt x="392" y="298"/>
                </a:lnTo>
                <a:lnTo>
                  <a:pt x="392" y="310"/>
                </a:lnTo>
                <a:lnTo>
                  <a:pt x="392" y="318"/>
                </a:lnTo>
                <a:lnTo>
                  <a:pt x="392" y="322"/>
                </a:lnTo>
                <a:lnTo>
                  <a:pt x="392" y="330"/>
                </a:lnTo>
                <a:lnTo>
                  <a:pt x="392" y="331"/>
                </a:lnTo>
                <a:lnTo>
                  <a:pt x="380" y="332"/>
                </a:lnTo>
                <a:lnTo>
                  <a:pt x="376" y="332"/>
                </a:lnTo>
                <a:lnTo>
                  <a:pt x="368" y="314"/>
                </a:lnTo>
                <a:lnTo>
                  <a:pt x="371" y="305"/>
                </a:lnTo>
                <a:lnTo>
                  <a:pt x="368" y="286"/>
                </a:lnTo>
                <a:lnTo>
                  <a:pt x="366" y="285"/>
                </a:lnTo>
                <a:lnTo>
                  <a:pt x="351" y="271"/>
                </a:lnTo>
                <a:lnTo>
                  <a:pt x="349" y="270"/>
                </a:lnTo>
                <a:lnTo>
                  <a:pt x="340" y="262"/>
                </a:lnTo>
                <a:lnTo>
                  <a:pt x="334" y="260"/>
                </a:lnTo>
                <a:lnTo>
                  <a:pt x="316" y="255"/>
                </a:lnTo>
                <a:lnTo>
                  <a:pt x="313" y="256"/>
                </a:lnTo>
                <a:lnTo>
                  <a:pt x="311" y="258"/>
                </a:lnTo>
                <a:lnTo>
                  <a:pt x="295" y="278"/>
                </a:lnTo>
                <a:lnTo>
                  <a:pt x="292" y="283"/>
                </a:lnTo>
                <a:lnTo>
                  <a:pt x="291" y="286"/>
                </a:lnTo>
                <a:lnTo>
                  <a:pt x="283" y="294"/>
                </a:lnTo>
                <a:lnTo>
                  <a:pt x="276" y="302"/>
                </a:lnTo>
                <a:lnTo>
                  <a:pt x="262" y="302"/>
                </a:lnTo>
                <a:lnTo>
                  <a:pt x="258" y="303"/>
                </a:lnTo>
                <a:lnTo>
                  <a:pt x="256" y="319"/>
                </a:lnTo>
                <a:lnTo>
                  <a:pt x="255" y="320"/>
                </a:lnTo>
                <a:lnTo>
                  <a:pt x="250" y="321"/>
                </a:lnTo>
                <a:lnTo>
                  <a:pt x="247" y="319"/>
                </a:lnTo>
                <a:lnTo>
                  <a:pt x="241" y="326"/>
                </a:lnTo>
                <a:lnTo>
                  <a:pt x="243" y="337"/>
                </a:lnTo>
                <a:lnTo>
                  <a:pt x="240" y="340"/>
                </a:lnTo>
                <a:lnTo>
                  <a:pt x="232" y="333"/>
                </a:lnTo>
                <a:lnTo>
                  <a:pt x="226" y="353"/>
                </a:lnTo>
                <a:lnTo>
                  <a:pt x="216" y="356"/>
                </a:lnTo>
                <a:lnTo>
                  <a:pt x="212" y="364"/>
                </a:lnTo>
                <a:lnTo>
                  <a:pt x="206" y="367"/>
                </a:lnTo>
                <a:lnTo>
                  <a:pt x="205" y="369"/>
                </a:lnTo>
                <a:lnTo>
                  <a:pt x="201" y="370"/>
                </a:lnTo>
                <a:lnTo>
                  <a:pt x="192" y="373"/>
                </a:lnTo>
                <a:lnTo>
                  <a:pt x="181" y="377"/>
                </a:lnTo>
                <a:lnTo>
                  <a:pt x="148" y="357"/>
                </a:lnTo>
                <a:lnTo>
                  <a:pt x="140" y="353"/>
                </a:lnTo>
                <a:lnTo>
                  <a:pt x="138" y="352"/>
                </a:lnTo>
                <a:lnTo>
                  <a:pt x="133" y="350"/>
                </a:lnTo>
                <a:lnTo>
                  <a:pt x="129" y="350"/>
                </a:lnTo>
                <a:lnTo>
                  <a:pt x="112" y="345"/>
                </a:lnTo>
                <a:lnTo>
                  <a:pt x="108" y="340"/>
                </a:lnTo>
                <a:lnTo>
                  <a:pt x="105" y="337"/>
                </a:lnTo>
                <a:lnTo>
                  <a:pt x="104" y="335"/>
                </a:lnTo>
                <a:lnTo>
                  <a:pt x="107" y="324"/>
                </a:lnTo>
                <a:lnTo>
                  <a:pt x="111" y="322"/>
                </a:lnTo>
                <a:lnTo>
                  <a:pt x="125" y="316"/>
                </a:lnTo>
                <a:lnTo>
                  <a:pt x="126" y="305"/>
                </a:lnTo>
                <a:lnTo>
                  <a:pt x="118" y="302"/>
                </a:lnTo>
                <a:lnTo>
                  <a:pt x="113" y="301"/>
                </a:lnTo>
                <a:lnTo>
                  <a:pt x="112" y="295"/>
                </a:lnTo>
                <a:lnTo>
                  <a:pt x="124" y="283"/>
                </a:lnTo>
                <a:lnTo>
                  <a:pt x="130" y="259"/>
                </a:lnTo>
                <a:lnTo>
                  <a:pt x="130" y="255"/>
                </a:lnTo>
                <a:lnTo>
                  <a:pt x="127" y="255"/>
                </a:lnTo>
                <a:lnTo>
                  <a:pt x="126" y="255"/>
                </a:lnTo>
                <a:lnTo>
                  <a:pt x="117" y="249"/>
                </a:lnTo>
                <a:lnTo>
                  <a:pt x="115" y="246"/>
                </a:lnTo>
                <a:lnTo>
                  <a:pt x="107" y="245"/>
                </a:lnTo>
                <a:lnTo>
                  <a:pt x="103" y="246"/>
                </a:lnTo>
                <a:lnTo>
                  <a:pt x="102" y="247"/>
                </a:lnTo>
                <a:lnTo>
                  <a:pt x="90" y="251"/>
                </a:lnTo>
                <a:lnTo>
                  <a:pt x="89" y="252"/>
                </a:lnTo>
                <a:lnTo>
                  <a:pt x="83" y="253"/>
                </a:lnTo>
                <a:lnTo>
                  <a:pt x="71" y="253"/>
                </a:lnTo>
                <a:lnTo>
                  <a:pt x="61" y="252"/>
                </a:lnTo>
                <a:lnTo>
                  <a:pt x="56" y="251"/>
                </a:lnTo>
                <a:lnTo>
                  <a:pt x="53" y="251"/>
                </a:lnTo>
                <a:lnTo>
                  <a:pt x="45" y="246"/>
                </a:lnTo>
                <a:lnTo>
                  <a:pt x="41" y="246"/>
                </a:lnTo>
                <a:lnTo>
                  <a:pt x="36" y="244"/>
                </a:lnTo>
                <a:lnTo>
                  <a:pt x="32" y="242"/>
                </a:lnTo>
                <a:lnTo>
                  <a:pt x="29" y="228"/>
                </a:lnTo>
                <a:lnTo>
                  <a:pt x="24" y="223"/>
                </a:lnTo>
                <a:lnTo>
                  <a:pt x="23" y="217"/>
                </a:lnTo>
                <a:lnTo>
                  <a:pt x="23" y="216"/>
                </a:lnTo>
                <a:lnTo>
                  <a:pt x="32" y="209"/>
                </a:lnTo>
                <a:lnTo>
                  <a:pt x="16" y="194"/>
                </a:lnTo>
                <a:lnTo>
                  <a:pt x="12" y="178"/>
                </a:lnTo>
                <a:lnTo>
                  <a:pt x="17" y="169"/>
                </a:lnTo>
                <a:lnTo>
                  <a:pt x="26" y="159"/>
                </a:lnTo>
                <a:lnTo>
                  <a:pt x="28" y="155"/>
                </a:lnTo>
                <a:lnTo>
                  <a:pt x="30" y="134"/>
                </a:lnTo>
                <a:lnTo>
                  <a:pt x="23" y="118"/>
                </a:lnTo>
                <a:lnTo>
                  <a:pt x="17" y="115"/>
                </a:lnTo>
                <a:lnTo>
                  <a:pt x="14" y="115"/>
                </a:lnTo>
                <a:lnTo>
                  <a:pt x="13" y="115"/>
                </a:lnTo>
                <a:lnTo>
                  <a:pt x="0" y="125"/>
                </a:lnTo>
                <a:lnTo>
                  <a:pt x="0" y="117"/>
                </a:lnTo>
                <a:lnTo>
                  <a:pt x="0" y="115"/>
                </a:lnTo>
                <a:lnTo>
                  <a:pt x="0" y="109"/>
                </a:lnTo>
                <a:lnTo>
                  <a:pt x="0" y="99"/>
                </a:lnTo>
                <a:lnTo>
                  <a:pt x="0" y="87"/>
                </a:lnTo>
                <a:lnTo>
                  <a:pt x="0" y="74"/>
                </a:lnTo>
                <a:lnTo>
                  <a:pt x="0" y="67"/>
                </a:lnTo>
                <a:lnTo>
                  <a:pt x="0" y="62"/>
                </a:lnTo>
                <a:lnTo>
                  <a:pt x="0" y="48"/>
                </a:lnTo>
                <a:lnTo>
                  <a:pt x="0" y="43"/>
                </a:lnTo>
                <a:lnTo>
                  <a:pt x="0" y="40"/>
                </a:lnTo>
                <a:lnTo>
                  <a:pt x="0" y="37"/>
                </a:lnTo>
                <a:lnTo>
                  <a:pt x="0" y="24"/>
                </a:lnTo>
                <a:lnTo>
                  <a:pt x="0" y="12"/>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 name="Freeform 211"/>
          <p:cNvSpPr>
            <a:spLocks/>
          </p:cNvSpPr>
          <p:nvPr/>
        </p:nvSpPr>
        <p:spPr bwMode="auto">
          <a:xfrm>
            <a:off x="7138988" y="4965701"/>
            <a:ext cx="615950" cy="422275"/>
          </a:xfrm>
          <a:custGeom>
            <a:avLst/>
            <a:gdLst>
              <a:gd name="T0" fmla="*/ 2147483646 w 427"/>
              <a:gd name="T1" fmla="*/ 0 h 301"/>
              <a:gd name="T2" fmla="*/ 2147483646 w 427"/>
              <a:gd name="T3" fmla="*/ 0 h 301"/>
              <a:gd name="T4" fmla="*/ 2147483646 w 427"/>
              <a:gd name="T5" fmla="*/ 0 h 301"/>
              <a:gd name="T6" fmla="*/ 2147483646 w 427"/>
              <a:gd name="T7" fmla="*/ 0 h 301"/>
              <a:gd name="T8" fmla="*/ 2147483646 w 427"/>
              <a:gd name="T9" fmla="*/ 0 h 301"/>
              <a:gd name="T10" fmla="*/ 2147483646 w 427"/>
              <a:gd name="T11" fmla="*/ 0 h 301"/>
              <a:gd name="T12" fmla="*/ 2147483646 w 427"/>
              <a:gd name="T13" fmla="*/ 0 h 301"/>
              <a:gd name="T14" fmla="*/ 2147483646 w 427"/>
              <a:gd name="T15" fmla="*/ 0 h 301"/>
              <a:gd name="T16" fmla="*/ 2147483646 w 427"/>
              <a:gd name="T17" fmla="*/ 0 h 301"/>
              <a:gd name="T18" fmla="*/ 2147483646 w 427"/>
              <a:gd name="T19" fmla="*/ 0 h 301"/>
              <a:gd name="T20" fmla="*/ 2147483646 w 427"/>
              <a:gd name="T21" fmla="*/ 0 h 301"/>
              <a:gd name="T22" fmla="*/ 2147483646 w 427"/>
              <a:gd name="T23" fmla="*/ 0 h 301"/>
              <a:gd name="T24" fmla="*/ 2147483646 w 427"/>
              <a:gd name="T25" fmla="*/ 0 h 301"/>
              <a:gd name="T26" fmla="*/ 2147483646 w 427"/>
              <a:gd name="T27" fmla="*/ 0 h 301"/>
              <a:gd name="T28" fmla="*/ 2147483646 w 427"/>
              <a:gd name="T29" fmla="*/ 0 h 301"/>
              <a:gd name="T30" fmla="*/ 2147483646 w 427"/>
              <a:gd name="T31" fmla="*/ 0 h 301"/>
              <a:gd name="T32" fmla="*/ 2147483646 w 427"/>
              <a:gd name="T33" fmla="*/ 0 h 301"/>
              <a:gd name="T34" fmla="*/ 2147483646 w 427"/>
              <a:gd name="T35" fmla="*/ 0 h 301"/>
              <a:gd name="T36" fmla="*/ 2147483646 w 427"/>
              <a:gd name="T37" fmla="*/ 0 h 301"/>
              <a:gd name="T38" fmla="*/ 2147483646 w 427"/>
              <a:gd name="T39" fmla="*/ 2147483646 h 301"/>
              <a:gd name="T40" fmla="*/ 2147483646 w 427"/>
              <a:gd name="T41" fmla="*/ 2147483646 h 301"/>
              <a:gd name="T42" fmla="*/ 2147483646 w 427"/>
              <a:gd name="T43" fmla="*/ 2147483646 h 301"/>
              <a:gd name="T44" fmla="*/ 2147483646 w 427"/>
              <a:gd name="T45" fmla="*/ 2147483646 h 301"/>
              <a:gd name="T46" fmla="*/ 2147483646 w 427"/>
              <a:gd name="T47" fmla="*/ 2147483646 h 301"/>
              <a:gd name="T48" fmla="*/ 2147483646 w 427"/>
              <a:gd name="T49" fmla="*/ 2147483646 h 301"/>
              <a:gd name="T50" fmla="*/ 2147483646 w 427"/>
              <a:gd name="T51" fmla="*/ 2147483646 h 301"/>
              <a:gd name="T52" fmla="*/ 2147483646 w 427"/>
              <a:gd name="T53" fmla="*/ 2147483646 h 301"/>
              <a:gd name="T54" fmla="*/ 2147483646 w 427"/>
              <a:gd name="T55" fmla="*/ 2147483646 h 301"/>
              <a:gd name="T56" fmla="*/ 2147483646 w 427"/>
              <a:gd name="T57" fmla="*/ 2147483646 h 301"/>
              <a:gd name="T58" fmla="*/ 2147483646 w 427"/>
              <a:gd name="T59" fmla="*/ 2147483646 h 301"/>
              <a:gd name="T60" fmla="*/ 2147483646 w 427"/>
              <a:gd name="T61" fmla="*/ 2147483646 h 301"/>
              <a:gd name="T62" fmla="*/ 2147483646 w 427"/>
              <a:gd name="T63" fmla="*/ 2147483646 h 301"/>
              <a:gd name="T64" fmla="*/ 2147483646 w 427"/>
              <a:gd name="T65" fmla="*/ 2147483646 h 301"/>
              <a:gd name="T66" fmla="*/ 2147483646 w 427"/>
              <a:gd name="T67" fmla="*/ 2147483646 h 301"/>
              <a:gd name="T68" fmla="*/ 2147483646 w 427"/>
              <a:gd name="T69" fmla="*/ 2147483646 h 301"/>
              <a:gd name="T70" fmla="*/ 2147483646 w 427"/>
              <a:gd name="T71" fmla="*/ 2147483646 h 301"/>
              <a:gd name="T72" fmla="*/ 2147483646 w 427"/>
              <a:gd name="T73" fmla="*/ 2147483646 h 301"/>
              <a:gd name="T74" fmla="*/ 2147483646 w 427"/>
              <a:gd name="T75" fmla="*/ 2147483646 h 301"/>
              <a:gd name="T76" fmla="*/ 2147483646 w 427"/>
              <a:gd name="T77" fmla="*/ 2147483646 h 301"/>
              <a:gd name="T78" fmla="*/ 2147483646 w 427"/>
              <a:gd name="T79" fmla="*/ 2147483646 h 301"/>
              <a:gd name="T80" fmla="*/ 2147483646 w 427"/>
              <a:gd name="T81" fmla="*/ 2147483646 h 301"/>
              <a:gd name="T82" fmla="*/ 2147483646 w 427"/>
              <a:gd name="T83" fmla="*/ 2147483646 h 301"/>
              <a:gd name="T84" fmla="*/ 2147483646 w 427"/>
              <a:gd name="T85" fmla="*/ 2147483646 h 301"/>
              <a:gd name="T86" fmla="*/ 2147483646 w 427"/>
              <a:gd name="T87" fmla="*/ 2147483646 h 301"/>
              <a:gd name="T88" fmla="*/ 2147483646 w 427"/>
              <a:gd name="T89" fmla="*/ 2147483646 h 301"/>
              <a:gd name="T90" fmla="*/ 2147483646 w 427"/>
              <a:gd name="T91" fmla="*/ 2147483646 h 301"/>
              <a:gd name="T92" fmla="*/ 2147483646 w 427"/>
              <a:gd name="T93" fmla="*/ 2147483646 h 301"/>
              <a:gd name="T94" fmla="*/ 2147483646 w 427"/>
              <a:gd name="T95" fmla="*/ 2147483646 h 301"/>
              <a:gd name="T96" fmla="*/ 2147483646 w 427"/>
              <a:gd name="T97" fmla="*/ 2147483646 h 301"/>
              <a:gd name="T98" fmla="*/ 2147483646 w 427"/>
              <a:gd name="T99" fmla="*/ 2147483646 h 301"/>
              <a:gd name="T100" fmla="*/ 2147483646 w 427"/>
              <a:gd name="T101" fmla="*/ 2147483646 h 301"/>
              <a:gd name="T102" fmla="*/ 2147483646 w 427"/>
              <a:gd name="T103" fmla="*/ 2147483646 h 301"/>
              <a:gd name="T104" fmla="*/ 0 w 427"/>
              <a:gd name="T105" fmla="*/ 2147483646 h 301"/>
              <a:gd name="T106" fmla="*/ 0 w 427"/>
              <a:gd name="T107" fmla="*/ 2147483646 h 301"/>
              <a:gd name="T108" fmla="*/ 0 w 427"/>
              <a:gd name="T109" fmla="*/ 2147483646 h 301"/>
              <a:gd name="T110" fmla="*/ 2147483646 w 427"/>
              <a:gd name="T111" fmla="*/ 2147483646 h 301"/>
              <a:gd name="T112" fmla="*/ 0 w 427"/>
              <a:gd name="T113" fmla="*/ 2147483646 h 301"/>
              <a:gd name="T114" fmla="*/ 0 w 427"/>
              <a:gd name="T115" fmla="*/ 2147483646 h 301"/>
              <a:gd name="T116" fmla="*/ 0 w 427"/>
              <a:gd name="T117" fmla="*/ 2147483646 h 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7"/>
              <a:gd name="T178" fmla="*/ 0 h 301"/>
              <a:gd name="T179" fmla="*/ 427 w 427"/>
              <a:gd name="T180" fmla="*/ 301 h 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7" h="301">
                <a:moveTo>
                  <a:pt x="0" y="0"/>
                </a:moveTo>
                <a:lnTo>
                  <a:pt x="11" y="0"/>
                </a:lnTo>
                <a:lnTo>
                  <a:pt x="16" y="0"/>
                </a:lnTo>
                <a:lnTo>
                  <a:pt x="23" y="0"/>
                </a:lnTo>
                <a:lnTo>
                  <a:pt x="29" y="0"/>
                </a:lnTo>
                <a:lnTo>
                  <a:pt x="34" y="0"/>
                </a:lnTo>
                <a:lnTo>
                  <a:pt x="38" y="0"/>
                </a:lnTo>
                <a:lnTo>
                  <a:pt x="58" y="0"/>
                </a:lnTo>
                <a:lnTo>
                  <a:pt x="63" y="0"/>
                </a:lnTo>
                <a:lnTo>
                  <a:pt x="68" y="0"/>
                </a:lnTo>
                <a:lnTo>
                  <a:pt x="79" y="0"/>
                </a:lnTo>
                <a:lnTo>
                  <a:pt x="82" y="0"/>
                </a:lnTo>
                <a:lnTo>
                  <a:pt x="85" y="0"/>
                </a:lnTo>
                <a:lnTo>
                  <a:pt x="88" y="0"/>
                </a:lnTo>
                <a:lnTo>
                  <a:pt x="94" y="0"/>
                </a:lnTo>
                <a:lnTo>
                  <a:pt x="97" y="0"/>
                </a:lnTo>
                <a:lnTo>
                  <a:pt x="100" y="0"/>
                </a:lnTo>
                <a:lnTo>
                  <a:pt x="106" y="0"/>
                </a:lnTo>
                <a:lnTo>
                  <a:pt x="108" y="0"/>
                </a:lnTo>
                <a:lnTo>
                  <a:pt x="113" y="0"/>
                </a:lnTo>
                <a:lnTo>
                  <a:pt x="117" y="0"/>
                </a:lnTo>
                <a:lnTo>
                  <a:pt x="118" y="0"/>
                </a:lnTo>
                <a:lnTo>
                  <a:pt x="129" y="0"/>
                </a:lnTo>
                <a:lnTo>
                  <a:pt x="140" y="0"/>
                </a:lnTo>
                <a:lnTo>
                  <a:pt x="143" y="0"/>
                </a:lnTo>
                <a:lnTo>
                  <a:pt x="161" y="0"/>
                </a:lnTo>
                <a:lnTo>
                  <a:pt x="168" y="0"/>
                </a:lnTo>
                <a:lnTo>
                  <a:pt x="181" y="0"/>
                </a:lnTo>
                <a:lnTo>
                  <a:pt x="187" y="0"/>
                </a:lnTo>
                <a:lnTo>
                  <a:pt x="188" y="0"/>
                </a:lnTo>
                <a:lnTo>
                  <a:pt x="191" y="0"/>
                </a:lnTo>
                <a:lnTo>
                  <a:pt x="194" y="0"/>
                </a:lnTo>
                <a:lnTo>
                  <a:pt x="200" y="0"/>
                </a:lnTo>
                <a:lnTo>
                  <a:pt x="210" y="0"/>
                </a:lnTo>
                <a:lnTo>
                  <a:pt x="217" y="0"/>
                </a:lnTo>
                <a:lnTo>
                  <a:pt x="220" y="0"/>
                </a:lnTo>
                <a:lnTo>
                  <a:pt x="225" y="0"/>
                </a:lnTo>
                <a:lnTo>
                  <a:pt x="230" y="0"/>
                </a:lnTo>
                <a:lnTo>
                  <a:pt x="236" y="0"/>
                </a:lnTo>
                <a:lnTo>
                  <a:pt x="242" y="0"/>
                </a:lnTo>
                <a:lnTo>
                  <a:pt x="247" y="0"/>
                </a:lnTo>
                <a:lnTo>
                  <a:pt x="250" y="0"/>
                </a:lnTo>
                <a:lnTo>
                  <a:pt x="254" y="0"/>
                </a:lnTo>
                <a:lnTo>
                  <a:pt x="256" y="0"/>
                </a:lnTo>
                <a:lnTo>
                  <a:pt x="261" y="0"/>
                </a:lnTo>
                <a:lnTo>
                  <a:pt x="267" y="0"/>
                </a:lnTo>
                <a:lnTo>
                  <a:pt x="277" y="0"/>
                </a:lnTo>
                <a:lnTo>
                  <a:pt x="280" y="0"/>
                </a:lnTo>
                <a:lnTo>
                  <a:pt x="284" y="0"/>
                </a:lnTo>
                <a:lnTo>
                  <a:pt x="287" y="0"/>
                </a:lnTo>
                <a:lnTo>
                  <a:pt x="292" y="0"/>
                </a:lnTo>
                <a:lnTo>
                  <a:pt x="296" y="0"/>
                </a:lnTo>
                <a:lnTo>
                  <a:pt x="301" y="0"/>
                </a:lnTo>
                <a:lnTo>
                  <a:pt x="302" y="0"/>
                </a:lnTo>
                <a:lnTo>
                  <a:pt x="304" y="0"/>
                </a:lnTo>
                <a:lnTo>
                  <a:pt x="310" y="0"/>
                </a:lnTo>
                <a:lnTo>
                  <a:pt x="312" y="0"/>
                </a:lnTo>
                <a:lnTo>
                  <a:pt x="314" y="0"/>
                </a:lnTo>
                <a:lnTo>
                  <a:pt x="315" y="0"/>
                </a:lnTo>
                <a:lnTo>
                  <a:pt x="317" y="0"/>
                </a:lnTo>
                <a:lnTo>
                  <a:pt x="319" y="0"/>
                </a:lnTo>
                <a:lnTo>
                  <a:pt x="326" y="0"/>
                </a:lnTo>
                <a:lnTo>
                  <a:pt x="328" y="0"/>
                </a:lnTo>
                <a:lnTo>
                  <a:pt x="330" y="0"/>
                </a:lnTo>
                <a:lnTo>
                  <a:pt x="339" y="0"/>
                </a:lnTo>
                <a:lnTo>
                  <a:pt x="341" y="0"/>
                </a:lnTo>
                <a:lnTo>
                  <a:pt x="343" y="0"/>
                </a:lnTo>
                <a:lnTo>
                  <a:pt x="345" y="0"/>
                </a:lnTo>
                <a:lnTo>
                  <a:pt x="354" y="0"/>
                </a:lnTo>
                <a:lnTo>
                  <a:pt x="361" y="0"/>
                </a:lnTo>
                <a:lnTo>
                  <a:pt x="381" y="0"/>
                </a:lnTo>
                <a:lnTo>
                  <a:pt x="384" y="0"/>
                </a:lnTo>
                <a:lnTo>
                  <a:pt x="391" y="0"/>
                </a:lnTo>
                <a:lnTo>
                  <a:pt x="398" y="0"/>
                </a:lnTo>
                <a:lnTo>
                  <a:pt x="400" y="0"/>
                </a:lnTo>
                <a:lnTo>
                  <a:pt x="402" y="0"/>
                </a:lnTo>
                <a:lnTo>
                  <a:pt x="401" y="11"/>
                </a:lnTo>
                <a:lnTo>
                  <a:pt x="401" y="21"/>
                </a:lnTo>
                <a:lnTo>
                  <a:pt x="401" y="30"/>
                </a:lnTo>
                <a:lnTo>
                  <a:pt x="401" y="47"/>
                </a:lnTo>
                <a:lnTo>
                  <a:pt x="408" y="50"/>
                </a:lnTo>
                <a:lnTo>
                  <a:pt x="412" y="50"/>
                </a:lnTo>
                <a:lnTo>
                  <a:pt x="414" y="49"/>
                </a:lnTo>
                <a:lnTo>
                  <a:pt x="420" y="49"/>
                </a:lnTo>
                <a:lnTo>
                  <a:pt x="421" y="49"/>
                </a:lnTo>
                <a:lnTo>
                  <a:pt x="426" y="74"/>
                </a:lnTo>
                <a:lnTo>
                  <a:pt x="426" y="78"/>
                </a:lnTo>
                <a:lnTo>
                  <a:pt x="426" y="81"/>
                </a:lnTo>
                <a:lnTo>
                  <a:pt x="426" y="86"/>
                </a:lnTo>
                <a:lnTo>
                  <a:pt x="426" y="99"/>
                </a:lnTo>
                <a:lnTo>
                  <a:pt x="419" y="104"/>
                </a:lnTo>
                <a:lnTo>
                  <a:pt x="411" y="108"/>
                </a:lnTo>
                <a:lnTo>
                  <a:pt x="406" y="112"/>
                </a:lnTo>
                <a:lnTo>
                  <a:pt x="403" y="113"/>
                </a:lnTo>
                <a:lnTo>
                  <a:pt x="402" y="113"/>
                </a:lnTo>
                <a:lnTo>
                  <a:pt x="397" y="114"/>
                </a:lnTo>
                <a:lnTo>
                  <a:pt x="387" y="100"/>
                </a:lnTo>
                <a:lnTo>
                  <a:pt x="384" y="115"/>
                </a:lnTo>
                <a:lnTo>
                  <a:pt x="385" y="116"/>
                </a:lnTo>
                <a:lnTo>
                  <a:pt x="387" y="127"/>
                </a:lnTo>
                <a:lnTo>
                  <a:pt x="388" y="131"/>
                </a:lnTo>
                <a:lnTo>
                  <a:pt x="391" y="152"/>
                </a:lnTo>
                <a:lnTo>
                  <a:pt x="390" y="155"/>
                </a:lnTo>
                <a:lnTo>
                  <a:pt x="389" y="157"/>
                </a:lnTo>
                <a:lnTo>
                  <a:pt x="384" y="167"/>
                </a:lnTo>
                <a:lnTo>
                  <a:pt x="379" y="170"/>
                </a:lnTo>
                <a:lnTo>
                  <a:pt x="376" y="178"/>
                </a:lnTo>
                <a:lnTo>
                  <a:pt x="375" y="181"/>
                </a:lnTo>
                <a:lnTo>
                  <a:pt x="370" y="184"/>
                </a:lnTo>
                <a:lnTo>
                  <a:pt x="368" y="189"/>
                </a:lnTo>
                <a:lnTo>
                  <a:pt x="364" y="193"/>
                </a:lnTo>
                <a:lnTo>
                  <a:pt x="361" y="194"/>
                </a:lnTo>
                <a:lnTo>
                  <a:pt x="359" y="195"/>
                </a:lnTo>
                <a:lnTo>
                  <a:pt x="353" y="199"/>
                </a:lnTo>
                <a:lnTo>
                  <a:pt x="350" y="198"/>
                </a:lnTo>
                <a:lnTo>
                  <a:pt x="344" y="186"/>
                </a:lnTo>
                <a:lnTo>
                  <a:pt x="341" y="182"/>
                </a:lnTo>
                <a:lnTo>
                  <a:pt x="333" y="180"/>
                </a:lnTo>
                <a:lnTo>
                  <a:pt x="331" y="181"/>
                </a:lnTo>
                <a:lnTo>
                  <a:pt x="321" y="184"/>
                </a:lnTo>
                <a:lnTo>
                  <a:pt x="320" y="186"/>
                </a:lnTo>
                <a:lnTo>
                  <a:pt x="319" y="191"/>
                </a:lnTo>
                <a:lnTo>
                  <a:pt x="319" y="193"/>
                </a:lnTo>
                <a:lnTo>
                  <a:pt x="328" y="198"/>
                </a:lnTo>
                <a:lnTo>
                  <a:pt x="330" y="198"/>
                </a:lnTo>
                <a:lnTo>
                  <a:pt x="333" y="198"/>
                </a:lnTo>
                <a:lnTo>
                  <a:pt x="344" y="201"/>
                </a:lnTo>
                <a:lnTo>
                  <a:pt x="347" y="209"/>
                </a:lnTo>
                <a:lnTo>
                  <a:pt x="345" y="217"/>
                </a:lnTo>
                <a:lnTo>
                  <a:pt x="334" y="219"/>
                </a:lnTo>
                <a:lnTo>
                  <a:pt x="331" y="220"/>
                </a:lnTo>
                <a:lnTo>
                  <a:pt x="319" y="226"/>
                </a:lnTo>
                <a:lnTo>
                  <a:pt x="318" y="245"/>
                </a:lnTo>
                <a:lnTo>
                  <a:pt x="321" y="283"/>
                </a:lnTo>
                <a:lnTo>
                  <a:pt x="319" y="286"/>
                </a:lnTo>
                <a:lnTo>
                  <a:pt x="281" y="300"/>
                </a:lnTo>
                <a:lnTo>
                  <a:pt x="276" y="296"/>
                </a:lnTo>
                <a:lnTo>
                  <a:pt x="271" y="293"/>
                </a:lnTo>
                <a:lnTo>
                  <a:pt x="270" y="292"/>
                </a:lnTo>
                <a:lnTo>
                  <a:pt x="263" y="284"/>
                </a:lnTo>
                <a:lnTo>
                  <a:pt x="255" y="269"/>
                </a:lnTo>
                <a:lnTo>
                  <a:pt x="252" y="267"/>
                </a:lnTo>
                <a:lnTo>
                  <a:pt x="248" y="266"/>
                </a:lnTo>
                <a:lnTo>
                  <a:pt x="253" y="254"/>
                </a:lnTo>
                <a:lnTo>
                  <a:pt x="252" y="252"/>
                </a:lnTo>
                <a:lnTo>
                  <a:pt x="246" y="241"/>
                </a:lnTo>
                <a:lnTo>
                  <a:pt x="244" y="237"/>
                </a:lnTo>
                <a:lnTo>
                  <a:pt x="242" y="233"/>
                </a:lnTo>
                <a:lnTo>
                  <a:pt x="242" y="221"/>
                </a:lnTo>
                <a:lnTo>
                  <a:pt x="242" y="216"/>
                </a:lnTo>
                <a:lnTo>
                  <a:pt x="244" y="210"/>
                </a:lnTo>
                <a:lnTo>
                  <a:pt x="247" y="206"/>
                </a:lnTo>
                <a:lnTo>
                  <a:pt x="261" y="201"/>
                </a:lnTo>
                <a:lnTo>
                  <a:pt x="267" y="195"/>
                </a:lnTo>
                <a:lnTo>
                  <a:pt x="267" y="189"/>
                </a:lnTo>
                <a:lnTo>
                  <a:pt x="260" y="168"/>
                </a:lnTo>
                <a:lnTo>
                  <a:pt x="260" y="166"/>
                </a:lnTo>
                <a:lnTo>
                  <a:pt x="247" y="140"/>
                </a:lnTo>
                <a:lnTo>
                  <a:pt x="239" y="133"/>
                </a:lnTo>
                <a:lnTo>
                  <a:pt x="232" y="133"/>
                </a:lnTo>
                <a:lnTo>
                  <a:pt x="230" y="133"/>
                </a:lnTo>
                <a:lnTo>
                  <a:pt x="212" y="160"/>
                </a:lnTo>
                <a:lnTo>
                  <a:pt x="212" y="163"/>
                </a:lnTo>
                <a:lnTo>
                  <a:pt x="211" y="167"/>
                </a:lnTo>
                <a:lnTo>
                  <a:pt x="211" y="168"/>
                </a:lnTo>
                <a:lnTo>
                  <a:pt x="209" y="176"/>
                </a:lnTo>
                <a:lnTo>
                  <a:pt x="201" y="177"/>
                </a:lnTo>
                <a:lnTo>
                  <a:pt x="194" y="177"/>
                </a:lnTo>
                <a:lnTo>
                  <a:pt x="187" y="174"/>
                </a:lnTo>
                <a:lnTo>
                  <a:pt x="180" y="165"/>
                </a:lnTo>
                <a:lnTo>
                  <a:pt x="179" y="164"/>
                </a:lnTo>
                <a:lnTo>
                  <a:pt x="176" y="160"/>
                </a:lnTo>
                <a:lnTo>
                  <a:pt x="170" y="155"/>
                </a:lnTo>
                <a:lnTo>
                  <a:pt x="167" y="175"/>
                </a:lnTo>
                <a:lnTo>
                  <a:pt x="165" y="177"/>
                </a:lnTo>
                <a:lnTo>
                  <a:pt x="155" y="184"/>
                </a:lnTo>
                <a:lnTo>
                  <a:pt x="154" y="177"/>
                </a:lnTo>
                <a:lnTo>
                  <a:pt x="160" y="166"/>
                </a:lnTo>
                <a:lnTo>
                  <a:pt x="151" y="168"/>
                </a:lnTo>
                <a:lnTo>
                  <a:pt x="150" y="181"/>
                </a:lnTo>
                <a:lnTo>
                  <a:pt x="147" y="184"/>
                </a:lnTo>
                <a:lnTo>
                  <a:pt x="137" y="206"/>
                </a:lnTo>
                <a:lnTo>
                  <a:pt x="127" y="215"/>
                </a:lnTo>
                <a:lnTo>
                  <a:pt x="112" y="213"/>
                </a:lnTo>
                <a:lnTo>
                  <a:pt x="108" y="215"/>
                </a:lnTo>
                <a:lnTo>
                  <a:pt x="104" y="215"/>
                </a:lnTo>
                <a:lnTo>
                  <a:pt x="100" y="215"/>
                </a:lnTo>
                <a:lnTo>
                  <a:pt x="79" y="210"/>
                </a:lnTo>
                <a:lnTo>
                  <a:pt x="73" y="208"/>
                </a:lnTo>
                <a:lnTo>
                  <a:pt x="69" y="201"/>
                </a:lnTo>
                <a:lnTo>
                  <a:pt x="67" y="195"/>
                </a:lnTo>
                <a:lnTo>
                  <a:pt x="67" y="192"/>
                </a:lnTo>
                <a:lnTo>
                  <a:pt x="68" y="186"/>
                </a:lnTo>
                <a:lnTo>
                  <a:pt x="71" y="180"/>
                </a:lnTo>
                <a:lnTo>
                  <a:pt x="71" y="177"/>
                </a:lnTo>
                <a:lnTo>
                  <a:pt x="72" y="174"/>
                </a:lnTo>
                <a:lnTo>
                  <a:pt x="73" y="168"/>
                </a:lnTo>
                <a:lnTo>
                  <a:pt x="73" y="163"/>
                </a:lnTo>
                <a:lnTo>
                  <a:pt x="73" y="159"/>
                </a:lnTo>
                <a:lnTo>
                  <a:pt x="73" y="157"/>
                </a:lnTo>
                <a:lnTo>
                  <a:pt x="73" y="152"/>
                </a:lnTo>
                <a:lnTo>
                  <a:pt x="72" y="150"/>
                </a:lnTo>
                <a:lnTo>
                  <a:pt x="70" y="147"/>
                </a:lnTo>
                <a:lnTo>
                  <a:pt x="66" y="142"/>
                </a:lnTo>
                <a:lnTo>
                  <a:pt x="64" y="140"/>
                </a:lnTo>
                <a:lnTo>
                  <a:pt x="62" y="139"/>
                </a:lnTo>
                <a:lnTo>
                  <a:pt x="60" y="138"/>
                </a:lnTo>
                <a:lnTo>
                  <a:pt x="51" y="134"/>
                </a:lnTo>
                <a:lnTo>
                  <a:pt x="37" y="131"/>
                </a:lnTo>
                <a:lnTo>
                  <a:pt x="6" y="148"/>
                </a:lnTo>
                <a:lnTo>
                  <a:pt x="0" y="144"/>
                </a:lnTo>
                <a:lnTo>
                  <a:pt x="0" y="143"/>
                </a:lnTo>
                <a:lnTo>
                  <a:pt x="0" y="135"/>
                </a:lnTo>
                <a:lnTo>
                  <a:pt x="0" y="131"/>
                </a:lnTo>
                <a:lnTo>
                  <a:pt x="0" y="123"/>
                </a:lnTo>
                <a:lnTo>
                  <a:pt x="0" y="112"/>
                </a:lnTo>
                <a:lnTo>
                  <a:pt x="0" y="99"/>
                </a:lnTo>
                <a:lnTo>
                  <a:pt x="0" y="93"/>
                </a:lnTo>
                <a:lnTo>
                  <a:pt x="0" y="87"/>
                </a:lnTo>
                <a:lnTo>
                  <a:pt x="0" y="74"/>
                </a:lnTo>
                <a:lnTo>
                  <a:pt x="1" y="74"/>
                </a:lnTo>
                <a:lnTo>
                  <a:pt x="5" y="74"/>
                </a:lnTo>
                <a:lnTo>
                  <a:pt x="11" y="74"/>
                </a:lnTo>
                <a:lnTo>
                  <a:pt x="15" y="74"/>
                </a:lnTo>
                <a:lnTo>
                  <a:pt x="15" y="72"/>
                </a:lnTo>
                <a:lnTo>
                  <a:pt x="7" y="66"/>
                </a:lnTo>
                <a:lnTo>
                  <a:pt x="0" y="57"/>
                </a:lnTo>
                <a:lnTo>
                  <a:pt x="0" y="56"/>
                </a:lnTo>
                <a:lnTo>
                  <a:pt x="0" y="47"/>
                </a:lnTo>
                <a:lnTo>
                  <a:pt x="0" y="45"/>
                </a:lnTo>
                <a:lnTo>
                  <a:pt x="0" y="39"/>
                </a:lnTo>
                <a:lnTo>
                  <a:pt x="0" y="36"/>
                </a:lnTo>
                <a:lnTo>
                  <a:pt x="0" y="30"/>
                </a:lnTo>
                <a:lnTo>
                  <a:pt x="0" y="24"/>
                </a:lnTo>
                <a:lnTo>
                  <a:pt x="0" y="19"/>
                </a:lnTo>
                <a:lnTo>
                  <a:pt x="0" y="12"/>
                </a:lnTo>
                <a:lnTo>
                  <a:pt x="0"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08" name="Freeform 212"/>
          <p:cNvSpPr>
            <a:spLocks/>
          </p:cNvSpPr>
          <p:nvPr/>
        </p:nvSpPr>
        <p:spPr bwMode="auto">
          <a:xfrm>
            <a:off x="7024689" y="2459039"/>
            <a:ext cx="530225" cy="528637"/>
          </a:xfrm>
          <a:custGeom>
            <a:avLst/>
            <a:gdLst>
              <a:gd name="T0" fmla="*/ 2147483646 w 367"/>
              <a:gd name="T1" fmla="*/ 0 h 378"/>
              <a:gd name="T2" fmla="*/ 2147483646 w 367"/>
              <a:gd name="T3" fmla="*/ 0 h 378"/>
              <a:gd name="T4" fmla="*/ 2147483646 w 367"/>
              <a:gd name="T5" fmla="*/ 0 h 378"/>
              <a:gd name="T6" fmla="*/ 2147483646 w 367"/>
              <a:gd name="T7" fmla="*/ 0 h 378"/>
              <a:gd name="T8" fmla="*/ 2147483646 w 367"/>
              <a:gd name="T9" fmla="*/ 0 h 378"/>
              <a:gd name="T10" fmla="*/ 2147483646 w 367"/>
              <a:gd name="T11" fmla="*/ 0 h 378"/>
              <a:gd name="T12" fmla="*/ 2147483646 w 367"/>
              <a:gd name="T13" fmla="*/ 0 h 378"/>
              <a:gd name="T14" fmla="*/ 2147483646 w 367"/>
              <a:gd name="T15" fmla="*/ 2147483646 h 378"/>
              <a:gd name="T16" fmla="*/ 2147483646 w 367"/>
              <a:gd name="T17" fmla="*/ 2147483646 h 378"/>
              <a:gd name="T18" fmla="*/ 2147483646 w 367"/>
              <a:gd name="T19" fmla="*/ 2147483646 h 378"/>
              <a:gd name="T20" fmla="*/ 2147483646 w 367"/>
              <a:gd name="T21" fmla="*/ 2147483646 h 378"/>
              <a:gd name="T22" fmla="*/ 2147483646 w 367"/>
              <a:gd name="T23" fmla="*/ 2147483646 h 378"/>
              <a:gd name="T24" fmla="*/ 2147483646 w 367"/>
              <a:gd name="T25" fmla="*/ 2147483646 h 378"/>
              <a:gd name="T26" fmla="*/ 2147483646 w 367"/>
              <a:gd name="T27" fmla="*/ 2147483646 h 378"/>
              <a:gd name="T28" fmla="*/ 2147483646 w 367"/>
              <a:gd name="T29" fmla="*/ 2147483646 h 378"/>
              <a:gd name="T30" fmla="*/ 2147483646 w 367"/>
              <a:gd name="T31" fmla="*/ 2147483646 h 378"/>
              <a:gd name="T32" fmla="*/ 2147483646 w 367"/>
              <a:gd name="T33" fmla="*/ 2147483646 h 378"/>
              <a:gd name="T34" fmla="*/ 2147483646 w 367"/>
              <a:gd name="T35" fmla="*/ 2147483646 h 378"/>
              <a:gd name="T36" fmla="*/ 2147483646 w 367"/>
              <a:gd name="T37" fmla="*/ 2147483646 h 378"/>
              <a:gd name="T38" fmla="*/ 2147483646 w 367"/>
              <a:gd name="T39" fmla="*/ 2147483646 h 378"/>
              <a:gd name="T40" fmla="*/ 2147483646 w 367"/>
              <a:gd name="T41" fmla="*/ 2147483646 h 378"/>
              <a:gd name="T42" fmla="*/ 2147483646 w 367"/>
              <a:gd name="T43" fmla="*/ 2147483646 h 378"/>
              <a:gd name="T44" fmla="*/ 2147483646 w 367"/>
              <a:gd name="T45" fmla="*/ 2147483646 h 378"/>
              <a:gd name="T46" fmla="*/ 2147483646 w 367"/>
              <a:gd name="T47" fmla="*/ 2147483646 h 378"/>
              <a:gd name="T48" fmla="*/ 2147483646 w 367"/>
              <a:gd name="T49" fmla="*/ 2147483646 h 378"/>
              <a:gd name="T50" fmla="*/ 2147483646 w 367"/>
              <a:gd name="T51" fmla="*/ 2147483646 h 378"/>
              <a:gd name="T52" fmla="*/ 2147483646 w 367"/>
              <a:gd name="T53" fmla="*/ 2147483646 h 378"/>
              <a:gd name="T54" fmla="*/ 2147483646 w 367"/>
              <a:gd name="T55" fmla="*/ 2147483646 h 378"/>
              <a:gd name="T56" fmla="*/ 2147483646 w 367"/>
              <a:gd name="T57" fmla="*/ 2147483646 h 378"/>
              <a:gd name="T58" fmla="*/ 2147483646 w 367"/>
              <a:gd name="T59" fmla="*/ 2147483646 h 378"/>
              <a:gd name="T60" fmla="*/ 2147483646 w 367"/>
              <a:gd name="T61" fmla="*/ 2147483646 h 378"/>
              <a:gd name="T62" fmla="*/ 2147483646 w 367"/>
              <a:gd name="T63" fmla="*/ 2147483646 h 378"/>
              <a:gd name="T64" fmla="*/ 2147483646 w 367"/>
              <a:gd name="T65" fmla="*/ 2147483646 h 378"/>
              <a:gd name="T66" fmla="*/ 2147483646 w 367"/>
              <a:gd name="T67" fmla="*/ 2147483646 h 378"/>
              <a:gd name="T68" fmla="*/ 2147483646 w 367"/>
              <a:gd name="T69" fmla="*/ 2147483646 h 378"/>
              <a:gd name="T70" fmla="*/ 2147483646 w 367"/>
              <a:gd name="T71" fmla="*/ 2147483646 h 378"/>
              <a:gd name="T72" fmla="*/ 2147483646 w 367"/>
              <a:gd name="T73" fmla="*/ 2147483646 h 378"/>
              <a:gd name="T74" fmla="*/ 2147483646 w 367"/>
              <a:gd name="T75" fmla="*/ 2147483646 h 378"/>
              <a:gd name="T76" fmla="*/ 2147483646 w 367"/>
              <a:gd name="T77" fmla="*/ 2147483646 h 378"/>
              <a:gd name="T78" fmla="*/ 2147483646 w 367"/>
              <a:gd name="T79" fmla="*/ 2147483646 h 378"/>
              <a:gd name="T80" fmla="*/ 2147483646 w 367"/>
              <a:gd name="T81" fmla="*/ 2147483646 h 378"/>
              <a:gd name="T82" fmla="*/ 2147483646 w 367"/>
              <a:gd name="T83" fmla="*/ 2147483646 h 378"/>
              <a:gd name="T84" fmla="*/ 2147483646 w 367"/>
              <a:gd name="T85" fmla="*/ 2147483646 h 378"/>
              <a:gd name="T86" fmla="*/ 2147483646 w 367"/>
              <a:gd name="T87" fmla="*/ 2147483646 h 378"/>
              <a:gd name="T88" fmla="*/ 2147483646 w 367"/>
              <a:gd name="T89" fmla="*/ 2147483646 h 378"/>
              <a:gd name="T90" fmla="*/ 0 w 367"/>
              <a:gd name="T91" fmla="*/ 2147483646 h 378"/>
              <a:gd name="T92" fmla="*/ 0 w 367"/>
              <a:gd name="T93" fmla="*/ 2147483646 h 378"/>
              <a:gd name="T94" fmla="*/ 0 w 367"/>
              <a:gd name="T95" fmla="*/ 2147483646 h 378"/>
              <a:gd name="T96" fmla="*/ 0 w 367"/>
              <a:gd name="T97" fmla="*/ 2147483646 h 378"/>
              <a:gd name="T98" fmla="*/ 0 w 367"/>
              <a:gd name="T99" fmla="*/ 2147483646 h 378"/>
              <a:gd name="T100" fmla="*/ 0 w 367"/>
              <a:gd name="T101" fmla="*/ 2147483646 h 378"/>
              <a:gd name="T102" fmla="*/ 0 w 367"/>
              <a:gd name="T103" fmla="*/ 2147483646 h 378"/>
              <a:gd name="T104" fmla="*/ 0 w 367"/>
              <a:gd name="T105" fmla="*/ 2147483646 h 378"/>
              <a:gd name="T106" fmla="*/ 0 w 367"/>
              <a:gd name="T107" fmla="*/ 2147483646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7"/>
              <a:gd name="T163" fmla="*/ 0 h 378"/>
              <a:gd name="T164" fmla="*/ 367 w 367"/>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7" h="378">
                <a:moveTo>
                  <a:pt x="0" y="0"/>
                </a:moveTo>
                <a:lnTo>
                  <a:pt x="3" y="0"/>
                </a:lnTo>
                <a:lnTo>
                  <a:pt x="6" y="0"/>
                </a:lnTo>
                <a:lnTo>
                  <a:pt x="12" y="0"/>
                </a:lnTo>
                <a:lnTo>
                  <a:pt x="17" y="0"/>
                </a:lnTo>
                <a:lnTo>
                  <a:pt x="25" y="0"/>
                </a:lnTo>
                <a:lnTo>
                  <a:pt x="27" y="0"/>
                </a:lnTo>
                <a:lnTo>
                  <a:pt x="28" y="0"/>
                </a:lnTo>
                <a:lnTo>
                  <a:pt x="33" y="0"/>
                </a:lnTo>
                <a:lnTo>
                  <a:pt x="36" y="0"/>
                </a:lnTo>
                <a:lnTo>
                  <a:pt x="48" y="0"/>
                </a:lnTo>
                <a:lnTo>
                  <a:pt x="54" y="0"/>
                </a:lnTo>
                <a:lnTo>
                  <a:pt x="56" y="0"/>
                </a:lnTo>
                <a:lnTo>
                  <a:pt x="58" y="0"/>
                </a:lnTo>
                <a:lnTo>
                  <a:pt x="60" y="0"/>
                </a:lnTo>
                <a:lnTo>
                  <a:pt x="73" y="0"/>
                </a:lnTo>
                <a:lnTo>
                  <a:pt x="76" y="0"/>
                </a:lnTo>
                <a:lnTo>
                  <a:pt x="85" y="0"/>
                </a:lnTo>
                <a:lnTo>
                  <a:pt x="103" y="0"/>
                </a:lnTo>
                <a:lnTo>
                  <a:pt x="121" y="0"/>
                </a:lnTo>
                <a:lnTo>
                  <a:pt x="127" y="0"/>
                </a:lnTo>
                <a:lnTo>
                  <a:pt x="136" y="0"/>
                </a:lnTo>
                <a:lnTo>
                  <a:pt x="141" y="0"/>
                </a:lnTo>
                <a:lnTo>
                  <a:pt x="146" y="0"/>
                </a:lnTo>
                <a:lnTo>
                  <a:pt x="149" y="0"/>
                </a:lnTo>
                <a:lnTo>
                  <a:pt x="158" y="0"/>
                </a:lnTo>
                <a:lnTo>
                  <a:pt x="163" y="0"/>
                </a:lnTo>
                <a:lnTo>
                  <a:pt x="170" y="0"/>
                </a:lnTo>
                <a:lnTo>
                  <a:pt x="171" y="0"/>
                </a:lnTo>
                <a:lnTo>
                  <a:pt x="177" y="0"/>
                </a:lnTo>
                <a:lnTo>
                  <a:pt x="180" y="0"/>
                </a:lnTo>
                <a:lnTo>
                  <a:pt x="185" y="0"/>
                </a:lnTo>
                <a:lnTo>
                  <a:pt x="187" y="0"/>
                </a:lnTo>
                <a:lnTo>
                  <a:pt x="194" y="0"/>
                </a:lnTo>
                <a:lnTo>
                  <a:pt x="196" y="0"/>
                </a:lnTo>
                <a:lnTo>
                  <a:pt x="207" y="0"/>
                </a:lnTo>
                <a:lnTo>
                  <a:pt x="213" y="0"/>
                </a:lnTo>
                <a:lnTo>
                  <a:pt x="219" y="0"/>
                </a:lnTo>
                <a:lnTo>
                  <a:pt x="219" y="2"/>
                </a:lnTo>
                <a:lnTo>
                  <a:pt x="219" y="4"/>
                </a:lnTo>
                <a:lnTo>
                  <a:pt x="219" y="13"/>
                </a:lnTo>
                <a:lnTo>
                  <a:pt x="219" y="17"/>
                </a:lnTo>
                <a:lnTo>
                  <a:pt x="219" y="21"/>
                </a:lnTo>
                <a:lnTo>
                  <a:pt x="219" y="29"/>
                </a:lnTo>
                <a:lnTo>
                  <a:pt x="219" y="40"/>
                </a:lnTo>
                <a:lnTo>
                  <a:pt x="219" y="54"/>
                </a:lnTo>
                <a:lnTo>
                  <a:pt x="219" y="66"/>
                </a:lnTo>
                <a:lnTo>
                  <a:pt x="219" y="76"/>
                </a:lnTo>
                <a:lnTo>
                  <a:pt x="219" y="79"/>
                </a:lnTo>
                <a:lnTo>
                  <a:pt x="219" y="80"/>
                </a:lnTo>
                <a:lnTo>
                  <a:pt x="219" y="91"/>
                </a:lnTo>
                <a:lnTo>
                  <a:pt x="219" y="103"/>
                </a:lnTo>
                <a:lnTo>
                  <a:pt x="219" y="113"/>
                </a:lnTo>
                <a:lnTo>
                  <a:pt x="219" y="115"/>
                </a:lnTo>
                <a:lnTo>
                  <a:pt x="219" y="127"/>
                </a:lnTo>
                <a:lnTo>
                  <a:pt x="219" y="129"/>
                </a:lnTo>
                <a:lnTo>
                  <a:pt x="219" y="133"/>
                </a:lnTo>
                <a:lnTo>
                  <a:pt x="219" y="140"/>
                </a:lnTo>
                <a:lnTo>
                  <a:pt x="219" y="144"/>
                </a:lnTo>
                <a:lnTo>
                  <a:pt x="219" y="147"/>
                </a:lnTo>
                <a:lnTo>
                  <a:pt x="219" y="149"/>
                </a:lnTo>
                <a:lnTo>
                  <a:pt x="219" y="153"/>
                </a:lnTo>
                <a:lnTo>
                  <a:pt x="229" y="145"/>
                </a:lnTo>
                <a:lnTo>
                  <a:pt x="231" y="140"/>
                </a:lnTo>
                <a:lnTo>
                  <a:pt x="234" y="133"/>
                </a:lnTo>
                <a:lnTo>
                  <a:pt x="235" y="132"/>
                </a:lnTo>
                <a:lnTo>
                  <a:pt x="238" y="132"/>
                </a:lnTo>
                <a:lnTo>
                  <a:pt x="240" y="131"/>
                </a:lnTo>
                <a:lnTo>
                  <a:pt x="243" y="130"/>
                </a:lnTo>
                <a:lnTo>
                  <a:pt x="244" y="130"/>
                </a:lnTo>
                <a:lnTo>
                  <a:pt x="246" y="130"/>
                </a:lnTo>
                <a:lnTo>
                  <a:pt x="248" y="130"/>
                </a:lnTo>
                <a:lnTo>
                  <a:pt x="251" y="131"/>
                </a:lnTo>
                <a:lnTo>
                  <a:pt x="254" y="132"/>
                </a:lnTo>
                <a:lnTo>
                  <a:pt x="265" y="154"/>
                </a:lnTo>
                <a:lnTo>
                  <a:pt x="265" y="157"/>
                </a:lnTo>
                <a:lnTo>
                  <a:pt x="270" y="163"/>
                </a:lnTo>
                <a:lnTo>
                  <a:pt x="283" y="163"/>
                </a:lnTo>
                <a:lnTo>
                  <a:pt x="292" y="163"/>
                </a:lnTo>
                <a:lnTo>
                  <a:pt x="303" y="169"/>
                </a:lnTo>
                <a:lnTo>
                  <a:pt x="318" y="186"/>
                </a:lnTo>
                <a:lnTo>
                  <a:pt x="349" y="188"/>
                </a:lnTo>
                <a:lnTo>
                  <a:pt x="359" y="183"/>
                </a:lnTo>
                <a:lnTo>
                  <a:pt x="363" y="177"/>
                </a:lnTo>
                <a:lnTo>
                  <a:pt x="363" y="182"/>
                </a:lnTo>
                <a:lnTo>
                  <a:pt x="363" y="185"/>
                </a:lnTo>
                <a:lnTo>
                  <a:pt x="366" y="190"/>
                </a:lnTo>
                <a:lnTo>
                  <a:pt x="363" y="193"/>
                </a:lnTo>
                <a:lnTo>
                  <a:pt x="363" y="199"/>
                </a:lnTo>
                <a:lnTo>
                  <a:pt x="363" y="200"/>
                </a:lnTo>
                <a:lnTo>
                  <a:pt x="363" y="203"/>
                </a:lnTo>
                <a:lnTo>
                  <a:pt x="363" y="223"/>
                </a:lnTo>
                <a:lnTo>
                  <a:pt x="363" y="227"/>
                </a:lnTo>
                <a:lnTo>
                  <a:pt x="363" y="240"/>
                </a:lnTo>
                <a:lnTo>
                  <a:pt x="363" y="247"/>
                </a:lnTo>
                <a:lnTo>
                  <a:pt x="363" y="253"/>
                </a:lnTo>
                <a:lnTo>
                  <a:pt x="363" y="260"/>
                </a:lnTo>
                <a:lnTo>
                  <a:pt x="363" y="263"/>
                </a:lnTo>
                <a:lnTo>
                  <a:pt x="363" y="265"/>
                </a:lnTo>
                <a:lnTo>
                  <a:pt x="363" y="278"/>
                </a:lnTo>
                <a:lnTo>
                  <a:pt x="363" y="280"/>
                </a:lnTo>
                <a:lnTo>
                  <a:pt x="363" y="296"/>
                </a:lnTo>
                <a:lnTo>
                  <a:pt x="363" y="302"/>
                </a:lnTo>
                <a:lnTo>
                  <a:pt x="363" y="304"/>
                </a:lnTo>
                <a:lnTo>
                  <a:pt x="363" y="313"/>
                </a:lnTo>
                <a:lnTo>
                  <a:pt x="363" y="315"/>
                </a:lnTo>
                <a:lnTo>
                  <a:pt x="363" y="322"/>
                </a:lnTo>
                <a:lnTo>
                  <a:pt x="363" y="324"/>
                </a:lnTo>
                <a:lnTo>
                  <a:pt x="363" y="327"/>
                </a:lnTo>
                <a:lnTo>
                  <a:pt x="363" y="330"/>
                </a:lnTo>
                <a:lnTo>
                  <a:pt x="363" y="346"/>
                </a:lnTo>
                <a:lnTo>
                  <a:pt x="363" y="353"/>
                </a:lnTo>
                <a:lnTo>
                  <a:pt x="363" y="355"/>
                </a:lnTo>
                <a:lnTo>
                  <a:pt x="363" y="361"/>
                </a:lnTo>
                <a:lnTo>
                  <a:pt x="363" y="364"/>
                </a:lnTo>
                <a:lnTo>
                  <a:pt x="363" y="374"/>
                </a:lnTo>
                <a:lnTo>
                  <a:pt x="363" y="377"/>
                </a:lnTo>
                <a:lnTo>
                  <a:pt x="357" y="377"/>
                </a:lnTo>
                <a:lnTo>
                  <a:pt x="351" y="377"/>
                </a:lnTo>
                <a:lnTo>
                  <a:pt x="345" y="377"/>
                </a:lnTo>
                <a:lnTo>
                  <a:pt x="339" y="377"/>
                </a:lnTo>
                <a:lnTo>
                  <a:pt x="334" y="377"/>
                </a:lnTo>
                <a:lnTo>
                  <a:pt x="331" y="377"/>
                </a:lnTo>
                <a:lnTo>
                  <a:pt x="327" y="377"/>
                </a:lnTo>
                <a:lnTo>
                  <a:pt x="326" y="377"/>
                </a:lnTo>
                <a:lnTo>
                  <a:pt x="324" y="377"/>
                </a:lnTo>
                <a:lnTo>
                  <a:pt x="316" y="377"/>
                </a:lnTo>
                <a:lnTo>
                  <a:pt x="308" y="377"/>
                </a:lnTo>
                <a:lnTo>
                  <a:pt x="306" y="377"/>
                </a:lnTo>
                <a:lnTo>
                  <a:pt x="300" y="377"/>
                </a:lnTo>
                <a:lnTo>
                  <a:pt x="292" y="377"/>
                </a:lnTo>
                <a:lnTo>
                  <a:pt x="289" y="377"/>
                </a:lnTo>
                <a:lnTo>
                  <a:pt x="286" y="377"/>
                </a:lnTo>
                <a:lnTo>
                  <a:pt x="278" y="375"/>
                </a:lnTo>
                <a:lnTo>
                  <a:pt x="261" y="375"/>
                </a:lnTo>
                <a:lnTo>
                  <a:pt x="257" y="375"/>
                </a:lnTo>
                <a:lnTo>
                  <a:pt x="254" y="375"/>
                </a:lnTo>
                <a:lnTo>
                  <a:pt x="243" y="375"/>
                </a:lnTo>
                <a:lnTo>
                  <a:pt x="230" y="375"/>
                </a:lnTo>
                <a:lnTo>
                  <a:pt x="219" y="375"/>
                </a:lnTo>
                <a:lnTo>
                  <a:pt x="213" y="375"/>
                </a:lnTo>
                <a:lnTo>
                  <a:pt x="206" y="375"/>
                </a:lnTo>
                <a:lnTo>
                  <a:pt x="202" y="375"/>
                </a:lnTo>
                <a:lnTo>
                  <a:pt x="199" y="375"/>
                </a:lnTo>
                <a:lnTo>
                  <a:pt x="194" y="375"/>
                </a:lnTo>
                <a:lnTo>
                  <a:pt x="192" y="375"/>
                </a:lnTo>
                <a:lnTo>
                  <a:pt x="188" y="375"/>
                </a:lnTo>
                <a:lnTo>
                  <a:pt x="186" y="375"/>
                </a:lnTo>
                <a:lnTo>
                  <a:pt x="180" y="375"/>
                </a:lnTo>
                <a:lnTo>
                  <a:pt x="178" y="375"/>
                </a:lnTo>
                <a:lnTo>
                  <a:pt x="176" y="375"/>
                </a:lnTo>
                <a:lnTo>
                  <a:pt x="174" y="375"/>
                </a:lnTo>
                <a:lnTo>
                  <a:pt x="170" y="375"/>
                </a:lnTo>
                <a:lnTo>
                  <a:pt x="167" y="375"/>
                </a:lnTo>
                <a:lnTo>
                  <a:pt x="165" y="375"/>
                </a:lnTo>
                <a:lnTo>
                  <a:pt x="163" y="375"/>
                </a:lnTo>
                <a:lnTo>
                  <a:pt x="160" y="375"/>
                </a:lnTo>
                <a:lnTo>
                  <a:pt x="159" y="375"/>
                </a:lnTo>
                <a:lnTo>
                  <a:pt x="152" y="375"/>
                </a:lnTo>
                <a:lnTo>
                  <a:pt x="148" y="375"/>
                </a:lnTo>
                <a:lnTo>
                  <a:pt x="146" y="375"/>
                </a:lnTo>
                <a:lnTo>
                  <a:pt x="143" y="375"/>
                </a:lnTo>
                <a:lnTo>
                  <a:pt x="141" y="375"/>
                </a:lnTo>
                <a:lnTo>
                  <a:pt x="134" y="375"/>
                </a:lnTo>
                <a:lnTo>
                  <a:pt x="131" y="375"/>
                </a:lnTo>
                <a:lnTo>
                  <a:pt x="128" y="375"/>
                </a:lnTo>
                <a:lnTo>
                  <a:pt x="124" y="375"/>
                </a:lnTo>
                <a:lnTo>
                  <a:pt x="122" y="375"/>
                </a:lnTo>
                <a:lnTo>
                  <a:pt x="120" y="375"/>
                </a:lnTo>
                <a:lnTo>
                  <a:pt x="117" y="375"/>
                </a:lnTo>
                <a:lnTo>
                  <a:pt x="109" y="375"/>
                </a:lnTo>
                <a:lnTo>
                  <a:pt x="101" y="375"/>
                </a:lnTo>
                <a:lnTo>
                  <a:pt x="98" y="375"/>
                </a:lnTo>
                <a:lnTo>
                  <a:pt x="85" y="375"/>
                </a:lnTo>
                <a:lnTo>
                  <a:pt x="82" y="375"/>
                </a:lnTo>
                <a:lnTo>
                  <a:pt x="73" y="375"/>
                </a:lnTo>
                <a:lnTo>
                  <a:pt x="71" y="375"/>
                </a:lnTo>
                <a:lnTo>
                  <a:pt x="65" y="375"/>
                </a:lnTo>
                <a:lnTo>
                  <a:pt x="61" y="375"/>
                </a:lnTo>
                <a:lnTo>
                  <a:pt x="58" y="375"/>
                </a:lnTo>
                <a:lnTo>
                  <a:pt x="54" y="375"/>
                </a:lnTo>
                <a:lnTo>
                  <a:pt x="49" y="375"/>
                </a:lnTo>
                <a:lnTo>
                  <a:pt x="41" y="375"/>
                </a:lnTo>
                <a:lnTo>
                  <a:pt x="37" y="375"/>
                </a:lnTo>
                <a:lnTo>
                  <a:pt x="28" y="375"/>
                </a:lnTo>
                <a:lnTo>
                  <a:pt x="25" y="375"/>
                </a:lnTo>
                <a:lnTo>
                  <a:pt x="22" y="375"/>
                </a:lnTo>
                <a:lnTo>
                  <a:pt x="15" y="375"/>
                </a:lnTo>
                <a:lnTo>
                  <a:pt x="13" y="375"/>
                </a:lnTo>
                <a:lnTo>
                  <a:pt x="7" y="375"/>
                </a:lnTo>
                <a:lnTo>
                  <a:pt x="4" y="375"/>
                </a:lnTo>
                <a:lnTo>
                  <a:pt x="1" y="373"/>
                </a:lnTo>
                <a:lnTo>
                  <a:pt x="1" y="366"/>
                </a:lnTo>
                <a:lnTo>
                  <a:pt x="1" y="363"/>
                </a:lnTo>
                <a:lnTo>
                  <a:pt x="1" y="361"/>
                </a:lnTo>
                <a:lnTo>
                  <a:pt x="1" y="358"/>
                </a:lnTo>
                <a:lnTo>
                  <a:pt x="1" y="355"/>
                </a:lnTo>
                <a:lnTo>
                  <a:pt x="1" y="349"/>
                </a:lnTo>
                <a:lnTo>
                  <a:pt x="1" y="346"/>
                </a:lnTo>
                <a:lnTo>
                  <a:pt x="1" y="342"/>
                </a:lnTo>
                <a:lnTo>
                  <a:pt x="1" y="340"/>
                </a:lnTo>
                <a:lnTo>
                  <a:pt x="1" y="336"/>
                </a:lnTo>
                <a:lnTo>
                  <a:pt x="1" y="333"/>
                </a:lnTo>
                <a:lnTo>
                  <a:pt x="1" y="331"/>
                </a:lnTo>
                <a:lnTo>
                  <a:pt x="1" y="330"/>
                </a:lnTo>
                <a:lnTo>
                  <a:pt x="1" y="324"/>
                </a:lnTo>
                <a:lnTo>
                  <a:pt x="1" y="316"/>
                </a:lnTo>
                <a:lnTo>
                  <a:pt x="1" y="315"/>
                </a:lnTo>
                <a:lnTo>
                  <a:pt x="1" y="313"/>
                </a:lnTo>
                <a:lnTo>
                  <a:pt x="1" y="312"/>
                </a:lnTo>
                <a:lnTo>
                  <a:pt x="1" y="310"/>
                </a:lnTo>
                <a:lnTo>
                  <a:pt x="1" y="307"/>
                </a:lnTo>
                <a:lnTo>
                  <a:pt x="1" y="304"/>
                </a:lnTo>
                <a:lnTo>
                  <a:pt x="1" y="300"/>
                </a:lnTo>
                <a:lnTo>
                  <a:pt x="1" y="292"/>
                </a:lnTo>
                <a:lnTo>
                  <a:pt x="1" y="286"/>
                </a:lnTo>
                <a:lnTo>
                  <a:pt x="1" y="285"/>
                </a:lnTo>
                <a:lnTo>
                  <a:pt x="1" y="282"/>
                </a:lnTo>
                <a:lnTo>
                  <a:pt x="1" y="275"/>
                </a:lnTo>
                <a:lnTo>
                  <a:pt x="1" y="269"/>
                </a:lnTo>
                <a:lnTo>
                  <a:pt x="1" y="266"/>
                </a:lnTo>
                <a:lnTo>
                  <a:pt x="1" y="264"/>
                </a:lnTo>
                <a:lnTo>
                  <a:pt x="1" y="257"/>
                </a:lnTo>
                <a:lnTo>
                  <a:pt x="1" y="253"/>
                </a:lnTo>
                <a:lnTo>
                  <a:pt x="1" y="250"/>
                </a:lnTo>
                <a:lnTo>
                  <a:pt x="1" y="239"/>
                </a:lnTo>
                <a:lnTo>
                  <a:pt x="1" y="237"/>
                </a:lnTo>
                <a:lnTo>
                  <a:pt x="0" y="227"/>
                </a:lnTo>
                <a:lnTo>
                  <a:pt x="0" y="222"/>
                </a:lnTo>
                <a:lnTo>
                  <a:pt x="0" y="220"/>
                </a:lnTo>
                <a:lnTo>
                  <a:pt x="0" y="215"/>
                </a:lnTo>
                <a:lnTo>
                  <a:pt x="0" y="208"/>
                </a:lnTo>
                <a:lnTo>
                  <a:pt x="0" y="203"/>
                </a:lnTo>
                <a:lnTo>
                  <a:pt x="0" y="198"/>
                </a:lnTo>
                <a:lnTo>
                  <a:pt x="0" y="195"/>
                </a:lnTo>
                <a:lnTo>
                  <a:pt x="0" y="190"/>
                </a:lnTo>
                <a:lnTo>
                  <a:pt x="0" y="185"/>
                </a:lnTo>
                <a:lnTo>
                  <a:pt x="0" y="178"/>
                </a:lnTo>
                <a:lnTo>
                  <a:pt x="0" y="166"/>
                </a:lnTo>
                <a:lnTo>
                  <a:pt x="0" y="162"/>
                </a:lnTo>
                <a:lnTo>
                  <a:pt x="0" y="158"/>
                </a:lnTo>
                <a:lnTo>
                  <a:pt x="0" y="153"/>
                </a:lnTo>
                <a:lnTo>
                  <a:pt x="0" y="147"/>
                </a:lnTo>
                <a:lnTo>
                  <a:pt x="0" y="145"/>
                </a:lnTo>
                <a:lnTo>
                  <a:pt x="0" y="140"/>
                </a:lnTo>
                <a:lnTo>
                  <a:pt x="0" y="131"/>
                </a:lnTo>
                <a:lnTo>
                  <a:pt x="0" y="128"/>
                </a:lnTo>
                <a:lnTo>
                  <a:pt x="0" y="126"/>
                </a:lnTo>
                <a:lnTo>
                  <a:pt x="0" y="121"/>
                </a:lnTo>
                <a:lnTo>
                  <a:pt x="0" y="118"/>
                </a:lnTo>
                <a:lnTo>
                  <a:pt x="0" y="115"/>
                </a:lnTo>
                <a:lnTo>
                  <a:pt x="0" y="112"/>
                </a:lnTo>
                <a:lnTo>
                  <a:pt x="0" y="103"/>
                </a:lnTo>
                <a:lnTo>
                  <a:pt x="0" y="99"/>
                </a:lnTo>
                <a:lnTo>
                  <a:pt x="0" y="90"/>
                </a:lnTo>
                <a:lnTo>
                  <a:pt x="0" y="84"/>
                </a:lnTo>
                <a:lnTo>
                  <a:pt x="0" y="78"/>
                </a:lnTo>
                <a:lnTo>
                  <a:pt x="0" y="73"/>
                </a:lnTo>
                <a:lnTo>
                  <a:pt x="0" y="69"/>
                </a:lnTo>
                <a:lnTo>
                  <a:pt x="0" y="65"/>
                </a:lnTo>
                <a:lnTo>
                  <a:pt x="0" y="56"/>
                </a:lnTo>
                <a:lnTo>
                  <a:pt x="0" y="53"/>
                </a:lnTo>
                <a:lnTo>
                  <a:pt x="0" y="49"/>
                </a:lnTo>
                <a:lnTo>
                  <a:pt x="0" y="47"/>
                </a:lnTo>
                <a:lnTo>
                  <a:pt x="0" y="40"/>
                </a:lnTo>
                <a:lnTo>
                  <a:pt x="0" y="32"/>
                </a:lnTo>
                <a:lnTo>
                  <a:pt x="0" y="29"/>
                </a:lnTo>
                <a:lnTo>
                  <a:pt x="0" y="24"/>
                </a:lnTo>
                <a:lnTo>
                  <a:pt x="0" y="17"/>
                </a:lnTo>
                <a:lnTo>
                  <a:pt x="0" y="14"/>
                </a:lnTo>
                <a:lnTo>
                  <a:pt x="0" y="9"/>
                </a:lnTo>
                <a:lnTo>
                  <a:pt x="0" y="3"/>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 name="Freeform 213"/>
          <p:cNvSpPr>
            <a:spLocks/>
          </p:cNvSpPr>
          <p:nvPr/>
        </p:nvSpPr>
        <p:spPr bwMode="auto">
          <a:xfrm>
            <a:off x="6605588" y="1944688"/>
            <a:ext cx="633412" cy="514350"/>
          </a:xfrm>
          <a:custGeom>
            <a:avLst/>
            <a:gdLst>
              <a:gd name="T0" fmla="*/ 2147483646 w 439"/>
              <a:gd name="T1" fmla="*/ 0 h 368"/>
              <a:gd name="T2" fmla="*/ 2147483646 w 439"/>
              <a:gd name="T3" fmla="*/ 0 h 368"/>
              <a:gd name="T4" fmla="*/ 2147483646 w 439"/>
              <a:gd name="T5" fmla="*/ 0 h 368"/>
              <a:gd name="T6" fmla="*/ 2147483646 w 439"/>
              <a:gd name="T7" fmla="*/ 0 h 368"/>
              <a:gd name="T8" fmla="*/ 2147483646 w 439"/>
              <a:gd name="T9" fmla="*/ 0 h 368"/>
              <a:gd name="T10" fmla="*/ 2147483646 w 439"/>
              <a:gd name="T11" fmla="*/ 0 h 368"/>
              <a:gd name="T12" fmla="*/ 2147483646 w 439"/>
              <a:gd name="T13" fmla="*/ 0 h 368"/>
              <a:gd name="T14" fmla="*/ 2147483646 w 439"/>
              <a:gd name="T15" fmla="*/ 0 h 368"/>
              <a:gd name="T16" fmla="*/ 2147483646 w 439"/>
              <a:gd name="T17" fmla="*/ 0 h 368"/>
              <a:gd name="T18" fmla="*/ 2147483646 w 439"/>
              <a:gd name="T19" fmla="*/ 0 h 368"/>
              <a:gd name="T20" fmla="*/ 2147483646 w 439"/>
              <a:gd name="T21" fmla="*/ 0 h 368"/>
              <a:gd name="T22" fmla="*/ 2147483646 w 439"/>
              <a:gd name="T23" fmla="*/ 0 h 368"/>
              <a:gd name="T24" fmla="*/ 2147483646 w 439"/>
              <a:gd name="T25" fmla="*/ 0 h 368"/>
              <a:gd name="T26" fmla="*/ 2147483646 w 439"/>
              <a:gd name="T27" fmla="*/ 0 h 368"/>
              <a:gd name="T28" fmla="*/ 2147483646 w 439"/>
              <a:gd name="T29" fmla="*/ 0 h 368"/>
              <a:gd name="T30" fmla="*/ 2147483646 w 439"/>
              <a:gd name="T31" fmla="*/ 0 h 368"/>
              <a:gd name="T32" fmla="*/ 2147483646 w 439"/>
              <a:gd name="T33" fmla="*/ 2147483646 h 368"/>
              <a:gd name="T34" fmla="*/ 2147483646 w 439"/>
              <a:gd name="T35" fmla="*/ 2147483646 h 368"/>
              <a:gd name="T36" fmla="*/ 2147483646 w 439"/>
              <a:gd name="T37" fmla="*/ 2147483646 h 368"/>
              <a:gd name="T38" fmla="*/ 2147483646 w 439"/>
              <a:gd name="T39" fmla="*/ 2147483646 h 368"/>
              <a:gd name="T40" fmla="*/ 2147483646 w 439"/>
              <a:gd name="T41" fmla="*/ 2147483646 h 368"/>
              <a:gd name="T42" fmla="*/ 2147483646 w 439"/>
              <a:gd name="T43" fmla="*/ 2147483646 h 368"/>
              <a:gd name="T44" fmla="*/ 2147483646 w 439"/>
              <a:gd name="T45" fmla="*/ 2147483646 h 368"/>
              <a:gd name="T46" fmla="*/ 2147483646 w 439"/>
              <a:gd name="T47" fmla="*/ 2147483646 h 368"/>
              <a:gd name="T48" fmla="*/ 2147483646 w 439"/>
              <a:gd name="T49" fmla="*/ 2147483646 h 368"/>
              <a:gd name="T50" fmla="*/ 2147483646 w 439"/>
              <a:gd name="T51" fmla="*/ 2147483646 h 368"/>
              <a:gd name="T52" fmla="*/ 2147483646 w 439"/>
              <a:gd name="T53" fmla="*/ 2147483646 h 368"/>
              <a:gd name="T54" fmla="*/ 2147483646 w 439"/>
              <a:gd name="T55" fmla="*/ 2147483646 h 368"/>
              <a:gd name="T56" fmla="*/ 2147483646 w 439"/>
              <a:gd name="T57" fmla="*/ 2147483646 h 368"/>
              <a:gd name="T58" fmla="*/ 2147483646 w 439"/>
              <a:gd name="T59" fmla="*/ 2147483646 h 368"/>
              <a:gd name="T60" fmla="*/ 2147483646 w 439"/>
              <a:gd name="T61" fmla="*/ 2147483646 h 368"/>
              <a:gd name="T62" fmla="*/ 2147483646 w 439"/>
              <a:gd name="T63" fmla="*/ 2147483646 h 368"/>
              <a:gd name="T64" fmla="*/ 2147483646 w 439"/>
              <a:gd name="T65" fmla="*/ 2147483646 h 368"/>
              <a:gd name="T66" fmla="*/ 2147483646 w 439"/>
              <a:gd name="T67" fmla="*/ 2147483646 h 368"/>
              <a:gd name="T68" fmla="*/ 2147483646 w 439"/>
              <a:gd name="T69" fmla="*/ 2147483646 h 368"/>
              <a:gd name="T70" fmla="*/ 2147483646 w 439"/>
              <a:gd name="T71" fmla="*/ 2147483646 h 368"/>
              <a:gd name="T72" fmla="*/ 2147483646 w 439"/>
              <a:gd name="T73" fmla="*/ 2147483646 h 368"/>
              <a:gd name="T74" fmla="*/ 2147483646 w 439"/>
              <a:gd name="T75" fmla="*/ 2147483646 h 368"/>
              <a:gd name="T76" fmla="*/ 2147483646 w 439"/>
              <a:gd name="T77" fmla="*/ 2147483646 h 368"/>
              <a:gd name="T78" fmla="*/ 2147483646 w 439"/>
              <a:gd name="T79" fmla="*/ 2147483646 h 368"/>
              <a:gd name="T80" fmla="*/ 2147483646 w 439"/>
              <a:gd name="T81" fmla="*/ 2147483646 h 368"/>
              <a:gd name="T82" fmla="*/ 2147483646 w 439"/>
              <a:gd name="T83" fmla="*/ 2147483646 h 368"/>
              <a:gd name="T84" fmla="*/ 2147483646 w 439"/>
              <a:gd name="T85" fmla="*/ 2147483646 h 368"/>
              <a:gd name="T86" fmla="*/ 0 w 439"/>
              <a:gd name="T87" fmla="*/ 2147483646 h 368"/>
              <a:gd name="T88" fmla="*/ 0 w 439"/>
              <a:gd name="T89" fmla="*/ 2147483646 h 368"/>
              <a:gd name="T90" fmla="*/ 0 w 439"/>
              <a:gd name="T91" fmla="*/ 2147483646 h 368"/>
              <a:gd name="T92" fmla="*/ 2147483646 w 439"/>
              <a:gd name="T93" fmla="*/ 2147483646 h 368"/>
              <a:gd name="T94" fmla="*/ 0 w 439"/>
              <a:gd name="T95" fmla="*/ 2147483646 h 368"/>
              <a:gd name="T96" fmla="*/ 0 w 439"/>
              <a:gd name="T97" fmla="*/ 2147483646 h 368"/>
              <a:gd name="T98" fmla="*/ 2147483646 w 439"/>
              <a:gd name="T99" fmla="*/ 2147483646 h 368"/>
              <a:gd name="T100" fmla="*/ 2147483646 w 439"/>
              <a:gd name="T101" fmla="*/ 2147483646 h 368"/>
              <a:gd name="T102" fmla="*/ 2147483646 w 439"/>
              <a:gd name="T103" fmla="*/ 2147483646 h 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9"/>
              <a:gd name="T157" fmla="*/ 0 h 368"/>
              <a:gd name="T158" fmla="*/ 439 w 439"/>
              <a:gd name="T159" fmla="*/ 368 h 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9" h="368">
                <a:moveTo>
                  <a:pt x="1" y="0"/>
                </a:moveTo>
                <a:lnTo>
                  <a:pt x="8" y="0"/>
                </a:lnTo>
                <a:lnTo>
                  <a:pt x="13" y="0"/>
                </a:lnTo>
                <a:lnTo>
                  <a:pt x="17" y="0"/>
                </a:lnTo>
                <a:lnTo>
                  <a:pt x="20" y="0"/>
                </a:lnTo>
                <a:lnTo>
                  <a:pt x="24" y="0"/>
                </a:lnTo>
                <a:lnTo>
                  <a:pt x="29" y="0"/>
                </a:lnTo>
                <a:lnTo>
                  <a:pt x="34" y="0"/>
                </a:lnTo>
                <a:lnTo>
                  <a:pt x="36" y="0"/>
                </a:lnTo>
                <a:lnTo>
                  <a:pt x="41" y="0"/>
                </a:lnTo>
                <a:lnTo>
                  <a:pt x="46" y="0"/>
                </a:lnTo>
                <a:lnTo>
                  <a:pt x="48" y="0"/>
                </a:lnTo>
                <a:lnTo>
                  <a:pt x="60" y="0"/>
                </a:lnTo>
                <a:lnTo>
                  <a:pt x="63" y="0"/>
                </a:lnTo>
                <a:lnTo>
                  <a:pt x="71" y="0"/>
                </a:lnTo>
                <a:lnTo>
                  <a:pt x="73" y="0"/>
                </a:lnTo>
                <a:lnTo>
                  <a:pt x="79" y="0"/>
                </a:lnTo>
                <a:lnTo>
                  <a:pt x="82" y="0"/>
                </a:lnTo>
                <a:lnTo>
                  <a:pt x="88" y="0"/>
                </a:lnTo>
                <a:lnTo>
                  <a:pt x="94" y="0"/>
                </a:lnTo>
                <a:lnTo>
                  <a:pt x="96" y="0"/>
                </a:lnTo>
                <a:lnTo>
                  <a:pt x="106" y="0"/>
                </a:lnTo>
                <a:lnTo>
                  <a:pt x="108" y="0"/>
                </a:lnTo>
                <a:lnTo>
                  <a:pt x="118" y="0"/>
                </a:lnTo>
                <a:lnTo>
                  <a:pt x="121" y="0"/>
                </a:lnTo>
                <a:lnTo>
                  <a:pt x="130" y="0"/>
                </a:lnTo>
                <a:lnTo>
                  <a:pt x="133" y="0"/>
                </a:lnTo>
                <a:lnTo>
                  <a:pt x="144" y="0"/>
                </a:lnTo>
                <a:lnTo>
                  <a:pt x="146" y="0"/>
                </a:lnTo>
                <a:lnTo>
                  <a:pt x="148" y="0"/>
                </a:lnTo>
                <a:lnTo>
                  <a:pt x="155" y="0"/>
                </a:lnTo>
                <a:lnTo>
                  <a:pt x="159" y="0"/>
                </a:lnTo>
                <a:lnTo>
                  <a:pt x="167" y="0"/>
                </a:lnTo>
                <a:lnTo>
                  <a:pt x="169" y="0"/>
                </a:lnTo>
                <a:lnTo>
                  <a:pt x="176" y="0"/>
                </a:lnTo>
                <a:lnTo>
                  <a:pt x="180" y="0"/>
                </a:lnTo>
                <a:lnTo>
                  <a:pt x="181" y="0"/>
                </a:lnTo>
                <a:lnTo>
                  <a:pt x="191" y="0"/>
                </a:lnTo>
                <a:lnTo>
                  <a:pt x="193" y="0"/>
                </a:lnTo>
                <a:lnTo>
                  <a:pt x="202" y="0"/>
                </a:lnTo>
                <a:lnTo>
                  <a:pt x="203" y="0"/>
                </a:lnTo>
                <a:lnTo>
                  <a:pt x="205" y="0"/>
                </a:lnTo>
                <a:lnTo>
                  <a:pt x="212" y="0"/>
                </a:lnTo>
                <a:lnTo>
                  <a:pt x="213" y="0"/>
                </a:lnTo>
                <a:lnTo>
                  <a:pt x="216" y="0"/>
                </a:lnTo>
                <a:lnTo>
                  <a:pt x="219" y="0"/>
                </a:lnTo>
                <a:lnTo>
                  <a:pt x="230" y="0"/>
                </a:lnTo>
                <a:lnTo>
                  <a:pt x="231" y="0"/>
                </a:lnTo>
                <a:lnTo>
                  <a:pt x="241" y="0"/>
                </a:lnTo>
                <a:lnTo>
                  <a:pt x="242" y="0"/>
                </a:lnTo>
                <a:lnTo>
                  <a:pt x="253" y="0"/>
                </a:lnTo>
                <a:lnTo>
                  <a:pt x="255" y="0"/>
                </a:lnTo>
                <a:lnTo>
                  <a:pt x="265" y="0"/>
                </a:lnTo>
                <a:lnTo>
                  <a:pt x="267" y="0"/>
                </a:lnTo>
                <a:lnTo>
                  <a:pt x="278" y="0"/>
                </a:lnTo>
                <a:lnTo>
                  <a:pt x="279" y="0"/>
                </a:lnTo>
                <a:lnTo>
                  <a:pt x="285" y="0"/>
                </a:lnTo>
                <a:lnTo>
                  <a:pt x="289" y="0"/>
                </a:lnTo>
                <a:lnTo>
                  <a:pt x="290" y="0"/>
                </a:lnTo>
                <a:lnTo>
                  <a:pt x="291" y="0"/>
                </a:lnTo>
                <a:lnTo>
                  <a:pt x="302" y="0"/>
                </a:lnTo>
                <a:lnTo>
                  <a:pt x="303" y="0"/>
                </a:lnTo>
                <a:lnTo>
                  <a:pt x="313" y="0"/>
                </a:lnTo>
                <a:lnTo>
                  <a:pt x="314" y="0"/>
                </a:lnTo>
                <a:lnTo>
                  <a:pt x="320" y="0"/>
                </a:lnTo>
                <a:lnTo>
                  <a:pt x="326" y="0"/>
                </a:lnTo>
                <a:lnTo>
                  <a:pt x="338" y="0"/>
                </a:lnTo>
                <a:lnTo>
                  <a:pt x="342" y="0"/>
                </a:lnTo>
                <a:lnTo>
                  <a:pt x="351" y="0"/>
                </a:lnTo>
                <a:lnTo>
                  <a:pt x="363" y="0"/>
                </a:lnTo>
                <a:lnTo>
                  <a:pt x="370" y="0"/>
                </a:lnTo>
                <a:lnTo>
                  <a:pt x="375" y="0"/>
                </a:lnTo>
                <a:lnTo>
                  <a:pt x="381" y="0"/>
                </a:lnTo>
                <a:lnTo>
                  <a:pt x="387" y="0"/>
                </a:lnTo>
                <a:lnTo>
                  <a:pt x="399" y="0"/>
                </a:lnTo>
                <a:lnTo>
                  <a:pt x="411" y="0"/>
                </a:lnTo>
                <a:lnTo>
                  <a:pt x="423" y="0"/>
                </a:lnTo>
                <a:lnTo>
                  <a:pt x="426" y="0"/>
                </a:lnTo>
                <a:lnTo>
                  <a:pt x="434" y="0"/>
                </a:lnTo>
                <a:lnTo>
                  <a:pt x="436" y="0"/>
                </a:lnTo>
                <a:lnTo>
                  <a:pt x="436" y="13"/>
                </a:lnTo>
                <a:lnTo>
                  <a:pt x="436" y="26"/>
                </a:lnTo>
                <a:lnTo>
                  <a:pt x="436" y="29"/>
                </a:lnTo>
                <a:lnTo>
                  <a:pt x="436" y="38"/>
                </a:lnTo>
                <a:lnTo>
                  <a:pt x="436" y="49"/>
                </a:lnTo>
                <a:lnTo>
                  <a:pt x="436" y="62"/>
                </a:lnTo>
                <a:lnTo>
                  <a:pt x="436" y="66"/>
                </a:lnTo>
                <a:lnTo>
                  <a:pt x="436" y="74"/>
                </a:lnTo>
                <a:lnTo>
                  <a:pt x="436" y="79"/>
                </a:lnTo>
                <a:lnTo>
                  <a:pt x="436" y="87"/>
                </a:lnTo>
                <a:lnTo>
                  <a:pt x="436" y="89"/>
                </a:lnTo>
                <a:lnTo>
                  <a:pt x="436" y="100"/>
                </a:lnTo>
                <a:lnTo>
                  <a:pt x="436" y="104"/>
                </a:lnTo>
                <a:lnTo>
                  <a:pt x="436" y="112"/>
                </a:lnTo>
                <a:lnTo>
                  <a:pt x="436" y="117"/>
                </a:lnTo>
                <a:lnTo>
                  <a:pt x="436" y="124"/>
                </a:lnTo>
                <a:lnTo>
                  <a:pt x="436" y="137"/>
                </a:lnTo>
                <a:lnTo>
                  <a:pt x="436" y="144"/>
                </a:lnTo>
                <a:lnTo>
                  <a:pt x="436" y="149"/>
                </a:lnTo>
                <a:lnTo>
                  <a:pt x="436" y="158"/>
                </a:lnTo>
                <a:lnTo>
                  <a:pt x="436" y="160"/>
                </a:lnTo>
                <a:lnTo>
                  <a:pt x="436" y="167"/>
                </a:lnTo>
                <a:lnTo>
                  <a:pt x="436" y="171"/>
                </a:lnTo>
                <a:lnTo>
                  <a:pt x="436" y="173"/>
                </a:lnTo>
                <a:lnTo>
                  <a:pt x="436" y="180"/>
                </a:lnTo>
                <a:lnTo>
                  <a:pt x="436" y="185"/>
                </a:lnTo>
                <a:lnTo>
                  <a:pt x="436" y="191"/>
                </a:lnTo>
                <a:lnTo>
                  <a:pt x="438" y="195"/>
                </a:lnTo>
                <a:lnTo>
                  <a:pt x="438" y="198"/>
                </a:lnTo>
                <a:lnTo>
                  <a:pt x="438" y="210"/>
                </a:lnTo>
                <a:lnTo>
                  <a:pt x="438" y="214"/>
                </a:lnTo>
                <a:lnTo>
                  <a:pt x="438" y="224"/>
                </a:lnTo>
                <a:lnTo>
                  <a:pt x="438" y="235"/>
                </a:lnTo>
                <a:lnTo>
                  <a:pt x="438" y="248"/>
                </a:lnTo>
                <a:lnTo>
                  <a:pt x="438" y="251"/>
                </a:lnTo>
                <a:lnTo>
                  <a:pt x="438" y="257"/>
                </a:lnTo>
                <a:lnTo>
                  <a:pt x="436" y="260"/>
                </a:lnTo>
                <a:lnTo>
                  <a:pt x="436" y="270"/>
                </a:lnTo>
                <a:lnTo>
                  <a:pt x="436" y="272"/>
                </a:lnTo>
                <a:lnTo>
                  <a:pt x="436" y="284"/>
                </a:lnTo>
                <a:lnTo>
                  <a:pt x="436" y="291"/>
                </a:lnTo>
                <a:lnTo>
                  <a:pt x="436" y="293"/>
                </a:lnTo>
                <a:lnTo>
                  <a:pt x="436" y="295"/>
                </a:lnTo>
                <a:lnTo>
                  <a:pt x="438" y="296"/>
                </a:lnTo>
                <a:lnTo>
                  <a:pt x="438" y="309"/>
                </a:lnTo>
                <a:lnTo>
                  <a:pt x="438" y="314"/>
                </a:lnTo>
                <a:lnTo>
                  <a:pt x="438" y="321"/>
                </a:lnTo>
                <a:lnTo>
                  <a:pt x="438" y="334"/>
                </a:lnTo>
                <a:lnTo>
                  <a:pt x="438" y="345"/>
                </a:lnTo>
                <a:lnTo>
                  <a:pt x="438" y="359"/>
                </a:lnTo>
                <a:lnTo>
                  <a:pt x="438" y="367"/>
                </a:lnTo>
                <a:lnTo>
                  <a:pt x="432" y="367"/>
                </a:lnTo>
                <a:lnTo>
                  <a:pt x="428" y="367"/>
                </a:lnTo>
                <a:lnTo>
                  <a:pt x="419" y="367"/>
                </a:lnTo>
                <a:lnTo>
                  <a:pt x="412" y="367"/>
                </a:lnTo>
                <a:lnTo>
                  <a:pt x="395" y="367"/>
                </a:lnTo>
                <a:lnTo>
                  <a:pt x="377" y="367"/>
                </a:lnTo>
                <a:lnTo>
                  <a:pt x="367" y="367"/>
                </a:lnTo>
                <a:lnTo>
                  <a:pt x="365" y="367"/>
                </a:lnTo>
                <a:lnTo>
                  <a:pt x="352" y="367"/>
                </a:lnTo>
                <a:lnTo>
                  <a:pt x="349" y="367"/>
                </a:lnTo>
                <a:lnTo>
                  <a:pt x="347" y="367"/>
                </a:lnTo>
                <a:lnTo>
                  <a:pt x="345" y="367"/>
                </a:lnTo>
                <a:lnTo>
                  <a:pt x="340" y="367"/>
                </a:lnTo>
                <a:lnTo>
                  <a:pt x="327" y="367"/>
                </a:lnTo>
                <a:lnTo>
                  <a:pt x="324" y="367"/>
                </a:lnTo>
                <a:lnTo>
                  <a:pt x="320" y="367"/>
                </a:lnTo>
                <a:lnTo>
                  <a:pt x="319" y="367"/>
                </a:lnTo>
                <a:lnTo>
                  <a:pt x="316" y="367"/>
                </a:lnTo>
                <a:lnTo>
                  <a:pt x="309" y="367"/>
                </a:lnTo>
                <a:lnTo>
                  <a:pt x="303" y="367"/>
                </a:lnTo>
                <a:lnTo>
                  <a:pt x="298" y="367"/>
                </a:lnTo>
                <a:lnTo>
                  <a:pt x="294" y="367"/>
                </a:lnTo>
                <a:lnTo>
                  <a:pt x="291" y="367"/>
                </a:lnTo>
                <a:lnTo>
                  <a:pt x="285" y="367"/>
                </a:lnTo>
                <a:lnTo>
                  <a:pt x="279" y="367"/>
                </a:lnTo>
                <a:lnTo>
                  <a:pt x="270" y="367"/>
                </a:lnTo>
                <a:lnTo>
                  <a:pt x="268" y="367"/>
                </a:lnTo>
                <a:lnTo>
                  <a:pt x="266" y="367"/>
                </a:lnTo>
                <a:lnTo>
                  <a:pt x="261" y="367"/>
                </a:lnTo>
                <a:lnTo>
                  <a:pt x="260" y="367"/>
                </a:lnTo>
                <a:lnTo>
                  <a:pt x="256" y="367"/>
                </a:lnTo>
                <a:lnTo>
                  <a:pt x="252" y="367"/>
                </a:lnTo>
                <a:lnTo>
                  <a:pt x="242" y="367"/>
                </a:lnTo>
                <a:lnTo>
                  <a:pt x="239" y="367"/>
                </a:lnTo>
                <a:lnTo>
                  <a:pt x="232" y="367"/>
                </a:lnTo>
                <a:lnTo>
                  <a:pt x="230" y="367"/>
                </a:lnTo>
                <a:lnTo>
                  <a:pt x="219" y="367"/>
                </a:lnTo>
                <a:lnTo>
                  <a:pt x="213" y="367"/>
                </a:lnTo>
                <a:lnTo>
                  <a:pt x="211" y="367"/>
                </a:lnTo>
                <a:lnTo>
                  <a:pt x="206" y="367"/>
                </a:lnTo>
                <a:lnTo>
                  <a:pt x="205" y="367"/>
                </a:lnTo>
                <a:lnTo>
                  <a:pt x="194" y="367"/>
                </a:lnTo>
                <a:lnTo>
                  <a:pt x="187" y="367"/>
                </a:lnTo>
                <a:lnTo>
                  <a:pt x="182" y="367"/>
                </a:lnTo>
                <a:lnTo>
                  <a:pt x="169" y="367"/>
                </a:lnTo>
                <a:lnTo>
                  <a:pt x="167" y="367"/>
                </a:lnTo>
                <a:lnTo>
                  <a:pt x="158" y="367"/>
                </a:lnTo>
                <a:lnTo>
                  <a:pt x="151" y="367"/>
                </a:lnTo>
                <a:lnTo>
                  <a:pt x="148" y="367"/>
                </a:lnTo>
                <a:lnTo>
                  <a:pt x="146" y="367"/>
                </a:lnTo>
                <a:lnTo>
                  <a:pt x="144" y="367"/>
                </a:lnTo>
                <a:lnTo>
                  <a:pt x="138" y="367"/>
                </a:lnTo>
                <a:lnTo>
                  <a:pt x="135" y="367"/>
                </a:lnTo>
                <a:lnTo>
                  <a:pt x="134" y="367"/>
                </a:lnTo>
                <a:lnTo>
                  <a:pt x="124" y="367"/>
                </a:lnTo>
                <a:lnTo>
                  <a:pt x="119" y="367"/>
                </a:lnTo>
                <a:lnTo>
                  <a:pt x="116" y="367"/>
                </a:lnTo>
                <a:lnTo>
                  <a:pt x="113" y="367"/>
                </a:lnTo>
                <a:lnTo>
                  <a:pt x="108" y="367"/>
                </a:lnTo>
                <a:lnTo>
                  <a:pt x="105" y="367"/>
                </a:lnTo>
                <a:lnTo>
                  <a:pt x="103" y="367"/>
                </a:lnTo>
                <a:lnTo>
                  <a:pt x="101" y="367"/>
                </a:lnTo>
                <a:lnTo>
                  <a:pt x="99" y="367"/>
                </a:lnTo>
                <a:lnTo>
                  <a:pt x="95" y="367"/>
                </a:lnTo>
                <a:lnTo>
                  <a:pt x="85" y="367"/>
                </a:lnTo>
                <a:lnTo>
                  <a:pt x="73" y="367"/>
                </a:lnTo>
                <a:lnTo>
                  <a:pt x="68" y="367"/>
                </a:lnTo>
                <a:lnTo>
                  <a:pt x="60" y="367"/>
                </a:lnTo>
                <a:lnTo>
                  <a:pt x="52" y="367"/>
                </a:lnTo>
                <a:lnTo>
                  <a:pt x="48" y="367"/>
                </a:lnTo>
                <a:lnTo>
                  <a:pt x="47" y="367"/>
                </a:lnTo>
                <a:lnTo>
                  <a:pt x="36" y="367"/>
                </a:lnTo>
                <a:lnTo>
                  <a:pt x="24" y="367"/>
                </a:lnTo>
                <a:lnTo>
                  <a:pt x="13" y="367"/>
                </a:lnTo>
                <a:lnTo>
                  <a:pt x="5" y="367"/>
                </a:lnTo>
                <a:lnTo>
                  <a:pt x="1" y="367"/>
                </a:lnTo>
                <a:lnTo>
                  <a:pt x="1" y="359"/>
                </a:lnTo>
                <a:lnTo>
                  <a:pt x="1" y="354"/>
                </a:lnTo>
                <a:lnTo>
                  <a:pt x="1" y="352"/>
                </a:lnTo>
                <a:lnTo>
                  <a:pt x="1" y="344"/>
                </a:lnTo>
                <a:lnTo>
                  <a:pt x="1" y="335"/>
                </a:lnTo>
                <a:lnTo>
                  <a:pt x="1" y="322"/>
                </a:lnTo>
                <a:lnTo>
                  <a:pt x="1" y="319"/>
                </a:lnTo>
                <a:lnTo>
                  <a:pt x="1" y="309"/>
                </a:lnTo>
                <a:lnTo>
                  <a:pt x="0" y="295"/>
                </a:lnTo>
                <a:lnTo>
                  <a:pt x="0" y="293"/>
                </a:lnTo>
                <a:lnTo>
                  <a:pt x="0" y="291"/>
                </a:lnTo>
                <a:lnTo>
                  <a:pt x="0" y="284"/>
                </a:lnTo>
                <a:lnTo>
                  <a:pt x="0" y="279"/>
                </a:lnTo>
                <a:lnTo>
                  <a:pt x="1" y="275"/>
                </a:lnTo>
                <a:lnTo>
                  <a:pt x="0" y="272"/>
                </a:lnTo>
                <a:lnTo>
                  <a:pt x="0" y="267"/>
                </a:lnTo>
                <a:lnTo>
                  <a:pt x="0" y="260"/>
                </a:lnTo>
                <a:lnTo>
                  <a:pt x="0" y="254"/>
                </a:lnTo>
                <a:lnTo>
                  <a:pt x="0" y="245"/>
                </a:lnTo>
                <a:lnTo>
                  <a:pt x="0" y="235"/>
                </a:lnTo>
                <a:lnTo>
                  <a:pt x="0" y="232"/>
                </a:lnTo>
                <a:lnTo>
                  <a:pt x="0" y="227"/>
                </a:lnTo>
                <a:lnTo>
                  <a:pt x="0" y="222"/>
                </a:lnTo>
                <a:lnTo>
                  <a:pt x="0" y="216"/>
                </a:lnTo>
                <a:lnTo>
                  <a:pt x="0" y="210"/>
                </a:lnTo>
                <a:lnTo>
                  <a:pt x="0" y="198"/>
                </a:lnTo>
                <a:lnTo>
                  <a:pt x="1" y="191"/>
                </a:lnTo>
                <a:lnTo>
                  <a:pt x="1" y="189"/>
                </a:lnTo>
                <a:lnTo>
                  <a:pt x="0" y="185"/>
                </a:lnTo>
                <a:lnTo>
                  <a:pt x="1" y="180"/>
                </a:lnTo>
                <a:lnTo>
                  <a:pt x="1" y="173"/>
                </a:lnTo>
                <a:lnTo>
                  <a:pt x="0" y="160"/>
                </a:lnTo>
                <a:lnTo>
                  <a:pt x="0" y="155"/>
                </a:lnTo>
                <a:lnTo>
                  <a:pt x="0" y="149"/>
                </a:lnTo>
                <a:lnTo>
                  <a:pt x="0" y="137"/>
                </a:lnTo>
                <a:lnTo>
                  <a:pt x="0" y="124"/>
                </a:lnTo>
                <a:lnTo>
                  <a:pt x="0" y="117"/>
                </a:lnTo>
                <a:lnTo>
                  <a:pt x="0" y="111"/>
                </a:lnTo>
                <a:lnTo>
                  <a:pt x="0" y="98"/>
                </a:lnTo>
                <a:lnTo>
                  <a:pt x="0" y="88"/>
                </a:lnTo>
                <a:lnTo>
                  <a:pt x="0" y="86"/>
                </a:lnTo>
                <a:lnTo>
                  <a:pt x="1" y="74"/>
                </a:lnTo>
                <a:lnTo>
                  <a:pt x="1" y="72"/>
                </a:lnTo>
                <a:lnTo>
                  <a:pt x="1" y="71"/>
                </a:lnTo>
                <a:lnTo>
                  <a:pt x="1" y="64"/>
                </a:lnTo>
                <a:lnTo>
                  <a:pt x="1" y="62"/>
                </a:lnTo>
                <a:lnTo>
                  <a:pt x="1" y="49"/>
                </a:lnTo>
                <a:lnTo>
                  <a:pt x="1" y="47"/>
                </a:lnTo>
                <a:lnTo>
                  <a:pt x="1" y="44"/>
                </a:lnTo>
                <a:lnTo>
                  <a:pt x="1" y="38"/>
                </a:lnTo>
                <a:lnTo>
                  <a:pt x="1" y="27"/>
                </a:lnTo>
                <a:lnTo>
                  <a:pt x="1" y="26"/>
                </a:lnTo>
                <a:lnTo>
                  <a:pt x="1" y="18"/>
                </a:lnTo>
                <a:lnTo>
                  <a:pt x="1" y="12"/>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0" name="Freeform 214"/>
          <p:cNvSpPr>
            <a:spLocks/>
          </p:cNvSpPr>
          <p:nvPr/>
        </p:nvSpPr>
        <p:spPr bwMode="auto">
          <a:xfrm>
            <a:off x="7235825" y="1460501"/>
            <a:ext cx="698500" cy="485775"/>
          </a:xfrm>
          <a:custGeom>
            <a:avLst/>
            <a:gdLst>
              <a:gd name="T0" fmla="*/ 2147483646 w 484"/>
              <a:gd name="T1" fmla="*/ 0 h 346"/>
              <a:gd name="T2" fmla="*/ 2147483646 w 484"/>
              <a:gd name="T3" fmla="*/ 0 h 346"/>
              <a:gd name="T4" fmla="*/ 2147483646 w 484"/>
              <a:gd name="T5" fmla="*/ 0 h 346"/>
              <a:gd name="T6" fmla="*/ 2147483646 w 484"/>
              <a:gd name="T7" fmla="*/ 0 h 346"/>
              <a:gd name="T8" fmla="*/ 2147483646 w 484"/>
              <a:gd name="T9" fmla="*/ 0 h 346"/>
              <a:gd name="T10" fmla="*/ 2147483646 w 484"/>
              <a:gd name="T11" fmla="*/ 0 h 346"/>
              <a:gd name="T12" fmla="*/ 2147483646 w 484"/>
              <a:gd name="T13" fmla="*/ 0 h 346"/>
              <a:gd name="T14" fmla="*/ 2147483646 w 484"/>
              <a:gd name="T15" fmla="*/ 0 h 346"/>
              <a:gd name="T16" fmla="*/ 2147483646 w 484"/>
              <a:gd name="T17" fmla="*/ 2147483646 h 346"/>
              <a:gd name="T18" fmla="*/ 2147483646 w 484"/>
              <a:gd name="T19" fmla="*/ 2147483646 h 346"/>
              <a:gd name="T20" fmla="*/ 2147483646 w 484"/>
              <a:gd name="T21" fmla="*/ 2147483646 h 346"/>
              <a:gd name="T22" fmla="*/ 2147483646 w 484"/>
              <a:gd name="T23" fmla="*/ 2147483646 h 346"/>
              <a:gd name="T24" fmla="*/ 2147483646 w 484"/>
              <a:gd name="T25" fmla="*/ 2147483646 h 346"/>
              <a:gd name="T26" fmla="*/ 2147483646 w 484"/>
              <a:gd name="T27" fmla="*/ 2147483646 h 346"/>
              <a:gd name="T28" fmla="*/ 2147483646 w 484"/>
              <a:gd name="T29" fmla="*/ 2147483646 h 346"/>
              <a:gd name="T30" fmla="*/ 2147483646 w 484"/>
              <a:gd name="T31" fmla="*/ 2147483646 h 346"/>
              <a:gd name="T32" fmla="*/ 2147483646 w 484"/>
              <a:gd name="T33" fmla="*/ 2147483646 h 346"/>
              <a:gd name="T34" fmla="*/ 2147483646 w 484"/>
              <a:gd name="T35" fmla="*/ 2147483646 h 346"/>
              <a:gd name="T36" fmla="*/ 2147483646 w 484"/>
              <a:gd name="T37" fmla="*/ 2147483646 h 346"/>
              <a:gd name="T38" fmla="*/ 2147483646 w 484"/>
              <a:gd name="T39" fmla="*/ 2147483646 h 346"/>
              <a:gd name="T40" fmla="*/ 2147483646 w 484"/>
              <a:gd name="T41" fmla="*/ 2147483646 h 346"/>
              <a:gd name="T42" fmla="*/ 2147483646 w 484"/>
              <a:gd name="T43" fmla="*/ 2147483646 h 346"/>
              <a:gd name="T44" fmla="*/ 2147483646 w 484"/>
              <a:gd name="T45" fmla="*/ 2147483646 h 346"/>
              <a:gd name="T46" fmla="*/ 2147483646 w 484"/>
              <a:gd name="T47" fmla="*/ 2147483646 h 346"/>
              <a:gd name="T48" fmla="*/ 2147483646 w 484"/>
              <a:gd name="T49" fmla="*/ 2147483646 h 346"/>
              <a:gd name="T50" fmla="*/ 2147483646 w 484"/>
              <a:gd name="T51" fmla="*/ 2147483646 h 346"/>
              <a:gd name="T52" fmla="*/ 2147483646 w 484"/>
              <a:gd name="T53" fmla="*/ 2147483646 h 346"/>
              <a:gd name="T54" fmla="*/ 2147483646 w 484"/>
              <a:gd name="T55" fmla="*/ 2147483646 h 346"/>
              <a:gd name="T56" fmla="*/ 2147483646 w 484"/>
              <a:gd name="T57" fmla="*/ 2147483646 h 346"/>
              <a:gd name="T58" fmla="*/ 2147483646 w 484"/>
              <a:gd name="T59" fmla="*/ 2147483646 h 346"/>
              <a:gd name="T60" fmla="*/ 2147483646 w 484"/>
              <a:gd name="T61" fmla="*/ 2147483646 h 346"/>
              <a:gd name="T62" fmla="*/ 2147483646 w 484"/>
              <a:gd name="T63" fmla="*/ 2147483646 h 346"/>
              <a:gd name="T64" fmla="*/ 2147483646 w 484"/>
              <a:gd name="T65" fmla="*/ 2147483646 h 346"/>
              <a:gd name="T66" fmla="*/ 2147483646 w 484"/>
              <a:gd name="T67" fmla="*/ 2147483646 h 346"/>
              <a:gd name="T68" fmla="*/ 2147483646 w 484"/>
              <a:gd name="T69" fmla="*/ 2147483646 h 346"/>
              <a:gd name="T70" fmla="*/ 2147483646 w 484"/>
              <a:gd name="T71" fmla="*/ 2147483646 h 346"/>
              <a:gd name="T72" fmla="*/ 2147483646 w 484"/>
              <a:gd name="T73" fmla="*/ 2147483646 h 346"/>
              <a:gd name="T74" fmla="*/ 0 w 484"/>
              <a:gd name="T75" fmla="*/ 2147483646 h 346"/>
              <a:gd name="T76" fmla="*/ 0 w 484"/>
              <a:gd name="T77" fmla="*/ 2147483646 h 346"/>
              <a:gd name="T78" fmla="*/ 0 w 484"/>
              <a:gd name="T79" fmla="*/ 2147483646 h 346"/>
              <a:gd name="T80" fmla="*/ 0 w 484"/>
              <a:gd name="T81" fmla="*/ 2147483646 h 346"/>
              <a:gd name="T82" fmla="*/ 0 w 484"/>
              <a:gd name="T83" fmla="*/ 2147483646 h 346"/>
              <a:gd name="T84" fmla="*/ 0 w 484"/>
              <a:gd name="T85" fmla="*/ 2147483646 h 346"/>
              <a:gd name="T86" fmla="*/ 0 w 484"/>
              <a:gd name="T87" fmla="*/ 2147483646 h 346"/>
              <a:gd name="T88" fmla="*/ 0 w 484"/>
              <a:gd name="T89" fmla="*/ 2147483646 h 346"/>
              <a:gd name="T90" fmla="*/ 0 w 484"/>
              <a:gd name="T91" fmla="*/ 2147483646 h 346"/>
              <a:gd name="T92" fmla="*/ 2147483646 w 484"/>
              <a:gd name="T93" fmla="*/ 0 h 346"/>
              <a:gd name="T94" fmla="*/ 2147483646 w 484"/>
              <a:gd name="T95" fmla="*/ 0 h 346"/>
              <a:gd name="T96" fmla="*/ 2147483646 w 484"/>
              <a:gd name="T97" fmla="*/ 0 h 346"/>
              <a:gd name="T98" fmla="*/ 2147483646 w 484"/>
              <a:gd name="T99" fmla="*/ 0 h 346"/>
              <a:gd name="T100" fmla="*/ 2147483646 w 484"/>
              <a:gd name="T101" fmla="*/ 0 h 346"/>
              <a:gd name="T102" fmla="*/ 2147483646 w 484"/>
              <a:gd name="T103" fmla="*/ 0 h 346"/>
              <a:gd name="T104" fmla="*/ 2147483646 w 484"/>
              <a:gd name="T105" fmla="*/ 0 h 346"/>
              <a:gd name="T106" fmla="*/ 2147483646 w 484"/>
              <a:gd name="T107" fmla="*/ 0 h 346"/>
              <a:gd name="T108" fmla="*/ 2147483646 w 484"/>
              <a:gd name="T109" fmla="*/ 0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4"/>
              <a:gd name="T166" fmla="*/ 0 h 346"/>
              <a:gd name="T167" fmla="*/ 484 w 484"/>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4" h="346">
                <a:moveTo>
                  <a:pt x="213" y="0"/>
                </a:moveTo>
                <a:lnTo>
                  <a:pt x="220" y="0"/>
                </a:lnTo>
                <a:lnTo>
                  <a:pt x="225" y="0"/>
                </a:lnTo>
                <a:lnTo>
                  <a:pt x="231" y="0"/>
                </a:lnTo>
                <a:lnTo>
                  <a:pt x="232" y="0"/>
                </a:lnTo>
                <a:lnTo>
                  <a:pt x="235" y="0"/>
                </a:lnTo>
                <a:lnTo>
                  <a:pt x="237" y="0"/>
                </a:lnTo>
                <a:lnTo>
                  <a:pt x="243" y="0"/>
                </a:lnTo>
                <a:lnTo>
                  <a:pt x="245" y="0"/>
                </a:lnTo>
                <a:lnTo>
                  <a:pt x="249" y="0"/>
                </a:lnTo>
                <a:lnTo>
                  <a:pt x="253" y="0"/>
                </a:lnTo>
                <a:lnTo>
                  <a:pt x="261" y="0"/>
                </a:lnTo>
                <a:lnTo>
                  <a:pt x="266" y="0"/>
                </a:lnTo>
                <a:lnTo>
                  <a:pt x="275" y="0"/>
                </a:lnTo>
                <a:lnTo>
                  <a:pt x="282" y="0"/>
                </a:lnTo>
                <a:lnTo>
                  <a:pt x="286" y="0"/>
                </a:lnTo>
                <a:lnTo>
                  <a:pt x="287" y="0"/>
                </a:lnTo>
                <a:lnTo>
                  <a:pt x="294" y="0"/>
                </a:lnTo>
                <a:lnTo>
                  <a:pt x="304" y="0"/>
                </a:lnTo>
                <a:lnTo>
                  <a:pt x="308" y="0"/>
                </a:lnTo>
                <a:lnTo>
                  <a:pt x="317" y="0"/>
                </a:lnTo>
                <a:lnTo>
                  <a:pt x="323" y="0"/>
                </a:lnTo>
                <a:lnTo>
                  <a:pt x="330" y="0"/>
                </a:lnTo>
                <a:lnTo>
                  <a:pt x="335" y="0"/>
                </a:lnTo>
                <a:lnTo>
                  <a:pt x="343" y="0"/>
                </a:lnTo>
                <a:lnTo>
                  <a:pt x="348" y="0"/>
                </a:lnTo>
                <a:lnTo>
                  <a:pt x="354" y="0"/>
                </a:lnTo>
                <a:lnTo>
                  <a:pt x="358" y="0"/>
                </a:lnTo>
                <a:lnTo>
                  <a:pt x="365" y="0"/>
                </a:lnTo>
                <a:lnTo>
                  <a:pt x="366" y="0"/>
                </a:lnTo>
                <a:lnTo>
                  <a:pt x="371" y="0"/>
                </a:lnTo>
                <a:lnTo>
                  <a:pt x="378" y="0"/>
                </a:lnTo>
                <a:lnTo>
                  <a:pt x="380" y="0"/>
                </a:lnTo>
                <a:lnTo>
                  <a:pt x="397" y="0"/>
                </a:lnTo>
                <a:lnTo>
                  <a:pt x="403" y="0"/>
                </a:lnTo>
                <a:lnTo>
                  <a:pt x="420" y="0"/>
                </a:lnTo>
                <a:lnTo>
                  <a:pt x="427" y="0"/>
                </a:lnTo>
                <a:lnTo>
                  <a:pt x="434" y="0"/>
                </a:lnTo>
                <a:lnTo>
                  <a:pt x="437" y="0"/>
                </a:lnTo>
                <a:lnTo>
                  <a:pt x="440" y="0"/>
                </a:lnTo>
                <a:lnTo>
                  <a:pt x="453" y="0"/>
                </a:lnTo>
                <a:lnTo>
                  <a:pt x="454" y="0"/>
                </a:lnTo>
                <a:lnTo>
                  <a:pt x="469" y="0"/>
                </a:lnTo>
                <a:lnTo>
                  <a:pt x="483" y="0"/>
                </a:lnTo>
                <a:lnTo>
                  <a:pt x="483" y="9"/>
                </a:lnTo>
                <a:lnTo>
                  <a:pt x="483" y="14"/>
                </a:lnTo>
                <a:lnTo>
                  <a:pt x="483" y="23"/>
                </a:lnTo>
                <a:lnTo>
                  <a:pt x="483" y="36"/>
                </a:lnTo>
                <a:lnTo>
                  <a:pt x="483" y="44"/>
                </a:lnTo>
                <a:lnTo>
                  <a:pt x="483" y="48"/>
                </a:lnTo>
                <a:lnTo>
                  <a:pt x="481" y="48"/>
                </a:lnTo>
                <a:lnTo>
                  <a:pt x="481" y="59"/>
                </a:lnTo>
                <a:lnTo>
                  <a:pt x="481" y="72"/>
                </a:lnTo>
                <a:lnTo>
                  <a:pt x="481" y="78"/>
                </a:lnTo>
                <a:lnTo>
                  <a:pt x="481" y="114"/>
                </a:lnTo>
                <a:lnTo>
                  <a:pt x="481" y="117"/>
                </a:lnTo>
                <a:lnTo>
                  <a:pt x="481" y="123"/>
                </a:lnTo>
                <a:lnTo>
                  <a:pt x="481" y="125"/>
                </a:lnTo>
                <a:lnTo>
                  <a:pt x="481" y="131"/>
                </a:lnTo>
                <a:lnTo>
                  <a:pt x="481" y="136"/>
                </a:lnTo>
                <a:lnTo>
                  <a:pt x="481" y="143"/>
                </a:lnTo>
                <a:lnTo>
                  <a:pt x="481" y="145"/>
                </a:lnTo>
                <a:lnTo>
                  <a:pt x="481" y="157"/>
                </a:lnTo>
                <a:lnTo>
                  <a:pt x="481" y="159"/>
                </a:lnTo>
                <a:lnTo>
                  <a:pt x="481" y="164"/>
                </a:lnTo>
                <a:lnTo>
                  <a:pt x="481" y="173"/>
                </a:lnTo>
                <a:lnTo>
                  <a:pt x="481" y="184"/>
                </a:lnTo>
                <a:lnTo>
                  <a:pt x="479" y="184"/>
                </a:lnTo>
                <a:lnTo>
                  <a:pt x="477" y="184"/>
                </a:lnTo>
                <a:lnTo>
                  <a:pt x="468" y="184"/>
                </a:lnTo>
                <a:lnTo>
                  <a:pt x="464" y="184"/>
                </a:lnTo>
                <a:lnTo>
                  <a:pt x="456" y="184"/>
                </a:lnTo>
                <a:lnTo>
                  <a:pt x="456" y="190"/>
                </a:lnTo>
                <a:lnTo>
                  <a:pt x="456" y="197"/>
                </a:lnTo>
                <a:lnTo>
                  <a:pt x="444" y="197"/>
                </a:lnTo>
                <a:lnTo>
                  <a:pt x="442" y="197"/>
                </a:lnTo>
                <a:lnTo>
                  <a:pt x="438" y="197"/>
                </a:lnTo>
                <a:lnTo>
                  <a:pt x="435" y="199"/>
                </a:lnTo>
                <a:lnTo>
                  <a:pt x="436" y="205"/>
                </a:lnTo>
                <a:lnTo>
                  <a:pt x="396" y="209"/>
                </a:lnTo>
                <a:lnTo>
                  <a:pt x="390" y="209"/>
                </a:lnTo>
                <a:lnTo>
                  <a:pt x="388" y="211"/>
                </a:lnTo>
                <a:lnTo>
                  <a:pt x="365" y="253"/>
                </a:lnTo>
                <a:lnTo>
                  <a:pt x="364" y="254"/>
                </a:lnTo>
                <a:lnTo>
                  <a:pt x="363" y="255"/>
                </a:lnTo>
                <a:lnTo>
                  <a:pt x="363" y="257"/>
                </a:lnTo>
                <a:lnTo>
                  <a:pt x="361" y="261"/>
                </a:lnTo>
                <a:lnTo>
                  <a:pt x="360" y="265"/>
                </a:lnTo>
                <a:lnTo>
                  <a:pt x="358" y="266"/>
                </a:lnTo>
                <a:lnTo>
                  <a:pt x="353" y="266"/>
                </a:lnTo>
                <a:lnTo>
                  <a:pt x="349" y="268"/>
                </a:lnTo>
                <a:lnTo>
                  <a:pt x="346" y="268"/>
                </a:lnTo>
                <a:lnTo>
                  <a:pt x="344" y="266"/>
                </a:lnTo>
                <a:lnTo>
                  <a:pt x="339" y="265"/>
                </a:lnTo>
                <a:lnTo>
                  <a:pt x="335" y="264"/>
                </a:lnTo>
                <a:lnTo>
                  <a:pt x="332" y="264"/>
                </a:lnTo>
                <a:lnTo>
                  <a:pt x="328" y="264"/>
                </a:lnTo>
                <a:lnTo>
                  <a:pt x="326" y="264"/>
                </a:lnTo>
                <a:lnTo>
                  <a:pt x="322" y="264"/>
                </a:lnTo>
                <a:lnTo>
                  <a:pt x="320" y="264"/>
                </a:lnTo>
                <a:lnTo>
                  <a:pt x="316" y="264"/>
                </a:lnTo>
                <a:lnTo>
                  <a:pt x="309" y="261"/>
                </a:lnTo>
                <a:lnTo>
                  <a:pt x="308" y="261"/>
                </a:lnTo>
                <a:lnTo>
                  <a:pt x="303" y="260"/>
                </a:lnTo>
                <a:lnTo>
                  <a:pt x="300" y="261"/>
                </a:lnTo>
                <a:lnTo>
                  <a:pt x="297" y="260"/>
                </a:lnTo>
                <a:lnTo>
                  <a:pt x="295" y="257"/>
                </a:lnTo>
                <a:lnTo>
                  <a:pt x="294" y="254"/>
                </a:lnTo>
                <a:lnTo>
                  <a:pt x="292" y="252"/>
                </a:lnTo>
                <a:lnTo>
                  <a:pt x="289" y="253"/>
                </a:lnTo>
                <a:lnTo>
                  <a:pt x="284" y="256"/>
                </a:lnTo>
                <a:lnTo>
                  <a:pt x="281" y="257"/>
                </a:lnTo>
                <a:lnTo>
                  <a:pt x="279" y="260"/>
                </a:lnTo>
                <a:lnTo>
                  <a:pt x="276" y="263"/>
                </a:lnTo>
                <a:lnTo>
                  <a:pt x="271" y="266"/>
                </a:lnTo>
                <a:lnTo>
                  <a:pt x="270" y="269"/>
                </a:lnTo>
                <a:lnTo>
                  <a:pt x="270" y="271"/>
                </a:lnTo>
                <a:lnTo>
                  <a:pt x="270" y="276"/>
                </a:lnTo>
                <a:lnTo>
                  <a:pt x="270" y="277"/>
                </a:lnTo>
                <a:lnTo>
                  <a:pt x="270" y="280"/>
                </a:lnTo>
                <a:lnTo>
                  <a:pt x="270" y="281"/>
                </a:lnTo>
                <a:lnTo>
                  <a:pt x="270" y="283"/>
                </a:lnTo>
                <a:lnTo>
                  <a:pt x="271" y="286"/>
                </a:lnTo>
                <a:lnTo>
                  <a:pt x="271" y="288"/>
                </a:lnTo>
                <a:lnTo>
                  <a:pt x="271" y="291"/>
                </a:lnTo>
                <a:lnTo>
                  <a:pt x="271" y="292"/>
                </a:lnTo>
                <a:lnTo>
                  <a:pt x="272" y="297"/>
                </a:lnTo>
                <a:lnTo>
                  <a:pt x="275" y="298"/>
                </a:lnTo>
                <a:lnTo>
                  <a:pt x="276" y="300"/>
                </a:lnTo>
                <a:lnTo>
                  <a:pt x="278" y="303"/>
                </a:lnTo>
                <a:lnTo>
                  <a:pt x="278" y="308"/>
                </a:lnTo>
                <a:lnTo>
                  <a:pt x="279" y="312"/>
                </a:lnTo>
                <a:lnTo>
                  <a:pt x="279" y="315"/>
                </a:lnTo>
                <a:lnTo>
                  <a:pt x="280" y="317"/>
                </a:lnTo>
                <a:lnTo>
                  <a:pt x="278" y="328"/>
                </a:lnTo>
                <a:lnTo>
                  <a:pt x="279" y="331"/>
                </a:lnTo>
                <a:lnTo>
                  <a:pt x="280" y="333"/>
                </a:lnTo>
                <a:lnTo>
                  <a:pt x="282" y="337"/>
                </a:lnTo>
                <a:lnTo>
                  <a:pt x="280" y="342"/>
                </a:lnTo>
                <a:lnTo>
                  <a:pt x="276" y="341"/>
                </a:lnTo>
                <a:lnTo>
                  <a:pt x="275" y="343"/>
                </a:lnTo>
                <a:lnTo>
                  <a:pt x="275" y="345"/>
                </a:lnTo>
                <a:lnTo>
                  <a:pt x="271" y="345"/>
                </a:lnTo>
                <a:lnTo>
                  <a:pt x="267" y="345"/>
                </a:lnTo>
                <a:lnTo>
                  <a:pt x="261" y="345"/>
                </a:lnTo>
                <a:lnTo>
                  <a:pt x="259" y="345"/>
                </a:lnTo>
                <a:lnTo>
                  <a:pt x="244" y="345"/>
                </a:lnTo>
                <a:lnTo>
                  <a:pt x="239" y="345"/>
                </a:lnTo>
                <a:lnTo>
                  <a:pt x="233" y="345"/>
                </a:lnTo>
                <a:lnTo>
                  <a:pt x="231" y="345"/>
                </a:lnTo>
                <a:lnTo>
                  <a:pt x="224" y="345"/>
                </a:lnTo>
                <a:lnTo>
                  <a:pt x="218" y="345"/>
                </a:lnTo>
                <a:lnTo>
                  <a:pt x="209" y="345"/>
                </a:lnTo>
                <a:lnTo>
                  <a:pt x="206" y="345"/>
                </a:lnTo>
                <a:lnTo>
                  <a:pt x="201" y="345"/>
                </a:lnTo>
                <a:lnTo>
                  <a:pt x="199" y="345"/>
                </a:lnTo>
                <a:lnTo>
                  <a:pt x="189" y="345"/>
                </a:lnTo>
                <a:lnTo>
                  <a:pt x="183" y="345"/>
                </a:lnTo>
                <a:lnTo>
                  <a:pt x="176" y="345"/>
                </a:lnTo>
                <a:lnTo>
                  <a:pt x="170" y="345"/>
                </a:lnTo>
                <a:lnTo>
                  <a:pt x="158" y="345"/>
                </a:lnTo>
                <a:lnTo>
                  <a:pt x="146" y="345"/>
                </a:lnTo>
                <a:lnTo>
                  <a:pt x="144" y="345"/>
                </a:lnTo>
                <a:lnTo>
                  <a:pt x="133" y="345"/>
                </a:lnTo>
                <a:lnTo>
                  <a:pt x="128" y="345"/>
                </a:lnTo>
                <a:lnTo>
                  <a:pt x="127" y="345"/>
                </a:lnTo>
                <a:lnTo>
                  <a:pt x="124" y="345"/>
                </a:lnTo>
                <a:lnTo>
                  <a:pt x="122" y="345"/>
                </a:lnTo>
                <a:lnTo>
                  <a:pt x="121" y="345"/>
                </a:lnTo>
                <a:lnTo>
                  <a:pt x="116" y="345"/>
                </a:lnTo>
                <a:lnTo>
                  <a:pt x="108" y="345"/>
                </a:lnTo>
                <a:lnTo>
                  <a:pt x="97" y="345"/>
                </a:lnTo>
                <a:lnTo>
                  <a:pt x="92" y="345"/>
                </a:lnTo>
                <a:lnTo>
                  <a:pt x="85" y="345"/>
                </a:lnTo>
                <a:lnTo>
                  <a:pt x="80" y="345"/>
                </a:lnTo>
                <a:lnTo>
                  <a:pt x="78" y="345"/>
                </a:lnTo>
                <a:lnTo>
                  <a:pt x="72" y="345"/>
                </a:lnTo>
                <a:lnTo>
                  <a:pt x="66" y="345"/>
                </a:lnTo>
                <a:lnTo>
                  <a:pt x="59" y="345"/>
                </a:lnTo>
                <a:lnTo>
                  <a:pt x="48" y="345"/>
                </a:lnTo>
                <a:lnTo>
                  <a:pt x="40" y="345"/>
                </a:lnTo>
                <a:lnTo>
                  <a:pt x="36" y="345"/>
                </a:lnTo>
                <a:lnTo>
                  <a:pt x="30" y="345"/>
                </a:lnTo>
                <a:lnTo>
                  <a:pt x="24" y="345"/>
                </a:lnTo>
                <a:lnTo>
                  <a:pt x="12" y="345"/>
                </a:lnTo>
                <a:lnTo>
                  <a:pt x="0" y="345"/>
                </a:lnTo>
                <a:lnTo>
                  <a:pt x="0" y="340"/>
                </a:lnTo>
                <a:lnTo>
                  <a:pt x="0" y="332"/>
                </a:lnTo>
                <a:lnTo>
                  <a:pt x="0" y="326"/>
                </a:lnTo>
                <a:lnTo>
                  <a:pt x="0" y="320"/>
                </a:lnTo>
                <a:lnTo>
                  <a:pt x="0" y="308"/>
                </a:lnTo>
                <a:lnTo>
                  <a:pt x="0" y="302"/>
                </a:lnTo>
                <a:lnTo>
                  <a:pt x="0" y="296"/>
                </a:lnTo>
                <a:lnTo>
                  <a:pt x="0" y="291"/>
                </a:lnTo>
                <a:lnTo>
                  <a:pt x="0" y="283"/>
                </a:lnTo>
                <a:lnTo>
                  <a:pt x="0" y="270"/>
                </a:lnTo>
                <a:lnTo>
                  <a:pt x="0" y="257"/>
                </a:lnTo>
                <a:lnTo>
                  <a:pt x="0" y="246"/>
                </a:lnTo>
                <a:lnTo>
                  <a:pt x="0" y="238"/>
                </a:lnTo>
                <a:lnTo>
                  <a:pt x="0" y="234"/>
                </a:lnTo>
                <a:lnTo>
                  <a:pt x="0" y="226"/>
                </a:lnTo>
                <a:lnTo>
                  <a:pt x="0" y="221"/>
                </a:lnTo>
                <a:lnTo>
                  <a:pt x="0" y="217"/>
                </a:lnTo>
                <a:lnTo>
                  <a:pt x="0" y="209"/>
                </a:lnTo>
                <a:lnTo>
                  <a:pt x="0" y="197"/>
                </a:lnTo>
                <a:lnTo>
                  <a:pt x="0" y="190"/>
                </a:lnTo>
                <a:lnTo>
                  <a:pt x="0" y="186"/>
                </a:lnTo>
                <a:lnTo>
                  <a:pt x="0" y="185"/>
                </a:lnTo>
                <a:lnTo>
                  <a:pt x="0" y="176"/>
                </a:lnTo>
                <a:lnTo>
                  <a:pt x="0" y="171"/>
                </a:lnTo>
                <a:lnTo>
                  <a:pt x="0" y="165"/>
                </a:lnTo>
                <a:lnTo>
                  <a:pt x="0" y="159"/>
                </a:lnTo>
                <a:lnTo>
                  <a:pt x="0" y="154"/>
                </a:lnTo>
                <a:lnTo>
                  <a:pt x="0" y="153"/>
                </a:lnTo>
                <a:lnTo>
                  <a:pt x="0" y="151"/>
                </a:lnTo>
                <a:lnTo>
                  <a:pt x="0" y="147"/>
                </a:lnTo>
                <a:lnTo>
                  <a:pt x="0" y="134"/>
                </a:lnTo>
                <a:lnTo>
                  <a:pt x="0" y="123"/>
                </a:lnTo>
                <a:lnTo>
                  <a:pt x="0" y="118"/>
                </a:lnTo>
                <a:lnTo>
                  <a:pt x="0" y="110"/>
                </a:lnTo>
                <a:lnTo>
                  <a:pt x="0" y="98"/>
                </a:lnTo>
                <a:lnTo>
                  <a:pt x="0" y="84"/>
                </a:lnTo>
                <a:lnTo>
                  <a:pt x="0" y="72"/>
                </a:lnTo>
                <a:lnTo>
                  <a:pt x="0" y="69"/>
                </a:lnTo>
                <a:lnTo>
                  <a:pt x="0" y="61"/>
                </a:lnTo>
                <a:lnTo>
                  <a:pt x="0" y="48"/>
                </a:lnTo>
                <a:lnTo>
                  <a:pt x="0" y="36"/>
                </a:lnTo>
                <a:lnTo>
                  <a:pt x="0" y="22"/>
                </a:lnTo>
                <a:lnTo>
                  <a:pt x="0" y="18"/>
                </a:lnTo>
                <a:lnTo>
                  <a:pt x="0" y="15"/>
                </a:lnTo>
                <a:lnTo>
                  <a:pt x="0" y="12"/>
                </a:lnTo>
                <a:lnTo>
                  <a:pt x="0" y="0"/>
                </a:lnTo>
                <a:lnTo>
                  <a:pt x="7" y="0"/>
                </a:lnTo>
                <a:lnTo>
                  <a:pt x="12" y="0"/>
                </a:lnTo>
                <a:lnTo>
                  <a:pt x="16" y="0"/>
                </a:lnTo>
                <a:lnTo>
                  <a:pt x="24" y="0"/>
                </a:lnTo>
                <a:lnTo>
                  <a:pt x="25" y="0"/>
                </a:lnTo>
                <a:lnTo>
                  <a:pt x="29" y="0"/>
                </a:lnTo>
                <a:lnTo>
                  <a:pt x="35" y="0"/>
                </a:lnTo>
                <a:lnTo>
                  <a:pt x="41" y="0"/>
                </a:lnTo>
                <a:lnTo>
                  <a:pt x="48" y="0"/>
                </a:lnTo>
                <a:lnTo>
                  <a:pt x="51" y="0"/>
                </a:lnTo>
                <a:lnTo>
                  <a:pt x="56" y="0"/>
                </a:lnTo>
                <a:lnTo>
                  <a:pt x="60" y="0"/>
                </a:lnTo>
                <a:lnTo>
                  <a:pt x="64" y="0"/>
                </a:lnTo>
                <a:lnTo>
                  <a:pt x="72" y="0"/>
                </a:lnTo>
                <a:lnTo>
                  <a:pt x="78" y="0"/>
                </a:lnTo>
                <a:lnTo>
                  <a:pt x="80" y="0"/>
                </a:lnTo>
                <a:lnTo>
                  <a:pt x="84" y="0"/>
                </a:lnTo>
                <a:lnTo>
                  <a:pt x="86" y="0"/>
                </a:lnTo>
                <a:lnTo>
                  <a:pt x="97" y="0"/>
                </a:lnTo>
                <a:lnTo>
                  <a:pt x="103" y="0"/>
                </a:lnTo>
                <a:lnTo>
                  <a:pt x="104" y="0"/>
                </a:lnTo>
                <a:lnTo>
                  <a:pt x="108" y="0"/>
                </a:lnTo>
                <a:lnTo>
                  <a:pt x="113" y="0"/>
                </a:lnTo>
                <a:lnTo>
                  <a:pt x="115" y="0"/>
                </a:lnTo>
                <a:lnTo>
                  <a:pt x="121" y="0"/>
                </a:lnTo>
                <a:lnTo>
                  <a:pt x="127" y="0"/>
                </a:lnTo>
                <a:lnTo>
                  <a:pt x="133" y="0"/>
                </a:lnTo>
                <a:lnTo>
                  <a:pt x="136" y="0"/>
                </a:lnTo>
                <a:lnTo>
                  <a:pt x="140" y="0"/>
                </a:lnTo>
                <a:lnTo>
                  <a:pt x="146" y="0"/>
                </a:lnTo>
                <a:lnTo>
                  <a:pt x="151" y="0"/>
                </a:lnTo>
                <a:lnTo>
                  <a:pt x="152" y="0"/>
                </a:lnTo>
                <a:lnTo>
                  <a:pt x="158" y="0"/>
                </a:lnTo>
                <a:lnTo>
                  <a:pt x="160" y="0"/>
                </a:lnTo>
                <a:lnTo>
                  <a:pt x="163" y="0"/>
                </a:lnTo>
                <a:lnTo>
                  <a:pt x="171" y="0"/>
                </a:lnTo>
                <a:lnTo>
                  <a:pt x="176" y="0"/>
                </a:lnTo>
                <a:lnTo>
                  <a:pt x="183" y="0"/>
                </a:lnTo>
                <a:lnTo>
                  <a:pt x="189" y="0"/>
                </a:lnTo>
                <a:lnTo>
                  <a:pt x="190" y="0"/>
                </a:lnTo>
                <a:lnTo>
                  <a:pt x="194" y="0"/>
                </a:lnTo>
                <a:lnTo>
                  <a:pt x="201" y="0"/>
                </a:lnTo>
                <a:lnTo>
                  <a:pt x="206" y="0"/>
                </a:lnTo>
                <a:lnTo>
                  <a:pt x="213"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11" name="Freeform 215"/>
          <p:cNvSpPr>
            <a:spLocks/>
          </p:cNvSpPr>
          <p:nvPr/>
        </p:nvSpPr>
        <p:spPr bwMode="auto">
          <a:xfrm>
            <a:off x="6596063" y="1460501"/>
            <a:ext cx="641350" cy="485775"/>
          </a:xfrm>
          <a:custGeom>
            <a:avLst/>
            <a:gdLst>
              <a:gd name="T0" fmla="*/ 2147483646 w 444"/>
              <a:gd name="T1" fmla="*/ 0 h 346"/>
              <a:gd name="T2" fmla="*/ 2147483646 w 444"/>
              <a:gd name="T3" fmla="*/ 0 h 346"/>
              <a:gd name="T4" fmla="*/ 2147483646 w 444"/>
              <a:gd name="T5" fmla="*/ 0 h 346"/>
              <a:gd name="T6" fmla="*/ 2147483646 w 444"/>
              <a:gd name="T7" fmla="*/ 0 h 346"/>
              <a:gd name="T8" fmla="*/ 2147483646 w 444"/>
              <a:gd name="T9" fmla="*/ 0 h 346"/>
              <a:gd name="T10" fmla="*/ 2147483646 w 444"/>
              <a:gd name="T11" fmla="*/ 0 h 346"/>
              <a:gd name="T12" fmla="*/ 2147483646 w 444"/>
              <a:gd name="T13" fmla="*/ 0 h 346"/>
              <a:gd name="T14" fmla="*/ 2147483646 w 444"/>
              <a:gd name="T15" fmla="*/ 0 h 346"/>
              <a:gd name="T16" fmla="*/ 2147483646 w 444"/>
              <a:gd name="T17" fmla="*/ 0 h 346"/>
              <a:gd name="T18" fmla="*/ 2147483646 w 444"/>
              <a:gd name="T19" fmla="*/ 0 h 346"/>
              <a:gd name="T20" fmla="*/ 2147483646 w 444"/>
              <a:gd name="T21" fmla="*/ 2147483646 h 346"/>
              <a:gd name="T22" fmla="*/ 2147483646 w 444"/>
              <a:gd name="T23" fmla="*/ 2147483646 h 346"/>
              <a:gd name="T24" fmla="*/ 2147483646 w 444"/>
              <a:gd name="T25" fmla="*/ 2147483646 h 346"/>
              <a:gd name="T26" fmla="*/ 2147483646 w 444"/>
              <a:gd name="T27" fmla="*/ 2147483646 h 346"/>
              <a:gd name="T28" fmla="*/ 2147483646 w 444"/>
              <a:gd name="T29" fmla="*/ 2147483646 h 346"/>
              <a:gd name="T30" fmla="*/ 2147483646 w 444"/>
              <a:gd name="T31" fmla="*/ 2147483646 h 346"/>
              <a:gd name="T32" fmla="*/ 2147483646 w 444"/>
              <a:gd name="T33" fmla="*/ 2147483646 h 346"/>
              <a:gd name="T34" fmla="*/ 2147483646 w 444"/>
              <a:gd name="T35" fmla="*/ 2147483646 h 346"/>
              <a:gd name="T36" fmla="*/ 2147483646 w 444"/>
              <a:gd name="T37" fmla="*/ 2147483646 h 346"/>
              <a:gd name="T38" fmla="*/ 2147483646 w 444"/>
              <a:gd name="T39" fmla="*/ 2147483646 h 346"/>
              <a:gd name="T40" fmla="*/ 2147483646 w 444"/>
              <a:gd name="T41" fmla="*/ 2147483646 h 346"/>
              <a:gd name="T42" fmla="*/ 2147483646 w 444"/>
              <a:gd name="T43" fmla="*/ 2147483646 h 346"/>
              <a:gd name="T44" fmla="*/ 2147483646 w 444"/>
              <a:gd name="T45" fmla="*/ 2147483646 h 346"/>
              <a:gd name="T46" fmla="*/ 2147483646 w 444"/>
              <a:gd name="T47" fmla="*/ 2147483646 h 346"/>
              <a:gd name="T48" fmla="*/ 2147483646 w 444"/>
              <a:gd name="T49" fmla="*/ 2147483646 h 346"/>
              <a:gd name="T50" fmla="*/ 2147483646 w 444"/>
              <a:gd name="T51" fmla="*/ 2147483646 h 346"/>
              <a:gd name="T52" fmla="*/ 2147483646 w 444"/>
              <a:gd name="T53" fmla="*/ 2147483646 h 346"/>
              <a:gd name="T54" fmla="*/ 2147483646 w 444"/>
              <a:gd name="T55" fmla="*/ 2147483646 h 346"/>
              <a:gd name="T56" fmla="*/ 2147483646 w 444"/>
              <a:gd name="T57" fmla="*/ 2147483646 h 346"/>
              <a:gd name="T58" fmla="*/ 2147483646 w 444"/>
              <a:gd name="T59" fmla="*/ 2147483646 h 346"/>
              <a:gd name="T60" fmla="*/ 2147483646 w 444"/>
              <a:gd name="T61" fmla="*/ 2147483646 h 346"/>
              <a:gd name="T62" fmla="*/ 2147483646 w 444"/>
              <a:gd name="T63" fmla="*/ 2147483646 h 346"/>
              <a:gd name="T64" fmla="*/ 2147483646 w 444"/>
              <a:gd name="T65" fmla="*/ 2147483646 h 346"/>
              <a:gd name="T66" fmla="*/ 2147483646 w 444"/>
              <a:gd name="T67" fmla="*/ 2147483646 h 346"/>
              <a:gd name="T68" fmla="*/ 2147483646 w 444"/>
              <a:gd name="T69" fmla="*/ 2147483646 h 346"/>
              <a:gd name="T70" fmla="*/ 2147483646 w 444"/>
              <a:gd name="T71" fmla="*/ 2147483646 h 346"/>
              <a:gd name="T72" fmla="*/ 2147483646 w 444"/>
              <a:gd name="T73" fmla="*/ 2147483646 h 346"/>
              <a:gd name="T74" fmla="*/ 2147483646 w 444"/>
              <a:gd name="T75" fmla="*/ 2147483646 h 346"/>
              <a:gd name="T76" fmla="*/ 2147483646 w 444"/>
              <a:gd name="T77" fmla="*/ 2147483646 h 346"/>
              <a:gd name="T78" fmla="*/ 2147483646 w 444"/>
              <a:gd name="T79" fmla="*/ 2147483646 h 346"/>
              <a:gd name="T80" fmla="*/ 2147483646 w 444"/>
              <a:gd name="T81" fmla="*/ 2147483646 h 346"/>
              <a:gd name="T82" fmla="*/ 2147483646 w 444"/>
              <a:gd name="T83" fmla="*/ 2147483646 h 346"/>
              <a:gd name="T84" fmla="*/ 2147483646 w 444"/>
              <a:gd name="T85" fmla="*/ 2147483646 h 346"/>
              <a:gd name="T86" fmla="*/ 2147483646 w 444"/>
              <a:gd name="T87" fmla="*/ 2147483646 h 346"/>
              <a:gd name="T88" fmla="*/ 2147483646 w 444"/>
              <a:gd name="T89" fmla="*/ 2147483646 h 346"/>
              <a:gd name="T90" fmla="*/ 2147483646 w 444"/>
              <a:gd name="T91" fmla="*/ 2147483646 h 346"/>
              <a:gd name="T92" fmla="*/ 2147483646 w 444"/>
              <a:gd name="T93" fmla="*/ 2147483646 h 346"/>
              <a:gd name="T94" fmla="*/ 2147483646 w 444"/>
              <a:gd name="T95" fmla="*/ 2147483646 h 346"/>
              <a:gd name="T96" fmla="*/ 2147483646 w 444"/>
              <a:gd name="T97" fmla="*/ 2147483646 h 346"/>
              <a:gd name="T98" fmla="*/ 2147483646 w 444"/>
              <a:gd name="T99" fmla="*/ 2147483646 h 346"/>
              <a:gd name="T100" fmla="*/ 0 w 444"/>
              <a:gd name="T101" fmla="*/ 2147483646 h 346"/>
              <a:gd name="T102" fmla="*/ 0 w 444"/>
              <a:gd name="T103" fmla="*/ 0 h 346"/>
              <a:gd name="T104" fmla="*/ 2147483646 w 444"/>
              <a:gd name="T105" fmla="*/ 0 h 346"/>
              <a:gd name="T106" fmla="*/ 2147483646 w 444"/>
              <a:gd name="T107" fmla="*/ 0 h 346"/>
              <a:gd name="T108" fmla="*/ 2147483646 w 444"/>
              <a:gd name="T109" fmla="*/ 0 h 346"/>
              <a:gd name="T110" fmla="*/ 2147483646 w 444"/>
              <a:gd name="T111" fmla="*/ 0 h 346"/>
              <a:gd name="T112" fmla="*/ 2147483646 w 444"/>
              <a:gd name="T113" fmla="*/ 0 h 346"/>
              <a:gd name="T114" fmla="*/ 2147483646 w 444"/>
              <a:gd name="T115" fmla="*/ 0 h 346"/>
              <a:gd name="T116" fmla="*/ 2147483646 w 444"/>
              <a:gd name="T117" fmla="*/ 0 h 346"/>
              <a:gd name="T118" fmla="*/ 2147483646 w 444"/>
              <a:gd name="T119" fmla="*/ 0 h 346"/>
              <a:gd name="T120" fmla="*/ 2147483646 w 444"/>
              <a:gd name="T121" fmla="*/ 0 h 346"/>
              <a:gd name="T122" fmla="*/ 2147483646 w 444"/>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4"/>
              <a:gd name="T187" fmla="*/ 0 h 346"/>
              <a:gd name="T188" fmla="*/ 444 w 444"/>
              <a:gd name="T189" fmla="*/ 346 h 3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4" h="346">
                <a:moveTo>
                  <a:pt x="211" y="0"/>
                </a:moveTo>
                <a:lnTo>
                  <a:pt x="214" y="0"/>
                </a:lnTo>
                <a:lnTo>
                  <a:pt x="222" y="0"/>
                </a:lnTo>
                <a:lnTo>
                  <a:pt x="224" y="0"/>
                </a:lnTo>
                <a:lnTo>
                  <a:pt x="233" y="0"/>
                </a:lnTo>
                <a:lnTo>
                  <a:pt x="236" y="0"/>
                </a:lnTo>
                <a:lnTo>
                  <a:pt x="245" y="0"/>
                </a:lnTo>
                <a:lnTo>
                  <a:pt x="250" y="0"/>
                </a:lnTo>
                <a:lnTo>
                  <a:pt x="258" y="0"/>
                </a:lnTo>
                <a:lnTo>
                  <a:pt x="261" y="0"/>
                </a:lnTo>
                <a:lnTo>
                  <a:pt x="269" y="0"/>
                </a:lnTo>
                <a:lnTo>
                  <a:pt x="273" y="0"/>
                </a:lnTo>
                <a:lnTo>
                  <a:pt x="283" y="0"/>
                </a:lnTo>
                <a:lnTo>
                  <a:pt x="286" y="0"/>
                </a:lnTo>
                <a:lnTo>
                  <a:pt x="296" y="0"/>
                </a:lnTo>
                <a:lnTo>
                  <a:pt x="298" y="0"/>
                </a:lnTo>
                <a:lnTo>
                  <a:pt x="300" y="0"/>
                </a:lnTo>
                <a:lnTo>
                  <a:pt x="314" y="0"/>
                </a:lnTo>
                <a:lnTo>
                  <a:pt x="316" y="0"/>
                </a:lnTo>
                <a:lnTo>
                  <a:pt x="319" y="0"/>
                </a:lnTo>
                <a:lnTo>
                  <a:pt x="323" y="0"/>
                </a:lnTo>
                <a:lnTo>
                  <a:pt x="342" y="0"/>
                </a:lnTo>
                <a:lnTo>
                  <a:pt x="344" y="0"/>
                </a:lnTo>
                <a:lnTo>
                  <a:pt x="360" y="0"/>
                </a:lnTo>
                <a:lnTo>
                  <a:pt x="369" y="0"/>
                </a:lnTo>
                <a:lnTo>
                  <a:pt x="373" y="0"/>
                </a:lnTo>
                <a:lnTo>
                  <a:pt x="375" y="0"/>
                </a:lnTo>
                <a:lnTo>
                  <a:pt x="385" y="0"/>
                </a:lnTo>
                <a:lnTo>
                  <a:pt x="387" y="0"/>
                </a:lnTo>
                <a:lnTo>
                  <a:pt x="390" y="0"/>
                </a:lnTo>
                <a:lnTo>
                  <a:pt x="395" y="0"/>
                </a:lnTo>
                <a:lnTo>
                  <a:pt x="398" y="0"/>
                </a:lnTo>
                <a:lnTo>
                  <a:pt x="405" y="0"/>
                </a:lnTo>
                <a:lnTo>
                  <a:pt x="409" y="0"/>
                </a:lnTo>
                <a:lnTo>
                  <a:pt x="417" y="0"/>
                </a:lnTo>
                <a:lnTo>
                  <a:pt x="422" y="0"/>
                </a:lnTo>
                <a:lnTo>
                  <a:pt x="429" y="0"/>
                </a:lnTo>
                <a:lnTo>
                  <a:pt x="435" y="0"/>
                </a:lnTo>
                <a:lnTo>
                  <a:pt x="440" y="0"/>
                </a:lnTo>
                <a:lnTo>
                  <a:pt x="443" y="0"/>
                </a:lnTo>
                <a:lnTo>
                  <a:pt x="443" y="12"/>
                </a:lnTo>
                <a:lnTo>
                  <a:pt x="443" y="15"/>
                </a:lnTo>
                <a:lnTo>
                  <a:pt x="443" y="18"/>
                </a:lnTo>
                <a:lnTo>
                  <a:pt x="443" y="22"/>
                </a:lnTo>
                <a:lnTo>
                  <a:pt x="443" y="36"/>
                </a:lnTo>
                <a:lnTo>
                  <a:pt x="443" y="48"/>
                </a:lnTo>
                <a:lnTo>
                  <a:pt x="443" y="61"/>
                </a:lnTo>
                <a:lnTo>
                  <a:pt x="443" y="69"/>
                </a:lnTo>
                <a:lnTo>
                  <a:pt x="443" y="72"/>
                </a:lnTo>
                <a:lnTo>
                  <a:pt x="443" y="84"/>
                </a:lnTo>
                <a:lnTo>
                  <a:pt x="443" y="98"/>
                </a:lnTo>
                <a:lnTo>
                  <a:pt x="443" y="110"/>
                </a:lnTo>
                <a:lnTo>
                  <a:pt x="443" y="118"/>
                </a:lnTo>
                <a:lnTo>
                  <a:pt x="443" y="123"/>
                </a:lnTo>
                <a:lnTo>
                  <a:pt x="443" y="134"/>
                </a:lnTo>
                <a:lnTo>
                  <a:pt x="443" y="147"/>
                </a:lnTo>
                <a:lnTo>
                  <a:pt x="443" y="151"/>
                </a:lnTo>
                <a:lnTo>
                  <a:pt x="443" y="153"/>
                </a:lnTo>
                <a:lnTo>
                  <a:pt x="443" y="154"/>
                </a:lnTo>
                <a:lnTo>
                  <a:pt x="443" y="159"/>
                </a:lnTo>
                <a:lnTo>
                  <a:pt x="443" y="165"/>
                </a:lnTo>
                <a:lnTo>
                  <a:pt x="443" y="171"/>
                </a:lnTo>
                <a:lnTo>
                  <a:pt x="443" y="176"/>
                </a:lnTo>
                <a:lnTo>
                  <a:pt x="443" y="185"/>
                </a:lnTo>
                <a:lnTo>
                  <a:pt x="443" y="186"/>
                </a:lnTo>
                <a:lnTo>
                  <a:pt x="443" y="190"/>
                </a:lnTo>
                <a:lnTo>
                  <a:pt x="443" y="197"/>
                </a:lnTo>
                <a:lnTo>
                  <a:pt x="443" y="209"/>
                </a:lnTo>
                <a:lnTo>
                  <a:pt x="443" y="217"/>
                </a:lnTo>
                <a:lnTo>
                  <a:pt x="443" y="221"/>
                </a:lnTo>
                <a:lnTo>
                  <a:pt x="443" y="226"/>
                </a:lnTo>
                <a:lnTo>
                  <a:pt x="443" y="234"/>
                </a:lnTo>
                <a:lnTo>
                  <a:pt x="443" y="238"/>
                </a:lnTo>
                <a:lnTo>
                  <a:pt x="443" y="246"/>
                </a:lnTo>
                <a:lnTo>
                  <a:pt x="443" y="257"/>
                </a:lnTo>
                <a:lnTo>
                  <a:pt x="443" y="270"/>
                </a:lnTo>
                <a:lnTo>
                  <a:pt x="443" y="283"/>
                </a:lnTo>
                <a:lnTo>
                  <a:pt x="443" y="291"/>
                </a:lnTo>
                <a:lnTo>
                  <a:pt x="443" y="296"/>
                </a:lnTo>
                <a:lnTo>
                  <a:pt x="443" y="302"/>
                </a:lnTo>
                <a:lnTo>
                  <a:pt x="443" y="308"/>
                </a:lnTo>
                <a:lnTo>
                  <a:pt x="443" y="320"/>
                </a:lnTo>
                <a:lnTo>
                  <a:pt x="443" y="326"/>
                </a:lnTo>
                <a:lnTo>
                  <a:pt x="443" y="332"/>
                </a:lnTo>
                <a:lnTo>
                  <a:pt x="443" y="340"/>
                </a:lnTo>
                <a:lnTo>
                  <a:pt x="443" y="345"/>
                </a:lnTo>
                <a:lnTo>
                  <a:pt x="440" y="345"/>
                </a:lnTo>
                <a:lnTo>
                  <a:pt x="433" y="345"/>
                </a:lnTo>
                <a:lnTo>
                  <a:pt x="429" y="345"/>
                </a:lnTo>
                <a:lnTo>
                  <a:pt x="417" y="345"/>
                </a:lnTo>
                <a:lnTo>
                  <a:pt x="405" y="345"/>
                </a:lnTo>
                <a:lnTo>
                  <a:pt x="393" y="345"/>
                </a:lnTo>
                <a:lnTo>
                  <a:pt x="387" y="345"/>
                </a:lnTo>
                <a:lnTo>
                  <a:pt x="381" y="345"/>
                </a:lnTo>
                <a:lnTo>
                  <a:pt x="376" y="345"/>
                </a:lnTo>
                <a:lnTo>
                  <a:pt x="369" y="345"/>
                </a:lnTo>
                <a:lnTo>
                  <a:pt x="357" y="345"/>
                </a:lnTo>
                <a:lnTo>
                  <a:pt x="348" y="345"/>
                </a:lnTo>
                <a:lnTo>
                  <a:pt x="344" y="345"/>
                </a:lnTo>
                <a:lnTo>
                  <a:pt x="332" y="345"/>
                </a:lnTo>
                <a:lnTo>
                  <a:pt x="326" y="345"/>
                </a:lnTo>
                <a:lnTo>
                  <a:pt x="320" y="345"/>
                </a:lnTo>
                <a:lnTo>
                  <a:pt x="319" y="345"/>
                </a:lnTo>
                <a:lnTo>
                  <a:pt x="309" y="345"/>
                </a:lnTo>
                <a:lnTo>
                  <a:pt x="308" y="345"/>
                </a:lnTo>
                <a:lnTo>
                  <a:pt x="297" y="345"/>
                </a:lnTo>
                <a:lnTo>
                  <a:pt x="296" y="345"/>
                </a:lnTo>
                <a:lnTo>
                  <a:pt x="295" y="345"/>
                </a:lnTo>
                <a:lnTo>
                  <a:pt x="290" y="345"/>
                </a:lnTo>
                <a:lnTo>
                  <a:pt x="285" y="345"/>
                </a:lnTo>
                <a:lnTo>
                  <a:pt x="284" y="345"/>
                </a:lnTo>
                <a:lnTo>
                  <a:pt x="273" y="345"/>
                </a:lnTo>
                <a:lnTo>
                  <a:pt x="271" y="345"/>
                </a:lnTo>
                <a:lnTo>
                  <a:pt x="261" y="345"/>
                </a:lnTo>
                <a:lnTo>
                  <a:pt x="258" y="345"/>
                </a:lnTo>
                <a:lnTo>
                  <a:pt x="247" y="345"/>
                </a:lnTo>
                <a:lnTo>
                  <a:pt x="246" y="345"/>
                </a:lnTo>
                <a:lnTo>
                  <a:pt x="236" y="345"/>
                </a:lnTo>
                <a:lnTo>
                  <a:pt x="235" y="345"/>
                </a:lnTo>
                <a:lnTo>
                  <a:pt x="224" y="345"/>
                </a:lnTo>
                <a:lnTo>
                  <a:pt x="222" y="345"/>
                </a:lnTo>
                <a:lnTo>
                  <a:pt x="219" y="345"/>
                </a:lnTo>
                <a:lnTo>
                  <a:pt x="218" y="345"/>
                </a:lnTo>
                <a:lnTo>
                  <a:pt x="211" y="345"/>
                </a:lnTo>
                <a:lnTo>
                  <a:pt x="209" y="345"/>
                </a:lnTo>
                <a:lnTo>
                  <a:pt x="208" y="345"/>
                </a:lnTo>
                <a:lnTo>
                  <a:pt x="199" y="345"/>
                </a:lnTo>
                <a:lnTo>
                  <a:pt x="197" y="345"/>
                </a:lnTo>
                <a:lnTo>
                  <a:pt x="187" y="345"/>
                </a:lnTo>
                <a:lnTo>
                  <a:pt x="186" y="345"/>
                </a:lnTo>
                <a:lnTo>
                  <a:pt x="181" y="345"/>
                </a:lnTo>
                <a:lnTo>
                  <a:pt x="175" y="345"/>
                </a:lnTo>
                <a:lnTo>
                  <a:pt x="173" y="345"/>
                </a:lnTo>
                <a:lnTo>
                  <a:pt x="165" y="345"/>
                </a:lnTo>
                <a:lnTo>
                  <a:pt x="160" y="345"/>
                </a:lnTo>
                <a:lnTo>
                  <a:pt x="154" y="345"/>
                </a:lnTo>
                <a:lnTo>
                  <a:pt x="152" y="345"/>
                </a:lnTo>
                <a:lnTo>
                  <a:pt x="149" y="345"/>
                </a:lnTo>
                <a:lnTo>
                  <a:pt x="138" y="345"/>
                </a:lnTo>
                <a:lnTo>
                  <a:pt x="136" y="345"/>
                </a:lnTo>
                <a:lnTo>
                  <a:pt x="126" y="345"/>
                </a:lnTo>
                <a:lnTo>
                  <a:pt x="124" y="345"/>
                </a:lnTo>
                <a:lnTo>
                  <a:pt x="114" y="345"/>
                </a:lnTo>
                <a:lnTo>
                  <a:pt x="112" y="345"/>
                </a:lnTo>
                <a:lnTo>
                  <a:pt x="102" y="345"/>
                </a:lnTo>
                <a:lnTo>
                  <a:pt x="100" y="345"/>
                </a:lnTo>
                <a:lnTo>
                  <a:pt x="93" y="345"/>
                </a:lnTo>
                <a:lnTo>
                  <a:pt x="88" y="345"/>
                </a:lnTo>
                <a:lnTo>
                  <a:pt x="84" y="345"/>
                </a:lnTo>
                <a:lnTo>
                  <a:pt x="79" y="345"/>
                </a:lnTo>
                <a:lnTo>
                  <a:pt x="77" y="345"/>
                </a:lnTo>
                <a:lnTo>
                  <a:pt x="69" y="345"/>
                </a:lnTo>
                <a:lnTo>
                  <a:pt x="66" y="345"/>
                </a:lnTo>
                <a:lnTo>
                  <a:pt x="53" y="345"/>
                </a:lnTo>
                <a:lnTo>
                  <a:pt x="51" y="345"/>
                </a:lnTo>
                <a:lnTo>
                  <a:pt x="47" y="345"/>
                </a:lnTo>
                <a:lnTo>
                  <a:pt x="41" y="345"/>
                </a:lnTo>
                <a:lnTo>
                  <a:pt x="39" y="345"/>
                </a:lnTo>
                <a:lnTo>
                  <a:pt x="35" y="345"/>
                </a:lnTo>
                <a:lnTo>
                  <a:pt x="29" y="345"/>
                </a:lnTo>
                <a:lnTo>
                  <a:pt x="26" y="345"/>
                </a:lnTo>
                <a:lnTo>
                  <a:pt x="23" y="345"/>
                </a:lnTo>
                <a:lnTo>
                  <a:pt x="18" y="345"/>
                </a:lnTo>
                <a:lnTo>
                  <a:pt x="14" y="345"/>
                </a:lnTo>
                <a:lnTo>
                  <a:pt x="6" y="345"/>
                </a:lnTo>
                <a:lnTo>
                  <a:pt x="3" y="345"/>
                </a:lnTo>
                <a:lnTo>
                  <a:pt x="3" y="332"/>
                </a:lnTo>
                <a:lnTo>
                  <a:pt x="3" y="330"/>
                </a:lnTo>
                <a:lnTo>
                  <a:pt x="3" y="324"/>
                </a:lnTo>
                <a:lnTo>
                  <a:pt x="3" y="320"/>
                </a:lnTo>
                <a:lnTo>
                  <a:pt x="3" y="314"/>
                </a:lnTo>
                <a:lnTo>
                  <a:pt x="3" y="308"/>
                </a:lnTo>
                <a:lnTo>
                  <a:pt x="3" y="296"/>
                </a:lnTo>
                <a:lnTo>
                  <a:pt x="3" y="282"/>
                </a:lnTo>
                <a:lnTo>
                  <a:pt x="3" y="270"/>
                </a:lnTo>
                <a:lnTo>
                  <a:pt x="3" y="266"/>
                </a:lnTo>
                <a:lnTo>
                  <a:pt x="3" y="257"/>
                </a:lnTo>
                <a:lnTo>
                  <a:pt x="1" y="248"/>
                </a:lnTo>
                <a:lnTo>
                  <a:pt x="1" y="245"/>
                </a:lnTo>
                <a:lnTo>
                  <a:pt x="1" y="234"/>
                </a:lnTo>
                <a:lnTo>
                  <a:pt x="1" y="223"/>
                </a:lnTo>
                <a:lnTo>
                  <a:pt x="1" y="221"/>
                </a:lnTo>
                <a:lnTo>
                  <a:pt x="1" y="209"/>
                </a:lnTo>
                <a:lnTo>
                  <a:pt x="1" y="199"/>
                </a:lnTo>
                <a:lnTo>
                  <a:pt x="1" y="195"/>
                </a:lnTo>
                <a:lnTo>
                  <a:pt x="1" y="191"/>
                </a:lnTo>
                <a:lnTo>
                  <a:pt x="1" y="184"/>
                </a:lnTo>
                <a:lnTo>
                  <a:pt x="1" y="171"/>
                </a:lnTo>
                <a:lnTo>
                  <a:pt x="1" y="164"/>
                </a:lnTo>
                <a:lnTo>
                  <a:pt x="1" y="159"/>
                </a:lnTo>
                <a:lnTo>
                  <a:pt x="1" y="131"/>
                </a:lnTo>
                <a:lnTo>
                  <a:pt x="3" y="123"/>
                </a:lnTo>
                <a:lnTo>
                  <a:pt x="3" y="115"/>
                </a:lnTo>
                <a:lnTo>
                  <a:pt x="1" y="99"/>
                </a:lnTo>
                <a:lnTo>
                  <a:pt x="3" y="84"/>
                </a:lnTo>
                <a:lnTo>
                  <a:pt x="3" y="71"/>
                </a:lnTo>
                <a:lnTo>
                  <a:pt x="3" y="66"/>
                </a:lnTo>
                <a:lnTo>
                  <a:pt x="3" y="63"/>
                </a:lnTo>
                <a:lnTo>
                  <a:pt x="3" y="61"/>
                </a:lnTo>
                <a:lnTo>
                  <a:pt x="3" y="52"/>
                </a:lnTo>
                <a:lnTo>
                  <a:pt x="3" y="48"/>
                </a:lnTo>
                <a:lnTo>
                  <a:pt x="1" y="48"/>
                </a:lnTo>
                <a:lnTo>
                  <a:pt x="0" y="37"/>
                </a:lnTo>
                <a:lnTo>
                  <a:pt x="0" y="35"/>
                </a:lnTo>
                <a:lnTo>
                  <a:pt x="0" y="22"/>
                </a:lnTo>
                <a:lnTo>
                  <a:pt x="0" y="10"/>
                </a:lnTo>
                <a:lnTo>
                  <a:pt x="0" y="4"/>
                </a:lnTo>
                <a:lnTo>
                  <a:pt x="0" y="0"/>
                </a:lnTo>
                <a:lnTo>
                  <a:pt x="1" y="0"/>
                </a:lnTo>
                <a:lnTo>
                  <a:pt x="4" y="0"/>
                </a:lnTo>
                <a:lnTo>
                  <a:pt x="14" y="0"/>
                </a:lnTo>
                <a:lnTo>
                  <a:pt x="26" y="0"/>
                </a:lnTo>
                <a:lnTo>
                  <a:pt x="28" y="0"/>
                </a:lnTo>
                <a:lnTo>
                  <a:pt x="38" y="0"/>
                </a:lnTo>
                <a:lnTo>
                  <a:pt x="45" y="0"/>
                </a:lnTo>
                <a:lnTo>
                  <a:pt x="49" y="0"/>
                </a:lnTo>
                <a:lnTo>
                  <a:pt x="51" y="0"/>
                </a:lnTo>
                <a:lnTo>
                  <a:pt x="52" y="0"/>
                </a:lnTo>
                <a:lnTo>
                  <a:pt x="57" y="0"/>
                </a:lnTo>
                <a:lnTo>
                  <a:pt x="63" y="0"/>
                </a:lnTo>
                <a:lnTo>
                  <a:pt x="69" y="0"/>
                </a:lnTo>
                <a:lnTo>
                  <a:pt x="76" y="0"/>
                </a:lnTo>
                <a:lnTo>
                  <a:pt x="79" y="0"/>
                </a:lnTo>
                <a:lnTo>
                  <a:pt x="87" y="0"/>
                </a:lnTo>
                <a:lnTo>
                  <a:pt x="90" y="0"/>
                </a:lnTo>
                <a:lnTo>
                  <a:pt x="98" y="0"/>
                </a:lnTo>
                <a:lnTo>
                  <a:pt x="100" y="0"/>
                </a:lnTo>
                <a:lnTo>
                  <a:pt x="106" y="0"/>
                </a:lnTo>
                <a:lnTo>
                  <a:pt x="111" y="0"/>
                </a:lnTo>
                <a:lnTo>
                  <a:pt x="112" y="0"/>
                </a:lnTo>
                <a:lnTo>
                  <a:pt x="116" y="0"/>
                </a:lnTo>
                <a:lnTo>
                  <a:pt x="124" y="0"/>
                </a:lnTo>
                <a:lnTo>
                  <a:pt x="126" y="0"/>
                </a:lnTo>
                <a:lnTo>
                  <a:pt x="137" y="0"/>
                </a:lnTo>
                <a:lnTo>
                  <a:pt x="141" y="0"/>
                </a:lnTo>
                <a:lnTo>
                  <a:pt x="148" y="0"/>
                </a:lnTo>
                <a:lnTo>
                  <a:pt x="150" y="0"/>
                </a:lnTo>
                <a:lnTo>
                  <a:pt x="163" y="0"/>
                </a:lnTo>
                <a:lnTo>
                  <a:pt x="166" y="0"/>
                </a:lnTo>
                <a:lnTo>
                  <a:pt x="169" y="0"/>
                </a:lnTo>
                <a:lnTo>
                  <a:pt x="173" y="0"/>
                </a:lnTo>
                <a:lnTo>
                  <a:pt x="185" y="0"/>
                </a:lnTo>
                <a:lnTo>
                  <a:pt x="186" y="0"/>
                </a:lnTo>
                <a:lnTo>
                  <a:pt x="197" y="0"/>
                </a:lnTo>
                <a:lnTo>
                  <a:pt x="199" y="0"/>
                </a:lnTo>
                <a:lnTo>
                  <a:pt x="201" y="0"/>
                </a:lnTo>
                <a:lnTo>
                  <a:pt x="210" y="0"/>
                </a:lnTo>
                <a:lnTo>
                  <a:pt x="21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2" name="Freeform 216" descr="Dashed downward diagonal"/>
          <p:cNvSpPr>
            <a:spLocks/>
          </p:cNvSpPr>
          <p:nvPr/>
        </p:nvSpPr>
        <p:spPr bwMode="auto">
          <a:xfrm>
            <a:off x="7235826" y="1941513"/>
            <a:ext cx="563563" cy="525462"/>
          </a:xfrm>
          <a:custGeom>
            <a:avLst/>
            <a:gdLst>
              <a:gd name="T0" fmla="*/ 2147483646 w 390"/>
              <a:gd name="T1" fmla="*/ 2147483646 h 375"/>
              <a:gd name="T2" fmla="*/ 2147483646 w 390"/>
              <a:gd name="T3" fmla="*/ 2147483646 h 375"/>
              <a:gd name="T4" fmla="*/ 2147483646 w 390"/>
              <a:gd name="T5" fmla="*/ 2147483646 h 375"/>
              <a:gd name="T6" fmla="*/ 2147483646 w 390"/>
              <a:gd name="T7" fmla="*/ 2147483646 h 375"/>
              <a:gd name="T8" fmla="*/ 2147483646 w 390"/>
              <a:gd name="T9" fmla="*/ 2147483646 h 375"/>
              <a:gd name="T10" fmla="*/ 2147483646 w 390"/>
              <a:gd name="T11" fmla="*/ 2147483646 h 375"/>
              <a:gd name="T12" fmla="*/ 2147483646 w 390"/>
              <a:gd name="T13" fmla="*/ 2147483646 h 375"/>
              <a:gd name="T14" fmla="*/ 2147483646 w 390"/>
              <a:gd name="T15" fmla="*/ 2147483646 h 375"/>
              <a:gd name="T16" fmla="*/ 2147483646 w 390"/>
              <a:gd name="T17" fmla="*/ 2147483646 h 375"/>
              <a:gd name="T18" fmla="*/ 2147483646 w 390"/>
              <a:gd name="T19" fmla="*/ 2147483646 h 375"/>
              <a:gd name="T20" fmla="*/ 2147483646 w 390"/>
              <a:gd name="T21" fmla="*/ 2147483646 h 375"/>
              <a:gd name="T22" fmla="*/ 2147483646 w 390"/>
              <a:gd name="T23" fmla="*/ 2147483646 h 375"/>
              <a:gd name="T24" fmla="*/ 2147483646 w 390"/>
              <a:gd name="T25" fmla="*/ 0 h 375"/>
              <a:gd name="T26" fmla="*/ 2147483646 w 390"/>
              <a:gd name="T27" fmla="*/ 2147483646 h 375"/>
              <a:gd name="T28" fmla="*/ 2147483646 w 390"/>
              <a:gd name="T29" fmla="*/ 2147483646 h 375"/>
              <a:gd name="T30" fmla="*/ 2147483646 w 390"/>
              <a:gd name="T31" fmla="*/ 2147483646 h 375"/>
              <a:gd name="T32" fmla="*/ 2147483646 w 390"/>
              <a:gd name="T33" fmla="*/ 2147483646 h 375"/>
              <a:gd name="T34" fmla="*/ 2147483646 w 390"/>
              <a:gd name="T35" fmla="*/ 2147483646 h 375"/>
              <a:gd name="T36" fmla="*/ 2147483646 w 390"/>
              <a:gd name="T37" fmla="*/ 2147483646 h 375"/>
              <a:gd name="T38" fmla="*/ 2147483646 w 390"/>
              <a:gd name="T39" fmla="*/ 2147483646 h 375"/>
              <a:gd name="T40" fmla="*/ 2147483646 w 390"/>
              <a:gd name="T41" fmla="*/ 2147483646 h 375"/>
              <a:gd name="T42" fmla="*/ 2147483646 w 390"/>
              <a:gd name="T43" fmla="*/ 2147483646 h 375"/>
              <a:gd name="T44" fmla="*/ 2147483646 w 390"/>
              <a:gd name="T45" fmla="*/ 2147483646 h 375"/>
              <a:gd name="T46" fmla="*/ 2147483646 w 390"/>
              <a:gd name="T47" fmla="*/ 2147483646 h 375"/>
              <a:gd name="T48" fmla="*/ 2147483646 w 390"/>
              <a:gd name="T49" fmla="*/ 2147483646 h 375"/>
              <a:gd name="T50" fmla="*/ 2147483646 w 390"/>
              <a:gd name="T51" fmla="*/ 2147483646 h 375"/>
              <a:gd name="T52" fmla="*/ 2147483646 w 390"/>
              <a:gd name="T53" fmla="*/ 2147483646 h 375"/>
              <a:gd name="T54" fmla="*/ 2147483646 w 390"/>
              <a:gd name="T55" fmla="*/ 2147483646 h 375"/>
              <a:gd name="T56" fmla="*/ 2147483646 w 390"/>
              <a:gd name="T57" fmla="*/ 2147483646 h 375"/>
              <a:gd name="T58" fmla="*/ 2147483646 w 390"/>
              <a:gd name="T59" fmla="*/ 2147483646 h 375"/>
              <a:gd name="T60" fmla="*/ 2147483646 w 390"/>
              <a:gd name="T61" fmla="*/ 2147483646 h 375"/>
              <a:gd name="T62" fmla="*/ 2147483646 w 390"/>
              <a:gd name="T63" fmla="*/ 2147483646 h 375"/>
              <a:gd name="T64" fmla="*/ 2147483646 w 390"/>
              <a:gd name="T65" fmla="*/ 2147483646 h 375"/>
              <a:gd name="T66" fmla="*/ 2147483646 w 390"/>
              <a:gd name="T67" fmla="*/ 2147483646 h 375"/>
              <a:gd name="T68" fmla="*/ 2147483646 w 390"/>
              <a:gd name="T69" fmla="*/ 2147483646 h 375"/>
              <a:gd name="T70" fmla="*/ 2147483646 w 390"/>
              <a:gd name="T71" fmla="*/ 2147483646 h 375"/>
              <a:gd name="T72" fmla="*/ 2147483646 w 390"/>
              <a:gd name="T73" fmla="*/ 2147483646 h 375"/>
              <a:gd name="T74" fmla="*/ 2147483646 w 390"/>
              <a:gd name="T75" fmla="*/ 2147483646 h 375"/>
              <a:gd name="T76" fmla="*/ 2147483646 w 390"/>
              <a:gd name="T77" fmla="*/ 2147483646 h 375"/>
              <a:gd name="T78" fmla="*/ 2147483646 w 390"/>
              <a:gd name="T79" fmla="*/ 2147483646 h 375"/>
              <a:gd name="T80" fmla="*/ 2147483646 w 390"/>
              <a:gd name="T81" fmla="*/ 2147483646 h 375"/>
              <a:gd name="T82" fmla="*/ 2147483646 w 390"/>
              <a:gd name="T83" fmla="*/ 2147483646 h 375"/>
              <a:gd name="T84" fmla="*/ 2147483646 w 390"/>
              <a:gd name="T85" fmla="*/ 2147483646 h 375"/>
              <a:gd name="T86" fmla="*/ 2147483646 w 390"/>
              <a:gd name="T87" fmla="*/ 2147483646 h 375"/>
              <a:gd name="T88" fmla="*/ 2147483646 w 390"/>
              <a:gd name="T89" fmla="*/ 2147483646 h 375"/>
              <a:gd name="T90" fmla="*/ 2147483646 w 390"/>
              <a:gd name="T91" fmla="*/ 2147483646 h 375"/>
              <a:gd name="T92" fmla="*/ 2147483646 w 390"/>
              <a:gd name="T93" fmla="*/ 2147483646 h 375"/>
              <a:gd name="T94" fmla="*/ 2147483646 w 390"/>
              <a:gd name="T95" fmla="*/ 2147483646 h 375"/>
              <a:gd name="T96" fmla="*/ 2147483646 w 390"/>
              <a:gd name="T97" fmla="*/ 2147483646 h 375"/>
              <a:gd name="T98" fmla="*/ 2147483646 w 390"/>
              <a:gd name="T99" fmla="*/ 2147483646 h 375"/>
              <a:gd name="T100" fmla="*/ 2147483646 w 390"/>
              <a:gd name="T101" fmla="*/ 2147483646 h 375"/>
              <a:gd name="T102" fmla="*/ 0 w 390"/>
              <a:gd name="T103" fmla="*/ 2147483646 h 375"/>
              <a:gd name="T104" fmla="*/ 0 w 390"/>
              <a:gd name="T105" fmla="*/ 2147483646 h 375"/>
              <a:gd name="T106" fmla="*/ 2147483646 w 390"/>
              <a:gd name="T107" fmla="*/ 2147483646 h 375"/>
              <a:gd name="T108" fmla="*/ 2147483646 w 390"/>
              <a:gd name="T109" fmla="*/ 2147483646 h 375"/>
              <a:gd name="T110" fmla="*/ 0 w 390"/>
              <a:gd name="T111" fmla="*/ 2147483646 h 375"/>
              <a:gd name="T112" fmla="*/ 0 w 390"/>
              <a:gd name="T113" fmla="*/ 2147483646 h 375"/>
              <a:gd name="T114" fmla="*/ 0 w 390"/>
              <a:gd name="T115" fmla="*/ 2147483646 h 375"/>
              <a:gd name="T116" fmla="*/ 0 w 390"/>
              <a:gd name="T117" fmla="*/ 2147483646 h 375"/>
              <a:gd name="T118" fmla="*/ 0 w 390"/>
              <a:gd name="T119" fmla="*/ 2147483646 h 375"/>
              <a:gd name="T120" fmla="*/ 0 w 390"/>
              <a:gd name="T121" fmla="*/ 2147483646 h 375"/>
              <a:gd name="T122" fmla="*/ 0 w 390"/>
              <a:gd name="T123" fmla="*/ 2147483646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0"/>
              <a:gd name="T187" fmla="*/ 0 h 375"/>
              <a:gd name="T188" fmla="*/ 390 w 390"/>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0" h="375">
                <a:moveTo>
                  <a:pt x="0" y="2"/>
                </a:moveTo>
                <a:lnTo>
                  <a:pt x="12" y="2"/>
                </a:lnTo>
                <a:lnTo>
                  <a:pt x="24" y="2"/>
                </a:lnTo>
                <a:lnTo>
                  <a:pt x="30" y="2"/>
                </a:lnTo>
                <a:lnTo>
                  <a:pt x="36" y="2"/>
                </a:lnTo>
                <a:lnTo>
                  <a:pt x="40" y="2"/>
                </a:lnTo>
                <a:lnTo>
                  <a:pt x="48" y="2"/>
                </a:lnTo>
                <a:lnTo>
                  <a:pt x="59" y="2"/>
                </a:lnTo>
                <a:lnTo>
                  <a:pt x="65" y="2"/>
                </a:lnTo>
                <a:lnTo>
                  <a:pt x="72" y="2"/>
                </a:lnTo>
                <a:lnTo>
                  <a:pt x="78" y="2"/>
                </a:lnTo>
                <a:lnTo>
                  <a:pt x="80" y="2"/>
                </a:lnTo>
                <a:lnTo>
                  <a:pt x="85" y="2"/>
                </a:lnTo>
                <a:lnTo>
                  <a:pt x="92" y="2"/>
                </a:lnTo>
                <a:lnTo>
                  <a:pt x="97" y="2"/>
                </a:lnTo>
                <a:lnTo>
                  <a:pt x="108" y="2"/>
                </a:lnTo>
                <a:lnTo>
                  <a:pt x="116" y="2"/>
                </a:lnTo>
                <a:lnTo>
                  <a:pt x="120" y="2"/>
                </a:lnTo>
                <a:lnTo>
                  <a:pt x="121" y="2"/>
                </a:lnTo>
                <a:lnTo>
                  <a:pt x="124" y="2"/>
                </a:lnTo>
                <a:lnTo>
                  <a:pt x="127" y="2"/>
                </a:lnTo>
                <a:lnTo>
                  <a:pt x="128" y="2"/>
                </a:lnTo>
                <a:lnTo>
                  <a:pt x="132" y="2"/>
                </a:lnTo>
                <a:lnTo>
                  <a:pt x="143" y="2"/>
                </a:lnTo>
                <a:lnTo>
                  <a:pt x="146" y="2"/>
                </a:lnTo>
                <a:lnTo>
                  <a:pt x="158" y="2"/>
                </a:lnTo>
                <a:lnTo>
                  <a:pt x="170" y="2"/>
                </a:lnTo>
                <a:lnTo>
                  <a:pt x="175" y="2"/>
                </a:lnTo>
                <a:lnTo>
                  <a:pt x="183" y="2"/>
                </a:lnTo>
                <a:lnTo>
                  <a:pt x="189" y="2"/>
                </a:lnTo>
                <a:lnTo>
                  <a:pt x="198" y="2"/>
                </a:lnTo>
                <a:lnTo>
                  <a:pt x="201" y="2"/>
                </a:lnTo>
                <a:lnTo>
                  <a:pt x="206" y="2"/>
                </a:lnTo>
                <a:lnTo>
                  <a:pt x="208" y="2"/>
                </a:lnTo>
                <a:lnTo>
                  <a:pt x="218" y="2"/>
                </a:lnTo>
                <a:lnTo>
                  <a:pt x="224" y="2"/>
                </a:lnTo>
                <a:lnTo>
                  <a:pt x="230" y="2"/>
                </a:lnTo>
                <a:lnTo>
                  <a:pt x="232" y="2"/>
                </a:lnTo>
                <a:lnTo>
                  <a:pt x="239" y="2"/>
                </a:lnTo>
                <a:lnTo>
                  <a:pt x="243" y="2"/>
                </a:lnTo>
                <a:lnTo>
                  <a:pt x="259" y="2"/>
                </a:lnTo>
                <a:lnTo>
                  <a:pt x="261" y="2"/>
                </a:lnTo>
                <a:lnTo>
                  <a:pt x="267" y="2"/>
                </a:lnTo>
                <a:lnTo>
                  <a:pt x="271" y="2"/>
                </a:lnTo>
                <a:lnTo>
                  <a:pt x="274" y="2"/>
                </a:lnTo>
                <a:lnTo>
                  <a:pt x="276" y="3"/>
                </a:lnTo>
                <a:lnTo>
                  <a:pt x="279" y="4"/>
                </a:lnTo>
                <a:lnTo>
                  <a:pt x="280" y="4"/>
                </a:lnTo>
                <a:lnTo>
                  <a:pt x="291" y="10"/>
                </a:lnTo>
                <a:lnTo>
                  <a:pt x="297" y="10"/>
                </a:lnTo>
                <a:lnTo>
                  <a:pt x="345" y="5"/>
                </a:lnTo>
                <a:lnTo>
                  <a:pt x="374" y="0"/>
                </a:lnTo>
                <a:lnTo>
                  <a:pt x="383" y="12"/>
                </a:lnTo>
                <a:lnTo>
                  <a:pt x="389" y="21"/>
                </a:lnTo>
                <a:lnTo>
                  <a:pt x="389" y="26"/>
                </a:lnTo>
                <a:lnTo>
                  <a:pt x="367" y="37"/>
                </a:lnTo>
                <a:lnTo>
                  <a:pt x="360" y="40"/>
                </a:lnTo>
                <a:lnTo>
                  <a:pt x="323" y="53"/>
                </a:lnTo>
                <a:lnTo>
                  <a:pt x="318" y="56"/>
                </a:lnTo>
                <a:lnTo>
                  <a:pt x="306" y="75"/>
                </a:lnTo>
                <a:lnTo>
                  <a:pt x="304" y="77"/>
                </a:lnTo>
                <a:lnTo>
                  <a:pt x="303" y="77"/>
                </a:lnTo>
                <a:lnTo>
                  <a:pt x="296" y="77"/>
                </a:lnTo>
                <a:lnTo>
                  <a:pt x="291" y="77"/>
                </a:lnTo>
                <a:lnTo>
                  <a:pt x="291" y="82"/>
                </a:lnTo>
                <a:lnTo>
                  <a:pt x="291" y="87"/>
                </a:lnTo>
                <a:lnTo>
                  <a:pt x="291" y="89"/>
                </a:lnTo>
                <a:lnTo>
                  <a:pt x="291" y="92"/>
                </a:lnTo>
                <a:lnTo>
                  <a:pt x="291" y="97"/>
                </a:lnTo>
                <a:lnTo>
                  <a:pt x="291" y="100"/>
                </a:lnTo>
                <a:lnTo>
                  <a:pt x="291" y="108"/>
                </a:lnTo>
                <a:lnTo>
                  <a:pt x="291" y="113"/>
                </a:lnTo>
                <a:lnTo>
                  <a:pt x="291" y="119"/>
                </a:lnTo>
                <a:lnTo>
                  <a:pt x="291" y="138"/>
                </a:lnTo>
                <a:lnTo>
                  <a:pt x="291" y="149"/>
                </a:lnTo>
                <a:lnTo>
                  <a:pt x="291" y="153"/>
                </a:lnTo>
                <a:lnTo>
                  <a:pt x="291" y="159"/>
                </a:lnTo>
                <a:lnTo>
                  <a:pt x="291" y="163"/>
                </a:lnTo>
                <a:lnTo>
                  <a:pt x="291" y="174"/>
                </a:lnTo>
                <a:lnTo>
                  <a:pt x="291" y="193"/>
                </a:lnTo>
                <a:lnTo>
                  <a:pt x="291" y="204"/>
                </a:lnTo>
                <a:lnTo>
                  <a:pt x="291" y="213"/>
                </a:lnTo>
                <a:lnTo>
                  <a:pt x="291" y="219"/>
                </a:lnTo>
                <a:lnTo>
                  <a:pt x="291" y="224"/>
                </a:lnTo>
                <a:lnTo>
                  <a:pt x="294" y="224"/>
                </a:lnTo>
                <a:lnTo>
                  <a:pt x="296" y="224"/>
                </a:lnTo>
                <a:lnTo>
                  <a:pt x="302" y="224"/>
                </a:lnTo>
                <a:lnTo>
                  <a:pt x="306" y="224"/>
                </a:lnTo>
                <a:lnTo>
                  <a:pt x="308" y="224"/>
                </a:lnTo>
                <a:lnTo>
                  <a:pt x="314" y="224"/>
                </a:lnTo>
                <a:lnTo>
                  <a:pt x="316" y="224"/>
                </a:lnTo>
                <a:lnTo>
                  <a:pt x="323" y="224"/>
                </a:lnTo>
                <a:lnTo>
                  <a:pt x="328" y="224"/>
                </a:lnTo>
                <a:lnTo>
                  <a:pt x="334" y="224"/>
                </a:lnTo>
                <a:lnTo>
                  <a:pt x="339" y="224"/>
                </a:lnTo>
                <a:lnTo>
                  <a:pt x="343" y="224"/>
                </a:lnTo>
                <a:lnTo>
                  <a:pt x="349" y="224"/>
                </a:lnTo>
                <a:lnTo>
                  <a:pt x="351" y="224"/>
                </a:lnTo>
                <a:lnTo>
                  <a:pt x="363" y="224"/>
                </a:lnTo>
                <a:lnTo>
                  <a:pt x="363" y="231"/>
                </a:lnTo>
                <a:lnTo>
                  <a:pt x="363" y="234"/>
                </a:lnTo>
                <a:lnTo>
                  <a:pt x="363" y="236"/>
                </a:lnTo>
                <a:lnTo>
                  <a:pt x="363" y="242"/>
                </a:lnTo>
                <a:lnTo>
                  <a:pt x="363" y="249"/>
                </a:lnTo>
                <a:lnTo>
                  <a:pt x="363" y="252"/>
                </a:lnTo>
                <a:lnTo>
                  <a:pt x="363" y="261"/>
                </a:lnTo>
                <a:lnTo>
                  <a:pt x="363" y="275"/>
                </a:lnTo>
                <a:lnTo>
                  <a:pt x="363" y="279"/>
                </a:lnTo>
                <a:lnTo>
                  <a:pt x="363" y="282"/>
                </a:lnTo>
                <a:lnTo>
                  <a:pt x="363" y="286"/>
                </a:lnTo>
                <a:lnTo>
                  <a:pt x="363" y="290"/>
                </a:lnTo>
                <a:lnTo>
                  <a:pt x="363" y="299"/>
                </a:lnTo>
                <a:lnTo>
                  <a:pt x="351" y="299"/>
                </a:lnTo>
                <a:lnTo>
                  <a:pt x="347" y="299"/>
                </a:lnTo>
                <a:lnTo>
                  <a:pt x="342" y="299"/>
                </a:lnTo>
                <a:lnTo>
                  <a:pt x="339" y="299"/>
                </a:lnTo>
                <a:lnTo>
                  <a:pt x="336" y="299"/>
                </a:lnTo>
                <a:lnTo>
                  <a:pt x="330" y="299"/>
                </a:lnTo>
                <a:lnTo>
                  <a:pt x="328" y="299"/>
                </a:lnTo>
                <a:lnTo>
                  <a:pt x="324" y="299"/>
                </a:lnTo>
                <a:lnTo>
                  <a:pt x="315" y="299"/>
                </a:lnTo>
                <a:lnTo>
                  <a:pt x="312" y="299"/>
                </a:lnTo>
                <a:lnTo>
                  <a:pt x="306" y="299"/>
                </a:lnTo>
                <a:lnTo>
                  <a:pt x="303" y="299"/>
                </a:lnTo>
                <a:lnTo>
                  <a:pt x="293" y="299"/>
                </a:lnTo>
                <a:lnTo>
                  <a:pt x="291" y="299"/>
                </a:lnTo>
                <a:lnTo>
                  <a:pt x="290" y="299"/>
                </a:lnTo>
                <a:lnTo>
                  <a:pt x="282" y="299"/>
                </a:lnTo>
                <a:lnTo>
                  <a:pt x="279" y="299"/>
                </a:lnTo>
                <a:lnTo>
                  <a:pt x="265" y="299"/>
                </a:lnTo>
                <a:lnTo>
                  <a:pt x="263" y="299"/>
                </a:lnTo>
                <a:lnTo>
                  <a:pt x="262" y="299"/>
                </a:lnTo>
                <a:lnTo>
                  <a:pt x="256" y="299"/>
                </a:lnTo>
                <a:lnTo>
                  <a:pt x="253" y="299"/>
                </a:lnTo>
                <a:lnTo>
                  <a:pt x="242" y="299"/>
                </a:lnTo>
                <a:lnTo>
                  <a:pt x="241" y="299"/>
                </a:lnTo>
                <a:lnTo>
                  <a:pt x="238" y="299"/>
                </a:lnTo>
                <a:lnTo>
                  <a:pt x="230" y="299"/>
                </a:lnTo>
                <a:lnTo>
                  <a:pt x="229" y="299"/>
                </a:lnTo>
                <a:lnTo>
                  <a:pt x="224" y="299"/>
                </a:lnTo>
                <a:lnTo>
                  <a:pt x="218" y="299"/>
                </a:lnTo>
                <a:lnTo>
                  <a:pt x="217" y="308"/>
                </a:lnTo>
                <a:lnTo>
                  <a:pt x="217" y="311"/>
                </a:lnTo>
                <a:lnTo>
                  <a:pt x="217" y="324"/>
                </a:lnTo>
                <a:lnTo>
                  <a:pt x="217" y="337"/>
                </a:lnTo>
                <a:lnTo>
                  <a:pt x="217" y="340"/>
                </a:lnTo>
                <a:lnTo>
                  <a:pt x="217" y="350"/>
                </a:lnTo>
                <a:lnTo>
                  <a:pt x="217" y="351"/>
                </a:lnTo>
                <a:lnTo>
                  <a:pt x="217" y="360"/>
                </a:lnTo>
                <a:lnTo>
                  <a:pt x="217" y="368"/>
                </a:lnTo>
                <a:lnTo>
                  <a:pt x="217" y="370"/>
                </a:lnTo>
                <a:lnTo>
                  <a:pt x="217" y="374"/>
                </a:lnTo>
                <a:lnTo>
                  <a:pt x="208" y="374"/>
                </a:lnTo>
                <a:lnTo>
                  <a:pt x="205" y="374"/>
                </a:lnTo>
                <a:lnTo>
                  <a:pt x="194" y="374"/>
                </a:lnTo>
                <a:lnTo>
                  <a:pt x="193" y="374"/>
                </a:lnTo>
                <a:lnTo>
                  <a:pt x="185" y="374"/>
                </a:lnTo>
                <a:lnTo>
                  <a:pt x="183" y="374"/>
                </a:lnTo>
                <a:lnTo>
                  <a:pt x="178" y="374"/>
                </a:lnTo>
                <a:lnTo>
                  <a:pt x="170" y="374"/>
                </a:lnTo>
                <a:lnTo>
                  <a:pt x="167" y="374"/>
                </a:lnTo>
                <a:lnTo>
                  <a:pt x="164" y="374"/>
                </a:lnTo>
                <a:lnTo>
                  <a:pt x="157" y="374"/>
                </a:lnTo>
                <a:lnTo>
                  <a:pt x="151" y="374"/>
                </a:lnTo>
                <a:lnTo>
                  <a:pt x="149" y="374"/>
                </a:lnTo>
                <a:lnTo>
                  <a:pt x="146" y="374"/>
                </a:lnTo>
                <a:lnTo>
                  <a:pt x="136" y="374"/>
                </a:lnTo>
                <a:lnTo>
                  <a:pt x="134" y="374"/>
                </a:lnTo>
                <a:lnTo>
                  <a:pt x="130" y="374"/>
                </a:lnTo>
                <a:lnTo>
                  <a:pt x="129" y="374"/>
                </a:lnTo>
                <a:lnTo>
                  <a:pt x="120" y="374"/>
                </a:lnTo>
                <a:lnTo>
                  <a:pt x="115" y="374"/>
                </a:lnTo>
                <a:lnTo>
                  <a:pt x="101" y="374"/>
                </a:lnTo>
                <a:lnTo>
                  <a:pt x="97" y="374"/>
                </a:lnTo>
                <a:lnTo>
                  <a:pt x="96" y="374"/>
                </a:lnTo>
                <a:lnTo>
                  <a:pt x="92" y="374"/>
                </a:lnTo>
                <a:lnTo>
                  <a:pt x="91" y="374"/>
                </a:lnTo>
                <a:lnTo>
                  <a:pt x="90" y="374"/>
                </a:lnTo>
                <a:lnTo>
                  <a:pt x="86" y="374"/>
                </a:lnTo>
                <a:lnTo>
                  <a:pt x="84" y="374"/>
                </a:lnTo>
                <a:lnTo>
                  <a:pt x="82" y="374"/>
                </a:lnTo>
                <a:lnTo>
                  <a:pt x="76" y="374"/>
                </a:lnTo>
                <a:lnTo>
                  <a:pt x="73" y="374"/>
                </a:lnTo>
                <a:lnTo>
                  <a:pt x="73" y="371"/>
                </a:lnTo>
                <a:lnTo>
                  <a:pt x="73" y="369"/>
                </a:lnTo>
                <a:lnTo>
                  <a:pt x="68" y="369"/>
                </a:lnTo>
                <a:lnTo>
                  <a:pt x="61" y="369"/>
                </a:lnTo>
                <a:lnTo>
                  <a:pt x="50" y="369"/>
                </a:lnTo>
                <a:lnTo>
                  <a:pt x="48" y="369"/>
                </a:lnTo>
                <a:lnTo>
                  <a:pt x="41" y="369"/>
                </a:lnTo>
                <a:lnTo>
                  <a:pt x="39" y="369"/>
                </a:lnTo>
                <a:lnTo>
                  <a:pt x="35" y="369"/>
                </a:lnTo>
                <a:lnTo>
                  <a:pt x="31" y="369"/>
                </a:lnTo>
                <a:lnTo>
                  <a:pt x="26" y="369"/>
                </a:lnTo>
                <a:lnTo>
                  <a:pt x="25" y="369"/>
                </a:lnTo>
                <a:lnTo>
                  <a:pt x="17" y="369"/>
                </a:lnTo>
                <a:lnTo>
                  <a:pt x="13" y="369"/>
                </a:lnTo>
                <a:lnTo>
                  <a:pt x="4" y="369"/>
                </a:lnTo>
                <a:lnTo>
                  <a:pt x="1" y="369"/>
                </a:lnTo>
                <a:lnTo>
                  <a:pt x="1" y="361"/>
                </a:lnTo>
                <a:lnTo>
                  <a:pt x="1" y="347"/>
                </a:lnTo>
                <a:lnTo>
                  <a:pt x="1" y="336"/>
                </a:lnTo>
                <a:lnTo>
                  <a:pt x="1" y="324"/>
                </a:lnTo>
                <a:lnTo>
                  <a:pt x="1" y="317"/>
                </a:lnTo>
                <a:lnTo>
                  <a:pt x="1" y="311"/>
                </a:lnTo>
                <a:lnTo>
                  <a:pt x="1" y="299"/>
                </a:lnTo>
                <a:lnTo>
                  <a:pt x="0" y="298"/>
                </a:lnTo>
                <a:lnTo>
                  <a:pt x="0" y="295"/>
                </a:lnTo>
                <a:lnTo>
                  <a:pt x="0" y="293"/>
                </a:lnTo>
                <a:lnTo>
                  <a:pt x="0" y="286"/>
                </a:lnTo>
                <a:lnTo>
                  <a:pt x="0" y="275"/>
                </a:lnTo>
                <a:lnTo>
                  <a:pt x="0" y="273"/>
                </a:lnTo>
                <a:lnTo>
                  <a:pt x="0" y="262"/>
                </a:lnTo>
                <a:lnTo>
                  <a:pt x="1" y="259"/>
                </a:lnTo>
                <a:lnTo>
                  <a:pt x="1" y="253"/>
                </a:lnTo>
                <a:lnTo>
                  <a:pt x="1" y="250"/>
                </a:lnTo>
                <a:lnTo>
                  <a:pt x="1" y="238"/>
                </a:lnTo>
                <a:lnTo>
                  <a:pt x="1" y="226"/>
                </a:lnTo>
                <a:lnTo>
                  <a:pt x="1" y="216"/>
                </a:lnTo>
                <a:lnTo>
                  <a:pt x="1" y="213"/>
                </a:lnTo>
                <a:lnTo>
                  <a:pt x="1" y="200"/>
                </a:lnTo>
                <a:lnTo>
                  <a:pt x="1" y="198"/>
                </a:lnTo>
                <a:lnTo>
                  <a:pt x="0" y="193"/>
                </a:lnTo>
                <a:lnTo>
                  <a:pt x="0" y="188"/>
                </a:lnTo>
                <a:lnTo>
                  <a:pt x="0" y="182"/>
                </a:lnTo>
                <a:lnTo>
                  <a:pt x="0" y="175"/>
                </a:lnTo>
                <a:lnTo>
                  <a:pt x="0" y="173"/>
                </a:lnTo>
                <a:lnTo>
                  <a:pt x="0" y="170"/>
                </a:lnTo>
                <a:lnTo>
                  <a:pt x="0" y="163"/>
                </a:lnTo>
                <a:lnTo>
                  <a:pt x="0" y="160"/>
                </a:lnTo>
                <a:lnTo>
                  <a:pt x="0" y="151"/>
                </a:lnTo>
                <a:lnTo>
                  <a:pt x="0" y="147"/>
                </a:lnTo>
                <a:lnTo>
                  <a:pt x="0" y="139"/>
                </a:lnTo>
                <a:lnTo>
                  <a:pt x="0" y="126"/>
                </a:lnTo>
                <a:lnTo>
                  <a:pt x="0" y="120"/>
                </a:lnTo>
                <a:lnTo>
                  <a:pt x="0" y="114"/>
                </a:lnTo>
                <a:lnTo>
                  <a:pt x="0" y="106"/>
                </a:lnTo>
                <a:lnTo>
                  <a:pt x="0" y="103"/>
                </a:lnTo>
                <a:lnTo>
                  <a:pt x="0" y="91"/>
                </a:lnTo>
                <a:lnTo>
                  <a:pt x="0" y="89"/>
                </a:lnTo>
                <a:lnTo>
                  <a:pt x="0" y="81"/>
                </a:lnTo>
                <a:lnTo>
                  <a:pt x="0" y="77"/>
                </a:lnTo>
                <a:lnTo>
                  <a:pt x="0" y="69"/>
                </a:lnTo>
                <a:lnTo>
                  <a:pt x="0" y="64"/>
                </a:lnTo>
                <a:lnTo>
                  <a:pt x="0" y="52"/>
                </a:lnTo>
                <a:lnTo>
                  <a:pt x="0" y="40"/>
                </a:lnTo>
                <a:lnTo>
                  <a:pt x="0" y="31"/>
                </a:lnTo>
                <a:lnTo>
                  <a:pt x="0" y="28"/>
                </a:lnTo>
                <a:lnTo>
                  <a:pt x="0" y="15"/>
                </a:lnTo>
                <a:lnTo>
                  <a:pt x="0" y="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 name="Freeform 217"/>
          <p:cNvSpPr>
            <a:spLocks/>
          </p:cNvSpPr>
          <p:nvPr/>
        </p:nvSpPr>
        <p:spPr bwMode="auto">
          <a:xfrm>
            <a:off x="7342189" y="2360613"/>
            <a:ext cx="719137" cy="366712"/>
          </a:xfrm>
          <a:custGeom>
            <a:avLst/>
            <a:gdLst>
              <a:gd name="T0" fmla="*/ 2147483646 w 498"/>
              <a:gd name="T1" fmla="*/ 2147483646 h 262"/>
              <a:gd name="T2" fmla="*/ 2147483646 w 498"/>
              <a:gd name="T3" fmla="*/ 2147483646 h 262"/>
              <a:gd name="T4" fmla="*/ 2147483646 w 498"/>
              <a:gd name="T5" fmla="*/ 2147483646 h 262"/>
              <a:gd name="T6" fmla="*/ 2147483646 w 498"/>
              <a:gd name="T7" fmla="*/ 2147483646 h 262"/>
              <a:gd name="T8" fmla="*/ 2147483646 w 498"/>
              <a:gd name="T9" fmla="*/ 2147483646 h 262"/>
              <a:gd name="T10" fmla="*/ 2147483646 w 498"/>
              <a:gd name="T11" fmla="*/ 2147483646 h 262"/>
              <a:gd name="T12" fmla="*/ 2147483646 w 498"/>
              <a:gd name="T13" fmla="*/ 2147483646 h 262"/>
              <a:gd name="T14" fmla="*/ 2147483646 w 498"/>
              <a:gd name="T15" fmla="*/ 2147483646 h 262"/>
              <a:gd name="T16" fmla="*/ 2147483646 w 498"/>
              <a:gd name="T17" fmla="*/ 0 h 262"/>
              <a:gd name="T18" fmla="*/ 2147483646 w 498"/>
              <a:gd name="T19" fmla="*/ 0 h 262"/>
              <a:gd name="T20" fmla="*/ 2147483646 w 498"/>
              <a:gd name="T21" fmla="*/ 0 h 262"/>
              <a:gd name="T22" fmla="*/ 2147483646 w 498"/>
              <a:gd name="T23" fmla="*/ 0 h 262"/>
              <a:gd name="T24" fmla="*/ 2147483646 w 498"/>
              <a:gd name="T25" fmla="*/ 0 h 262"/>
              <a:gd name="T26" fmla="*/ 2147483646 w 498"/>
              <a:gd name="T27" fmla="*/ 0 h 262"/>
              <a:gd name="T28" fmla="*/ 2147483646 w 498"/>
              <a:gd name="T29" fmla="*/ 0 h 262"/>
              <a:gd name="T30" fmla="*/ 2147483646 w 498"/>
              <a:gd name="T31" fmla="*/ 0 h 262"/>
              <a:gd name="T32" fmla="*/ 2147483646 w 498"/>
              <a:gd name="T33" fmla="*/ 0 h 262"/>
              <a:gd name="T34" fmla="*/ 2147483646 w 498"/>
              <a:gd name="T35" fmla="*/ 2147483646 h 262"/>
              <a:gd name="T36" fmla="*/ 2147483646 w 498"/>
              <a:gd name="T37" fmla="*/ 2147483646 h 262"/>
              <a:gd name="T38" fmla="*/ 2147483646 w 498"/>
              <a:gd name="T39" fmla="*/ 2147483646 h 262"/>
              <a:gd name="T40" fmla="*/ 2147483646 w 498"/>
              <a:gd name="T41" fmla="*/ 2147483646 h 262"/>
              <a:gd name="T42" fmla="*/ 2147483646 w 498"/>
              <a:gd name="T43" fmla="*/ 2147483646 h 262"/>
              <a:gd name="T44" fmla="*/ 2147483646 w 498"/>
              <a:gd name="T45" fmla="*/ 2147483646 h 262"/>
              <a:gd name="T46" fmla="*/ 2147483646 w 498"/>
              <a:gd name="T47" fmla="*/ 2147483646 h 262"/>
              <a:gd name="T48" fmla="*/ 2147483646 w 498"/>
              <a:gd name="T49" fmla="*/ 2147483646 h 262"/>
              <a:gd name="T50" fmla="*/ 2147483646 w 498"/>
              <a:gd name="T51" fmla="*/ 2147483646 h 262"/>
              <a:gd name="T52" fmla="*/ 2147483646 w 498"/>
              <a:gd name="T53" fmla="*/ 2147483646 h 262"/>
              <a:gd name="T54" fmla="*/ 2147483646 w 498"/>
              <a:gd name="T55" fmla="*/ 2147483646 h 262"/>
              <a:gd name="T56" fmla="*/ 2147483646 w 498"/>
              <a:gd name="T57" fmla="*/ 2147483646 h 262"/>
              <a:gd name="T58" fmla="*/ 2147483646 w 498"/>
              <a:gd name="T59" fmla="*/ 2147483646 h 262"/>
              <a:gd name="T60" fmla="*/ 2147483646 w 498"/>
              <a:gd name="T61" fmla="*/ 2147483646 h 262"/>
              <a:gd name="T62" fmla="*/ 2147483646 w 498"/>
              <a:gd name="T63" fmla="*/ 2147483646 h 262"/>
              <a:gd name="T64" fmla="*/ 2147483646 w 498"/>
              <a:gd name="T65" fmla="*/ 2147483646 h 262"/>
              <a:gd name="T66" fmla="*/ 2147483646 w 498"/>
              <a:gd name="T67" fmla="*/ 2147483646 h 262"/>
              <a:gd name="T68" fmla="*/ 2147483646 w 498"/>
              <a:gd name="T69" fmla="*/ 2147483646 h 262"/>
              <a:gd name="T70" fmla="*/ 2147483646 w 498"/>
              <a:gd name="T71" fmla="*/ 2147483646 h 262"/>
              <a:gd name="T72" fmla="*/ 2147483646 w 498"/>
              <a:gd name="T73" fmla="*/ 2147483646 h 262"/>
              <a:gd name="T74" fmla="*/ 2147483646 w 498"/>
              <a:gd name="T75" fmla="*/ 2147483646 h 262"/>
              <a:gd name="T76" fmla="*/ 2147483646 w 498"/>
              <a:gd name="T77" fmla="*/ 2147483646 h 262"/>
              <a:gd name="T78" fmla="*/ 2147483646 w 498"/>
              <a:gd name="T79" fmla="*/ 2147483646 h 262"/>
              <a:gd name="T80" fmla="*/ 2147483646 w 498"/>
              <a:gd name="T81" fmla="*/ 2147483646 h 262"/>
              <a:gd name="T82" fmla="*/ 2147483646 w 498"/>
              <a:gd name="T83" fmla="*/ 2147483646 h 262"/>
              <a:gd name="T84" fmla="*/ 2147483646 w 498"/>
              <a:gd name="T85" fmla="*/ 2147483646 h 262"/>
              <a:gd name="T86" fmla="*/ 2147483646 w 498"/>
              <a:gd name="T87" fmla="*/ 2147483646 h 262"/>
              <a:gd name="T88" fmla="*/ 2147483646 w 498"/>
              <a:gd name="T89" fmla="*/ 2147483646 h 262"/>
              <a:gd name="T90" fmla="*/ 2147483646 w 498"/>
              <a:gd name="T91" fmla="*/ 2147483646 h 262"/>
              <a:gd name="T92" fmla="*/ 2147483646 w 498"/>
              <a:gd name="T93" fmla="*/ 2147483646 h 262"/>
              <a:gd name="T94" fmla="*/ 2147483646 w 498"/>
              <a:gd name="T95" fmla="*/ 2147483646 h 262"/>
              <a:gd name="T96" fmla="*/ 0 w 498"/>
              <a:gd name="T97" fmla="*/ 2147483646 h 262"/>
              <a:gd name="T98" fmla="*/ 0 w 498"/>
              <a:gd name="T99" fmla="*/ 2147483646 h 262"/>
              <a:gd name="T100" fmla="*/ 0 w 498"/>
              <a:gd name="T101" fmla="*/ 2147483646 h 262"/>
              <a:gd name="T102" fmla="*/ 0 w 498"/>
              <a:gd name="T103" fmla="*/ 2147483646 h 262"/>
              <a:gd name="T104" fmla="*/ 0 w 498"/>
              <a:gd name="T105" fmla="*/ 2147483646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8"/>
              <a:gd name="T160" fmla="*/ 0 h 262"/>
              <a:gd name="T161" fmla="*/ 498 w 498"/>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8" h="262">
                <a:moveTo>
                  <a:pt x="0" y="74"/>
                </a:moveTo>
                <a:lnTo>
                  <a:pt x="3" y="74"/>
                </a:lnTo>
                <a:lnTo>
                  <a:pt x="8" y="74"/>
                </a:lnTo>
                <a:lnTo>
                  <a:pt x="10" y="74"/>
                </a:lnTo>
                <a:lnTo>
                  <a:pt x="13" y="74"/>
                </a:lnTo>
                <a:lnTo>
                  <a:pt x="16" y="74"/>
                </a:lnTo>
                <a:lnTo>
                  <a:pt x="17" y="74"/>
                </a:lnTo>
                <a:lnTo>
                  <a:pt x="18" y="74"/>
                </a:lnTo>
                <a:lnTo>
                  <a:pt x="23" y="74"/>
                </a:lnTo>
                <a:lnTo>
                  <a:pt x="24" y="74"/>
                </a:lnTo>
                <a:lnTo>
                  <a:pt x="27" y="74"/>
                </a:lnTo>
                <a:lnTo>
                  <a:pt x="41" y="74"/>
                </a:lnTo>
                <a:lnTo>
                  <a:pt x="47" y="74"/>
                </a:lnTo>
                <a:lnTo>
                  <a:pt x="56" y="74"/>
                </a:lnTo>
                <a:lnTo>
                  <a:pt x="57" y="74"/>
                </a:lnTo>
                <a:lnTo>
                  <a:pt x="60" y="74"/>
                </a:lnTo>
                <a:lnTo>
                  <a:pt x="62" y="74"/>
                </a:lnTo>
                <a:lnTo>
                  <a:pt x="72" y="74"/>
                </a:lnTo>
                <a:lnTo>
                  <a:pt x="75" y="74"/>
                </a:lnTo>
                <a:lnTo>
                  <a:pt x="78" y="74"/>
                </a:lnTo>
                <a:lnTo>
                  <a:pt x="83" y="74"/>
                </a:lnTo>
                <a:lnTo>
                  <a:pt x="91" y="74"/>
                </a:lnTo>
                <a:lnTo>
                  <a:pt x="93" y="74"/>
                </a:lnTo>
                <a:lnTo>
                  <a:pt x="96" y="74"/>
                </a:lnTo>
                <a:lnTo>
                  <a:pt x="104" y="74"/>
                </a:lnTo>
                <a:lnTo>
                  <a:pt x="109" y="74"/>
                </a:lnTo>
                <a:lnTo>
                  <a:pt x="112" y="74"/>
                </a:lnTo>
                <a:lnTo>
                  <a:pt x="119" y="74"/>
                </a:lnTo>
                <a:lnTo>
                  <a:pt x="120" y="74"/>
                </a:lnTo>
                <a:lnTo>
                  <a:pt x="131" y="74"/>
                </a:lnTo>
                <a:lnTo>
                  <a:pt x="135" y="74"/>
                </a:lnTo>
                <a:lnTo>
                  <a:pt x="144" y="74"/>
                </a:lnTo>
                <a:lnTo>
                  <a:pt x="144" y="71"/>
                </a:lnTo>
                <a:lnTo>
                  <a:pt x="144" y="69"/>
                </a:lnTo>
                <a:lnTo>
                  <a:pt x="144" y="61"/>
                </a:lnTo>
                <a:lnTo>
                  <a:pt x="144" y="52"/>
                </a:lnTo>
                <a:lnTo>
                  <a:pt x="144" y="51"/>
                </a:lnTo>
                <a:lnTo>
                  <a:pt x="144" y="40"/>
                </a:lnTo>
                <a:lnTo>
                  <a:pt x="144" y="38"/>
                </a:lnTo>
                <a:lnTo>
                  <a:pt x="144" y="24"/>
                </a:lnTo>
                <a:lnTo>
                  <a:pt x="144" y="12"/>
                </a:lnTo>
                <a:lnTo>
                  <a:pt x="144" y="9"/>
                </a:lnTo>
                <a:lnTo>
                  <a:pt x="145" y="0"/>
                </a:lnTo>
                <a:lnTo>
                  <a:pt x="150" y="0"/>
                </a:lnTo>
                <a:lnTo>
                  <a:pt x="156" y="0"/>
                </a:lnTo>
                <a:lnTo>
                  <a:pt x="157" y="0"/>
                </a:lnTo>
                <a:lnTo>
                  <a:pt x="164" y="0"/>
                </a:lnTo>
                <a:lnTo>
                  <a:pt x="168" y="0"/>
                </a:lnTo>
                <a:lnTo>
                  <a:pt x="169" y="0"/>
                </a:lnTo>
                <a:lnTo>
                  <a:pt x="180" y="0"/>
                </a:lnTo>
                <a:lnTo>
                  <a:pt x="182" y="0"/>
                </a:lnTo>
                <a:lnTo>
                  <a:pt x="189" y="0"/>
                </a:lnTo>
                <a:lnTo>
                  <a:pt x="190" y="0"/>
                </a:lnTo>
                <a:lnTo>
                  <a:pt x="192" y="0"/>
                </a:lnTo>
                <a:lnTo>
                  <a:pt x="205" y="0"/>
                </a:lnTo>
                <a:lnTo>
                  <a:pt x="208" y="0"/>
                </a:lnTo>
                <a:lnTo>
                  <a:pt x="216" y="0"/>
                </a:lnTo>
                <a:lnTo>
                  <a:pt x="217" y="0"/>
                </a:lnTo>
                <a:lnTo>
                  <a:pt x="219" y="0"/>
                </a:lnTo>
                <a:lnTo>
                  <a:pt x="229" y="0"/>
                </a:lnTo>
                <a:lnTo>
                  <a:pt x="233" y="0"/>
                </a:lnTo>
                <a:lnTo>
                  <a:pt x="238" y="0"/>
                </a:lnTo>
                <a:lnTo>
                  <a:pt x="241" y="0"/>
                </a:lnTo>
                <a:lnTo>
                  <a:pt x="250" y="0"/>
                </a:lnTo>
                <a:lnTo>
                  <a:pt x="255" y="0"/>
                </a:lnTo>
                <a:lnTo>
                  <a:pt x="257" y="0"/>
                </a:lnTo>
                <a:lnTo>
                  <a:pt x="262" y="0"/>
                </a:lnTo>
                <a:lnTo>
                  <a:pt x="266" y="0"/>
                </a:lnTo>
                <a:lnTo>
                  <a:pt x="269" y="0"/>
                </a:lnTo>
                <a:lnTo>
                  <a:pt x="273" y="0"/>
                </a:lnTo>
                <a:lnTo>
                  <a:pt x="278" y="0"/>
                </a:lnTo>
                <a:lnTo>
                  <a:pt x="290" y="0"/>
                </a:lnTo>
                <a:lnTo>
                  <a:pt x="299" y="0"/>
                </a:lnTo>
                <a:lnTo>
                  <a:pt x="302" y="0"/>
                </a:lnTo>
                <a:lnTo>
                  <a:pt x="307" y="0"/>
                </a:lnTo>
                <a:lnTo>
                  <a:pt x="314" y="0"/>
                </a:lnTo>
                <a:lnTo>
                  <a:pt x="315" y="0"/>
                </a:lnTo>
                <a:lnTo>
                  <a:pt x="317" y="0"/>
                </a:lnTo>
                <a:lnTo>
                  <a:pt x="318" y="0"/>
                </a:lnTo>
                <a:lnTo>
                  <a:pt x="324" y="0"/>
                </a:lnTo>
                <a:lnTo>
                  <a:pt x="328" y="0"/>
                </a:lnTo>
                <a:lnTo>
                  <a:pt x="330" y="0"/>
                </a:lnTo>
                <a:lnTo>
                  <a:pt x="334" y="0"/>
                </a:lnTo>
                <a:lnTo>
                  <a:pt x="338" y="0"/>
                </a:lnTo>
                <a:lnTo>
                  <a:pt x="351" y="0"/>
                </a:lnTo>
                <a:lnTo>
                  <a:pt x="357" y="0"/>
                </a:lnTo>
                <a:lnTo>
                  <a:pt x="362" y="0"/>
                </a:lnTo>
                <a:lnTo>
                  <a:pt x="362" y="12"/>
                </a:lnTo>
                <a:lnTo>
                  <a:pt x="362" y="18"/>
                </a:lnTo>
                <a:lnTo>
                  <a:pt x="362" y="21"/>
                </a:lnTo>
                <a:lnTo>
                  <a:pt x="362" y="24"/>
                </a:lnTo>
                <a:lnTo>
                  <a:pt x="362" y="38"/>
                </a:lnTo>
                <a:lnTo>
                  <a:pt x="362" y="51"/>
                </a:lnTo>
                <a:lnTo>
                  <a:pt x="362" y="54"/>
                </a:lnTo>
                <a:lnTo>
                  <a:pt x="362" y="74"/>
                </a:lnTo>
                <a:lnTo>
                  <a:pt x="370" y="74"/>
                </a:lnTo>
                <a:lnTo>
                  <a:pt x="372" y="74"/>
                </a:lnTo>
                <a:lnTo>
                  <a:pt x="380" y="74"/>
                </a:lnTo>
                <a:lnTo>
                  <a:pt x="387" y="74"/>
                </a:lnTo>
                <a:lnTo>
                  <a:pt x="389" y="74"/>
                </a:lnTo>
                <a:lnTo>
                  <a:pt x="398" y="74"/>
                </a:lnTo>
                <a:lnTo>
                  <a:pt x="416" y="74"/>
                </a:lnTo>
                <a:lnTo>
                  <a:pt x="418" y="74"/>
                </a:lnTo>
                <a:lnTo>
                  <a:pt x="422" y="74"/>
                </a:lnTo>
                <a:lnTo>
                  <a:pt x="424" y="74"/>
                </a:lnTo>
                <a:lnTo>
                  <a:pt x="428" y="74"/>
                </a:lnTo>
                <a:lnTo>
                  <a:pt x="434" y="74"/>
                </a:lnTo>
                <a:lnTo>
                  <a:pt x="436" y="74"/>
                </a:lnTo>
                <a:lnTo>
                  <a:pt x="438" y="74"/>
                </a:lnTo>
                <a:lnTo>
                  <a:pt x="440" y="74"/>
                </a:lnTo>
                <a:lnTo>
                  <a:pt x="446" y="74"/>
                </a:lnTo>
                <a:lnTo>
                  <a:pt x="450" y="74"/>
                </a:lnTo>
                <a:lnTo>
                  <a:pt x="455" y="74"/>
                </a:lnTo>
                <a:lnTo>
                  <a:pt x="459" y="74"/>
                </a:lnTo>
                <a:lnTo>
                  <a:pt x="461" y="74"/>
                </a:lnTo>
                <a:lnTo>
                  <a:pt x="467" y="73"/>
                </a:lnTo>
                <a:lnTo>
                  <a:pt x="468" y="73"/>
                </a:lnTo>
                <a:lnTo>
                  <a:pt x="471" y="73"/>
                </a:lnTo>
                <a:lnTo>
                  <a:pt x="482" y="73"/>
                </a:lnTo>
                <a:lnTo>
                  <a:pt x="489" y="73"/>
                </a:lnTo>
                <a:lnTo>
                  <a:pt x="492" y="73"/>
                </a:lnTo>
                <a:lnTo>
                  <a:pt x="493" y="73"/>
                </a:lnTo>
                <a:lnTo>
                  <a:pt x="497" y="73"/>
                </a:lnTo>
                <a:lnTo>
                  <a:pt x="497" y="78"/>
                </a:lnTo>
                <a:lnTo>
                  <a:pt x="495" y="95"/>
                </a:lnTo>
                <a:lnTo>
                  <a:pt x="495" y="108"/>
                </a:lnTo>
                <a:lnTo>
                  <a:pt x="495" y="115"/>
                </a:lnTo>
                <a:lnTo>
                  <a:pt x="495" y="123"/>
                </a:lnTo>
                <a:lnTo>
                  <a:pt x="495" y="124"/>
                </a:lnTo>
                <a:lnTo>
                  <a:pt x="495" y="130"/>
                </a:lnTo>
                <a:lnTo>
                  <a:pt x="495" y="135"/>
                </a:lnTo>
                <a:lnTo>
                  <a:pt x="495" y="136"/>
                </a:lnTo>
                <a:lnTo>
                  <a:pt x="495" y="145"/>
                </a:lnTo>
                <a:lnTo>
                  <a:pt x="495" y="150"/>
                </a:lnTo>
                <a:lnTo>
                  <a:pt x="495" y="154"/>
                </a:lnTo>
                <a:lnTo>
                  <a:pt x="495" y="161"/>
                </a:lnTo>
                <a:lnTo>
                  <a:pt x="495" y="170"/>
                </a:lnTo>
                <a:lnTo>
                  <a:pt x="495" y="179"/>
                </a:lnTo>
                <a:lnTo>
                  <a:pt x="495" y="182"/>
                </a:lnTo>
                <a:lnTo>
                  <a:pt x="495" y="188"/>
                </a:lnTo>
                <a:lnTo>
                  <a:pt x="495" y="209"/>
                </a:lnTo>
                <a:lnTo>
                  <a:pt x="495" y="214"/>
                </a:lnTo>
                <a:lnTo>
                  <a:pt x="497" y="222"/>
                </a:lnTo>
                <a:lnTo>
                  <a:pt x="497" y="224"/>
                </a:lnTo>
                <a:lnTo>
                  <a:pt x="497" y="229"/>
                </a:lnTo>
                <a:lnTo>
                  <a:pt x="497" y="233"/>
                </a:lnTo>
                <a:lnTo>
                  <a:pt x="497" y="237"/>
                </a:lnTo>
                <a:lnTo>
                  <a:pt x="497" y="243"/>
                </a:lnTo>
                <a:lnTo>
                  <a:pt x="497" y="246"/>
                </a:lnTo>
                <a:lnTo>
                  <a:pt x="497" y="248"/>
                </a:lnTo>
                <a:lnTo>
                  <a:pt x="497" y="250"/>
                </a:lnTo>
                <a:lnTo>
                  <a:pt x="497" y="261"/>
                </a:lnTo>
                <a:lnTo>
                  <a:pt x="489" y="261"/>
                </a:lnTo>
                <a:lnTo>
                  <a:pt x="488" y="261"/>
                </a:lnTo>
                <a:lnTo>
                  <a:pt x="482" y="261"/>
                </a:lnTo>
                <a:lnTo>
                  <a:pt x="480" y="261"/>
                </a:lnTo>
                <a:lnTo>
                  <a:pt x="477" y="261"/>
                </a:lnTo>
                <a:lnTo>
                  <a:pt x="475" y="261"/>
                </a:lnTo>
                <a:lnTo>
                  <a:pt x="471" y="261"/>
                </a:lnTo>
                <a:lnTo>
                  <a:pt x="462" y="261"/>
                </a:lnTo>
                <a:lnTo>
                  <a:pt x="459" y="261"/>
                </a:lnTo>
                <a:lnTo>
                  <a:pt x="455" y="261"/>
                </a:lnTo>
                <a:lnTo>
                  <a:pt x="453" y="261"/>
                </a:lnTo>
                <a:lnTo>
                  <a:pt x="449" y="261"/>
                </a:lnTo>
                <a:lnTo>
                  <a:pt x="446" y="261"/>
                </a:lnTo>
                <a:lnTo>
                  <a:pt x="444" y="261"/>
                </a:lnTo>
                <a:lnTo>
                  <a:pt x="440" y="261"/>
                </a:lnTo>
                <a:lnTo>
                  <a:pt x="433" y="261"/>
                </a:lnTo>
                <a:lnTo>
                  <a:pt x="422" y="261"/>
                </a:lnTo>
                <a:lnTo>
                  <a:pt x="417" y="261"/>
                </a:lnTo>
                <a:lnTo>
                  <a:pt x="410" y="261"/>
                </a:lnTo>
                <a:lnTo>
                  <a:pt x="404" y="261"/>
                </a:lnTo>
                <a:lnTo>
                  <a:pt x="403" y="261"/>
                </a:lnTo>
                <a:lnTo>
                  <a:pt x="401" y="261"/>
                </a:lnTo>
                <a:lnTo>
                  <a:pt x="396" y="261"/>
                </a:lnTo>
                <a:lnTo>
                  <a:pt x="395" y="261"/>
                </a:lnTo>
                <a:lnTo>
                  <a:pt x="391" y="261"/>
                </a:lnTo>
                <a:lnTo>
                  <a:pt x="385" y="261"/>
                </a:lnTo>
                <a:lnTo>
                  <a:pt x="384" y="261"/>
                </a:lnTo>
                <a:lnTo>
                  <a:pt x="380" y="261"/>
                </a:lnTo>
                <a:lnTo>
                  <a:pt x="373" y="261"/>
                </a:lnTo>
                <a:lnTo>
                  <a:pt x="367" y="261"/>
                </a:lnTo>
                <a:lnTo>
                  <a:pt x="361" y="261"/>
                </a:lnTo>
                <a:lnTo>
                  <a:pt x="354" y="261"/>
                </a:lnTo>
                <a:lnTo>
                  <a:pt x="348" y="261"/>
                </a:lnTo>
                <a:lnTo>
                  <a:pt x="343" y="261"/>
                </a:lnTo>
                <a:lnTo>
                  <a:pt x="339" y="261"/>
                </a:lnTo>
                <a:lnTo>
                  <a:pt x="337" y="261"/>
                </a:lnTo>
                <a:lnTo>
                  <a:pt x="325" y="261"/>
                </a:lnTo>
                <a:lnTo>
                  <a:pt x="322" y="261"/>
                </a:lnTo>
                <a:lnTo>
                  <a:pt x="313" y="261"/>
                </a:lnTo>
                <a:lnTo>
                  <a:pt x="311" y="261"/>
                </a:lnTo>
                <a:lnTo>
                  <a:pt x="304" y="261"/>
                </a:lnTo>
                <a:lnTo>
                  <a:pt x="301" y="261"/>
                </a:lnTo>
                <a:lnTo>
                  <a:pt x="289" y="261"/>
                </a:lnTo>
                <a:lnTo>
                  <a:pt x="279" y="261"/>
                </a:lnTo>
                <a:lnTo>
                  <a:pt x="277" y="261"/>
                </a:lnTo>
                <a:lnTo>
                  <a:pt x="264" y="261"/>
                </a:lnTo>
                <a:lnTo>
                  <a:pt x="261" y="261"/>
                </a:lnTo>
                <a:lnTo>
                  <a:pt x="257" y="261"/>
                </a:lnTo>
                <a:lnTo>
                  <a:pt x="252" y="261"/>
                </a:lnTo>
                <a:lnTo>
                  <a:pt x="246" y="261"/>
                </a:lnTo>
                <a:lnTo>
                  <a:pt x="240" y="261"/>
                </a:lnTo>
                <a:lnTo>
                  <a:pt x="233" y="261"/>
                </a:lnTo>
                <a:lnTo>
                  <a:pt x="228" y="261"/>
                </a:lnTo>
                <a:lnTo>
                  <a:pt x="226" y="261"/>
                </a:lnTo>
                <a:lnTo>
                  <a:pt x="217" y="261"/>
                </a:lnTo>
                <a:lnTo>
                  <a:pt x="213" y="261"/>
                </a:lnTo>
                <a:lnTo>
                  <a:pt x="211" y="261"/>
                </a:lnTo>
                <a:lnTo>
                  <a:pt x="204" y="261"/>
                </a:lnTo>
                <a:lnTo>
                  <a:pt x="192" y="261"/>
                </a:lnTo>
                <a:lnTo>
                  <a:pt x="188" y="261"/>
                </a:lnTo>
                <a:lnTo>
                  <a:pt x="183" y="261"/>
                </a:lnTo>
                <a:lnTo>
                  <a:pt x="180" y="261"/>
                </a:lnTo>
                <a:lnTo>
                  <a:pt x="169" y="261"/>
                </a:lnTo>
                <a:lnTo>
                  <a:pt x="162" y="261"/>
                </a:lnTo>
                <a:lnTo>
                  <a:pt x="158" y="261"/>
                </a:lnTo>
                <a:lnTo>
                  <a:pt x="156" y="261"/>
                </a:lnTo>
                <a:lnTo>
                  <a:pt x="153" y="261"/>
                </a:lnTo>
                <a:lnTo>
                  <a:pt x="146" y="261"/>
                </a:lnTo>
                <a:lnTo>
                  <a:pt x="144" y="255"/>
                </a:lnTo>
                <a:lnTo>
                  <a:pt x="144" y="253"/>
                </a:lnTo>
                <a:lnTo>
                  <a:pt x="144" y="247"/>
                </a:lnTo>
                <a:lnTo>
                  <a:pt x="139" y="254"/>
                </a:lnTo>
                <a:lnTo>
                  <a:pt x="129" y="258"/>
                </a:lnTo>
                <a:lnTo>
                  <a:pt x="98" y="256"/>
                </a:lnTo>
                <a:lnTo>
                  <a:pt x="83" y="239"/>
                </a:lnTo>
                <a:lnTo>
                  <a:pt x="72" y="233"/>
                </a:lnTo>
                <a:lnTo>
                  <a:pt x="63" y="233"/>
                </a:lnTo>
                <a:lnTo>
                  <a:pt x="50" y="233"/>
                </a:lnTo>
                <a:lnTo>
                  <a:pt x="46" y="228"/>
                </a:lnTo>
                <a:lnTo>
                  <a:pt x="46" y="224"/>
                </a:lnTo>
                <a:lnTo>
                  <a:pt x="35" y="203"/>
                </a:lnTo>
                <a:lnTo>
                  <a:pt x="31" y="201"/>
                </a:lnTo>
                <a:lnTo>
                  <a:pt x="28" y="200"/>
                </a:lnTo>
                <a:lnTo>
                  <a:pt x="27" y="200"/>
                </a:lnTo>
                <a:lnTo>
                  <a:pt x="25" y="200"/>
                </a:lnTo>
                <a:lnTo>
                  <a:pt x="24" y="200"/>
                </a:lnTo>
                <a:lnTo>
                  <a:pt x="20" y="201"/>
                </a:lnTo>
                <a:lnTo>
                  <a:pt x="18" y="203"/>
                </a:lnTo>
                <a:lnTo>
                  <a:pt x="16" y="203"/>
                </a:lnTo>
                <a:lnTo>
                  <a:pt x="15" y="204"/>
                </a:lnTo>
                <a:lnTo>
                  <a:pt x="12" y="211"/>
                </a:lnTo>
                <a:lnTo>
                  <a:pt x="9" y="215"/>
                </a:lnTo>
                <a:lnTo>
                  <a:pt x="0" y="223"/>
                </a:lnTo>
                <a:lnTo>
                  <a:pt x="0" y="220"/>
                </a:lnTo>
                <a:lnTo>
                  <a:pt x="0" y="217"/>
                </a:lnTo>
                <a:lnTo>
                  <a:pt x="0" y="214"/>
                </a:lnTo>
                <a:lnTo>
                  <a:pt x="0" y="211"/>
                </a:lnTo>
                <a:lnTo>
                  <a:pt x="0" y="204"/>
                </a:lnTo>
                <a:lnTo>
                  <a:pt x="0" y="199"/>
                </a:lnTo>
                <a:lnTo>
                  <a:pt x="0" y="197"/>
                </a:lnTo>
                <a:lnTo>
                  <a:pt x="0" y="186"/>
                </a:lnTo>
                <a:lnTo>
                  <a:pt x="0" y="183"/>
                </a:lnTo>
                <a:lnTo>
                  <a:pt x="0" y="173"/>
                </a:lnTo>
                <a:lnTo>
                  <a:pt x="0" y="162"/>
                </a:lnTo>
                <a:lnTo>
                  <a:pt x="0" y="150"/>
                </a:lnTo>
                <a:lnTo>
                  <a:pt x="0" y="149"/>
                </a:lnTo>
                <a:lnTo>
                  <a:pt x="0" y="146"/>
                </a:lnTo>
                <a:lnTo>
                  <a:pt x="0" y="137"/>
                </a:lnTo>
                <a:lnTo>
                  <a:pt x="0" y="124"/>
                </a:lnTo>
                <a:lnTo>
                  <a:pt x="0" y="111"/>
                </a:lnTo>
                <a:lnTo>
                  <a:pt x="0" y="99"/>
                </a:lnTo>
                <a:lnTo>
                  <a:pt x="0" y="91"/>
                </a:lnTo>
                <a:lnTo>
                  <a:pt x="0" y="87"/>
                </a:lnTo>
                <a:lnTo>
                  <a:pt x="0" y="83"/>
                </a:lnTo>
                <a:lnTo>
                  <a:pt x="0" y="74"/>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14" name="Freeform 218" descr="10%"/>
          <p:cNvSpPr>
            <a:spLocks/>
          </p:cNvSpPr>
          <p:nvPr/>
        </p:nvSpPr>
        <p:spPr bwMode="auto">
          <a:xfrm>
            <a:off x="6500814" y="2459038"/>
            <a:ext cx="528637" cy="527050"/>
          </a:xfrm>
          <a:custGeom>
            <a:avLst/>
            <a:gdLst>
              <a:gd name="T0" fmla="*/ 2147483646 w 366"/>
              <a:gd name="T1" fmla="*/ 0 h 377"/>
              <a:gd name="T2" fmla="*/ 2147483646 w 366"/>
              <a:gd name="T3" fmla="*/ 0 h 377"/>
              <a:gd name="T4" fmla="*/ 2147483646 w 366"/>
              <a:gd name="T5" fmla="*/ 0 h 377"/>
              <a:gd name="T6" fmla="*/ 2147483646 w 366"/>
              <a:gd name="T7" fmla="*/ 0 h 377"/>
              <a:gd name="T8" fmla="*/ 2147483646 w 366"/>
              <a:gd name="T9" fmla="*/ 0 h 377"/>
              <a:gd name="T10" fmla="*/ 2147483646 w 366"/>
              <a:gd name="T11" fmla="*/ 0 h 377"/>
              <a:gd name="T12" fmla="*/ 2147483646 w 366"/>
              <a:gd name="T13" fmla="*/ 0 h 377"/>
              <a:gd name="T14" fmla="*/ 2147483646 w 366"/>
              <a:gd name="T15" fmla="*/ 0 h 377"/>
              <a:gd name="T16" fmla="*/ 2147483646 w 366"/>
              <a:gd name="T17" fmla="*/ 0 h 377"/>
              <a:gd name="T18" fmla="*/ 2147483646 w 366"/>
              <a:gd name="T19" fmla="*/ 0 h 377"/>
              <a:gd name="T20" fmla="*/ 2147483646 w 366"/>
              <a:gd name="T21" fmla="*/ 0 h 377"/>
              <a:gd name="T22" fmla="*/ 2147483646 w 366"/>
              <a:gd name="T23" fmla="*/ 0 h 377"/>
              <a:gd name="T24" fmla="*/ 2147483646 w 366"/>
              <a:gd name="T25" fmla="*/ 0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0 w 366"/>
              <a:gd name="T95" fmla="*/ 2147483646 h 377"/>
              <a:gd name="T96" fmla="*/ 0 w 366"/>
              <a:gd name="T97" fmla="*/ 2147483646 h 377"/>
              <a:gd name="T98" fmla="*/ 0 w 366"/>
              <a:gd name="T99" fmla="*/ 2147483646 h 377"/>
              <a:gd name="T100" fmla="*/ 0 w 366"/>
              <a:gd name="T101" fmla="*/ 2147483646 h 377"/>
              <a:gd name="T102" fmla="*/ 0 w 366"/>
              <a:gd name="T103" fmla="*/ 2147483646 h 377"/>
              <a:gd name="T104" fmla="*/ 0 w 366"/>
              <a:gd name="T105" fmla="*/ 2147483646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377"/>
              <a:gd name="T161" fmla="*/ 366 w 366"/>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377">
                <a:moveTo>
                  <a:pt x="0" y="0"/>
                </a:moveTo>
                <a:lnTo>
                  <a:pt x="5" y="0"/>
                </a:lnTo>
                <a:lnTo>
                  <a:pt x="7" y="0"/>
                </a:lnTo>
                <a:lnTo>
                  <a:pt x="15" y="0"/>
                </a:lnTo>
                <a:lnTo>
                  <a:pt x="27" y="0"/>
                </a:lnTo>
                <a:lnTo>
                  <a:pt x="29" y="0"/>
                </a:lnTo>
                <a:lnTo>
                  <a:pt x="35" y="0"/>
                </a:lnTo>
                <a:lnTo>
                  <a:pt x="40" y="0"/>
                </a:lnTo>
                <a:lnTo>
                  <a:pt x="46" y="0"/>
                </a:lnTo>
                <a:lnTo>
                  <a:pt x="47" y="0"/>
                </a:lnTo>
                <a:lnTo>
                  <a:pt x="60" y="0"/>
                </a:lnTo>
                <a:lnTo>
                  <a:pt x="72" y="0"/>
                </a:lnTo>
                <a:lnTo>
                  <a:pt x="77" y="0"/>
                </a:lnTo>
                <a:lnTo>
                  <a:pt x="84" y="0"/>
                </a:lnTo>
                <a:lnTo>
                  <a:pt x="95" y="0"/>
                </a:lnTo>
                <a:lnTo>
                  <a:pt x="108" y="0"/>
                </a:lnTo>
                <a:lnTo>
                  <a:pt x="119" y="0"/>
                </a:lnTo>
                <a:lnTo>
                  <a:pt x="120" y="0"/>
                </a:lnTo>
                <a:lnTo>
                  <a:pt x="124" y="0"/>
                </a:lnTo>
                <a:lnTo>
                  <a:pt x="132" y="0"/>
                </a:lnTo>
                <a:lnTo>
                  <a:pt x="140" y="0"/>
                </a:lnTo>
                <a:lnTo>
                  <a:pt x="145" y="0"/>
                </a:lnTo>
                <a:lnTo>
                  <a:pt x="157" y="0"/>
                </a:lnTo>
                <a:lnTo>
                  <a:pt x="167" y="0"/>
                </a:lnTo>
                <a:lnTo>
                  <a:pt x="170" y="0"/>
                </a:lnTo>
                <a:lnTo>
                  <a:pt x="173" y="0"/>
                </a:lnTo>
                <a:lnTo>
                  <a:pt x="175" y="0"/>
                </a:lnTo>
                <a:lnTo>
                  <a:pt x="177" y="0"/>
                </a:lnTo>
                <a:lnTo>
                  <a:pt x="180" y="0"/>
                </a:lnTo>
                <a:lnTo>
                  <a:pt x="185" y="0"/>
                </a:lnTo>
                <a:lnTo>
                  <a:pt x="188" y="0"/>
                </a:lnTo>
                <a:lnTo>
                  <a:pt x="191" y="0"/>
                </a:lnTo>
                <a:lnTo>
                  <a:pt x="196" y="0"/>
                </a:lnTo>
                <a:lnTo>
                  <a:pt x="206" y="0"/>
                </a:lnTo>
                <a:lnTo>
                  <a:pt x="207" y="0"/>
                </a:lnTo>
                <a:lnTo>
                  <a:pt x="210" y="0"/>
                </a:lnTo>
                <a:lnTo>
                  <a:pt x="216" y="0"/>
                </a:lnTo>
                <a:lnTo>
                  <a:pt x="218" y="0"/>
                </a:lnTo>
                <a:lnTo>
                  <a:pt x="220" y="0"/>
                </a:lnTo>
                <a:lnTo>
                  <a:pt x="223" y="0"/>
                </a:lnTo>
                <a:lnTo>
                  <a:pt x="230" y="0"/>
                </a:lnTo>
                <a:lnTo>
                  <a:pt x="239" y="0"/>
                </a:lnTo>
                <a:lnTo>
                  <a:pt x="241" y="0"/>
                </a:lnTo>
                <a:lnTo>
                  <a:pt x="254" y="0"/>
                </a:lnTo>
                <a:lnTo>
                  <a:pt x="259" y="0"/>
                </a:lnTo>
                <a:lnTo>
                  <a:pt x="266" y="0"/>
                </a:lnTo>
                <a:lnTo>
                  <a:pt x="277" y="0"/>
                </a:lnTo>
                <a:lnTo>
                  <a:pt x="278" y="0"/>
                </a:lnTo>
                <a:lnTo>
                  <a:pt x="283" y="0"/>
                </a:lnTo>
                <a:lnTo>
                  <a:pt x="285" y="0"/>
                </a:lnTo>
                <a:lnTo>
                  <a:pt x="291" y="0"/>
                </a:lnTo>
                <a:lnTo>
                  <a:pt x="302" y="0"/>
                </a:lnTo>
                <a:lnTo>
                  <a:pt x="304" y="0"/>
                </a:lnTo>
                <a:lnTo>
                  <a:pt x="312" y="0"/>
                </a:lnTo>
                <a:lnTo>
                  <a:pt x="314" y="0"/>
                </a:lnTo>
                <a:lnTo>
                  <a:pt x="324" y="0"/>
                </a:lnTo>
                <a:lnTo>
                  <a:pt x="328" y="0"/>
                </a:lnTo>
                <a:lnTo>
                  <a:pt x="333" y="0"/>
                </a:lnTo>
                <a:lnTo>
                  <a:pt x="334" y="0"/>
                </a:lnTo>
                <a:lnTo>
                  <a:pt x="338" y="0"/>
                </a:lnTo>
                <a:lnTo>
                  <a:pt x="340" y="0"/>
                </a:lnTo>
                <a:lnTo>
                  <a:pt x="342" y="0"/>
                </a:lnTo>
                <a:lnTo>
                  <a:pt x="351" y="0"/>
                </a:lnTo>
                <a:lnTo>
                  <a:pt x="357" y="0"/>
                </a:lnTo>
                <a:lnTo>
                  <a:pt x="363" y="0"/>
                </a:lnTo>
                <a:lnTo>
                  <a:pt x="363" y="3"/>
                </a:lnTo>
                <a:lnTo>
                  <a:pt x="363" y="9"/>
                </a:lnTo>
                <a:lnTo>
                  <a:pt x="363" y="14"/>
                </a:lnTo>
                <a:lnTo>
                  <a:pt x="363" y="17"/>
                </a:lnTo>
                <a:lnTo>
                  <a:pt x="363" y="24"/>
                </a:lnTo>
                <a:lnTo>
                  <a:pt x="363" y="29"/>
                </a:lnTo>
                <a:lnTo>
                  <a:pt x="363" y="32"/>
                </a:lnTo>
                <a:lnTo>
                  <a:pt x="363" y="40"/>
                </a:lnTo>
                <a:lnTo>
                  <a:pt x="363" y="47"/>
                </a:lnTo>
                <a:lnTo>
                  <a:pt x="363" y="49"/>
                </a:lnTo>
                <a:lnTo>
                  <a:pt x="363" y="53"/>
                </a:lnTo>
                <a:lnTo>
                  <a:pt x="363" y="56"/>
                </a:lnTo>
                <a:lnTo>
                  <a:pt x="363" y="65"/>
                </a:lnTo>
                <a:lnTo>
                  <a:pt x="363" y="69"/>
                </a:lnTo>
                <a:lnTo>
                  <a:pt x="363" y="73"/>
                </a:lnTo>
                <a:lnTo>
                  <a:pt x="363" y="78"/>
                </a:lnTo>
                <a:lnTo>
                  <a:pt x="363" y="84"/>
                </a:lnTo>
                <a:lnTo>
                  <a:pt x="363" y="90"/>
                </a:lnTo>
                <a:lnTo>
                  <a:pt x="363" y="99"/>
                </a:lnTo>
                <a:lnTo>
                  <a:pt x="363" y="103"/>
                </a:lnTo>
                <a:lnTo>
                  <a:pt x="363" y="112"/>
                </a:lnTo>
                <a:lnTo>
                  <a:pt x="363" y="115"/>
                </a:lnTo>
                <a:lnTo>
                  <a:pt x="363" y="118"/>
                </a:lnTo>
                <a:lnTo>
                  <a:pt x="363" y="121"/>
                </a:lnTo>
                <a:lnTo>
                  <a:pt x="363" y="126"/>
                </a:lnTo>
                <a:lnTo>
                  <a:pt x="363" y="128"/>
                </a:lnTo>
                <a:lnTo>
                  <a:pt x="363" y="131"/>
                </a:lnTo>
                <a:lnTo>
                  <a:pt x="363" y="140"/>
                </a:lnTo>
                <a:lnTo>
                  <a:pt x="363" y="145"/>
                </a:lnTo>
                <a:lnTo>
                  <a:pt x="363" y="147"/>
                </a:lnTo>
                <a:lnTo>
                  <a:pt x="363" y="153"/>
                </a:lnTo>
                <a:lnTo>
                  <a:pt x="363" y="159"/>
                </a:lnTo>
                <a:lnTo>
                  <a:pt x="363" y="162"/>
                </a:lnTo>
                <a:lnTo>
                  <a:pt x="363" y="166"/>
                </a:lnTo>
                <a:lnTo>
                  <a:pt x="363" y="178"/>
                </a:lnTo>
                <a:lnTo>
                  <a:pt x="363" y="185"/>
                </a:lnTo>
                <a:lnTo>
                  <a:pt x="363" y="190"/>
                </a:lnTo>
                <a:lnTo>
                  <a:pt x="363" y="195"/>
                </a:lnTo>
                <a:lnTo>
                  <a:pt x="363" y="198"/>
                </a:lnTo>
                <a:lnTo>
                  <a:pt x="363" y="203"/>
                </a:lnTo>
                <a:lnTo>
                  <a:pt x="363" y="209"/>
                </a:lnTo>
                <a:lnTo>
                  <a:pt x="363" y="215"/>
                </a:lnTo>
                <a:lnTo>
                  <a:pt x="363" y="220"/>
                </a:lnTo>
                <a:lnTo>
                  <a:pt x="363" y="222"/>
                </a:lnTo>
                <a:lnTo>
                  <a:pt x="363" y="227"/>
                </a:lnTo>
                <a:lnTo>
                  <a:pt x="365" y="237"/>
                </a:lnTo>
                <a:lnTo>
                  <a:pt x="365" y="239"/>
                </a:lnTo>
                <a:lnTo>
                  <a:pt x="365" y="251"/>
                </a:lnTo>
                <a:lnTo>
                  <a:pt x="365" y="253"/>
                </a:lnTo>
                <a:lnTo>
                  <a:pt x="365" y="257"/>
                </a:lnTo>
                <a:lnTo>
                  <a:pt x="365" y="264"/>
                </a:lnTo>
                <a:lnTo>
                  <a:pt x="365" y="266"/>
                </a:lnTo>
                <a:lnTo>
                  <a:pt x="365" y="269"/>
                </a:lnTo>
                <a:lnTo>
                  <a:pt x="365" y="276"/>
                </a:lnTo>
                <a:lnTo>
                  <a:pt x="365" y="282"/>
                </a:lnTo>
                <a:lnTo>
                  <a:pt x="365" y="285"/>
                </a:lnTo>
                <a:lnTo>
                  <a:pt x="365" y="286"/>
                </a:lnTo>
                <a:lnTo>
                  <a:pt x="365" y="293"/>
                </a:lnTo>
                <a:lnTo>
                  <a:pt x="365" y="301"/>
                </a:lnTo>
                <a:lnTo>
                  <a:pt x="365" y="304"/>
                </a:lnTo>
                <a:lnTo>
                  <a:pt x="365" y="307"/>
                </a:lnTo>
                <a:lnTo>
                  <a:pt x="365" y="310"/>
                </a:lnTo>
                <a:lnTo>
                  <a:pt x="365" y="312"/>
                </a:lnTo>
                <a:lnTo>
                  <a:pt x="365" y="313"/>
                </a:lnTo>
                <a:lnTo>
                  <a:pt x="365" y="315"/>
                </a:lnTo>
                <a:lnTo>
                  <a:pt x="365" y="316"/>
                </a:lnTo>
                <a:lnTo>
                  <a:pt x="365" y="324"/>
                </a:lnTo>
                <a:lnTo>
                  <a:pt x="365" y="330"/>
                </a:lnTo>
                <a:lnTo>
                  <a:pt x="365" y="331"/>
                </a:lnTo>
                <a:lnTo>
                  <a:pt x="365" y="333"/>
                </a:lnTo>
                <a:lnTo>
                  <a:pt x="365" y="336"/>
                </a:lnTo>
                <a:lnTo>
                  <a:pt x="365" y="340"/>
                </a:lnTo>
                <a:lnTo>
                  <a:pt x="365" y="343"/>
                </a:lnTo>
                <a:lnTo>
                  <a:pt x="365" y="346"/>
                </a:lnTo>
                <a:lnTo>
                  <a:pt x="365" y="349"/>
                </a:lnTo>
                <a:lnTo>
                  <a:pt x="365" y="355"/>
                </a:lnTo>
                <a:lnTo>
                  <a:pt x="365" y="358"/>
                </a:lnTo>
                <a:lnTo>
                  <a:pt x="365" y="361"/>
                </a:lnTo>
                <a:lnTo>
                  <a:pt x="365" y="363"/>
                </a:lnTo>
                <a:lnTo>
                  <a:pt x="365" y="366"/>
                </a:lnTo>
                <a:lnTo>
                  <a:pt x="365" y="373"/>
                </a:lnTo>
                <a:lnTo>
                  <a:pt x="356" y="376"/>
                </a:lnTo>
                <a:lnTo>
                  <a:pt x="352" y="376"/>
                </a:lnTo>
                <a:lnTo>
                  <a:pt x="349" y="376"/>
                </a:lnTo>
                <a:lnTo>
                  <a:pt x="348" y="376"/>
                </a:lnTo>
                <a:lnTo>
                  <a:pt x="340" y="376"/>
                </a:lnTo>
                <a:lnTo>
                  <a:pt x="335" y="376"/>
                </a:lnTo>
                <a:lnTo>
                  <a:pt x="333" y="376"/>
                </a:lnTo>
                <a:lnTo>
                  <a:pt x="327" y="376"/>
                </a:lnTo>
                <a:lnTo>
                  <a:pt x="316" y="376"/>
                </a:lnTo>
                <a:lnTo>
                  <a:pt x="312" y="376"/>
                </a:lnTo>
                <a:lnTo>
                  <a:pt x="310" y="376"/>
                </a:lnTo>
                <a:lnTo>
                  <a:pt x="304" y="376"/>
                </a:lnTo>
                <a:lnTo>
                  <a:pt x="297" y="376"/>
                </a:lnTo>
                <a:lnTo>
                  <a:pt x="294" y="376"/>
                </a:lnTo>
                <a:lnTo>
                  <a:pt x="292" y="376"/>
                </a:lnTo>
                <a:lnTo>
                  <a:pt x="285" y="376"/>
                </a:lnTo>
                <a:lnTo>
                  <a:pt x="280" y="376"/>
                </a:lnTo>
                <a:lnTo>
                  <a:pt x="273" y="376"/>
                </a:lnTo>
                <a:lnTo>
                  <a:pt x="267" y="376"/>
                </a:lnTo>
                <a:lnTo>
                  <a:pt x="265" y="376"/>
                </a:lnTo>
                <a:lnTo>
                  <a:pt x="262" y="376"/>
                </a:lnTo>
                <a:lnTo>
                  <a:pt x="255" y="376"/>
                </a:lnTo>
                <a:lnTo>
                  <a:pt x="244" y="376"/>
                </a:lnTo>
                <a:lnTo>
                  <a:pt x="231" y="376"/>
                </a:lnTo>
                <a:lnTo>
                  <a:pt x="227" y="376"/>
                </a:lnTo>
                <a:lnTo>
                  <a:pt x="222" y="376"/>
                </a:lnTo>
                <a:lnTo>
                  <a:pt x="219" y="376"/>
                </a:lnTo>
                <a:lnTo>
                  <a:pt x="207" y="376"/>
                </a:lnTo>
                <a:lnTo>
                  <a:pt x="202" y="376"/>
                </a:lnTo>
                <a:lnTo>
                  <a:pt x="195" y="376"/>
                </a:lnTo>
                <a:lnTo>
                  <a:pt x="189" y="376"/>
                </a:lnTo>
                <a:lnTo>
                  <a:pt x="183" y="376"/>
                </a:lnTo>
                <a:lnTo>
                  <a:pt x="172" y="376"/>
                </a:lnTo>
                <a:lnTo>
                  <a:pt x="166" y="376"/>
                </a:lnTo>
                <a:lnTo>
                  <a:pt x="164" y="376"/>
                </a:lnTo>
                <a:lnTo>
                  <a:pt x="162" y="376"/>
                </a:lnTo>
                <a:lnTo>
                  <a:pt x="160" y="376"/>
                </a:lnTo>
                <a:lnTo>
                  <a:pt x="158" y="376"/>
                </a:lnTo>
                <a:lnTo>
                  <a:pt x="157" y="376"/>
                </a:lnTo>
                <a:lnTo>
                  <a:pt x="152" y="376"/>
                </a:lnTo>
                <a:lnTo>
                  <a:pt x="146" y="376"/>
                </a:lnTo>
                <a:lnTo>
                  <a:pt x="143" y="376"/>
                </a:lnTo>
                <a:lnTo>
                  <a:pt x="140" y="376"/>
                </a:lnTo>
                <a:lnTo>
                  <a:pt x="134" y="376"/>
                </a:lnTo>
                <a:lnTo>
                  <a:pt x="125" y="376"/>
                </a:lnTo>
                <a:lnTo>
                  <a:pt x="122" y="376"/>
                </a:lnTo>
                <a:lnTo>
                  <a:pt x="117" y="376"/>
                </a:lnTo>
                <a:lnTo>
                  <a:pt x="110" y="376"/>
                </a:lnTo>
                <a:lnTo>
                  <a:pt x="99" y="376"/>
                </a:lnTo>
                <a:lnTo>
                  <a:pt x="86" y="376"/>
                </a:lnTo>
                <a:lnTo>
                  <a:pt x="74" y="376"/>
                </a:lnTo>
                <a:lnTo>
                  <a:pt x="66" y="376"/>
                </a:lnTo>
                <a:lnTo>
                  <a:pt x="63" y="376"/>
                </a:lnTo>
                <a:lnTo>
                  <a:pt x="62" y="376"/>
                </a:lnTo>
                <a:lnTo>
                  <a:pt x="56" y="376"/>
                </a:lnTo>
                <a:lnTo>
                  <a:pt x="51" y="376"/>
                </a:lnTo>
                <a:lnTo>
                  <a:pt x="46" y="376"/>
                </a:lnTo>
                <a:lnTo>
                  <a:pt x="40" y="376"/>
                </a:lnTo>
                <a:lnTo>
                  <a:pt x="37" y="376"/>
                </a:lnTo>
                <a:lnTo>
                  <a:pt x="36" y="376"/>
                </a:lnTo>
                <a:lnTo>
                  <a:pt x="34" y="376"/>
                </a:lnTo>
                <a:lnTo>
                  <a:pt x="31" y="376"/>
                </a:lnTo>
                <a:lnTo>
                  <a:pt x="26" y="376"/>
                </a:lnTo>
                <a:lnTo>
                  <a:pt x="20" y="376"/>
                </a:lnTo>
                <a:lnTo>
                  <a:pt x="9" y="376"/>
                </a:lnTo>
                <a:lnTo>
                  <a:pt x="7" y="376"/>
                </a:lnTo>
                <a:lnTo>
                  <a:pt x="2" y="376"/>
                </a:lnTo>
                <a:lnTo>
                  <a:pt x="2" y="371"/>
                </a:lnTo>
                <a:lnTo>
                  <a:pt x="2" y="369"/>
                </a:lnTo>
                <a:lnTo>
                  <a:pt x="2" y="365"/>
                </a:lnTo>
                <a:lnTo>
                  <a:pt x="2" y="355"/>
                </a:lnTo>
                <a:lnTo>
                  <a:pt x="2" y="343"/>
                </a:lnTo>
                <a:lnTo>
                  <a:pt x="2" y="339"/>
                </a:lnTo>
                <a:lnTo>
                  <a:pt x="2" y="327"/>
                </a:lnTo>
                <a:lnTo>
                  <a:pt x="2" y="324"/>
                </a:lnTo>
                <a:lnTo>
                  <a:pt x="2" y="314"/>
                </a:lnTo>
                <a:lnTo>
                  <a:pt x="2" y="307"/>
                </a:lnTo>
                <a:lnTo>
                  <a:pt x="2" y="302"/>
                </a:lnTo>
                <a:lnTo>
                  <a:pt x="2" y="291"/>
                </a:lnTo>
                <a:lnTo>
                  <a:pt x="2" y="288"/>
                </a:lnTo>
                <a:lnTo>
                  <a:pt x="2" y="282"/>
                </a:lnTo>
                <a:lnTo>
                  <a:pt x="2" y="277"/>
                </a:lnTo>
                <a:lnTo>
                  <a:pt x="2" y="270"/>
                </a:lnTo>
                <a:lnTo>
                  <a:pt x="2" y="264"/>
                </a:lnTo>
                <a:lnTo>
                  <a:pt x="2" y="260"/>
                </a:lnTo>
                <a:lnTo>
                  <a:pt x="2" y="254"/>
                </a:lnTo>
                <a:lnTo>
                  <a:pt x="2" y="251"/>
                </a:lnTo>
                <a:lnTo>
                  <a:pt x="2" y="239"/>
                </a:lnTo>
                <a:lnTo>
                  <a:pt x="2" y="227"/>
                </a:lnTo>
                <a:lnTo>
                  <a:pt x="0" y="227"/>
                </a:lnTo>
                <a:lnTo>
                  <a:pt x="0" y="222"/>
                </a:lnTo>
                <a:lnTo>
                  <a:pt x="0" y="215"/>
                </a:lnTo>
                <a:lnTo>
                  <a:pt x="0" y="203"/>
                </a:lnTo>
                <a:lnTo>
                  <a:pt x="0" y="196"/>
                </a:lnTo>
                <a:lnTo>
                  <a:pt x="0" y="190"/>
                </a:lnTo>
                <a:lnTo>
                  <a:pt x="0" y="178"/>
                </a:lnTo>
                <a:lnTo>
                  <a:pt x="0" y="173"/>
                </a:lnTo>
                <a:lnTo>
                  <a:pt x="0" y="164"/>
                </a:lnTo>
                <a:lnTo>
                  <a:pt x="0" y="162"/>
                </a:lnTo>
                <a:lnTo>
                  <a:pt x="0" y="159"/>
                </a:lnTo>
                <a:lnTo>
                  <a:pt x="0" y="153"/>
                </a:lnTo>
                <a:lnTo>
                  <a:pt x="0" y="145"/>
                </a:lnTo>
                <a:lnTo>
                  <a:pt x="0" y="140"/>
                </a:lnTo>
                <a:lnTo>
                  <a:pt x="0" y="128"/>
                </a:lnTo>
                <a:lnTo>
                  <a:pt x="0" y="123"/>
                </a:lnTo>
                <a:lnTo>
                  <a:pt x="0" y="115"/>
                </a:lnTo>
                <a:lnTo>
                  <a:pt x="0" y="102"/>
                </a:lnTo>
                <a:lnTo>
                  <a:pt x="0" y="97"/>
                </a:lnTo>
                <a:lnTo>
                  <a:pt x="0" y="92"/>
                </a:lnTo>
                <a:lnTo>
                  <a:pt x="0" y="79"/>
                </a:lnTo>
                <a:lnTo>
                  <a:pt x="0" y="65"/>
                </a:lnTo>
                <a:lnTo>
                  <a:pt x="0" y="60"/>
                </a:lnTo>
                <a:lnTo>
                  <a:pt x="0" y="53"/>
                </a:lnTo>
                <a:lnTo>
                  <a:pt x="0" y="40"/>
                </a:lnTo>
                <a:lnTo>
                  <a:pt x="0" y="34"/>
                </a:lnTo>
                <a:lnTo>
                  <a:pt x="0" y="29"/>
                </a:lnTo>
                <a:lnTo>
                  <a:pt x="0" y="21"/>
                </a:lnTo>
                <a:lnTo>
                  <a:pt x="0" y="19"/>
                </a:lnTo>
                <a:lnTo>
                  <a:pt x="0" y="14"/>
                </a:lnTo>
                <a:lnTo>
                  <a:pt x="0" y="13"/>
                </a:lnTo>
                <a:lnTo>
                  <a:pt x="0" y="5"/>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5" name="Freeform 219" descr="10%"/>
          <p:cNvSpPr>
            <a:spLocks/>
          </p:cNvSpPr>
          <p:nvPr/>
        </p:nvSpPr>
        <p:spPr bwMode="auto">
          <a:xfrm>
            <a:off x="7548563" y="2725738"/>
            <a:ext cx="514350" cy="576262"/>
          </a:xfrm>
          <a:custGeom>
            <a:avLst/>
            <a:gdLst>
              <a:gd name="T0" fmla="*/ 2147483646 w 356"/>
              <a:gd name="T1" fmla="*/ 0 h 411"/>
              <a:gd name="T2" fmla="*/ 2147483646 w 356"/>
              <a:gd name="T3" fmla="*/ 0 h 411"/>
              <a:gd name="T4" fmla="*/ 2147483646 w 356"/>
              <a:gd name="T5" fmla="*/ 0 h 411"/>
              <a:gd name="T6" fmla="*/ 2147483646 w 356"/>
              <a:gd name="T7" fmla="*/ 0 h 411"/>
              <a:gd name="T8" fmla="*/ 2147483646 w 356"/>
              <a:gd name="T9" fmla="*/ 0 h 411"/>
              <a:gd name="T10" fmla="*/ 2147483646 w 356"/>
              <a:gd name="T11" fmla="*/ 0 h 411"/>
              <a:gd name="T12" fmla="*/ 2147483646 w 356"/>
              <a:gd name="T13" fmla="*/ 0 h 411"/>
              <a:gd name="T14" fmla="*/ 2147483646 w 356"/>
              <a:gd name="T15" fmla="*/ 0 h 411"/>
              <a:gd name="T16" fmla="*/ 2147483646 w 356"/>
              <a:gd name="T17" fmla="*/ 0 h 411"/>
              <a:gd name="T18" fmla="*/ 2147483646 w 356"/>
              <a:gd name="T19" fmla="*/ 0 h 411"/>
              <a:gd name="T20" fmla="*/ 2147483646 w 356"/>
              <a:gd name="T21" fmla="*/ 0 h 411"/>
              <a:gd name="T22" fmla="*/ 2147483646 w 356"/>
              <a:gd name="T23" fmla="*/ 0 h 411"/>
              <a:gd name="T24" fmla="*/ 2147483646 w 356"/>
              <a:gd name="T25" fmla="*/ 0 h 411"/>
              <a:gd name="T26" fmla="*/ 2147483646 w 356"/>
              <a:gd name="T27" fmla="*/ 2147483646 h 411"/>
              <a:gd name="T28" fmla="*/ 2147483646 w 356"/>
              <a:gd name="T29" fmla="*/ 2147483646 h 411"/>
              <a:gd name="T30" fmla="*/ 2147483646 w 356"/>
              <a:gd name="T31" fmla="*/ 2147483646 h 411"/>
              <a:gd name="T32" fmla="*/ 2147483646 w 356"/>
              <a:gd name="T33" fmla="*/ 2147483646 h 411"/>
              <a:gd name="T34" fmla="*/ 2147483646 w 356"/>
              <a:gd name="T35" fmla="*/ 2147483646 h 411"/>
              <a:gd name="T36" fmla="*/ 2147483646 w 356"/>
              <a:gd name="T37" fmla="*/ 2147483646 h 411"/>
              <a:gd name="T38" fmla="*/ 2147483646 w 356"/>
              <a:gd name="T39" fmla="*/ 2147483646 h 411"/>
              <a:gd name="T40" fmla="*/ 2147483646 w 356"/>
              <a:gd name="T41" fmla="*/ 2147483646 h 411"/>
              <a:gd name="T42" fmla="*/ 2147483646 w 356"/>
              <a:gd name="T43" fmla="*/ 2147483646 h 411"/>
              <a:gd name="T44" fmla="*/ 2147483646 w 356"/>
              <a:gd name="T45" fmla="*/ 2147483646 h 411"/>
              <a:gd name="T46" fmla="*/ 2147483646 w 356"/>
              <a:gd name="T47" fmla="*/ 2147483646 h 411"/>
              <a:gd name="T48" fmla="*/ 2147483646 w 356"/>
              <a:gd name="T49" fmla="*/ 2147483646 h 411"/>
              <a:gd name="T50" fmla="*/ 2147483646 w 356"/>
              <a:gd name="T51" fmla="*/ 2147483646 h 411"/>
              <a:gd name="T52" fmla="*/ 2147483646 w 356"/>
              <a:gd name="T53" fmla="*/ 2147483646 h 411"/>
              <a:gd name="T54" fmla="*/ 2147483646 w 356"/>
              <a:gd name="T55" fmla="*/ 2147483646 h 411"/>
              <a:gd name="T56" fmla="*/ 2147483646 w 356"/>
              <a:gd name="T57" fmla="*/ 2147483646 h 411"/>
              <a:gd name="T58" fmla="*/ 2147483646 w 356"/>
              <a:gd name="T59" fmla="*/ 2147483646 h 411"/>
              <a:gd name="T60" fmla="*/ 2147483646 w 356"/>
              <a:gd name="T61" fmla="*/ 2147483646 h 411"/>
              <a:gd name="T62" fmla="*/ 2147483646 w 356"/>
              <a:gd name="T63" fmla="*/ 2147483646 h 411"/>
              <a:gd name="T64" fmla="*/ 2147483646 w 356"/>
              <a:gd name="T65" fmla="*/ 2147483646 h 411"/>
              <a:gd name="T66" fmla="*/ 2147483646 w 356"/>
              <a:gd name="T67" fmla="*/ 2147483646 h 411"/>
              <a:gd name="T68" fmla="*/ 2147483646 w 356"/>
              <a:gd name="T69" fmla="*/ 2147483646 h 411"/>
              <a:gd name="T70" fmla="*/ 2147483646 w 356"/>
              <a:gd name="T71" fmla="*/ 2147483646 h 411"/>
              <a:gd name="T72" fmla="*/ 2147483646 w 356"/>
              <a:gd name="T73" fmla="*/ 2147483646 h 411"/>
              <a:gd name="T74" fmla="*/ 2147483646 w 356"/>
              <a:gd name="T75" fmla="*/ 2147483646 h 411"/>
              <a:gd name="T76" fmla="*/ 2147483646 w 356"/>
              <a:gd name="T77" fmla="*/ 2147483646 h 411"/>
              <a:gd name="T78" fmla="*/ 2147483646 w 356"/>
              <a:gd name="T79" fmla="*/ 2147483646 h 411"/>
              <a:gd name="T80" fmla="*/ 0 w 356"/>
              <a:gd name="T81" fmla="*/ 2147483646 h 411"/>
              <a:gd name="T82" fmla="*/ 0 w 356"/>
              <a:gd name="T83" fmla="*/ 2147483646 h 411"/>
              <a:gd name="T84" fmla="*/ 0 w 356"/>
              <a:gd name="T85" fmla="*/ 2147483646 h 411"/>
              <a:gd name="T86" fmla="*/ 0 w 356"/>
              <a:gd name="T87" fmla="*/ 2147483646 h 411"/>
              <a:gd name="T88" fmla="*/ 0 w 356"/>
              <a:gd name="T89" fmla="*/ 2147483646 h 411"/>
              <a:gd name="T90" fmla="*/ 0 w 356"/>
              <a:gd name="T91" fmla="*/ 2147483646 h 411"/>
              <a:gd name="T92" fmla="*/ 0 w 356"/>
              <a:gd name="T93" fmla="*/ 2147483646 h 411"/>
              <a:gd name="T94" fmla="*/ 0 w 356"/>
              <a:gd name="T95" fmla="*/ 2147483646 h 411"/>
              <a:gd name="T96" fmla="*/ 0 w 356"/>
              <a:gd name="T97" fmla="*/ 2147483646 h 411"/>
              <a:gd name="T98" fmla="*/ 0 w 356"/>
              <a:gd name="T99" fmla="*/ 2147483646 h 411"/>
              <a:gd name="T100" fmla="*/ 0 w 356"/>
              <a:gd name="T101" fmla="*/ 2147483646 h 411"/>
              <a:gd name="T102" fmla="*/ 0 w 356"/>
              <a:gd name="T103" fmla="*/ 2147483646 h 411"/>
              <a:gd name="T104" fmla="*/ 0 w 356"/>
              <a:gd name="T105" fmla="*/ 2147483646 h 411"/>
              <a:gd name="T106" fmla="*/ 0 w 356"/>
              <a:gd name="T107" fmla="*/ 2147483646 h 4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411"/>
              <a:gd name="T164" fmla="*/ 356 w 356"/>
              <a:gd name="T165" fmla="*/ 411 h 4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411">
                <a:moveTo>
                  <a:pt x="2" y="0"/>
                </a:moveTo>
                <a:lnTo>
                  <a:pt x="9" y="0"/>
                </a:lnTo>
                <a:lnTo>
                  <a:pt x="12" y="0"/>
                </a:lnTo>
                <a:lnTo>
                  <a:pt x="14" y="0"/>
                </a:lnTo>
                <a:lnTo>
                  <a:pt x="18" y="0"/>
                </a:lnTo>
                <a:lnTo>
                  <a:pt x="25" y="0"/>
                </a:lnTo>
                <a:lnTo>
                  <a:pt x="36" y="0"/>
                </a:lnTo>
                <a:lnTo>
                  <a:pt x="39" y="0"/>
                </a:lnTo>
                <a:lnTo>
                  <a:pt x="44" y="0"/>
                </a:lnTo>
                <a:lnTo>
                  <a:pt x="48" y="0"/>
                </a:lnTo>
                <a:lnTo>
                  <a:pt x="60" y="0"/>
                </a:lnTo>
                <a:lnTo>
                  <a:pt x="67" y="0"/>
                </a:lnTo>
                <a:lnTo>
                  <a:pt x="69" y="0"/>
                </a:lnTo>
                <a:lnTo>
                  <a:pt x="73" y="0"/>
                </a:lnTo>
                <a:lnTo>
                  <a:pt x="82" y="0"/>
                </a:lnTo>
                <a:lnTo>
                  <a:pt x="84" y="0"/>
                </a:lnTo>
                <a:lnTo>
                  <a:pt x="89" y="0"/>
                </a:lnTo>
                <a:lnTo>
                  <a:pt x="97" y="0"/>
                </a:lnTo>
                <a:lnTo>
                  <a:pt x="102" y="0"/>
                </a:lnTo>
                <a:lnTo>
                  <a:pt x="109" y="0"/>
                </a:lnTo>
                <a:lnTo>
                  <a:pt x="113" y="0"/>
                </a:lnTo>
                <a:lnTo>
                  <a:pt x="117" y="0"/>
                </a:lnTo>
                <a:lnTo>
                  <a:pt x="121" y="0"/>
                </a:lnTo>
                <a:lnTo>
                  <a:pt x="133" y="0"/>
                </a:lnTo>
                <a:lnTo>
                  <a:pt x="135" y="0"/>
                </a:lnTo>
                <a:lnTo>
                  <a:pt x="145" y="0"/>
                </a:lnTo>
                <a:lnTo>
                  <a:pt x="157" y="0"/>
                </a:lnTo>
                <a:lnTo>
                  <a:pt x="160" y="0"/>
                </a:lnTo>
                <a:lnTo>
                  <a:pt x="167" y="0"/>
                </a:lnTo>
                <a:lnTo>
                  <a:pt x="169" y="0"/>
                </a:lnTo>
                <a:lnTo>
                  <a:pt x="178" y="0"/>
                </a:lnTo>
                <a:lnTo>
                  <a:pt x="181" y="0"/>
                </a:lnTo>
                <a:lnTo>
                  <a:pt x="194" y="0"/>
                </a:lnTo>
                <a:lnTo>
                  <a:pt x="196" y="0"/>
                </a:lnTo>
                <a:lnTo>
                  <a:pt x="199" y="0"/>
                </a:lnTo>
                <a:lnTo>
                  <a:pt x="205" y="0"/>
                </a:lnTo>
                <a:lnTo>
                  <a:pt x="210" y="0"/>
                </a:lnTo>
                <a:lnTo>
                  <a:pt x="218" y="0"/>
                </a:lnTo>
                <a:lnTo>
                  <a:pt x="223" y="0"/>
                </a:lnTo>
                <a:lnTo>
                  <a:pt x="230" y="0"/>
                </a:lnTo>
                <a:lnTo>
                  <a:pt x="237" y="0"/>
                </a:lnTo>
                <a:lnTo>
                  <a:pt x="241" y="0"/>
                </a:lnTo>
                <a:lnTo>
                  <a:pt x="242" y="0"/>
                </a:lnTo>
                <a:lnTo>
                  <a:pt x="248" y="0"/>
                </a:lnTo>
                <a:lnTo>
                  <a:pt x="252" y="0"/>
                </a:lnTo>
                <a:lnTo>
                  <a:pt x="253" y="0"/>
                </a:lnTo>
                <a:lnTo>
                  <a:pt x="257" y="0"/>
                </a:lnTo>
                <a:lnTo>
                  <a:pt x="260" y="0"/>
                </a:lnTo>
                <a:lnTo>
                  <a:pt x="261" y="0"/>
                </a:lnTo>
                <a:lnTo>
                  <a:pt x="266" y="0"/>
                </a:lnTo>
                <a:lnTo>
                  <a:pt x="274" y="0"/>
                </a:lnTo>
                <a:lnTo>
                  <a:pt x="278" y="0"/>
                </a:lnTo>
                <a:lnTo>
                  <a:pt x="289" y="0"/>
                </a:lnTo>
                <a:lnTo>
                  <a:pt x="297" y="0"/>
                </a:lnTo>
                <a:lnTo>
                  <a:pt x="300" y="0"/>
                </a:lnTo>
                <a:lnTo>
                  <a:pt x="303" y="0"/>
                </a:lnTo>
                <a:lnTo>
                  <a:pt x="306" y="0"/>
                </a:lnTo>
                <a:lnTo>
                  <a:pt x="309" y="0"/>
                </a:lnTo>
                <a:lnTo>
                  <a:pt x="312" y="0"/>
                </a:lnTo>
                <a:lnTo>
                  <a:pt x="316" y="0"/>
                </a:lnTo>
                <a:lnTo>
                  <a:pt x="319" y="0"/>
                </a:lnTo>
                <a:lnTo>
                  <a:pt x="328" y="0"/>
                </a:lnTo>
                <a:lnTo>
                  <a:pt x="331" y="0"/>
                </a:lnTo>
                <a:lnTo>
                  <a:pt x="334" y="0"/>
                </a:lnTo>
                <a:lnTo>
                  <a:pt x="337" y="0"/>
                </a:lnTo>
                <a:lnTo>
                  <a:pt x="339" y="0"/>
                </a:lnTo>
                <a:lnTo>
                  <a:pt x="345" y="0"/>
                </a:lnTo>
                <a:lnTo>
                  <a:pt x="346" y="0"/>
                </a:lnTo>
                <a:lnTo>
                  <a:pt x="353" y="0"/>
                </a:lnTo>
                <a:lnTo>
                  <a:pt x="353" y="4"/>
                </a:lnTo>
                <a:lnTo>
                  <a:pt x="355" y="22"/>
                </a:lnTo>
                <a:lnTo>
                  <a:pt x="355" y="24"/>
                </a:lnTo>
                <a:lnTo>
                  <a:pt x="355" y="36"/>
                </a:lnTo>
                <a:lnTo>
                  <a:pt x="355" y="55"/>
                </a:lnTo>
                <a:lnTo>
                  <a:pt x="355" y="57"/>
                </a:lnTo>
                <a:lnTo>
                  <a:pt x="355" y="61"/>
                </a:lnTo>
                <a:lnTo>
                  <a:pt x="355" y="72"/>
                </a:lnTo>
                <a:lnTo>
                  <a:pt x="355" y="77"/>
                </a:lnTo>
                <a:lnTo>
                  <a:pt x="355" y="82"/>
                </a:lnTo>
                <a:lnTo>
                  <a:pt x="355" y="92"/>
                </a:lnTo>
                <a:lnTo>
                  <a:pt x="355" y="98"/>
                </a:lnTo>
                <a:lnTo>
                  <a:pt x="355" y="101"/>
                </a:lnTo>
                <a:lnTo>
                  <a:pt x="355" y="104"/>
                </a:lnTo>
                <a:lnTo>
                  <a:pt x="355" y="107"/>
                </a:lnTo>
                <a:lnTo>
                  <a:pt x="355" y="109"/>
                </a:lnTo>
                <a:lnTo>
                  <a:pt x="355" y="121"/>
                </a:lnTo>
                <a:lnTo>
                  <a:pt x="355" y="123"/>
                </a:lnTo>
                <a:lnTo>
                  <a:pt x="355" y="134"/>
                </a:lnTo>
                <a:lnTo>
                  <a:pt x="355" y="135"/>
                </a:lnTo>
                <a:lnTo>
                  <a:pt x="355" y="142"/>
                </a:lnTo>
                <a:lnTo>
                  <a:pt x="355" y="147"/>
                </a:lnTo>
                <a:lnTo>
                  <a:pt x="355" y="159"/>
                </a:lnTo>
                <a:lnTo>
                  <a:pt x="355" y="161"/>
                </a:lnTo>
                <a:lnTo>
                  <a:pt x="353" y="164"/>
                </a:lnTo>
                <a:lnTo>
                  <a:pt x="353" y="167"/>
                </a:lnTo>
                <a:lnTo>
                  <a:pt x="355" y="172"/>
                </a:lnTo>
                <a:lnTo>
                  <a:pt x="353" y="177"/>
                </a:lnTo>
                <a:lnTo>
                  <a:pt x="353" y="184"/>
                </a:lnTo>
                <a:lnTo>
                  <a:pt x="353" y="197"/>
                </a:lnTo>
                <a:lnTo>
                  <a:pt x="353" y="200"/>
                </a:lnTo>
                <a:lnTo>
                  <a:pt x="353" y="203"/>
                </a:lnTo>
                <a:lnTo>
                  <a:pt x="353" y="210"/>
                </a:lnTo>
                <a:lnTo>
                  <a:pt x="353" y="214"/>
                </a:lnTo>
                <a:lnTo>
                  <a:pt x="353" y="218"/>
                </a:lnTo>
                <a:lnTo>
                  <a:pt x="353" y="220"/>
                </a:lnTo>
                <a:lnTo>
                  <a:pt x="353" y="232"/>
                </a:lnTo>
                <a:lnTo>
                  <a:pt x="353" y="237"/>
                </a:lnTo>
                <a:lnTo>
                  <a:pt x="353" y="244"/>
                </a:lnTo>
                <a:lnTo>
                  <a:pt x="353" y="246"/>
                </a:lnTo>
                <a:lnTo>
                  <a:pt x="353" y="259"/>
                </a:lnTo>
                <a:lnTo>
                  <a:pt x="353" y="260"/>
                </a:lnTo>
                <a:lnTo>
                  <a:pt x="353" y="272"/>
                </a:lnTo>
                <a:lnTo>
                  <a:pt x="353" y="275"/>
                </a:lnTo>
                <a:lnTo>
                  <a:pt x="353" y="283"/>
                </a:lnTo>
                <a:lnTo>
                  <a:pt x="353" y="295"/>
                </a:lnTo>
                <a:lnTo>
                  <a:pt x="353" y="299"/>
                </a:lnTo>
                <a:lnTo>
                  <a:pt x="353" y="308"/>
                </a:lnTo>
                <a:lnTo>
                  <a:pt x="352" y="317"/>
                </a:lnTo>
                <a:lnTo>
                  <a:pt x="352" y="322"/>
                </a:lnTo>
                <a:lnTo>
                  <a:pt x="352" y="329"/>
                </a:lnTo>
                <a:lnTo>
                  <a:pt x="352" y="334"/>
                </a:lnTo>
                <a:lnTo>
                  <a:pt x="352" y="342"/>
                </a:lnTo>
                <a:lnTo>
                  <a:pt x="352" y="343"/>
                </a:lnTo>
                <a:lnTo>
                  <a:pt x="352" y="349"/>
                </a:lnTo>
                <a:lnTo>
                  <a:pt x="352" y="352"/>
                </a:lnTo>
                <a:lnTo>
                  <a:pt x="351" y="365"/>
                </a:lnTo>
                <a:lnTo>
                  <a:pt x="351" y="373"/>
                </a:lnTo>
                <a:lnTo>
                  <a:pt x="351" y="385"/>
                </a:lnTo>
                <a:lnTo>
                  <a:pt x="351" y="396"/>
                </a:lnTo>
                <a:lnTo>
                  <a:pt x="351" y="399"/>
                </a:lnTo>
                <a:lnTo>
                  <a:pt x="351" y="410"/>
                </a:lnTo>
                <a:lnTo>
                  <a:pt x="348" y="410"/>
                </a:lnTo>
                <a:lnTo>
                  <a:pt x="345" y="410"/>
                </a:lnTo>
                <a:lnTo>
                  <a:pt x="335" y="410"/>
                </a:lnTo>
                <a:lnTo>
                  <a:pt x="331" y="410"/>
                </a:lnTo>
                <a:lnTo>
                  <a:pt x="329" y="410"/>
                </a:lnTo>
                <a:lnTo>
                  <a:pt x="323" y="410"/>
                </a:lnTo>
                <a:lnTo>
                  <a:pt x="320" y="410"/>
                </a:lnTo>
                <a:lnTo>
                  <a:pt x="318" y="410"/>
                </a:lnTo>
                <a:lnTo>
                  <a:pt x="316" y="410"/>
                </a:lnTo>
                <a:lnTo>
                  <a:pt x="310" y="410"/>
                </a:lnTo>
                <a:lnTo>
                  <a:pt x="306" y="410"/>
                </a:lnTo>
                <a:lnTo>
                  <a:pt x="305" y="410"/>
                </a:lnTo>
                <a:lnTo>
                  <a:pt x="299" y="410"/>
                </a:lnTo>
                <a:lnTo>
                  <a:pt x="287" y="410"/>
                </a:lnTo>
                <a:lnTo>
                  <a:pt x="275" y="410"/>
                </a:lnTo>
                <a:lnTo>
                  <a:pt x="272" y="410"/>
                </a:lnTo>
                <a:lnTo>
                  <a:pt x="263" y="410"/>
                </a:lnTo>
                <a:lnTo>
                  <a:pt x="251" y="410"/>
                </a:lnTo>
                <a:lnTo>
                  <a:pt x="239" y="407"/>
                </a:lnTo>
                <a:lnTo>
                  <a:pt x="233" y="407"/>
                </a:lnTo>
                <a:lnTo>
                  <a:pt x="228" y="407"/>
                </a:lnTo>
                <a:lnTo>
                  <a:pt x="223" y="407"/>
                </a:lnTo>
                <a:lnTo>
                  <a:pt x="218" y="407"/>
                </a:lnTo>
                <a:lnTo>
                  <a:pt x="216" y="407"/>
                </a:lnTo>
                <a:lnTo>
                  <a:pt x="203" y="407"/>
                </a:lnTo>
                <a:lnTo>
                  <a:pt x="200" y="407"/>
                </a:lnTo>
                <a:lnTo>
                  <a:pt x="191" y="407"/>
                </a:lnTo>
                <a:lnTo>
                  <a:pt x="184" y="407"/>
                </a:lnTo>
                <a:lnTo>
                  <a:pt x="179" y="407"/>
                </a:lnTo>
                <a:lnTo>
                  <a:pt x="178" y="407"/>
                </a:lnTo>
                <a:lnTo>
                  <a:pt x="174" y="407"/>
                </a:lnTo>
                <a:lnTo>
                  <a:pt x="167" y="407"/>
                </a:lnTo>
                <a:lnTo>
                  <a:pt x="162" y="407"/>
                </a:lnTo>
                <a:lnTo>
                  <a:pt x="155" y="407"/>
                </a:lnTo>
                <a:lnTo>
                  <a:pt x="151" y="407"/>
                </a:lnTo>
                <a:lnTo>
                  <a:pt x="149" y="407"/>
                </a:lnTo>
                <a:lnTo>
                  <a:pt x="144" y="407"/>
                </a:lnTo>
                <a:lnTo>
                  <a:pt x="141" y="407"/>
                </a:lnTo>
                <a:lnTo>
                  <a:pt x="137" y="407"/>
                </a:lnTo>
                <a:lnTo>
                  <a:pt x="132" y="407"/>
                </a:lnTo>
                <a:lnTo>
                  <a:pt x="130" y="407"/>
                </a:lnTo>
                <a:lnTo>
                  <a:pt x="125" y="407"/>
                </a:lnTo>
                <a:lnTo>
                  <a:pt x="120" y="407"/>
                </a:lnTo>
                <a:lnTo>
                  <a:pt x="116" y="407"/>
                </a:lnTo>
                <a:lnTo>
                  <a:pt x="111" y="407"/>
                </a:lnTo>
                <a:lnTo>
                  <a:pt x="106" y="407"/>
                </a:lnTo>
                <a:lnTo>
                  <a:pt x="103" y="407"/>
                </a:lnTo>
                <a:lnTo>
                  <a:pt x="102" y="407"/>
                </a:lnTo>
                <a:lnTo>
                  <a:pt x="94" y="407"/>
                </a:lnTo>
                <a:lnTo>
                  <a:pt x="91" y="407"/>
                </a:lnTo>
                <a:lnTo>
                  <a:pt x="87" y="407"/>
                </a:lnTo>
                <a:lnTo>
                  <a:pt x="84" y="407"/>
                </a:lnTo>
                <a:lnTo>
                  <a:pt x="71" y="407"/>
                </a:lnTo>
                <a:lnTo>
                  <a:pt x="67" y="407"/>
                </a:lnTo>
                <a:lnTo>
                  <a:pt x="63" y="407"/>
                </a:lnTo>
                <a:lnTo>
                  <a:pt x="59" y="407"/>
                </a:lnTo>
                <a:lnTo>
                  <a:pt x="58" y="407"/>
                </a:lnTo>
                <a:lnTo>
                  <a:pt x="55" y="407"/>
                </a:lnTo>
                <a:lnTo>
                  <a:pt x="54" y="407"/>
                </a:lnTo>
                <a:lnTo>
                  <a:pt x="50" y="407"/>
                </a:lnTo>
                <a:lnTo>
                  <a:pt x="47" y="407"/>
                </a:lnTo>
                <a:lnTo>
                  <a:pt x="36" y="407"/>
                </a:lnTo>
                <a:lnTo>
                  <a:pt x="28" y="407"/>
                </a:lnTo>
                <a:lnTo>
                  <a:pt x="24" y="407"/>
                </a:lnTo>
                <a:lnTo>
                  <a:pt x="16" y="407"/>
                </a:lnTo>
                <a:lnTo>
                  <a:pt x="14" y="407"/>
                </a:lnTo>
                <a:lnTo>
                  <a:pt x="12" y="407"/>
                </a:lnTo>
                <a:lnTo>
                  <a:pt x="11" y="407"/>
                </a:lnTo>
                <a:lnTo>
                  <a:pt x="7" y="407"/>
                </a:lnTo>
                <a:lnTo>
                  <a:pt x="5" y="407"/>
                </a:lnTo>
                <a:lnTo>
                  <a:pt x="0" y="407"/>
                </a:lnTo>
                <a:lnTo>
                  <a:pt x="0" y="403"/>
                </a:lnTo>
                <a:lnTo>
                  <a:pt x="0" y="399"/>
                </a:lnTo>
                <a:lnTo>
                  <a:pt x="0" y="395"/>
                </a:lnTo>
                <a:lnTo>
                  <a:pt x="0" y="383"/>
                </a:lnTo>
                <a:lnTo>
                  <a:pt x="0" y="377"/>
                </a:lnTo>
                <a:lnTo>
                  <a:pt x="0" y="371"/>
                </a:lnTo>
                <a:lnTo>
                  <a:pt x="0" y="363"/>
                </a:lnTo>
                <a:lnTo>
                  <a:pt x="0" y="360"/>
                </a:lnTo>
                <a:lnTo>
                  <a:pt x="0" y="357"/>
                </a:lnTo>
                <a:lnTo>
                  <a:pt x="0" y="354"/>
                </a:lnTo>
                <a:lnTo>
                  <a:pt x="0" y="352"/>
                </a:lnTo>
                <a:lnTo>
                  <a:pt x="0" y="349"/>
                </a:lnTo>
                <a:lnTo>
                  <a:pt x="0" y="347"/>
                </a:lnTo>
                <a:lnTo>
                  <a:pt x="0" y="344"/>
                </a:lnTo>
                <a:lnTo>
                  <a:pt x="0" y="334"/>
                </a:lnTo>
                <a:lnTo>
                  <a:pt x="0" y="321"/>
                </a:lnTo>
                <a:lnTo>
                  <a:pt x="0" y="318"/>
                </a:lnTo>
                <a:lnTo>
                  <a:pt x="0" y="313"/>
                </a:lnTo>
                <a:lnTo>
                  <a:pt x="0" y="309"/>
                </a:lnTo>
                <a:lnTo>
                  <a:pt x="0" y="303"/>
                </a:lnTo>
                <a:lnTo>
                  <a:pt x="0" y="299"/>
                </a:lnTo>
                <a:lnTo>
                  <a:pt x="0" y="296"/>
                </a:lnTo>
                <a:lnTo>
                  <a:pt x="0" y="291"/>
                </a:lnTo>
                <a:lnTo>
                  <a:pt x="0" y="284"/>
                </a:lnTo>
                <a:lnTo>
                  <a:pt x="0" y="280"/>
                </a:lnTo>
                <a:lnTo>
                  <a:pt x="0" y="272"/>
                </a:lnTo>
                <a:lnTo>
                  <a:pt x="0" y="265"/>
                </a:lnTo>
                <a:lnTo>
                  <a:pt x="0" y="260"/>
                </a:lnTo>
                <a:lnTo>
                  <a:pt x="0" y="251"/>
                </a:lnTo>
                <a:lnTo>
                  <a:pt x="0" y="246"/>
                </a:lnTo>
                <a:lnTo>
                  <a:pt x="0" y="243"/>
                </a:lnTo>
                <a:lnTo>
                  <a:pt x="0" y="240"/>
                </a:lnTo>
                <a:lnTo>
                  <a:pt x="0" y="234"/>
                </a:lnTo>
                <a:lnTo>
                  <a:pt x="0" y="221"/>
                </a:lnTo>
                <a:lnTo>
                  <a:pt x="0" y="219"/>
                </a:lnTo>
                <a:lnTo>
                  <a:pt x="0" y="208"/>
                </a:lnTo>
                <a:lnTo>
                  <a:pt x="0" y="202"/>
                </a:lnTo>
                <a:lnTo>
                  <a:pt x="0" y="200"/>
                </a:lnTo>
                <a:lnTo>
                  <a:pt x="0" y="198"/>
                </a:lnTo>
                <a:lnTo>
                  <a:pt x="0" y="185"/>
                </a:lnTo>
                <a:lnTo>
                  <a:pt x="0" y="183"/>
                </a:lnTo>
                <a:lnTo>
                  <a:pt x="0" y="173"/>
                </a:lnTo>
                <a:lnTo>
                  <a:pt x="0" y="169"/>
                </a:lnTo>
                <a:lnTo>
                  <a:pt x="0" y="164"/>
                </a:lnTo>
                <a:lnTo>
                  <a:pt x="0" y="161"/>
                </a:lnTo>
                <a:lnTo>
                  <a:pt x="0" y="155"/>
                </a:lnTo>
                <a:lnTo>
                  <a:pt x="0" y="139"/>
                </a:lnTo>
                <a:lnTo>
                  <a:pt x="0" y="135"/>
                </a:lnTo>
                <a:lnTo>
                  <a:pt x="0" y="133"/>
                </a:lnTo>
                <a:lnTo>
                  <a:pt x="0" y="131"/>
                </a:lnTo>
                <a:lnTo>
                  <a:pt x="0" y="124"/>
                </a:lnTo>
                <a:lnTo>
                  <a:pt x="0" y="122"/>
                </a:lnTo>
                <a:lnTo>
                  <a:pt x="0" y="113"/>
                </a:lnTo>
                <a:lnTo>
                  <a:pt x="0" y="110"/>
                </a:lnTo>
                <a:lnTo>
                  <a:pt x="0" y="105"/>
                </a:lnTo>
                <a:lnTo>
                  <a:pt x="0" y="89"/>
                </a:lnTo>
                <a:lnTo>
                  <a:pt x="0" y="87"/>
                </a:lnTo>
                <a:lnTo>
                  <a:pt x="0" y="74"/>
                </a:lnTo>
                <a:lnTo>
                  <a:pt x="0" y="72"/>
                </a:lnTo>
                <a:lnTo>
                  <a:pt x="0" y="69"/>
                </a:lnTo>
                <a:lnTo>
                  <a:pt x="0" y="62"/>
                </a:lnTo>
                <a:lnTo>
                  <a:pt x="0" y="56"/>
                </a:lnTo>
                <a:lnTo>
                  <a:pt x="0" y="49"/>
                </a:lnTo>
                <a:lnTo>
                  <a:pt x="0" y="36"/>
                </a:lnTo>
                <a:lnTo>
                  <a:pt x="0" y="32"/>
                </a:lnTo>
                <a:lnTo>
                  <a:pt x="0" y="12"/>
                </a:lnTo>
                <a:lnTo>
                  <a:pt x="0" y="10"/>
                </a:lnTo>
                <a:lnTo>
                  <a:pt x="0" y="9"/>
                </a:lnTo>
                <a:lnTo>
                  <a:pt x="0" y="2"/>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6" name="Freeform 220"/>
          <p:cNvSpPr>
            <a:spLocks/>
          </p:cNvSpPr>
          <p:nvPr/>
        </p:nvSpPr>
        <p:spPr bwMode="auto">
          <a:xfrm>
            <a:off x="8478839" y="2827338"/>
            <a:ext cx="473075" cy="576262"/>
          </a:xfrm>
          <a:custGeom>
            <a:avLst/>
            <a:gdLst>
              <a:gd name="T0" fmla="*/ 2147483646 w 328"/>
              <a:gd name="T1" fmla="*/ 0 h 412"/>
              <a:gd name="T2" fmla="*/ 2147483646 w 328"/>
              <a:gd name="T3" fmla="*/ 2147483646 h 412"/>
              <a:gd name="T4" fmla="*/ 2147483646 w 328"/>
              <a:gd name="T5" fmla="*/ 2147483646 h 412"/>
              <a:gd name="T6" fmla="*/ 2147483646 w 328"/>
              <a:gd name="T7" fmla="*/ 2147483646 h 412"/>
              <a:gd name="T8" fmla="*/ 2147483646 w 328"/>
              <a:gd name="T9" fmla="*/ 2147483646 h 412"/>
              <a:gd name="T10" fmla="*/ 2147483646 w 328"/>
              <a:gd name="T11" fmla="*/ 2147483646 h 412"/>
              <a:gd name="T12" fmla="*/ 2147483646 w 328"/>
              <a:gd name="T13" fmla="*/ 2147483646 h 412"/>
              <a:gd name="T14" fmla="*/ 2147483646 w 328"/>
              <a:gd name="T15" fmla="*/ 2147483646 h 412"/>
              <a:gd name="T16" fmla="*/ 2147483646 w 328"/>
              <a:gd name="T17" fmla="*/ 2147483646 h 412"/>
              <a:gd name="T18" fmla="*/ 2147483646 w 328"/>
              <a:gd name="T19" fmla="*/ 2147483646 h 412"/>
              <a:gd name="T20" fmla="*/ 2147483646 w 328"/>
              <a:gd name="T21" fmla="*/ 2147483646 h 412"/>
              <a:gd name="T22" fmla="*/ 2147483646 w 328"/>
              <a:gd name="T23" fmla="*/ 2147483646 h 412"/>
              <a:gd name="T24" fmla="*/ 2147483646 w 328"/>
              <a:gd name="T25" fmla="*/ 2147483646 h 412"/>
              <a:gd name="T26" fmla="*/ 2147483646 w 328"/>
              <a:gd name="T27" fmla="*/ 2147483646 h 412"/>
              <a:gd name="T28" fmla="*/ 2147483646 w 328"/>
              <a:gd name="T29" fmla="*/ 2147483646 h 412"/>
              <a:gd name="T30" fmla="*/ 2147483646 w 328"/>
              <a:gd name="T31" fmla="*/ 2147483646 h 412"/>
              <a:gd name="T32" fmla="*/ 2147483646 w 328"/>
              <a:gd name="T33" fmla="*/ 2147483646 h 412"/>
              <a:gd name="T34" fmla="*/ 2147483646 w 328"/>
              <a:gd name="T35" fmla="*/ 2147483646 h 412"/>
              <a:gd name="T36" fmla="*/ 2147483646 w 328"/>
              <a:gd name="T37" fmla="*/ 2147483646 h 412"/>
              <a:gd name="T38" fmla="*/ 2147483646 w 328"/>
              <a:gd name="T39" fmla="*/ 2147483646 h 412"/>
              <a:gd name="T40" fmla="*/ 2147483646 w 328"/>
              <a:gd name="T41" fmla="*/ 2147483646 h 412"/>
              <a:gd name="T42" fmla="*/ 2147483646 w 328"/>
              <a:gd name="T43" fmla="*/ 2147483646 h 412"/>
              <a:gd name="T44" fmla="*/ 2147483646 w 328"/>
              <a:gd name="T45" fmla="*/ 2147483646 h 412"/>
              <a:gd name="T46" fmla="*/ 2147483646 w 328"/>
              <a:gd name="T47" fmla="*/ 2147483646 h 412"/>
              <a:gd name="T48" fmla="*/ 2147483646 w 328"/>
              <a:gd name="T49" fmla="*/ 2147483646 h 412"/>
              <a:gd name="T50" fmla="*/ 2147483646 w 328"/>
              <a:gd name="T51" fmla="*/ 2147483646 h 412"/>
              <a:gd name="T52" fmla="*/ 2147483646 w 328"/>
              <a:gd name="T53" fmla="*/ 2147483646 h 412"/>
              <a:gd name="T54" fmla="*/ 2147483646 w 328"/>
              <a:gd name="T55" fmla="*/ 2147483646 h 412"/>
              <a:gd name="T56" fmla="*/ 2147483646 w 328"/>
              <a:gd name="T57" fmla="*/ 2147483646 h 412"/>
              <a:gd name="T58" fmla="*/ 2147483646 w 328"/>
              <a:gd name="T59" fmla="*/ 2147483646 h 412"/>
              <a:gd name="T60" fmla="*/ 2147483646 w 328"/>
              <a:gd name="T61" fmla="*/ 2147483646 h 412"/>
              <a:gd name="T62" fmla="*/ 2147483646 w 328"/>
              <a:gd name="T63" fmla="*/ 2147483646 h 412"/>
              <a:gd name="T64" fmla="*/ 2147483646 w 328"/>
              <a:gd name="T65" fmla="*/ 2147483646 h 412"/>
              <a:gd name="T66" fmla="*/ 2147483646 w 328"/>
              <a:gd name="T67" fmla="*/ 2147483646 h 412"/>
              <a:gd name="T68" fmla="*/ 2147483646 w 328"/>
              <a:gd name="T69" fmla="*/ 2147483646 h 412"/>
              <a:gd name="T70" fmla="*/ 2147483646 w 328"/>
              <a:gd name="T71" fmla="*/ 2147483646 h 412"/>
              <a:gd name="T72" fmla="*/ 2147483646 w 328"/>
              <a:gd name="T73" fmla="*/ 2147483646 h 412"/>
              <a:gd name="T74" fmla="*/ 0 w 328"/>
              <a:gd name="T75" fmla="*/ 2147483646 h 412"/>
              <a:gd name="T76" fmla="*/ 0 w 328"/>
              <a:gd name="T77" fmla="*/ 2147483646 h 412"/>
              <a:gd name="T78" fmla="*/ 0 w 328"/>
              <a:gd name="T79" fmla="*/ 2147483646 h 412"/>
              <a:gd name="T80" fmla="*/ 0 w 328"/>
              <a:gd name="T81" fmla="*/ 2147483646 h 412"/>
              <a:gd name="T82" fmla="*/ 0 w 328"/>
              <a:gd name="T83" fmla="*/ 2147483646 h 412"/>
              <a:gd name="T84" fmla="*/ 0 w 328"/>
              <a:gd name="T85" fmla="*/ 2147483646 h 412"/>
              <a:gd name="T86" fmla="*/ 0 w 328"/>
              <a:gd name="T87" fmla="*/ 2147483646 h 412"/>
              <a:gd name="T88" fmla="*/ 0 w 328"/>
              <a:gd name="T89" fmla="*/ 2147483646 h 412"/>
              <a:gd name="T90" fmla="*/ 2147483646 w 328"/>
              <a:gd name="T91" fmla="*/ 0 h 412"/>
              <a:gd name="T92" fmla="*/ 2147483646 w 328"/>
              <a:gd name="T93" fmla="*/ 0 h 412"/>
              <a:gd name="T94" fmla="*/ 2147483646 w 328"/>
              <a:gd name="T95" fmla="*/ 0 h 412"/>
              <a:gd name="T96" fmla="*/ 2147483646 w 328"/>
              <a:gd name="T97" fmla="*/ 0 h 412"/>
              <a:gd name="T98" fmla="*/ 2147483646 w 328"/>
              <a:gd name="T99" fmla="*/ 0 h 412"/>
              <a:gd name="T100" fmla="*/ 2147483646 w 328"/>
              <a:gd name="T101" fmla="*/ 0 h 412"/>
              <a:gd name="T102" fmla="*/ 2147483646 w 328"/>
              <a:gd name="T103" fmla="*/ 0 h 412"/>
              <a:gd name="T104" fmla="*/ 2147483646 w 328"/>
              <a:gd name="T105" fmla="*/ 0 h 412"/>
              <a:gd name="T106" fmla="*/ 2147483646 w 328"/>
              <a:gd name="T107" fmla="*/ 2147483646 h 412"/>
              <a:gd name="T108" fmla="*/ 2147483646 w 328"/>
              <a:gd name="T109" fmla="*/ 2147483646 h 412"/>
              <a:gd name="T110" fmla="*/ 2147483646 w 328"/>
              <a:gd name="T111" fmla="*/ 2147483646 h 4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8"/>
              <a:gd name="T169" fmla="*/ 0 h 412"/>
              <a:gd name="T170" fmla="*/ 328 w 328"/>
              <a:gd name="T171" fmla="*/ 412 h 4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8" h="412">
                <a:moveTo>
                  <a:pt x="254" y="1"/>
                </a:moveTo>
                <a:lnTo>
                  <a:pt x="258" y="1"/>
                </a:lnTo>
                <a:lnTo>
                  <a:pt x="262" y="1"/>
                </a:lnTo>
                <a:lnTo>
                  <a:pt x="265" y="0"/>
                </a:lnTo>
                <a:lnTo>
                  <a:pt x="266" y="0"/>
                </a:lnTo>
                <a:lnTo>
                  <a:pt x="271" y="0"/>
                </a:lnTo>
                <a:lnTo>
                  <a:pt x="276" y="1"/>
                </a:lnTo>
                <a:lnTo>
                  <a:pt x="285" y="1"/>
                </a:lnTo>
                <a:lnTo>
                  <a:pt x="286" y="1"/>
                </a:lnTo>
                <a:lnTo>
                  <a:pt x="290" y="1"/>
                </a:lnTo>
                <a:lnTo>
                  <a:pt x="290" y="6"/>
                </a:lnTo>
                <a:lnTo>
                  <a:pt x="290" y="14"/>
                </a:lnTo>
                <a:lnTo>
                  <a:pt x="290" y="19"/>
                </a:lnTo>
                <a:lnTo>
                  <a:pt x="290" y="24"/>
                </a:lnTo>
                <a:lnTo>
                  <a:pt x="290" y="29"/>
                </a:lnTo>
                <a:lnTo>
                  <a:pt x="290" y="32"/>
                </a:lnTo>
                <a:lnTo>
                  <a:pt x="290" y="37"/>
                </a:lnTo>
                <a:lnTo>
                  <a:pt x="290" y="45"/>
                </a:lnTo>
                <a:lnTo>
                  <a:pt x="290" y="49"/>
                </a:lnTo>
                <a:lnTo>
                  <a:pt x="290" y="52"/>
                </a:lnTo>
                <a:lnTo>
                  <a:pt x="290" y="59"/>
                </a:lnTo>
                <a:lnTo>
                  <a:pt x="290" y="62"/>
                </a:lnTo>
                <a:lnTo>
                  <a:pt x="290" y="71"/>
                </a:lnTo>
                <a:lnTo>
                  <a:pt x="289" y="76"/>
                </a:lnTo>
                <a:lnTo>
                  <a:pt x="290" y="77"/>
                </a:lnTo>
                <a:lnTo>
                  <a:pt x="289" y="81"/>
                </a:lnTo>
                <a:lnTo>
                  <a:pt x="289" y="82"/>
                </a:lnTo>
                <a:lnTo>
                  <a:pt x="290" y="87"/>
                </a:lnTo>
                <a:lnTo>
                  <a:pt x="290" y="90"/>
                </a:lnTo>
                <a:lnTo>
                  <a:pt x="290" y="93"/>
                </a:lnTo>
                <a:lnTo>
                  <a:pt x="290" y="99"/>
                </a:lnTo>
                <a:lnTo>
                  <a:pt x="290" y="108"/>
                </a:lnTo>
                <a:lnTo>
                  <a:pt x="290" y="112"/>
                </a:lnTo>
                <a:lnTo>
                  <a:pt x="297" y="112"/>
                </a:lnTo>
                <a:lnTo>
                  <a:pt x="302" y="112"/>
                </a:lnTo>
                <a:lnTo>
                  <a:pt x="308" y="112"/>
                </a:lnTo>
                <a:lnTo>
                  <a:pt x="310" y="112"/>
                </a:lnTo>
                <a:lnTo>
                  <a:pt x="314" y="112"/>
                </a:lnTo>
                <a:lnTo>
                  <a:pt x="324" y="112"/>
                </a:lnTo>
                <a:lnTo>
                  <a:pt x="327" y="112"/>
                </a:lnTo>
                <a:lnTo>
                  <a:pt x="327" y="114"/>
                </a:lnTo>
                <a:lnTo>
                  <a:pt x="327" y="123"/>
                </a:lnTo>
                <a:lnTo>
                  <a:pt x="327" y="124"/>
                </a:lnTo>
                <a:lnTo>
                  <a:pt x="327" y="129"/>
                </a:lnTo>
                <a:lnTo>
                  <a:pt x="327" y="137"/>
                </a:lnTo>
                <a:lnTo>
                  <a:pt x="327" y="140"/>
                </a:lnTo>
                <a:lnTo>
                  <a:pt x="327" y="143"/>
                </a:lnTo>
                <a:lnTo>
                  <a:pt x="327" y="148"/>
                </a:lnTo>
                <a:lnTo>
                  <a:pt x="327" y="162"/>
                </a:lnTo>
                <a:lnTo>
                  <a:pt x="327" y="168"/>
                </a:lnTo>
                <a:lnTo>
                  <a:pt x="327" y="174"/>
                </a:lnTo>
                <a:lnTo>
                  <a:pt x="327" y="187"/>
                </a:lnTo>
                <a:lnTo>
                  <a:pt x="327" y="199"/>
                </a:lnTo>
                <a:lnTo>
                  <a:pt x="327" y="206"/>
                </a:lnTo>
                <a:lnTo>
                  <a:pt x="327" y="208"/>
                </a:lnTo>
                <a:lnTo>
                  <a:pt x="327" y="211"/>
                </a:lnTo>
                <a:lnTo>
                  <a:pt x="327" y="215"/>
                </a:lnTo>
                <a:lnTo>
                  <a:pt x="327" y="217"/>
                </a:lnTo>
                <a:lnTo>
                  <a:pt x="327" y="221"/>
                </a:lnTo>
                <a:lnTo>
                  <a:pt x="327" y="223"/>
                </a:lnTo>
                <a:lnTo>
                  <a:pt x="327" y="232"/>
                </a:lnTo>
                <a:lnTo>
                  <a:pt x="327" y="236"/>
                </a:lnTo>
                <a:lnTo>
                  <a:pt x="327" y="239"/>
                </a:lnTo>
                <a:lnTo>
                  <a:pt x="327" y="245"/>
                </a:lnTo>
                <a:lnTo>
                  <a:pt x="327" y="248"/>
                </a:lnTo>
                <a:lnTo>
                  <a:pt x="327" y="254"/>
                </a:lnTo>
                <a:lnTo>
                  <a:pt x="327" y="262"/>
                </a:lnTo>
                <a:lnTo>
                  <a:pt x="314" y="262"/>
                </a:lnTo>
                <a:lnTo>
                  <a:pt x="309" y="262"/>
                </a:lnTo>
                <a:lnTo>
                  <a:pt x="301" y="261"/>
                </a:lnTo>
                <a:lnTo>
                  <a:pt x="292" y="262"/>
                </a:lnTo>
                <a:lnTo>
                  <a:pt x="287" y="262"/>
                </a:lnTo>
                <a:lnTo>
                  <a:pt x="281" y="262"/>
                </a:lnTo>
                <a:lnTo>
                  <a:pt x="278" y="262"/>
                </a:lnTo>
                <a:lnTo>
                  <a:pt x="273" y="262"/>
                </a:lnTo>
                <a:lnTo>
                  <a:pt x="268" y="262"/>
                </a:lnTo>
                <a:lnTo>
                  <a:pt x="267" y="262"/>
                </a:lnTo>
                <a:lnTo>
                  <a:pt x="265" y="262"/>
                </a:lnTo>
                <a:lnTo>
                  <a:pt x="254" y="262"/>
                </a:lnTo>
                <a:lnTo>
                  <a:pt x="253" y="262"/>
                </a:lnTo>
                <a:lnTo>
                  <a:pt x="253" y="272"/>
                </a:lnTo>
                <a:lnTo>
                  <a:pt x="253" y="287"/>
                </a:lnTo>
                <a:lnTo>
                  <a:pt x="252" y="299"/>
                </a:lnTo>
                <a:lnTo>
                  <a:pt x="252" y="305"/>
                </a:lnTo>
                <a:lnTo>
                  <a:pt x="252" y="308"/>
                </a:lnTo>
                <a:lnTo>
                  <a:pt x="252" y="312"/>
                </a:lnTo>
                <a:lnTo>
                  <a:pt x="252" y="315"/>
                </a:lnTo>
                <a:lnTo>
                  <a:pt x="252" y="317"/>
                </a:lnTo>
                <a:lnTo>
                  <a:pt x="252" y="323"/>
                </a:lnTo>
                <a:lnTo>
                  <a:pt x="252" y="325"/>
                </a:lnTo>
                <a:lnTo>
                  <a:pt x="252" y="329"/>
                </a:lnTo>
                <a:lnTo>
                  <a:pt x="252" y="334"/>
                </a:lnTo>
                <a:lnTo>
                  <a:pt x="251" y="336"/>
                </a:lnTo>
                <a:lnTo>
                  <a:pt x="240" y="336"/>
                </a:lnTo>
                <a:lnTo>
                  <a:pt x="231" y="336"/>
                </a:lnTo>
                <a:lnTo>
                  <a:pt x="229" y="336"/>
                </a:lnTo>
                <a:lnTo>
                  <a:pt x="226" y="336"/>
                </a:lnTo>
                <a:lnTo>
                  <a:pt x="215" y="336"/>
                </a:lnTo>
                <a:lnTo>
                  <a:pt x="215" y="344"/>
                </a:lnTo>
                <a:lnTo>
                  <a:pt x="215" y="349"/>
                </a:lnTo>
                <a:lnTo>
                  <a:pt x="215" y="351"/>
                </a:lnTo>
                <a:lnTo>
                  <a:pt x="215" y="355"/>
                </a:lnTo>
                <a:lnTo>
                  <a:pt x="215" y="363"/>
                </a:lnTo>
                <a:lnTo>
                  <a:pt x="215" y="365"/>
                </a:lnTo>
                <a:lnTo>
                  <a:pt x="215" y="368"/>
                </a:lnTo>
                <a:lnTo>
                  <a:pt x="215" y="372"/>
                </a:lnTo>
                <a:lnTo>
                  <a:pt x="215" y="374"/>
                </a:lnTo>
                <a:lnTo>
                  <a:pt x="215" y="380"/>
                </a:lnTo>
                <a:lnTo>
                  <a:pt x="215" y="387"/>
                </a:lnTo>
                <a:lnTo>
                  <a:pt x="215" y="398"/>
                </a:lnTo>
                <a:lnTo>
                  <a:pt x="215" y="400"/>
                </a:lnTo>
                <a:lnTo>
                  <a:pt x="215" y="409"/>
                </a:lnTo>
                <a:lnTo>
                  <a:pt x="213" y="411"/>
                </a:lnTo>
                <a:lnTo>
                  <a:pt x="212" y="411"/>
                </a:lnTo>
                <a:lnTo>
                  <a:pt x="205" y="411"/>
                </a:lnTo>
                <a:lnTo>
                  <a:pt x="203" y="411"/>
                </a:lnTo>
                <a:lnTo>
                  <a:pt x="202" y="411"/>
                </a:lnTo>
                <a:lnTo>
                  <a:pt x="200" y="411"/>
                </a:lnTo>
                <a:lnTo>
                  <a:pt x="198" y="411"/>
                </a:lnTo>
                <a:lnTo>
                  <a:pt x="187" y="411"/>
                </a:lnTo>
                <a:lnTo>
                  <a:pt x="182" y="411"/>
                </a:lnTo>
                <a:lnTo>
                  <a:pt x="180" y="411"/>
                </a:lnTo>
                <a:lnTo>
                  <a:pt x="173" y="411"/>
                </a:lnTo>
                <a:lnTo>
                  <a:pt x="171" y="411"/>
                </a:lnTo>
                <a:lnTo>
                  <a:pt x="168" y="411"/>
                </a:lnTo>
                <a:lnTo>
                  <a:pt x="164" y="411"/>
                </a:lnTo>
                <a:lnTo>
                  <a:pt x="159" y="411"/>
                </a:lnTo>
                <a:lnTo>
                  <a:pt x="158" y="411"/>
                </a:lnTo>
                <a:lnTo>
                  <a:pt x="155" y="411"/>
                </a:lnTo>
                <a:lnTo>
                  <a:pt x="150" y="411"/>
                </a:lnTo>
                <a:lnTo>
                  <a:pt x="146" y="411"/>
                </a:lnTo>
                <a:lnTo>
                  <a:pt x="144" y="411"/>
                </a:lnTo>
                <a:lnTo>
                  <a:pt x="137" y="411"/>
                </a:lnTo>
                <a:lnTo>
                  <a:pt x="135" y="411"/>
                </a:lnTo>
                <a:lnTo>
                  <a:pt x="131" y="411"/>
                </a:lnTo>
                <a:lnTo>
                  <a:pt x="126" y="411"/>
                </a:lnTo>
                <a:lnTo>
                  <a:pt x="121" y="411"/>
                </a:lnTo>
                <a:lnTo>
                  <a:pt x="118" y="411"/>
                </a:lnTo>
                <a:lnTo>
                  <a:pt x="116" y="411"/>
                </a:lnTo>
                <a:lnTo>
                  <a:pt x="115" y="411"/>
                </a:lnTo>
                <a:lnTo>
                  <a:pt x="113" y="411"/>
                </a:lnTo>
                <a:lnTo>
                  <a:pt x="111" y="411"/>
                </a:lnTo>
                <a:lnTo>
                  <a:pt x="107" y="411"/>
                </a:lnTo>
                <a:lnTo>
                  <a:pt x="101" y="411"/>
                </a:lnTo>
                <a:lnTo>
                  <a:pt x="95" y="411"/>
                </a:lnTo>
                <a:lnTo>
                  <a:pt x="92" y="411"/>
                </a:lnTo>
                <a:lnTo>
                  <a:pt x="90" y="411"/>
                </a:lnTo>
                <a:lnTo>
                  <a:pt x="79" y="411"/>
                </a:lnTo>
                <a:lnTo>
                  <a:pt x="78" y="411"/>
                </a:lnTo>
                <a:lnTo>
                  <a:pt x="71" y="411"/>
                </a:lnTo>
                <a:lnTo>
                  <a:pt x="71" y="404"/>
                </a:lnTo>
                <a:lnTo>
                  <a:pt x="71" y="403"/>
                </a:lnTo>
                <a:lnTo>
                  <a:pt x="71" y="398"/>
                </a:lnTo>
                <a:lnTo>
                  <a:pt x="71" y="391"/>
                </a:lnTo>
                <a:lnTo>
                  <a:pt x="71" y="387"/>
                </a:lnTo>
                <a:lnTo>
                  <a:pt x="71" y="386"/>
                </a:lnTo>
                <a:lnTo>
                  <a:pt x="71" y="381"/>
                </a:lnTo>
                <a:lnTo>
                  <a:pt x="71" y="373"/>
                </a:lnTo>
                <a:lnTo>
                  <a:pt x="71" y="366"/>
                </a:lnTo>
                <a:lnTo>
                  <a:pt x="71" y="361"/>
                </a:lnTo>
                <a:lnTo>
                  <a:pt x="71" y="351"/>
                </a:lnTo>
                <a:lnTo>
                  <a:pt x="71" y="348"/>
                </a:lnTo>
                <a:lnTo>
                  <a:pt x="71" y="346"/>
                </a:lnTo>
                <a:lnTo>
                  <a:pt x="71" y="344"/>
                </a:lnTo>
                <a:lnTo>
                  <a:pt x="71" y="334"/>
                </a:lnTo>
                <a:lnTo>
                  <a:pt x="71" y="330"/>
                </a:lnTo>
                <a:lnTo>
                  <a:pt x="71" y="325"/>
                </a:lnTo>
                <a:lnTo>
                  <a:pt x="71" y="305"/>
                </a:lnTo>
                <a:lnTo>
                  <a:pt x="71" y="298"/>
                </a:lnTo>
                <a:lnTo>
                  <a:pt x="71" y="294"/>
                </a:lnTo>
                <a:lnTo>
                  <a:pt x="71" y="288"/>
                </a:lnTo>
                <a:lnTo>
                  <a:pt x="71" y="278"/>
                </a:lnTo>
                <a:lnTo>
                  <a:pt x="71" y="266"/>
                </a:lnTo>
                <a:lnTo>
                  <a:pt x="71" y="263"/>
                </a:lnTo>
                <a:lnTo>
                  <a:pt x="70" y="261"/>
                </a:lnTo>
                <a:lnTo>
                  <a:pt x="69" y="261"/>
                </a:lnTo>
                <a:lnTo>
                  <a:pt x="61" y="261"/>
                </a:lnTo>
                <a:lnTo>
                  <a:pt x="57" y="261"/>
                </a:lnTo>
                <a:lnTo>
                  <a:pt x="55" y="261"/>
                </a:lnTo>
                <a:lnTo>
                  <a:pt x="52" y="261"/>
                </a:lnTo>
                <a:lnTo>
                  <a:pt x="48" y="262"/>
                </a:lnTo>
                <a:lnTo>
                  <a:pt x="46" y="261"/>
                </a:lnTo>
                <a:lnTo>
                  <a:pt x="42" y="261"/>
                </a:lnTo>
                <a:lnTo>
                  <a:pt x="37" y="261"/>
                </a:lnTo>
                <a:lnTo>
                  <a:pt x="36" y="261"/>
                </a:lnTo>
                <a:lnTo>
                  <a:pt x="29" y="261"/>
                </a:lnTo>
                <a:lnTo>
                  <a:pt x="24" y="261"/>
                </a:lnTo>
                <a:lnTo>
                  <a:pt x="12" y="261"/>
                </a:lnTo>
                <a:lnTo>
                  <a:pt x="6" y="261"/>
                </a:lnTo>
                <a:lnTo>
                  <a:pt x="0" y="262"/>
                </a:lnTo>
                <a:lnTo>
                  <a:pt x="0" y="246"/>
                </a:lnTo>
                <a:lnTo>
                  <a:pt x="0" y="236"/>
                </a:lnTo>
                <a:lnTo>
                  <a:pt x="0" y="223"/>
                </a:lnTo>
                <a:lnTo>
                  <a:pt x="0" y="217"/>
                </a:lnTo>
                <a:lnTo>
                  <a:pt x="0" y="216"/>
                </a:lnTo>
                <a:lnTo>
                  <a:pt x="0" y="211"/>
                </a:lnTo>
                <a:lnTo>
                  <a:pt x="0" y="204"/>
                </a:lnTo>
                <a:lnTo>
                  <a:pt x="0" y="198"/>
                </a:lnTo>
                <a:lnTo>
                  <a:pt x="0" y="188"/>
                </a:lnTo>
                <a:lnTo>
                  <a:pt x="0" y="187"/>
                </a:lnTo>
                <a:lnTo>
                  <a:pt x="0" y="175"/>
                </a:lnTo>
                <a:lnTo>
                  <a:pt x="0" y="172"/>
                </a:lnTo>
                <a:lnTo>
                  <a:pt x="0" y="170"/>
                </a:lnTo>
                <a:lnTo>
                  <a:pt x="0" y="164"/>
                </a:lnTo>
                <a:lnTo>
                  <a:pt x="0" y="161"/>
                </a:lnTo>
                <a:lnTo>
                  <a:pt x="0" y="158"/>
                </a:lnTo>
                <a:lnTo>
                  <a:pt x="0" y="145"/>
                </a:lnTo>
                <a:lnTo>
                  <a:pt x="0" y="140"/>
                </a:lnTo>
                <a:lnTo>
                  <a:pt x="0" y="137"/>
                </a:lnTo>
                <a:lnTo>
                  <a:pt x="0" y="128"/>
                </a:lnTo>
                <a:lnTo>
                  <a:pt x="0" y="124"/>
                </a:lnTo>
                <a:lnTo>
                  <a:pt x="0" y="114"/>
                </a:lnTo>
                <a:lnTo>
                  <a:pt x="0" y="112"/>
                </a:lnTo>
                <a:lnTo>
                  <a:pt x="0" y="107"/>
                </a:lnTo>
                <a:lnTo>
                  <a:pt x="0" y="98"/>
                </a:lnTo>
                <a:lnTo>
                  <a:pt x="0" y="94"/>
                </a:lnTo>
                <a:lnTo>
                  <a:pt x="0" y="86"/>
                </a:lnTo>
                <a:lnTo>
                  <a:pt x="0" y="82"/>
                </a:lnTo>
                <a:lnTo>
                  <a:pt x="0" y="80"/>
                </a:lnTo>
                <a:lnTo>
                  <a:pt x="0" y="79"/>
                </a:lnTo>
                <a:lnTo>
                  <a:pt x="0" y="74"/>
                </a:lnTo>
                <a:lnTo>
                  <a:pt x="0" y="68"/>
                </a:lnTo>
                <a:lnTo>
                  <a:pt x="0" y="55"/>
                </a:lnTo>
                <a:lnTo>
                  <a:pt x="0" y="46"/>
                </a:lnTo>
                <a:lnTo>
                  <a:pt x="0" y="45"/>
                </a:lnTo>
                <a:lnTo>
                  <a:pt x="0" y="12"/>
                </a:lnTo>
                <a:lnTo>
                  <a:pt x="0" y="0"/>
                </a:lnTo>
                <a:lnTo>
                  <a:pt x="6" y="0"/>
                </a:lnTo>
                <a:lnTo>
                  <a:pt x="23" y="0"/>
                </a:lnTo>
                <a:lnTo>
                  <a:pt x="35" y="0"/>
                </a:lnTo>
                <a:lnTo>
                  <a:pt x="37" y="0"/>
                </a:lnTo>
                <a:lnTo>
                  <a:pt x="42" y="0"/>
                </a:lnTo>
                <a:lnTo>
                  <a:pt x="46" y="0"/>
                </a:lnTo>
                <a:lnTo>
                  <a:pt x="50" y="0"/>
                </a:lnTo>
                <a:lnTo>
                  <a:pt x="53" y="0"/>
                </a:lnTo>
                <a:lnTo>
                  <a:pt x="67" y="0"/>
                </a:lnTo>
                <a:lnTo>
                  <a:pt x="72" y="0"/>
                </a:lnTo>
                <a:lnTo>
                  <a:pt x="80" y="0"/>
                </a:lnTo>
                <a:lnTo>
                  <a:pt x="82" y="0"/>
                </a:lnTo>
                <a:lnTo>
                  <a:pt x="83" y="0"/>
                </a:lnTo>
                <a:lnTo>
                  <a:pt x="91" y="0"/>
                </a:lnTo>
                <a:lnTo>
                  <a:pt x="96" y="0"/>
                </a:lnTo>
                <a:lnTo>
                  <a:pt x="104" y="0"/>
                </a:lnTo>
                <a:lnTo>
                  <a:pt x="109" y="0"/>
                </a:lnTo>
                <a:lnTo>
                  <a:pt x="121" y="0"/>
                </a:lnTo>
                <a:lnTo>
                  <a:pt x="126" y="0"/>
                </a:lnTo>
                <a:lnTo>
                  <a:pt x="128" y="0"/>
                </a:lnTo>
                <a:lnTo>
                  <a:pt x="131" y="0"/>
                </a:lnTo>
                <a:lnTo>
                  <a:pt x="133" y="0"/>
                </a:lnTo>
                <a:lnTo>
                  <a:pt x="135" y="0"/>
                </a:lnTo>
                <a:lnTo>
                  <a:pt x="138" y="0"/>
                </a:lnTo>
                <a:lnTo>
                  <a:pt x="140" y="0"/>
                </a:lnTo>
                <a:lnTo>
                  <a:pt x="143" y="0"/>
                </a:lnTo>
                <a:lnTo>
                  <a:pt x="145" y="0"/>
                </a:lnTo>
                <a:lnTo>
                  <a:pt x="148" y="0"/>
                </a:lnTo>
                <a:lnTo>
                  <a:pt x="150" y="0"/>
                </a:lnTo>
                <a:lnTo>
                  <a:pt x="153" y="0"/>
                </a:lnTo>
                <a:lnTo>
                  <a:pt x="154" y="0"/>
                </a:lnTo>
                <a:lnTo>
                  <a:pt x="156" y="0"/>
                </a:lnTo>
                <a:lnTo>
                  <a:pt x="157" y="0"/>
                </a:lnTo>
                <a:lnTo>
                  <a:pt x="168" y="0"/>
                </a:lnTo>
                <a:lnTo>
                  <a:pt x="177" y="0"/>
                </a:lnTo>
                <a:lnTo>
                  <a:pt x="181" y="0"/>
                </a:lnTo>
                <a:lnTo>
                  <a:pt x="184" y="0"/>
                </a:lnTo>
                <a:lnTo>
                  <a:pt x="187" y="0"/>
                </a:lnTo>
                <a:lnTo>
                  <a:pt x="191" y="1"/>
                </a:lnTo>
                <a:lnTo>
                  <a:pt x="192" y="1"/>
                </a:lnTo>
                <a:lnTo>
                  <a:pt x="193" y="1"/>
                </a:lnTo>
                <a:lnTo>
                  <a:pt x="197" y="1"/>
                </a:lnTo>
                <a:lnTo>
                  <a:pt x="199" y="1"/>
                </a:lnTo>
                <a:lnTo>
                  <a:pt x="206" y="1"/>
                </a:lnTo>
                <a:lnTo>
                  <a:pt x="210" y="1"/>
                </a:lnTo>
                <a:lnTo>
                  <a:pt x="215" y="1"/>
                </a:lnTo>
                <a:lnTo>
                  <a:pt x="218" y="1"/>
                </a:lnTo>
                <a:lnTo>
                  <a:pt x="222" y="1"/>
                </a:lnTo>
                <a:lnTo>
                  <a:pt x="229" y="1"/>
                </a:lnTo>
                <a:lnTo>
                  <a:pt x="238" y="1"/>
                </a:lnTo>
                <a:lnTo>
                  <a:pt x="247" y="1"/>
                </a:lnTo>
                <a:lnTo>
                  <a:pt x="252" y="1"/>
                </a:lnTo>
                <a:lnTo>
                  <a:pt x="254" y="1"/>
                </a:lnTo>
              </a:path>
            </a:pathLst>
          </a:custGeom>
          <a:solidFill>
            <a:schemeClr val="accent4">
              <a:lumMod val="40000"/>
              <a:lumOff val="60000"/>
            </a:schemeClr>
          </a:solidFill>
          <a:ln w="12700" cap="rnd">
            <a:solidFill>
              <a:srgbClr val="000000"/>
            </a:solidFill>
            <a:round/>
            <a:headEnd/>
            <a:tailEnd/>
          </a:ln>
        </p:spPr>
        <p:txBody>
          <a:bodyPr/>
          <a:lstStyle/>
          <a:p>
            <a:endParaRPr lang="en-US"/>
          </a:p>
        </p:txBody>
      </p:sp>
      <p:sp>
        <p:nvSpPr>
          <p:cNvPr id="3117" name="Freeform 221"/>
          <p:cNvSpPr>
            <a:spLocks/>
          </p:cNvSpPr>
          <p:nvPr/>
        </p:nvSpPr>
        <p:spPr bwMode="auto">
          <a:xfrm>
            <a:off x="8056564" y="3087688"/>
            <a:ext cx="631825" cy="419100"/>
          </a:xfrm>
          <a:custGeom>
            <a:avLst/>
            <a:gdLst>
              <a:gd name="T0" fmla="*/ 2147483646 w 437"/>
              <a:gd name="T1" fmla="*/ 2147483646 h 300"/>
              <a:gd name="T2" fmla="*/ 2147483646 w 437"/>
              <a:gd name="T3" fmla="*/ 2147483646 h 300"/>
              <a:gd name="T4" fmla="*/ 2147483646 w 437"/>
              <a:gd name="T5" fmla="*/ 2147483646 h 300"/>
              <a:gd name="T6" fmla="*/ 2147483646 w 437"/>
              <a:gd name="T7" fmla="*/ 2147483646 h 300"/>
              <a:gd name="T8" fmla="*/ 2147483646 w 437"/>
              <a:gd name="T9" fmla="*/ 0 h 300"/>
              <a:gd name="T10" fmla="*/ 2147483646 w 437"/>
              <a:gd name="T11" fmla="*/ 0 h 300"/>
              <a:gd name="T12" fmla="*/ 2147483646 w 437"/>
              <a:gd name="T13" fmla="*/ 2147483646 h 300"/>
              <a:gd name="T14" fmla="*/ 2147483646 w 437"/>
              <a:gd name="T15" fmla="*/ 2147483646 h 300"/>
              <a:gd name="T16" fmla="*/ 2147483646 w 437"/>
              <a:gd name="T17" fmla="*/ 2147483646 h 300"/>
              <a:gd name="T18" fmla="*/ 2147483646 w 437"/>
              <a:gd name="T19" fmla="*/ 2147483646 h 300"/>
              <a:gd name="T20" fmla="*/ 2147483646 w 437"/>
              <a:gd name="T21" fmla="*/ 2147483646 h 300"/>
              <a:gd name="T22" fmla="*/ 2147483646 w 437"/>
              <a:gd name="T23" fmla="*/ 2147483646 h 300"/>
              <a:gd name="T24" fmla="*/ 2147483646 w 437"/>
              <a:gd name="T25" fmla="*/ 2147483646 h 300"/>
              <a:gd name="T26" fmla="*/ 2147483646 w 437"/>
              <a:gd name="T27" fmla="*/ 2147483646 h 300"/>
              <a:gd name="T28" fmla="*/ 2147483646 w 437"/>
              <a:gd name="T29" fmla="*/ 2147483646 h 300"/>
              <a:gd name="T30" fmla="*/ 2147483646 w 437"/>
              <a:gd name="T31" fmla="*/ 2147483646 h 300"/>
              <a:gd name="T32" fmla="*/ 2147483646 w 437"/>
              <a:gd name="T33" fmla="*/ 2147483646 h 300"/>
              <a:gd name="T34" fmla="*/ 2147483646 w 437"/>
              <a:gd name="T35" fmla="*/ 2147483646 h 300"/>
              <a:gd name="T36" fmla="*/ 2147483646 w 437"/>
              <a:gd name="T37" fmla="*/ 2147483646 h 300"/>
              <a:gd name="T38" fmla="*/ 2147483646 w 437"/>
              <a:gd name="T39" fmla="*/ 2147483646 h 300"/>
              <a:gd name="T40" fmla="*/ 2147483646 w 437"/>
              <a:gd name="T41" fmla="*/ 2147483646 h 300"/>
              <a:gd name="T42" fmla="*/ 2147483646 w 437"/>
              <a:gd name="T43" fmla="*/ 2147483646 h 300"/>
              <a:gd name="T44" fmla="*/ 2147483646 w 437"/>
              <a:gd name="T45" fmla="*/ 2147483646 h 300"/>
              <a:gd name="T46" fmla="*/ 2147483646 w 437"/>
              <a:gd name="T47" fmla="*/ 2147483646 h 300"/>
              <a:gd name="T48" fmla="*/ 2147483646 w 437"/>
              <a:gd name="T49" fmla="*/ 2147483646 h 300"/>
              <a:gd name="T50" fmla="*/ 2147483646 w 437"/>
              <a:gd name="T51" fmla="*/ 2147483646 h 300"/>
              <a:gd name="T52" fmla="*/ 2147483646 w 437"/>
              <a:gd name="T53" fmla="*/ 2147483646 h 300"/>
              <a:gd name="T54" fmla="*/ 2147483646 w 437"/>
              <a:gd name="T55" fmla="*/ 2147483646 h 300"/>
              <a:gd name="T56" fmla="*/ 2147483646 w 437"/>
              <a:gd name="T57" fmla="*/ 2147483646 h 300"/>
              <a:gd name="T58" fmla="*/ 2147483646 w 437"/>
              <a:gd name="T59" fmla="*/ 2147483646 h 300"/>
              <a:gd name="T60" fmla="*/ 2147483646 w 437"/>
              <a:gd name="T61" fmla="*/ 2147483646 h 300"/>
              <a:gd name="T62" fmla="*/ 2147483646 w 437"/>
              <a:gd name="T63" fmla="*/ 2147483646 h 300"/>
              <a:gd name="T64" fmla="*/ 2147483646 w 437"/>
              <a:gd name="T65" fmla="*/ 2147483646 h 300"/>
              <a:gd name="T66" fmla="*/ 2147483646 w 437"/>
              <a:gd name="T67" fmla="*/ 2147483646 h 300"/>
              <a:gd name="T68" fmla="*/ 2147483646 w 437"/>
              <a:gd name="T69" fmla="*/ 2147483646 h 300"/>
              <a:gd name="T70" fmla="*/ 2147483646 w 437"/>
              <a:gd name="T71" fmla="*/ 2147483646 h 300"/>
              <a:gd name="T72" fmla="*/ 2147483646 w 437"/>
              <a:gd name="T73" fmla="*/ 2147483646 h 300"/>
              <a:gd name="T74" fmla="*/ 2147483646 w 437"/>
              <a:gd name="T75" fmla="*/ 2147483646 h 300"/>
              <a:gd name="T76" fmla="*/ 2147483646 w 437"/>
              <a:gd name="T77" fmla="*/ 2147483646 h 300"/>
              <a:gd name="T78" fmla="*/ 2147483646 w 437"/>
              <a:gd name="T79" fmla="*/ 2147483646 h 300"/>
              <a:gd name="T80" fmla="*/ 2147483646 w 437"/>
              <a:gd name="T81" fmla="*/ 2147483646 h 300"/>
              <a:gd name="T82" fmla="*/ 2147483646 w 437"/>
              <a:gd name="T83" fmla="*/ 2147483646 h 300"/>
              <a:gd name="T84" fmla="*/ 2147483646 w 437"/>
              <a:gd name="T85" fmla="*/ 2147483646 h 300"/>
              <a:gd name="T86" fmla="*/ 2147483646 w 437"/>
              <a:gd name="T87" fmla="*/ 2147483646 h 300"/>
              <a:gd name="T88" fmla="*/ 2147483646 w 437"/>
              <a:gd name="T89" fmla="*/ 2147483646 h 300"/>
              <a:gd name="T90" fmla="*/ 2147483646 w 437"/>
              <a:gd name="T91" fmla="*/ 2147483646 h 300"/>
              <a:gd name="T92" fmla="*/ 0 w 437"/>
              <a:gd name="T93" fmla="*/ 2147483646 h 300"/>
              <a:gd name="T94" fmla="*/ 0 w 437"/>
              <a:gd name="T95" fmla="*/ 2147483646 h 300"/>
              <a:gd name="T96" fmla="*/ 2147483646 w 437"/>
              <a:gd name="T97" fmla="*/ 2147483646 h 300"/>
              <a:gd name="T98" fmla="*/ 2147483646 w 437"/>
              <a:gd name="T99" fmla="*/ 2147483646 h 300"/>
              <a:gd name="T100" fmla="*/ 2147483646 w 437"/>
              <a:gd name="T101" fmla="*/ 2147483646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7"/>
              <a:gd name="T154" fmla="*/ 0 h 300"/>
              <a:gd name="T155" fmla="*/ 437 w 437"/>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7" h="300">
                <a:moveTo>
                  <a:pt x="2" y="1"/>
                </a:moveTo>
                <a:lnTo>
                  <a:pt x="8" y="1"/>
                </a:lnTo>
                <a:lnTo>
                  <a:pt x="13" y="1"/>
                </a:lnTo>
                <a:lnTo>
                  <a:pt x="15" y="1"/>
                </a:lnTo>
                <a:lnTo>
                  <a:pt x="23" y="1"/>
                </a:lnTo>
                <a:lnTo>
                  <a:pt x="24" y="1"/>
                </a:lnTo>
                <a:lnTo>
                  <a:pt x="27" y="1"/>
                </a:lnTo>
                <a:lnTo>
                  <a:pt x="31" y="1"/>
                </a:lnTo>
                <a:lnTo>
                  <a:pt x="32" y="1"/>
                </a:lnTo>
                <a:lnTo>
                  <a:pt x="35" y="1"/>
                </a:lnTo>
                <a:lnTo>
                  <a:pt x="40" y="1"/>
                </a:lnTo>
                <a:lnTo>
                  <a:pt x="52" y="1"/>
                </a:lnTo>
                <a:lnTo>
                  <a:pt x="54" y="1"/>
                </a:lnTo>
                <a:lnTo>
                  <a:pt x="57" y="1"/>
                </a:lnTo>
                <a:lnTo>
                  <a:pt x="59" y="1"/>
                </a:lnTo>
                <a:lnTo>
                  <a:pt x="64" y="1"/>
                </a:lnTo>
                <a:lnTo>
                  <a:pt x="70" y="0"/>
                </a:lnTo>
                <a:lnTo>
                  <a:pt x="71" y="0"/>
                </a:lnTo>
                <a:lnTo>
                  <a:pt x="75" y="1"/>
                </a:lnTo>
                <a:lnTo>
                  <a:pt x="86" y="1"/>
                </a:lnTo>
                <a:lnTo>
                  <a:pt x="93" y="1"/>
                </a:lnTo>
                <a:lnTo>
                  <a:pt x="96" y="1"/>
                </a:lnTo>
                <a:lnTo>
                  <a:pt x="99" y="1"/>
                </a:lnTo>
                <a:lnTo>
                  <a:pt x="107" y="1"/>
                </a:lnTo>
                <a:lnTo>
                  <a:pt x="112" y="0"/>
                </a:lnTo>
                <a:lnTo>
                  <a:pt x="115" y="0"/>
                </a:lnTo>
                <a:lnTo>
                  <a:pt x="121" y="0"/>
                </a:lnTo>
                <a:lnTo>
                  <a:pt x="130" y="0"/>
                </a:lnTo>
                <a:lnTo>
                  <a:pt x="137" y="0"/>
                </a:lnTo>
                <a:lnTo>
                  <a:pt x="142" y="0"/>
                </a:lnTo>
                <a:lnTo>
                  <a:pt x="148" y="0"/>
                </a:lnTo>
                <a:lnTo>
                  <a:pt x="153" y="0"/>
                </a:lnTo>
                <a:lnTo>
                  <a:pt x="155" y="0"/>
                </a:lnTo>
                <a:lnTo>
                  <a:pt x="159" y="1"/>
                </a:lnTo>
                <a:lnTo>
                  <a:pt x="160" y="1"/>
                </a:lnTo>
                <a:lnTo>
                  <a:pt x="165" y="1"/>
                </a:lnTo>
                <a:lnTo>
                  <a:pt x="171" y="1"/>
                </a:lnTo>
                <a:lnTo>
                  <a:pt x="172" y="1"/>
                </a:lnTo>
                <a:lnTo>
                  <a:pt x="180" y="1"/>
                </a:lnTo>
                <a:lnTo>
                  <a:pt x="183" y="1"/>
                </a:lnTo>
                <a:lnTo>
                  <a:pt x="191" y="1"/>
                </a:lnTo>
                <a:lnTo>
                  <a:pt x="194" y="1"/>
                </a:lnTo>
                <a:lnTo>
                  <a:pt x="197" y="1"/>
                </a:lnTo>
                <a:lnTo>
                  <a:pt x="203" y="1"/>
                </a:lnTo>
                <a:lnTo>
                  <a:pt x="209" y="1"/>
                </a:lnTo>
                <a:lnTo>
                  <a:pt x="215" y="1"/>
                </a:lnTo>
                <a:lnTo>
                  <a:pt x="220" y="1"/>
                </a:lnTo>
                <a:lnTo>
                  <a:pt x="231" y="1"/>
                </a:lnTo>
                <a:lnTo>
                  <a:pt x="238" y="1"/>
                </a:lnTo>
                <a:lnTo>
                  <a:pt x="243" y="1"/>
                </a:lnTo>
                <a:lnTo>
                  <a:pt x="244" y="1"/>
                </a:lnTo>
                <a:lnTo>
                  <a:pt x="249" y="1"/>
                </a:lnTo>
                <a:lnTo>
                  <a:pt x="259" y="1"/>
                </a:lnTo>
                <a:lnTo>
                  <a:pt x="264" y="1"/>
                </a:lnTo>
                <a:lnTo>
                  <a:pt x="269" y="1"/>
                </a:lnTo>
                <a:lnTo>
                  <a:pt x="275" y="1"/>
                </a:lnTo>
                <a:lnTo>
                  <a:pt x="277" y="1"/>
                </a:lnTo>
                <a:lnTo>
                  <a:pt x="282" y="1"/>
                </a:lnTo>
                <a:lnTo>
                  <a:pt x="292" y="1"/>
                </a:lnTo>
                <a:lnTo>
                  <a:pt x="292" y="2"/>
                </a:lnTo>
                <a:lnTo>
                  <a:pt x="292" y="12"/>
                </a:lnTo>
                <a:lnTo>
                  <a:pt x="292" y="18"/>
                </a:lnTo>
                <a:lnTo>
                  <a:pt x="292" y="24"/>
                </a:lnTo>
                <a:lnTo>
                  <a:pt x="292" y="30"/>
                </a:lnTo>
                <a:lnTo>
                  <a:pt x="292" y="31"/>
                </a:lnTo>
                <a:lnTo>
                  <a:pt x="292" y="37"/>
                </a:lnTo>
                <a:lnTo>
                  <a:pt x="292" y="49"/>
                </a:lnTo>
                <a:lnTo>
                  <a:pt x="292" y="60"/>
                </a:lnTo>
                <a:lnTo>
                  <a:pt x="292" y="75"/>
                </a:lnTo>
                <a:lnTo>
                  <a:pt x="298" y="74"/>
                </a:lnTo>
                <a:lnTo>
                  <a:pt x="304" y="74"/>
                </a:lnTo>
                <a:lnTo>
                  <a:pt x="316" y="74"/>
                </a:lnTo>
                <a:lnTo>
                  <a:pt x="321" y="74"/>
                </a:lnTo>
                <a:lnTo>
                  <a:pt x="328" y="74"/>
                </a:lnTo>
                <a:lnTo>
                  <a:pt x="329" y="74"/>
                </a:lnTo>
                <a:lnTo>
                  <a:pt x="334" y="74"/>
                </a:lnTo>
                <a:lnTo>
                  <a:pt x="338" y="74"/>
                </a:lnTo>
                <a:lnTo>
                  <a:pt x="340" y="75"/>
                </a:lnTo>
                <a:lnTo>
                  <a:pt x="344" y="74"/>
                </a:lnTo>
                <a:lnTo>
                  <a:pt x="347" y="74"/>
                </a:lnTo>
                <a:lnTo>
                  <a:pt x="349" y="74"/>
                </a:lnTo>
                <a:lnTo>
                  <a:pt x="353" y="74"/>
                </a:lnTo>
                <a:lnTo>
                  <a:pt x="361" y="74"/>
                </a:lnTo>
                <a:lnTo>
                  <a:pt x="362" y="74"/>
                </a:lnTo>
                <a:lnTo>
                  <a:pt x="363" y="77"/>
                </a:lnTo>
                <a:lnTo>
                  <a:pt x="363" y="80"/>
                </a:lnTo>
                <a:lnTo>
                  <a:pt x="363" y="91"/>
                </a:lnTo>
                <a:lnTo>
                  <a:pt x="363" y="101"/>
                </a:lnTo>
                <a:lnTo>
                  <a:pt x="363" y="107"/>
                </a:lnTo>
                <a:lnTo>
                  <a:pt x="363" y="112"/>
                </a:lnTo>
                <a:lnTo>
                  <a:pt x="363" y="118"/>
                </a:lnTo>
                <a:lnTo>
                  <a:pt x="363" y="139"/>
                </a:lnTo>
                <a:lnTo>
                  <a:pt x="363" y="143"/>
                </a:lnTo>
                <a:lnTo>
                  <a:pt x="363" y="148"/>
                </a:lnTo>
                <a:lnTo>
                  <a:pt x="363" y="157"/>
                </a:lnTo>
                <a:lnTo>
                  <a:pt x="363" y="159"/>
                </a:lnTo>
                <a:lnTo>
                  <a:pt x="363" y="161"/>
                </a:lnTo>
                <a:lnTo>
                  <a:pt x="363" y="165"/>
                </a:lnTo>
                <a:lnTo>
                  <a:pt x="363" y="174"/>
                </a:lnTo>
                <a:lnTo>
                  <a:pt x="363" y="180"/>
                </a:lnTo>
                <a:lnTo>
                  <a:pt x="363" y="186"/>
                </a:lnTo>
                <a:lnTo>
                  <a:pt x="363" y="194"/>
                </a:lnTo>
                <a:lnTo>
                  <a:pt x="363" y="199"/>
                </a:lnTo>
                <a:lnTo>
                  <a:pt x="363" y="200"/>
                </a:lnTo>
                <a:lnTo>
                  <a:pt x="363" y="204"/>
                </a:lnTo>
                <a:lnTo>
                  <a:pt x="363" y="211"/>
                </a:lnTo>
                <a:lnTo>
                  <a:pt x="363" y="216"/>
                </a:lnTo>
                <a:lnTo>
                  <a:pt x="363" y="217"/>
                </a:lnTo>
                <a:lnTo>
                  <a:pt x="363" y="224"/>
                </a:lnTo>
                <a:lnTo>
                  <a:pt x="370" y="224"/>
                </a:lnTo>
                <a:lnTo>
                  <a:pt x="371" y="224"/>
                </a:lnTo>
                <a:lnTo>
                  <a:pt x="382" y="224"/>
                </a:lnTo>
                <a:lnTo>
                  <a:pt x="384" y="224"/>
                </a:lnTo>
                <a:lnTo>
                  <a:pt x="387" y="224"/>
                </a:lnTo>
                <a:lnTo>
                  <a:pt x="393" y="224"/>
                </a:lnTo>
                <a:lnTo>
                  <a:pt x="399" y="224"/>
                </a:lnTo>
                <a:lnTo>
                  <a:pt x="403" y="224"/>
                </a:lnTo>
                <a:lnTo>
                  <a:pt x="405" y="224"/>
                </a:lnTo>
                <a:lnTo>
                  <a:pt x="407" y="224"/>
                </a:lnTo>
                <a:lnTo>
                  <a:pt x="408" y="224"/>
                </a:lnTo>
                <a:lnTo>
                  <a:pt x="410" y="224"/>
                </a:lnTo>
                <a:lnTo>
                  <a:pt x="412" y="224"/>
                </a:lnTo>
                <a:lnTo>
                  <a:pt x="418" y="224"/>
                </a:lnTo>
                <a:lnTo>
                  <a:pt x="422" y="224"/>
                </a:lnTo>
                <a:lnTo>
                  <a:pt x="427" y="224"/>
                </a:lnTo>
                <a:lnTo>
                  <a:pt x="429" y="224"/>
                </a:lnTo>
                <a:lnTo>
                  <a:pt x="436" y="224"/>
                </a:lnTo>
                <a:lnTo>
                  <a:pt x="436" y="232"/>
                </a:lnTo>
                <a:lnTo>
                  <a:pt x="436" y="237"/>
                </a:lnTo>
                <a:lnTo>
                  <a:pt x="436" y="244"/>
                </a:lnTo>
                <a:lnTo>
                  <a:pt x="436" y="248"/>
                </a:lnTo>
                <a:lnTo>
                  <a:pt x="436" y="250"/>
                </a:lnTo>
                <a:lnTo>
                  <a:pt x="436" y="252"/>
                </a:lnTo>
                <a:lnTo>
                  <a:pt x="436" y="258"/>
                </a:lnTo>
                <a:lnTo>
                  <a:pt x="436" y="261"/>
                </a:lnTo>
                <a:lnTo>
                  <a:pt x="436" y="266"/>
                </a:lnTo>
                <a:lnTo>
                  <a:pt x="436" y="272"/>
                </a:lnTo>
                <a:lnTo>
                  <a:pt x="436" y="278"/>
                </a:lnTo>
                <a:lnTo>
                  <a:pt x="436" y="286"/>
                </a:lnTo>
                <a:lnTo>
                  <a:pt x="436" y="288"/>
                </a:lnTo>
                <a:lnTo>
                  <a:pt x="436" y="299"/>
                </a:lnTo>
                <a:lnTo>
                  <a:pt x="428" y="299"/>
                </a:lnTo>
                <a:lnTo>
                  <a:pt x="422" y="299"/>
                </a:lnTo>
                <a:lnTo>
                  <a:pt x="420" y="299"/>
                </a:lnTo>
                <a:lnTo>
                  <a:pt x="412" y="299"/>
                </a:lnTo>
                <a:lnTo>
                  <a:pt x="399" y="299"/>
                </a:lnTo>
                <a:lnTo>
                  <a:pt x="396" y="299"/>
                </a:lnTo>
                <a:lnTo>
                  <a:pt x="387" y="299"/>
                </a:lnTo>
                <a:lnTo>
                  <a:pt x="384" y="299"/>
                </a:lnTo>
                <a:lnTo>
                  <a:pt x="378" y="299"/>
                </a:lnTo>
                <a:lnTo>
                  <a:pt x="364" y="299"/>
                </a:lnTo>
                <a:lnTo>
                  <a:pt x="361" y="299"/>
                </a:lnTo>
                <a:lnTo>
                  <a:pt x="353" y="299"/>
                </a:lnTo>
                <a:lnTo>
                  <a:pt x="340" y="299"/>
                </a:lnTo>
                <a:lnTo>
                  <a:pt x="338" y="299"/>
                </a:lnTo>
                <a:lnTo>
                  <a:pt x="328" y="299"/>
                </a:lnTo>
                <a:lnTo>
                  <a:pt x="318" y="299"/>
                </a:lnTo>
                <a:lnTo>
                  <a:pt x="316" y="299"/>
                </a:lnTo>
                <a:lnTo>
                  <a:pt x="311" y="299"/>
                </a:lnTo>
                <a:lnTo>
                  <a:pt x="305" y="299"/>
                </a:lnTo>
                <a:lnTo>
                  <a:pt x="303" y="299"/>
                </a:lnTo>
                <a:lnTo>
                  <a:pt x="297" y="297"/>
                </a:lnTo>
                <a:lnTo>
                  <a:pt x="291" y="297"/>
                </a:lnTo>
                <a:lnTo>
                  <a:pt x="287" y="297"/>
                </a:lnTo>
                <a:lnTo>
                  <a:pt x="276" y="299"/>
                </a:lnTo>
                <a:lnTo>
                  <a:pt x="256" y="299"/>
                </a:lnTo>
                <a:lnTo>
                  <a:pt x="255" y="297"/>
                </a:lnTo>
                <a:lnTo>
                  <a:pt x="253" y="299"/>
                </a:lnTo>
                <a:lnTo>
                  <a:pt x="249" y="299"/>
                </a:lnTo>
                <a:lnTo>
                  <a:pt x="247" y="299"/>
                </a:lnTo>
                <a:lnTo>
                  <a:pt x="243" y="299"/>
                </a:lnTo>
                <a:lnTo>
                  <a:pt x="240" y="299"/>
                </a:lnTo>
                <a:lnTo>
                  <a:pt x="235" y="299"/>
                </a:lnTo>
                <a:lnTo>
                  <a:pt x="231" y="299"/>
                </a:lnTo>
                <a:lnTo>
                  <a:pt x="217" y="299"/>
                </a:lnTo>
                <a:lnTo>
                  <a:pt x="208" y="299"/>
                </a:lnTo>
                <a:lnTo>
                  <a:pt x="196" y="299"/>
                </a:lnTo>
                <a:lnTo>
                  <a:pt x="194" y="299"/>
                </a:lnTo>
                <a:lnTo>
                  <a:pt x="188" y="299"/>
                </a:lnTo>
                <a:lnTo>
                  <a:pt x="184" y="299"/>
                </a:lnTo>
                <a:lnTo>
                  <a:pt x="180" y="297"/>
                </a:lnTo>
                <a:lnTo>
                  <a:pt x="172" y="297"/>
                </a:lnTo>
                <a:lnTo>
                  <a:pt x="170" y="297"/>
                </a:lnTo>
                <a:lnTo>
                  <a:pt x="164" y="297"/>
                </a:lnTo>
                <a:lnTo>
                  <a:pt x="162" y="297"/>
                </a:lnTo>
                <a:lnTo>
                  <a:pt x="160" y="297"/>
                </a:lnTo>
                <a:lnTo>
                  <a:pt x="148" y="297"/>
                </a:lnTo>
                <a:lnTo>
                  <a:pt x="143" y="297"/>
                </a:lnTo>
                <a:lnTo>
                  <a:pt x="140" y="297"/>
                </a:lnTo>
                <a:lnTo>
                  <a:pt x="137" y="297"/>
                </a:lnTo>
                <a:lnTo>
                  <a:pt x="128" y="297"/>
                </a:lnTo>
                <a:lnTo>
                  <a:pt x="126" y="299"/>
                </a:lnTo>
                <a:lnTo>
                  <a:pt x="124" y="299"/>
                </a:lnTo>
                <a:lnTo>
                  <a:pt x="124" y="292"/>
                </a:lnTo>
                <a:lnTo>
                  <a:pt x="124" y="288"/>
                </a:lnTo>
                <a:lnTo>
                  <a:pt x="124" y="285"/>
                </a:lnTo>
                <a:lnTo>
                  <a:pt x="124" y="277"/>
                </a:lnTo>
                <a:lnTo>
                  <a:pt x="124" y="272"/>
                </a:lnTo>
                <a:lnTo>
                  <a:pt x="124" y="261"/>
                </a:lnTo>
                <a:lnTo>
                  <a:pt x="124" y="258"/>
                </a:lnTo>
                <a:lnTo>
                  <a:pt x="124" y="254"/>
                </a:lnTo>
                <a:lnTo>
                  <a:pt x="124" y="249"/>
                </a:lnTo>
                <a:lnTo>
                  <a:pt x="124" y="241"/>
                </a:lnTo>
                <a:lnTo>
                  <a:pt x="124" y="233"/>
                </a:lnTo>
                <a:lnTo>
                  <a:pt x="124" y="223"/>
                </a:lnTo>
                <a:lnTo>
                  <a:pt x="124" y="218"/>
                </a:lnTo>
                <a:lnTo>
                  <a:pt x="124" y="215"/>
                </a:lnTo>
                <a:lnTo>
                  <a:pt x="124" y="210"/>
                </a:lnTo>
                <a:lnTo>
                  <a:pt x="124" y="201"/>
                </a:lnTo>
                <a:lnTo>
                  <a:pt x="124" y="199"/>
                </a:lnTo>
                <a:lnTo>
                  <a:pt x="124" y="194"/>
                </a:lnTo>
                <a:lnTo>
                  <a:pt x="124" y="192"/>
                </a:lnTo>
                <a:lnTo>
                  <a:pt x="124" y="186"/>
                </a:lnTo>
                <a:lnTo>
                  <a:pt x="124" y="183"/>
                </a:lnTo>
                <a:lnTo>
                  <a:pt x="124" y="174"/>
                </a:lnTo>
                <a:lnTo>
                  <a:pt x="124" y="171"/>
                </a:lnTo>
                <a:lnTo>
                  <a:pt x="124" y="168"/>
                </a:lnTo>
                <a:lnTo>
                  <a:pt x="124" y="165"/>
                </a:lnTo>
                <a:lnTo>
                  <a:pt x="124" y="161"/>
                </a:lnTo>
                <a:lnTo>
                  <a:pt x="124" y="154"/>
                </a:lnTo>
                <a:lnTo>
                  <a:pt x="124" y="151"/>
                </a:lnTo>
                <a:lnTo>
                  <a:pt x="124" y="148"/>
                </a:lnTo>
                <a:lnTo>
                  <a:pt x="124" y="146"/>
                </a:lnTo>
                <a:lnTo>
                  <a:pt x="93" y="161"/>
                </a:lnTo>
                <a:lnTo>
                  <a:pt x="90" y="178"/>
                </a:lnTo>
                <a:lnTo>
                  <a:pt x="60" y="164"/>
                </a:lnTo>
                <a:lnTo>
                  <a:pt x="53" y="155"/>
                </a:lnTo>
                <a:lnTo>
                  <a:pt x="52" y="159"/>
                </a:lnTo>
                <a:lnTo>
                  <a:pt x="47" y="159"/>
                </a:lnTo>
                <a:lnTo>
                  <a:pt x="47" y="184"/>
                </a:lnTo>
                <a:lnTo>
                  <a:pt x="60" y="211"/>
                </a:lnTo>
                <a:lnTo>
                  <a:pt x="15" y="207"/>
                </a:lnTo>
                <a:lnTo>
                  <a:pt x="0" y="203"/>
                </a:lnTo>
                <a:lnTo>
                  <a:pt x="0" y="199"/>
                </a:lnTo>
                <a:lnTo>
                  <a:pt x="0" y="174"/>
                </a:lnTo>
                <a:lnTo>
                  <a:pt x="0" y="172"/>
                </a:lnTo>
                <a:lnTo>
                  <a:pt x="0" y="165"/>
                </a:lnTo>
                <a:lnTo>
                  <a:pt x="0" y="151"/>
                </a:lnTo>
                <a:lnTo>
                  <a:pt x="0" y="141"/>
                </a:lnTo>
                <a:lnTo>
                  <a:pt x="0" y="138"/>
                </a:lnTo>
                <a:lnTo>
                  <a:pt x="0" y="126"/>
                </a:lnTo>
                <a:lnTo>
                  <a:pt x="0" y="115"/>
                </a:lnTo>
                <a:lnTo>
                  <a:pt x="0" y="107"/>
                </a:lnTo>
                <a:lnTo>
                  <a:pt x="1" y="94"/>
                </a:lnTo>
                <a:lnTo>
                  <a:pt x="1" y="91"/>
                </a:lnTo>
                <a:lnTo>
                  <a:pt x="1" y="84"/>
                </a:lnTo>
                <a:lnTo>
                  <a:pt x="1" y="83"/>
                </a:lnTo>
                <a:lnTo>
                  <a:pt x="1" y="75"/>
                </a:lnTo>
                <a:lnTo>
                  <a:pt x="1" y="71"/>
                </a:lnTo>
                <a:lnTo>
                  <a:pt x="1" y="64"/>
                </a:lnTo>
                <a:lnTo>
                  <a:pt x="1" y="58"/>
                </a:lnTo>
                <a:lnTo>
                  <a:pt x="2" y="49"/>
                </a:lnTo>
                <a:lnTo>
                  <a:pt x="2" y="40"/>
                </a:lnTo>
                <a:lnTo>
                  <a:pt x="2" y="37"/>
                </a:lnTo>
                <a:lnTo>
                  <a:pt x="2" y="24"/>
                </a:lnTo>
                <a:lnTo>
                  <a:pt x="2" y="16"/>
                </a:lnTo>
                <a:lnTo>
                  <a:pt x="2" y="14"/>
                </a:lnTo>
                <a:lnTo>
                  <a:pt x="2" y="2"/>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8" name="Freeform 222"/>
          <p:cNvSpPr>
            <a:spLocks/>
          </p:cNvSpPr>
          <p:nvPr/>
        </p:nvSpPr>
        <p:spPr bwMode="auto">
          <a:xfrm>
            <a:off x="7907338" y="3292476"/>
            <a:ext cx="330200" cy="733425"/>
          </a:xfrm>
          <a:custGeom>
            <a:avLst/>
            <a:gdLst>
              <a:gd name="T0" fmla="*/ 2147483646 w 229"/>
              <a:gd name="T1" fmla="*/ 2147483646 h 524"/>
              <a:gd name="T2" fmla="*/ 2147483646 w 229"/>
              <a:gd name="T3" fmla="*/ 2147483646 h 524"/>
              <a:gd name="T4" fmla="*/ 2147483646 w 229"/>
              <a:gd name="T5" fmla="*/ 2147483646 h 524"/>
              <a:gd name="T6" fmla="*/ 2147483646 w 229"/>
              <a:gd name="T7" fmla="*/ 2147483646 h 524"/>
              <a:gd name="T8" fmla="*/ 2147483646 w 229"/>
              <a:gd name="T9" fmla="*/ 2147483646 h 524"/>
              <a:gd name="T10" fmla="*/ 2147483646 w 229"/>
              <a:gd name="T11" fmla="*/ 2147483646 h 524"/>
              <a:gd name="T12" fmla="*/ 2147483646 w 229"/>
              <a:gd name="T13" fmla="*/ 2147483646 h 524"/>
              <a:gd name="T14" fmla="*/ 2147483646 w 229"/>
              <a:gd name="T15" fmla="*/ 2147483646 h 524"/>
              <a:gd name="T16" fmla="*/ 2147483646 w 229"/>
              <a:gd name="T17" fmla="*/ 2147483646 h 524"/>
              <a:gd name="T18" fmla="*/ 2147483646 w 229"/>
              <a:gd name="T19" fmla="*/ 2147483646 h 524"/>
              <a:gd name="T20" fmla="*/ 2147483646 w 229"/>
              <a:gd name="T21" fmla="*/ 2147483646 h 524"/>
              <a:gd name="T22" fmla="*/ 2147483646 w 229"/>
              <a:gd name="T23" fmla="*/ 2147483646 h 524"/>
              <a:gd name="T24" fmla="*/ 2147483646 w 229"/>
              <a:gd name="T25" fmla="*/ 2147483646 h 524"/>
              <a:gd name="T26" fmla="*/ 2147483646 w 229"/>
              <a:gd name="T27" fmla="*/ 2147483646 h 524"/>
              <a:gd name="T28" fmla="*/ 2147483646 w 229"/>
              <a:gd name="T29" fmla="*/ 2147483646 h 524"/>
              <a:gd name="T30" fmla="*/ 2147483646 w 229"/>
              <a:gd name="T31" fmla="*/ 2147483646 h 524"/>
              <a:gd name="T32" fmla="*/ 2147483646 w 229"/>
              <a:gd name="T33" fmla="*/ 2147483646 h 524"/>
              <a:gd name="T34" fmla="*/ 2147483646 w 229"/>
              <a:gd name="T35" fmla="*/ 2147483646 h 524"/>
              <a:gd name="T36" fmla="*/ 2147483646 w 229"/>
              <a:gd name="T37" fmla="*/ 2147483646 h 524"/>
              <a:gd name="T38" fmla="*/ 2147483646 w 229"/>
              <a:gd name="T39" fmla="*/ 2147483646 h 524"/>
              <a:gd name="T40" fmla="*/ 2147483646 w 229"/>
              <a:gd name="T41" fmla="*/ 2147483646 h 524"/>
              <a:gd name="T42" fmla="*/ 2147483646 w 229"/>
              <a:gd name="T43" fmla="*/ 2147483646 h 524"/>
              <a:gd name="T44" fmla="*/ 2147483646 w 229"/>
              <a:gd name="T45" fmla="*/ 2147483646 h 524"/>
              <a:gd name="T46" fmla="*/ 2147483646 w 229"/>
              <a:gd name="T47" fmla="*/ 2147483646 h 524"/>
              <a:gd name="T48" fmla="*/ 2147483646 w 229"/>
              <a:gd name="T49" fmla="*/ 2147483646 h 524"/>
              <a:gd name="T50" fmla="*/ 2147483646 w 229"/>
              <a:gd name="T51" fmla="*/ 2147483646 h 524"/>
              <a:gd name="T52" fmla="*/ 2147483646 w 229"/>
              <a:gd name="T53" fmla="*/ 2147483646 h 524"/>
              <a:gd name="T54" fmla="*/ 2147483646 w 229"/>
              <a:gd name="T55" fmla="*/ 2147483646 h 524"/>
              <a:gd name="T56" fmla="*/ 2147483646 w 229"/>
              <a:gd name="T57" fmla="*/ 2147483646 h 524"/>
              <a:gd name="T58" fmla="*/ 2147483646 w 229"/>
              <a:gd name="T59" fmla="*/ 2147483646 h 524"/>
              <a:gd name="T60" fmla="*/ 2147483646 w 229"/>
              <a:gd name="T61" fmla="*/ 2147483646 h 524"/>
              <a:gd name="T62" fmla="*/ 2147483646 w 229"/>
              <a:gd name="T63" fmla="*/ 2147483646 h 524"/>
              <a:gd name="T64" fmla="*/ 2147483646 w 229"/>
              <a:gd name="T65" fmla="*/ 2147483646 h 524"/>
              <a:gd name="T66" fmla="*/ 2147483646 w 229"/>
              <a:gd name="T67" fmla="*/ 2147483646 h 524"/>
              <a:gd name="T68" fmla="*/ 2147483646 w 229"/>
              <a:gd name="T69" fmla="*/ 2147483646 h 524"/>
              <a:gd name="T70" fmla="*/ 2147483646 w 229"/>
              <a:gd name="T71" fmla="*/ 2147483646 h 524"/>
              <a:gd name="T72" fmla="*/ 0 w 229"/>
              <a:gd name="T73" fmla="*/ 2147483646 h 524"/>
              <a:gd name="T74" fmla="*/ 2147483646 w 229"/>
              <a:gd name="T75" fmla="*/ 2147483646 h 524"/>
              <a:gd name="T76" fmla="*/ 2147483646 w 229"/>
              <a:gd name="T77" fmla="*/ 2147483646 h 524"/>
              <a:gd name="T78" fmla="*/ 2147483646 w 229"/>
              <a:gd name="T79" fmla="*/ 2147483646 h 524"/>
              <a:gd name="T80" fmla="*/ 2147483646 w 229"/>
              <a:gd name="T81" fmla="*/ 2147483646 h 524"/>
              <a:gd name="T82" fmla="*/ 2147483646 w 229"/>
              <a:gd name="T83" fmla="*/ 2147483646 h 524"/>
              <a:gd name="T84" fmla="*/ 2147483646 w 229"/>
              <a:gd name="T85" fmla="*/ 2147483646 h 524"/>
              <a:gd name="T86" fmla="*/ 2147483646 w 229"/>
              <a:gd name="T87" fmla="*/ 2147483646 h 524"/>
              <a:gd name="T88" fmla="*/ 2147483646 w 229"/>
              <a:gd name="T89" fmla="*/ 2147483646 h 524"/>
              <a:gd name="T90" fmla="*/ 0 w 229"/>
              <a:gd name="T91" fmla="*/ 2147483646 h 524"/>
              <a:gd name="T92" fmla="*/ 0 w 229"/>
              <a:gd name="T93" fmla="*/ 2147483646 h 524"/>
              <a:gd name="T94" fmla="*/ 0 w 229"/>
              <a:gd name="T95" fmla="*/ 2147483646 h 524"/>
              <a:gd name="T96" fmla="*/ 0 w 229"/>
              <a:gd name="T97" fmla="*/ 2147483646 h 524"/>
              <a:gd name="T98" fmla="*/ 0 w 229"/>
              <a:gd name="T99" fmla="*/ 2147483646 h 524"/>
              <a:gd name="T100" fmla="*/ 0 w 229"/>
              <a:gd name="T101" fmla="*/ 2147483646 h 524"/>
              <a:gd name="T102" fmla="*/ 0 w 229"/>
              <a:gd name="T103" fmla="*/ 2147483646 h 524"/>
              <a:gd name="T104" fmla="*/ 0 w 229"/>
              <a:gd name="T105" fmla="*/ 2147483646 h 524"/>
              <a:gd name="T106" fmla="*/ 2147483646 w 229"/>
              <a:gd name="T107" fmla="*/ 2147483646 h 524"/>
              <a:gd name="T108" fmla="*/ 2147483646 w 229"/>
              <a:gd name="T109" fmla="*/ 2147483646 h 5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524"/>
              <a:gd name="T167" fmla="*/ 229 w 229"/>
              <a:gd name="T168" fmla="*/ 524 h 5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524">
                <a:moveTo>
                  <a:pt x="103" y="57"/>
                </a:moveTo>
                <a:lnTo>
                  <a:pt x="118" y="61"/>
                </a:lnTo>
                <a:lnTo>
                  <a:pt x="164" y="65"/>
                </a:lnTo>
                <a:lnTo>
                  <a:pt x="150" y="38"/>
                </a:lnTo>
                <a:lnTo>
                  <a:pt x="150" y="13"/>
                </a:lnTo>
                <a:lnTo>
                  <a:pt x="156" y="13"/>
                </a:lnTo>
                <a:lnTo>
                  <a:pt x="157" y="9"/>
                </a:lnTo>
                <a:lnTo>
                  <a:pt x="164" y="18"/>
                </a:lnTo>
                <a:lnTo>
                  <a:pt x="193" y="32"/>
                </a:lnTo>
                <a:lnTo>
                  <a:pt x="197" y="15"/>
                </a:lnTo>
                <a:lnTo>
                  <a:pt x="228" y="0"/>
                </a:lnTo>
                <a:lnTo>
                  <a:pt x="228" y="2"/>
                </a:lnTo>
                <a:lnTo>
                  <a:pt x="228" y="5"/>
                </a:lnTo>
                <a:lnTo>
                  <a:pt x="228" y="7"/>
                </a:lnTo>
                <a:lnTo>
                  <a:pt x="228" y="15"/>
                </a:lnTo>
                <a:lnTo>
                  <a:pt x="228" y="19"/>
                </a:lnTo>
                <a:lnTo>
                  <a:pt x="228" y="22"/>
                </a:lnTo>
                <a:lnTo>
                  <a:pt x="228" y="24"/>
                </a:lnTo>
                <a:lnTo>
                  <a:pt x="228" y="28"/>
                </a:lnTo>
                <a:lnTo>
                  <a:pt x="228" y="37"/>
                </a:lnTo>
                <a:lnTo>
                  <a:pt x="228" y="40"/>
                </a:lnTo>
                <a:lnTo>
                  <a:pt x="228" y="46"/>
                </a:lnTo>
                <a:lnTo>
                  <a:pt x="228" y="48"/>
                </a:lnTo>
                <a:lnTo>
                  <a:pt x="228" y="53"/>
                </a:lnTo>
                <a:lnTo>
                  <a:pt x="228" y="55"/>
                </a:lnTo>
                <a:lnTo>
                  <a:pt x="228" y="64"/>
                </a:lnTo>
                <a:lnTo>
                  <a:pt x="228" y="69"/>
                </a:lnTo>
                <a:lnTo>
                  <a:pt x="228" y="72"/>
                </a:lnTo>
                <a:lnTo>
                  <a:pt x="228" y="77"/>
                </a:lnTo>
                <a:lnTo>
                  <a:pt x="228" y="87"/>
                </a:lnTo>
                <a:lnTo>
                  <a:pt x="228" y="95"/>
                </a:lnTo>
                <a:lnTo>
                  <a:pt x="228" y="103"/>
                </a:lnTo>
                <a:lnTo>
                  <a:pt x="228" y="108"/>
                </a:lnTo>
                <a:lnTo>
                  <a:pt x="228" y="112"/>
                </a:lnTo>
                <a:lnTo>
                  <a:pt x="228" y="115"/>
                </a:lnTo>
                <a:lnTo>
                  <a:pt x="228" y="127"/>
                </a:lnTo>
                <a:lnTo>
                  <a:pt x="228" y="131"/>
                </a:lnTo>
                <a:lnTo>
                  <a:pt x="228" y="139"/>
                </a:lnTo>
                <a:lnTo>
                  <a:pt x="228" y="142"/>
                </a:lnTo>
                <a:lnTo>
                  <a:pt x="228" y="146"/>
                </a:lnTo>
                <a:lnTo>
                  <a:pt x="228" y="153"/>
                </a:lnTo>
                <a:lnTo>
                  <a:pt x="228" y="162"/>
                </a:lnTo>
                <a:lnTo>
                  <a:pt x="228" y="165"/>
                </a:lnTo>
                <a:lnTo>
                  <a:pt x="228" y="169"/>
                </a:lnTo>
                <a:lnTo>
                  <a:pt x="228" y="172"/>
                </a:lnTo>
                <a:lnTo>
                  <a:pt x="228" y="175"/>
                </a:lnTo>
                <a:lnTo>
                  <a:pt x="228" y="178"/>
                </a:lnTo>
                <a:lnTo>
                  <a:pt x="228" y="189"/>
                </a:lnTo>
                <a:lnTo>
                  <a:pt x="228" y="197"/>
                </a:lnTo>
                <a:lnTo>
                  <a:pt x="228" y="201"/>
                </a:lnTo>
                <a:lnTo>
                  <a:pt x="228" y="214"/>
                </a:lnTo>
                <a:lnTo>
                  <a:pt x="228" y="226"/>
                </a:lnTo>
                <a:lnTo>
                  <a:pt x="228" y="230"/>
                </a:lnTo>
                <a:lnTo>
                  <a:pt x="228" y="240"/>
                </a:lnTo>
                <a:lnTo>
                  <a:pt x="228" y="252"/>
                </a:lnTo>
                <a:lnTo>
                  <a:pt x="228" y="264"/>
                </a:lnTo>
                <a:lnTo>
                  <a:pt x="228" y="272"/>
                </a:lnTo>
                <a:lnTo>
                  <a:pt x="228" y="276"/>
                </a:lnTo>
                <a:lnTo>
                  <a:pt x="228" y="282"/>
                </a:lnTo>
                <a:lnTo>
                  <a:pt x="228" y="285"/>
                </a:lnTo>
                <a:lnTo>
                  <a:pt x="228" y="291"/>
                </a:lnTo>
                <a:lnTo>
                  <a:pt x="228" y="293"/>
                </a:lnTo>
                <a:lnTo>
                  <a:pt x="228" y="299"/>
                </a:lnTo>
                <a:lnTo>
                  <a:pt x="228" y="301"/>
                </a:lnTo>
                <a:lnTo>
                  <a:pt x="223" y="301"/>
                </a:lnTo>
                <a:lnTo>
                  <a:pt x="219" y="301"/>
                </a:lnTo>
                <a:lnTo>
                  <a:pt x="215" y="301"/>
                </a:lnTo>
                <a:lnTo>
                  <a:pt x="211" y="301"/>
                </a:lnTo>
                <a:lnTo>
                  <a:pt x="208" y="301"/>
                </a:lnTo>
                <a:lnTo>
                  <a:pt x="207" y="301"/>
                </a:lnTo>
                <a:lnTo>
                  <a:pt x="204" y="301"/>
                </a:lnTo>
                <a:lnTo>
                  <a:pt x="202" y="301"/>
                </a:lnTo>
                <a:lnTo>
                  <a:pt x="198" y="301"/>
                </a:lnTo>
                <a:lnTo>
                  <a:pt x="193" y="301"/>
                </a:lnTo>
                <a:lnTo>
                  <a:pt x="193" y="306"/>
                </a:lnTo>
                <a:lnTo>
                  <a:pt x="193" y="313"/>
                </a:lnTo>
                <a:lnTo>
                  <a:pt x="193" y="326"/>
                </a:lnTo>
                <a:lnTo>
                  <a:pt x="193" y="329"/>
                </a:lnTo>
                <a:lnTo>
                  <a:pt x="193" y="339"/>
                </a:lnTo>
                <a:lnTo>
                  <a:pt x="193" y="348"/>
                </a:lnTo>
                <a:lnTo>
                  <a:pt x="193" y="358"/>
                </a:lnTo>
                <a:lnTo>
                  <a:pt x="193" y="387"/>
                </a:lnTo>
                <a:lnTo>
                  <a:pt x="193" y="390"/>
                </a:lnTo>
                <a:lnTo>
                  <a:pt x="193" y="408"/>
                </a:lnTo>
                <a:lnTo>
                  <a:pt x="193" y="416"/>
                </a:lnTo>
                <a:lnTo>
                  <a:pt x="193" y="420"/>
                </a:lnTo>
                <a:lnTo>
                  <a:pt x="193" y="428"/>
                </a:lnTo>
                <a:lnTo>
                  <a:pt x="193" y="429"/>
                </a:lnTo>
                <a:lnTo>
                  <a:pt x="193" y="432"/>
                </a:lnTo>
                <a:lnTo>
                  <a:pt x="193" y="434"/>
                </a:lnTo>
                <a:lnTo>
                  <a:pt x="193" y="436"/>
                </a:lnTo>
                <a:lnTo>
                  <a:pt x="193" y="440"/>
                </a:lnTo>
                <a:lnTo>
                  <a:pt x="193" y="445"/>
                </a:lnTo>
                <a:lnTo>
                  <a:pt x="193" y="450"/>
                </a:lnTo>
                <a:lnTo>
                  <a:pt x="193" y="452"/>
                </a:lnTo>
                <a:lnTo>
                  <a:pt x="193" y="460"/>
                </a:lnTo>
                <a:lnTo>
                  <a:pt x="193" y="461"/>
                </a:lnTo>
                <a:lnTo>
                  <a:pt x="193" y="471"/>
                </a:lnTo>
                <a:lnTo>
                  <a:pt x="193" y="474"/>
                </a:lnTo>
                <a:lnTo>
                  <a:pt x="193" y="476"/>
                </a:lnTo>
                <a:lnTo>
                  <a:pt x="192" y="477"/>
                </a:lnTo>
                <a:lnTo>
                  <a:pt x="191" y="479"/>
                </a:lnTo>
                <a:lnTo>
                  <a:pt x="188" y="488"/>
                </a:lnTo>
                <a:lnTo>
                  <a:pt x="188" y="491"/>
                </a:lnTo>
                <a:lnTo>
                  <a:pt x="183" y="498"/>
                </a:lnTo>
                <a:lnTo>
                  <a:pt x="182" y="501"/>
                </a:lnTo>
                <a:lnTo>
                  <a:pt x="179" y="507"/>
                </a:lnTo>
                <a:lnTo>
                  <a:pt x="176" y="510"/>
                </a:lnTo>
                <a:lnTo>
                  <a:pt x="168" y="511"/>
                </a:lnTo>
                <a:lnTo>
                  <a:pt x="163" y="508"/>
                </a:lnTo>
                <a:lnTo>
                  <a:pt x="160" y="505"/>
                </a:lnTo>
                <a:lnTo>
                  <a:pt x="158" y="503"/>
                </a:lnTo>
                <a:lnTo>
                  <a:pt x="157" y="502"/>
                </a:lnTo>
                <a:lnTo>
                  <a:pt x="150" y="490"/>
                </a:lnTo>
                <a:lnTo>
                  <a:pt x="149" y="486"/>
                </a:lnTo>
                <a:lnTo>
                  <a:pt x="149" y="482"/>
                </a:lnTo>
                <a:lnTo>
                  <a:pt x="149" y="477"/>
                </a:lnTo>
                <a:lnTo>
                  <a:pt x="149" y="475"/>
                </a:lnTo>
                <a:lnTo>
                  <a:pt x="146" y="473"/>
                </a:lnTo>
                <a:lnTo>
                  <a:pt x="144" y="471"/>
                </a:lnTo>
                <a:lnTo>
                  <a:pt x="140" y="473"/>
                </a:lnTo>
                <a:lnTo>
                  <a:pt x="139" y="473"/>
                </a:lnTo>
                <a:lnTo>
                  <a:pt x="134" y="473"/>
                </a:lnTo>
                <a:lnTo>
                  <a:pt x="133" y="474"/>
                </a:lnTo>
                <a:lnTo>
                  <a:pt x="131" y="475"/>
                </a:lnTo>
                <a:lnTo>
                  <a:pt x="129" y="476"/>
                </a:lnTo>
                <a:lnTo>
                  <a:pt x="121" y="482"/>
                </a:lnTo>
                <a:lnTo>
                  <a:pt x="118" y="483"/>
                </a:lnTo>
                <a:lnTo>
                  <a:pt x="107" y="486"/>
                </a:lnTo>
                <a:lnTo>
                  <a:pt x="99" y="487"/>
                </a:lnTo>
                <a:lnTo>
                  <a:pt x="98" y="487"/>
                </a:lnTo>
                <a:lnTo>
                  <a:pt x="95" y="487"/>
                </a:lnTo>
                <a:lnTo>
                  <a:pt x="92" y="487"/>
                </a:lnTo>
                <a:lnTo>
                  <a:pt x="90" y="486"/>
                </a:lnTo>
                <a:lnTo>
                  <a:pt x="87" y="483"/>
                </a:lnTo>
                <a:lnTo>
                  <a:pt x="83" y="477"/>
                </a:lnTo>
                <a:lnTo>
                  <a:pt x="82" y="473"/>
                </a:lnTo>
                <a:lnTo>
                  <a:pt x="81" y="470"/>
                </a:lnTo>
                <a:lnTo>
                  <a:pt x="80" y="467"/>
                </a:lnTo>
                <a:lnTo>
                  <a:pt x="78" y="465"/>
                </a:lnTo>
                <a:lnTo>
                  <a:pt x="77" y="464"/>
                </a:lnTo>
                <a:lnTo>
                  <a:pt x="74" y="461"/>
                </a:lnTo>
                <a:lnTo>
                  <a:pt x="68" y="459"/>
                </a:lnTo>
                <a:lnTo>
                  <a:pt x="66" y="459"/>
                </a:lnTo>
                <a:lnTo>
                  <a:pt x="62" y="458"/>
                </a:lnTo>
                <a:lnTo>
                  <a:pt x="55" y="459"/>
                </a:lnTo>
                <a:lnTo>
                  <a:pt x="48" y="464"/>
                </a:lnTo>
                <a:lnTo>
                  <a:pt x="47" y="466"/>
                </a:lnTo>
                <a:lnTo>
                  <a:pt x="45" y="470"/>
                </a:lnTo>
                <a:lnTo>
                  <a:pt x="44" y="474"/>
                </a:lnTo>
                <a:lnTo>
                  <a:pt x="44" y="476"/>
                </a:lnTo>
                <a:lnTo>
                  <a:pt x="46" y="477"/>
                </a:lnTo>
                <a:lnTo>
                  <a:pt x="47" y="477"/>
                </a:lnTo>
                <a:lnTo>
                  <a:pt x="49" y="478"/>
                </a:lnTo>
                <a:lnTo>
                  <a:pt x="51" y="479"/>
                </a:lnTo>
                <a:lnTo>
                  <a:pt x="58" y="488"/>
                </a:lnTo>
                <a:lnTo>
                  <a:pt x="59" y="490"/>
                </a:lnTo>
                <a:lnTo>
                  <a:pt x="60" y="492"/>
                </a:lnTo>
                <a:lnTo>
                  <a:pt x="60" y="493"/>
                </a:lnTo>
                <a:lnTo>
                  <a:pt x="60" y="498"/>
                </a:lnTo>
                <a:lnTo>
                  <a:pt x="61" y="501"/>
                </a:lnTo>
                <a:lnTo>
                  <a:pt x="60" y="503"/>
                </a:lnTo>
                <a:lnTo>
                  <a:pt x="59" y="504"/>
                </a:lnTo>
                <a:lnTo>
                  <a:pt x="57" y="510"/>
                </a:lnTo>
                <a:lnTo>
                  <a:pt x="56" y="512"/>
                </a:lnTo>
                <a:lnTo>
                  <a:pt x="53" y="513"/>
                </a:lnTo>
                <a:lnTo>
                  <a:pt x="51" y="517"/>
                </a:lnTo>
                <a:lnTo>
                  <a:pt x="47" y="519"/>
                </a:lnTo>
                <a:lnTo>
                  <a:pt x="45" y="520"/>
                </a:lnTo>
                <a:lnTo>
                  <a:pt x="39" y="523"/>
                </a:lnTo>
                <a:lnTo>
                  <a:pt x="27" y="519"/>
                </a:lnTo>
                <a:lnTo>
                  <a:pt x="26" y="517"/>
                </a:lnTo>
                <a:lnTo>
                  <a:pt x="23" y="509"/>
                </a:lnTo>
                <a:lnTo>
                  <a:pt x="20" y="508"/>
                </a:lnTo>
                <a:lnTo>
                  <a:pt x="20" y="504"/>
                </a:lnTo>
                <a:lnTo>
                  <a:pt x="19" y="501"/>
                </a:lnTo>
                <a:lnTo>
                  <a:pt x="18" y="498"/>
                </a:lnTo>
                <a:lnTo>
                  <a:pt x="14" y="486"/>
                </a:lnTo>
                <a:lnTo>
                  <a:pt x="11" y="486"/>
                </a:lnTo>
                <a:lnTo>
                  <a:pt x="9" y="485"/>
                </a:lnTo>
                <a:lnTo>
                  <a:pt x="6" y="485"/>
                </a:lnTo>
                <a:lnTo>
                  <a:pt x="4" y="486"/>
                </a:lnTo>
                <a:lnTo>
                  <a:pt x="3" y="486"/>
                </a:lnTo>
                <a:lnTo>
                  <a:pt x="1" y="485"/>
                </a:lnTo>
                <a:lnTo>
                  <a:pt x="0" y="478"/>
                </a:lnTo>
                <a:lnTo>
                  <a:pt x="0" y="475"/>
                </a:lnTo>
                <a:lnTo>
                  <a:pt x="1" y="470"/>
                </a:lnTo>
                <a:lnTo>
                  <a:pt x="1" y="467"/>
                </a:lnTo>
                <a:lnTo>
                  <a:pt x="1" y="462"/>
                </a:lnTo>
                <a:lnTo>
                  <a:pt x="1" y="460"/>
                </a:lnTo>
                <a:lnTo>
                  <a:pt x="1" y="454"/>
                </a:lnTo>
                <a:lnTo>
                  <a:pt x="1" y="450"/>
                </a:lnTo>
                <a:lnTo>
                  <a:pt x="1" y="449"/>
                </a:lnTo>
                <a:lnTo>
                  <a:pt x="1" y="445"/>
                </a:lnTo>
                <a:lnTo>
                  <a:pt x="1" y="441"/>
                </a:lnTo>
                <a:lnTo>
                  <a:pt x="1" y="439"/>
                </a:lnTo>
                <a:lnTo>
                  <a:pt x="1" y="433"/>
                </a:lnTo>
                <a:lnTo>
                  <a:pt x="1" y="431"/>
                </a:lnTo>
                <a:lnTo>
                  <a:pt x="1" y="427"/>
                </a:lnTo>
                <a:lnTo>
                  <a:pt x="1" y="426"/>
                </a:lnTo>
                <a:lnTo>
                  <a:pt x="1" y="420"/>
                </a:lnTo>
                <a:lnTo>
                  <a:pt x="1" y="419"/>
                </a:lnTo>
                <a:lnTo>
                  <a:pt x="1" y="412"/>
                </a:lnTo>
                <a:lnTo>
                  <a:pt x="1" y="405"/>
                </a:lnTo>
                <a:lnTo>
                  <a:pt x="1" y="400"/>
                </a:lnTo>
                <a:lnTo>
                  <a:pt x="1" y="397"/>
                </a:lnTo>
                <a:lnTo>
                  <a:pt x="1" y="394"/>
                </a:lnTo>
                <a:lnTo>
                  <a:pt x="1" y="387"/>
                </a:lnTo>
                <a:lnTo>
                  <a:pt x="1" y="386"/>
                </a:lnTo>
                <a:lnTo>
                  <a:pt x="1" y="375"/>
                </a:lnTo>
                <a:lnTo>
                  <a:pt x="1" y="369"/>
                </a:lnTo>
                <a:lnTo>
                  <a:pt x="1" y="351"/>
                </a:lnTo>
                <a:lnTo>
                  <a:pt x="1" y="342"/>
                </a:lnTo>
                <a:lnTo>
                  <a:pt x="1" y="339"/>
                </a:lnTo>
                <a:lnTo>
                  <a:pt x="1" y="333"/>
                </a:lnTo>
                <a:lnTo>
                  <a:pt x="1" y="331"/>
                </a:lnTo>
                <a:lnTo>
                  <a:pt x="1" y="324"/>
                </a:lnTo>
                <a:lnTo>
                  <a:pt x="1" y="313"/>
                </a:lnTo>
                <a:lnTo>
                  <a:pt x="1" y="310"/>
                </a:lnTo>
                <a:lnTo>
                  <a:pt x="1" y="306"/>
                </a:lnTo>
                <a:lnTo>
                  <a:pt x="1" y="301"/>
                </a:lnTo>
                <a:lnTo>
                  <a:pt x="1" y="299"/>
                </a:lnTo>
                <a:lnTo>
                  <a:pt x="1" y="292"/>
                </a:lnTo>
                <a:lnTo>
                  <a:pt x="1" y="291"/>
                </a:lnTo>
                <a:lnTo>
                  <a:pt x="1" y="289"/>
                </a:lnTo>
                <a:lnTo>
                  <a:pt x="1" y="287"/>
                </a:lnTo>
                <a:lnTo>
                  <a:pt x="1" y="284"/>
                </a:lnTo>
                <a:lnTo>
                  <a:pt x="1" y="282"/>
                </a:lnTo>
                <a:lnTo>
                  <a:pt x="0" y="276"/>
                </a:lnTo>
                <a:lnTo>
                  <a:pt x="0" y="270"/>
                </a:lnTo>
                <a:lnTo>
                  <a:pt x="0" y="255"/>
                </a:lnTo>
                <a:lnTo>
                  <a:pt x="0" y="252"/>
                </a:lnTo>
                <a:lnTo>
                  <a:pt x="0" y="249"/>
                </a:lnTo>
                <a:lnTo>
                  <a:pt x="0" y="246"/>
                </a:lnTo>
                <a:lnTo>
                  <a:pt x="0" y="243"/>
                </a:lnTo>
                <a:lnTo>
                  <a:pt x="0" y="229"/>
                </a:lnTo>
                <a:lnTo>
                  <a:pt x="0" y="214"/>
                </a:lnTo>
                <a:lnTo>
                  <a:pt x="0" y="201"/>
                </a:lnTo>
                <a:lnTo>
                  <a:pt x="0" y="191"/>
                </a:lnTo>
                <a:lnTo>
                  <a:pt x="0" y="188"/>
                </a:lnTo>
                <a:lnTo>
                  <a:pt x="0" y="183"/>
                </a:lnTo>
                <a:lnTo>
                  <a:pt x="0" y="182"/>
                </a:lnTo>
                <a:lnTo>
                  <a:pt x="0" y="178"/>
                </a:lnTo>
                <a:lnTo>
                  <a:pt x="0" y="171"/>
                </a:lnTo>
                <a:lnTo>
                  <a:pt x="0" y="165"/>
                </a:lnTo>
                <a:lnTo>
                  <a:pt x="0" y="155"/>
                </a:lnTo>
                <a:lnTo>
                  <a:pt x="0" y="153"/>
                </a:lnTo>
                <a:lnTo>
                  <a:pt x="0" y="139"/>
                </a:lnTo>
                <a:lnTo>
                  <a:pt x="0" y="136"/>
                </a:lnTo>
                <a:lnTo>
                  <a:pt x="0" y="131"/>
                </a:lnTo>
                <a:lnTo>
                  <a:pt x="0" y="127"/>
                </a:lnTo>
                <a:lnTo>
                  <a:pt x="0" y="121"/>
                </a:lnTo>
                <a:lnTo>
                  <a:pt x="0" y="115"/>
                </a:lnTo>
                <a:lnTo>
                  <a:pt x="0" y="112"/>
                </a:lnTo>
                <a:lnTo>
                  <a:pt x="0" y="103"/>
                </a:lnTo>
                <a:lnTo>
                  <a:pt x="0" y="98"/>
                </a:lnTo>
                <a:lnTo>
                  <a:pt x="0" y="90"/>
                </a:lnTo>
                <a:lnTo>
                  <a:pt x="0" y="88"/>
                </a:lnTo>
                <a:lnTo>
                  <a:pt x="0" y="83"/>
                </a:lnTo>
                <a:lnTo>
                  <a:pt x="0" y="78"/>
                </a:lnTo>
                <a:lnTo>
                  <a:pt x="0" y="71"/>
                </a:lnTo>
                <a:lnTo>
                  <a:pt x="0" y="69"/>
                </a:lnTo>
                <a:lnTo>
                  <a:pt x="0" y="64"/>
                </a:lnTo>
                <a:lnTo>
                  <a:pt x="0" y="57"/>
                </a:lnTo>
                <a:lnTo>
                  <a:pt x="0" y="54"/>
                </a:lnTo>
                <a:lnTo>
                  <a:pt x="0" y="49"/>
                </a:lnTo>
                <a:lnTo>
                  <a:pt x="1" y="52"/>
                </a:lnTo>
                <a:lnTo>
                  <a:pt x="4" y="49"/>
                </a:lnTo>
                <a:lnTo>
                  <a:pt x="5" y="49"/>
                </a:lnTo>
                <a:lnTo>
                  <a:pt x="8" y="49"/>
                </a:lnTo>
                <a:lnTo>
                  <a:pt x="23" y="53"/>
                </a:lnTo>
                <a:lnTo>
                  <a:pt x="29" y="39"/>
                </a:lnTo>
                <a:lnTo>
                  <a:pt x="40" y="41"/>
                </a:lnTo>
                <a:lnTo>
                  <a:pt x="41" y="46"/>
                </a:lnTo>
                <a:lnTo>
                  <a:pt x="47" y="45"/>
                </a:lnTo>
                <a:lnTo>
                  <a:pt x="69" y="57"/>
                </a:lnTo>
                <a:lnTo>
                  <a:pt x="71" y="57"/>
                </a:lnTo>
                <a:lnTo>
                  <a:pt x="99" y="64"/>
                </a:lnTo>
                <a:lnTo>
                  <a:pt x="103" y="5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9" name="Freeform 223"/>
          <p:cNvSpPr>
            <a:spLocks/>
          </p:cNvSpPr>
          <p:nvPr/>
        </p:nvSpPr>
        <p:spPr bwMode="auto">
          <a:xfrm>
            <a:off x="7548564" y="3297239"/>
            <a:ext cx="509587" cy="676275"/>
          </a:xfrm>
          <a:custGeom>
            <a:avLst/>
            <a:gdLst>
              <a:gd name="T0" fmla="*/ 2147483646 w 353"/>
              <a:gd name="T1" fmla="*/ 0 h 483"/>
              <a:gd name="T2" fmla="*/ 2147483646 w 353"/>
              <a:gd name="T3" fmla="*/ 0 h 483"/>
              <a:gd name="T4" fmla="*/ 2147483646 w 353"/>
              <a:gd name="T5" fmla="*/ 0 h 483"/>
              <a:gd name="T6" fmla="*/ 2147483646 w 353"/>
              <a:gd name="T7" fmla="*/ 0 h 483"/>
              <a:gd name="T8" fmla="*/ 2147483646 w 353"/>
              <a:gd name="T9" fmla="*/ 0 h 483"/>
              <a:gd name="T10" fmla="*/ 2147483646 w 353"/>
              <a:gd name="T11" fmla="*/ 0 h 483"/>
              <a:gd name="T12" fmla="*/ 2147483646 w 353"/>
              <a:gd name="T13" fmla="*/ 0 h 483"/>
              <a:gd name="T14" fmla="*/ 2147483646 w 353"/>
              <a:gd name="T15" fmla="*/ 0 h 483"/>
              <a:gd name="T16" fmla="*/ 2147483646 w 353"/>
              <a:gd name="T17" fmla="*/ 0 h 483"/>
              <a:gd name="T18" fmla="*/ 2147483646 w 353"/>
              <a:gd name="T19" fmla="*/ 0 h 483"/>
              <a:gd name="T20" fmla="*/ 2147483646 w 353"/>
              <a:gd name="T21" fmla="*/ 2147483646 h 483"/>
              <a:gd name="T22" fmla="*/ 2147483646 w 353"/>
              <a:gd name="T23" fmla="*/ 2147483646 h 483"/>
              <a:gd name="T24" fmla="*/ 2147483646 w 353"/>
              <a:gd name="T25" fmla="*/ 2147483646 h 483"/>
              <a:gd name="T26" fmla="*/ 2147483646 w 353"/>
              <a:gd name="T27" fmla="*/ 2147483646 h 483"/>
              <a:gd name="T28" fmla="*/ 2147483646 w 353"/>
              <a:gd name="T29" fmla="*/ 2147483646 h 483"/>
              <a:gd name="T30" fmla="*/ 2147483646 w 353"/>
              <a:gd name="T31" fmla="*/ 2147483646 h 483"/>
              <a:gd name="T32" fmla="*/ 2147483646 w 353"/>
              <a:gd name="T33" fmla="*/ 2147483646 h 483"/>
              <a:gd name="T34" fmla="*/ 2147483646 w 353"/>
              <a:gd name="T35" fmla="*/ 2147483646 h 483"/>
              <a:gd name="T36" fmla="*/ 2147483646 w 353"/>
              <a:gd name="T37" fmla="*/ 2147483646 h 483"/>
              <a:gd name="T38" fmla="*/ 2147483646 w 353"/>
              <a:gd name="T39" fmla="*/ 2147483646 h 483"/>
              <a:gd name="T40" fmla="*/ 2147483646 w 353"/>
              <a:gd name="T41" fmla="*/ 2147483646 h 483"/>
              <a:gd name="T42" fmla="*/ 2147483646 w 353"/>
              <a:gd name="T43" fmla="*/ 2147483646 h 483"/>
              <a:gd name="T44" fmla="*/ 2147483646 w 353"/>
              <a:gd name="T45" fmla="*/ 2147483646 h 483"/>
              <a:gd name="T46" fmla="*/ 2147483646 w 353"/>
              <a:gd name="T47" fmla="*/ 2147483646 h 483"/>
              <a:gd name="T48" fmla="*/ 2147483646 w 353"/>
              <a:gd name="T49" fmla="*/ 2147483646 h 483"/>
              <a:gd name="T50" fmla="*/ 2147483646 w 353"/>
              <a:gd name="T51" fmla="*/ 2147483646 h 483"/>
              <a:gd name="T52" fmla="*/ 2147483646 w 353"/>
              <a:gd name="T53" fmla="*/ 2147483646 h 483"/>
              <a:gd name="T54" fmla="*/ 2147483646 w 353"/>
              <a:gd name="T55" fmla="*/ 2147483646 h 483"/>
              <a:gd name="T56" fmla="*/ 2147483646 w 353"/>
              <a:gd name="T57" fmla="*/ 2147483646 h 483"/>
              <a:gd name="T58" fmla="*/ 2147483646 w 353"/>
              <a:gd name="T59" fmla="*/ 2147483646 h 483"/>
              <a:gd name="T60" fmla="*/ 2147483646 w 353"/>
              <a:gd name="T61" fmla="*/ 2147483646 h 483"/>
              <a:gd name="T62" fmla="*/ 2147483646 w 353"/>
              <a:gd name="T63" fmla="*/ 2147483646 h 483"/>
              <a:gd name="T64" fmla="*/ 2147483646 w 353"/>
              <a:gd name="T65" fmla="*/ 2147483646 h 483"/>
              <a:gd name="T66" fmla="*/ 2147483646 w 353"/>
              <a:gd name="T67" fmla="*/ 2147483646 h 483"/>
              <a:gd name="T68" fmla="*/ 2147483646 w 353"/>
              <a:gd name="T69" fmla="*/ 2147483646 h 483"/>
              <a:gd name="T70" fmla="*/ 2147483646 w 353"/>
              <a:gd name="T71" fmla="*/ 2147483646 h 483"/>
              <a:gd name="T72" fmla="*/ 2147483646 w 353"/>
              <a:gd name="T73" fmla="*/ 2147483646 h 483"/>
              <a:gd name="T74" fmla="*/ 2147483646 w 353"/>
              <a:gd name="T75" fmla="*/ 2147483646 h 483"/>
              <a:gd name="T76" fmla="*/ 2147483646 w 353"/>
              <a:gd name="T77" fmla="*/ 2147483646 h 483"/>
              <a:gd name="T78" fmla="*/ 0 w 353"/>
              <a:gd name="T79" fmla="*/ 2147483646 h 483"/>
              <a:gd name="T80" fmla="*/ 2147483646 w 353"/>
              <a:gd name="T81" fmla="*/ 2147483646 h 483"/>
              <a:gd name="T82" fmla="*/ 2147483646 w 353"/>
              <a:gd name="T83" fmla="*/ 2147483646 h 483"/>
              <a:gd name="T84" fmla="*/ 2147483646 w 353"/>
              <a:gd name="T85" fmla="*/ 2147483646 h 483"/>
              <a:gd name="T86" fmla="*/ 2147483646 w 353"/>
              <a:gd name="T87" fmla="*/ 2147483646 h 483"/>
              <a:gd name="T88" fmla="*/ 0 w 353"/>
              <a:gd name="T89" fmla="*/ 2147483646 h 483"/>
              <a:gd name="T90" fmla="*/ 2147483646 w 353"/>
              <a:gd name="T91" fmla="*/ 2147483646 h 483"/>
              <a:gd name="T92" fmla="*/ 2147483646 w 353"/>
              <a:gd name="T93" fmla="*/ 2147483646 h 483"/>
              <a:gd name="T94" fmla="*/ 2147483646 w 353"/>
              <a:gd name="T95" fmla="*/ 2147483646 h 483"/>
              <a:gd name="T96" fmla="*/ 2147483646 w 353"/>
              <a:gd name="T97" fmla="*/ 2147483646 h 483"/>
              <a:gd name="T98" fmla="*/ 2147483646 w 353"/>
              <a:gd name="T99" fmla="*/ 2147483646 h 483"/>
              <a:gd name="T100" fmla="*/ 2147483646 w 353"/>
              <a:gd name="T101" fmla="*/ 2147483646 h 483"/>
              <a:gd name="T102" fmla="*/ 2147483646 w 353"/>
              <a:gd name="T103" fmla="*/ 2147483646 h 483"/>
              <a:gd name="T104" fmla="*/ 2147483646 w 353"/>
              <a:gd name="T105" fmla="*/ 2147483646 h 483"/>
              <a:gd name="T106" fmla="*/ 2147483646 w 353"/>
              <a:gd name="T107" fmla="*/ 2147483646 h 483"/>
              <a:gd name="T108" fmla="*/ 2147483646 w 353"/>
              <a:gd name="T109" fmla="*/ 2147483646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483"/>
              <a:gd name="T167" fmla="*/ 353 w 353"/>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483">
                <a:moveTo>
                  <a:pt x="1" y="0"/>
                </a:moveTo>
                <a:lnTo>
                  <a:pt x="6" y="0"/>
                </a:lnTo>
                <a:lnTo>
                  <a:pt x="8" y="0"/>
                </a:lnTo>
                <a:lnTo>
                  <a:pt x="12" y="0"/>
                </a:lnTo>
                <a:lnTo>
                  <a:pt x="13" y="0"/>
                </a:lnTo>
                <a:lnTo>
                  <a:pt x="15" y="0"/>
                </a:lnTo>
                <a:lnTo>
                  <a:pt x="17" y="0"/>
                </a:lnTo>
                <a:lnTo>
                  <a:pt x="25" y="0"/>
                </a:lnTo>
                <a:lnTo>
                  <a:pt x="29" y="0"/>
                </a:lnTo>
                <a:lnTo>
                  <a:pt x="37" y="0"/>
                </a:lnTo>
                <a:lnTo>
                  <a:pt x="48" y="0"/>
                </a:lnTo>
                <a:lnTo>
                  <a:pt x="51" y="0"/>
                </a:lnTo>
                <a:lnTo>
                  <a:pt x="55" y="0"/>
                </a:lnTo>
                <a:lnTo>
                  <a:pt x="56" y="0"/>
                </a:lnTo>
                <a:lnTo>
                  <a:pt x="59" y="0"/>
                </a:lnTo>
                <a:lnTo>
                  <a:pt x="60" y="0"/>
                </a:lnTo>
                <a:lnTo>
                  <a:pt x="64" y="0"/>
                </a:lnTo>
                <a:lnTo>
                  <a:pt x="68" y="0"/>
                </a:lnTo>
                <a:lnTo>
                  <a:pt x="72" y="0"/>
                </a:lnTo>
                <a:lnTo>
                  <a:pt x="85" y="0"/>
                </a:lnTo>
                <a:lnTo>
                  <a:pt x="88" y="0"/>
                </a:lnTo>
                <a:lnTo>
                  <a:pt x="92" y="0"/>
                </a:lnTo>
                <a:lnTo>
                  <a:pt x="95" y="0"/>
                </a:lnTo>
                <a:lnTo>
                  <a:pt x="103" y="0"/>
                </a:lnTo>
                <a:lnTo>
                  <a:pt x="104" y="0"/>
                </a:lnTo>
                <a:lnTo>
                  <a:pt x="107" y="0"/>
                </a:lnTo>
                <a:lnTo>
                  <a:pt x="112" y="0"/>
                </a:lnTo>
                <a:lnTo>
                  <a:pt x="117" y="0"/>
                </a:lnTo>
                <a:lnTo>
                  <a:pt x="121" y="0"/>
                </a:lnTo>
                <a:lnTo>
                  <a:pt x="126" y="0"/>
                </a:lnTo>
                <a:lnTo>
                  <a:pt x="130" y="0"/>
                </a:lnTo>
                <a:lnTo>
                  <a:pt x="133" y="0"/>
                </a:lnTo>
                <a:lnTo>
                  <a:pt x="138" y="0"/>
                </a:lnTo>
                <a:lnTo>
                  <a:pt x="141" y="0"/>
                </a:lnTo>
                <a:lnTo>
                  <a:pt x="145" y="0"/>
                </a:lnTo>
                <a:lnTo>
                  <a:pt x="150" y="0"/>
                </a:lnTo>
                <a:lnTo>
                  <a:pt x="151" y="0"/>
                </a:lnTo>
                <a:lnTo>
                  <a:pt x="156" y="0"/>
                </a:lnTo>
                <a:lnTo>
                  <a:pt x="162" y="0"/>
                </a:lnTo>
                <a:lnTo>
                  <a:pt x="168" y="0"/>
                </a:lnTo>
                <a:lnTo>
                  <a:pt x="174" y="0"/>
                </a:lnTo>
                <a:lnTo>
                  <a:pt x="179" y="0"/>
                </a:lnTo>
                <a:lnTo>
                  <a:pt x="180" y="0"/>
                </a:lnTo>
                <a:lnTo>
                  <a:pt x="184" y="0"/>
                </a:lnTo>
                <a:lnTo>
                  <a:pt x="192" y="0"/>
                </a:lnTo>
                <a:lnTo>
                  <a:pt x="201" y="0"/>
                </a:lnTo>
                <a:lnTo>
                  <a:pt x="204" y="0"/>
                </a:lnTo>
                <a:lnTo>
                  <a:pt x="216" y="0"/>
                </a:lnTo>
                <a:lnTo>
                  <a:pt x="218" y="0"/>
                </a:lnTo>
                <a:lnTo>
                  <a:pt x="224" y="0"/>
                </a:lnTo>
                <a:lnTo>
                  <a:pt x="228" y="0"/>
                </a:lnTo>
                <a:lnTo>
                  <a:pt x="234" y="0"/>
                </a:lnTo>
                <a:lnTo>
                  <a:pt x="239" y="0"/>
                </a:lnTo>
                <a:lnTo>
                  <a:pt x="251" y="2"/>
                </a:lnTo>
                <a:lnTo>
                  <a:pt x="264" y="2"/>
                </a:lnTo>
                <a:lnTo>
                  <a:pt x="272" y="2"/>
                </a:lnTo>
                <a:lnTo>
                  <a:pt x="276" y="2"/>
                </a:lnTo>
                <a:lnTo>
                  <a:pt x="288" y="2"/>
                </a:lnTo>
                <a:lnTo>
                  <a:pt x="300" y="2"/>
                </a:lnTo>
                <a:lnTo>
                  <a:pt x="305" y="2"/>
                </a:lnTo>
                <a:lnTo>
                  <a:pt x="306" y="2"/>
                </a:lnTo>
                <a:lnTo>
                  <a:pt x="311" y="2"/>
                </a:lnTo>
                <a:lnTo>
                  <a:pt x="316" y="2"/>
                </a:lnTo>
                <a:lnTo>
                  <a:pt x="319" y="2"/>
                </a:lnTo>
                <a:lnTo>
                  <a:pt x="321" y="2"/>
                </a:lnTo>
                <a:lnTo>
                  <a:pt x="323" y="2"/>
                </a:lnTo>
                <a:lnTo>
                  <a:pt x="330" y="2"/>
                </a:lnTo>
                <a:lnTo>
                  <a:pt x="332" y="2"/>
                </a:lnTo>
                <a:lnTo>
                  <a:pt x="335" y="2"/>
                </a:lnTo>
                <a:lnTo>
                  <a:pt x="345" y="2"/>
                </a:lnTo>
                <a:lnTo>
                  <a:pt x="348" y="2"/>
                </a:lnTo>
                <a:lnTo>
                  <a:pt x="352" y="2"/>
                </a:lnTo>
                <a:lnTo>
                  <a:pt x="352" y="15"/>
                </a:lnTo>
                <a:lnTo>
                  <a:pt x="352" y="22"/>
                </a:lnTo>
                <a:lnTo>
                  <a:pt x="352" y="24"/>
                </a:lnTo>
                <a:lnTo>
                  <a:pt x="352" y="49"/>
                </a:lnTo>
                <a:lnTo>
                  <a:pt x="352" y="54"/>
                </a:lnTo>
                <a:lnTo>
                  <a:pt x="347" y="61"/>
                </a:lnTo>
                <a:lnTo>
                  <a:pt x="320" y="54"/>
                </a:lnTo>
                <a:lnTo>
                  <a:pt x="317" y="54"/>
                </a:lnTo>
                <a:lnTo>
                  <a:pt x="295" y="41"/>
                </a:lnTo>
                <a:lnTo>
                  <a:pt x="290" y="43"/>
                </a:lnTo>
                <a:lnTo>
                  <a:pt x="289" y="38"/>
                </a:lnTo>
                <a:lnTo>
                  <a:pt x="278" y="36"/>
                </a:lnTo>
                <a:lnTo>
                  <a:pt x="271" y="49"/>
                </a:lnTo>
                <a:lnTo>
                  <a:pt x="257" y="46"/>
                </a:lnTo>
                <a:lnTo>
                  <a:pt x="254" y="46"/>
                </a:lnTo>
                <a:lnTo>
                  <a:pt x="253" y="46"/>
                </a:lnTo>
                <a:lnTo>
                  <a:pt x="249" y="48"/>
                </a:lnTo>
                <a:lnTo>
                  <a:pt x="248" y="46"/>
                </a:lnTo>
                <a:lnTo>
                  <a:pt x="248" y="51"/>
                </a:lnTo>
                <a:lnTo>
                  <a:pt x="248" y="54"/>
                </a:lnTo>
                <a:lnTo>
                  <a:pt x="248" y="61"/>
                </a:lnTo>
                <a:lnTo>
                  <a:pt x="248" y="65"/>
                </a:lnTo>
                <a:lnTo>
                  <a:pt x="248" y="68"/>
                </a:lnTo>
                <a:lnTo>
                  <a:pt x="248" y="74"/>
                </a:lnTo>
                <a:lnTo>
                  <a:pt x="248" y="80"/>
                </a:lnTo>
                <a:lnTo>
                  <a:pt x="248" y="85"/>
                </a:lnTo>
                <a:lnTo>
                  <a:pt x="248" y="87"/>
                </a:lnTo>
                <a:lnTo>
                  <a:pt x="248" y="95"/>
                </a:lnTo>
                <a:lnTo>
                  <a:pt x="248" y="99"/>
                </a:lnTo>
                <a:lnTo>
                  <a:pt x="248" y="108"/>
                </a:lnTo>
                <a:lnTo>
                  <a:pt x="248" y="112"/>
                </a:lnTo>
                <a:lnTo>
                  <a:pt x="248" y="117"/>
                </a:lnTo>
                <a:lnTo>
                  <a:pt x="248" y="123"/>
                </a:lnTo>
                <a:lnTo>
                  <a:pt x="248" y="128"/>
                </a:lnTo>
                <a:lnTo>
                  <a:pt x="248" y="132"/>
                </a:lnTo>
                <a:lnTo>
                  <a:pt x="248" y="136"/>
                </a:lnTo>
                <a:lnTo>
                  <a:pt x="248" y="149"/>
                </a:lnTo>
                <a:lnTo>
                  <a:pt x="248" y="151"/>
                </a:lnTo>
                <a:lnTo>
                  <a:pt x="248" y="162"/>
                </a:lnTo>
                <a:lnTo>
                  <a:pt x="248" y="167"/>
                </a:lnTo>
                <a:lnTo>
                  <a:pt x="248" y="174"/>
                </a:lnTo>
                <a:lnTo>
                  <a:pt x="248" y="179"/>
                </a:lnTo>
                <a:lnTo>
                  <a:pt x="248" y="180"/>
                </a:lnTo>
                <a:lnTo>
                  <a:pt x="248" y="184"/>
                </a:lnTo>
                <a:lnTo>
                  <a:pt x="248" y="188"/>
                </a:lnTo>
                <a:lnTo>
                  <a:pt x="248" y="198"/>
                </a:lnTo>
                <a:lnTo>
                  <a:pt x="248" y="210"/>
                </a:lnTo>
                <a:lnTo>
                  <a:pt x="248" y="225"/>
                </a:lnTo>
                <a:lnTo>
                  <a:pt x="248" y="240"/>
                </a:lnTo>
                <a:lnTo>
                  <a:pt x="248" y="242"/>
                </a:lnTo>
                <a:lnTo>
                  <a:pt x="248" y="246"/>
                </a:lnTo>
                <a:lnTo>
                  <a:pt x="248" y="249"/>
                </a:lnTo>
                <a:lnTo>
                  <a:pt x="248" y="251"/>
                </a:lnTo>
                <a:lnTo>
                  <a:pt x="248" y="266"/>
                </a:lnTo>
                <a:lnTo>
                  <a:pt x="248" y="273"/>
                </a:lnTo>
                <a:lnTo>
                  <a:pt x="249" y="278"/>
                </a:lnTo>
                <a:lnTo>
                  <a:pt x="249" y="281"/>
                </a:lnTo>
                <a:lnTo>
                  <a:pt x="249" y="283"/>
                </a:lnTo>
                <a:lnTo>
                  <a:pt x="249" y="285"/>
                </a:lnTo>
                <a:lnTo>
                  <a:pt x="249" y="288"/>
                </a:lnTo>
                <a:lnTo>
                  <a:pt x="249" y="289"/>
                </a:lnTo>
                <a:lnTo>
                  <a:pt x="249" y="296"/>
                </a:lnTo>
                <a:lnTo>
                  <a:pt x="249" y="298"/>
                </a:lnTo>
                <a:lnTo>
                  <a:pt x="249" y="302"/>
                </a:lnTo>
                <a:lnTo>
                  <a:pt x="249" y="307"/>
                </a:lnTo>
                <a:lnTo>
                  <a:pt x="249" y="309"/>
                </a:lnTo>
                <a:lnTo>
                  <a:pt x="249" y="320"/>
                </a:lnTo>
                <a:lnTo>
                  <a:pt x="249" y="327"/>
                </a:lnTo>
                <a:lnTo>
                  <a:pt x="249" y="330"/>
                </a:lnTo>
                <a:lnTo>
                  <a:pt x="249" y="335"/>
                </a:lnTo>
                <a:lnTo>
                  <a:pt x="249" y="339"/>
                </a:lnTo>
                <a:lnTo>
                  <a:pt x="249" y="348"/>
                </a:lnTo>
                <a:lnTo>
                  <a:pt x="249" y="366"/>
                </a:lnTo>
                <a:lnTo>
                  <a:pt x="249" y="371"/>
                </a:lnTo>
                <a:lnTo>
                  <a:pt x="249" y="383"/>
                </a:lnTo>
                <a:lnTo>
                  <a:pt x="249" y="384"/>
                </a:lnTo>
                <a:lnTo>
                  <a:pt x="249" y="391"/>
                </a:lnTo>
                <a:lnTo>
                  <a:pt x="249" y="393"/>
                </a:lnTo>
                <a:lnTo>
                  <a:pt x="249" y="396"/>
                </a:lnTo>
                <a:lnTo>
                  <a:pt x="249" y="401"/>
                </a:lnTo>
                <a:lnTo>
                  <a:pt x="249" y="409"/>
                </a:lnTo>
                <a:lnTo>
                  <a:pt x="249" y="416"/>
                </a:lnTo>
                <a:lnTo>
                  <a:pt x="249" y="417"/>
                </a:lnTo>
                <a:lnTo>
                  <a:pt x="249" y="423"/>
                </a:lnTo>
                <a:lnTo>
                  <a:pt x="249" y="424"/>
                </a:lnTo>
                <a:lnTo>
                  <a:pt x="249" y="427"/>
                </a:lnTo>
                <a:lnTo>
                  <a:pt x="249" y="429"/>
                </a:lnTo>
                <a:lnTo>
                  <a:pt x="249" y="435"/>
                </a:lnTo>
                <a:lnTo>
                  <a:pt x="249" y="437"/>
                </a:lnTo>
                <a:lnTo>
                  <a:pt x="249" y="442"/>
                </a:lnTo>
                <a:lnTo>
                  <a:pt x="249" y="445"/>
                </a:lnTo>
                <a:lnTo>
                  <a:pt x="249" y="446"/>
                </a:lnTo>
                <a:lnTo>
                  <a:pt x="249" y="451"/>
                </a:lnTo>
                <a:lnTo>
                  <a:pt x="249" y="457"/>
                </a:lnTo>
                <a:lnTo>
                  <a:pt x="249" y="459"/>
                </a:lnTo>
                <a:lnTo>
                  <a:pt x="249" y="463"/>
                </a:lnTo>
                <a:lnTo>
                  <a:pt x="249" y="467"/>
                </a:lnTo>
                <a:lnTo>
                  <a:pt x="248" y="471"/>
                </a:lnTo>
                <a:lnTo>
                  <a:pt x="248" y="475"/>
                </a:lnTo>
                <a:lnTo>
                  <a:pt x="249" y="482"/>
                </a:lnTo>
                <a:lnTo>
                  <a:pt x="235" y="478"/>
                </a:lnTo>
                <a:lnTo>
                  <a:pt x="234" y="478"/>
                </a:lnTo>
                <a:lnTo>
                  <a:pt x="234" y="462"/>
                </a:lnTo>
                <a:lnTo>
                  <a:pt x="233" y="455"/>
                </a:lnTo>
                <a:lnTo>
                  <a:pt x="224" y="445"/>
                </a:lnTo>
                <a:lnTo>
                  <a:pt x="206" y="452"/>
                </a:lnTo>
                <a:lnTo>
                  <a:pt x="192" y="457"/>
                </a:lnTo>
                <a:lnTo>
                  <a:pt x="184" y="459"/>
                </a:lnTo>
                <a:lnTo>
                  <a:pt x="180" y="460"/>
                </a:lnTo>
                <a:lnTo>
                  <a:pt x="171" y="457"/>
                </a:lnTo>
                <a:lnTo>
                  <a:pt x="165" y="445"/>
                </a:lnTo>
                <a:lnTo>
                  <a:pt x="162" y="443"/>
                </a:lnTo>
                <a:lnTo>
                  <a:pt x="156" y="432"/>
                </a:lnTo>
                <a:lnTo>
                  <a:pt x="155" y="430"/>
                </a:lnTo>
                <a:lnTo>
                  <a:pt x="145" y="427"/>
                </a:lnTo>
                <a:lnTo>
                  <a:pt x="141" y="428"/>
                </a:lnTo>
                <a:lnTo>
                  <a:pt x="133" y="432"/>
                </a:lnTo>
                <a:lnTo>
                  <a:pt x="128" y="437"/>
                </a:lnTo>
                <a:lnTo>
                  <a:pt x="119" y="451"/>
                </a:lnTo>
                <a:lnTo>
                  <a:pt x="105" y="463"/>
                </a:lnTo>
                <a:lnTo>
                  <a:pt x="102" y="467"/>
                </a:lnTo>
                <a:lnTo>
                  <a:pt x="100" y="469"/>
                </a:lnTo>
                <a:lnTo>
                  <a:pt x="99" y="469"/>
                </a:lnTo>
                <a:lnTo>
                  <a:pt x="95" y="470"/>
                </a:lnTo>
                <a:lnTo>
                  <a:pt x="92" y="472"/>
                </a:lnTo>
                <a:lnTo>
                  <a:pt x="62" y="467"/>
                </a:lnTo>
                <a:lnTo>
                  <a:pt x="28" y="457"/>
                </a:lnTo>
                <a:lnTo>
                  <a:pt x="0" y="455"/>
                </a:lnTo>
                <a:lnTo>
                  <a:pt x="1" y="445"/>
                </a:lnTo>
                <a:lnTo>
                  <a:pt x="1" y="435"/>
                </a:lnTo>
                <a:lnTo>
                  <a:pt x="1" y="421"/>
                </a:lnTo>
                <a:lnTo>
                  <a:pt x="1" y="418"/>
                </a:lnTo>
                <a:lnTo>
                  <a:pt x="1" y="416"/>
                </a:lnTo>
                <a:lnTo>
                  <a:pt x="1" y="408"/>
                </a:lnTo>
                <a:lnTo>
                  <a:pt x="1" y="401"/>
                </a:lnTo>
                <a:lnTo>
                  <a:pt x="1" y="396"/>
                </a:lnTo>
                <a:lnTo>
                  <a:pt x="1" y="394"/>
                </a:lnTo>
                <a:lnTo>
                  <a:pt x="1" y="384"/>
                </a:lnTo>
                <a:lnTo>
                  <a:pt x="1" y="374"/>
                </a:lnTo>
                <a:lnTo>
                  <a:pt x="1" y="371"/>
                </a:lnTo>
                <a:lnTo>
                  <a:pt x="1" y="360"/>
                </a:lnTo>
                <a:lnTo>
                  <a:pt x="1" y="348"/>
                </a:lnTo>
                <a:lnTo>
                  <a:pt x="1" y="334"/>
                </a:lnTo>
                <a:lnTo>
                  <a:pt x="1" y="322"/>
                </a:lnTo>
                <a:lnTo>
                  <a:pt x="1" y="315"/>
                </a:lnTo>
                <a:lnTo>
                  <a:pt x="0" y="314"/>
                </a:lnTo>
                <a:lnTo>
                  <a:pt x="1" y="309"/>
                </a:lnTo>
                <a:lnTo>
                  <a:pt x="1" y="306"/>
                </a:lnTo>
                <a:lnTo>
                  <a:pt x="1" y="300"/>
                </a:lnTo>
                <a:lnTo>
                  <a:pt x="1" y="298"/>
                </a:lnTo>
                <a:lnTo>
                  <a:pt x="1" y="292"/>
                </a:lnTo>
                <a:lnTo>
                  <a:pt x="0" y="290"/>
                </a:lnTo>
                <a:lnTo>
                  <a:pt x="0" y="285"/>
                </a:lnTo>
                <a:lnTo>
                  <a:pt x="0" y="278"/>
                </a:lnTo>
                <a:lnTo>
                  <a:pt x="0" y="273"/>
                </a:lnTo>
                <a:lnTo>
                  <a:pt x="1" y="266"/>
                </a:lnTo>
                <a:lnTo>
                  <a:pt x="1" y="247"/>
                </a:lnTo>
                <a:lnTo>
                  <a:pt x="1" y="244"/>
                </a:lnTo>
                <a:lnTo>
                  <a:pt x="0" y="234"/>
                </a:lnTo>
                <a:lnTo>
                  <a:pt x="0" y="232"/>
                </a:lnTo>
                <a:lnTo>
                  <a:pt x="1" y="223"/>
                </a:lnTo>
                <a:lnTo>
                  <a:pt x="1" y="210"/>
                </a:lnTo>
                <a:lnTo>
                  <a:pt x="1" y="204"/>
                </a:lnTo>
                <a:lnTo>
                  <a:pt x="1" y="203"/>
                </a:lnTo>
                <a:lnTo>
                  <a:pt x="1" y="198"/>
                </a:lnTo>
                <a:lnTo>
                  <a:pt x="1" y="192"/>
                </a:lnTo>
                <a:lnTo>
                  <a:pt x="1" y="184"/>
                </a:lnTo>
                <a:lnTo>
                  <a:pt x="1" y="162"/>
                </a:lnTo>
                <a:lnTo>
                  <a:pt x="1" y="158"/>
                </a:lnTo>
                <a:lnTo>
                  <a:pt x="1" y="149"/>
                </a:lnTo>
                <a:lnTo>
                  <a:pt x="1" y="147"/>
                </a:lnTo>
                <a:lnTo>
                  <a:pt x="1" y="137"/>
                </a:lnTo>
                <a:lnTo>
                  <a:pt x="1" y="125"/>
                </a:lnTo>
                <a:lnTo>
                  <a:pt x="1" y="112"/>
                </a:lnTo>
                <a:lnTo>
                  <a:pt x="1" y="108"/>
                </a:lnTo>
                <a:lnTo>
                  <a:pt x="1" y="105"/>
                </a:lnTo>
                <a:lnTo>
                  <a:pt x="1" y="99"/>
                </a:lnTo>
                <a:lnTo>
                  <a:pt x="1" y="92"/>
                </a:lnTo>
                <a:lnTo>
                  <a:pt x="1" y="87"/>
                </a:lnTo>
                <a:lnTo>
                  <a:pt x="1" y="83"/>
                </a:lnTo>
                <a:lnTo>
                  <a:pt x="1" y="81"/>
                </a:lnTo>
                <a:lnTo>
                  <a:pt x="1" y="75"/>
                </a:lnTo>
                <a:lnTo>
                  <a:pt x="1" y="73"/>
                </a:lnTo>
                <a:lnTo>
                  <a:pt x="1" y="68"/>
                </a:lnTo>
                <a:lnTo>
                  <a:pt x="1" y="62"/>
                </a:lnTo>
                <a:lnTo>
                  <a:pt x="1" y="56"/>
                </a:lnTo>
                <a:lnTo>
                  <a:pt x="1" y="54"/>
                </a:lnTo>
                <a:lnTo>
                  <a:pt x="1" y="51"/>
                </a:lnTo>
                <a:lnTo>
                  <a:pt x="1" y="48"/>
                </a:lnTo>
                <a:lnTo>
                  <a:pt x="1" y="46"/>
                </a:lnTo>
                <a:lnTo>
                  <a:pt x="1" y="44"/>
                </a:lnTo>
                <a:lnTo>
                  <a:pt x="1" y="41"/>
                </a:lnTo>
                <a:lnTo>
                  <a:pt x="1" y="39"/>
                </a:lnTo>
                <a:lnTo>
                  <a:pt x="1" y="37"/>
                </a:lnTo>
                <a:lnTo>
                  <a:pt x="1" y="35"/>
                </a:lnTo>
                <a:lnTo>
                  <a:pt x="1" y="34"/>
                </a:lnTo>
                <a:lnTo>
                  <a:pt x="1" y="29"/>
                </a:lnTo>
                <a:lnTo>
                  <a:pt x="1" y="27"/>
                </a:lnTo>
                <a:lnTo>
                  <a:pt x="1" y="24"/>
                </a:lnTo>
                <a:lnTo>
                  <a:pt x="1" y="22"/>
                </a:lnTo>
                <a:lnTo>
                  <a:pt x="1" y="20"/>
                </a:lnTo>
                <a:lnTo>
                  <a:pt x="1" y="14"/>
                </a:lnTo>
                <a:lnTo>
                  <a:pt x="1" y="12"/>
                </a:lnTo>
                <a:lnTo>
                  <a:pt x="1" y="6"/>
                </a:lnTo>
                <a:lnTo>
                  <a:pt x="1" y="5"/>
                </a:lnTo>
                <a:lnTo>
                  <a:pt x="1" y="3"/>
                </a:lnTo>
                <a:lnTo>
                  <a:pt x="1"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20" name="Freeform 224"/>
          <p:cNvSpPr>
            <a:spLocks/>
          </p:cNvSpPr>
          <p:nvPr/>
        </p:nvSpPr>
        <p:spPr bwMode="auto">
          <a:xfrm>
            <a:off x="8186738" y="3505200"/>
            <a:ext cx="501650" cy="628650"/>
          </a:xfrm>
          <a:custGeom>
            <a:avLst/>
            <a:gdLst>
              <a:gd name="T0" fmla="*/ 2147483646 w 347"/>
              <a:gd name="T1" fmla="*/ 0 h 449"/>
              <a:gd name="T2" fmla="*/ 2147483646 w 347"/>
              <a:gd name="T3" fmla="*/ 0 h 449"/>
              <a:gd name="T4" fmla="*/ 2147483646 w 347"/>
              <a:gd name="T5" fmla="*/ 2147483646 h 449"/>
              <a:gd name="T6" fmla="*/ 2147483646 w 347"/>
              <a:gd name="T7" fmla="*/ 2147483646 h 449"/>
              <a:gd name="T8" fmla="*/ 2147483646 w 347"/>
              <a:gd name="T9" fmla="*/ 2147483646 h 449"/>
              <a:gd name="T10" fmla="*/ 2147483646 w 347"/>
              <a:gd name="T11" fmla="*/ 0 h 449"/>
              <a:gd name="T12" fmla="*/ 2147483646 w 347"/>
              <a:gd name="T13" fmla="*/ 2147483646 h 449"/>
              <a:gd name="T14" fmla="*/ 2147483646 w 347"/>
              <a:gd name="T15" fmla="*/ 2147483646 h 449"/>
              <a:gd name="T16" fmla="*/ 2147483646 w 347"/>
              <a:gd name="T17" fmla="*/ 2147483646 h 449"/>
              <a:gd name="T18" fmla="*/ 2147483646 w 347"/>
              <a:gd name="T19" fmla="*/ 2147483646 h 449"/>
              <a:gd name="T20" fmla="*/ 2147483646 w 347"/>
              <a:gd name="T21" fmla="*/ 2147483646 h 449"/>
              <a:gd name="T22" fmla="*/ 2147483646 w 347"/>
              <a:gd name="T23" fmla="*/ 2147483646 h 449"/>
              <a:gd name="T24" fmla="*/ 2147483646 w 347"/>
              <a:gd name="T25" fmla="*/ 2147483646 h 449"/>
              <a:gd name="T26" fmla="*/ 2147483646 w 347"/>
              <a:gd name="T27" fmla="*/ 2147483646 h 449"/>
              <a:gd name="T28" fmla="*/ 2147483646 w 347"/>
              <a:gd name="T29" fmla="*/ 2147483646 h 449"/>
              <a:gd name="T30" fmla="*/ 2147483646 w 347"/>
              <a:gd name="T31" fmla="*/ 2147483646 h 449"/>
              <a:gd name="T32" fmla="*/ 2147483646 w 347"/>
              <a:gd name="T33" fmla="*/ 2147483646 h 449"/>
              <a:gd name="T34" fmla="*/ 2147483646 w 347"/>
              <a:gd name="T35" fmla="*/ 2147483646 h 449"/>
              <a:gd name="T36" fmla="*/ 2147483646 w 347"/>
              <a:gd name="T37" fmla="*/ 2147483646 h 449"/>
              <a:gd name="T38" fmla="*/ 2147483646 w 347"/>
              <a:gd name="T39" fmla="*/ 2147483646 h 449"/>
              <a:gd name="T40" fmla="*/ 2147483646 w 347"/>
              <a:gd name="T41" fmla="*/ 2147483646 h 449"/>
              <a:gd name="T42" fmla="*/ 2147483646 w 347"/>
              <a:gd name="T43" fmla="*/ 2147483646 h 449"/>
              <a:gd name="T44" fmla="*/ 2147483646 w 347"/>
              <a:gd name="T45" fmla="*/ 2147483646 h 449"/>
              <a:gd name="T46" fmla="*/ 2147483646 w 347"/>
              <a:gd name="T47" fmla="*/ 2147483646 h 449"/>
              <a:gd name="T48" fmla="*/ 2147483646 w 347"/>
              <a:gd name="T49" fmla="*/ 2147483646 h 449"/>
              <a:gd name="T50" fmla="*/ 2147483646 w 347"/>
              <a:gd name="T51" fmla="*/ 2147483646 h 449"/>
              <a:gd name="T52" fmla="*/ 2147483646 w 347"/>
              <a:gd name="T53" fmla="*/ 2147483646 h 449"/>
              <a:gd name="T54" fmla="*/ 2147483646 w 347"/>
              <a:gd name="T55" fmla="*/ 2147483646 h 449"/>
              <a:gd name="T56" fmla="*/ 2147483646 w 347"/>
              <a:gd name="T57" fmla="*/ 2147483646 h 449"/>
              <a:gd name="T58" fmla="*/ 2147483646 w 347"/>
              <a:gd name="T59" fmla="*/ 2147483646 h 449"/>
              <a:gd name="T60" fmla="*/ 2147483646 w 347"/>
              <a:gd name="T61" fmla="*/ 2147483646 h 449"/>
              <a:gd name="T62" fmla="*/ 2147483646 w 347"/>
              <a:gd name="T63" fmla="*/ 2147483646 h 449"/>
              <a:gd name="T64" fmla="*/ 2147483646 w 347"/>
              <a:gd name="T65" fmla="*/ 2147483646 h 449"/>
              <a:gd name="T66" fmla="*/ 2147483646 w 347"/>
              <a:gd name="T67" fmla="*/ 2147483646 h 449"/>
              <a:gd name="T68" fmla="*/ 2147483646 w 347"/>
              <a:gd name="T69" fmla="*/ 2147483646 h 449"/>
              <a:gd name="T70" fmla="*/ 2147483646 w 347"/>
              <a:gd name="T71" fmla="*/ 2147483646 h 449"/>
              <a:gd name="T72" fmla="*/ 2147483646 w 347"/>
              <a:gd name="T73" fmla="*/ 2147483646 h 449"/>
              <a:gd name="T74" fmla="*/ 2147483646 w 347"/>
              <a:gd name="T75" fmla="*/ 2147483646 h 449"/>
              <a:gd name="T76" fmla="*/ 2147483646 w 347"/>
              <a:gd name="T77" fmla="*/ 2147483646 h 449"/>
              <a:gd name="T78" fmla="*/ 2147483646 w 347"/>
              <a:gd name="T79" fmla="*/ 2147483646 h 449"/>
              <a:gd name="T80" fmla="*/ 2147483646 w 347"/>
              <a:gd name="T81" fmla="*/ 2147483646 h 449"/>
              <a:gd name="T82" fmla="*/ 2147483646 w 347"/>
              <a:gd name="T83" fmla="*/ 2147483646 h 449"/>
              <a:gd name="T84" fmla="*/ 2147483646 w 347"/>
              <a:gd name="T85" fmla="*/ 2147483646 h 449"/>
              <a:gd name="T86" fmla="*/ 2147483646 w 347"/>
              <a:gd name="T87" fmla="*/ 2147483646 h 449"/>
              <a:gd name="T88" fmla="*/ 2147483646 w 347"/>
              <a:gd name="T89" fmla="*/ 2147483646 h 449"/>
              <a:gd name="T90" fmla="*/ 0 w 347"/>
              <a:gd name="T91" fmla="*/ 2147483646 h 449"/>
              <a:gd name="T92" fmla="*/ 0 w 347"/>
              <a:gd name="T93" fmla="*/ 2147483646 h 449"/>
              <a:gd name="T94" fmla="*/ 0 w 347"/>
              <a:gd name="T95" fmla="*/ 2147483646 h 449"/>
              <a:gd name="T96" fmla="*/ 0 w 347"/>
              <a:gd name="T97" fmla="*/ 2147483646 h 449"/>
              <a:gd name="T98" fmla="*/ 0 w 347"/>
              <a:gd name="T99" fmla="*/ 2147483646 h 449"/>
              <a:gd name="T100" fmla="*/ 0 w 347"/>
              <a:gd name="T101" fmla="*/ 2147483646 h 449"/>
              <a:gd name="T102" fmla="*/ 2147483646 w 347"/>
              <a:gd name="T103" fmla="*/ 2147483646 h 449"/>
              <a:gd name="T104" fmla="*/ 2147483646 w 347"/>
              <a:gd name="T105" fmla="*/ 2147483646 h 449"/>
              <a:gd name="T106" fmla="*/ 2147483646 w 347"/>
              <a:gd name="T107" fmla="*/ 2147483646 h 449"/>
              <a:gd name="T108" fmla="*/ 2147483646 w 347"/>
              <a:gd name="T109" fmla="*/ 2147483646 h 449"/>
              <a:gd name="T110" fmla="*/ 2147483646 w 347"/>
              <a:gd name="T111" fmla="*/ 2147483646 h 449"/>
              <a:gd name="T112" fmla="*/ 2147483646 w 34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449"/>
              <a:gd name="T173" fmla="*/ 347 w 34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449">
                <a:moveTo>
                  <a:pt x="34" y="1"/>
                </a:moveTo>
                <a:lnTo>
                  <a:pt x="36" y="1"/>
                </a:lnTo>
                <a:lnTo>
                  <a:pt x="38" y="0"/>
                </a:lnTo>
                <a:lnTo>
                  <a:pt x="47" y="0"/>
                </a:lnTo>
                <a:lnTo>
                  <a:pt x="50" y="0"/>
                </a:lnTo>
                <a:lnTo>
                  <a:pt x="53" y="0"/>
                </a:lnTo>
                <a:lnTo>
                  <a:pt x="58" y="0"/>
                </a:lnTo>
                <a:lnTo>
                  <a:pt x="70" y="0"/>
                </a:lnTo>
                <a:lnTo>
                  <a:pt x="72" y="0"/>
                </a:lnTo>
                <a:lnTo>
                  <a:pt x="74" y="0"/>
                </a:lnTo>
                <a:lnTo>
                  <a:pt x="80" y="0"/>
                </a:lnTo>
                <a:lnTo>
                  <a:pt x="82" y="0"/>
                </a:lnTo>
                <a:lnTo>
                  <a:pt x="90" y="0"/>
                </a:lnTo>
                <a:lnTo>
                  <a:pt x="94" y="1"/>
                </a:lnTo>
                <a:lnTo>
                  <a:pt x="98" y="1"/>
                </a:lnTo>
                <a:lnTo>
                  <a:pt x="104" y="1"/>
                </a:lnTo>
                <a:lnTo>
                  <a:pt x="106" y="1"/>
                </a:lnTo>
                <a:lnTo>
                  <a:pt x="118" y="1"/>
                </a:lnTo>
                <a:lnTo>
                  <a:pt x="127" y="1"/>
                </a:lnTo>
                <a:lnTo>
                  <a:pt x="141" y="1"/>
                </a:lnTo>
                <a:lnTo>
                  <a:pt x="144" y="1"/>
                </a:lnTo>
                <a:lnTo>
                  <a:pt x="150" y="1"/>
                </a:lnTo>
                <a:lnTo>
                  <a:pt x="153" y="1"/>
                </a:lnTo>
                <a:lnTo>
                  <a:pt x="157" y="1"/>
                </a:lnTo>
                <a:lnTo>
                  <a:pt x="159" y="1"/>
                </a:lnTo>
                <a:lnTo>
                  <a:pt x="163" y="1"/>
                </a:lnTo>
                <a:lnTo>
                  <a:pt x="165" y="0"/>
                </a:lnTo>
                <a:lnTo>
                  <a:pt x="166" y="1"/>
                </a:lnTo>
                <a:lnTo>
                  <a:pt x="186" y="1"/>
                </a:lnTo>
                <a:lnTo>
                  <a:pt x="197" y="0"/>
                </a:lnTo>
                <a:lnTo>
                  <a:pt x="201" y="0"/>
                </a:lnTo>
                <a:lnTo>
                  <a:pt x="207" y="0"/>
                </a:lnTo>
                <a:lnTo>
                  <a:pt x="213" y="1"/>
                </a:lnTo>
                <a:lnTo>
                  <a:pt x="215" y="1"/>
                </a:lnTo>
                <a:lnTo>
                  <a:pt x="221" y="1"/>
                </a:lnTo>
                <a:lnTo>
                  <a:pt x="226" y="1"/>
                </a:lnTo>
                <a:lnTo>
                  <a:pt x="228" y="1"/>
                </a:lnTo>
                <a:lnTo>
                  <a:pt x="238" y="1"/>
                </a:lnTo>
                <a:lnTo>
                  <a:pt x="248" y="1"/>
                </a:lnTo>
                <a:lnTo>
                  <a:pt x="250" y="1"/>
                </a:lnTo>
                <a:lnTo>
                  <a:pt x="263" y="1"/>
                </a:lnTo>
                <a:lnTo>
                  <a:pt x="271" y="1"/>
                </a:lnTo>
                <a:lnTo>
                  <a:pt x="274" y="1"/>
                </a:lnTo>
                <a:lnTo>
                  <a:pt x="288" y="1"/>
                </a:lnTo>
                <a:lnTo>
                  <a:pt x="294" y="1"/>
                </a:lnTo>
                <a:lnTo>
                  <a:pt x="297" y="1"/>
                </a:lnTo>
                <a:lnTo>
                  <a:pt x="306" y="1"/>
                </a:lnTo>
                <a:lnTo>
                  <a:pt x="309" y="1"/>
                </a:lnTo>
                <a:lnTo>
                  <a:pt x="322" y="1"/>
                </a:lnTo>
                <a:lnTo>
                  <a:pt x="330" y="1"/>
                </a:lnTo>
                <a:lnTo>
                  <a:pt x="332" y="1"/>
                </a:lnTo>
                <a:lnTo>
                  <a:pt x="338" y="1"/>
                </a:lnTo>
                <a:lnTo>
                  <a:pt x="346" y="1"/>
                </a:lnTo>
                <a:lnTo>
                  <a:pt x="346" y="11"/>
                </a:lnTo>
                <a:lnTo>
                  <a:pt x="346" y="18"/>
                </a:lnTo>
                <a:lnTo>
                  <a:pt x="346" y="23"/>
                </a:lnTo>
                <a:lnTo>
                  <a:pt x="346" y="26"/>
                </a:lnTo>
                <a:lnTo>
                  <a:pt x="346" y="32"/>
                </a:lnTo>
                <a:lnTo>
                  <a:pt x="346" y="44"/>
                </a:lnTo>
                <a:lnTo>
                  <a:pt x="346" y="49"/>
                </a:lnTo>
                <a:lnTo>
                  <a:pt x="346" y="58"/>
                </a:lnTo>
                <a:lnTo>
                  <a:pt x="346" y="62"/>
                </a:lnTo>
                <a:lnTo>
                  <a:pt x="346" y="73"/>
                </a:lnTo>
                <a:lnTo>
                  <a:pt x="344" y="75"/>
                </a:lnTo>
                <a:lnTo>
                  <a:pt x="344" y="79"/>
                </a:lnTo>
                <a:lnTo>
                  <a:pt x="344" y="80"/>
                </a:lnTo>
                <a:lnTo>
                  <a:pt x="344" y="87"/>
                </a:lnTo>
                <a:lnTo>
                  <a:pt x="344" y="93"/>
                </a:lnTo>
                <a:lnTo>
                  <a:pt x="343" y="112"/>
                </a:lnTo>
                <a:lnTo>
                  <a:pt x="343" y="116"/>
                </a:lnTo>
                <a:lnTo>
                  <a:pt x="343" y="119"/>
                </a:lnTo>
                <a:lnTo>
                  <a:pt x="340" y="120"/>
                </a:lnTo>
                <a:lnTo>
                  <a:pt x="326" y="123"/>
                </a:lnTo>
                <a:lnTo>
                  <a:pt x="325" y="124"/>
                </a:lnTo>
                <a:lnTo>
                  <a:pt x="324" y="127"/>
                </a:lnTo>
                <a:lnTo>
                  <a:pt x="325" y="132"/>
                </a:lnTo>
                <a:lnTo>
                  <a:pt x="326" y="139"/>
                </a:lnTo>
                <a:lnTo>
                  <a:pt x="327" y="141"/>
                </a:lnTo>
                <a:lnTo>
                  <a:pt x="327" y="144"/>
                </a:lnTo>
                <a:lnTo>
                  <a:pt x="327" y="147"/>
                </a:lnTo>
                <a:lnTo>
                  <a:pt x="324" y="149"/>
                </a:lnTo>
                <a:lnTo>
                  <a:pt x="322" y="148"/>
                </a:lnTo>
                <a:lnTo>
                  <a:pt x="320" y="147"/>
                </a:lnTo>
                <a:lnTo>
                  <a:pt x="318" y="147"/>
                </a:lnTo>
                <a:lnTo>
                  <a:pt x="316" y="145"/>
                </a:lnTo>
                <a:lnTo>
                  <a:pt x="314" y="145"/>
                </a:lnTo>
                <a:lnTo>
                  <a:pt x="313" y="147"/>
                </a:lnTo>
                <a:lnTo>
                  <a:pt x="310" y="149"/>
                </a:lnTo>
                <a:lnTo>
                  <a:pt x="309" y="151"/>
                </a:lnTo>
                <a:lnTo>
                  <a:pt x="308" y="154"/>
                </a:lnTo>
                <a:lnTo>
                  <a:pt x="307" y="156"/>
                </a:lnTo>
                <a:lnTo>
                  <a:pt x="306" y="157"/>
                </a:lnTo>
                <a:lnTo>
                  <a:pt x="300" y="163"/>
                </a:lnTo>
                <a:lnTo>
                  <a:pt x="298" y="164"/>
                </a:lnTo>
                <a:lnTo>
                  <a:pt x="296" y="165"/>
                </a:lnTo>
                <a:lnTo>
                  <a:pt x="292" y="171"/>
                </a:lnTo>
                <a:lnTo>
                  <a:pt x="289" y="174"/>
                </a:lnTo>
                <a:lnTo>
                  <a:pt x="289" y="181"/>
                </a:lnTo>
                <a:lnTo>
                  <a:pt x="289" y="186"/>
                </a:lnTo>
                <a:lnTo>
                  <a:pt x="288" y="188"/>
                </a:lnTo>
                <a:lnTo>
                  <a:pt x="287" y="195"/>
                </a:lnTo>
                <a:lnTo>
                  <a:pt x="286" y="197"/>
                </a:lnTo>
                <a:lnTo>
                  <a:pt x="284" y="203"/>
                </a:lnTo>
                <a:lnTo>
                  <a:pt x="281" y="204"/>
                </a:lnTo>
                <a:lnTo>
                  <a:pt x="278" y="204"/>
                </a:lnTo>
                <a:lnTo>
                  <a:pt x="274" y="205"/>
                </a:lnTo>
                <a:lnTo>
                  <a:pt x="272" y="206"/>
                </a:lnTo>
                <a:lnTo>
                  <a:pt x="272" y="241"/>
                </a:lnTo>
                <a:lnTo>
                  <a:pt x="272" y="247"/>
                </a:lnTo>
                <a:lnTo>
                  <a:pt x="272" y="256"/>
                </a:lnTo>
                <a:lnTo>
                  <a:pt x="272" y="261"/>
                </a:lnTo>
                <a:lnTo>
                  <a:pt x="272" y="265"/>
                </a:lnTo>
                <a:lnTo>
                  <a:pt x="272" y="274"/>
                </a:lnTo>
                <a:lnTo>
                  <a:pt x="272" y="277"/>
                </a:lnTo>
                <a:lnTo>
                  <a:pt x="272" y="280"/>
                </a:lnTo>
                <a:lnTo>
                  <a:pt x="272" y="290"/>
                </a:lnTo>
                <a:lnTo>
                  <a:pt x="272" y="292"/>
                </a:lnTo>
                <a:lnTo>
                  <a:pt x="272" y="298"/>
                </a:lnTo>
                <a:lnTo>
                  <a:pt x="272" y="300"/>
                </a:lnTo>
                <a:lnTo>
                  <a:pt x="272" y="306"/>
                </a:lnTo>
                <a:lnTo>
                  <a:pt x="272" y="307"/>
                </a:lnTo>
                <a:lnTo>
                  <a:pt x="272" y="313"/>
                </a:lnTo>
                <a:lnTo>
                  <a:pt x="272" y="319"/>
                </a:lnTo>
                <a:lnTo>
                  <a:pt x="272" y="322"/>
                </a:lnTo>
                <a:lnTo>
                  <a:pt x="272" y="324"/>
                </a:lnTo>
                <a:lnTo>
                  <a:pt x="272" y="330"/>
                </a:lnTo>
                <a:lnTo>
                  <a:pt x="272" y="333"/>
                </a:lnTo>
                <a:lnTo>
                  <a:pt x="272" y="336"/>
                </a:lnTo>
                <a:lnTo>
                  <a:pt x="272" y="339"/>
                </a:lnTo>
                <a:lnTo>
                  <a:pt x="272" y="343"/>
                </a:lnTo>
                <a:lnTo>
                  <a:pt x="272" y="349"/>
                </a:lnTo>
                <a:lnTo>
                  <a:pt x="272" y="354"/>
                </a:lnTo>
                <a:lnTo>
                  <a:pt x="272" y="360"/>
                </a:lnTo>
                <a:lnTo>
                  <a:pt x="272" y="368"/>
                </a:lnTo>
                <a:lnTo>
                  <a:pt x="271" y="373"/>
                </a:lnTo>
                <a:lnTo>
                  <a:pt x="271" y="379"/>
                </a:lnTo>
                <a:lnTo>
                  <a:pt x="271" y="385"/>
                </a:lnTo>
                <a:lnTo>
                  <a:pt x="271" y="392"/>
                </a:lnTo>
                <a:lnTo>
                  <a:pt x="271" y="398"/>
                </a:lnTo>
                <a:lnTo>
                  <a:pt x="271" y="409"/>
                </a:lnTo>
                <a:lnTo>
                  <a:pt x="271" y="412"/>
                </a:lnTo>
                <a:lnTo>
                  <a:pt x="270" y="430"/>
                </a:lnTo>
                <a:lnTo>
                  <a:pt x="271" y="435"/>
                </a:lnTo>
                <a:lnTo>
                  <a:pt x="271" y="437"/>
                </a:lnTo>
                <a:lnTo>
                  <a:pt x="271" y="440"/>
                </a:lnTo>
                <a:lnTo>
                  <a:pt x="271" y="444"/>
                </a:lnTo>
                <a:lnTo>
                  <a:pt x="271" y="448"/>
                </a:lnTo>
                <a:lnTo>
                  <a:pt x="265" y="448"/>
                </a:lnTo>
                <a:lnTo>
                  <a:pt x="261" y="448"/>
                </a:lnTo>
                <a:lnTo>
                  <a:pt x="239" y="448"/>
                </a:lnTo>
                <a:lnTo>
                  <a:pt x="233" y="448"/>
                </a:lnTo>
                <a:lnTo>
                  <a:pt x="225" y="448"/>
                </a:lnTo>
                <a:lnTo>
                  <a:pt x="219" y="448"/>
                </a:lnTo>
                <a:lnTo>
                  <a:pt x="211" y="448"/>
                </a:lnTo>
                <a:lnTo>
                  <a:pt x="207" y="448"/>
                </a:lnTo>
                <a:lnTo>
                  <a:pt x="205" y="448"/>
                </a:lnTo>
                <a:lnTo>
                  <a:pt x="199" y="448"/>
                </a:lnTo>
                <a:lnTo>
                  <a:pt x="194" y="448"/>
                </a:lnTo>
                <a:lnTo>
                  <a:pt x="187" y="448"/>
                </a:lnTo>
                <a:lnTo>
                  <a:pt x="180" y="448"/>
                </a:lnTo>
                <a:lnTo>
                  <a:pt x="172" y="448"/>
                </a:lnTo>
                <a:lnTo>
                  <a:pt x="165" y="448"/>
                </a:lnTo>
                <a:lnTo>
                  <a:pt x="163" y="448"/>
                </a:lnTo>
                <a:lnTo>
                  <a:pt x="158" y="448"/>
                </a:lnTo>
                <a:lnTo>
                  <a:pt x="143" y="448"/>
                </a:lnTo>
                <a:lnTo>
                  <a:pt x="140" y="448"/>
                </a:lnTo>
                <a:lnTo>
                  <a:pt x="138" y="448"/>
                </a:lnTo>
                <a:lnTo>
                  <a:pt x="123" y="448"/>
                </a:lnTo>
                <a:lnTo>
                  <a:pt x="119" y="448"/>
                </a:lnTo>
                <a:lnTo>
                  <a:pt x="116" y="448"/>
                </a:lnTo>
                <a:lnTo>
                  <a:pt x="108" y="448"/>
                </a:lnTo>
                <a:lnTo>
                  <a:pt x="106" y="448"/>
                </a:lnTo>
                <a:lnTo>
                  <a:pt x="101" y="448"/>
                </a:lnTo>
                <a:lnTo>
                  <a:pt x="99" y="448"/>
                </a:lnTo>
                <a:lnTo>
                  <a:pt x="95" y="448"/>
                </a:lnTo>
                <a:lnTo>
                  <a:pt x="93" y="448"/>
                </a:lnTo>
                <a:lnTo>
                  <a:pt x="90" y="448"/>
                </a:lnTo>
                <a:lnTo>
                  <a:pt x="87" y="448"/>
                </a:lnTo>
                <a:lnTo>
                  <a:pt x="84" y="448"/>
                </a:lnTo>
                <a:lnTo>
                  <a:pt x="80" y="448"/>
                </a:lnTo>
                <a:lnTo>
                  <a:pt x="69" y="448"/>
                </a:lnTo>
                <a:lnTo>
                  <a:pt x="65" y="448"/>
                </a:lnTo>
                <a:lnTo>
                  <a:pt x="63" y="448"/>
                </a:lnTo>
                <a:lnTo>
                  <a:pt x="58" y="448"/>
                </a:lnTo>
                <a:lnTo>
                  <a:pt x="57" y="448"/>
                </a:lnTo>
                <a:lnTo>
                  <a:pt x="57" y="444"/>
                </a:lnTo>
                <a:lnTo>
                  <a:pt x="57" y="437"/>
                </a:lnTo>
                <a:lnTo>
                  <a:pt x="57" y="428"/>
                </a:lnTo>
                <a:lnTo>
                  <a:pt x="57" y="424"/>
                </a:lnTo>
                <a:lnTo>
                  <a:pt x="57" y="421"/>
                </a:lnTo>
                <a:lnTo>
                  <a:pt x="57" y="415"/>
                </a:lnTo>
                <a:lnTo>
                  <a:pt x="57" y="411"/>
                </a:lnTo>
                <a:lnTo>
                  <a:pt x="57" y="401"/>
                </a:lnTo>
                <a:lnTo>
                  <a:pt x="57" y="392"/>
                </a:lnTo>
                <a:lnTo>
                  <a:pt x="57" y="377"/>
                </a:lnTo>
                <a:lnTo>
                  <a:pt x="57" y="373"/>
                </a:lnTo>
                <a:lnTo>
                  <a:pt x="57" y="362"/>
                </a:lnTo>
                <a:lnTo>
                  <a:pt x="57" y="359"/>
                </a:lnTo>
                <a:lnTo>
                  <a:pt x="57" y="357"/>
                </a:lnTo>
                <a:lnTo>
                  <a:pt x="57" y="354"/>
                </a:lnTo>
                <a:lnTo>
                  <a:pt x="57" y="353"/>
                </a:lnTo>
                <a:lnTo>
                  <a:pt x="57" y="351"/>
                </a:lnTo>
                <a:lnTo>
                  <a:pt x="57" y="349"/>
                </a:lnTo>
                <a:lnTo>
                  <a:pt x="57" y="347"/>
                </a:lnTo>
                <a:lnTo>
                  <a:pt x="57" y="336"/>
                </a:lnTo>
                <a:lnTo>
                  <a:pt x="57" y="334"/>
                </a:lnTo>
                <a:lnTo>
                  <a:pt x="57" y="328"/>
                </a:lnTo>
                <a:lnTo>
                  <a:pt x="57" y="326"/>
                </a:lnTo>
                <a:lnTo>
                  <a:pt x="57" y="313"/>
                </a:lnTo>
                <a:lnTo>
                  <a:pt x="57" y="310"/>
                </a:lnTo>
                <a:lnTo>
                  <a:pt x="50" y="324"/>
                </a:lnTo>
                <a:lnTo>
                  <a:pt x="48" y="327"/>
                </a:lnTo>
                <a:lnTo>
                  <a:pt x="39" y="331"/>
                </a:lnTo>
                <a:lnTo>
                  <a:pt x="38" y="330"/>
                </a:lnTo>
                <a:lnTo>
                  <a:pt x="37" y="328"/>
                </a:lnTo>
                <a:lnTo>
                  <a:pt x="35" y="327"/>
                </a:lnTo>
                <a:lnTo>
                  <a:pt x="31" y="325"/>
                </a:lnTo>
                <a:lnTo>
                  <a:pt x="27" y="324"/>
                </a:lnTo>
                <a:lnTo>
                  <a:pt x="25" y="323"/>
                </a:lnTo>
                <a:lnTo>
                  <a:pt x="23" y="322"/>
                </a:lnTo>
                <a:lnTo>
                  <a:pt x="20" y="322"/>
                </a:lnTo>
                <a:lnTo>
                  <a:pt x="18" y="320"/>
                </a:lnTo>
                <a:lnTo>
                  <a:pt x="17" y="320"/>
                </a:lnTo>
                <a:lnTo>
                  <a:pt x="15" y="320"/>
                </a:lnTo>
                <a:lnTo>
                  <a:pt x="13" y="319"/>
                </a:lnTo>
                <a:lnTo>
                  <a:pt x="8" y="320"/>
                </a:lnTo>
                <a:lnTo>
                  <a:pt x="4" y="323"/>
                </a:lnTo>
                <a:lnTo>
                  <a:pt x="3" y="324"/>
                </a:lnTo>
                <a:lnTo>
                  <a:pt x="0" y="324"/>
                </a:lnTo>
                <a:lnTo>
                  <a:pt x="0" y="322"/>
                </a:lnTo>
                <a:lnTo>
                  <a:pt x="0" y="319"/>
                </a:lnTo>
                <a:lnTo>
                  <a:pt x="0" y="309"/>
                </a:lnTo>
                <a:lnTo>
                  <a:pt x="0" y="308"/>
                </a:lnTo>
                <a:lnTo>
                  <a:pt x="0" y="300"/>
                </a:lnTo>
                <a:lnTo>
                  <a:pt x="0" y="298"/>
                </a:lnTo>
                <a:lnTo>
                  <a:pt x="0" y="293"/>
                </a:lnTo>
                <a:lnTo>
                  <a:pt x="0" y="288"/>
                </a:lnTo>
                <a:lnTo>
                  <a:pt x="0" y="284"/>
                </a:lnTo>
                <a:lnTo>
                  <a:pt x="0" y="282"/>
                </a:lnTo>
                <a:lnTo>
                  <a:pt x="0" y="280"/>
                </a:lnTo>
                <a:lnTo>
                  <a:pt x="0" y="277"/>
                </a:lnTo>
                <a:lnTo>
                  <a:pt x="0" y="276"/>
                </a:lnTo>
                <a:lnTo>
                  <a:pt x="0" y="268"/>
                </a:lnTo>
                <a:lnTo>
                  <a:pt x="0" y="264"/>
                </a:lnTo>
                <a:lnTo>
                  <a:pt x="0" y="256"/>
                </a:lnTo>
                <a:lnTo>
                  <a:pt x="0" y="238"/>
                </a:lnTo>
                <a:lnTo>
                  <a:pt x="0" y="235"/>
                </a:lnTo>
                <a:lnTo>
                  <a:pt x="0" y="206"/>
                </a:lnTo>
                <a:lnTo>
                  <a:pt x="0" y="196"/>
                </a:lnTo>
                <a:lnTo>
                  <a:pt x="0" y="187"/>
                </a:lnTo>
                <a:lnTo>
                  <a:pt x="0" y="176"/>
                </a:lnTo>
                <a:lnTo>
                  <a:pt x="0" y="174"/>
                </a:lnTo>
                <a:lnTo>
                  <a:pt x="0" y="161"/>
                </a:lnTo>
                <a:lnTo>
                  <a:pt x="0" y="154"/>
                </a:lnTo>
                <a:lnTo>
                  <a:pt x="0" y="149"/>
                </a:lnTo>
                <a:lnTo>
                  <a:pt x="4" y="149"/>
                </a:lnTo>
                <a:lnTo>
                  <a:pt x="8" y="149"/>
                </a:lnTo>
                <a:lnTo>
                  <a:pt x="10" y="149"/>
                </a:lnTo>
                <a:lnTo>
                  <a:pt x="13" y="149"/>
                </a:lnTo>
                <a:lnTo>
                  <a:pt x="14" y="149"/>
                </a:lnTo>
                <a:lnTo>
                  <a:pt x="17" y="149"/>
                </a:lnTo>
                <a:lnTo>
                  <a:pt x="21" y="149"/>
                </a:lnTo>
                <a:lnTo>
                  <a:pt x="25" y="149"/>
                </a:lnTo>
                <a:lnTo>
                  <a:pt x="29" y="149"/>
                </a:lnTo>
                <a:lnTo>
                  <a:pt x="34" y="149"/>
                </a:lnTo>
                <a:lnTo>
                  <a:pt x="34" y="147"/>
                </a:lnTo>
                <a:lnTo>
                  <a:pt x="34" y="141"/>
                </a:lnTo>
                <a:lnTo>
                  <a:pt x="34" y="139"/>
                </a:lnTo>
                <a:lnTo>
                  <a:pt x="34" y="133"/>
                </a:lnTo>
                <a:lnTo>
                  <a:pt x="34" y="130"/>
                </a:lnTo>
                <a:lnTo>
                  <a:pt x="34" y="124"/>
                </a:lnTo>
                <a:lnTo>
                  <a:pt x="34" y="120"/>
                </a:lnTo>
                <a:lnTo>
                  <a:pt x="34" y="112"/>
                </a:lnTo>
                <a:lnTo>
                  <a:pt x="34" y="100"/>
                </a:lnTo>
                <a:lnTo>
                  <a:pt x="34" y="88"/>
                </a:lnTo>
                <a:lnTo>
                  <a:pt x="34" y="78"/>
                </a:lnTo>
                <a:lnTo>
                  <a:pt x="34" y="74"/>
                </a:lnTo>
                <a:lnTo>
                  <a:pt x="34" y="62"/>
                </a:lnTo>
                <a:lnTo>
                  <a:pt x="34" y="49"/>
                </a:lnTo>
                <a:lnTo>
                  <a:pt x="34" y="45"/>
                </a:lnTo>
                <a:lnTo>
                  <a:pt x="34" y="37"/>
                </a:lnTo>
                <a:lnTo>
                  <a:pt x="34" y="26"/>
                </a:lnTo>
                <a:lnTo>
                  <a:pt x="34" y="23"/>
                </a:lnTo>
                <a:lnTo>
                  <a:pt x="34" y="20"/>
                </a:lnTo>
                <a:lnTo>
                  <a:pt x="34" y="17"/>
                </a:lnTo>
                <a:lnTo>
                  <a:pt x="34" y="13"/>
                </a:lnTo>
                <a:lnTo>
                  <a:pt x="34" y="10"/>
                </a:lnTo>
                <a:lnTo>
                  <a:pt x="34"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1" name="Freeform 225" descr="10%"/>
          <p:cNvSpPr>
            <a:spLocks/>
          </p:cNvSpPr>
          <p:nvPr/>
        </p:nvSpPr>
        <p:spPr bwMode="auto">
          <a:xfrm>
            <a:off x="7627938" y="1458914"/>
            <a:ext cx="1041400" cy="1006475"/>
          </a:xfrm>
          <a:custGeom>
            <a:avLst/>
            <a:gdLst>
              <a:gd name="T0" fmla="*/ 2147483646 w 722"/>
              <a:gd name="T1" fmla="*/ 2147483646 h 719"/>
              <a:gd name="T2" fmla="*/ 2147483646 w 722"/>
              <a:gd name="T3" fmla="*/ 2147483646 h 719"/>
              <a:gd name="T4" fmla="*/ 2147483646 w 722"/>
              <a:gd name="T5" fmla="*/ 2147483646 h 719"/>
              <a:gd name="T6" fmla="*/ 2147483646 w 722"/>
              <a:gd name="T7" fmla="*/ 2147483646 h 719"/>
              <a:gd name="T8" fmla="*/ 2147483646 w 722"/>
              <a:gd name="T9" fmla="*/ 2147483646 h 719"/>
              <a:gd name="T10" fmla="*/ 2147483646 w 722"/>
              <a:gd name="T11" fmla="*/ 2147483646 h 719"/>
              <a:gd name="T12" fmla="*/ 2147483646 w 722"/>
              <a:gd name="T13" fmla="*/ 2147483646 h 719"/>
              <a:gd name="T14" fmla="*/ 2147483646 w 722"/>
              <a:gd name="T15" fmla="*/ 2147483646 h 719"/>
              <a:gd name="T16" fmla="*/ 2147483646 w 722"/>
              <a:gd name="T17" fmla="*/ 2147483646 h 719"/>
              <a:gd name="T18" fmla="*/ 2147483646 w 722"/>
              <a:gd name="T19" fmla="*/ 2147483646 h 719"/>
              <a:gd name="T20" fmla="*/ 2147483646 w 722"/>
              <a:gd name="T21" fmla="*/ 2147483646 h 719"/>
              <a:gd name="T22" fmla="*/ 2147483646 w 722"/>
              <a:gd name="T23" fmla="*/ 2147483646 h 719"/>
              <a:gd name="T24" fmla="*/ 2147483646 w 722"/>
              <a:gd name="T25" fmla="*/ 2147483646 h 719"/>
              <a:gd name="T26" fmla="*/ 2147483646 w 722"/>
              <a:gd name="T27" fmla="*/ 2147483646 h 719"/>
              <a:gd name="T28" fmla="*/ 2147483646 w 722"/>
              <a:gd name="T29" fmla="*/ 2147483646 h 719"/>
              <a:gd name="T30" fmla="*/ 2147483646 w 722"/>
              <a:gd name="T31" fmla="*/ 2147483646 h 719"/>
              <a:gd name="T32" fmla="*/ 2147483646 w 722"/>
              <a:gd name="T33" fmla="*/ 2147483646 h 719"/>
              <a:gd name="T34" fmla="*/ 2147483646 w 722"/>
              <a:gd name="T35" fmla="*/ 2147483646 h 719"/>
              <a:gd name="T36" fmla="*/ 2147483646 w 722"/>
              <a:gd name="T37" fmla="*/ 2147483646 h 719"/>
              <a:gd name="T38" fmla="*/ 2147483646 w 722"/>
              <a:gd name="T39" fmla="*/ 2147483646 h 719"/>
              <a:gd name="T40" fmla="*/ 2147483646 w 722"/>
              <a:gd name="T41" fmla="*/ 2147483646 h 719"/>
              <a:gd name="T42" fmla="*/ 2147483646 w 722"/>
              <a:gd name="T43" fmla="*/ 2147483646 h 719"/>
              <a:gd name="T44" fmla="*/ 2147483646 w 722"/>
              <a:gd name="T45" fmla="*/ 2147483646 h 719"/>
              <a:gd name="T46" fmla="*/ 2147483646 w 722"/>
              <a:gd name="T47" fmla="*/ 2147483646 h 719"/>
              <a:gd name="T48" fmla="*/ 2147483646 w 722"/>
              <a:gd name="T49" fmla="*/ 2147483646 h 719"/>
              <a:gd name="T50" fmla="*/ 2147483646 w 722"/>
              <a:gd name="T51" fmla="*/ 2147483646 h 719"/>
              <a:gd name="T52" fmla="*/ 2147483646 w 722"/>
              <a:gd name="T53" fmla="*/ 2147483646 h 719"/>
              <a:gd name="T54" fmla="*/ 2147483646 w 722"/>
              <a:gd name="T55" fmla="*/ 2147483646 h 719"/>
              <a:gd name="T56" fmla="*/ 2147483646 w 722"/>
              <a:gd name="T57" fmla="*/ 2147483646 h 719"/>
              <a:gd name="T58" fmla="*/ 2147483646 w 722"/>
              <a:gd name="T59" fmla="*/ 2147483646 h 719"/>
              <a:gd name="T60" fmla="*/ 2147483646 w 722"/>
              <a:gd name="T61" fmla="*/ 2147483646 h 719"/>
              <a:gd name="T62" fmla="*/ 2147483646 w 722"/>
              <a:gd name="T63" fmla="*/ 2147483646 h 719"/>
              <a:gd name="T64" fmla="*/ 2147483646 w 722"/>
              <a:gd name="T65" fmla="*/ 2147483646 h 719"/>
              <a:gd name="T66" fmla="*/ 2147483646 w 722"/>
              <a:gd name="T67" fmla="*/ 2147483646 h 719"/>
              <a:gd name="T68" fmla="*/ 2147483646 w 722"/>
              <a:gd name="T69" fmla="*/ 2147483646 h 719"/>
              <a:gd name="T70" fmla="*/ 2147483646 w 722"/>
              <a:gd name="T71" fmla="*/ 2147483646 h 719"/>
              <a:gd name="T72" fmla="*/ 2147483646 w 722"/>
              <a:gd name="T73" fmla="*/ 2147483646 h 719"/>
              <a:gd name="T74" fmla="*/ 2147483646 w 722"/>
              <a:gd name="T75" fmla="*/ 2147483646 h 719"/>
              <a:gd name="T76" fmla="*/ 2147483646 w 722"/>
              <a:gd name="T77" fmla="*/ 2147483646 h 719"/>
              <a:gd name="T78" fmla="*/ 2147483646 w 722"/>
              <a:gd name="T79" fmla="*/ 2147483646 h 719"/>
              <a:gd name="T80" fmla="*/ 2147483646 w 722"/>
              <a:gd name="T81" fmla="*/ 2147483646 h 719"/>
              <a:gd name="T82" fmla="*/ 2147483646 w 722"/>
              <a:gd name="T83" fmla="*/ 2147483646 h 719"/>
              <a:gd name="T84" fmla="*/ 2147483646 w 722"/>
              <a:gd name="T85" fmla="*/ 2147483646 h 719"/>
              <a:gd name="T86" fmla="*/ 2147483646 w 722"/>
              <a:gd name="T87" fmla="*/ 2147483646 h 719"/>
              <a:gd name="T88" fmla="*/ 2147483646 w 722"/>
              <a:gd name="T89" fmla="*/ 2147483646 h 719"/>
              <a:gd name="T90" fmla="*/ 2147483646 w 722"/>
              <a:gd name="T91" fmla="*/ 2147483646 h 719"/>
              <a:gd name="T92" fmla="*/ 0 w 722"/>
              <a:gd name="T93" fmla="*/ 2147483646 h 719"/>
              <a:gd name="T94" fmla="*/ 2147483646 w 722"/>
              <a:gd name="T95" fmla="*/ 2147483646 h 719"/>
              <a:gd name="T96" fmla="*/ 2147483646 w 722"/>
              <a:gd name="T97" fmla="*/ 2147483646 h 719"/>
              <a:gd name="T98" fmla="*/ 2147483646 w 722"/>
              <a:gd name="T99" fmla="*/ 2147483646 h 719"/>
              <a:gd name="T100" fmla="*/ 2147483646 w 722"/>
              <a:gd name="T101" fmla="*/ 2147483646 h 719"/>
              <a:gd name="T102" fmla="*/ 2147483646 w 722"/>
              <a:gd name="T103" fmla="*/ 2147483646 h 719"/>
              <a:gd name="T104" fmla="*/ 2147483646 w 722"/>
              <a:gd name="T105" fmla="*/ 2147483646 h 719"/>
              <a:gd name="T106" fmla="*/ 2147483646 w 722"/>
              <a:gd name="T107" fmla="*/ 2147483646 h 719"/>
              <a:gd name="T108" fmla="*/ 2147483646 w 722"/>
              <a:gd name="T109" fmla="*/ 2147483646 h 719"/>
              <a:gd name="T110" fmla="*/ 2147483646 w 722"/>
              <a:gd name="T111" fmla="*/ 2147483646 h 719"/>
              <a:gd name="T112" fmla="*/ 2147483646 w 722"/>
              <a:gd name="T113" fmla="*/ 2147483646 h 719"/>
              <a:gd name="T114" fmla="*/ 2147483646 w 722"/>
              <a:gd name="T115" fmla="*/ 2147483646 h 719"/>
              <a:gd name="T116" fmla="*/ 2147483646 w 722"/>
              <a:gd name="T117" fmla="*/ 2147483646 h 7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719"/>
              <a:gd name="T179" fmla="*/ 722 w 722"/>
              <a:gd name="T180" fmla="*/ 719 h 7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719">
                <a:moveTo>
                  <a:pt x="415" y="1"/>
                </a:moveTo>
                <a:lnTo>
                  <a:pt x="439" y="1"/>
                </a:lnTo>
                <a:lnTo>
                  <a:pt x="441" y="1"/>
                </a:lnTo>
                <a:lnTo>
                  <a:pt x="451" y="1"/>
                </a:lnTo>
                <a:lnTo>
                  <a:pt x="453" y="1"/>
                </a:lnTo>
                <a:lnTo>
                  <a:pt x="463" y="1"/>
                </a:lnTo>
                <a:lnTo>
                  <a:pt x="468" y="1"/>
                </a:lnTo>
                <a:lnTo>
                  <a:pt x="475" y="1"/>
                </a:lnTo>
                <a:lnTo>
                  <a:pt x="482" y="1"/>
                </a:lnTo>
                <a:lnTo>
                  <a:pt x="492" y="1"/>
                </a:lnTo>
                <a:lnTo>
                  <a:pt x="504" y="1"/>
                </a:lnTo>
                <a:lnTo>
                  <a:pt x="512" y="1"/>
                </a:lnTo>
                <a:lnTo>
                  <a:pt x="518" y="0"/>
                </a:lnTo>
                <a:lnTo>
                  <a:pt x="527" y="1"/>
                </a:lnTo>
                <a:lnTo>
                  <a:pt x="531" y="1"/>
                </a:lnTo>
                <a:lnTo>
                  <a:pt x="533" y="1"/>
                </a:lnTo>
                <a:lnTo>
                  <a:pt x="546" y="1"/>
                </a:lnTo>
                <a:lnTo>
                  <a:pt x="549" y="1"/>
                </a:lnTo>
                <a:lnTo>
                  <a:pt x="552" y="1"/>
                </a:lnTo>
                <a:lnTo>
                  <a:pt x="558" y="1"/>
                </a:lnTo>
                <a:lnTo>
                  <a:pt x="560" y="1"/>
                </a:lnTo>
                <a:lnTo>
                  <a:pt x="566" y="1"/>
                </a:lnTo>
                <a:lnTo>
                  <a:pt x="568" y="1"/>
                </a:lnTo>
                <a:lnTo>
                  <a:pt x="573" y="1"/>
                </a:lnTo>
                <a:lnTo>
                  <a:pt x="580" y="1"/>
                </a:lnTo>
                <a:lnTo>
                  <a:pt x="582" y="1"/>
                </a:lnTo>
                <a:lnTo>
                  <a:pt x="583" y="1"/>
                </a:lnTo>
                <a:lnTo>
                  <a:pt x="585" y="1"/>
                </a:lnTo>
                <a:lnTo>
                  <a:pt x="591" y="1"/>
                </a:lnTo>
                <a:lnTo>
                  <a:pt x="596" y="1"/>
                </a:lnTo>
                <a:lnTo>
                  <a:pt x="607" y="1"/>
                </a:lnTo>
                <a:lnTo>
                  <a:pt x="613" y="1"/>
                </a:lnTo>
                <a:lnTo>
                  <a:pt x="615" y="1"/>
                </a:lnTo>
                <a:lnTo>
                  <a:pt x="617" y="1"/>
                </a:lnTo>
                <a:lnTo>
                  <a:pt x="619" y="1"/>
                </a:lnTo>
                <a:lnTo>
                  <a:pt x="622" y="1"/>
                </a:lnTo>
                <a:lnTo>
                  <a:pt x="623" y="1"/>
                </a:lnTo>
                <a:lnTo>
                  <a:pt x="625" y="1"/>
                </a:lnTo>
                <a:lnTo>
                  <a:pt x="629" y="1"/>
                </a:lnTo>
                <a:lnTo>
                  <a:pt x="630" y="1"/>
                </a:lnTo>
                <a:lnTo>
                  <a:pt x="637" y="1"/>
                </a:lnTo>
                <a:lnTo>
                  <a:pt x="645" y="1"/>
                </a:lnTo>
                <a:lnTo>
                  <a:pt x="647" y="1"/>
                </a:lnTo>
                <a:lnTo>
                  <a:pt x="657" y="1"/>
                </a:lnTo>
                <a:lnTo>
                  <a:pt x="658" y="1"/>
                </a:lnTo>
                <a:lnTo>
                  <a:pt x="677" y="1"/>
                </a:lnTo>
                <a:lnTo>
                  <a:pt x="686" y="1"/>
                </a:lnTo>
                <a:lnTo>
                  <a:pt x="688" y="1"/>
                </a:lnTo>
                <a:lnTo>
                  <a:pt x="704" y="1"/>
                </a:lnTo>
                <a:lnTo>
                  <a:pt x="706" y="1"/>
                </a:lnTo>
                <a:lnTo>
                  <a:pt x="711" y="1"/>
                </a:lnTo>
                <a:lnTo>
                  <a:pt x="721" y="1"/>
                </a:lnTo>
                <a:lnTo>
                  <a:pt x="721" y="7"/>
                </a:lnTo>
                <a:lnTo>
                  <a:pt x="721" y="22"/>
                </a:lnTo>
                <a:lnTo>
                  <a:pt x="721" y="31"/>
                </a:lnTo>
                <a:lnTo>
                  <a:pt x="721" y="62"/>
                </a:lnTo>
                <a:lnTo>
                  <a:pt x="721" y="72"/>
                </a:lnTo>
                <a:lnTo>
                  <a:pt x="721" y="80"/>
                </a:lnTo>
                <a:lnTo>
                  <a:pt x="721" y="95"/>
                </a:lnTo>
                <a:lnTo>
                  <a:pt x="721" y="107"/>
                </a:lnTo>
                <a:lnTo>
                  <a:pt x="721" y="110"/>
                </a:lnTo>
                <a:lnTo>
                  <a:pt x="721" y="113"/>
                </a:lnTo>
                <a:lnTo>
                  <a:pt x="721" y="120"/>
                </a:lnTo>
                <a:lnTo>
                  <a:pt x="721" y="141"/>
                </a:lnTo>
                <a:lnTo>
                  <a:pt x="721" y="150"/>
                </a:lnTo>
                <a:lnTo>
                  <a:pt x="721" y="156"/>
                </a:lnTo>
                <a:lnTo>
                  <a:pt x="721" y="157"/>
                </a:lnTo>
                <a:lnTo>
                  <a:pt x="721" y="163"/>
                </a:lnTo>
                <a:lnTo>
                  <a:pt x="721" y="170"/>
                </a:lnTo>
                <a:lnTo>
                  <a:pt x="721" y="175"/>
                </a:lnTo>
                <a:lnTo>
                  <a:pt x="721" y="180"/>
                </a:lnTo>
                <a:lnTo>
                  <a:pt x="721" y="182"/>
                </a:lnTo>
                <a:lnTo>
                  <a:pt x="721" y="187"/>
                </a:lnTo>
                <a:lnTo>
                  <a:pt x="721" y="188"/>
                </a:lnTo>
                <a:lnTo>
                  <a:pt x="721" y="190"/>
                </a:lnTo>
                <a:lnTo>
                  <a:pt x="721" y="192"/>
                </a:lnTo>
                <a:lnTo>
                  <a:pt x="721" y="196"/>
                </a:lnTo>
                <a:lnTo>
                  <a:pt x="721" y="199"/>
                </a:lnTo>
                <a:lnTo>
                  <a:pt x="721" y="206"/>
                </a:lnTo>
                <a:lnTo>
                  <a:pt x="721" y="210"/>
                </a:lnTo>
                <a:lnTo>
                  <a:pt x="721" y="213"/>
                </a:lnTo>
                <a:lnTo>
                  <a:pt x="721" y="220"/>
                </a:lnTo>
                <a:lnTo>
                  <a:pt x="721" y="222"/>
                </a:lnTo>
                <a:lnTo>
                  <a:pt x="721" y="223"/>
                </a:lnTo>
                <a:lnTo>
                  <a:pt x="721" y="225"/>
                </a:lnTo>
                <a:lnTo>
                  <a:pt x="721" y="229"/>
                </a:lnTo>
                <a:lnTo>
                  <a:pt x="721" y="234"/>
                </a:lnTo>
                <a:lnTo>
                  <a:pt x="721" y="237"/>
                </a:lnTo>
                <a:lnTo>
                  <a:pt x="721" y="239"/>
                </a:lnTo>
                <a:lnTo>
                  <a:pt x="721" y="240"/>
                </a:lnTo>
                <a:lnTo>
                  <a:pt x="721" y="246"/>
                </a:lnTo>
                <a:lnTo>
                  <a:pt x="721" y="248"/>
                </a:lnTo>
                <a:lnTo>
                  <a:pt x="721" y="255"/>
                </a:lnTo>
                <a:lnTo>
                  <a:pt x="721" y="259"/>
                </a:lnTo>
                <a:lnTo>
                  <a:pt x="721" y="269"/>
                </a:lnTo>
                <a:lnTo>
                  <a:pt x="721" y="273"/>
                </a:lnTo>
                <a:lnTo>
                  <a:pt x="721" y="275"/>
                </a:lnTo>
                <a:lnTo>
                  <a:pt x="721" y="279"/>
                </a:lnTo>
                <a:lnTo>
                  <a:pt x="721" y="290"/>
                </a:lnTo>
                <a:lnTo>
                  <a:pt x="721" y="294"/>
                </a:lnTo>
                <a:lnTo>
                  <a:pt x="721" y="301"/>
                </a:lnTo>
                <a:lnTo>
                  <a:pt x="721" y="303"/>
                </a:lnTo>
                <a:lnTo>
                  <a:pt x="721" y="306"/>
                </a:lnTo>
                <a:lnTo>
                  <a:pt x="721" y="309"/>
                </a:lnTo>
                <a:lnTo>
                  <a:pt x="721" y="311"/>
                </a:lnTo>
                <a:lnTo>
                  <a:pt x="721" y="316"/>
                </a:lnTo>
                <a:lnTo>
                  <a:pt x="721" y="318"/>
                </a:lnTo>
                <a:lnTo>
                  <a:pt x="721" y="332"/>
                </a:lnTo>
                <a:lnTo>
                  <a:pt x="721" y="335"/>
                </a:lnTo>
                <a:lnTo>
                  <a:pt x="721" y="342"/>
                </a:lnTo>
                <a:lnTo>
                  <a:pt x="721" y="357"/>
                </a:lnTo>
                <a:lnTo>
                  <a:pt x="721" y="358"/>
                </a:lnTo>
                <a:lnTo>
                  <a:pt x="721" y="372"/>
                </a:lnTo>
                <a:lnTo>
                  <a:pt x="721" y="375"/>
                </a:lnTo>
                <a:lnTo>
                  <a:pt x="721" y="379"/>
                </a:lnTo>
                <a:lnTo>
                  <a:pt x="721" y="382"/>
                </a:lnTo>
                <a:lnTo>
                  <a:pt x="721" y="394"/>
                </a:lnTo>
                <a:lnTo>
                  <a:pt x="721" y="404"/>
                </a:lnTo>
                <a:lnTo>
                  <a:pt x="721" y="406"/>
                </a:lnTo>
                <a:lnTo>
                  <a:pt x="719" y="451"/>
                </a:lnTo>
                <a:lnTo>
                  <a:pt x="721" y="455"/>
                </a:lnTo>
                <a:lnTo>
                  <a:pt x="719" y="458"/>
                </a:lnTo>
                <a:lnTo>
                  <a:pt x="719" y="459"/>
                </a:lnTo>
                <a:lnTo>
                  <a:pt x="719" y="461"/>
                </a:lnTo>
                <a:lnTo>
                  <a:pt x="719" y="465"/>
                </a:lnTo>
                <a:lnTo>
                  <a:pt x="721" y="469"/>
                </a:lnTo>
                <a:lnTo>
                  <a:pt x="721" y="471"/>
                </a:lnTo>
                <a:lnTo>
                  <a:pt x="721" y="472"/>
                </a:lnTo>
                <a:lnTo>
                  <a:pt x="721" y="475"/>
                </a:lnTo>
                <a:lnTo>
                  <a:pt x="719" y="478"/>
                </a:lnTo>
                <a:lnTo>
                  <a:pt x="719" y="485"/>
                </a:lnTo>
                <a:lnTo>
                  <a:pt x="719" y="487"/>
                </a:lnTo>
                <a:lnTo>
                  <a:pt x="719" y="491"/>
                </a:lnTo>
                <a:lnTo>
                  <a:pt x="719" y="496"/>
                </a:lnTo>
                <a:lnTo>
                  <a:pt x="719" y="500"/>
                </a:lnTo>
                <a:lnTo>
                  <a:pt x="719" y="502"/>
                </a:lnTo>
                <a:lnTo>
                  <a:pt x="719" y="504"/>
                </a:lnTo>
                <a:lnTo>
                  <a:pt x="719" y="507"/>
                </a:lnTo>
                <a:lnTo>
                  <a:pt x="719" y="510"/>
                </a:lnTo>
                <a:lnTo>
                  <a:pt x="719" y="514"/>
                </a:lnTo>
                <a:lnTo>
                  <a:pt x="719" y="518"/>
                </a:lnTo>
                <a:lnTo>
                  <a:pt x="719" y="526"/>
                </a:lnTo>
                <a:lnTo>
                  <a:pt x="719" y="531"/>
                </a:lnTo>
                <a:lnTo>
                  <a:pt x="719" y="534"/>
                </a:lnTo>
                <a:lnTo>
                  <a:pt x="719" y="536"/>
                </a:lnTo>
                <a:lnTo>
                  <a:pt x="719" y="538"/>
                </a:lnTo>
                <a:lnTo>
                  <a:pt x="719" y="542"/>
                </a:lnTo>
                <a:lnTo>
                  <a:pt x="719" y="544"/>
                </a:lnTo>
                <a:lnTo>
                  <a:pt x="719" y="546"/>
                </a:lnTo>
                <a:lnTo>
                  <a:pt x="719" y="548"/>
                </a:lnTo>
                <a:lnTo>
                  <a:pt x="719" y="551"/>
                </a:lnTo>
                <a:lnTo>
                  <a:pt x="719" y="554"/>
                </a:lnTo>
                <a:lnTo>
                  <a:pt x="719" y="559"/>
                </a:lnTo>
                <a:lnTo>
                  <a:pt x="719" y="561"/>
                </a:lnTo>
                <a:lnTo>
                  <a:pt x="719" y="567"/>
                </a:lnTo>
                <a:lnTo>
                  <a:pt x="719" y="573"/>
                </a:lnTo>
                <a:lnTo>
                  <a:pt x="719" y="576"/>
                </a:lnTo>
                <a:lnTo>
                  <a:pt x="719" y="578"/>
                </a:lnTo>
                <a:lnTo>
                  <a:pt x="719" y="581"/>
                </a:lnTo>
                <a:lnTo>
                  <a:pt x="719" y="588"/>
                </a:lnTo>
                <a:lnTo>
                  <a:pt x="719" y="592"/>
                </a:lnTo>
                <a:lnTo>
                  <a:pt x="719" y="595"/>
                </a:lnTo>
                <a:lnTo>
                  <a:pt x="719" y="597"/>
                </a:lnTo>
                <a:lnTo>
                  <a:pt x="719" y="604"/>
                </a:lnTo>
                <a:lnTo>
                  <a:pt x="719" y="607"/>
                </a:lnTo>
                <a:lnTo>
                  <a:pt x="719" y="610"/>
                </a:lnTo>
                <a:lnTo>
                  <a:pt x="719" y="615"/>
                </a:lnTo>
                <a:lnTo>
                  <a:pt x="719" y="621"/>
                </a:lnTo>
                <a:lnTo>
                  <a:pt x="719" y="629"/>
                </a:lnTo>
                <a:lnTo>
                  <a:pt x="719" y="640"/>
                </a:lnTo>
                <a:lnTo>
                  <a:pt x="719" y="643"/>
                </a:lnTo>
                <a:lnTo>
                  <a:pt x="719" y="645"/>
                </a:lnTo>
                <a:lnTo>
                  <a:pt x="719" y="648"/>
                </a:lnTo>
                <a:lnTo>
                  <a:pt x="719" y="651"/>
                </a:lnTo>
                <a:lnTo>
                  <a:pt x="719" y="654"/>
                </a:lnTo>
                <a:lnTo>
                  <a:pt x="719" y="657"/>
                </a:lnTo>
                <a:lnTo>
                  <a:pt x="719" y="661"/>
                </a:lnTo>
                <a:lnTo>
                  <a:pt x="719" y="662"/>
                </a:lnTo>
                <a:lnTo>
                  <a:pt x="719" y="666"/>
                </a:lnTo>
                <a:lnTo>
                  <a:pt x="719" y="672"/>
                </a:lnTo>
                <a:lnTo>
                  <a:pt x="719" y="678"/>
                </a:lnTo>
                <a:lnTo>
                  <a:pt x="719" y="690"/>
                </a:lnTo>
                <a:lnTo>
                  <a:pt x="719" y="695"/>
                </a:lnTo>
                <a:lnTo>
                  <a:pt x="719" y="697"/>
                </a:lnTo>
                <a:lnTo>
                  <a:pt x="719" y="700"/>
                </a:lnTo>
                <a:lnTo>
                  <a:pt x="719" y="704"/>
                </a:lnTo>
                <a:lnTo>
                  <a:pt x="719" y="706"/>
                </a:lnTo>
                <a:lnTo>
                  <a:pt x="719" y="711"/>
                </a:lnTo>
                <a:lnTo>
                  <a:pt x="719" y="714"/>
                </a:lnTo>
                <a:lnTo>
                  <a:pt x="719" y="716"/>
                </a:lnTo>
                <a:lnTo>
                  <a:pt x="718" y="718"/>
                </a:lnTo>
                <a:lnTo>
                  <a:pt x="716" y="718"/>
                </a:lnTo>
                <a:lnTo>
                  <a:pt x="714" y="718"/>
                </a:lnTo>
                <a:lnTo>
                  <a:pt x="712" y="718"/>
                </a:lnTo>
                <a:lnTo>
                  <a:pt x="711" y="718"/>
                </a:lnTo>
                <a:lnTo>
                  <a:pt x="708" y="718"/>
                </a:lnTo>
                <a:lnTo>
                  <a:pt x="705" y="718"/>
                </a:lnTo>
                <a:lnTo>
                  <a:pt x="703" y="718"/>
                </a:lnTo>
                <a:lnTo>
                  <a:pt x="701" y="718"/>
                </a:lnTo>
                <a:lnTo>
                  <a:pt x="699" y="718"/>
                </a:lnTo>
                <a:lnTo>
                  <a:pt x="697" y="718"/>
                </a:lnTo>
                <a:lnTo>
                  <a:pt x="695" y="718"/>
                </a:lnTo>
                <a:lnTo>
                  <a:pt x="692" y="718"/>
                </a:lnTo>
                <a:lnTo>
                  <a:pt x="691" y="718"/>
                </a:lnTo>
                <a:lnTo>
                  <a:pt x="689" y="718"/>
                </a:lnTo>
                <a:lnTo>
                  <a:pt x="688" y="718"/>
                </a:lnTo>
                <a:lnTo>
                  <a:pt x="686" y="718"/>
                </a:lnTo>
                <a:lnTo>
                  <a:pt x="684" y="718"/>
                </a:lnTo>
                <a:lnTo>
                  <a:pt x="680" y="718"/>
                </a:lnTo>
                <a:lnTo>
                  <a:pt x="677" y="718"/>
                </a:lnTo>
                <a:lnTo>
                  <a:pt x="672" y="718"/>
                </a:lnTo>
                <a:lnTo>
                  <a:pt x="671" y="718"/>
                </a:lnTo>
                <a:lnTo>
                  <a:pt x="667" y="718"/>
                </a:lnTo>
                <a:lnTo>
                  <a:pt x="666" y="718"/>
                </a:lnTo>
                <a:lnTo>
                  <a:pt x="659" y="718"/>
                </a:lnTo>
                <a:lnTo>
                  <a:pt x="653" y="718"/>
                </a:lnTo>
                <a:lnTo>
                  <a:pt x="651" y="718"/>
                </a:lnTo>
                <a:lnTo>
                  <a:pt x="649" y="718"/>
                </a:lnTo>
                <a:lnTo>
                  <a:pt x="640" y="718"/>
                </a:lnTo>
                <a:lnTo>
                  <a:pt x="628" y="718"/>
                </a:lnTo>
                <a:lnTo>
                  <a:pt x="626" y="718"/>
                </a:lnTo>
                <a:lnTo>
                  <a:pt x="623" y="718"/>
                </a:lnTo>
                <a:lnTo>
                  <a:pt x="619" y="718"/>
                </a:lnTo>
                <a:lnTo>
                  <a:pt x="616" y="718"/>
                </a:lnTo>
                <a:lnTo>
                  <a:pt x="614" y="718"/>
                </a:lnTo>
                <a:lnTo>
                  <a:pt x="612" y="718"/>
                </a:lnTo>
                <a:lnTo>
                  <a:pt x="609" y="718"/>
                </a:lnTo>
                <a:lnTo>
                  <a:pt x="604" y="718"/>
                </a:lnTo>
                <a:lnTo>
                  <a:pt x="602" y="718"/>
                </a:lnTo>
                <a:lnTo>
                  <a:pt x="593" y="718"/>
                </a:lnTo>
                <a:lnTo>
                  <a:pt x="580" y="716"/>
                </a:lnTo>
                <a:lnTo>
                  <a:pt x="577" y="716"/>
                </a:lnTo>
                <a:lnTo>
                  <a:pt x="574" y="716"/>
                </a:lnTo>
                <a:lnTo>
                  <a:pt x="572" y="716"/>
                </a:lnTo>
                <a:lnTo>
                  <a:pt x="568" y="716"/>
                </a:lnTo>
                <a:lnTo>
                  <a:pt x="566" y="716"/>
                </a:lnTo>
                <a:lnTo>
                  <a:pt x="558" y="716"/>
                </a:lnTo>
                <a:lnTo>
                  <a:pt x="557" y="716"/>
                </a:lnTo>
                <a:lnTo>
                  <a:pt x="553" y="716"/>
                </a:lnTo>
                <a:lnTo>
                  <a:pt x="552" y="716"/>
                </a:lnTo>
                <a:lnTo>
                  <a:pt x="549" y="716"/>
                </a:lnTo>
                <a:lnTo>
                  <a:pt x="547" y="716"/>
                </a:lnTo>
                <a:lnTo>
                  <a:pt x="546" y="716"/>
                </a:lnTo>
                <a:lnTo>
                  <a:pt x="541" y="716"/>
                </a:lnTo>
                <a:lnTo>
                  <a:pt x="539" y="716"/>
                </a:lnTo>
                <a:lnTo>
                  <a:pt x="539" y="705"/>
                </a:lnTo>
                <a:lnTo>
                  <a:pt x="541" y="702"/>
                </a:lnTo>
                <a:lnTo>
                  <a:pt x="547" y="697"/>
                </a:lnTo>
                <a:lnTo>
                  <a:pt x="552" y="691"/>
                </a:lnTo>
                <a:lnTo>
                  <a:pt x="557" y="683"/>
                </a:lnTo>
                <a:lnTo>
                  <a:pt x="551" y="666"/>
                </a:lnTo>
                <a:lnTo>
                  <a:pt x="536" y="660"/>
                </a:lnTo>
                <a:lnTo>
                  <a:pt x="533" y="660"/>
                </a:lnTo>
                <a:lnTo>
                  <a:pt x="531" y="660"/>
                </a:lnTo>
                <a:lnTo>
                  <a:pt x="502" y="661"/>
                </a:lnTo>
                <a:lnTo>
                  <a:pt x="492" y="659"/>
                </a:lnTo>
                <a:lnTo>
                  <a:pt x="490" y="657"/>
                </a:lnTo>
                <a:lnTo>
                  <a:pt x="489" y="656"/>
                </a:lnTo>
                <a:lnTo>
                  <a:pt x="479" y="645"/>
                </a:lnTo>
                <a:lnTo>
                  <a:pt x="478" y="644"/>
                </a:lnTo>
                <a:lnTo>
                  <a:pt x="474" y="640"/>
                </a:lnTo>
                <a:lnTo>
                  <a:pt x="467" y="634"/>
                </a:lnTo>
                <a:lnTo>
                  <a:pt x="440" y="619"/>
                </a:lnTo>
                <a:lnTo>
                  <a:pt x="425" y="607"/>
                </a:lnTo>
                <a:lnTo>
                  <a:pt x="424" y="604"/>
                </a:lnTo>
                <a:lnTo>
                  <a:pt x="424" y="597"/>
                </a:lnTo>
                <a:lnTo>
                  <a:pt x="424" y="594"/>
                </a:lnTo>
                <a:lnTo>
                  <a:pt x="413" y="573"/>
                </a:lnTo>
                <a:lnTo>
                  <a:pt x="389" y="576"/>
                </a:lnTo>
                <a:lnTo>
                  <a:pt x="384" y="581"/>
                </a:lnTo>
                <a:lnTo>
                  <a:pt x="382" y="587"/>
                </a:lnTo>
                <a:lnTo>
                  <a:pt x="382" y="588"/>
                </a:lnTo>
                <a:lnTo>
                  <a:pt x="381" y="592"/>
                </a:lnTo>
                <a:lnTo>
                  <a:pt x="372" y="598"/>
                </a:lnTo>
                <a:lnTo>
                  <a:pt x="364" y="602"/>
                </a:lnTo>
                <a:lnTo>
                  <a:pt x="347" y="597"/>
                </a:lnTo>
                <a:lnTo>
                  <a:pt x="333" y="584"/>
                </a:lnTo>
                <a:lnTo>
                  <a:pt x="333" y="577"/>
                </a:lnTo>
                <a:lnTo>
                  <a:pt x="335" y="568"/>
                </a:lnTo>
                <a:lnTo>
                  <a:pt x="361" y="548"/>
                </a:lnTo>
                <a:lnTo>
                  <a:pt x="362" y="547"/>
                </a:lnTo>
                <a:lnTo>
                  <a:pt x="364" y="545"/>
                </a:lnTo>
                <a:lnTo>
                  <a:pt x="362" y="516"/>
                </a:lnTo>
                <a:lnTo>
                  <a:pt x="353" y="513"/>
                </a:lnTo>
                <a:lnTo>
                  <a:pt x="352" y="513"/>
                </a:lnTo>
                <a:lnTo>
                  <a:pt x="350" y="516"/>
                </a:lnTo>
                <a:lnTo>
                  <a:pt x="345" y="519"/>
                </a:lnTo>
                <a:lnTo>
                  <a:pt x="342" y="521"/>
                </a:lnTo>
                <a:lnTo>
                  <a:pt x="341" y="522"/>
                </a:lnTo>
                <a:lnTo>
                  <a:pt x="325" y="535"/>
                </a:lnTo>
                <a:lnTo>
                  <a:pt x="323" y="535"/>
                </a:lnTo>
                <a:lnTo>
                  <a:pt x="320" y="534"/>
                </a:lnTo>
                <a:lnTo>
                  <a:pt x="319" y="533"/>
                </a:lnTo>
                <a:lnTo>
                  <a:pt x="316" y="533"/>
                </a:lnTo>
                <a:lnTo>
                  <a:pt x="300" y="502"/>
                </a:lnTo>
                <a:lnTo>
                  <a:pt x="271" y="494"/>
                </a:lnTo>
                <a:lnTo>
                  <a:pt x="267" y="495"/>
                </a:lnTo>
                <a:lnTo>
                  <a:pt x="261" y="495"/>
                </a:lnTo>
                <a:lnTo>
                  <a:pt x="242" y="483"/>
                </a:lnTo>
                <a:lnTo>
                  <a:pt x="240" y="480"/>
                </a:lnTo>
                <a:lnTo>
                  <a:pt x="239" y="479"/>
                </a:lnTo>
                <a:lnTo>
                  <a:pt x="237" y="478"/>
                </a:lnTo>
                <a:lnTo>
                  <a:pt x="235" y="474"/>
                </a:lnTo>
                <a:lnTo>
                  <a:pt x="235" y="465"/>
                </a:lnTo>
                <a:lnTo>
                  <a:pt x="236" y="461"/>
                </a:lnTo>
                <a:lnTo>
                  <a:pt x="237" y="459"/>
                </a:lnTo>
                <a:lnTo>
                  <a:pt x="238" y="457"/>
                </a:lnTo>
                <a:lnTo>
                  <a:pt x="238" y="454"/>
                </a:lnTo>
                <a:lnTo>
                  <a:pt x="240" y="449"/>
                </a:lnTo>
                <a:lnTo>
                  <a:pt x="241" y="448"/>
                </a:lnTo>
                <a:lnTo>
                  <a:pt x="241" y="438"/>
                </a:lnTo>
                <a:lnTo>
                  <a:pt x="239" y="435"/>
                </a:lnTo>
                <a:lnTo>
                  <a:pt x="233" y="427"/>
                </a:lnTo>
                <a:lnTo>
                  <a:pt x="229" y="425"/>
                </a:lnTo>
                <a:lnTo>
                  <a:pt x="229" y="423"/>
                </a:lnTo>
                <a:lnTo>
                  <a:pt x="227" y="403"/>
                </a:lnTo>
                <a:lnTo>
                  <a:pt x="227" y="399"/>
                </a:lnTo>
                <a:lnTo>
                  <a:pt x="225" y="392"/>
                </a:lnTo>
                <a:lnTo>
                  <a:pt x="208" y="374"/>
                </a:lnTo>
                <a:lnTo>
                  <a:pt x="205" y="373"/>
                </a:lnTo>
                <a:lnTo>
                  <a:pt x="184" y="379"/>
                </a:lnTo>
                <a:lnTo>
                  <a:pt x="183" y="379"/>
                </a:lnTo>
                <a:lnTo>
                  <a:pt x="171" y="387"/>
                </a:lnTo>
                <a:lnTo>
                  <a:pt x="170" y="390"/>
                </a:lnTo>
                <a:lnTo>
                  <a:pt x="150" y="420"/>
                </a:lnTo>
                <a:lnTo>
                  <a:pt x="149" y="424"/>
                </a:lnTo>
                <a:lnTo>
                  <a:pt x="147" y="427"/>
                </a:lnTo>
                <a:lnTo>
                  <a:pt x="146" y="429"/>
                </a:lnTo>
                <a:lnTo>
                  <a:pt x="145" y="433"/>
                </a:lnTo>
                <a:lnTo>
                  <a:pt x="126" y="452"/>
                </a:lnTo>
                <a:lnTo>
                  <a:pt x="98" y="458"/>
                </a:lnTo>
                <a:lnTo>
                  <a:pt x="72" y="461"/>
                </a:lnTo>
                <a:lnTo>
                  <a:pt x="52" y="451"/>
                </a:lnTo>
                <a:lnTo>
                  <a:pt x="47" y="445"/>
                </a:lnTo>
                <a:lnTo>
                  <a:pt x="46" y="444"/>
                </a:lnTo>
                <a:lnTo>
                  <a:pt x="41" y="443"/>
                </a:lnTo>
                <a:lnTo>
                  <a:pt x="38" y="437"/>
                </a:lnTo>
                <a:lnTo>
                  <a:pt x="37" y="427"/>
                </a:lnTo>
                <a:lnTo>
                  <a:pt x="36" y="420"/>
                </a:lnTo>
                <a:lnTo>
                  <a:pt x="48" y="401"/>
                </a:lnTo>
                <a:lnTo>
                  <a:pt x="52" y="398"/>
                </a:lnTo>
                <a:lnTo>
                  <a:pt x="90" y="385"/>
                </a:lnTo>
                <a:lnTo>
                  <a:pt x="96" y="382"/>
                </a:lnTo>
                <a:lnTo>
                  <a:pt x="118" y="370"/>
                </a:lnTo>
                <a:lnTo>
                  <a:pt x="118" y="366"/>
                </a:lnTo>
                <a:lnTo>
                  <a:pt x="113" y="357"/>
                </a:lnTo>
                <a:lnTo>
                  <a:pt x="104" y="344"/>
                </a:lnTo>
                <a:lnTo>
                  <a:pt x="74" y="350"/>
                </a:lnTo>
                <a:lnTo>
                  <a:pt x="27" y="355"/>
                </a:lnTo>
                <a:lnTo>
                  <a:pt x="20" y="355"/>
                </a:lnTo>
                <a:lnTo>
                  <a:pt x="9" y="349"/>
                </a:lnTo>
                <a:lnTo>
                  <a:pt x="8" y="349"/>
                </a:lnTo>
                <a:lnTo>
                  <a:pt x="6" y="348"/>
                </a:lnTo>
                <a:lnTo>
                  <a:pt x="4" y="347"/>
                </a:lnTo>
                <a:lnTo>
                  <a:pt x="4" y="345"/>
                </a:lnTo>
                <a:lnTo>
                  <a:pt x="5" y="343"/>
                </a:lnTo>
                <a:lnTo>
                  <a:pt x="9" y="344"/>
                </a:lnTo>
                <a:lnTo>
                  <a:pt x="12" y="339"/>
                </a:lnTo>
                <a:lnTo>
                  <a:pt x="9" y="335"/>
                </a:lnTo>
                <a:lnTo>
                  <a:pt x="8" y="333"/>
                </a:lnTo>
                <a:lnTo>
                  <a:pt x="7" y="330"/>
                </a:lnTo>
                <a:lnTo>
                  <a:pt x="9" y="319"/>
                </a:lnTo>
                <a:lnTo>
                  <a:pt x="8" y="317"/>
                </a:lnTo>
                <a:lnTo>
                  <a:pt x="8" y="314"/>
                </a:lnTo>
                <a:lnTo>
                  <a:pt x="7" y="310"/>
                </a:lnTo>
                <a:lnTo>
                  <a:pt x="7" y="305"/>
                </a:lnTo>
                <a:lnTo>
                  <a:pt x="5" y="302"/>
                </a:lnTo>
                <a:lnTo>
                  <a:pt x="4" y="300"/>
                </a:lnTo>
                <a:lnTo>
                  <a:pt x="2" y="299"/>
                </a:lnTo>
                <a:lnTo>
                  <a:pt x="1" y="294"/>
                </a:lnTo>
                <a:lnTo>
                  <a:pt x="1" y="293"/>
                </a:lnTo>
                <a:lnTo>
                  <a:pt x="1" y="290"/>
                </a:lnTo>
                <a:lnTo>
                  <a:pt x="1" y="288"/>
                </a:lnTo>
                <a:lnTo>
                  <a:pt x="0" y="285"/>
                </a:lnTo>
                <a:lnTo>
                  <a:pt x="0" y="283"/>
                </a:lnTo>
                <a:lnTo>
                  <a:pt x="0" y="282"/>
                </a:lnTo>
                <a:lnTo>
                  <a:pt x="0" y="279"/>
                </a:lnTo>
                <a:lnTo>
                  <a:pt x="0" y="277"/>
                </a:lnTo>
                <a:lnTo>
                  <a:pt x="0" y="273"/>
                </a:lnTo>
                <a:lnTo>
                  <a:pt x="0" y="271"/>
                </a:lnTo>
                <a:lnTo>
                  <a:pt x="1" y="268"/>
                </a:lnTo>
                <a:lnTo>
                  <a:pt x="5" y="265"/>
                </a:lnTo>
                <a:lnTo>
                  <a:pt x="8" y="262"/>
                </a:lnTo>
                <a:lnTo>
                  <a:pt x="10" y="259"/>
                </a:lnTo>
                <a:lnTo>
                  <a:pt x="14" y="258"/>
                </a:lnTo>
                <a:lnTo>
                  <a:pt x="18" y="255"/>
                </a:lnTo>
                <a:lnTo>
                  <a:pt x="21" y="254"/>
                </a:lnTo>
                <a:lnTo>
                  <a:pt x="24" y="256"/>
                </a:lnTo>
                <a:lnTo>
                  <a:pt x="25" y="259"/>
                </a:lnTo>
                <a:lnTo>
                  <a:pt x="26" y="262"/>
                </a:lnTo>
                <a:lnTo>
                  <a:pt x="29" y="263"/>
                </a:lnTo>
                <a:lnTo>
                  <a:pt x="32" y="262"/>
                </a:lnTo>
                <a:lnTo>
                  <a:pt x="37" y="263"/>
                </a:lnTo>
                <a:lnTo>
                  <a:pt x="38" y="263"/>
                </a:lnTo>
                <a:lnTo>
                  <a:pt x="46" y="266"/>
                </a:lnTo>
                <a:lnTo>
                  <a:pt x="49" y="266"/>
                </a:lnTo>
                <a:lnTo>
                  <a:pt x="51" y="266"/>
                </a:lnTo>
                <a:lnTo>
                  <a:pt x="56" y="266"/>
                </a:lnTo>
                <a:lnTo>
                  <a:pt x="58" y="266"/>
                </a:lnTo>
                <a:lnTo>
                  <a:pt x="61" y="266"/>
                </a:lnTo>
                <a:lnTo>
                  <a:pt x="64" y="266"/>
                </a:lnTo>
                <a:lnTo>
                  <a:pt x="69" y="267"/>
                </a:lnTo>
                <a:lnTo>
                  <a:pt x="73" y="268"/>
                </a:lnTo>
                <a:lnTo>
                  <a:pt x="75" y="269"/>
                </a:lnTo>
                <a:lnTo>
                  <a:pt x="79" y="269"/>
                </a:lnTo>
                <a:lnTo>
                  <a:pt x="82" y="268"/>
                </a:lnTo>
                <a:lnTo>
                  <a:pt x="87" y="268"/>
                </a:lnTo>
                <a:lnTo>
                  <a:pt x="90" y="267"/>
                </a:lnTo>
                <a:lnTo>
                  <a:pt x="91" y="263"/>
                </a:lnTo>
                <a:lnTo>
                  <a:pt x="92" y="259"/>
                </a:lnTo>
                <a:lnTo>
                  <a:pt x="92" y="257"/>
                </a:lnTo>
                <a:lnTo>
                  <a:pt x="93" y="256"/>
                </a:lnTo>
                <a:lnTo>
                  <a:pt x="94" y="255"/>
                </a:lnTo>
                <a:lnTo>
                  <a:pt x="117" y="213"/>
                </a:lnTo>
                <a:lnTo>
                  <a:pt x="119" y="210"/>
                </a:lnTo>
                <a:lnTo>
                  <a:pt x="125" y="210"/>
                </a:lnTo>
                <a:lnTo>
                  <a:pt x="165" y="207"/>
                </a:lnTo>
                <a:lnTo>
                  <a:pt x="164" y="200"/>
                </a:lnTo>
                <a:lnTo>
                  <a:pt x="168" y="199"/>
                </a:lnTo>
                <a:lnTo>
                  <a:pt x="171" y="199"/>
                </a:lnTo>
                <a:lnTo>
                  <a:pt x="173" y="199"/>
                </a:lnTo>
                <a:lnTo>
                  <a:pt x="185" y="199"/>
                </a:lnTo>
                <a:lnTo>
                  <a:pt x="185" y="191"/>
                </a:lnTo>
                <a:lnTo>
                  <a:pt x="185" y="186"/>
                </a:lnTo>
                <a:lnTo>
                  <a:pt x="193" y="186"/>
                </a:lnTo>
                <a:lnTo>
                  <a:pt x="197" y="186"/>
                </a:lnTo>
                <a:lnTo>
                  <a:pt x="206" y="186"/>
                </a:lnTo>
                <a:lnTo>
                  <a:pt x="208" y="186"/>
                </a:lnTo>
                <a:lnTo>
                  <a:pt x="211" y="186"/>
                </a:lnTo>
                <a:lnTo>
                  <a:pt x="211" y="174"/>
                </a:lnTo>
                <a:lnTo>
                  <a:pt x="211" y="165"/>
                </a:lnTo>
                <a:lnTo>
                  <a:pt x="211" y="161"/>
                </a:lnTo>
                <a:lnTo>
                  <a:pt x="211" y="158"/>
                </a:lnTo>
                <a:lnTo>
                  <a:pt x="211" y="147"/>
                </a:lnTo>
                <a:lnTo>
                  <a:pt x="211" y="145"/>
                </a:lnTo>
                <a:lnTo>
                  <a:pt x="211" y="138"/>
                </a:lnTo>
                <a:lnTo>
                  <a:pt x="211" y="132"/>
                </a:lnTo>
                <a:lnTo>
                  <a:pt x="211" y="127"/>
                </a:lnTo>
                <a:lnTo>
                  <a:pt x="211" y="124"/>
                </a:lnTo>
                <a:lnTo>
                  <a:pt x="211" y="119"/>
                </a:lnTo>
                <a:lnTo>
                  <a:pt x="211" y="115"/>
                </a:lnTo>
                <a:lnTo>
                  <a:pt x="211" y="79"/>
                </a:lnTo>
                <a:lnTo>
                  <a:pt x="211" y="73"/>
                </a:lnTo>
                <a:lnTo>
                  <a:pt x="211" y="61"/>
                </a:lnTo>
                <a:lnTo>
                  <a:pt x="211" y="49"/>
                </a:lnTo>
                <a:lnTo>
                  <a:pt x="212" y="49"/>
                </a:lnTo>
                <a:lnTo>
                  <a:pt x="212" y="45"/>
                </a:lnTo>
                <a:lnTo>
                  <a:pt x="212" y="37"/>
                </a:lnTo>
                <a:lnTo>
                  <a:pt x="212" y="24"/>
                </a:lnTo>
                <a:lnTo>
                  <a:pt x="212" y="15"/>
                </a:lnTo>
                <a:lnTo>
                  <a:pt x="212" y="10"/>
                </a:lnTo>
                <a:lnTo>
                  <a:pt x="212" y="1"/>
                </a:lnTo>
                <a:lnTo>
                  <a:pt x="218" y="1"/>
                </a:lnTo>
                <a:lnTo>
                  <a:pt x="220" y="1"/>
                </a:lnTo>
                <a:lnTo>
                  <a:pt x="222" y="1"/>
                </a:lnTo>
                <a:lnTo>
                  <a:pt x="225" y="1"/>
                </a:lnTo>
                <a:lnTo>
                  <a:pt x="238" y="1"/>
                </a:lnTo>
                <a:lnTo>
                  <a:pt x="239" y="1"/>
                </a:lnTo>
                <a:lnTo>
                  <a:pt x="242" y="1"/>
                </a:lnTo>
                <a:lnTo>
                  <a:pt x="254" y="1"/>
                </a:lnTo>
                <a:lnTo>
                  <a:pt x="263" y="1"/>
                </a:lnTo>
                <a:lnTo>
                  <a:pt x="279" y="1"/>
                </a:lnTo>
                <a:lnTo>
                  <a:pt x="281" y="1"/>
                </a:lnTo>
                <a:lnTo>
                  <a:pt x="295" y="1"/>
                </a:lnTo>
                <a:lnTo>
                  <a:pt x="297" y="1"/>
                </a:lnTo>
                <a:lnTo>
                  <a:pt x="315" y="1"/>
                </a:lnTo>
                <a:lnTo>
                  <a:pt x="328" y="1"/>
                </a:lnTo>
                <a:lnTo>
                  <a:pt x="336" y="1"/>
                </a:lnTo>
                <a:lnTo>
                  <a:pt x="345" y="1"/>
                </a:lnTo>
                <a:lnTo>
                  <a:pt x="363" y="1"/>
                </a:lnTo>
                <a:lnTo>
                  <a:pt x="364" y="1"/>
                </a:lnTo>
                <a:lnTo>
                  <a:pt x="415"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2" name="Freeform 226"/>
          <p:cNvSpPr>
            <a:spLocks/>
          </p:cNvSpPr>
          <p:nvPr/>
        </p:nvSpPr>
        <p:spPr bwMode="auto">
          <a:xfrm>
            <a:off x="8666164" y="1460501"/>
            <a:ext cx="212725" cy="688975"/>
          </a:xfrm>
          <a:custGeom>
            <a:avLst/>
            <a:gdLst>
              <a:gd name="T0" fmla="*/ 2147483646 w 147"/>
              <a:gd name="T1" fmla="*/ 0 h 491"/>
              <a:gd name="T2" fmla="*/ 2147483646 w 147"/>
              <a:gd name="T3" fmla="*/ 0 h 491"/>
              <a:gd name="T4" fmla="*/ 2147483646 w 147"/>
              <a:gd name="T5" fmla="*/ 0 h 491"/>
              <a:gd name="T6" fmla="*/ 2147483646 w 147"/>
              <a:gd name="T7" fmla="*/ 0 h 491"/>
              <a:gd name="T8" fmla="*/ 2147483646 w 147"/>
              <a:gd name="T9" fmla="*/ 0 h 491"/>
              <a:gd name="T10" fmla="*/ 2147483646 w 147"/>
              <a:gd name="T11" fmla="*/ 0 h 491"/>
              <a:gd name="T12" fmla="*/ 2147483646 w 147"/>
              <a:gd name="T13" fmla="*/ 2147483646 h 491"/>
              <a:gd name="T14" fmla="*/ 2147483646 w 147"/>
              <a:gd name="T15" fmla="*/ 2147483646 h 491"/>
              <a:gd name="T16" fmla="*/ 2147483646 w 147"/>
              <a:gd name="T17" fmla="*/ 2147483646 h 491"/>
              <a:gd name="T18" fmla="*/ 2147483646 w 147"/>
              <a:gd name="T19" fmla="*/ 2147483646 h 491"/>
              <a:gd name="T20" fmla="*/ 2147483646 w 147"/>
              <a:gd name="T21" fmla="*/ 2147483646 h 491"/>
              <a:gd name="T22" fmla="*/ 2147483646 w 147"/>
              <a:gd name="T23" fmla="*/ 2147483646 h 491"/>
              <a:gd name="T24" fmla="*/ 2147483646 w 147"/>
              <a:gd name="T25" fmla="*/ 2147483646 h 491"/>
              <a:gd name="T26" fmla="*/ 2147483646 w 147"/>
              <a:gd name="T27" fmla="*/ 2147483646 h 491"/>
              <a:gd name="T28" fmla="*/ 2147483646 w 147"/>
              <a:gd name="T29" fmla="*/ 2147483646 h 491"/>
              <a:gd name="T30" fmla="*/ 2147483646 w 147"/>
              <a:gd name="T31" fmla="*/ 2147483646 h 491"/>
              <a:gd name="T32" fmla="*/ 2147483646 w 147"/>
              <a:gd name="T33" fmla="*/ 2147483646 h 491"/>
              <a:gd name="T34" fmla="*/ 2147483646 w 147"/>
              <a:gd name="T35" fmla="*/ 2147483646 h 491"/>
              <a:gd name="T36" fmla="*/ 2147483646 w 147"/>
              <a:gd name="T37" fmla="*/ 2147483646 h 491"/>
              <a:gd name="T38" fmla="*/ 2147483646 w 147"/>
              <a:gd name="T39" fmla="*/ 2147483646 h 491"/>
              <a:gd name="T40" fmla="*/ 2147483646 w 147"/>
              <a:gd name="T41" fmla="*/ 2147483646 h 491"/>
              <a:gd name="T42" fmla="*/ 2147483646 w 147"/>
              <a:gd name="T43" fmla="*/ 2147483646 h 491"/>
              <a:gd name="T44" fmla="*/ 2147483646 w 147"/>
              <a:gd name="T45" fmla="*/ 2147483646 h 491"/>
              <a:gd name="T46" fmla="*/ 2147483646 w 147"/>
              <a:gd name="T47" fmla="*/ 2147483646 h 491"/>
              <a:gd name="T48" fmla="*/ 2147483646 w 147"/>
              <a:gd name="T49" fmla="*/ 2147483646 h 491"/>
              <a:gd name="T50" fmla="*/ 2147483646 w 147"/>
              <a:gd name="T51" fmla="*/ 2147483646 h 491"/>
              <a:gd name="T52" fmla="*/ 2147483646 w 147"/>
              <a:gd name="T53" fmla="*/ 2147483646 h 491"/>
              <a:gd name="T54" fmla="*/ 2147483646 w 147"/>
              <a:gd name="T55" fmla="*/ 2147483646 h 491"/>
              <a:gd name="T56" fmla="*/ 2147483646 w 147"/>
              <a:gd name="T57" fmla="*/ 2147483646 h 491"/>
              <a:gd name="T58" fmla="*/ 2147483646 w 147"/>
              <a:gd name="T59" fmla="*/ 2147483646 h 491"/>
              <a:gd name="T60" fmla="*/ 2147483646 w 147"/>
              <a:gd name="T61" fmla="*/ 2147483646 h 491"/>
              <a:gd name="T62" fmla="*/ 0 w 147"/>
              <a:gd name="T63" fmla="*/ 2147483646 h 491"/>
              <a:gd name="T64" fmla="*/ 2147483646 w 147"/>
              <a:gd name="T65" fmla="*/ 2147483646 h 491"/>
              <a:gd name="T66" fmla="*/ 0 w 147"/>
              <a:gd name="T67" fmla="*/ 2147483646 h 491"/>
              <a:gd name="T68" fmla="*/ 2147483646 w 147"/>
              <a:gd name="T69" fmla="*/ 2147483646 h 491"/>
              <a:gd name="T70" fmla="*/ 2147483646 w 147"/>
              <a:gd name="T71" fmla="*/ 2147483646 h 491"/>
              <a:gd name="T72" fmla="*/ 2147483646 w 147"/>
              <a:gd name="T73" fmla="*/ 2147483646 h 491"/>
              <a:gd name="T74" fmla="*/ 2147483646 w 147"/>
              <a:gd name="T75" fmla="*/ 2147483646 h 491"/>
              <a:gd name="T76" fmla="*/ 2147483646 w 147"/>
              <a:gd name="T77" fmla="*/ 2147483646 h 491"/>
              <a:gd name="T78" fmla="*/ 2147483646 w 147"/>
              <a:gd name="T79" fmla="*/ 2147483646 h 491"/>
              <a:gd name="T80" fmla="*/ 2147483646 w 147"/>
              <a:gd name="T81" fmla="*/ 2147483646 h 491"/>
              <a:gd name="T82" fmla="*/ 2147483646 w 147"/>
              <a:gd name="T83" fmla="*/ 2147483646 h 491"/>
              <a:gd name="T84" fmla="*/ 2147483646 w 147"/>
              <a:gd name="T85" fmla="*/ 2147483646 h 491"/>
              <a:gd name="T86" fmla="*/ 2147483646 w 147"/>
              <a:gd name="T87" fmla="*/ 2147483646 h 491"/>
              <a:gd name="T88" fmla="*/ 2147483646 w 147"/>
              <a:gd name="T89" fmla="*/ 2147483646 h 491"/>
              <a:gd name="T90" fmla="*/ 2147483646 w 147"/>
              <a:gd name="T91" fmla="*/ 2147483646 h 491"/>
              <a:gd name="T92" fmla="*/ 2147483646 w 147"/>
              <a:gd name="T93" fmla="*/ 2147483646 h 491"/>
              <a:gd name="T94" fmla="*/ 2147483646 w 147"/>
              <a:gd name="T95" fmla="*/ 2147483646 h 491"/>
              <a:gd name="T96" fmla="*/ 2147483646 w 147"/>
              <a:gd name="T97" fmla="*/ 2147483646 h 491"/>
              <a:gd name="T98" fmla="*/ 2147483646 w 147"/>
              <a:gd name="T99" fmla="*/ 2147483646 h 491"/>
              <a:gd name="T100" fmla="*/ 2147483646 w 147"/>
              <a:gd name="T101" fmla="*/ 2147483646 h 491"/>
              <a:gd name="T102" fmla="*/ 2147483646 w 147"/>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
              <a:gd name="T157" fmla="*/ 0 h 491"/>
              <a:gd name="T158" fmla="*/ 147 w 147"/>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 h="491">
                <a:moveTo>
                  <a:pt x="27" y="0"/>
                </a:moveTo>
                <a:lnTo>
                  <a:pt x="32" y="0"/>
                </a:lnTo>
                <a:lnTo>
                  <a:pt x="40" y="0"/>
                </a:lnTo>
                <a:lnTo>
                  <a:pt x="43" y="0"/>
                </a:lnTo>
                <a:lnTo>
                  <a:pt x="48" y="0"/>
                </a:lnTo>
                <a:lnTo>
                  <a:pt x="50" y="0"/>
                </a:lnTo>
                <a:lnTo>
                  <a:pt x="61" y="0"/>
                </a:lnTo>
                <a:lnTo>
                  <a:pt x="62" y="0"/>
                </a:lnTo>
                <a:lnTo>
                  <a:pt x="76" y="0"/>
                </a:lnTo>
                <a:lnTo>
                  <a:pt x="85" y="0"/>
                </a:lnTo>
                <a:lnTo>
                  <a:pt x="86" y="0"/>
                </a:lnTo>
                <a:lnTo>
                  <a:pt x="92" y="0"/>
                </a:lnTo>
                <a:lnTo>
                  <a:pt x="97" y="0"/>
                </a:lnTo>
                <a:lnTo>
                  <a:pt x="98" y="0"/>
                </a:lnTo>
                <a:lnTo>
                  <a:pt x="109" y="0"/>
                </a:lnTo>
                <a:lnTo>
                  <a:pt x="111" y="0"/>
                </a:lnTo>
                <a:lnTo>
                  <a:pt x="115" y="0"/>
                </a:lnTo>
                <a:lnTo>
                  <a:pt x="121" y="0"/>
                </a:lnTo>
                <a:lnTo>
                  <a:pt x="124" y="0"/>
                </a:lnTo>
                <a:lnTo>
                  <a:pt x="128" y="0"/>
                </a:lnTo>
                <a:lnTo>
                  <a:pt x="131" y="0"/>
                </a:lnTo>
                <a:lnTo>
                  <a:pt x="139" y="0"/>
                </a:lnTo>
                <a:lnTo>
                  <a:pt x="140" y="0"/>
                </a:lnTo>
                <a:lnTo>
                  <a:pt x="146" y="0"/>
                </a:lnTo>
                <a:lnTo>
                  <a:pt x="146" y="10"/>
                </a:lnTo>
                <a:lnTo>
                  <a:pt x="146" y="20"/>
                </a:lnTo>
                <a:lnTo>
                  <a:pt x="146" y="22"/>
                </a:lnTo>
                <a:lnTo>
                  <a:pt x="146" y="35"/>
                </a:lnTo>
                <a:lnTo>
                  <a:pt x="146" y="48"/>
                </a:lnTo>
                <a:lnTo>
                  <a:pt x="142" y="48"/>
                </a:lnTo>
                <a:lnTo>
                  <a:pt x="135" y="48"/>
                </a:lnTo>
                <a:lnTo>
                  <a:pt x="131" y="48"/>
                </a:lnTo>
                <a:lnTo>
                  <a:pt x="130" y="48"/>
                </a:lnTo>
                <a:lnTo>
                  <a:pt x="130" y="55"/>
                </a:lnTo>
                <a:lnTo>
                  <a:pt x="130" y="56"/>
                </a:lnTo>
                <a:lnTo>
                  <a:pt x="129" y="65"/>
                </a:lnTo>
                <a:lnTo>
                  <a:pt x="130" y="67"/>
                </a:lnTo>
                <a:lnTo>
                  <a:pt x="130" y="69"/>
                </a:lnTo>
                <a:lnTo>
                  <a:pt x="130" y="71"/>
                </a:lnTo>
                <a:lnTo>
                  <a:pt x="130" y="75"/>
                </a:lnTo>
                <a:lnTo>
                  <a:pt x="130" y="80"/>
                </a:lnTo>
                <a:lnTo>
                  <a:pt x="130" y="84"/>
                </a:lnTo>
                <a:lnTo>
                  <a:pt x="130" y="91"/>
                </a:lnTo>
                <a:lnTo>
                  <a:pt x="130" y="93"/>
                </a:lnTo>
                <a:lnTo>
                  <a:pt x="130" y="99"/>
                </a:lnTo>
                <a:lnTo>
                  <a:pt x="130" y="107"/>
                </a:lnTo>
                <a:lnTo>
                  <a:pt x="130" y="118"/>
                </a:lnTo>
                <a:lnTo>
                  <a:pt x="130" y="125"/>
                </a:lnTo>
                <a:lnTo>
                  <a:pt x="130" y="130"/>
                </a:lnTo>
                <a:lnTo>
                  <a:pt x="130" y="132"/>
                </a:lnTo>
                <a:lnTo>
                  <a:pt x="130" y="144"/>
                </a:lnTo>
                <a:lnTo>
                  <a:pt x="130" y="153"/>
                </a:lnTo>
                <a:lnTo>
                  <a:pt x="130" y="168"/>
                </a:lnTo>
                <a:lnTo>
                  <a:pt x="130" y="174"/>
                </a:lnTo>
                <a:lnTo>
                  <a:pt x="130" y="177"/>
                </a:lnTo>
                <a:lnTo>
                  <a:pt x="130" y="181"/>
                </a:lnTo>
                <a:lnTo>
                  <a:pt x="130" y="200"/>
                </a:lnTo>
                <a:lnTo>
                  <a:pt x="130" y="203"/>
                </a:lnTo>
                <a:lnTo>
                  <a:pt x="130" y="205"/>
                </a:lnTo>
                <a:lnTo>
                  <a:pt x="130" y="217"/>
                </a:lnTo>
                <a:lnTo>
                  <a:pt x="130" y="221"/>
                </a:lnTo>
                <a:lnTo>
                  <a:pt x="130" y="224"/>
                </a:lnTo>
                <a:lnTo>
                  <a:pt x="130" y="226"/>
                </a:lnTo>
                <a:lnTo>
                  <a:pt x="130" y="230"/>
                </a:lnTo>
                <a:lnTo>
                  <a:pt x="130" y="238"/>
                </a:lnTo>
                <a:lnTo>
                  <a:pt x="130" y="242"/>
                </a:lnTo>
                <a:lnTo>
                  <a:pt x="130" y="252"/>
                </a:lnTo>
                <a:lnTo>
                  <a:pt x="130" y="255"/>
                </a:lnTo>
                <a:lnTo>
                  <a:pt x="130" y="262"/>
                </a:lnTo>
                <a:lnTo>
                  <a:pt x="130" y="268"/>
                </a:lnTo>
                <a:lnTo>
                  <a:pt x="130" y="282"/>
                </a:lnTo>
                <a:lnTo>
                  <a:pt x="130" y="293"/>
                </a:lnTo>
                <a:lnTo>
                  <a:pt x="130" y="298"/>
                </a:lnTo>
                <a:lnTo>
                  <a:pt x="130" y="301"/>
                </a:lnTo>
                <a:lnTo>
                  <a:pt x="130" y="304"/>
                </a:lnTo>
                <a:lnTo>
                  <a:pt x="130" y="311"/>
                </a:lnTo>
                <a:lnTo>
                  <a:pt x="130" y="316"/>
                </a:lnTo>
                <a:lnTo>
                  <a:pt x="130" y="319"/>
                </a:lnTo>
                <a:lnTo>
                  <a:pt x="130" y="320"/>
                </a:lnTo>
                <a:lnTo>
                  <a:pt x="130" y="340"/>
                </a:lnTo>
                <a:lnTo>
                  <a:pt x="130" y="341"/>
                </a:lnTo>
                <a:lnTo>
                  <a:pt x="128" y="353"/>
                </a:lnTo>
                <a:lnTo>
                  <a:pt x="128" y="364"/>
                </a:lnTo>
                <a:lnTo>
                  <a:pt x="128" y="366"/>
                </a:lnTo>
                <a:lnTo>
                  <a:pt x="128" y="371"/>
                </a:lnTo>
                <a:lnTo>
                  <a:pt x="128" y="384"/>
                </a:lnTo>
                <a:lnTo>
                  <a:pt x="128" y="389"/>
                </a:lnTo>
                <a:lnTo>
                  <a:pt x="128" y="409"/>
                </a:lnTo>
                <a:lnTo>
                  <a:pt x="128" y="416"/>
                </a:lnTo>
                <a:lnTo>
                  <a:pt x="128" y="424"/>
                </a:lnTo>
                <a:lnTo>
                  <a:pt x="128" y="427"/>
                </a:lnTo>
                <a:lnTo>
                  <a:pt x="128" y="441"/>
                </a:lnTo>
                <a:lnTo>
                  <a:pt x="128" y="449"/>
                </a:lnTo>
                <a:lnTo>
                  <a:pt x="128" y="453"/>
                </a:lnTo>
                <a:lnTo>
                  <a:pt x="128" y="466"/>
                </a:lnTo>
                <a:lnTo>
                  <a:pt x="128" y="469"/>
                </a:lnTo>
                <a:lnTo>
                  <a:pt x="128" y="473"/>
                </a:lnTo>
                <a:lnTo>
                  <a:pt x="128" y="480"/>
                </a:lnTo>
                <a:lnTo>
                  <a:pt x="128" y="490"/>
                </a:lnTo>
                <a:lnTo>
                  <a:pt x="127" y="490"/>
                </a:lnTo>
                <a:lnTo>
                  <a:pt x="122" y="490"/>
                </a:lnTo>
                <a:lnTo>
                  <a:pt x="116" y="490"/>
                </a:lnTo>
                <a:lnTo>
                  <a:pt x="105" y="490"/>
                </a:lnTo>
                <a:lnTo>
                  <a:pt x="100" y="490"/>
                </a:lnTo>
                <a:lnTo>
                  <a:pt x="92" y="490"/>
                </a:lnTo>
                <a:lnTo>
                  <a:pt x="87" y="490"/>
                </a:lnTo>
                <a:lnTo>
                  <a:pt x="80" y="490"/>
                </a:lnTo>
                <a:lnTo>
                  <a:pt x="79" y="490"/>
                </a:lnTo>
                <a:lnTo>
                  <a:pt x="70" y="490"/>
                </a:lnTo>
                <a:lnTo>
                  <a:pt x="68" y="490"/>
                </a:lnTo>
                <a:lnTo>
                  <a:pt x="58" y="490"/>
                </a:lnTo>
                <a:lnTo>
                  <a:pt x="55" y="490"/>
                </a:lnTo>
                <a:lnTo>
                  <a:pt x="43" y="490"/>
                </a:lnTo>
                <a:lnTo>
                  <a:pt x="38" y="490"/>
                </a:lnTo>
                <a:lnTo>
                  <a:pt x="30" y="490"/>
                </a:lnTo>
                <a:lnTo>
                  <a:pt x="29" y="490"/>
                </a:lnTo>
                <a:lnTo>
                  <a:pt x="26" y="490"/>
                </a:lnTo>
                <a:lnTo>
                  <a:pt x="24" y="490"/>
                </a:lnTo>
                <a:lnTo>
                  <a:pt x="19" y="490"/>
                </a:lnTo>
                <a:lnTo>
                  <a:pt x="16" y="490"/>
                </a:lnTo>
                <a:lnTo>
                  <a:pt x="14" y="490"/>
                </a:lnTo>
                <a:lnTo>
                  <a:pt x="12" y="490"/>
                </a:lnTo>
                <a:lnTo>
                  <a:pt x="9" y="490"/>
                </a:lnTo>
                <a:lnTo>
                  <a:pt x="7" y="490"/>
                </a:lnTo>
                <a:lnTo>
                  <a:pt x="0" y="488"/>
                </a:lnTo>
                <a:lnTo>
                  <a:pt x="0" y="485"/>
                </a:lnTo>
                <a:lnTo>
                  <a:pt x="0" y="483"/>
                </a:lnTo>
                <a:lnTo>
                  <a:pt x="0" y="476"/>
                </a:lnTo>
                <a:lnTo>
                  <a:pt x="1" y="473"/>
                </a:lnTo>
                <a:lnTo>
                  <a:pt x="1" y="470"/>
                </a:lnTo>
                <a:lnTo>
                  <a:pt x="1" y="469"/>
                </a:lnTo>
                <a:lnTo>
                  <a:pt x="1" y="467"/>
                </a:lnTo>
                <a:lnTo>
                  <a:pt x="0" y="462"/>
                </a:lnTo>
                <a:lnTo>
                  <a:pt x="0" y="459"/>
                </a:lnTo>
                <a:lnTo>
                  <a:pt x="0" y="457"/>
                </a:lnTo>
                <a:lnTo>
                  <a:pt x="0" y="456"/>
                </a:lnTo>
                <a:lnTo>
                  <a:pt x="1" y="453"/>
                </a:lnTo>
                <a:lnTo>
                  <a:pt x="0" y="449"/>
                </a:lnTo>
                <a:lnTo>
                  <a:pt x="1" y="403"/>
                </a:lnTo>
                <a:lnTo>
                  <a:pt x="1" y="402"/>
                </a:lnTo>
                <a:lnTo>
                  <a:pt x="1" y="392"/>
                </a:lnTo>
                <a:lnTo>
                  <a:pt x="1" y="380"/>
                </a:lnTo>
                <a:lnTo>
                  <a:pt x="1" y="377"/>
                </a:lnTo>
                <a:lnTo>
                  <a:pt x="1" y="373"/>
                </a:lnTo>
                <a:lnTo>
                  <a:pt x="1" y="370"/>
                </a:lnTo>
                <a:lnTo>
                  <a:pt x="1" y="356"/>
                </a:lnTo>
                <a:lnTo>
                  <a:pt x="1" y="355"/>
                </a:lnTo>
                <a:lnTo>
                  <a:pt x="1" y="340"/>
                </a:lnTo>
                <a:lnTo>
                  <a:pt x="1" y="333"/>
                </a:lnTo>
                <a:lnTo>
                  <a:pt x="1" y="330"/>
                </a:lnTo>
                <a:lnTo>
                  <a:pt x="1" y="316"/>
                </a:lnTo>
                <a:lnTo>
                  <a:pt x="1" y="314"/>
                </a:lnTo>
                <a:lnTo>
                  <a:pt x="1" y="310"/>
                </a:lnTo>
                <a:lnTo>
                  <a:pt x="1" y="307"/>
                </a:lnTo>
                <a:lnTo>
                  <a:pt x="1" y="304"/>
                </a:lnTo>
                <a:lnTo>
                  <a:pt x="1" y="302"/>
                </a:lnTo>
                <a:lnTo>
                  <a:pt x="1" y="299"/>
                </a:lnTo>
                <a:lnTo>
                  <a:pt x="1" y="293"/>
                </a:lnTo>
                <a:lnTo>
                  <a:pt x="1" y="288"/>
                </a:lnTo>
                <a:lnTo>
                  <a:pt x="1" y="277"/>
                </a:lnTo>
                <a:lnTo>
                  <a:pt x="1" y="273"/>
                </a:lnTo>
                <a:lnTo>
                  <a:pt x="1" y="271"/>
                </a:lnTo>
                <a:lnTo>
                  <a:pt x="1" y="268"/>
                </a:lnTo>
                <a:lnTo>
                  <a:pt x="1" y="258"/>
                </a:lnTo>
                <a:lnTo>
                  <a:pt x="1" y="253"/>
                </a:lnTo>
                <a:lnTo>
                  <a:pt x="1" y="246"/>
                </a:lnTo>
                <a:lnTo>
                  <a:pt x="1" y="244"/>
                </a:lnTo>
                <a:lnTo>
                  <a:pt x="1" y="238"/>
                </a:lnTo>
                <a:lnTo>
                  <a:pt x="1" y="237"/>
                </a:lnTo>
                <a:lnTo>
                  <a:pt x="1" y="235"/>
                </a:lnTo>
                <a:lnTo>
                  <a:pt x="1" y="233"/>
                </a:lnTo>
                <a:lnTo>
                  <a:pt x="1" y="227"/>
                </a:lnTo>
                <a:lnTo>
                  <a:pt x="1" y="224"/>
                </a:lnTo>
                <a:lnTo>
                  <a:pt x="1" y="221"/>
                </a:lnTo>
                <a:lnTo>
                  <a:pt x="1" y="220"/>
                </a:lnTo>
                <a:lnTo>
                  <a:pt x="1" y="218"/>
                </a:lnTo>
                <a:lnTo>
                  <a:pt x="1" y="211"/>
                </a:lnTo>
                <a:lnTo>
                  <a:pt x="1" y="209"/>
                </a:lnTo>
                <a:lnTo>
                  <a:pt x="1" y="204"/>
                </a:lnTo>
                <a:lnTo>
                  <a:pt x="1" y="198"/>
                </a:lnTo>
                <a:lnTo>
                  <a:pt x="1" y="194"/>
                </a:lnTo>
                <a:lnTo>
                  <a:pt x="1" y="191"/>
                </a:lnTo>
                <a:lnTo>
                  <a:pt x="1" y="188"/>
                </a:lnTo>
                <a:lnTo>
                  <a:pt x="1" y="186"/>
                </a:lnTo>
                <a:lnTo>
                  <a:pt x="1" y="185"/>
                </a:lnTo>
                <a:lnTo>
                  <a:pt x="1" y="181"/>
                </a:lnTo>
                <a:lnTo>
                  <a:pt x="1" y="178"/>
                </a:lnTo>
                <a:lnTo>
                  <a:pt x="1" y="174"/>
                </a:lnTo>
                <a:lnTo>
                  <a:pt x="1" y="168"/>
                </a:lnTo>
                <a:lnTo>
                  <a:pt x="1" y="161"/>
                </a:lnTo>
                <a:lnTo>
                  <a:pt x="1" y="156"/>
                </a:lnTo>
                <a:lnTo>
                  <a:pt x="1" y="155"/>
                </a:lnTo>
                <a:lnTo>
                  <a:pt x="1" y="149"/>
                </a:lnTo>
                <a:lnTo>
                  <a:pt x="1" y="140"/>
                </a:lnTo>
                <a:lnTo>
                  <a:pt x="1" y="118"/>
                </a:lnTo>
                <a:lnTo>
                  <a:pt x="1" y="112"/>
                </a:lnTo>
                <a:lnTo>
                  <a:pt x="1" y="108"/>
                </a:lnTo>
                <a:lnTo>
                  <a:pt x="1" y="106"/>
                </a:lnTo>
                <a:lnTo>
                  <a:pt x="1" y="93"/>
                </a:lnTo>
                <a:lnTo>
                  <a:pt x="1" y="79"/>
                </a:lnTo>
                <a:lnTo>
                  <a:pt x="1" y="71"/>
                </a:lnTo>
                <a:lnTo>
                  <a:pt x="1" y="61"/>
                </a:lnTo>
                <a:lnTo>
                  <a:pt x="1" y="30"/>
                </a:lnTo>
                <a:lnTo>
                  <a:pt x="1" y="21"/>
                </a:lnTo>
                <a:lnTo>
                  <a:pt x="1" y="6"/>
                </a:lnTo>
                <a:lnTo>
                  <a:pt x="1" y="0"/>
                </a:lnTo>
                <a:lnTo>
                  <a:pt x="5" y="0"/>
                </a:lnTo>
                <a:lnTo>
                  <a:pt x="19" y="0"/>
                </a:lnTo>
                <a:lnTo>
                  <a:pt x="26" y="0"/>
                </a:lnTo>
                <a:lnTo>
                  <a:pt x="27"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23" name="Freeform 227"/>
          <p:cNvSpPr>
            <a:spLocks/>
          </p:cNvSpPr>
          <p:nvPr/>
        </p:nvSpPr>
        <p:spPr bwMode="auto">
          <a:xfrm>
            <a:off x="7656514" y="1981201"/>
            <a:ext cx="776287" cy="485775"/>
          </a:xfrm>
          <a:custGeom>
            <a:avLst/>
            <a:gdLst>
              <a:gd name="T0" fmla="*/ 2147483646 w 538"/>
              <a:gd name="T1" fmla="*/ 2147483646 h 347"/>
              <a:gd name="T2" fmla="*/ 2147483646 w 538"/>
              <a:gd name="T3" fmla="*/ 2147483646 h 347"/>
              <a:gd name="T4" fmla="*/ 2147483646 w 538"/>
              <a:gd name="T5" fmla="*/ 2147483646 h 347"/>
              <a:gd name="T6" fmla="*/ 2147483646 w 538"/>
              <a:gd name="T7" fmla="*/ 2147483646 h 347"/>
              <a:gd name="T8" fmla="*/ 2147483646 w 538"/>
              <a:gd name="T9" fmla="*/ 2147483646 h 347"/>
              <a:gd name="T10" fmla="*/ 2147483646 w 538"/>
              <a:gd name="T11" fmla="*/ 2147483646 h 347"/>
              <a:gd name="T12" fmla="*/ 2147483646 w 538"/>
              <a:gd name="T13" fmla="*/ 2147483646 h 347"/>
              <a:gd name="T14" fmla="*/ 0 w 538"/>
              <a:gd name="T15" fmla="*/ 2147483646 h 347"/>
              <a:gd name="T16" fmla="*/ 0 w 538"/>
              <a:gd name="T17" fmla="*/ 2147483646 h 347"/>
              <a:gd name="T18" fmla="*/ 0 w 538"/>
              <a:gd name="T19" fmla="*/ 2147483646 h 347"/>
              <a:gd name="T20" fmla="*/ 0 w 538"/>
              <a:gd name="T21" fmla="*/ 2147483646 h 347"/>
              <a:gd name="T22" fmla="*/ 0 w 538"/>
              <a:gd name="T23" fmla="*/ 2147483646 h 347"/>
              <a:gd name="T24" fmla="*/ 2147483646 w 538"/>
              <a:gd name="T25" fmla="*/ 2147483646 h 347"/>
              <a:gd name="T26" fmla="*/ 2147483646 w 538"/>
              <a:gd name="T27" fmla="*/ 2147483646 h 347"/>
              <a:gd name="T28" fmla="*/ 2147483646 w 538"/>
              <a:gd name="T29" fmla="*/ 2147483646 h 347"/>
              <a:gd name="T30" fmla="*/ 2147483646 w 538"/>
              <a:gd name="T31" fmla="*/ 2147483646 h 347"/>
              <a:gd name="T32" fmla="*/ 2147483646 w 538"/>
              <a:gd name="T33" fmla="*/ 2147483646 h 347"/>
              <a:gd name="T34" fmla="*/ 2147483646 w 538"/>
              <a:gd name="T35" fmla="*/ 0 h 347"/>
              <a:gd name="T36" fmla="*/ 2147483646 w 538"/>
              <a:gd name="T37" fmla="*/ 2147483646 h 347"/>
              <a:gd name="T38" fmla="*/ 2147483646 w 538"/>
              <a:gd name="T39" fmla="*/ 2147483646 h 347"/>
              <a:gd name="T40" fmla="*/ 2147483646 w 538"/>
              <a:gd name="T41" fmla="*/ 2147483646 h 347"/>
              <a:gd name="T42" fmla="*/ 2147483646 w 538"/>
              <a:gd name="T43" fmla="*/ 2147483646 h 347"/>
              <a:gd name="T44" fmla="*/ 2147483646 w 538"/>
              <a:gd name="T45" fmla="*/ 2147483646 h 347"/>
              <a:gd name="T46" fmla="*/ 2147483646 w 538"/>
              <a:gd name="T47" fmla="*/ 2147483646 h 347"/>
              <a:gd name="T48" fmla="*/ 2147483646 w 538"/>
              <a:gd name="T49" fmla="*/ 2147483646 h 347"/>
              <a:gd name="T50" fmla="*/ 2147483646 w 538"/>
              <a:gd name="T51" fmla="*/ 2147483646 h 347"/>
              <a:gd name="T52" fmla="*/ 2147483646 w 538"/>
              <a:gd name="T53" fmla="*/ 2147483646 h 347"/>
              <a:gd name="T54" fmla="*/ 2147483646 w 538"/>
              <a:gd name="T55" fmla="*/ 2147483646 h 347"/>
              <a:gd name="T56" fmla="*/ 2147483646 w 538"/>
              <a:gd name="T57" fmla="*/ 2147483646 h 347"/>
              <a:gd name="T58" fmla="*/ 2147483646 w 538"/>
              <a:gd name="T59" fmla="*/ 2147483646 h 347"/>
              <a:gd name="T60" fmla="*/ 2147483646 w 538"/>
              <a:gd name="T61" fmla="*/ 2147483646 h 347"/>
              <a:gd name="T62" fmla="*/ 2147483646 w 538"/>
              <a:gd name="T63" fmla="*/ 2147483646 h 347"/>
              <a:gd name="T64" fmla="*/ 2147483646 w 538"/>
              <a:gd name="T65" fmla="*/ 2147483646 h 347"/>
              <a:gd name="T66" fmla="*/ 2147483646 w 538"/>
              <a:gd name="T67" fmla="*/ 2147483646 h 347"/>
              <a:gd name="T68" fmla="*/ 2147483646 w 538"/>
              <a:gd name="T69" fmla="*/ 2147483646 h 347"/>
              <a:gd name="T70" fmla="*/ 2147483646 w 538"/>
              <a:gd name="T71" fmla="*/ 2147483646 h 347"/>
              <a:gd name="T72" fmla="*/ 2147483646 w 538"/>
              <a:gd name="T73" fmla="*/ 2147483646 h 347"/>
              <a:gd name="T74" fmla="*/ 2147483646 w 538"/>
              <a:gd name="T75" fmla="*/ 2147483646 h 347"/>
              <a:gd name="T76" fmla="*/ 2147483646 w 538"/>
              <a:gd name="T77" fmla="*/ 2147483646 h 347"/>
              <a:gd name="T78" fmla="*/ 2147483646 w 538"/>
              <a:gd name="T79" fmla="*/ 2147483646 h 347"/>
              <a:gd name="T80" fmla="*/ 2147483646 w 538"/>
              <a:gd name="T81" fmla="*/ 2147483646 h 347"/>
              <a:gd name="T82" fmla="*/ 2147483646 w 538"/>
              <a:gd name="T83" fmla="*/ 2147483646 h 347"/>
              <a:gd name="T84" fmla="*/ 2147483646 w 538"/>
              <a:gd name="T85" fmla="*/ 2147483646 h 347"/>
              <a:gd name="T86" fmla="*/ 2147483646 w 538"/>
              <a:gd name="T87" fmla="*/ 2147483646 h 347"/>
              <a:gd name="T88" fmla="*/ 2147483646 w 538"/>
              <a:gd name="T89" fmla="*/ 2147483646 h 347"/>
              <a:gd name="T90" fmla="*/ 2147483646 w 538"/>
              <a:gd name="T91" fmla="*/ 2147483646 h 347"/>
              <a:gd name="T92" fmla="*/ 2147483646 w 538"/>
              <a:gd name="T93" fmla="*/ 2147483646 h 347"/>
              <a:gd name="T94" fmla="*/ 2147483646 w 538"/>
              <a:gd name="T95" fmla="*/ 2147483646 h 347"/>
              <a:gd name="T96" fmla="*/ 2147483646 w 538"/>
              <a:gd name="T97" fmla="*/ 2147483646 h 347"/>
              <a:gd name="T98" fmla="*/ 2147483646 w 538"/>
              <a:gd name="T99" fmla="*/ 2147483646 h 347"/>
              <a:gd name="T100" fmla="*/ 2147483646 w 538"/>
              <a:gd name="T101" fmla="*/ 2147483646 h 347"/>
              <a:gd name="T102" fmla="*/ 2147483646 w 538"/>
              <a:gd name="T103" fmla="*/ 2147483646 h 347"/>
              <a:gd name="T104" fmla="*/ 2147483646 w 538"/>
              <a:gd name="T105" fmla="*/ 2147483646 h 347"/>
              <a:gd name="T106" fmla="*/ 2147483646 w 538"/>
              <a:gd name="T107" fmla="*/ 2147483646 h 347"/>
              <a:gd name="T108" fmla="*/ 2147483646 w 538"/>
              <a:gd name="T109" fmla="*/ 2147483646 h 347"/>
              <a:gd name="T110" fmla="*/ 2147483646 w 538"/>
              <a:gd name="T111" fmla="*/ 2147483646 h 347"/>
              <a:gd name="T112" fmla="*/ 2147483646 w 538"/>
              <a:gd name="T113" fmla="*/ 2147483646 h 347"/>
              <a:gd name="T114" fmla="*/ 2147483646 w 538"/>
              <a:gd name="T115" fmla="*/ 2147483646 h 347"/>
              <a:gd name="T116" fmla="*/ 2147483646 w 538"/>
              <a:gd name="T117" fmla="*/ 2147483646 h 347"/>
              <a:gd name="T118" fmla="*/ 2147483646 w 538"/>
              <a:gd name="T119" fmla="*/ 2147483646 h 347"/>
              <a:gd name="T120" fmla="*/ 2147483646 w 538"/>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347"/>
              <a:gd name="T185" fmla="*/ 538 w 538"/>
              <a:gd name="T186" fmla="*/ 347 h 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347">
                <a:moveTo>
                  <a:pt x="72" y="271"/>
                </a:moveTo>
                <a:lnTo>
                  <a:pt x="72" y="262"/>
                </a:lnTo>
                <a:lnTo>
                  <a:pt x="72" y="258"/>
                </a:lnTo>
                <a:lnTo>
                  <a:pt x="72" y="254"/>
                </a:lnTo>
                <a:lnTo>
                  <a:pt x="72" y="251"/>
                </a:lnTo>
                <a:lnTo>
                  <a:pt x="72" y="247"/>
                </a:lnTo>
                <a:lnTo>
                  <a:pt x="72" y="233"/>
                </a:lnTo>
                <a:lnTo>
                  <a:pt x="72" y="224"/>
                </a:lnTo>
                <a:lnTo>
                  <a:pt x="72" y="221"/>
                </a:lnTo>
                <a:lnTo>
                  <a:pt x="72" y="214"/>
                </a:lnTo>
                <a:lnTo>
                  <a:pt x="72" y="208"/>
                </a:lnTo>
                <a:lnTo>
                  <a:pt x="72" y="206"/>
                </a:lnTo>
                <a:lnTo>
                  <a:pt x="72" y="203"/>
                </a:lnTo>
                <a:lnTo>
                  <a:pt x="72" y="196"/>
                </a:lnTo>
                <a:lnTo>
                  <a:pt x="60" y="196"/>
                </a:lnTo>
                <a:lnTo>
                  <a:pt x="58" y="196"/>
                </a:lnTo>
                <a:lnTo>
                  <a:pt x="52" y="196"/>
                </a:lnTo>
                <a:lnTo>
                  <a:pt x="48" y="196"/>
                </a:lnTo>
                <a:lnTo>
                  <a:pt x="42" y="196"/>
                </a:lnTo>
                <a:lnTo>
                  <a:pt x="37" y="196"/>
                </a:lnTo>
                <a:lnTo>
                  <a:pt x="31" y="196"/>
                </a:lnTo>
                <a:lnTo>
                  <a:pt x="25" y="196"/>
                </a:lnTo>
                <a:lnTo>
                  <a:pt x="23" y="196"/>
                </a:lnTo>
                <a:lnTo>
                  <a:pt x="17" y="196"/>
                </a:lnTo>
                <a:lnTo>
                  <a:pt x="15" y="196"/>
                </a:lnTo>
                <a:lnTo>
                  <a:pt x="11" y="196"/>
                </a:lnTo>
                <a:lnTo>
                  <a:pt x="5" y="196"/>
                </a:lnTo>
                <a:lnTo>
                  <a:pt x="3" y="196"/>
                </a:lnTo>
                <a:lnTo>
                  <a:pt x="0" y="196"/>
                </a:lnTo>
                <a:lnTo>
                  <a:pt x="0" y="191"/>
                </a:lnTo>
                <a:lnTo>
                  <a:pt x="0" y="184"/>
                </a:lnTo>
                <a:lnTo>
                  <a:pt x="0" y="175"/>
                </a:lnTo>
                <a:lnTo>
                  <a:pt x="0" y="165"/>
                </a:lnTo>
                <a:lnTo>
                  <a:pt x="0" y="146"/>
                </a:lnTo>
                <a:lnTo>
                  <a:pt x="0" y="134"/>
                </a:lnTo>
                <a:lnTo>
                  <a:pt x="0" y="131"/>
                </a:lnTo>
                <a:lnTo>
                  <a:pt x="0" y="124"/>
                </a:lnTo>
                <a:lnTo>
                  <a:pt x="0" y="121"/>
                </a:lnTo>
                <a:lnTo>
                  <a:pt x="0" y="110"/>
                </a:lnTo>
                <a:lnTo>
                  <a:pt x="0" y="90"/>
                </a:lnTo>
                <a:lnTo>
                  <a:pt x="0" y="85"/>
                </a:lnTo>
                <a:lnTo>
                  <a:pt x="0" y="80"/>
                </a:lnTo>
                <a:lnTo>
                  <a:pt x="0" y="72"/>
                </a:lnTo>
                <a:lnTo>
                  <a:pt x="0" y="69"/>
                </a:lnTo>
                <a:lnTo>
                  <a:pt x="0" y="64"/>
                </a:lnTo>
                <a:lnTo>
                  <a:pt x="0" y="61"/>
                </a:lnTo>
                <a:lnTo>
                  <a:pt x="0" y="58"/>
                </a:lnTo>
                <a:lnTo>
                  <a:pt x="0" y="54"/>
                </a:lnTo>
                <a:lnTo>
                  <a:pt x="0" y="48"/>
                </a:lnTo>
                <a:lnTo>
                  <a:pt x="5" y="48"/>
                </a:lnTo>
                <a:lnTo>
                  <a:pt x="12" y="48"/>
                </a:lnTo>
                <a:lnTo>
                  <a:pt x="13" y="48"/>
                </a:lnTo>
                <a:lnTo>
                  <a:pt x="15" y="47"/>
                </a:lnTo>
                <a:lnTo>
                  <a:pt x="16" y="54"/>
                </a:lnTo>
                <a:lnTo>
                  <a:pt x="17" y="64"/>
                </a:lnTo>
                <a:lnTo>
                  <a:pt x="20" y="70"/>
                </a:lnTo>
                <a:lnTo>
                  <a:pt x="25" y="71"/>
                </a:lnTo>
                <a:lnTo>
                  <a:pt x="26" y="72"/>
                </a:lnTo>
                <a:lnTo>
                  <a:pt x="31" y="78"/>
                </a:lnTo>
                <a:lnTo>
                  <a:pt x="51" y="88"/>
                </a:lnTo>
                <a:lnTo>
                  <a:pt x="78" y="85"/>
                </a:lnTo>
                <a:lnTo>
                  <a:pt x="105" y="79"/>
                </a:lnTo>
                <a:lnTo>
                  <a:pt x="124" y="60"/>
                </a:lnTo>
                <a:lnTo>
                  <a:pt x="125" y="56"/>
                </a:lnTo>
                <a:lnTo>
                  <a:pt x="126" y="54"/>
                </a:lnTo>
                <a:lnTo>
                  <a:pt x="128" y="51"/>
                </a:lnTo>
                <a:lnTo>
                  <a:pt x="129" y="47"/>
                </a:lnTo>
                <a:lnTo>
                  <a:pt x="149" y="17"/>
                </a:lnTo>
                <a:lnTo>
                  <a:pt x="150" y="14"/>
                </a:lnTo>
                <a:lnTo>
                  <a:pt x="162" y="6"/>
                </a:lnTo>
                <a:lnTo>
                  <a:pt x="163" y="6"/>
                </a:lnTo>
                <a:lnTo>
                  <a:pt x="184" y="0"/>
                </a:lnTo>
                <a:lnTo>
                  <a:pt x="188" y="1"/>
                </a:lnTo>
                <a:lnTo>
                  <a:pt x="204" y="19"/>
                </a:lnTo>
                <a:lnTo>
                  <a:pt x="206" y="26"/>
                </a:lnTo>
                <a:lnTo>
                  <a:pt x="206" y="30"/>
                </a:lnTo>
                <a:lnTo>
                  <a:pt x="209" y="49"/>
                </a:lnTo>
                <a:lnTo>
                  <a:pt x="209" y="52"/>
                </a:lnTo>
                <a:lnTo>
                  <a:pt x="212" y="54"/>
                </a:lnTo>
                <a:lnTo>
                  <a:pt x="218" y="62"/>
                </a:lnTo>
                <a:lnTo>
                  <a:pt x="221" y="65"/>
                </a:lnTo>
                <a:lnTo>
                  <a:pt x="221" y="74"/>
                </a:lnTo>
                <a:lnTo>
                  <a:pt x="220" y="76"/>
                </a:lnTo>
                <a:lnTo>
                  <a:pt x="217" y="81"/>
                </a:lnTo>
                <a:lnTo>
                  <a:pt x="217" y="83"/>
                </a:lnTo>
                <a:lnTo>
                  <a:pt x="216" y="86"/>
                </a:lnTo>
                <a:lnTo>
                  <a:pt x="215" y="88"/>
                </a:lnTo>
                <a:lnTo>
                  <a:pt x="214" y="91"/>
                </a:lnTo>
                <a:lnTo>
                  <a:pt x="214" y="100"/>
                </a:lnTo>
                <a:lnTo>
                  <a:pt x="216" y="105"/>
                </a:lnTo>
                <a:lnTo>
                  <a:pt x="218" y="106"/>
                </a:lnTo>
                <a:lnTo>
                  <a:pt x="220" y="107"/>
                </a:lnTo>
                <a:lnTo>
                  <a:pt x="222" y="110"/>
                </a:lnTo>
                <a:lnTo>
                  <a:pt x="240" y="122"/>
                </a:lnTo>
                <a:lnTo>
                  <a:pt x="246" y="122"/>
                </a:lnTo>
                <a:lnTo>
                  <a:pt x="250" y="121"/>
                </a:lnTo>
                <a:lnTo>
                  <a:pt x="279" y="129"/>
                </a:lnTo>
                <a:lnTo>
                  <a:pt x="296" y="159"/>
                </a:lnTo>
                <a:lnTo>
                  <a:pt x="299" y="159"/>
                </a:lnTo>
                <a:lnTo>
                  <a:pt x="300" y="161"/>
                </a:lnTo>
                <a:lnTo>
                  <a:pt x="302" y="162"/>
                </a:lnTo>
                <a:lnTo>
                  <a:pt x="304" y="162"/>
                </a:lnTo>
                <a:lnTo>
                  <a:pt x="321" y="149"/>
                </a:lnTo>
                <a:lnTo>
                  <a:pt x="322" y="148"/>
                </a:lnTo>
                <a:lnTo>
                  <a:pt x="324" y="146"/>
                </a:lnTo>
                <a:lnTo>
                  <a:pt x="330" y="142"/>
                </a:lnTo>
                <a:lnTo>
                  <a:pt x="332" y="140"/>
                </a:lnTo>
                <a:lnTo>
                  <a:pt x="333" y="140"/>
                </a:lnTo>
                <a:lnTo>
                  <a:pt x="342" y="142"/>
                </a:lnTo>
                <a:lnTo>
                  <a:pt x="344" y="172"/>
                </a:lnTo>
                <a:lnTo>
                  <a:pt x="342" y="174"/>
                </a:lnTo>
                <a:lnTo>
                  <a:pt x="341" y="175"/>
                </a:lnTo>
                <a:lnTo>
                  <a:pt x="314" y="195"/>
                </a:lnTo>
                <a:lnTo>
                  <a:pt x="312" y="204"/>
                </a:lnTo>
                <a:lnTo>
                  <a:pt x="312" y="211"/>
                </a:lnTo>
                <a:lnTo>
                  <a:pt x="326" y="224"/>
                </a:lnTo>
                <a:lnTo>
                  <a:pt x="344" y="229"/>
                </a:lnTo>
                <a:lnTo>
                  <a:pt x="352" y="225"/>
                </a:lnTo>
                <a:lnTo>
                  <a:pt x="360" y="218"/>
                </a:lnTo>
                <a:lnTo>
                  <a:pt x="362" y="215"/>
                </a:lnTo>
                <a:lnTo>
                  <a:pt x="362" y="214"/>
                </a:lnTo>
                <a:lnTo>
                  <a:pt x="364" y="208"/>
                </a:lnTo>
                <a:lnTo>
                  <a:pt x="368" y="203"/>
                </a:lnTo>
                <a:lnTo>
                  <a:pt x="392" y="200"/>
                </a:lnTo>
                <a:lnTo>
                  <a:pt x="403" y="221"/>
                </a:lnTo>
                <a:lnTo>
                  <a:pt x="403" y="224"/>
                </a:lnTo>
                <a:lnTo>
                  <a:pt x="403" y="231"/>
                </a:lnTo>
                <a:lnTo>
                  <a:pt x="404" y="234"/>
                </a:lnTo>
                <a:lnTo>
                  <a:pt x="420" y="246"/>
                </a:lnTo>
                <a:lnTo>
                  <a:pt x="446" y="260"/>
                </a:lnTo>
                <a:lnTo>
                  <a:pt x="454" y="267"/>
                </a:lnTo>
                <a:lnTo>
                  <a:pt x="457" y="271"/>
                </a:lnTo>
                <a:lnTo>
                  <a:pt x="458" y="272"/>
                </a:lnTo>
                <a:lnTo>
                  <a:pt x="468" y="283"/>
                </a:lnTo>
                <a:lnTo>
                  <a:pt x="469" y="284"/>
                </a:lnTo>
                <a:lnTo>
                  <a:pt x="472" y="285"/>
                </a:lnTo>
                <a:lnTo>
                  <a:pt x="481" y="288"/>
                </a:lnTo>
                <a:lnTo>
                  <a:pt x="511" y="287"/>
                </a:lnTo>
                <a:lnTo>
                  <a:pt x="512" y="287"/>
                </a:lnTo>
                <a:lnTo>
                  <a:pt x="516" y="287"/>
                </a:lnTo>
                <a:lnTo>
                  <a:pt x="531" y="293"/>
                </a:lnTo>
                <a:lnTo>
                  <a:pt x="537" y="310"/>
                </a:lnTo>
                <a:lnTo>
                  <a:pt x="532" y="318"/>
                </a:lnTo>
                <a:lnTo>
                  <a:pt x="527" y="324"/>
                </a:lnTo>
                <a:lnTo>
                  <a:pt x="521" y="328"/>
                </a:lnTo>
                <a:lnTo>
                  <a:pt x="519" y="332"/>
                </a:lnTo>
                <a:lnTo>
                  <a:pt x="519" y="343"/>
                </a:lnTo>
                <a:lnTo>
                  <a:pt x="516" y="343"/>
                </a:lnTo>
                <a:lnTo>
                  <a:pt x="512" y="343"/>
                </a:lnTo>
                <a:lnTo>
                  <a:pt x="510" y="343"/>
                </a:lnTo>
                <a:lnTo>
                  <a:pt x="498" y="343"/>
                </a:lnTo>
                <a:lnTo>
                  <a:pt x="494" y="343"/>
                </a:lnTo>
                <a:lnTo>
                  <a:pt x="486" y="343"/>
                </a:lnTo>
                <a:lnTo>
                  <a:pt x="483" y="343"/>
                </a:lnTo>
                <a:lnTo>
                  <a:pt x="481" y="343"/>
                </a:lnTo>
                <a:lnTo>
                  <a:pt x="477" y="343"/>
                </a:lnTo>
                <a:lnTo>
                  <a:pt x="475" y="342"/>
                </a:lnTo>
                <a:lnTo>
                  <a:pt x="468" y="343"/>
                </a:lnTo>
                <a:lnTo>
                  <a:pt x="463" y="342"/>
                </a:lnTo>
                <a:lnTo>
                  <a:pt x="451" y="342"/>
                </a:lnTo>
                <a:lnTo>
                  <a:pt x="450" y="342"/>
                </a:lnTo>
                <a:lnTo>
                  <a:pt x="448" y="342"/>
                </a:lnTo>
                <a:lnTo>
                  <a:pt x="446" y="342"/>
                </a:lnTo>
                <a:lnTo>
                  <a:pt x="437" y="342"/>
                </a:lnTo>
                <a:lnTo>
                  <a:pt x="434" y="342"/>
                </a:lnTo>
                <a:lnTo>
                  <a:pt x="432" y="342"/>
                </a:lnTo>
                <a:lnTo>
                  <a:pt x="429" y="342"/>
                </a:lnTo>
                <a:lnTo>
                  <a:pt x="424" y="342"/>
                </a:lnTo>
                <a:lnTo>
                  <a:pt x="422" y="342"/>
                </a:lnTo>
                <a:lnTo>
                  <a:pt x="420" y="342"/>
                </a:lnTo>
                <a:lnTo>
                  <a:pt x="417" y="342"/>
                </a:lnTo>
                <a:lnTo>
                  <a:pt x="414" y="342"/>
                </a:lnTo>
                <a:lnTo>
                  <a:pt x="408" y="342"/>
                </a:lnTo>
                <a:lnTo>
                  <a:pt x="397" y="342"/>
                </a:lnTo>
                <a:lnTo>
                  <a:pt x="396" y="342"/>
                </a:lnTo>
                <a:lnTo>
                  <a:pt x="392" y="342"/>
                </a:lnTo>
                <a:lnTo>
                  <a:pt x="378" y="342"/>
                </a:lnTo>
                <a:lnTo>
                  <a:pt x="374" y="342"/>
                </a:lnTo>
                <a:lnTo>
                  <a:pt x="371" y="342"/>
                </a:lnTo>
                <a:lnTo>
                  <a:pt x="362" y="342"/>
                </a:lnTo>
                <a:lnTo>
                  <a:pt x="345" y="342"/>
                </a:lnTo>
                <a:lnTo>
                  <a:pt x="335" y="342"/>
                </a:lnTo>
                <a:lnTo>
                  <a:pt x="326" y="342"/>
                </a:lnTo>
                <a:lnTo>
                  <a:pt x="315" y="342"/>
                </a:lnTo>
                <a:lnTo>
                  <a:pt x="313" y="342"/>
                </a:lnTo>
                <a:lnTo>
                  <a:pt x="310" y="342"/>
                </a:lnTo>
                <a:lnTo>
                  <a:pt x="301" y="342"/>
                </a:lnTo>
                <a:lnTo>
                  <a:pt x="298" y="342"/>
                </a:lnTo>
                <a:lnTo>
                  <a:pt x="292" y="342"/>
                </a:lnTo>
                <a:lnTo>
                  <a:pt x="289" y="342"/>
                </a:lnTo>
                <a:lnTo>
                  <a:pt x="283" y="342"/>
                </a:lnTo>
                <a:lnTo>
                  <a:pt x="279" y="342"/>
                </a:lnTo>
                <a:lnTo>
                  <a:pt x="279" y="344"/>
                </a:lnTo>
                <a:lnTo>
                  <a:pt x="276" y="344"/>
                </a:lnTo>
                <a:lnTo>
                  <a:pt x="275" y="344"/>
                </a:lnTo>
                <a:lnTo>
                  <a:pt x="271" y="344"/>
                </a:lnTo>
                <a:lnTo>
                  <a:pt x="265" y="344"/>
                </a:lnTo>
                <a:lnTo>
                  <a:pt x="254" y="344"/>
                </a:lnTo>
                <a:lnTo>
                  <a:pt x="250" y="344"/>
                </a:lnTo>
                <a:lnTo>
                  <a:pt x="249" y="344"/>
                </a:lnTo>
                <a:lnTo>
                  <a:pt x="244" y="346"/>
                </a:lnTo>
                <a:lnTo>
                  <a:pt x="242" y="346"/>
                </a:lnTo>
                <a:lnTo>
                  <a:pt x="237" y="346"/>
                </a:lnTo>
                <a:lnTo>
                  <a:pt x="233" y="346"/>
                </a:lnTo>
                <a:lnTo>
                  <a:pt x="228" y="346"/>
                </a:lnTo>
                <a:lnTo>
                  <a:pt x="223" y="346"/>
                </a:lnTo>
                <a:lnTo>
                  <a:pt x="221" y="346"/>
                </a:lnTo>
                <a:lnTo>
                  <a:pt x="218" y="346"/>
                </a:lnTo>
                <a:lnTo>
                  <a:pt x="216" y="346"/>
                </a:lnTo>
                <a:lnTo>
                  <a:pt x="211" y="346"/>
                </a:lnTo>
                <a:lnTo>
                  <a:pt x="206" y="346"/>
                </a:lnTo>
                <a:lnTo>
                  <a:pt x="204" y="346"/>
                </a:lnTo>
                <a:lnTo>
                  <a:pt x="201" y="346"/>
                </a:lnTo>
                <a:lnTo>
                  <a:pt x="199" y="346"/>
                </a:lnTo>
                <a:lnTo>
                  <a:pt x="180" y="346"/>
                </a:lnTo>
                <a:lnTo>
                  <a:pt x="171" y="346"/>
                </a:lnTo>
                <a:lnTo>
                  <a:pt x="169" y="346"/>
                </a:lnTo>
                <a:lnTo>
                  <a:pt x="162" y="346"/>
                </a:lnTo>
                <a:lnTo>
                  <a:pt x="155" y="346"/>
                </a:lnTo>
                <a:lnTo>
                  <a:pt x="152" y="346"/>
                </a:lnTo>
                <a:lnTo>
                  <a:pt x="145" y="346"/>
                </a:lnTo>
                <a:lnTo>
                  <a:pt x="145" y="325"/>
                </a:lnTo>
                <a:lnTo>
                  <a:pt x="145" y="322"/>
                </a:lnTo>
                <a:lnTo>
                  <a:pt x="145" y="309"/>
                </a:lnTo>
                <a:lnTo>
                  <a:pt x="145" y="296"/>
                </a:lnTo>
                <a:lnTo>
                  <a:pt x="145" y="292"/>
                </a:lnTo>
                <a:lnTo>
                  <a:pt x="145" y="289"/>
                </a:lnTo>
                <a:lnTo>
                  <a:pt x="145" y="283"/>
                </a:lnTo>
                <a:lnTo>
                  <a:pt x="145" y="271"/>
                </a:lnTo>
                <a:lnTo>
                  <a:pt x="139" y="271"/>
                </a:lnTo>
                <a:lnTo>
                  <a:pt x="134" y="271"/>
                </a:lnTo>
                <a:lnTo>
                  <a:pt x="121" y="271"/>
                </a:lnTo>
                <a:lnTo>
                  <a:pt x="116" y="271"/>
                </a:lnTo>
                <a:lnTo>
                  <a:pt x="113" y="271"/>
                </a:lnTo>
                <a:lnTo>
                  <a:pt x="111" y="271"/>
                </a:lnTo>
                <a:lnTo>
                  <a:pt x="106" y="271"/>
                </a:lnTo>
                <a:lnTo>
                  <a:pt x="101" y="271"/>
                </a:lnTo>
                <a:lnTo>
                  <a:pt x="100" y="271"/>
                </a:lnTo>
                <a:lnTo>
                  <a:pt x="97" y="271"/>
                </a:lnTo>
                <a:lnTo>
                  <a:pt x="96" y="271"/>
                </a:lnTo>
                <a:lnTo>
                  <a:pt x="90" y="271"/>
                </a:lnTo>
                <a:lnTo>
                  <a:pt x="84" y="271"/>
                </a:lnTo>
                <a:lnTo>
                  <a:pt x="81" y="271"/>
                </a:lnTo>
                <a:lnTo>
                  <a:pt x="72" y="27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4" name="Freeform 228" descr="10%"/>
          <p:cNvSpPr>
            <a:spLocks/>
          </p:cNvSpPr>
          <p:nvPr/>
        </p:nvSpPr>
        <p:spPr bwMode="auto">
          <a:xfrm>
            <a:off x="8374064" y="2146301"/>
            <a:ext cx="530225" cy="684213"/>
          </a:xfrm>
          <a:custGeom>
            <a:avLst/>
            <a:gdLst>
              <a:gd name="T0" fmla="*/ 2147483646 w 367"/>
              <a:gd name="T1" fmla="*/ 2147483646 h 489"/>
              <a:gd name="T2" fmla="*/ 2147483646 w 367"/>
              <a:gd name="T3" fmla="*/ 2147483646 h 489"/>
              <a:gd name="T4" fmla="*/ 2147483646 w 367"/>
              <a:gd name="T5" fmla="*/ 2147483646 h 489"/>
              <a:gd name="T6" fmla="*/ 2147483646 w 367"/>
              <a:gd name="T7" fmla="*/ 2147483646 h 489"/>
              <a:gd name="T8" fmla="*/ 2147483646 w 367"/>
              <a:gd name="T9" fmla="*/ 2147483646 h 489"/>
              <a:gd name="T10" fmla="*/ 2147483646 w 367"/>
              <a:gd name="T11" fmla="*/ 2147483646 h 489"/>
              <a:gd name="T12" fmla="*/ 2147483646 w 367"/>
              <a:gd name="T13" fmla="*/ 2147483646 h 489"/>
              <a:gd name="T14" fmla="*/ 2147483646 w 367"/>
              <a:gd name="T15" fmla="*/ 2147483646 h 489"/>
              <a:gd name="T16" fmla="*/ 2147483646 w 367"/>
              <a:gd name="T17" fmla="*/ 2147483646 h 489"/>
              <a:gd name="T18" fmla="*/ 2147483646 w 367"/>
              <a:gd name="T19" fmla="*/ 2147483646 h 489"/>
              <a:gd name="T20" fmla="*/ 2147483646 w 367"/>
              <a:gd name="T21" fmla="*/ 2147483646 h 489"/>
              <a:gd name="T22" fmla="*/ 2147483646 w 367"/>
              <a:gd name="T23" fmla="*/ 2147483646 h 489"/>
              <a:gd name="T24" fmla="*/ 2147483646 w 367"/>
              <a:gd name="T25" fmla="*/ 2147483646 h 489"/>
              <a:gd name="T26" fmla="*/ 2147483646 w 367"/>
              <a:gd name="T27" fmla="*/ 2147483646 h 489"/>
              <a:gd name="T28" fmla="*/ 2147483646 w 367"/>
              <a:gd name="T29" fmla="*/ 2147483646 h 489"/>
              <a:gd name="T30" fmla="*/ 2147483646 w 367"/>
              <a:gd name="T31" fmla="*/ 2147483646 h 489"/>
              <a:gd name="T32" fmla="*/ 2147483646 w 367"/>
              <a:gd name="T33" fmla="*/ 2147483646 h 489"/>
              <a:gd name="T34" fmla="*/ 2147483646 w 367"/>
              <a:gd name="T35" fmla="*/ 2147483646 h 489"/>
              <a:gd name="T36" fmla="*/ 2147483646 w 367"/>
              <a:gd name="T37" fmla="*/ 2147483646 h 489"/>
              <a:gd name="T38" fmla="*/ 2147483646 w 367"/>
              <a:gd name="T39" fmla="*/ 2147483646 h 489"/>
              <a:gd name="T40" fmla="*/ 2147483646 w 367"/>
              <a:gd name="T41" fmla="*/ 2147483646 h 489"/>
              <a:gd name="T42" fmla="*/ 2147483646 w 367"/>
              <a:gd name="T43" fmla="*/ 2147483646 h 489"/>
              <a:gd name="T44" fmla="*/ 2147483646 w 367"/>
              <a:gd name="T45" fmla="*/ 2147483646 h 489"/>
              <a:gd name="T46" fmla="*/ 2147483646 w 367"/>
              <a:gd name="T47" fmla="*/ 2147483646 h 489"/>
              <a:gd name="T48" fmla="*/ 2147483646 w 367"/>
              <a:gd name="T49" fmla="*/ 2147483646 h 489"/>
              <a:gd name="T50" fmla="*/ 2147483646 w 367"/>
              <a:gd name="T51" fmla="*/ 2147483646 h 489"/>
              <a:gd name="T52" fmla="*/ 2147483646 w 367"/>
              <a:gd name="T53" fmla="*/ 2147483646 h 489"/>
              <a:gd name="T54" fmla="*/ 2147483646 w 367"/>
              <a:gd name="T55" fmla="*/ 2147483646 h 489"/>
              <a:gd name="T56" fmla="*/ 2147483646 w 367"/>
              <a:gd name="T57" fmla="*/ 2147483646 h 489"/>
              <a:gd name="T58" fmla="*/ 2147483646 w 367"/>
              <a:gd name="T59" fmla="*/ 2147483646 h 489"/>
              <a:gd name="T60" fmla="*/ 2147483646 w 367"/>
              <a:gd name="T61" fmla="*/ 2147483646 h 489"/>
              <a:gd name="T62" fmla="*/ 2147483646 w 367"/>
              <a:gd name="T63" fmla="*/ 2147483646 h 489"/>
              <a:gd name="T64" fmla="*/ 2147483646 w 367"/>
              <a:gd name="T65" fmla="*/ 2147483646 h 489"/>
              <a:gd name="T66" fmla="*/ 2147483646 w 367"/>
              <a:gd name="T67" fmla="*/ 2147483646 h 489"/>
              <a:gd name="T68" fmla="*/ 2147483646 w 367"/>
              <a:gd name="T69" fmla="*/ 2147483646 h 489"/>
              <a:gd name="T70" fmla="*/ 2147483646 w 367"/>
              <a:gd name="T71" fmla="*/ 2147483646 h 489"/>
              <a:gd name="T72" fmla="*/ 2147483646 w 367"/>
              <a:gd name="T73" fmla="*/ 2147483646 h 489"/>
              <a:gd name="T74" fmla="*/ 2147483646 w 367"/>
              <a:gd name="T75" fmla="*/ 2147483646 h 489"/>
              <a:gd name="T76" fmla="*/ 2147483646 w 367"/>
              <a:gd name="T77" fmla="*/ 2147483646 h 489"/>
              <a:gd name="T78" fmla="*/ 2147483646 w 367"/>
              <a:gd name="T79" fmla="*/ 2147483646 h 489"/>
              <a:gd name="T80" fmla="*/ 2147483646 w 367"/>
              <a:gd name="T81" fmla="*/ 2147483646 h 489"/>
              <a:gd name="T82" fmla="*/ 0 w 367"/>
              <a:gd name="T83" fmla="*/ 2147483646 h 489"/>
              <a:gd name="T84" fmla="*/ 0 w 367"/>
              <a:gd name="T85" fmla="*/ 2147483646 h 489"/>
              <a:gd name="T86" fmla="*/ 2147483646 w 367"/>
              <a:gd name="T87" fmla="*/ 2147483646 h 489"/>
              <a:gd name="T88" fmla="*/ 2147483646 w 367"/>
              <a:gd name="T89" fmla="*/ 2147483646 h 489"/>
              <a:gd name="T90" fmla="*/ 2147483646 w 367"/>
              <a:gd name="T91" fmla="*/ 2147483646 h 489"/>
              <a:gd name="T92" fmla="*/ 2147483646 w 367"/>
              <a:gd name="T93" fmla="*/ 2147483646 h 489"/>
              <a:gd name="T94" fmla="*/ 2147483646 w 367"/>
              <a:gd name="T95" fmla="*/ 2147483646 h 489"/>
              <a:gd name="T96" fmla="*/ 2147483646 w 367"/>
              <a:gd name="T97" fmla="*/ 2147483646 h 489"/>
              <a:gd name="T98" fmla="*/ 2147483646 w 367"/>
              <a:gd name="T99" fmla="*/ 2147483646 h 489"/>
              <a:gd name="T100" fmla="*/ 2147483646 w 367"/>
              <a:gd name="T101" fmla="*/ 2147483646 h 489"/>
              <a:gd name="T102" fmla="*/ 2147483646 w 367"/>
              <a:gd name="T103" fmla="*/ 2147483646 h 489"/>
              <a:gd name="T104" fmla="*/ 2147483646 w 367"/>
              <a:gd name="T105" fmla="*/ 2147483646 h 489"/>
              <a:gd name="T106" fmla="*/ 2147483646 w 367"/>
              <a:gd name="T107" fmla="*/ 2147483646 h 489"/>
              <a:gd name="T108" fmla="*/ 2147483646 w 367"/>
              <a:gd name="T109" fmla="*/ 2147483646 h 489"/>
              <a:gd name="T110" fmla="*/ 2147483646 w 367"/>
              <a:gd name="T111" fmla="*/ 2147483646 h 489"/>
              <a:gd name="T112" fmla="*/ 2147483646 w 367"/>
              <a:gd name="T113" fmla="*/ 2147483646 h 489"/>
              <a:gd name="T114" fmla="*/ 2147483646 w 367"/>
              <a:gd name="T115" fmla="*/ 2147483646 h 489"/>
              <a:gd name="T116" fmla="*/ 2147483646 w 367"/>
              <a:gd name="T117" fmla="*/ 2147483646 h 489"/>
              <a:gd name="T118" fmla="*/ 2147483646 w 367"/>
              <a:gd name="T119" fmla="*/ 0 h 4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7"/>
              <a:gd name="T181" fmla="*/ 0 h 489"/>
              <a:gd name="T182" fmla="*/ 367 w 367"/>
              <a:gd name="T183" fmla="*/ 489 h 4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7" h="489">
                <a:moveTo>
                  <a:pt x="201" y="0"/>
                </a:moveTo>
                <a:lnTo>
                  <a:pt x="209" y="1"/>
                </a:lnTo>
                <a:lnTo>
                  <a:pt x="211" y="1"/>
                </a:lnTo>
                <a:lnTo>
                  <a:pt x="213" y="1"/>
                </a:lnTo>
                <a:lnTo>
                  <a:pt x="216" y="1"/>
                </a:lnTo>
                <a:lnTo>
                  <a:pt x="218" y="1"/>
                </a:lnTo>
                <a:lnTo>
                  <a:pt x="221" y="1"/>
                </a:lnTo>
                <a:lnTo>
                  <a:pt x="225" y="1"/>
                </a:lnTo>
                <a:lnTo>
                  <a:pt x="228" y="1"/>
                </a:lnTo>
                <a:lnTo>
                  <a:pt x="231" y="1"/>
                </a:lnTo>
                <a:lnTo>
                  <a:pt x="232" y="1"/>
                </a:lnTo>
                <a:lnTo>
                  <a:pt x="240" y="1"/>
                </a:lnTo>
                <a:lnTo>
                  <a:pt x="245" y="1"/>
                </a:lnTo>
                <a:lnTo>
                  <a:pt x="257" y="1"/>
                </a:lnTo>
                <a:lnTo>
                  <a:pt x="260" y="1"/>
                </a:lnTo>
                <a:lnTo>
                  <a:pt x="270" y="1"/>
                </a:lnTo>
                <a:lnTo>
                  <a:pt x="272" y="1"/>
                </a:lnTo>
                <a:lnTo>
                  <a:pt x="281" y="1"/>
                </a:lnTo>
                <a:lnTo>
                  <a:pt x="282" y="1"/>
                </a:lnTo>
                <a:lnTo>
                  <a:pt x="289" y="1"/>
                </a:lnTo>
                <a:lnTo>
                  <a:pt x="294" y="1"/>
                </a:lnTo>
                <a:lnTo>
                  <a:pt x="303" y="1"/>
                </a:lnTo>
                <a:lnTo>
                  <a:pt x="307" y="1"/>
                </a:lnTo>
                <a:lnTo>
                  <a:pt x="318" y="1"/>
                </a:lnTo>
                <a:lnTo>
                  <a:pt x="325" y="1"/>
                </a:lnTo>
                <a:lnTo>
                  <a:pt x="329" y="1"/>
                </a:lnTo>
                <a:lnTo>
                  <a:pt x="330" y="1"/>
                </a:lnTo>
                <a:lnTo>
                  <a:pt x="332" y="1"/>
                </a:lnTo>
                <a:lnTo>
                  <a:pt x="340" y="1"/>
                </a:lnTo>
                <a:lnTo>
                  <a:pt x="343" y="1"/>
                </a:lnTo>
                <a:lnTo>
                  <a:pt x="343" y="7"/>
                </a:lnTo>
                <a:lnTo>
                  <a:pt x="343" y="13"/>
                </a:lnTo>
                <a:lnTo>
                  <a:pt x="343" y="19"/>
                </a:lnTo>
                <a:lnTo>
                  <a:pt x="343" y="21"/>
                </a:lnTo>
                <a:lnTo>
                  <a:pt x="342" y="24"/>
                </a:lnTo>
                <a:lnTo>
                  <a:pt x="331" y="27"/>
                </a:lnTo>
                <a:lnTo>
                  <a:pt x="330" y="34"/>
                </a:lnTo>
                <a:lnTo>
                  <a:pt x="330" y="35"/>
                </a:lnTo>
                <a:lnTo>
                  <a:pt x="330" y="38"/>
                </a:lnTo>
                <a:lnTo>
                  <a:pt x="330" y="46"/>
                </a:lnTo>
                <a:lnTo>
                  <a:pt x="330" y="49"/>
                </a:lnTo>
                <a:lnTo>
                  <a:pt x="330" y="52"/>
                </a:lnTo>
                <a:lnTo>
                  <a:pt x="330" y="53"/>
                </a:lnTo>
                <a:lnTo>
                  <a:pt x="330" y="55"/>
                </a:lnTo>
                <a:lnTo>
                  <a:pt x="330" y="59"/>
                </a:lnTo>
                <a:lnTo>
                  <a:pt x="330" y="62"/>
                </a:lnTo>
                <a:lnTo>
                  <a:pt x="330" y="70"/>
                </a:lnTo>
                <a:lnTo>
                  <a:pt x="330" y="72"/>
                </a:lnTo>
                <a:lnTo>
                  <a:pt x="330" y="74"/>
                </a:lnTo>
                <a:lnTo>
                  <a:pt x="330" y="80"/>
                </a:lnTo>
                <a:lnTo>
                  <a:pt x="330" y="88"/>
                </a:lnTo>
                <a:lnTo>
                  <a:pt x="330" y="97"/>
                </a:lnTo>
                <a:lnTo>
                  <a:pt x="330" y="101"/>
                </a:lnTo>
                <a:lnTo>
                  <a:pt x="330" y="107"/>
                </a:lnTo>
                <a:lnTo>
                  <a:pt x="330" y="108"/>
                </a:lnTo>
                <a:lnTo>
                  <a:pt x="330" y="113"/>
                </a:lnTo>
                <a:lnTo>
                  <a:pt x="330" y="115"/>
                </a:lnTo>
                <a:lnTo>
                  <a:pt x="330" y="116"/>
                </a:lnTo>
                <a:lnTo>
                  <a:pt x="330" y="120"/>
                </a:lnTo>
                <a:lnTo>
                  <a:pt x="330" y="122"/>
                </a:lnTo>
                <a:lnTo>
                  <a:pt x="330" y="124"/>
                </a:lnTo>
                <a:lnTo>
                  <a:pt x="330" y="131"/>
                </a:lnTo>
                <a:lnTo>
                  <a:pt x="330" y="138"/>
                </a:lnTo>
                <a:lnTo>
                  <a:pt x="330" y="145"/>
                </a:lnTo>
                <a:lnTo>
                  <a:pt x="330" y="150"/>
                </a:lnTo>
                <a:lnTo>
                  <a:pt x="329" y="150"/>
                </a:lnTo>
                <a:lnTo>
                  <a:pt x="329" y="152"/>
                </a:lnTo>
                <a:lnTo>
                  <a:pt x="329" y="158"/>
                </a:lnTo>
                <a:lnTo>
                  <a:pt x="329" y="163"/>
                </a:lnTo>
                <a:lnTo>
                  <a:pt x="329" y="166"/>
                </a:lnTo>
                <a:lnTo>
                  <a:pt x="329" y="167"/>
                </a:lnTo>
                <a:lnTo>
                  <a:pt x="329" y="170"/>
                </a:lnTo>
                <a:lnTo>
                  <a:pt x="329" y="171"/>
                </a:lnTo>
                <a:lnTo>
                  <a:pt x="329" y="174"/>
                </a:lnTo>
                <a:lnTo>
                  <a:pt x="329" y="178"/>
                </a:lnTo>
                <a:lnTo>
                  <a:pt x="329" y="187"/>
                </a:lnTo>
                <a:lnTo>
                  <a:pt x="329" y="192"/>
                </a:lnTo>
                <a:lnTo>
                  <a:pt x="329" y="199"/>
                </a:lnTo>
                <a:lnTo>
                  <a:pt x="329" y="204"/>
                </a:lnTo>
                <a:lnTo>
                  <a:pt x="329" y="206"/>
                </a:lnTo>
                <a:lnTo>
                  <a:pt x="329" y="212"/>
                </a:lnTo>
                <a:lnTo>
                  <a:pt x="329" y="215"/>
                </a:lnTo>
                <a:lnTo>
                  <a:pt x="329" y="217"/>
                </a:lnTo>
                <a:lnTo>
                  <a:pt x="329" y="225"/>
                </a:lnTo>
                <a:lnTo>
                  <a:pt x="336" y="225"/>
                </a:lnTo>
                <a:lnTo>
                  <a:pt x="339" y="225"/>
                </a:lnTo>
                <a:lnTo>
                  <a:pt x="343" y="225"/>
                </a:lnTo>
                <a:lnTo>
                  <a:pt x="346" y="225"/>
                </a:lnTo>
                <a:lnTo>
                  <a:pt x="350" y="225"/>
                </a:lnTo>
                <a:lnTo>
                  <a:pt x="353" y="225"/>
                </a:lnTo>
                <a:lnTo>
                  <a:pt x="358" y="225"/>
                </a:lnTo>
                <a:lnTo>
                  <a:pt x="362" y="225"/>
                </a:lnTo>
                <a:lnTo>
                  <a:pt x="366" y="225"/>
                </a:lnTo>
                <a:lnTo>
                  <a:pt x="366" y="229"/>
                </a:lnTo>
                <a:lnTo>
                  <a:pt x="366" y="233"/>
                </a:lnTo>
                <a:lnTo>
                  <a:pt x="366" y="237"/>
                </a:lnTo>
                <a:lnTo>
                  <a:pt x="366" y="245"/>
                </a:lnTo>
                <a:lnTo>
                  <a:pt x="366" y="246"/>
                </a:lnTo>
                <a:lnTo>
                  <a:pt x="366" y="250"/>
                </a:lnTo>
                <a:lnTo>
                  <a:pt x="366" y="259"/>
                </a:lnTo>
                <a:lnTo>
                  <a:pt x="366" y="262"/>
                </a:lnTo>
                <a:lnTo>
                  <a:pt x="366" y="264"/>
                </a:lnTo>
                <a:lnTo>
                  <a:pt x="366" y="268"/>
                </a:lnTo>
                <a:lnTo>
                  <a:pt x="366" y="274"/>
                </a:lnTo>
                <a:lnTo>
                  <a:pt x="366" y="287"/>
                </a:lnTo>
                <a:lnTo>
                  <a:pt x="366" y="289"/>
                </a:lnTo>
                <a:lnTo>
                  <a:pt x="366" y="291"/>
                </a:lnTo>
                <a:lnTo>
                  <a:pt x="366" y="299"/>
                </a:lnTo>
                <a:lnTo>
                  <a:pt x="366" y="303"/>
                </a:lnTo>
                <a:lnTo>
                  <a:pt x="366" y="305"/>
                </a:lnTo>
                <a:lnTo>
                  <a:pt x="366" y="307"/>
                </a:lnTo>
                <a:lnTo>
                  <a:pt x="366" y="313"/>
                </a:lnTo>
                <a:lnTo>
                  <a:pt x="366" y="315"/>
                </a:lnTo>
                <a:lnTo>
                  <a:pt x="366" y="317"/>
                </a:lnTo>
                <a:lnTo>
                  <a:pt x="366" y="318"/>
                </a:lnTo>
                <a:lnTo>
                  <a:pt x="366" y="321"/>
                </a:lnTo>
                <a:lnTo>
                  <a:pt x="366" y="323"/>
                </a:lnTo>
                <a:lnTo>
                  <a:pt x="366" y="330"/>
                </a:lnTo>
                <a:lnTo>
                  <a:pt x="366" y="335"/>
                </a:lnTo>
                <a:lnTo>
                  <a:pt x="366" y="339"/>
                </a:lnTo>
                <a:lnTo>
                  <a:pt x="366" y="340"/>
                </a:lnTo>
                <a:lnTo>
                  <a:pt x="366" y="345"/>
                </a:lnTo>
                <a:lnTo>
                  <a:pt x="366" y="348"/>
                </a:lnTo>
                <a:lnTo>
                  <a:pt x="366" y="352"/>
                </a:lnTo>
                <a:lnTo>
                  <a:pt x="366" y="362"/>
                </a:lnTo>
                <a:lnTo>
                  <a:pt x="366" y="364"/>
                </a:lnTo>
                <a:lnTo>
                  <a:pt x="366" y="366"/>
                </a:lnTo>
                <a:lnTo>
                  <a:pt x="366" y="372"/>
                </a:lnTo>
                <a:lnTo>
                  <a:pt x="366" y="375"/>
                </a:lnTo>
                <a:lnTo>
                  <a:pt x="366" y="377"/>
                </a:lnTo>
                <a:lnTo>
                  <a:pt x="366" y="384"/>
                </a:lnTo>
                <a:lnTo>
                  <a:pt x="366" y="388"/>
                </a:lnTo>
                <a:lnTo>
                  <a:pt x="366" y="399"/>
                </a:lnTo>
                <a:lnTo>
                  <a:pt x="366" y="411"/>
                </a:lnTo>
                <a:lnTo>
                  <a:pt x="366" y="417"/>
                </a:lnTo>
                <a:lnTo>
                  <a:pt x="366" y="422"/>
                </a:lnTo>
                <a:lnTo>
                  <a:pt x="366" y="432"/>
                </a:lnTo>
                <a:lnTo>
                  <a:pt x="366" y="433"/>
                </a:lnTo>
                <a:lnTo>
                  <a:pt x="366" y="436"/>
                </a:lnTo>
                <a:lnTo>
                  <a:pt x="366" y="440"/>
                </a:lnTo>
                <a:lnTo>
                  <a:pt x="366" y="441"/>
                </a:lnTo>
                <a:lnTo>
                  <a:pt x="366" y="444"/>
                </a:lnTo>
                <a:lnTo>
                  <a:pt x="366" y="449"/>
                </a:lnTo>
                <a:lnTo>
                  <a:pt x="351" y="449"/>
                </a:lnTo>
                <a:lnTo>
                  <a:pt x="343" y="448"/>
                </a:lnTo>
                <a:lnTo>
                  <a:pt x="341" y="448"/>
                </a:lnTo>
                <a:lnTo>
                  <a:pt x="338" y="448"/>
                </a:lnTo>
                <a:lnTo>
                  <a:pt x="337" y="448"/>
                </a:lnTo>
                <a:lnTo>
                  <a:pt x="336" y="448"/>
                </a:lnTo>
                <a:lnTo>
                  <a:pt x="326" y="448"/>
                </a:lnTo>
                <a:lnTo>
                  <a:pt x="326" y="461"/>
                </a:lnTo>
                <a:lnTo>
                  <a:pt x="326" y="469"/>
                </a:lnTo>
                <a:lnTo>
                  <a:pt x="326" y="472"/>
                </a:lnTo>
                <a:lnTo>
                  <a:pt x="326" y="474"/>
                </a:lnTo>
                <a:lnTo>
                  <a:pt x="326" y="477"/>
                </a:lnTo>
                <a:lnTo>
                  <a:pt x="326" y="480"/>
                </a:lnTo>
                <a:lnTo>
                  <a:pt x="326" y="483"/>
                </a:lnTo>
                <a:lnTo>
                  <a:pt x="326" y="485"/>
                </a:lnTo>
                <a:lnTo>
                  <a:pt x="326" y="488"/>
                </a:lnTo>
                <a:lnTo>
                  <a:pt x="324" y="488"/>
                </a:lnTo>
                <a:lnTo>
                  <a:pt x="319" y="488"/>
                </a:lnTo>
                <a:lnTo>
                  <a:pt x="310" y="488"/>
                </a:lnTo>
                <a:lnTo>
                  <a:pt x="300" y="488"/>
                </a:lnTo>
                <a:lnTo>
                  <a:pt x="294" y="488"/>
                </a:lnTo>
                <a:lnTo>
                  <a:pt x="289" y="488"/>
                </a:lnTo>
                <a:lnTo>
                  <a:pt x="287" y="488"/>
                </a:lnTo>
                <a:lnTo>
                  <a:pt x="282" y="488"/>
                </a:lnTo>
                <a:lnTo>
                  <a:pt x="278" y="488"/>
                </a:lnTo>
                <a:lnTo>
                  <a:pt x="271" y="488"/>
                </a:lnTo>
                <a:lnTo>
                  <a:pt x="268" y="488"/>
                </a:lnTo>
                <a:lnTo>
                  <a:pt x="265" y="488"/>
                </a:lnTo>
                <a:lnTo>
                  <a:pt x="264" y="488"/>
                </a:lnTo>
                <a:lnTo>
                  <a:pt x="263" y="488"/>
                </a:lnTo>
                <a:lnTo>
                  <a:pt x="259" y="486"/>
                </a:lnTo>
                <a:lnTo>
                  <a:pt x="256" y="486"/>
                </a:lnTo>
                <a:lnTo>
                  <a:pt x="253" y="486"/>
                </a:lnTo>
                <a:lnTo>
                  <a:pt x="249" y="486"/>
                </a:lnTo>
                <a:lnTo>
                  <a:pt x="240" y="486"/>
                </a:lnTo>
                <a:lnTo>
                  <a:pt x="229" y="486"/>
                </a:lnTo>
                <a:lnTo>
                  <a:pt x="228" y="486"/>
                </a:lnTo>
                <a:lnTo>
                  <a:pt x="225" y="486"/>
                </a:lnTo>
                <a:lnTo>
                  <a:pt x="224" y="486"/>
                </a:lnTo>
                <a:lnTo>
                  <a:pt x="222" y="486"/>
                </a:lnTo>
                <a:lnTo>
                  <a:pt x="220" y="486"/>
                </a:lnTo>
                <a:lnTo>
                  <a:pt x="217" y="486"/>
                </a:lnTo>
                <a:lnTo>
                  <a:pt x="214" y="486"/>
                </a:lnTo>
                <a:lnTo>
                  <a:pt x="212" y="486"/>
                </a:lnTo>
                <a:lnTo>
                  <a:pt x="210" y="486"/>
                </a:lnTo>
                <a:lnTo>
                  <a:pt x="207" y="486"/>
                </a:lnTo>
                <a:lnTo>
                  <a:pt x="205" y="486"/>
                </a:lnTo>
                <a:lnTo>
                  <a:pt x="202" y="486"/>
                </a:lnTo>
                <a:lnTo>
                  <a:pt x="200" y="486"/>
                </a:lnTo>
                <a:lnTo>
                  <a:pt x="198" y="486"/>
                </a:lnTo>
                <a:lnTo>
                  <a:pt x="192" y="486"/>
                </a:lnTo>
                <a:lnTo>
                  <a:pt x="180" y="486"/>
                </a:lnTo>
                <a:lnTo>
                  <a:pt x="180" y="480"/>
                </a:lnTo>
                <a:lnTo>
                  <a:pt x="180" y="474"/>
                </a:lnTo>
                <a:lnTo>
                  <a:pt x="180" y="472"/>
                </a:lnTo>
                <a:lnTo>
                  <a:pt x="180" y="461"/>
                </a:lnTo>
                <a:lnTo>
                  <a:pt x="180" y="448"/>
                </a:lnTo>
                <a:lnTo>
                  <a:pt x="183" y="448"/>
                </a:lnTo>
                <a:lnTo>
                  <a:pt x="183" y="436"/>
                </a:lnTo>
                <a:lnTo>
                  <a:pt x="183" y="432"/>
                </a:lnTo>
                <a:lnTo>
                  <a:pt x="183" y="427"/>
                </a:lnTo>
                <a:lnTo>
                  <a:pt x="183" y="424"/>
                </a:lnTo>
                <a:lnTo>
                  <a:pt x="184" y="414"/>
                </a:lnTo>
                <a:lnTo>
                  <a:pt x="184" y="411"/>
                </a:lnTo>
                <a:lnTo>
                  <a:pt x="184" y="401"/>
                </a:lnTo>
                <a:lnTo>
                  <a:pt x="184" y="398"/>
                </a:lnTo>
                <a:lnTo>
                  <a:pt x="184" y="392"/>
                </a:lnTo>
                <a:lnTo>
                  <a:pt x="184" y="390"/>
                </a:lnTo>
                <a:lnTo>
                  <a:pt x="184" y="385"/>
                </a:lnTo>
                <a:lnTo>
                  <a:pt x="183" y="384"/>
                </a:lnTo>
                <a:lnTo>
                  <a:pt x="183" y="382"/>
                </a:lnTo>
                <a:lnTo>
                  <a:pt x="183" y="379"/>
                </a:lnTo>
                <a:lnTo>
                  <a:pt x="183" y="376"/>
                </a:lnTo>
                <a:lnTo>
                  <a:pt x="183" y="375"/>
                </a:lnTo>
                <a:lnTo>
                  <a:pt x="183" y="369"/>
                </a:lnTo>
                <a:lnTo>
                  <a:pt x="183" y="364"/>
                </a:lnTo>
                <a:lnTo>
                  <a:pt x="183" y="362"/>
                </a:lnTo>
                <a:lnTo>
                  <a:pt x="183" y="357"/>
                </a:lnTo>
                <a:lnTo>
                  <a:pt x="183" y="354"/>
                </a:lnTo>
                <a:lnTo>
                  <a:pt x="183" y="351"/>
                </a:lnTo>
                <a:lnTo>
                  <a:pt x="183" y="349"/>
                </a:lnTo>
                <a:lnTo>
                  <a:pt x="183" y="346"/>
                </a:lnTo>
                <a:lnTo>
                  <a:pt x="183" y="335"/>
                </a:lnTo>
                <a:lnTo>
                  <a:pt x="183" y="326"/>
                </a:lnTo>
                <a:lnTo>
                  <a:pt x="183" y="324"/>
                </a:lnTo>
                <a:lnTo>
                  <a:pt x="183" y="321"/>
                </a:lnTo>
                <a:lnTo>
                  <a:pt x="183" y="318"/>
                </a:lnTo>
                <a:lnTo>
                  <a:pt x="183" y="316"/>
                </a:lnTo>
                <a:lnTo>
                  <a:pt x="183" y="314"/>
                </a:lnTo>
                <a:lnTo>
                  <a:pt x="183" y="310"/>
                </a:lnTo>
                <a:lnTo>
                  <a:pt x="183" y="309"/>
                </a:lnTo>
                <a:lnTo>
                  <a:pt x="183" y="307"/>
                </a:lnTo>
                <a:lnTo>
                  <a:pt x="183" y="305"/>
                </a:lnTo>
                <a:lnTo>
                  <a:pt x="183" y="304"/>
                </a:lnTo>
                <a:lnTo>
                  <a:pt x="181" y="300"/>
                </a:lnTo>
                <a:lnTo>
                  <a:pt x="180" y="300"/>
                </a:lnTo>
                <a:lnTo>
                  <a:pt x="178" y="300"/>
                </a:lnTo>
                <a:lnTo>
                  <a:pt x="177" y="300"/>
                </a:lnTo>
                <a:lnTo>
                  <a:pt x="174" y="300"/>
                </a:lnTo>
                <a:lnTo>
                  <a:pt x="171" y="299"/>
                </a:lnTo>
                <a:lnTo>
                  <a:pt x="170" y="299"/>
                </a:lnTo>
                <a:lnTo>
                  <a:pt x="169" y="299"/>
                </a:lnTo>
                <a:lnTo>
                  <a:pt x="166" y="299"/>
                </a:lnTo>
                <a:lnTo>
                  <a:pt x="165" y="299"/>
                </a:lnTo>
                <a:lnTo>
                  <a:pt x="164" y="299"/>
                </a:lnTo>
                <a:lnTo>
                  <a:pt x="162" y="299"/>
                </a:lnTo>
                <a:lnTo>
                  <a:pt x="159" y="299"/>
                </a:lnTo>
                <a:lnTo>
                  <a:pt x="158" y="299"/>
                </a:lnTo>
                <a:lnTo>
                  <a:pt x="156" y="299"/>
                </a:lnTo>
                <a:lnTo>
                  <a:pt x="155" y="299"/>
                </a:lnTo>
                <a:lnTo>
                  <a:pt x="154" y="299"/>
                </a:lnTo>
                <a:lnTo>
                  <a:pt x="152" y="299"/>
                </a:lnTo>
                <a:lnTo>
                  <a:pt x="151" y="299"/>
                </a:lnTo>
                <a:lnTo>
                  <a:pt x="148" y="299"/>
                </a:lnTo>
                <a:lnTo>
                  <a:pt x="147" y="299"/>
                </a:lnTo>
                <a:lnTo>
                  <a:pt x="142" y="299"/>
                </a:lnTo>
                <a:lnTo>
                  <a:pt x="141" y="299"/>
                </a:lnTo>
                <a:lnTo>
                  <a:pt x="135" y="299"/>
                </a:lnTo>
                <a:lnTo>
                  <a:pt x="130" y="299"/>
                </a:lnTo>
                <a:lnTo>
                  <a:pt x="127" y="299"/>
                </a:lnTo>
                <a:lnTo>
                  <a:pt x="125" y="299"/>
                </a:lnTo>
                <a:lnTo>
                  <a:pt x="123" y="299"/>
                </a:lnTo>
                <a:lnTo>
                  <a:pt x="122" y="299"/>
                </a:lnTo>
                <a:lnTo>
                  <a:pt x="115" y="299"/>
                </a:lnTo>
                <a:lnTo>
                  <a:pt x="114" y="299"/>
                </a:lnTo>
                <a:lnTo>
                  <a:pt x="112" y="299"/>
                </a:lnTo>
                <a:lnTo>
                  <a:pt x="110" y="299"/>
                </a:lnTo>
                <a:lnTo>
                  <a:pt x="98" y="299"/>
                </a:lnTo>
                <a:lnTo>
                  <a:pt x="95" y="299"/>
                </a:lnTo>
                <a:lnTo>
                  <a:pt x="92" y="299"/>
                </a:lnTo>
                <a:lnTo>
                  <a:pt x="90" y="299"/>
                </a:lnTo>
                <a:lnTo>
                  <a:pt x="89" y="299"/>
                </a:lnTo>
                <a:lnTo>
                  <a:pt x="85" y="299"/>
                </a:lnTo>
                <a:lnTo>
                  <a:pt x="83" y="299"/>
                </a:lnTo>
                <a:lnTo>
                  <a:pt x="72" y="299"/>
                </a:lnTo>
                <a:lnTo>
                  <a:pt x="68" y="299"/>
                </a:lnTo>
                <a:lnTo>
                  <a:pt x="65" y="299"/>
                </a:lnTo>
                <a:lnTo>
                  <a:pt x="62" y="299"/>
                </a:lnTo>
                <a:lnTo>
                  <a:pt x="51" y="299"/>
                </a:lnTo>
                <a:lnTo>
                  <a:pt x="49" y="299"/>
                </a:lnTo>
                <a:lnTo>
                  <a:pt x="31" y="299"/>
                </a:lnTo>
                <a:lnTo>
                  <a:pt x="26" y="299"/>
                </a:lnTo>
                <a:lnTo>
                  <a:pt x="12" y="299"/>
                </a:lnTo>
                <a:lnTo>
                  <a:pt x="9" y="299"/>
                </a:lnTo>
                <a:lnTo>
                  <a:pt x="5" y="299"/>
                </a:lnTo>
                <a:lnTo>
                  <a:pt x="3" y="299"/>
                </a:lnTo>
                <a:lnTo>
                  <a:pt x="0" y="299"/>
                </a:lnTo>
                <a:lnTo>
                  <a:pt x="0" y="291"/>
                </a:lnTo>
                <a:lnTo>
                  <a:pt x="0" y="285"/>
                </a:lnTo>
                <a:lnTo>
                  <a:pt x="0" y="282"/>
                </a:lnTo>
                <a:lnTo>
                  <a:pt x="0" y="279"/>
                </a:lnTo>
                <a:lnTo>
                  <a:pt x="0" y="274"/>
                </a:lnTo>
                <a:lnTo>
                  <a:pt x="0" y="266"/>
                </a:lnTo>
                <a:lnTo>
                  <a:pt x="0" y="262"/>
                </a:lnTo>
                <a:lnTo>
                  <a:pt x="0" y="251"/>
                </a:lnTo>
                <a:lnTo>
                  <a:pt x="0" y="246"/>
                </a:lnTo>
                <a:lnTo>
                  <a:pt x="0" y="242"/>
                </a:lnTo>
                <a:lnTo>
                  <a:pt x="0" y="241"/>
                </a:lnTo>
                <a:lnTo>
                  <a:pt x="0" y="233"/>
                </a:lnTo>
                <a:lnTo>
                  <a:pt x="0" y="229"/>
                </a:lnTo>
                <a:lnTo>
                  <a:pt x="0" y="225"/>
                </a:lnTo>
                <a:lnTo>
                  <a:pt x="12" y="225"/>
                </a:lnTo>
                <a:lnTo>
                  <a:pt x="14" y="225"/>
                </a:lnTo>
                <a:lnTo>
                  <a:pt x="17" y="225"/>
                </a:lnTo>
                <a:lnTo>
                  <a:pt x="20" y="225"/>
                </a:lnTo>
                <a:lnTo>
                  <a:pt x="23" y="225"/>
                </a:lnTo>
                <a:lnTo>
                  <a:pt x="27" y="225"/>
                </a:lnTo>
                <a:lnTo>
                  <a:pt x="28" y="225"/>
                </a:lnTo>
                <a:lnTo>
                  <a:pt x="30" y="225"/>
                </a:lnTo>
                <a:lnTo>
                  <a:pt x="34" y="225"/>
                </a:lnTo>
                <a:lnTo>
                  <a:pt x="35" y="225"/>
                </a:lnTo>
                <a:lnTo>
                  <a:pt x="38" y="225"/>
                </a:lnTo>
                <a:lnTo>
                  <a:pt x="39" y="225"/>
                </a:lnTo>
                <a:lnTo>
                  <a:pt x="47" y="225"/>
                </a:lnTo>
                <a:lnTo>
                  <a:pt x="49" y="225"/>
                </a:lnTo>
                <a:lnTo>
                  <a:pt x="54" y="225"/>
                </a:lnTo>
                <a:lnTo>
                  <a:pt x="56" y="225"/>
                </a:lnTo>
                <a:lnTo>
                  <a:pt x="58" y="225"/>
                </a:lnTo>
                <a:lnTo>
                  <a:pt x="61" y="225"/>
                </a:lnTo>
                <a:lnTo>
                  <a:pt x="74" y="226"/>
                </a:lnTo>
                <a:lnTo>
                  <a:pt x="83" y="226"/>
                </a:lnTo>
                <a:lnTo>
                  <a:pt x="85" y="226"/>
                </a:lnTo>
                <a:lnTo>
                  <a:pt x="91" y="226"/>
                </a:lnTo>
                <a:lnTo>
                  <a:pt x="93" y="226"/>
                </a:lnTo>
                <a:lnTo>
                  <a:pt x="95" y="226"/>
                </a:lnTo>
                <a:lnTo>
                  <a:pt x="98" y="226"/>
                </a:lnTo>
                <a:lnTo>
                  <a:pt x="101" y="226"/>
                </a:lnTo>
                <a:lnTo>
                  <a:pt x="104" y="226"/>
                </a:lnTo>
                <a:lnTo>
                  <a:pt x="108" y="226"/>
                </a:lnTo>
                <a:lnTo>
                  <a:pt x="110" y="226"/>
                </a:lnTo>
                <a:lnTo>
                  <a:pt x="122" y="226"/>
                </a:lnTo>
                <a:lnTo>
                  <a:pt x="131" y="226"/>
                </a:lnTo>
                <a:lnTo>
                  <a:pt x="133" y="226"/>
                </a:lnTo>
                <a:lnTo>
                  <a:pt x="135" y="226"/>
                </a:lnTo>
                <a:lnTo>
                  <a:pt x="141" y="226"/>
                </a:lnTo>
                <a:lnTo>
                  <a:pt x="147" y="226"/>
                </a:lnTo>
                <a:lnTo>
                  <a:pt x="148" y="226"/>
                </a:lnTo>
                <a:lnTo>
                  <a:pt x="153" y="226"/>
                </a:lnTo>
                <a:lnTo>
                  <a:pt x="154" y="226"/>
                </a:lnTo>
                <a:lnTo>
                  <a:pt x="158" y="226"/>
                </a:lnTo>
                <a:lnTo>
                  <a:pt x="162" y="226"/>
                </a:lnTo>
                <a:lnTo>
                  <a:pt x="166" y="226"/>
                </a:lnTo>
                <a:lnTo>
                  <a:pt x="168" y="226"/>
                </a:lnTo>
                <a:lnTo>
                  <a:pt x="169" y="226"/>
                </a:lnTo>
                <a:lnTo>
                  <a:pt x="170" y="226"/>
                </a:lnTo>
                <a:lnTo>
                  <a:pt x="173" y="226"/>
                </a:lnTo>
                <a:lnTo>
                  <a:pt x="174" y="226"/>
                </a:lnTo>
                <a:lnTo>
                  <a:pt x="177" y="226"/>
                </a:lnTo>
                <a:lnTo>
                  <a:pt x="179" y="226"/>
                </a:lnTo>
                <a:lnTo>
                  <a:pt x="180" y="226"/>
                </a:lnTo>
                <a:lnTo>
                  <a:pt x="183" y="226"/>
                </a:lnTo>
                <a:lnTo>
                  <a:pt x="185" y="226"/>
                </a:lnTo>
                <a:lnTo>
                  <a:pt x="187" y="226"/>
                </a:lnTo>
                <a:lnTo>
                  <a:pt x="190" y="226"/>
                </a:lnTo>
                <a:lnTo>
                  <a:pt x="192" y="226"/>
                </a:lnTo>
                <a:lnTo>
                  <a:pt x="194" y="226"/>
                </a:lnTo>
                <a:lnTo>
                  <a:pt x="196" y="226"/>
                </a:lnTo>
                <a:lnTo>
                  <a:pt x="198" y="226"/>
                </a:lnTo>
                <a:lnTo>
                  <a:pt x="200" y="226"/>
                </a:lnTo>
                <a:lnTo>
                  <a:pt x="201" y="225"/>
                </a:lnTo>
                <a:lnTo>
                  <a:pt x="201" y="223"/>
                </a:lnTo>
                <a:lnTo>
                  <a:pt x="201" y="220"/>
                </a:lnTo>
                <a:lnTo>
                  <a:pt x="201" y="215"/>
                </a:lnTo>
                <a:lnTo>
                  <a:pt x="201" y="213"/>
                </a:lnTo>
                <a:lnTo>
                  <a:pt x="201" y="209"/>
                </a:lnTo>
                <a:lnTo>
                  <a:pt x="201" y="206"/>
                </a:lnTo>
                <a:lnTo>
                  <a:pt x="201" y="204"/>
                </a:lnTo>
                <a:lnTo>
                  <a:pt x="201" y="199"/>
                </a:lnTo>
                <a:lnTo>
                  <a:pt x="201" y="187"/>
                </a:lnTo>
                <a:lnTo>
                  <a:pt x="201" y="181"/>
                </a:lnTo>
                <a:lnTo>
                  <a:pt x="201" y="175"/>
                </a:lnTo>
                <a:lnTo>
                  <a:pt x="201" y="171"/>
                </a:lnTo>
                <a:lnTo>
                  <a:pt x="201" y="170"/>
                </a:lnTo>
                <a:lnTo>
                  <a:pt x="201" y="166"/>
                </a:lnTo>
                <a:lnTo>
                  <a:pt x="201" y="163"/>
                </a:lnTo>
                <a:lnTo>
                  <a:pt x="201" y="160"/>
                </a:lnTo>
                <a:lnTo>
                  <a:pt x="201" y="157"/>
                </a:lnTo>
                <a:lnTo>
                  <a:pt x="201" y="154"/>
                </a:lnTo>
                <a:lnTo>
                  <a:pt x="201" y="152"/>
                </a:lnTo>
                <a:lnTo>
                  <a:pt x="201" y="149"/>
                </a:lnTo>
                <a:lnTo>
                  <a:pt x="201" y="138"/>
                </a:lnTo>
                <a:lnTo>
                  <a:pt x="201" y="130"/>
                </a:lnTo>
                <a:lnTo>
                  <a:pt x="201" y="124"/>
                </a:lnTo>
                <a:lnTo>
                  <a:pt x="201" y="119"/>
                </a:lnTo>
                <a:lnTo>
                  <a:pt x="201" y="116"/>
                </a:lnTo>
                <a:lnTo>
                  <a:pt x="201" y="113"/>
                </a:lnTo>
                <a:lnTo>
                  <a:pt x="201" y="106"/>
                </a:lnTo>
                <a:lnTo>
                  <a:pt x="201" y="104"/>
                </a:lnTo>
                <a:lnTo>
                  <a:pt x="201" y="101"/>
                </a:lnTo>
                <a:lnTo>
                  <a:pt x="201" y="97"/>
                </a:lnTo>
                <a:lnTo>
                  <a:pt x="201" y="90"/>
                </a:lnTo>
                <a:lnTo>
                  <a:pt x="201" y="87"/>
                </a:lnTo>
                <a:lnTo>
                  <a:pt x="201" y="85"/>
                </a:lnTo>
                <a:lnTo>
                  <a:pt x="201" y="82"/>
                </a:lnTo>
                <a:lnTo>
                  <a:pt x="201" y="76"/>
                </a:lnTo>
                <a:lnTo>
                  <a:pt x="201" y="70"/>
                </a:lnTo>
                <a:lnTo>
                  <a:pt x="201" y="68"/>
                </a:lnTo>
                <a:lnTo>
                  <a:pt x="201" y="63"/>
                </a:lnTo>
                <a:lnTo>
                  <a:pt x="201" y="60"/>
                </a:lnTo>
                <a:lnTo>
                  <a:pt x="201" y="57"/>
                </a:lnTo>
                <a:lnTo>
                  <a:pt x="201" y="55"/>
                </a:lnTo>
                <a:lnTo>
                  <a:pt x="201" y="53"/>
                </a:lnTo>
                <a:lnTo>
                  <a:pt x="201" y="51"/>
                </a:lnTo>
                <a:lnTo>
                  <a:pt x="201" y="47"/>
                </a:lnTo>
                <a:lnTo>
                  <a:pt x="201" y="45"/>
                </a:lnTo>
                <a:lnTo>
                  <a:pt x="201" y="43"/>
                </a:lnTo>
                <a:lnTo>
                  <a:pt x="201" y="40"/>
                </a:lnTo>
                <a:lnTo>
                  <a:pt x="201" y="35"/>
                </a:lnTo>
                <a:lnTo>
                  <a:pt x="201" y="27"/>
                </a:lnTo>
                <a:lnTo>
                  <a:pt x="201" y="23"/>
                </a:lnTo>
                <a:lnTo>
                  <a:pt x="201" y="19"/>
                </a:lnTo>
                <a:lnTo>
                  <a:pt x="201" y="15"/>
                </a:lnTo>
                <a:lnTo>
                  <a:pt x="201" y="13"/>
                </a:lnTo>
                <a:lnTo>
                  <a:pt x="201" y="11"/>
                </a:lnTo>
                <a:lnTo>
                  <a:pt x="201" y="9"/>
                </a:lnTo>
                <a:lnTo>
                  <a:pt x="201" y="5"/>
                </a:lnTo>
                <a:lnTo>
                  <a:pt x="20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5" name="Freeform 229"/>
          <p:cNvSpPr>
            <a:spLocks/>
          </p:cNvSpPr>
          <p:nvPr/>
        </p:nvSpPr>
        <p:spPr bwMode="auto">
          <a:xfrm>
            <a:off x="8048625" y="2460625"/>
            <a:ext cx="585788" cy="628650"/>
          </a:xfrm>
          <a:custGeom>
            <a:avLst/>
            <a:gdLst>
              <a:gd name="T0" fmla="*/ 2147483646 w 405"/>
              <a:gd name="T1" fmla="*/ 0 h 449"/>
              <a:gd name="T2" fmla="*/ 2147483646 w 405"/>
              <a:gd name="T3" fmla="*/ 0 h 449"/>
              <a:gd name="T4" fmla="*/ 2147483646 w 405"/>
              <a:gd name="T5" fmla="*/ 0 h 449"/>
              <a:gd name="T6" fmla="*/ 2147483646 w 405"/>
              <a:gd name="T7" fmla="*/ 0 h 449"/>
              <a:gd name="T8" fmla="*/ 2147483646 w 405"/>
              <a:gd name="T9" fmla="*/ 0 h 449"/>
              <a:gd name="T10" fmla="*/ 2147483646 w 405"/>
              <a:gd name="T11" fmla="*/ 2147483646 h 449"/>
              <a:gd name="T12" fmla="*/ 2147483646 w 405"/>
              <a:gd name="T13" fmla="*/ 2147483646 h 449"/>
              <a:gd name="T14" fmla="*/ 2147483646 w 405"/>
              <a:gd name="T15" fmla="*/ 2147483646 h 449"/>
              <a:gd name="T16" fmla="*/ 2147483646 w 405"/>
              <a:gd name="T17" fmla="*/ 2147483646 h 449"/>
              <a:gd name="T18" fmla="*/ 2147483646 w 405"/>
              <a:gd name="T19" fmla="*/ 2147483646 h 449"/>
              <a:gd name="T20" fmla="*/ 2147483646 w 405"/>
              <a:gd name="T21" fmla="*/ 2147483646 h 449"/>
              <a:gd name="T22" fmla="*/ 2147483646 w 405"/>
              <a:gd name="T23" fmla="*/ 2147483646 h 449"/>
              <a:gd name="T24" fmla="*/ 2147483646 w 405"/>
              <a:gd name="T25" fmla="*/ 2147483646 h 449"/>
              <a:gd name="T26" fmla="*/ 2147483646 w 405"/>
              <a:gd name="T27" fmla="*/ 2147483646 h 449"/>
              <a:gd name="T28" fmla="*/ 2147483646 w 405"/>
              <a:gd name="T29" fmla="*/ 2147483646 h 449"/>
              <a:gd name="T30" fmla="*/ 2147483646 w 405"/>
              <a:gd name="T31" fmla="*/ 2147483646 h 449"/>
              <a:gd name="T32" fmla="*/ 2147483646 w 405"/>
              <a:gd name="T33" fmla="*/ 2147483646 h 449"/>
              <a:gd name="T34" fmla="*/ 2147483646 w 405"/>
              <a:gd name="T35" fmla="*/ 2147483646 h 449"/>
              <a:gd name="T36" fmla="*/ 2147483646 w 405"/>
              <a:gd name="T37" fmla="*/ 2147483646 h 449"/>
              <a:gd name="T38" fmla="*/ 2147483646 w 405"/>
              <a:gd name="T39" fmla="*/ 2147483646 h 449"/>
              <a:gd name="T40" fmla="*/ 2147483646 w 405"/>
              <a:gd name="T41" fmla="*/ 2147483646 h 449"/>
              <a:gd name="T42" fmla="*/ 2147483646 w 405"/>
              <a:gd name="T43" fmla="*/ 2147483646 h 449"/>
              <a:gd name="T44" fmla="*/ 2147483646 w 405"/>
              <a:gd name="T45" fmla="*/ 2147483646 h 449"/>
              <a:gd name="T46" fmla="*/ 2147483646 w 405"/>
              <a:gd name="T47" fmla="*/ 2147483646 h 449"/>
              <a:gd name="T48" fmla="*/ 2147483646 w 405"/>
              <a:gd name="T49" fmla="*/ 2147483646 h 449"/>
              <a:gd name="T50" fmla="*/ 2147483646 w 405"/>
              <a:gd name="T51" fmla="*/ 2147483646 h 449"/>
              <a:gd name="T52" fmla="*/ 2147483646 w 405"/>
              <a:gd name="T53" fmla="*/ 2147483646 h 449"/>
              <a:gd name="T54" fmla="*/ 2147483646 w 405"/>
              <a:gd name="T55" fmla="*/ 2147483646 h 449"/>
              <a:gd name="T56" fmla="*/ 2147483646 w 405"/>
              <a:gd name="T57" fmla="*/ 2147483646 h 449"/>
              <a:gd name="T58" fmla="*/ 2147483646 w 405"/>
              <a:gd name="T59" fmla="*/ 2147483646 h 449"/>
              <a:gd name="T60" fmla="*/ 2147483646 w 405"/>
              <a:gd name="T61" fmla="*/ 2147483646 h 449"/>
              <a:gd name="T62" fmla="*/ 2147483646 w 405"/>
              <a:gd name="T63" fmla="*/ 2147483646 h 449"/>
              <a:gd name="T64" fmla="*/ 2147483646 w 405"/>
              <a:gd name="T65" fmla="*/ 2147483646 h 449"/>
              <a:gd name="T66" fmla="*/ 2147483646 w 405"/>
              <a:gd name="T67" fmla="*/ 2147483646 h 449"/>
              <a:gd name="T68" fmla="*/ 2147483646 w 405"/>
              <a:gd name="T69" fmla="*/ 2147483646 h 449"/>
              <a:gd name="T70" fmla="*/ 2147483646 w 405"/>
              <a:gd name="T71" fmla="*/ 2147483646 h 449"/>
              <a:gd name="T72" fmla="*/ 2147483646 w 405"/>
              <a:gd name="T73" fmla="*/ 2147483646 h 449"/>
              <a:gd name="T74" fmla="*/ 2147483646 w 405"/>
              <a:gd name="T75" fmla="*/ 2147483646 h 449"/>
              <a:gd name="T76" fmla="*/ 2147483646 w 405"/>
              <a:gd name="T77" fmla="*/ 2147483646 h 449"/>
              <a:gd name="T78" fmla="*/ 2147483646 w 405"/>
              <a:gd name="T79" fmla="*/ 2147483646 h 449"/>
              <a:gd name="T80" fmla="*/ 2147483646 w 405"/>
              <a:gd name="T81" fmla="*/ 2147483646 h 449"/>
              <a:gd name="T82" fmla="*/ 2147483646 w 405"/>
              <a:gd name="T83" fmla="*/ 2147483646 h 449"/>
              <a:gd name="T84" fmla="*/ 2147483646 w 405"/>
              <a:gd name="T85" fmla="*/ 2147483646 h 449"/>
              <a:gd name="T86" fmla="*/ 2147483646 w 405"/>
              <a:gd name="T87" fmla="*/ 2147483646 h 449"/>
              <a:gd name="T88" fmla="*/ 2147483646 w 405"/>
              <a:gd name="T89" fmla="*/ 2147483646 h 449"/>
              <a:gd name="T90" fmla="*/ 2147483646 w 405"/>
              <a:gd name="T91" fmla="*/ 2147483646 h 449"/>
              <a:gd name="T92" fmla="*/ 2147483646 w 405"/>
              <a:gd name="T93" fmla="*/ 2147483646 h 449"/>
              <a:gd name="T94" fmla="*/ 2147483646 w 405"/>
              <a:gd name="T95" fmla="*/ 2147483646 h 449"/>
              <a:gd name="T96" fmla="*/ 2147483646 w 405"/>
              <a:gd name="T97" fmla="*/ 2147483646 h 449"/>
              <a:gd name="T98" fmla="*/ 2147483646 w 405"/>
              <a:gd name="T99" fmla="*/ 2147483646 h 449"/>
              <a:gd name="T100" fmla="*/ 0 w 405"/>
              <a:gd name="T101" fmla="*/ 2147483646 h 449"/>
              <a:gd name="T102" fmla="*/ 0 w 405"/>
              <a:gd name="T103" fmla="*/ 2147483646 h 449"/>
              <a:gd name="T104" fmla="*/ 0 w 405"/>
              <a:gd name="T105" fmla="*/ 2147483646 h 449"/>
              <a:gd name="T106" fmla="*/ 2147483646 w 405"/>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5"/>
              <a:gd name="T163" fmla="*/ 0 h 449"/>
              <a:gd name="T164" fmla="*/ 405 w 405"/>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5" h="449">
                <a:moveTo>
                  <a:pt x="1" y="2"/>
                </a:moveTo>
                <a:lnTo>
                  <a:pt x="1" y="0"/>
                </a:lnTo>
                <a:lnTo>
                  <a:pt x="5" y="0"/>
                </a:lnTo>
                <a:lnTo>
                  <a:pt x="11" y="0"/>
                </a:lnTo>
                <a:lnTo>
                  <a:pt x="14" y="0"/>
                </a:lnTo>
                <a:lnTo>
                  <a:pt x="19" y="0"/>
                </a:lnTo>
                <a:lnTo>
                  <a:pt x="23" y="0"/>
                </a:lnTo>
                <a:lnTo>
                  <a:pt x="31" y="0"/>
                </a:lnTo>
                <a:lnTo>
                  <a:pt x="35" y="0"/>
                </a:lnTo>
                <a:lnTo>
                  <a:pt x="37" y="0"/>
                </a:lnTo>
                <a:lnTo>
                  <a:pt x="48" y="0"/>
                </a:lnTo>
                <a:lnTo>
                  <a:pt x="57" y="0"/>
                </a:lnTo>
                <a:lnTo>
                  <a:pt x="67" y="0"/>
                </a:lnTo>
                <a:lnTo>
                  <a:pt x="83" y="0"/>
                </a:lnTo>
                <a:lnTo>
                  <a:pt x="93" y="0"/>
                </a:lnTo>
                <a:lnTo>
                  <a:pt x="95" y="0"/>
                </a:lnTo>
                <a:lnTo>
                  <a:pt x="100" y="0"/>
                </a:lnTo>
                <a:lnTo>
                  <a:pt x="114" y="0"/>
                </a:lnTo>
                <a:lnTo>
                  <a:pt x="117" y="0"/>
                </a:lnTo>
                <a:lnTo>
                  <a:pt x="118" y="0"/>
                </a:lnTo>
                <a:lnTo>
                  <a:pt x="129" y="0"/>
                </a:lnTo>
                <a:lnTo>
                  <a:pt x="136" y="0"/>
                </a:lnTo>
                <a:lnTo>
                  <a:pt x="138" y="0"/>
                </a:lnTo>
                <a:lnTo>
                  <a:pt x="142" y="0"/>
                </a:lnTo>
                <a:lnTo>
                  <a:pt x="144" y="0"/>
                </a:lnTo>
                <a:lnTo>
                  <a:pt x="146" y="0"/>
                </a:lnTo>
                <a:lnTo>
                  <a:pt x="150" y="0"/>
                </a:lnTo>
                <a:lnTo>
                  <a:pt x="154" y="0"/>
                </a:lnTo>
                <a:lnTo>
                  <a:pt x="156" y="0"/>
                </a:lnTo>
                <a:lnTo>
                  <a:pt x="159" y="0"/>
                </a:lnTo>
                <a:lnTo>
                  <a:pt x="168" y="0"/>
                </a:lnTo>
                <a:lnTo>
                  <a:pt x="170" y="0"/>
                </a:lnTo>
                <a:lnTo>
                  <a:pt x="171" y="0"/>
                </a:lnTo>
                <a:lnTo>
                  <a:pt x="172" y="0"/>
                </a:lnTo>
                <a:lnTo>
                  <a:pt x="184" y="0"/>
                </a:lnTo>
                <a:lnTo>
                  <a:pt x="190" y="1"/>
                </a:lnTo>
                <a:lnTo>
                  <a:pt x="197" y="0"/>
                </a:lnTo>
                <a:lnTo>
                  <a:pt x="199" y="1"/>
                </a:lnTo>
                <a:lnTo>
                  <a:pt x="203" y="1"/>
                </a:lnTo>
                <a:lnTo>
                  <a:pt x="204" y="1"/>
                </a:lnTo>
                <a:lnTo>
                  <a:pt x="208" y="1"/>
                </a:lnTo>
                <a:lnTo>
                  <a:pt x="215" y="1"/>
                </a:lnTo>
                <a:lnTo>
                  <a:pt x="220" y="1"/>
                </a:lnTo>
                <a:lnTo>
                  <a:pt x="220" y="4"/>
                </a:lnTo>
                <a:lnTo>
                  <a:pt x="220" y="9"/>
                </a:lnTo>
                <a:lnTo>
                  <a:pt x="220" y="16"/>
                </a:lnTo>
                <a:lnTo>
                  <a:pt x="220" y="18"/>
                </a:lnTo>
                <a:lnTo>
                  <a:pt x="220" y="21"/>
                </a:lnTo>
                <a:lnTo>
                  <a:pt x="220" y="27"/>
                </a:lnTo>
                <a:lnTo>
                  <a:pt x="220" y="37"/>
                </a:lnTo>
                <a:lnTo>
                  <a:pt x="220" y="41"/>
                </a:lnTo>
                <a:lnTo>
                  <a:pt x="220" y="49"/>
                </a:lnTo>
                <a:lnTo>
                  <a:pt x="220" y="54"/>
                </a:lnTo>
                <a:lnTo>
                  <a:pt x="220" y="57"/>
                </a:lnTo>
                <a:lnTo>
                  <a:pt x="220" y="61"/>
                </a:lnTo>
                <a:lnTo>
                  <a:pt x="220" y="66"/>
                </a:lnTo>
                <a:lnTo>
                  <a:pt x="220" y="74"/>
                </a:lnTo>
                <a:lnTo>
                  <a:pt x="223" y="74"/>
                </a:lnTo>
                <a:lnTo>
                  <a:pt x="225" y="74"/>
                </a:lnTo>
                <a:lnTo>
                  <a:pt x="230" y="74"/>
                </a:lnTo>
                <a:lnTo>
                  <a:pt x="232" y="74"/>
                </a:lnTo>
                <a:lnTo>
                  <a:pt x="246" y="74"/>
                </a:lnTo>
                <a:lnTo>
                  <a:pt x="252" y="74"/>
                </a:lnTo>
                <a:lnTo>
                  <a:pt x="269" y="74"/>
                </a:lnTo>
                <a:lnTo>
                  <a:pt x="271" y="74"/>
                </a:lnTo>
                <a:lnTo>
                  <a:pt x="282" y="74"/>
                </a:lnTo>
                <a:lnTo>
                  <a:pt x="285" y="74"/>
                </a:lnTo>
                <a:lnTo>
                  <a:pt x="288" y="74"/>
                </a:lnTo>
                <a:lnTo>
                  <a:pt x="292" y="74"/>
                </a:lnTo>
                <a:lnTo>
                  <a:pt x="303" y="74"/>
                </a:lnTo>
                <a:lnTo>
                  <a:pt x="306" y="74"/>
                </a:lnTo>
                <a:lnTo>
                  <a:pt x="309" y="74"/>
                </a:lnTo>
                <a:lnTo>
                  <a:pt x="310" y="74"/>
                </a:lnTo>
                <a:lnTo>
                  <a:pt x="312" y="74"/>
                </a:lnTo>
                <a:lnTo>
                  <a:pt x="315" y="74"/>
                </a:lnTo>
                <a:lnTo>
                  <a:pt x="318" y="74"/>
                </a:lnTo>
                <a:lnTo>
                  <a:pt x="330" y="74"/>
                </a:lnTo>
                <a:lnTo>
                  <a:pt x="332" y="74"/>
                </a:lnTo>
                <a:lnTo>
                  <a:pt x="334" y="74"/>
                </a:lnTo>
                <a:lnTo>
                  <a:pt x="335" y="74"/>
                </a:lnTo>
                <a:lnTo>
                  <a:pt x="342" y="74"/>
                </a:lnTo>
                <a:lnTo>
                  <a:pt x="343" y="74"/>
                </a:lnTo>
                <a:lnTo>
                  <a:pt x="345" y="74"/>
                </a:lnTo>
                <a:lnTo>
                  <a:pt x="347" y="74"/>
                </a:lnTo>
                <a:lnTo>
                  <a:pt x="350" y="74"/>
                </a:lnTo>
                <a:lnTo>
                  <a:pt x="355" y="74"/>
                </a:lnTo>
                <a:lnTo>
                  <a:pt x="361" y="74"/>
                </a:lnTo>
                <a:lnTo>
                  <a:pt x="362" y="74"/>
                </a:lnTo>
                <a:lnTo>
                  <a:pt x="367" y="74"/>
                </a:lnTo>
                <a:lnTo>
                  <a:pt x="368" y="74"/>
                </a:lnTo>
                <a:lnTo>
                  <a:pt x="370" y="74"/>
                </a:lnTo>
                <a:lnTo>
                  <a:pt x="372" y="74"/>
                </a:lnTo>
                <a:lnTo>
                  <a:pt x="374" y="74"/>
                </a:lnTo>
                <a:lnTo>
                  <a:pt x="375" y="74"/>
                </a:lnTo>
                <a:lnTo>
                  <a:pt x="376" y="74"/>
                </a:lnTo>
                <a:lnTo>
                  <a:pt x="378" y="74"/>
                </a:lnTo>
                <a:lnTo>
                  <a:pt x="379" y="74"/>
                </a:lnTo>
                <a:lnTo>
                  <a:pt x="381" y="74"/>
                </a:lnTo>
                <a:lnTo>
                  <a:pt x="384" y="74"/>
                </a:lnTo>
                <a:lnTo>
                  <a:pt x="385" y="74"/>
                </a:lnTo>
                <a:lnTo>
                  <a:pt x="386" y="74"/>
                </a:lnTo>
                <a:lnTo>
                  <a:pt x="389" y="74"/>
                </a:lnTo>
                <a:lnTo>
                  <a:pt x="390" y="74"/>
                </a:lnTo>
                <a:lnTo>
                  <a:pt x="391" y="74"/>
                </a:lnTo>
                <a:lnTo>
                  <a:pt x="394" y="75"/>
                </a:lnTo>
                <a:lnTo>
                  <a:pt x="397" y="75"/>
                </a:lnTo>
                <a:lnTo>
                  <a:pt x="398" y="75"/>
                </a:lnTo>
                <a:lnTo>
                  <a:pt x="400" y="75"/>
                </a:lnTo>
                <a:lnTo>
                  <a:pt x="401" y="75"/>
                </a:lnTo>
                <a:lnTo>
                  <a:pt x="402" y="79"/>
                </a:lnTo>
                <a:lnTo>
                  <a:pt x="402" y="80"/>
                </a:lnTo>
                <a:lnTo>
                  <a:pt x="402" y="82"/>
                </a:lnTo>
                <a:lnTo>
                  <a:pt x="402" y="84"/>
                </a:lnTo>
                <a:lnTo>
                  <a:pt x="402" y="85"/>
                </a:lnTo>
                <a:lnTo>
                  <a:pt x="402" y="89"/>
                </a:lnTo>
                <a:lnTo>
                  <a:pt x="402" y="91"/>
                </a:lnTo>
                <a:lnTo>
                  <a:pt x="402" y="93"/>
                </a:lnTo>
                <a:lnTo>
                  <a:pt x="402" y="96"/>
                </a:lnTo>
                <a:lnTo>
                  <a:pt x="402" y="99"/>
                </a:lnTo>
                <a:lnTo>
                  <a:pt x="402" y="101"/>
                </a:lnTo>
                <a:lnTo>
                  <a:pt x="402" y="110"/>
                </a:lnTo>
                <a:lnTo>
                  <a:pt x="402" y="121"/>
                </a:lnTo>
                <a:lnTo>
                  <a:pt x="402" y="124"/>
                </a:lnTo>
                <a:lnTo>
                  <a:pt x="402" y="126"/>
                </a:lnTo>
                <a:lnTo>
                  <a:pt x="402" y="128"/>
                </a:lnTo>
                <a:lnTo>
                  <a:pt x="402" y="132"/>
                </a:lnTo>
                <a:lnTo>
                  <a:pt x="402" y="136"/>
                </a:lnTo>
                <a:lnTo>
                  <a:pt x="402" y="139"/>
                </a:lnTo>
                <a:lnTo>
                  <a:pt x="402" y="144"/>
                </a:lnTo>
                <a:lnTo>
                  <a:pt x="402" y="150"/>
                </a:lnTo>
                <a:lnTo>
                  <a:pt x="402" y="151"/>
                </a:lnTo>
                <a:lnTo>
                  <a:pt x="402" y="153"/>
                </a:lnTo>
                <a:lnTo>
                  <a:pt x="402" y="157"/>
                </a:lnTo>
                <a:lnTo>
                  <a:pt x="402" y="159"/>
                </a:lnTo>
                <a:lnTo>
                  <a:pt x="404" y="160"/>
                </a:lnTo>
                <a:lnTo>
                  <a:pt x="404" y="165"/>
                </a:lnTo>
                <a:lnTo>
                  <a:pt x="404" y="167"/>
                </a:lnTo>
                <a:lnTo>
                  <a:pt x="404" y="173"/>
                </a:lnTo>
                <a:lnTo>
                  <a:pt x="404" y="176"/>
                </a:lnTo>
                <a:lnTo>
                  <a:pt x="404" y="186"/>
                </a:lnTo>
                <a:lnTo>
                  <a:pt x="404" y="188"/>
                </a:lnTo>
                <a:lnTo>
                  <a:pt x="402" y="199"/>
                </a:lnTo>
                <a:lnTo>
                  <a:pt x="402" y="202"/>
                </a:lnTo>
                <a:lnTo>
                  <a:pt x="402" y="207"/>
                </a:lnTo>
                <a:lnTo>
                  <a:pt x="402" y="211"/>
                </a:lnTo>
                <a:lnTo>
                  <a:pt x="402" y="222"/>
                </a:lnTo>
                <a:lnTo>
                  <a:pt x="400" y="222"/>
                </a:lnTo>
                <a:lnTo>
                  <a:pt x="400" y="236"/>
                </a:lnTo>
                <a:lnTo>
                  <a:pt x="400" y="246"/>
                </a:lnTo>
                <a:lnTo>
                  <a:pt x="400" y="248"/>
                </a:lnTo>
                <a:lnTo>
                  <a:pt x="400" y="254"/>
                </a:lnTo>
                <a:lnTo>
                  <a:pt x="400" y="261"/>
                </a:lnTo>
                <a:lnTo>
                  <a:pt x="396" y="261"/>
                </a:lnTo>
                <a:lnTo>
                  <a:pt x="388" y="261"/>
                </a:lnTo>
                <a:lnTo>
                  <a:pt x="383" y="261"/>
                </a:lnTo>
                <a:lnTo>
                  <a:pt x="375" y="261"/>
                </a:lnTo>
                <a:lnTo>
                  <a:pt x="374" y="261"/>
                </a:lnTo>
                <a:lnTo>
                  <a:pt x="372" y="261"/>
                </a:lnTo>
                <a:lnTo>
                  <a:pt x="364" y="261"/>
                </a:lnTo>
                <a:lnTo>
                  <a:pt x="358" y="261"/>
                </a:lnTo>
                <a:lnTo>
                  <a:pt x="345" y="261"/>
                </a:lnTo>
                <a:lnTo>
                  <a:pt x="342" y="261"/>
                </a:lnTo>
                <a:lnTo>
                  <a:pt x="337" y="261"/>
                </a:lnTo>
                <a:lnTo>
                  <a:pt x="334" y="261"/>
                </a:lnTo>
                <a:lnTo>
                  <a:pt x="329" y="261"/>
                </a:lnTo>
                <a:lnTo>
                  <a:pt x="326" y="261"/>
                </a:lnTo>
                <a:lnTo>
                  <a:pt x="314" y="261"/>
                </a:lnTo>
                <a:lnTo>
                  <a:pt x="298" y="261"/>
                </a:lnTo>
                <a:lnTo>
                  <a:pt x="291" y="261"/>
                </a:lnTo>
                <a:lnTo>
                  <a:pt x="291" y="273"/>
                </a:lnTo>
                <a:lnTo>
                  <a:pt x="291" y="306"/>
                </a:lnTo>
                <a:lnTo>
                  <a:pt x="291" y="307"/>
                </a:lnTo>
                <a:lnTo>
                  <a:pt x="291" y="316"/>
                </a:lnTo>
                <a:lnTo>
                  <a:pt x="291" y="329"/>
                </a:lnTo>
                <a:lnTo>
                  <a:pt x="291" y="336"/>
                </a:lnTo>
                <a:lnTo>
                  <a:pt x="291" y="340"/>
                </a:lnTo>
                <a:lnTo>
                  <a:pt x="291" y="341"/>
                </a:lnTo>
                <a:lnTo>
                  <a:pt x="291" y="343"/>
                </a:lnTo>
                <a:lnTo>
                  <a:pt x="291" y="347"/>
                </a:lnTo>
                <a:lnTo>
                  <a:pt x="291" y="355"/>
                </a:lnTo>
                <a:lnTo>
                  <a:pt x="291" y="359"/>
                </a:lnTo>
                <a:lnTo>
                  <a:pt x="291" y="368"/>
                </a:lnTo>
                <a:lnTo>
                  <a:pt x="291" y="373"/>
                </a:lnTo>
                <a:lnTo>
                  <a:pt x="291" y="375"/>
                </a:lnTo>
                <a:lnTo>
                  <a:pt x="291" y="385"/>
                </a:lnTo>
                <a:lnTo>
                  <a:pt x="291" y="389"/>
                </a:lnTo>
                <a:lnTo>
                  <a:pt x="291" y="398"/>
                </a:lnTo>
                <a:lnTo>
                  <a:pt x="291" y="401"/>
                </a:lnTo>
                <a:lnTo>
                  <a:pt x="291" y="406"/>
                </a:lnTo>
                <a:lnTo>
                  <a:pt x="291" y="419"/>
                </a:lnTo>
                <a:lnTo>
                  <a:pt x="291" y="421"/>
                </a:lnTo>
                <a:lnTo>
                  <a:pt x="291" y="425"/>
                </a:lnTo>
                <a:lnTo>
                  <a:pt x="291" y="431"/>
                </a:lnTo>
                <a:lnTo>
                  <a:pt x="291" y="433"/>
                </a:lnTo>
                <a:lnTo>
                  <a:pt x="291" y="436"/>
                </a:lnTo>
                <a:lnTo>
                  <a:pt x="291" y="448"/>
                </a:lnTo>
                <a:lnTo>
                  <a:pt x="281" y="448"/>
                </a:lnTo>
                <a:lnTo>
                  <a:pt x="277" y="448"/>
                </a:lnTo>
                <a:lnTo>
                  <a:pt x="275" y="448"/>
                </a:lnTo>
                <a:lnTo>
                  <a:pt x="268" y="448"/>
                </a:lnTo>
                <a:lnTo>
                  <a:pt x="264" y="448"/>
                </a:lnTo>
                <a:lnTo>
                  <a:pt x="258" y="448"/>
                </a:lnTo>
                <a:lnTo>
                  <a:pt x="248" y="448"/>
                </a:lnTo>
                <a:lnTo>
                  <a:pt x="244" y="448"/>
                </a:lnTo>
                <a:lnTo>
                  <a:pt x="243" y="448"/>
                </a:lnTo>
                <a:lnTo>
                  <a:pt x="237" y="448"/>
                </a:lnTo>
                <a:lnTo>
                  <a:pt x="231" y="448"/>
                </a:lnTo>
                <a:lnTo>
                  <a:pt x="220" y="448"/>
                </a:lnTo>
                <a:lnTo>
                  <a:pt x="214" y="448"/>
                </a:lnTo>
                <a:lnTo>
                  <a:pt x="209" y="448"/>
                </a:lnTo>
                <a:lnTo>
                  <a:pt x="202" y="448"/>
                </a:lnTo>
                <a:lnTo>
                  <a:pt x="197" y="448"/>
                </a:lnTo>
                <a:lnTo>
                  <a:pt x="193" y="448"/>
                </a:lnTo>
                <a:lnTo>
                  <a:pt x="190" y="448"/>
                </a:lnTo>
                <a:lnTo>
                  <a:pt x="182" y="448"/>
                </a:lnTo>
                <a:lnTo>
                  <a:pt x="179" y="448"/>
                </a:lnTo>
                <a:lnTo>
                  <a:pt x="171" y="448"/>
                </a:lnTo>
                <a:lnTo>
                  <a:pt x="170" y="448"/>
                </a:lnTo>
                <a:lnTo>
                  <a:pt x="165" y="448"/>
                </a:lnTo>
                <a:lnTo>
                  <a:pt x="159" y="448"/>
                </a:lnTo>
                <a:lnTo>
                  <a:pt x="158" y="448"/>
                </a:lnTo>
                <a:lnTo>
                  <a:pt x="155" y="446"/>
                </a:lnTo>
                <a:lnTo>
                  <a:pt x="153" y="446"/>
                </a:lnTo>
                <a:lnTo>
                  <a:pt x="147" y="446"/>
                </a:lnTo>
                <a:lnTo>
                  <a:pt x="142" y="446"/>
                </a:lnTo>
                <a:lnTo>
                  <a:pt x="136" y="446"/>
                </a:lnTo>
                <a:lnTo>
                  <a:pt x="129" y="446"/>
                </a:lnTo>
                <a:lnTo>
                  <a:pt x="121" y="446"/>
                </a:lnTo>
                <a:lnTo>
                  <a:pt x="114" y="446"/>
                </a:lnTo>
                <a:lnTo>
                  <a:pt x="111" y="446"/>
                </a:lnTo>
                <a:lnTo>
                  <a:pt x="106" y="448"/>
                </a:lnTo>
                <a:lnTo>
                  <a:pt x="99" y="448"/>
                </a:lnTo>
                <a:lnTo>
                  <a:pt x="95" y="448"/>
                </a:lnTo>
                <a:lnTo>
                  <a:pt x="92" y="448"/>
                </a:lnTo>
                <a:lnTo>
                  <a:pt x="85" y="448"/>
                </a:lnTo>
                <a:lnTo>
                  <a:pt x="74" y="448"/>
                </a:lnTo>
                <a:lnTo>
                  <a:pt x="70" y="446"/>
                </a:lnTo>
                <a:lnTo>
                  <a:pt x="69" y="446"/>
                </a:lnTo>
                <a:lnTo>
                  <a:pt x="63" y="448"/>
                </a:lnTo>
                <a:lnTo>
                  <a:pt x="58" y="448"/>
                </a:lnTo>
                <a:lnTo>
                  <a:pt x="56" y="448"/>
                </a:lnTo>
                <a:lnTo>
                  <a:pt x="53" y="448"/>
                </a:lnTo>
                <a:lnTo>
                  <a:pt x="51" y="448"/>
                </a:lnTo>
                <a:lnTo>
                  <a:pt x="39" y="448"/>
                </a:lnTo>
                <a:lnTo>
                  <a:pt x="34" y="448"/>
                </a:lnTo>
                <a:lnTo>
                  <a:pt x="31" y="448"/>
                </a:lnTo>
                <a:lnTo>
                  <a:pt x="30" y="448"/>
                </a:lnTo>
                <a:lnTo>
                  <a:pt x="26" y="448"/>
                </a:lnTo>
                <a:lnTo>
                  <a:pt x="23" y="448"/>
                </a:lnTo>
                <a:lnTo>
                  <a:pt x="22" y="448"/>
                </a:lnTo>
                <a:lnTo>
                  <a:pt x="14" y="448"/>
                </a:lnTo>
                <a:lnTo>
                  <a:pt x="12" y="448"/>
                </a:lnTo>
                <a:lnTo>
                  <a:pt x="7" y="448"/>
                </a:lnTo>
                <a:lnTo>
                  <a:pt x="1" y="448"/>
                </a:lnTo>
                <a:lnTo>
                  <a:pt x="1" y="435"/>
                </a:lnTo>
                <a:lnTo>
                  <a:pt x="1" y="433"/>
                </a:lnTo>
                <a:lnTo>
                  <a:pt x="1" y="426"/>
                </a:lnTo>
                <a:lnTo>
                  <a:pt x="1" y="420"/>
                </a:lnTo>
                <a:lnTo>
                  <a:pt x="1" y="409"/>
                </a:lnTo>
                <a:lnTo>
                  <a:pt x="1" y="407"/>
                </a:lnTo>
                <a:lnTo>
                  <a:pt x="1" y="402"/>
                </a:lnTo>
                <a:lnTo>
                  <a:pt x="1" y="399"/>
                </a:lnTo>
                <a:lnTo>
                  <a:pt x="1" y="392"/>
                </a:lnTo>
                <a:lnTo>
                  <a:pt x="1" y="389"/>
                </a:lnTo>
                <a:lnTo>
                  <a:pt x="1" y="385"/>
                </a:lnTo>
                <a:lnTo>
                  <a:pt x="1" y="373"/>
                </a:lnTo>
                <a:lnTo>
                  <a:pt x="1" y="366"/>
                </a:lnTo>
                <a:lnTo>
                  <a:pt x="2" y="360"/>
                </a:lnTo>
                <a:lnTo>
                  <a:pt x="1" y="356"/>
                </a:lnTo>
                <a:lnTo>
                  <a:pt x="1" y="352"/>
                </a:lnTo>
                <a:lnTo>
                  <a:pt x="2" y="350"/>
                </a:lnTo>
                <a:lnTo>
                  <a:pt x="2" y="348"/>
                </a:lnTo>
                <a:lnTo>
                  <a:pt x="2" y="336"/>
                </a:lnTo>
                <a:lnTo>
                  <a:pt x="2" y="331"/>
                </a:lnTo>
                <a:lnTo>
                  <a:pt x="2" y="324"/>
                </a:lnTo>
                <a:lnTo>
                  <a:pt x="2" y="323"/>
                </a:lnTo>
                <a:lnTo>
                  <a:pt x="2" y="312"/>
                </a:lnTo>
                <a:lnTo>
                  <a:pt x="2" y="309"/>
                </a:lnTo>
                <a:lnTo>
                  <a:pt x="2" y="298"/>
                </a:lnTo>
                <a:lnTo>
                  <a:pt x="2" y="296"/>
                </a:lnTo>
                <a:lnTo>
                  <a:pt x="2" y="293"/>
                </a:lnTo>
                <a:lnTo>
                  <a:pt x="2" y="290"/>
                </a:lnTo>
                <a:lnTo>
                  <a:pt x="2" y="287"/>
                </a:lnTo>
                <a:lnTo>
                  <a:pt x="2" y="281"/>
                </a:lnTo>
                <a:lnTo>
                  <a:pt x="2" y="271"/>
                </a:lnTo>
                <a:lnTo>
                  <a:pt x="2" y="265"/>
                </a:lnTo>
                <a:lnTo>
                  <a:pt x="2" y="261"/>
                </a:lnTo>
                <a:lnTo>
                  <a:pt x="2" y="250"/>
                </a:lnTo>
                <a:lnTo>
                  <a:pt x="2" y="246"/>
                </a:lnTo>
                <a:lnTo>
                  <a:pt x="2" y="244"/>
                </a:lnTo>
                <a:lnTo>
                  <a:pt x="2" y="225"/>
                </a:lnTo>
                <a:lnTo>
                  <a:pt x="2" y="213"/>
                </a:lnTo>
                <a:lnTo>
                  <a:pt x="2" y="211"/>
                </a:lnTo>
                <a:lnTo>
                  <a:pt x="1" y="193"/>
                </a:lnTo>
                <a:lnTo>
                  <a:pt x="1" y="188"/>
                </a:lnTo>
                <a:lnTo>
                  <a:pt x="1" y="178"/>
                </a:lnTo>
                <a:lnTo>
                  <a:pt x="1" y="176"/>
                </a:lnTo>
                <a:lnTo>
                  <a:pt x="1" y="174"/>
                </a:lnTo>
                <a:lnTo>
                  <a:pt x="1" y="171"/>
                </a:lnTo>
                <a:lnTo>
                  <a:pt x="1" y="165"/>
                </a:lnTo>
                <a:lnTo>
                  <a:pt x="1" y="161"/>
                </a:lnTo>
                <a:lnTo>
                  <a:pt x="1" y="157"/>
                </a:lnTo>
                <a:lnTo>
                  <a:pt x="1" y="152"/>
                </a:lnTo>
                <a:lnTo>
                  <a:pt x="1" y="150"/>
                </a:lnTo>
                <a:lnTo>
                  <a:pt x="0" y="142"/>
                </a:lnTo>
                <a:lnTo>
                  <a:pt x="0" y="138"/>
                </a:lnTo>
                <a:lnTo>
                  <a:pt x="0" y="116"/>
                </a:lnTo>
                <a:lnTo>
                  <a:pt x="0" y="110"/>
                </a:lnTo>
                <a:lnTo>
                  <a:pt x="0" y="107"/>
                </a:lnTo>
                <a:lnTo>
                  <a:pt x="0" y="98"/>
                </a:lnTo>
                <a:lnTo>
                  <a:pt x="0" y="89"/>
                </a:lnTo>
                <a:lnTo>
                  <a:pt x="0" y="82"/>
                </a:lnTo>
                <a:lnTo>
                  <a:pt x="0" y="79"/>
                </a:lnTo>
                <a:lnTo>
                  <a:pt x="0" y="73"/>
                </a:lnTo>
                <a:lnTo>
                  <a:pt x="0" y="64"/>
                </a:lnTo>
                <a:lnTo>
                  <a:pt x="0" y="63"/>
                </a:lnTo>
                <a:lnTo>
                  <a:pt x="0" y="58"/>
                </a:lnTo>
                <a:lnTo>
                  <a:pt x="0" y="53"/>
                </a:lnTo>
                <a:lnTo>
                  <a:pt x="0" y="52"/>
                </a:lnTo>
                <a:lnTo>
                  <a:pt x="0" y="44"/>
                </a:lnTo>
                <a:lnTo>
                  <a:pt x="0" y="37"/>
                </a:lnTo>
                <a:lnTo>
                  <a:pt x="0" y="23"/>
                </a:lnTo>
                <a:lnTo>
                  <a:pt x="1" y="6"/>
                </a:lnTo>
                <a:lnTo>
                  <a:pt x="1" y="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26" name="Freeform 230"/>
          <p:cNvSpPr>
            <a:spLocks/>
          </p:cNvSpPr>
          <p:nvPr/>
        </p:nvSpPr>
        <p:spPr bwMode="auto">
          <a:xfrm>
            <a:off x="8675689" y="4864100"/>
            <a:ext cx="28575" cy="26988"/>
          </a:xfrm>
          <a:custGeom>
            <a:avLst/>
            <a:gdLst>
              <a:gd name="T0" fmla="*/ 0 w 19"/>
              <a:gd name="T1" fmla="*/ 0 h 20"/>
              <a:gd name="T2" fmla="*/ 2147483646 w 19"/>
              <a:gd name="T3" fmla="*/ 0 h 20"/>
              <a:gd name="T4" fmla="*/ 2147483646 w 19"/>
              <a:gd name="T5" fmla="*/ 2147483646 h 20"/>
              <a:gd name="T6" fmla="*/ 0 w 19"/>
              <a:gd name="T7" fmla="*/ 0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0" y="0"/>
                </a:moveTo>
                <a:lnTo>
                  <a:pt x="18" y="0"/>
                </a:lnTo>
                <a:lnTo>
                  <a:pt x="14" y="19"/>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7" name="Freeform 231"/>
          <p:cNvSpPr>
            <a:spLocks/>
          </p:cNvSpPr>
          <p:nvPr/>
        </p:nvSpPr>
        <p:spPr bwMode="auto">
          <a:xfrm>
            <a:off x="8164514" y="4132263"/>
            <a:ext cx="414337" cy="419100"/>
          </a:xfrm>
          <a:custGeom>
            <a:avLst/>
            <a:gdLst>
              <a:gd name="T0" fmla="*/ 2147483646 w 289"/>
              <a:gd name="T1" fmla="*/ 0 h 299"/>
              <a:gd name="T2" fmla="*/ 2147483646 w 289"/>
              <a:gd name="T3" fmla="*/ 0 h 299"/>
              <a:gd name="T4" fmla="*/ 2147483646 w 289"/>
              <a:gd name="T5" fmla="*/ 0 h 299"/>
              <a:gd name="T6" fmla="*/ 2147483646 w 289"/>
              <a:gd name="T7" fmla="*/ 0 h 299"/>
              <a:gd name="T8" fmla="*/ 2147483646 w 289"/>
              <a:gd name="T9" fmla="*/ 0 h 299"/>
              <a:gd name="T10" fmla="*/ 2147483646 w 289"/>
              <a:gd name="T11" fmla="*/ 0 h 299"/>
              <a:gd name="T12" fmla="*/ 2147483646 w 289"/>
              <a:gd name="T13" fmla="*/ 0 h 299"/>
              <a:gd name="T14" fmla="*/ 2147483646 w 289"/>
              <a:gd name="T15" fmla="*/ 0 h 299"/>
              <a:gd name="T16" fmla="*/ 2147483646 w 289"/>
              <a:gd name="T17" fmla="*/ 0 h 299"/>
              <a:gd name="T18" fmla="*/ 2147483646 w 289"/>
              <a:gd name="T19" fmla="*/ 2147483646 h 299"/>
              <a:gd name="T20" fmla="*/ 2147483646 w 289"/>
              <a:gd name="T21" fmla="*/ 2147483646 h 299"/>
              <a:gd name="T22" fmla="*/ 2147483646 w 289"/>
              <a:gd name="T23" fmla="*/ 2147483646 h 299"/>
              <a:gd name="T24" fmla="*/ 2147483646 w 289"/>
              <a:gd name="T25" fmla="*/ 2147483646 h 299"/>
              <a:gd name="T26" fmla="*/ 2147483646 w 289"/>
              <a:gd name="T27" fmla="*/ 2147483646 h 299"/>
              <a:gd name="T28" fmla="*/ 2147483646 w 289"/>
              <a:gd name="T29" fmla="*/ 2147483646 h 299"/>
              <a:gd name="T30" fmla="*/ 2147483646 w 289"/>
              <a:gd name="T31" fmla="*/ 2147483646 h 299"/>
              <a:gd name="T32" fmla="*/ 2147483646 w 289"/>
              <a:gd name="T33" fmla="*/ 2147483646 h 299"/>
              <a:gd name="T34" fmla="*/ 2147483646 w 289"/>
              <a:gd name="T35" fmla="*/ 2147483646 h 299"/>
              <a:gd name="T36" fmla="*/ 2147483646 w 289"/>
              <a:gd name="T37" fmla="*/ 2147483646 h 299"/>
              <a:gd name="T38" fmla="*/ 2147483646 w 289"/>
              <a:gd name="T39" fmla="*/ 2147483646 h 299"/>
              <a:gd name="T40" fmla="*/ 2147483646 w 289"/>
              <a:gd name="T41" fmla="*/ 2147483646 h 299"/>
              <a:gd name="T42" fmla="*/ 2147483646 w 289"/>
              <a:gd name="T43" fmla="*/ 2147483646 h 299"/>
              <a:gd name="T44" fmla="*/ 2147483646 w 289"/>
              <a:gd name="T45" fmla="*/ 2147483646 h 299"/>
              <a:gd name="T46" fmla="*/ 2147483646 w 289"/>
              <a:gd name="T47" fmla="*/ 2147483646 h 299"/>
              <a:gd name="T48" fmla="*/ 2147483646 w 289"/>
              <a:gd name="T49" fmla="*/ 2147483646 h 299"/>
              <a:gd name="T50" fmla="*/ 2147483646 w 289"/>
              <a:gd name="T51" fmla="*/ 2147483646 h 299"/>
              <a:gd name="T52" fmla="*/ 2147483646 w 289"/>
              <a:gd name="T53" fmla="*/ 2147483646 h 299"/>
              <a:gd name="T54" fmla="*/ 2147483646 w 289"/>
              <a:gd name="T55" fmla="*/ 2147483646 h 299"/>
              <a:gd name="T56" fmla="*/ 2147483646 w 289"/>
              <a:gd name="T57" fmla="*/ 2147483646 h 299"/>
              <a:gd name="T58" fmla="*/ 2147483646 w 289"/>
              <a:gd name="T59" fmla="*/ 2147483646 h 299"/>
              <a:gd name="T60" fmla="*/ 2147483646 w 289"/>
              <a:gd name="T61" fmla="*/ 2147483646 h 299"/>
              <a:gd name="T62" fmla="*/ 2147483646 w 289"/>
              <a:gd name="T63" fmla="*/ 2147483646 h 299"/>
              <a:gd name="T64" fmla="*/ 2147483646 w 289"/>
              <a:gd name="T65" fmla="*/ 2147483646 h 299"/>
              <a:gd name="T66" fmla="*/ 2147483646 w 289"/>
              <a:gd name="T67" fmla="*/ 2147483646 h 299"/>
              <a:gd name="T68" fmla="*/ 0 w 289"/>
              <a:gd name="T69" fmla="*/ 2147483646 h 299"/>
              <a:gd name="T70" fmla="*/ 0 w 289"/>
              <a:gd name="T71" fmla="*/ 2147483646 h 299"/>
              <a:gd name="T72" fmla="*/ 2147483646 w 289"/>
              <a:gd name="T73" fmla="*/ 2147483646 h 299"/>
              <a:gd name="T74" fmla="*/ 2147483646 w 289"/>
              <a:gd name="T75" fmla="*/ 2147483646 h 299"/>
              <a:gd name="T76" fmla="*/ 2147483646 w 289"/>
              <a:gd name="T77" fmla="*/ 2147483646 h 299"/>
              <a:gd name="T78" fmla="*/ 2147483646 w 289"/>
              <a:gd name="T79" fmla="*/ 2147483646 h 299"/>
              <a:gd name="T80" fmla="*/ 2147483646 w 289"/>
              <a:gd name="T81" fmla="*/ 2147483646 h 299"/>
              <a:gd name="T82" fmla="*/ 2147483646 w 289"/>
              <a:gd name="T83" fmla="*/ 2147483646 h 299"/>
              <a:gd name="T84" fmla="*/ 2147483646 w 289"/>
              <a:gd name="T85" fmla="*/ 2147483646 h 299"/>
              <a:gd name="T86" fmla="*/ 2147483646 w 289"/>
              <a:gd name="T87" fmla="*/ 2147483646 h 299"/>
              <a:gd name="T88" fmla="*/ 2147483646 w 289"/>
              <a:gd name="T89" fmla="*/ 2147483646 h 299"/>
              <a:gd name="T90" fmla="*/ 2147483646 w 289"/>
              <a:gd name="T91" fmla="*/ 2147483646 h 299"/>
              <a:gd name="T92" fmla="*/ 2147483646 w 289"/>
              <a:gd name="T93" fmla="*/ 2147483646 h 299"/>
              <a:gd name="T94" fmla="*/ 2147483646 w 289"/>
              <a:gd name="T95" fmla="*/ 2147483646 h 299"/>
              <a:gd name="T96" fmla="*/ 2147483646 w 289"/>
              <a:gd name="T97" fmla="*/ 2147483646 h 299"/>
              <a:gd name="T98" fmla="*/ 2147483646 w 289"/>
              <a:gd name="T99" fmla="*/ 2147483646 h 299"/>
              <a:gd name="T100" fmla="*/ 2147483646 w 289"/>
              <a:gd name="T101" fmla="*/ 2147483646 h 299"/>
              <a:gd name="T102" fmla="*/ 2147483646 w 289"/>
              <a:gd name="T103" fmla="*/ 2147483646 h 299"/>
              <a:gd name="T104" fmla="*/ 2147483646 w 289"/>
              <a:gd name="T105" fmla="*/ 2147483646 h 299"/>
              <a:gd name="T106" fmla="*/ 2147483646 w 289"/>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9"/>
              <a:gd name="T163" fmla="*/ 0 h 299"/>
              <a:gd name="T164" fmla="*/ 289 w 289"/>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9" h="299">
                <a:moveTo>
                  <a:pt x="72" y="0"/>
                </a:moveTo>
                <a:lnTo>
                  <a:pt x="73" y="0"/>
                </a:lnTo>
                <a:lnTo>
                  <a:pt x="79" y="0"/>
                </a:lnTo>
                <a:lnTo>
                  <a:pt x="81" y="0"/>
                </a:lnTo>
                <a:lnTo>
                  <a:pt x="84" y="0"/>
                </a:lnTo>
                <a:lnTo>
                  <a:pt x="96" y="0"/>
                </a:lnTo>
                <a:lnTo>
                  <a:pt x="100" y="0"/>
                </a:lnTo>
                <a:lnTo>
                  <a:pt x="103" y="0"/>
                </a:lnTo>
                <a:lnTo>
                  <a:pt x="105" y="0"/>
                </a:lnTo>
                <a:lnTo>
                  <a:pt x="109" y="0"/>
                </a:lnTo>
                <a:lnTo>
                  <a:pt x="111" y="0"/>
                </a:lnTo>
                <a:lnTo>
                  <a:pt x="115" y="0"/>
                </a:lnTo>
                <a:lnTo>
                  <a:pt x="116" y="0"/>
                </a:lnTo>
                <a:lnTo>
                  <a:pt x="122" y="0"/>
                </a:lnTo>
                <a:lnTo>
                  <a:pt x="124" y="0"/>
                </a:lnTo>
                <a:lnTo>
                  <a:pt x="132" y="0"/>
                </a:lnTo>
                <a:lnTo>
                  <a:pt x="135" y="0"/>
                </a:lnTo>
                <a:lnTo>
                  <a:pt x="139" y="0"/>
                </a:lnTo>
                <a:lnTo>
                  <a:pt x="154" y="0"/>
                </a:lnTo>
                <a:lnTo>
                  <a:pt x="156" y="0"/>
                </a:lnTo>
                <a:lnTo>
                  <a:pt x="160" y="0"/>
                </a:lnTo>
                <a:lnTo>
                  <a:pt x="174" y="0"/>
                </a:lnTo>
                <a:lnTo>
                  <a:pt x="179" y="0"/>
                </a:lnTo>
                <a:lnTo>
                  <a:pt x="182" y="0"/>
                </a:lnTo>
                <a:lnTo>
                  <a:pt x="188" y="0"/>
                </a:lnTo>
                <a:lnTo>
                  <a:pt x="196" y="0"/>
                </a:lnTo>
                <a:lnTo>
                  <a:pt x="204" y="0"/>
                </a:lnTo>
                <a:lnTo>
                  <a:pt x="210" y="0"/>
                </a:lnTo>
                <a:lnTo>
                  <a:pt x="216" y="0"/>
                </a:lnTo>
                <a:lnTo>
                  <a:pt x="221" y="0"/>
                </a:lnTo>
                <a:lnTo>
                  <a:pt x="224" y="0"/>
                </a:lnTo>
                <a:lnTo>
                  <a:pt x="228" y="0"/>
                </a:lnTo>
                <a:lnTo>
                  <a:pt x="236" y="0"/>
                </a:lnTo>
                <a:lnTo>
                  <a:pt x="241" y="0"/>
                </a:lnTo>
                <a:lnTo>
                  <a:pt x="250" y="0"/>
                </a:lnTo>
                <a:lnTo>
                  <a:pt x="256" y="0"/>
                </a:lnTo>
                <a:lnTo>
                  <a:pt x="278" y="0"/>
                </a:lnTo>
                <a:lnTo>
                  <a:pt x="282" y="0"/>
                </a:lnTo>
                <a:lnTo>
                  <a:pt x="288" y="0"/>
                </a:lnTo>
                <a:lnTo>
                  <a:pt x="288" y="3"/>
                </a:lnTo>
                <a:lnTo>
                  <a:pt x="288" y="5"/>
                </a:lnTo>
                <a:lnTo>
                  <a:pt x="288" y="11"/>
                </a:lnTo>
                <a:lnTo>
                  <a:pt x="288" y="18"/>
                </a:lnTo>
                <a:lnTo>
                  <a:pt x="288" y="27"/>
                </a:lnTo>
                <a:lnTo>
                  <a:pt x="288" y="29"/>
                </a:lnTo>
                <a:lnTo>
                  <a:pt x="288" y="37"/>
                </a:lnTo>
                <a:lnTo>
                  <a:pt x="288" y="40"/>
                </a:lnTo>
                <a:lnTo>
                  <a:pt x="286" y="45"/>
                </a:lnTo>
                <a:lnTo>
                  <a:pt x="286" y="56"/>
                </a:lnTo>
                <a:lnTo>
                  <a:pt x="286" y="61"/>
                </a:lnTo>
                <a:lnTo>
                  <a:pt x="286" y="64"/>
                </a:lnTo>
                <a:lnTo>
                  <a:pt x="288" y="67"/>
                </a:lnTo>
                <a:lnTo>
                  <a:pt x="288" y="74"/>
                </a:lnTo>
                <a:lnTo>
                  <a:pt x="288" y="80"/>
                </a:lnTo>
                <a:lnTo>
                  <a:pt x="288" y="87"/>
                </a:lnTo>
                <a:lnTo>
                  <a:pt x="288" y="92"/>
                </a:lnTo>
                <a:lnTo>
                  <a:pt x="288" y="97"/>
                </a:lnTo>
                <a:lnTo>
                  <a:pt x="288" y="98"/>
                </a:lnTo>
                <a:lnTo>
                  <a:pt x="288" y="107"/>
                </a:lnTo>
                <a:lnTo>
                  <a:pt x="288" y="112"/>
                </a:lnTo>
                <a:lnTo>
                  <a:pt x="288" y="117"/>
                </a:lnTo>
                <a:lnTo>
                  <a:pt x="288" y="126"/>
                </a:lnTo>
                <a:lnTo>
                  <a:pt x="286" y="129"/>
                </a:lnTo>
                <a:lnTo>
                  <a:pt x="286" y="130"/>
                </a:lnTo>
                <a:lnTo>
                  <a:pt x="288" y="134"/>
                </a:lnTo>
                <a:lnTo>
                  <a:pt x="288" y="139"/>
                </a:lnTo>
                <a:lnTo>
                  <a:pt x="288" y="142"/>
                </a:lnTo>
                <a:lnTo>
                  <a:pt x="288" y="149"/>
                </a:lnTo>
                <a:lnTo>
                  <a:pt x="288" y="151"/>
                </a:lnTo>
                <a:lnTo>
                  <a:pt x="288" y="155"/>
                </a:lnTo>
                <a:lnTo>
                  <a:pt x="288" y="164"/>
                </a:lnTo>
                <a:lnTo>
                  <a:pt x="286" y="167"/>
                </a:lnTo>
                <a:lnTo>
                  <a:pt x="288" y="190"/>
                </a:lnTo>
                <a:lnTo>
                  <a:pt x="288" y="196"/>
                </a:lnTo>
                <a:lnTo>
                  <a:pt x="288" y="198"/>
                </a:lnTo>
                <a:lnTo>
                  <a:pt x="288" y="215"/>
                </a:lnTo>
                <a:lnTo>
                  <a:pt x="288" y="219"/>
                </a:lnTo>
                <a:lnTo>
                  <a:pt x="285" y="223"/>
                </a:lnTo>
                <a:lnTo>
                  <a:pt x="284" y="223"/>
                </a:lnTo>
                <a:lnTo>
                  <a:pt x="282" y="223"/>
                </a:lnTo>
                <a:lnTo>
                  <a:pt x="278" y="222"/>
                </a:lnTo>
                <a:lnTo>
                  <a:pt x="270" y="223"/>
                </a:lnTo>
                <a:lnTo>
                  <a:pt x="268" y="223"/>
                </a:lnTo>
                <a:lnTo>
                  <a:pt x="262" y="223"/>
                </a:lnTo>
                <a:lnTo>
                  <a:pt x="260" y="223"/>
                </a:lnTo>
                <a:lnTo>
                  <a:pt x="253" y="223"/>
                </a:lnTo>
                <a:lnTo>
                  <a:pt x="251" y="223"/>
                </a:lnTo>
                <a:lnTo>
                  <a:pt x="251" y="235"/>
                </a:lnTo>
                <a:lnTo>
                  <a:pt x="251" y="237"/>
                </a:lnTo>
                <a:lnTo>
                  <a:pt x="251" y="251"/>
                </a:lnTo>
                <a:lnTo>
                  <a:pt x="251" y="261"/>
                </a:lnTo>
                <a:lnTo>
                  <a:pt x="251" y="267"/>
                </a:lnTo>
                <a:lnTo>
                  <a:pt x="251" y="274"/>
                </a:lnTo>
                <a:lnTo>
                  <a:pt x="251" y="279"/>
                </a:lnTo>
                <a:lnTo>
                  <a:pt x="251" y="281"/>
                </a:lnTo>
                <a:lnTo>
                  <a:pt x="251" y="294"/>
                </a:lnTo>
                <a:lnTo>
                  <a:pt x="250" y="298"/>
                </a:lnTo>
                <a:lnTo>
                  <a:pt x="247" y="298"/>
                </a:lnTo>
                <a:lnTo>
                  <a:pt x="241" y="298"/>
                </a:lnTo>
                <a:lnTo>
                  <a:pt x="232" y="298"/>
                </a:lnTo>
                <a:lnTo>
                  <a:pt x="222" y="298"/>
                </a:lnTo>
                <a:lnTo>
                  <a:pt x="218" y="298"/>
                </a:lnTo>
                <a:lnTo>
                  <a:pt x="212" y="298"/>
                </a:lnTo>
                <a:lnTo>
                  <a:pt x="198" y="298"/>
                </a:lnTo>
                <a:lnTo>
                  <a:pt x="190" y="298"/>
                </a:lnTo>
                <a:lnTo>
                  <a:pt x="183" y="298"/>
                </a:lnTo>
                <a:lnTo>
                  <a:pt x="178" y="298"/>
                </a:lnTo>
                <a:lnTo>
                  <a:pt x="173" y="298"/>
                </a:lnTo>
                <a:lnTo>
                  <a:pt x="169" y="298"/>
                </a:lnTo>
                <a:lnTo>
                  <a:pt x="143" y="298"/>
                </a:lnTo>
                <a:lnTo>
                  <a:pt x="141" y="298"/>
                </a:lnTo>
                <a:lnTo>
                  <a:pt x="132" y="298"/>
                </a:lnTo>
                <a:lnTo>
                  <a:pt x="129" y="298"/>
                </a:lnTo>
                <a:lnTo>
                  <a:pt x="121" y="298"/>
                </a:lnTo>
                <a:lnTo>
                  <a:pt x="114" y="298"/>
                </a:lnTo>
                <a:lnTo>
                  <a:pt x="109" y="298"/>
                </a:lnTo>
                <a:lnTo>
                  <a:pt x="107" y="298"/>
                </a:lnTo>
                <a:lnTo>
                  <a:pt x="102" y="298"/>
                </a:lnTo>
                <a:lnTo>
                  <a:pt x="97" y="298"/>
                </a:lnTo>
                <a:lnTo>
                  <a:pt x="92" y="298"/>
                </a:lnTo>
                <a:lnTo>
                  <a:pt x="87" y="298"/>
                </a:lnTo>
                <a:lnTo>
                  <a:pt x="79" y="298"/>
                </a:lnTo>
                <a:lnTo>
                  <a:pt x="72" y="298"/>
                </a:lnTo>
                <a:lnTo>
                  <a:pt x="61" y="298"/>
                </a:lnTo>
                <a:lnTo>
                  <a:pt x="58" y="298"/>
                </a:lnTo>
                <a:lnTo>
                  <a:pt x="51" y="298"/>
                </a:lnTo>
                <a:lnTo>
                  <a:pt x="49" y="298"/>
                </a:lnTo>
                <a:lnTo>
                  <a:pt x="40" y="296"/>
                </a:lnTo>
                <a:lnTo>
                  <a:pt x="36" y="296"/>
                </a:lnTo>
                <a:lnTo>
                  <a:pt x="28" y="296"/>
                </a:lnTo>
                <a:lnTo>
                  <a:pt x="25" y="296"/>
                </a:lnTo>
                <a:lnTo>
                  <a:pt x="23" y="296"/>
                </a:lnTo>
                <a:lnTo>
                  <a:pt x="18" y="296"/>
                </a:lnTo>
                <a:lnTo>
                  <a:pt x="16" y="296"/>
                </a:lnTo>
                <a:lnTo>
                  <a:pt x="14" y="296"/>
                </a:lnTo>
                <a:lnTo>
                  <a:pt x="12" y="296"/>
                </a:lnTo>
                <a:lnTo>
                  <a:pt x="9" y="296"/>
                </a:lnTo>
                <a:lnTo>
                  <a:pt x="6" y="296"/>
                </a:lnTo>
                <a:lnTo>
                  <a:pt x="3" y="296"/>
                </a:lnTo>
                <a:lnTo>
                  <a:pt x="0" y="296"/>
                </a:lnTo>
                <a:lnTo>
                  <a:pt x="0" y="293"/>
                </a:lnTo>
                <a:lnTo>
                  <a:pt x="0" y="269"/>
                </a:lnTo>
                <a:lnTo>
                  <a:pt x="0" y="249"/>
                </a:lnTo>
                <a:lnTo>
                  <a:pt x="0" y="228"/>
                </a:lnTo>
                <a:lnTo>
                  <a:pt x="1" y="223"/>
                </a:lnTo>
                <a:lnTo>
                  <a:pt x="1" y="215"/>
                </a:lnTo>
                <a:lnTo>
                  <a:pt x="1" y="211"/>
                </a:lnTo>
                <a:lnTo>
                  <a:pt x="1" y="205"/>
                </a:lnTo>
                <a:lnTo>
                  <a:pt x="1" y="196"/>
                </a:lnTo>
                <a:lnTo>
                  <a:pt x="1" y="192"/>
                </a:lnTo>
                <a:lnTo>
                  <a:pt x="1" y="189"/>
                </a:lnTo>
                <a:lnTo>
                  <a:pt x="1" y="186"/>
                </a:lnTo>
                <a:lnTo>
                  <a:pt x="1" y="185"/>
                </a:lnTo>
                <a:lnTo>
                  <a:pt x="1" y="182"/>
                </a:lnTo>
                <a:lnTo>
                  <a:pt x="1" y="181"/>
                </a:lnTo>
                <a:lnTo>
                  <a:pt x="1" y="173"/>
                </a:lnTo>
                <a:lnTo>
                  <a:pt x="1" y="171"/>
                </a:lnTo>
                <a:lnTo>
                  <a:pt x="1" y="167"/>
                </a:lnTo>
                <a:lnTo>
                  <a:pt x="1" y="166"/>
                </a:lnTo>
                <a:lnTo>
                  <a:pt x="1" y="164"/>
                </a:lnTo>
                <a:lnTo>
                  <a:pt x="1" y="160"/>
                </a:lnTo>
                <a:lnTo>
                  <a:pt x="1" y="156"/>
                </a:lnTo>
                <a:lnTo>
                  <a:pt x="1" y="152"/>
                </a:lnTo>
                <a:lnTo>
                  <a:pt x="1" y="149"/>
                </a:lnTo>
                <a:lnTo>
                  <a:pt x="1" y="143"/>
                </a:lnTo>
                <a:lnTo>
                  <a:pt x="1" y="137"/>
                </a:lnTo>
                <a:lnTo>
                  <a:pt x="1" y="134"/>
                </a:lnTo>
                <a:lnTo>
                  <a:pt x="1" y="129"/>
                </a:lnTo>
                <a:lnTo>
                  <a:pt x="1" y="124"/>
                </a:lnTo>
                <a:lnTo>
                  <a:pt x="1" y="118"/>
                </a:lnTo>
                <a:lnTo>
                  <a:pt x="1" y="114"/>
                </a:lnTo>
                <a:lnTo>
                  <a:pt x="1" y="112"/>
                </a:lnTo>
                <a:lnTo>
                  <a:pt x="1" y="111"/>
                </a:lnTo>
                <a:lnTo>
                  <a:pt x="1" y="107"/>
                </a:lnTo>
                <a:lnTo>
                  <a:pt x="1" y="98"/>
                </a:lnTo>
                <a:lnTo>
                  <a:pt x="1" y="92"/>
                </a:lnTo>
                <a:lnTo>
                  <a:pt x="1" y="87"/>
                </a:lnTo>
                <a:lnTo>
                  <a:pt x="1" y="79"/>
                </a:lnTo>
                <a:lnTo>
                  <a:pt x="1" y="74"/>
                </a:lnTo>
                <a:lnTo>
                  <a:pt x="6" y="74"/>
                </a:lnTo>
                <a:lnTo>
                  <a:pt x="9" y="74"/>
                </a:lnTo>
                <a:lnTo>
                  <a:pt x="13" y="74"/>
                </a:lnTo>
                <a:lnTo>
                  <a:pt x="23" y="74"/>
                </a:lnTo>
                <a:lnTo>
                  <a:pt x="25" y="74"/>
                </a:lnTo>
                <a:lnTo>
                  <a:pt x="27" y="74"/>
                </a:lnTo>
                <a:lnTo>
                  <a:pt x="30" y="74"/>
                </a:lnTo>
                <a:lnTo>
                  <a:pt x="35" y="74"/>
                </a:lnTo>
                <a:lnTo>
                  <a:pt x="39" y="74"/>
                </a:lnTo>
                <a:lnTo>
                  <a:pt x="40" y="74"/>
                </a:lnTo>
                <a:lnTo>
                  <a:pt x="49" y="74"/>
                </a:lnTo>
                <a:lnTo>
                  <a:pt x="51" y="74"/>
                </a:lnTo>
                <a:lnTo>
                  <a:pt x="59" y="74"/>
                </a:lnTo>
                <a:lnTo>
                  <a:pt x="61" y="74"/>
                </a:lnTo>
                <a:lnTo>
                  <a:pt x="68" y="74"/>
                </a:lnTo>
                <a:lnTo>
                  <a:pt x="69" y="74"/>
                </a:lnTo>
                <a:lnTo>
                  <a:pt x="72" y="74"/>
                </a:lnTo>
                <a:lnTo>
                  <a:pt x="72" y="69"/>
                </a:lnTo>
                <a:lnTo>
                  <a:pt x="72" y="63"/>
                </a:lnTo>
                <a:lnTo>
                  <a:pt x="72" y="61"/>
                </a:lnTo>
                <a:lnTo>
                  <a:pt x="73" y="58"/>
                </a:lnTo>
                <a:lnTo>
                  <a:pt x="72" y="56"/>
                </a:lnTo>
                <a:lnTo>
                  <a:pt x="72" y="52"/>
                </a:lnTo>
                <a:lnTo>
                  <a:pt x="72" y="49"/>
                </a:lnTo>
                <a:lnTo>
                  <a:pt x="72" y="46"/>
                </a:lnTo>
                <a:lnTo>
                  <a:pt x="72" y="44"/>
                </a:lnTo>
                <a:lnTo>
                  <a:pt x="72" y="41"/>
                </a:lnTo>
                <a:lnTo>
                  <a:pt x="72" y="40"/>
                </a:lnTo>
                <a:lnTo>
                  <a:pt x="72" y="31"/>
                </a:lnTo>
                <a:lnTo>
                  <a:pt x="72" y="28"/>
                </a:lnTo>
                <a:lnTo>
                  <a:pt x="72" y="16"/>
                </a:lnTo>
                <a:lnTo>
                  <a:pt x="72" y="14"/>
                </a:lnTo>
                <a:lnTo>
                  <a:pt x="72" y="10"/>
                </a:lnTo>
                <a:lnTo>
                  <a:pt x="72" y="6"/>
                </a:lnTo>
                <a:lnTo>
                  <a:pt x="72" y="3"/>
                </a:lnTo>
                <a:lnTo>
                  <a:pt x="72" y="2"/>
                </a:lnTo>
                <a:lnTo>
                  <a:pt x="7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8" name="Freeform 232"/>
          <p:cNvSpPr>
            <a:spLocks/>
          </p:cNvSpPr>
          <p:nvPr/>
        </p:nvSpPr>
        <p:spPr bwMode="auto">
          <a:xfrm>
            <a:off x="7754939" y="3895726"/>
            <a:ext cx="517525" cy="550863"/>
          </a:xfrm>
          <a:custGeom>
            <a:avLst/>
            <a:gdLst>
              <a:gd name="T0" fmla="*/ 2147483646 w 358"/>
              <a:gd name="T1" fmla="*/ 2147483646 h 393"/>
              <a:gd name="T2" fmla="*/ 2147483646 w 358"/>
              <a:gd name="T3" fmla="*/ 2147483646 h 393"/>
              <a:gd name="T4" fmla="*/ 2147483646 w 358"/>
              <a:gd name="T5" fmla="*/ 2147483646 h 393"/>
              <a:gd name="T6" fmla="*/ 2147483646 w 358"/>
              <a:gd name="T7" fmla="*/ 2147483646 h 393"/>
              <a:gd name="T8" fmla="*/ 2147483646 w 358"/>
              <a:gd name="T9" fmla="*/ 2147483646 h 393"/>
              <a:gd name="T10" fmla="*/ 2147483646 w 358"/>
              <a:gd name="T11" fmla="*/ 2147483646 h 393"/>
              <a:gd name="T12" fmla="*/ 2147483646 w 358"/>
              <a:gd name="T13" fmla="*/ 2147483646 h 393"/>
              <a:gd name="T14" fmla="*/ 2147483646 w 358"/>
              <a:gd name="T15" fmla="*/ 2147483646 h 393"/>
              <a:gd name="T16" fmla="*/ 2147483646 w 358"/>
              <a:gd name="T17" fmla="*/ 2147483646 h 393"/>
              <a:gd name="T18" fmla="*/ 2147483646 w 358"/>
              <a:gd name="T19" fmla="*/ 2147483646 h 393"/>
              <a:gd name="T20" fmla="*/ 2147483646 w 358"/>
              <a:gd name="T21" fmla="*/ 2147483646 h 393"/>
              <a:gd name="T22" fmla="*/ 2147483646 w 358"/>
              <a:gd name="T23" fmla="*/ 2147483646 h 393"/>
              <a:gd name="T24" fmla="*/ 2147483646 w 358"/>
              <a:gd name="T25" fmla="*/ 2147483646 h 393"/>
              <a:gd name="T26" fmla="*/ 2147483646 w 358"/>
              <a:gd name="T27" fmla="*/ 2147483646 h 393"/>
              <a:gd name="T28" fmla="*/ 2147483646 w 358"/>
              <a:gd name="T29" fmla="*/ 2147483646 h 393"/>
              <a:gd name="T30" fmla="*/ 2147483646 w 358"/>
              <a:gd name="T31" fmla="*/ 2147483646 h 393"/>
              <a:gd name="T32" fmla="*/ 2147483646 w 358"/>
              <a:gd name="T33" fmla="*/ 2147483646 h 393"/>
              <a:gd name="T34" fmla="*/ 2147483646 w 358"/>
              <a:gd name="T35" fmla="*/ 2147483646 h 393"/>
              <a:gd name="T36" fmla="*/ 2147483646 w 358"/>
              <a:gd name="T37" fmla="*/ 2147483646 h 393"/>
              <a:gd name="T38" fmla="*/ 2147483646 w 358"/>
              <a:gd name="T39" fmla="*/ 2147483646 h 393"/>
              <a:gd name="T40" fmla="*/ 2147483646 w 358"/>
              <a:gd name="T41" fmla="*/ 2147483646 h 393"/>
              <a:gd name="T42" fmla="*/ 2147483646 w 358"/>
              <a:gd name="T43" fmla="*/ 2147483646 h 393"/>
              <a:gd name="T44" fmla="*/ 2147483646 w 358"/>
              <a:gd name="T45" fmla="*/ 2147483646 h 393"/>
              <a:gd name="T46" fmla="*/ 2147483646 w 358"/>
              <a:gd name="T47" fmla="*/ 2147483646 h 393"/>
              <a:gd name="T48" fmla="*/ 2147483646 w 358"/>
              <a:gd name="T49" fmla="*/ 2147483646 h 393"/>
              <a:gd name="T50" fmla="*/ 2147483646 w 358"/>
              <a:gd name="T51" fmla="*/ 2147483646 h 393"/>
              <a:gd name="T52" fmla="*/ 2147483646 w 358"/>
              <a:gd name="T53" fmla="*/ 2147483646 h 393"/>
              <a:gd name="T54" fmla="*/ 2147483646 w 358"/>
              <a:gd name="T55" fmla="*/ 2147483646 h 393"/>
              <a:gd name="T56" fmla="*/ 2147483646 w 358"/>
              <a:gd name="T57" fmla="*/ 2147483646 h 393"/>
              <a:gd name="T58" fmla="*/ 2147483646 w 358"/>
              <a:gd name="T59" fmla="*/ 2147483646 h 393"/>
              <a:gd name="T60" fmla="*/ 2147483646 w 358"/>
              <a:gd name="T61" fmla="*/ 2147483646 h 393"/>
              <a:gd name="T62" fmla="*/ 2147483646 w 358"/>
              <a:gd name="T63" fmla="*/ 2147483646 h 393"/>
              <a:gd name="T64" fmla="*/ 2147483646 w 358"/>
              <a:gd name="T65" fmla="*/ 2147483646 h 393"/>
              <a:gd name="T66" fmla="*/ 2147483646 w 358"/>
              <a:gd name="T67" fmla="*/ 2147483646 h 393"/>
              <a:gd name="T68" fmla="*/ 2147483646 w 358"/>
              <a:gd name="T69" fmla="*/ 2147483646 h 393"/>
              <a:gd name="T70" fmla="*/ 2147483646 w 358"/>
              <a:gd name="T71" fmla="*/ 2147483646 h 393"/>
              <a:gd name="T72" fmla="*/ 2147483646 w 358"/>
              <a:gd name="T73" fmla="*/ 2147483646 h 393"/>
              <a:gd name="T74" fmla="*/ 2147483646 w 358"/>
              <a:gd name="T75" fmla="*/ 2147483646 h 393"/>
              <a:gd name="T76" fmla="*/ 2147483646 w 358"/>
              <a:gd name="T77" fmla="*/ 2147483646 h 393"/>
              <a:gd name="T78" fmla="*/ 2147483646 w 358"/>
              <a:gd name="T79" fmla="*/ 2147483646 h 393"/>
              <a:gd name="T80" fmla="*/ 2147483646 w 358"/>
              <a:gd name="T81" fmla="*/ 2147483646 h 393"/>
              <a:gd name="T82" fmla="*/ 2147483646 w 358"/>
              <a:gd name="T83" fmla="*/ 2147483646 h 393"/>
              <a:gd name="T84" fmla="*/ 2147483646 w 358"/>
              <a:gd name="T85" fmla="*/ 2147483646 h 393"/>
              <a:gd name="T86" fmla="*/ 2147483646 w 358"/>
              <a:gd name="T87" fmla="*/ 2147483646 h 393"/>
              <a:gd name="T88" fmla="*/ 2147483646 w 358"/>
              <a:gd name="T89" fmla="*/ 2147483646 h 393"/>
              <a:gd name="T90" fmla="*/ 2147483646 w 358"/>
              <a:gd name="T91" fmla="*/ 2147483646 h 393"/>
              <a:gd name="T92" fmla="*/ 2147483646 w 358"/>
              <a:gd name="T93" fmla="*/ 2147483646 h 393"/>
              <a:gd name="T94" fmla="*/ 2147483646 w 358"/>
              <a:gd name="T95" fmla="*/ 2147483646 h 393"/>
              <a:gd name="T96" fmla="*/ 2147483646 w 358"/>
              <a:gd name="T97" fmla="*/ 2147483646 h 393"/>
              <a:gd name="T98" fmla="*/ 2147483646 w 358"/>
              <a:gd name="T99" fmla="*/ 2147483646 h 393"/>
              <a:gd name="T100" fmla="*/ 2147483646 w 358"/>
              <a:gd name="T101" fmla="*/ 2147483646 h 393"/>
              <a:gd name="T102" fmla="*/ 2147483646 w 358"/>
              <a:gd name="T103" fmla="*/ 2147483646 h 393"/>
              <a:gd name="T104" fmla="*/ 0 w 358"/>
              <a:gd name="T105" fmla="*/ 2147483646 h 393"/>
              <a:gd name="T106" fmla="*/ 0 w 358"/>
              <a:gd name="T107" fmla="*/ 2147483646 h 393"/>
              <a:gd name="T108" fmla="*/ 0 w 358"/>
              <a:gd name="T109" fmla="*/ 2147483646 h 393"/>
              <a:gd name="T110" fmla="*/ 0 w 358"/>
              <a:gd name="T111" fmla="*/ 2147483646 h 393"/>
              <a:gd name="T112" fmla="*/ 0 w 358"/>
              <a:gd name="T113" fmla="*/ 2147483646 h 393"/>
              <a:gd name="T114" fmla="*/ 0 w 358"/>
              <a:gd name="T115" fmla="*/ 2147483646 h 393"/>
              <a:gd name="T116" fmla="*/ 0 w 358"/>
              <a:gd name="T117" fmla="*/ 2147483646 h 393"/>
              <a:gd name="T118" fmla="*/ 2147483646 w 358"/>
              <a:gd name="T119" fmla="*/ 2147483646 h 393"/>
              <a:gd name="T120" fmla="*/ 2147483646 w 358"/>
              <a:gd name="T121" fmla="*/ 2147483646 h 393"/>
              <a:gd name="T122" fmla="*/ 2147483646 w 358"/>
              <a:gd name="T123" fmla="*/ 2147483646 h 393"/>
              <a:gd name="T124" fmla="*/ 2147483646 w 358"/>
              <a:gd name="T125" fmla="*/ 0 h 3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393"/>
              <a:gd name="T191" fmla="*/ 358 w 358"/>
              <a:gd name="T192" fmla="*/ 393 h 3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393">
                <a:moveTo>
                  <a:pt x="2" y="0"/>
                </a:moveTo>
                <a:lnTo>
                  <a:pt x="12" y="3"/>
                </a:lnTo>
                <a:lnTo>
                  <a:pt x="13" y="4"/>
                </a:lnTo>
                <a:lnTo>
                  <a:pt x="19" y="15"/>
                </a:lnTo>
                <a:lnTo>
                  <a:pt x="21" y="18"/>
                </a:lnTo>
                <a:lnTo>
                  <a:pt x="28" y="29"/>
                </a:lnTo>
                <a:lnTo>
                  <a:pt x="37" y="32"/>
                </a:lnTo>
                <a:lnTo>
                  <a:pt x="41" y="31"/>
                </a:lnTo>
                <a:lnTo>
                  <a:pt x="49" y="29"/>
                </a:lnTo>
                <a:lnTo>
                  <a:pt x="63" y="24"/>
                </a:lnTo>
                <a:lnTo>
                  <a:pt x="81" y="18"/>
                </a:lnTo>
                <a:lnTo>
                  <a:pt x="90" y="28"/>
                </a:lnTo>
                <a:lnTo>
                  <a:pt x="91" y="35"/>
                </a:lnTo>
                <a:lnTo>
                  <a:pt x="91" y="50"/>
                </a:lnTo>
                <a:lnTo>
                  <a:pt x="92" y="50"/>
                </a:lnTo>
                <a:lnTo>
                  <a:pt x="106" y="54"/>
                </a:lnTo>
                <a:lnTo>
                  <a:pt x="108" y="55"/>
                </a:lnTo>
                <a:lnTo>
                  <a:pt x="109" y="55"/>
                </a:lnTo>
                <a:lnTo>
                  <a:pt x="112" y="54"/>
                </a:lnTo>
                <a:lnTo>
                  <a:pt x="115" y="54"/>
                </a:lnTo>
                <a:lnTo>
                  <a:pt x="116" y="55"/>
                </a:lnTo>
                <a:lnTo>
                  <a:pt x="119" y="55"/>
                </a:lnTo>
                <a:lnTo>
                  <a:pt x="124" y="66"/>
                </a:lnTo>
                <a:lnTo>
                  <a:pt x="125" y="70"/>
                </a:lnTo>
                <a:lnTo>
                  <a:pt x="126" y="73"/>
                </a:lnTo>
                <a:lnTo>
                  <a:pt x="126" y="77"/>
                </a:lnTo>
                <a:lnTo>
                  <a:pt x="128" y="78"/>
                </a:lnTo>
                <a:lnTo>
                  <a:pt x="131" y="86"/>
                </a:lnTo>
                <a:lnTo>
                  <a:pt x="132" y="88"/>
                </a:lnTo>
                <a:lnTo>
                  <a:pt x="144" y="91"/>
                </a:lnTo>
                <a:lnTo>
                  <a:pt x="150" y="89"/>
                </a:lnTo>
                <a:lnTo>
                  <a:pt x="152" y="88"/>
                </a:lnTo>
                <a:lnTo>
                  <a:pt x="157" y="86"/>
                </a:lnTo>
                <a:lnTo>
                  <a:pt x="159" y="82"/>
                </a:lnTo>
                <a:lnTo>
                  <a:pt x="161" y="81"/>
                </a:lnTo>
                <a:lnTo>
                  <a:pt x="162" y="79"/>
                </a:lnTo>
                <a:lnTo>
                  <a:pt x="164" y="73"/>
                </a:lnTo>
                <a:lnTo>
                  <a:pt x="165" y="72"/>
                </a:lnTo>
                <a:lnTo>
                  <a:pt x="166" y="70"/>
                </a:lnTo>
                <a:lnTo>
                  <a:pt x="165" y="66"/>
                </a:lnTo>
                <a:lnTo>
                  <a:pt x="165" y="62"/>
                </a:lnTo>
                <a:lnTo>
                  <a:pt x="165" y="61"/>
                </a:lnTo>
                <a:lnTo>
                  <a:pt x="164" y="58"/>
                </a:lnTo>
                <a:lnTo>
                  <a:pt x="163" y="57"/>
                </a:lnTo>
                <a:lnTo>
                  <a:pt x="157" y="48"/>
                </a:lnTo>
                <a:lnTo>
                  <a:pt x="154" y="47"/>
                </a:lnTo>
                <a:lnTo>
                  <a:pt x="152" y="46"/>
                </a:lnTo>
                <a:lnTo>
                  <a:pt x="151" y="46"/>
                </a:lnTo>
                <a:lnTo>
                  <a:pt x="149" y="45"/>
                </a:lnTo>
                <a:lnTo>
                  <a:pt x="149" y="43"/>
                </a:lnTo>
                <a:lnTo>
                  <a:pt x="150" y="39"/>
                </a:lnTo>
                <a:lnTo>
                  <a:pt x="152" y="35"/>
                </a:lnTo>
                <a:lnTo>
                  <a:pt x="153" y="32"/>
                </a:lnTo>
                <a:lnTo>
                  <a:pt x="160" y="28"/>
                </a:lnTo>
                <a:lnTo>
                  <a:pt x="168" y="27"/>
                </a:lnTo>
                <a:lnTo>
                  <a:pt x="171" y="28"/>
                </a:lnTo>
                <a:lnTo>
                  <a:pt x="173" y="28"/>
                </a:lnTo>
                <a:lnTo>
                  <a:pt x="180" y="30"/>
                </a:lnTo>
                <a:lnTo>
                  <a:pt x="182" y="32"/>
                </a:lnTo>
                <a:lnTo>
                  <a:pt x="183" y="33"/>
                </a:lnTo>
                <a:lnTo>
                  <a:pt x="185" y="36"/>
                </a:lnTo>
                <a:lnTo>
                  <a:pt x="186" y="39"/>
                </a:lnTo>
                <a:lnTo>
                  <a:pt x="187" y="41"/>
                </a:lnTo>
                <a:lnTo>
                  <a:pt x="188" y="46"/>
                </a:lnTo>
                <a:lnTo>
                  <a:pt x="192" y="52"/>
                </a:lnTo>
                <a:lnTo>
                  <a:pt x="195" y="55"/>
                </a:lnTo>
                <a:lnTo>
                  <a:pt x="197" y="56"/>
                </a:lnTo>
                <a:lnTo>
                  <a:pt x="201" y="56"/>
                </a:lnTo>
                <a:lnTo>
                  <a:pt x="203" y="56"/>
                </a:lnTo>
                <a:lnTo>
                  <a:pt x="204" y="56"/>
                </a:lnTo>
                <a:lnTo>
                  <a:pt x="213" y="55"/>
                </a:lnTo>
                <a:lnTo>
                  <a:pt x="224" y="52"/>
                </a:lnTo>
                <a:lnTo>
                  <a:pt x="226" y="50"/>
                </a:lnTo>
                <a:lnTo>
                  <a:pt x="235" y="45"/>
                </a:lnTo>
                <a:lnTo>
                  <a:pt x="236" y="44"/>
                </a:lnTo>
                <a:lnTo>
                  <a:pt x="238" y="43"/>
                </a:lnTo>
                <a:lnTo>
                  <a:pt x="239" y="41"/>
                </a:lnTo>
                <a:lnTo>
                  <a:pt x="244" y="41"/>
                </a:lnTo>
                <a:lnTo>
                  <a:pt x="246" y="41"/>
                </a:lnTo>
                <a:lnTo>
                  <a:pt x="249" y="40"/>
                </a:lnTo>
                <a:lnTo>
                  <a:pt x="251" y="41"/>
                </a:lnTo>
                <a:lnTo>
                  <a:pt x="254" y="44"/>
                </a:lnTo>
                <a:lnTo>
                  <a:pt x="254" y="46"/>
                </a:lnTo>
                <a:lnTo>
                  <a:pt x="254" y="50"/>
                </a:lnTo>
                <a:lnTo>
                  <a:pt x="254" y="55"/>
                </a:lnTo>
                <a:lnTo>
                  <a:pt x="255" y="58"/>
                </a:lnTo>
                <a:lnTo>
                  <a:pt x="262" y="71"/>
                </a:lnTo>
                <a:lnTo>
                  <a:pt x="263" y="72"/>
                </a:lnTo>
                <a:lnTo>
                  <a:pt x="265" y="74"/>
                </a:lnTo>
                <a:lnTo>
                  <a:pt x="268" y="77"/>
                </a:lnTo>
                <a:lnTo>
                  <a:pt x="273" y="80"/>
                </a:lnTo>
                <a:lnTo>
                  <a:pt x="281" y="79"/>
                </a:lnTo>
                <a:lnTo>
                  <a:pt x="284" y="75"/>
                </a:lnTo>
                <a:lnTo>
                  <a:pt x="287" y="70"/>
                </a:lnTo>
                <a:lnTo>
                  <a:pt x="288" y="66"/>
                </a:lnTo>
                <a:lnTo>
                  <a:pt x="293" y="60"/>
                </a:lnTo>
                <a:lnTo>
                  <a:pt x="293" y="57"/>
                </a:lnTo>
                <a:lnTo>
                  <a:pt x="296" y="48"/>
                </a:lnTo>
                <a:lnTo>
                  <a:pt x="297" y="46"/>
                </a:lnTo>
                <a:lnTo>
                  <a:pt x="298" y="45"/>
                </a:lnTo>
                <a:lnTo>
                  <a:pt x="302" y="45"/>
                </a:lnTo>
                <a:lnTo>
                  <a:pt x="303" y="44"/>
                </a:lnTo>
                <a:lnTo>
                  <a:pt x="307" y="41"/>
                </a:lnTo>
                <a:lnTo>
                  <a:pt x="311" y="40"/>
                </a:lnTo>
                <a:lnTo>
                  <a:pt x="314" y="41"/>
                </a:lnTo>
                <a:lnTo>
                  <a:pt x="316" y="41"/>
                </a:lnTo>
                <a:lnTo>
                  <a:pt x="317" y="41"/>
                </a:lnTo>
                <a:lnTo>
                  <a:pt x="319" y="43"/>
                </a:lnTo>
                <a:lnTo>
                  <a:pt x="321" y="43"/>
                </a:lnTo>
                <a:lnTo>
                  <a:pt x="324" y="44"/>
                </a:lnTo>
                <a:lnTo>
                  <a:pt x="326" y="45"/>
                </a:lnTo>
                <a:lnTo>
                  <a:pt x="330" y="46"/>
                </a:lnTo>
                <a:lnTo>
                  <a:pt x="333" y="48"/>
                </a:lnTo>
                <a:lnTo>
                  <a:pt x="336" y="49"/>
                </a:lnTo>
                <a:lnTo>
                  <a:pt x="337" y="50"/>
                </a:lnTo>
                <a:lnTo>
                  <a:pt x="338" y="52"/>
                </a:lnTo>
                <a:lnTo>
                  <a:pt x="347" y="48"/>
                </a:lnTo>
                <a:lnTo>
                  <a:pt x="349" y="45"/>
                </a:lnTo>
                <a:lnTo>
                  <a:pt x="355" y="31"/>
                </a:lnTo>
                <a:lnTo>
                  <a:pt x="355" y="33"/>
                </a:lnTo>
                <a:lnTo>
                  <a:pt x="355" y="47"/>
                </a:lnTo>
                <a:lnTo>
                  <a:pt x="355" y="49"/>
                </a:lnTo>
                <a:lnTo>
                  <a:pt x="355" y="55"/>
                </a:lnTo>
                <a:lnTo>
                  <a:pt x="355" y="57"/>
                </a:lnTo>
                <a:lnTo>
                  <a:pt x="355" y="67"/>
                </a:lnTo>
                <a:lnTo>
                  <a:pt x="355" y="70"/>
                </a:lnTo>
                <a:lnTo>
                  <a:pt x="355" y="72"/>
                </a:lnTo>
                <a:lnTo>
                  <a:pt x="355" y="74"/>
                </a:lnTo>
                <a:lnTo>
                  <a:pt x="355" y="75"/>
                </a:lnTo>
                <a:lnTo>
                  <a:pt x="355" y="78"/>
                </a:lnTo>
                <a:lnTo>
                  <a:pt x="355" y="80"/>
                </a:lnTo>
                <a:lnTo>
                  <a:pt x="355" y="83"/>
                </a:lnTo>
                <a:lnTo>
                  <a:pt x="355" y="94"/>
                </a:lnTo>
                <a:lnTo>
                  <a:pt x="355" y="98"/>
                </a:lnTo>
                <a:lnTo>
                  <a:pt x="355" y="113"/>
                </a:lnTo>
                <a:lnTo>
                  <a:pt x="355" y="122"/>
                </a:lnTo>
                <a:lnTo>
                  <a:pt x="355" y="132"/>
                </a:lnTo>
                <a:lnTo>
                  <a:pt x="355" y="135"/>
                </a:lnTo>
                <a:lnTo>
                  <a:pt x="355" y="142"/>
                </a:lnTo>
                <a:lnTo>
                  <a:pt x="355" y="145"/>
                </a:lnTo>
                <a:lnTo>
                  <a:pt x="355" y="149"/>
                </a:lnTo>
                <a:lnTo>
                  <a:pt x="355" y="158"/>
                </a:lnTo>
                <a:lnTo>
                  <a:pt x="355" y="165"/>
                </a:lnTo>
                <a:lnTo>
                  <a:pt x="355" y="168"/>
                </a:lnTo>
                <a:lnTo>
                  <a:pt x="355" y="171"/>
                </a:lnTo>
                <a:lnTo>
                  <a:pt x="355" y="172"/>
                </a:lnTo>
                <a:lnTo>
                  <a:pt x="355" y="175"/>
                </a:lnTo>
                <a:lnTo>
                  <a:pt x="355" y="179"/>
                </a:lnTo>
                <a:lnTo>
                  <a:pt x="355" y="183"/>
                </a:lnTo>
                <a:lnTo>
                  <a:pt x="355" y="185"/>
                </a:lnTo>
                <a:lnTo>
                  <a:pt x="355" y="197"/>
                </a:lnTo>
                <a:lnTo>
                  <a:pt x="355" y="200"/>
                </a:lnTo>
                <a:lnTo>
                  <a:pt x="355" y="209"/>
                </a:lnTo>
                <a:lnTo>
                  <a:pt x="355" y="210"/>
                </a:lnTo>
                <a:lnTo>
                  <a:pt x="355" y="212"/>
                </a:lnTo>
                <a:lnTo>
                  <a:pt x="355" y="215"/>
                </a:lnTo>
                <a:lnTo>
                  <a:pt x="355" y="218"/>
                </a:lnTo>
                <a:lnTo>
                  <a:pt x="355" y="220"/>
                </a:lnTo>
                <a:lnTo>
                  <a:pt x="355" y="225"/>
                </a:lnTo>
                <a:lnTo>
                  <a:pt x="357" y="227"/>
                </a:lnTo>
                <a:lnTo>
                  <a:pt x="355" y="229"/>
                </a:lnTo>
                <a:lnTo>
                  <a:pt x="355" y="232"/>
                </a:lnTo>
                <a:lnTo>
                  <a:pt x="355" y="237"/>
                </a:lnTo>
                <a:lnTo>
                  <a:pt x="355" y="243"/>
                </a:lnTo>
                <a:lnTo>
                  <a:pt x="352" y="243"/>
                </a:lnTo>
                <a:lnTo>
                  <a:pt x="351" y="243"/>
                </a:lnTo>
                <a:lnTo>
                  <a:pt x="344" y="243"/>
                </a:lnTo>
                <a:lnTo>
                  <a:pt x="342" y="243"/>
                </a:lnTo>
                <a:lnTo>
                  <a:pt x="335" y="243"/>
                </a:lnTo>
                <a:lnTo>
                  <a:pt x="332" y="243"/>
                </a:lnTo>
                <a:lnTo>
                  <a:pt x="324" y="243"/>
                </a:lnTo>
                <a:lnTo>
                  <a:pt x="322" y="243"/>
                </a:lnTo>
                <a:lnTo>
                  <a:pt x="318" y="243"/>
                </a:lnTo>
                <a:lnTo>
                  <a:pt x="314" y="243"/>
                </a:lnTo>
                <a:lnTo>
                  <a:pt x="310" y="243"/>
                </a:lnTo>
                <a:lnTo>
                  <a:pt x="308" y="243"/>
                </a:lnTo>
                <a:lnTo>
                  <a:pt x="306" y="243"/>
                </a:lnTo>
                <a:lnTo>
                  <a:pt x="296" y="243"/>
                </a:lnTo>
                <a:lnTo>
                  <a:pt x="293" y="243"/>
                </a:lnTo>
                <a:lnTo>
                  <a:pt x="289" y="243"/>
                </a:lnTo>
                <a:lnTo>
                  <a:pt x="284" y="243"/>
                </a:lnTo>
                <a:lnTo>
                  <a:pt x="284" y="248"/>
                </a:lnTo>
                <a:lnTo>
                  <a:pt x="284" y="256"/>
                </a:lnTo>
                <a:lnTo>
                  <a:pt x="284" y="261"/>
                </a:lnTo>
                <a:lnTo>
                  <a:pt x="284" y="267"/>
                </a:lnTo>
                <a:lnTo>
                  <a:pt x="284" y="276"/>
                </a:lnTo>
                <a:lnTo>
                  <a:pt x="284" y="279"/>
                </a:lnTo>
                <a:lnTo>
                  <a:pt x="284" y="280"/>
                </a:lnTo>
                <a:lnTo>
                  <a:pt x="284" y="283"/>
                </a:lnTo>
                <a:lnTo>
                  <a:pt x="284" y="287"/>
                </a:lnTo>
                <a:lnTo>
                  <a:pt x="284" y="293"/>
                </a:lnTo>
                <a:lnTo>
                  <a:pt x="284" y="297"/>
                </a:lnTo>
                <a:lnTo>
                  <a:pt x="284" y="303"/>
                </a:lnTo>
                <a:lnTo>
                  <a:pt x="284" y="305"/>
                </a:lnTo>
                <a:lnTo>
                  <a:pt x="284" y="312"/>
                </a:lnTo>
                <a:lnTo>
                  <a:pt x="284" y="318"/>
                </a:lnTo>
                <a:lnTo>
                  <a:pt x="284" y="321"/>
                </a:lnTo>
                <a:lnTo>
                  <a:pt x="284" y="325"/>
                </a:lnTo>
                <a:lnTo>
                  <a:pt x="284" y="329"/>
                </a:lnTo>
                <a:lnTo>
                  <a:pt x="284" y="333"/>
                </a:lnTo>
                <a:lnTo>
                  <a:pt x="284" y="335"/>
                </a:lnTo>
                <a:lnTo>
                  <a:pt x="284" y="336"/>
                </a:lnTo>
                <a:lnTo>
                  <a:pt x="284" y="339"/>
                </a:lnTo>
                <a:lnTo>
                  <a:pt x="284" y="342"/>
                </a:lnTo>
                <a:lnTo>
                  <a:pt x="284" y="350"/>
                </a:lnTo>
                <a:lnTo>
                  <a:pt x="284" y="351"/>
                </a:lnTo>
                <a:lnTo>
                  <a:pt x="284" y="354"/>
                </a:lnTo>
                <a:lnTo>
                  <a:pt x="284" y="355"/>
                </a:lnTo>
                <a:lnTo>
                  <a:pt x="284" y="358"/>
                </a:lnTo>
                <a:lnTo>
                  <a:pt x="284" y="361"/>
                </a:lnTo>
                <a:lnTo>
                  <a:pt x="284" y="364"/>
                </a:lnTo>
                <a:lnTo>
                  <a:pt x="284" y="373"/>
                </a:lnTo>
                <a:lnTo>
                  <a:pt x="284" y="380"/>
                </a:lnTo>
                <a:lnTo>
                  <a:pt x="284" y="384"/>
                </a:lnTo>
                <a:lnTo>
                  <a:pt x="284" y="392"/>
                </a:lnTo>
                <a:lnTo>
                  <a:pt x="281" y="392"/>
                </a:lnTo>
                <a:lnTo>
                  <a:pt x="263" y="392"/>
                </a:lnTo>
                <a:lnTo>
                  <a:pt x="225" y="392"/>
                </a:lnTo>
                <a:lnTo>
                  <a:pt x="222" y="392"/>
                </a:lnTo>
                <a:lnTo>
                  <a:pt x="217" y="392"/>
                </a:lnTo>
                <a:lnTo>
                  <a:pt x="215" y="392"/>
                </a:lnTo>
                <a:lnTo>
                  <a:pt x="209" y="392"/>
                </a:lnTo>
                <a:lnTo>
                  <a:pt x="205" y="392"/>
                </a:lnTo>
                <a:lnTo>
                  <a:pt x="202" y="392"/>
                </a:lnTo>
                <a:lnTo>
                  <a:pt x="201" y="392"/>
                </a:lnTo>
                <a:lnTo>
                  <a:pt x="197" y="392"/>
                </a:lnTo>
                <a:lnTo>
                  <a:pt x="194" y="392"/>
                </a:lnTo>
                <a:lnTo>
                  <a:pt x="173" y="392"/>
                </a:lnTo>
                <a:lnTo>
                  <a:pt x="160" y="392"/>
                </a:lnTo>
                <a:lnTo>
                  <a:pt x="152" y="392"/>
                </a:lnTo>
                <a:lnTo>
                  <a:pt x="144" y="392"/>
                </a:lnTo>
                <a:lnTo>
                  <a:pt x="124" y="392"/>
                </a:lnTo>
                <a:lnTo>
                  <a:pt x="117" y="392"/>
                </a:lnTo>
                <a:lnTo>
                  <a:pt x="116" y="392"/>
                </a:lnTo>
                <a:lnTo>
                  <a:pt x="115" y="392"/>
                </a:lnTo>
                <a:lnTo>
                  <a:pt x="106" y="392"/>
                </a:lnTo>
                <a:lnTo>
                  <a:pt x="70" y="392"/>
                </a:lnTo>
                <a:lnTo>
                  <a:pt x="71" y="389"/>
                </a:lnTo>
                <a:lnTo>
                  <a:pt x="71" y="380"/>
                </a:lnTo>
                <a:lnTo>
                  <a:pt x="71" y="358"/>
                </a:lnTo>
                <a:lnTo>
                  <a:pt x="71" y="353"/>
                </a:lnTo>
                <a:lnTo>
                  <a:pt x="71" y="351"/>
                </a:lnTo>
                <a:lnTo>
                  <a:pt x="71" y="343"/>
                </a:lnTo>
                <a:lnTo>
                  <a:pt x="71" y="318"/>
                </a:lnTo>
                <a:lnTo>
                  <a:pt x="64" y="318"/>
                </a:lnTo>
                <a:lnTo>
                  <a:pt x="60" y="318"/>
                </a:lnTo>
                <a:lnTo>
                  <a:pt x="57" y="318"/>
                </a:lnTo>
                <a:lnTo>
                  <a:pt x="53" y="318"/>
                </a:lnTo>
                <a:lnTo>
                  <a:pt x="51" y="318"/>
                </a:lnTo>
                <a:lnTo>
                  <a:pt x="49" y="318"/>
                </a:lnTo>
                <a:lnTo>
                  <a:pt x="47" y="318"/>
                </a:lnTo>
                <a:lnTo>
                  <a:pt x="41" y="318"/>
                </a:lnTo>
                <a:lnTo>
                  <a:pt x="37" y="318"/>
                </a:lnTo>
                <a:lnTo>
                  <a:pt x="35" y="318"/>
                </a:lnTo>
                <a:lnTo>
                  <a:pt x="31" y="318"/>
                </a:lnTo>
                <a:lnTo>
                  <a:pt x="29" y="318"/>
                </a:lnTo>
                <a:lnTo>
                  <a:pt x="23" y="318"/>
                </a:lnTo>
                <a:lnTo>
                  <a:pt x="19" y="318"/>
                </a:lnTo>
                <a:lnTo>
                  <a:pt x="18" y="318"/>
                </a:lnTo>
                <a:lnTo>
                  <a:pt x="12" y="318"/>
                </a:lnTo>
                <a:lnTo>
                  <a:pt x="1" y="318"/>
                </a:lnTo>
                <a:lnTo>
                  <a:pt x="0" y="316"/>
                </a:lnTo>
                <a:lnTo>
                  <a:pt x="0" y="308"/>
                </a:lnTo>
                <a:lnTo>
                  <a:pt x="0" y="305"/>
                </a:lnTo>
                <a:lnTo>
                  <a:pt x="0" y="293"/>
                </a:lnTo>
                <a:lnTo>
                  <a:pt x="0" y="290"/>
                </a:lnTo>
                <a:lnTo>
                  <a:pt x="0" y="286"/>
                </a:lnTo>
                <a:lnTo>
                  <a:pt x="0" y="283"/>
                </a:lnTo>
                <a:lnTo>
                  <a:pt x="0" y="279"/>
                </a:lnTo>
                <a:lnTo>
                  <a:pt x="0" y="275"/>
                </a:lnTo>
                <a:lnTo>
                  <a:pt x="0" y="267"/>
                </a:lnTo>
                <a:lnTo>
                  <a:pt x="0" y="260"/>
                </a:lnTo>
                <a:lnTo>
                  <a:pt x="0" y="251"/>
                </a:lnTo>
                <a:lnTo>
                  <a:pt x="0" y="243"/>
                </a:lnTo>
                <a:lnTo>
                  <a:pt x="0" y="232"/>
                </a:lnTo>
                <a:lnTo>
                  <a:pt x="0" y="229"/>
                </a:lnTo>
                <a:lnTo>
                  <a:pt x="0" y="218"/>
                </a:lnTo>
                <a:lnTo>
                  <a:pt x="0" y="216"/>
                </a:lnTo>
                <a:lnTo>
                  <a:pt x="0" y="205"/>
                </a:lnTo>
                <a:lnTo>
                  <a:pt x="0" y="196"/>
                </a:lnTo>
                <a:lnTo>
                  <a:pt x="0" y="193"/>
                </a:lnTo>
                <a:lnTo>
                  <a:pt x="0" y="180"/>
                </a:lnTo>
                <a:lnTo>
                  <a:pt x="0" y="169"/>
                </a:lnTo>
                <a:lnTo>
                  <a:pt x="0" y="168"/>
                </a:lnTo>
                <a:lnTo>
                  <a:pt x="0" y="164"/>
                </a:lnTo>
                <a:lnTo>
                  <a:pt x="0" y="155"/>
                </a:lnTo>
                <a:lnTo>
                  <a:pt x="0" y="143"/>
                </a:lnTo>
                <a:lnTo>
                  <a:pt x="0" y="141"/>
                </a:lnTo>
                <a:lnTo>
                  <a:pt x="0" y="134"/>
                </a:lnTo>
                <a:lnTo>
                  <a:pt x="0" y="130"/>
                </a:lnTo>
                <a:lnTo>
                  <a:pt x="0" y="128"/>
                </a:lnTo>
                <a:lnTo>
                  <a:pt x="0" y="125"/>
                </a:lnTo>
                <a:lnTo>
                  <a:pt x="0" y="117"/>
                </a:lnTo>
                <a:lnTo>
                  <a:pt x="0" y="106"/>
                </a:lnTo>
                <a:lnTo>
                  <a:pt x="0" y="101"/>
                </a:lnTo>
                <a:lnTo>
                  <a:pt x="0" y="94"/>
                </a:lnTo>
                <a:lnTo>
                  <a:pt x="1" y="92"/>
                </a:lnTo>
                <a:lnTo>
                  <a:pt x="1" y="83"/>
                </a:lnTo>
                <a:lnTo>
                  <a:pt x="1" y="81"/>
                </a:lnTo>
                <a:lnTo>
                  <a:pt x="1" y="78"/>
                </a:lnTo>
                <a:lnTo>
                  <a:pt x="1" y="70"/>
                </a:lnTo>
                <a:lnTo>
                  <a:pt x="1" y="65"/>
                </a:lnTo>
                <a:lnTo>
                  <a:pt x="1" y="57"/>
                </a:lnTo>
                <a:lnTo>
                  <a:pt x="1" y="52"/>
                </a:lnTo>
                <a:lnTo>
                  <a:pt x="1" y="45"/>
                </a:lnTo>
                <a:lnTo>
                  <a:pt x="1" y="36"/>
                </a:lnTo>
                <a:lnTo>
                  <a:pt x="1" y="31"/>
                </a:lnTo>
                <a:lnTo>
                  <a:pt x="1" y="29"/>
                </a:lnTo>
                <a:lnTo>
                  <a:pt x="1" y="19"/>
                </a:lnTo>
                <a:lnTo>
                  <a:pt x="1" y="14"/>
                </a:lnTo>
                <a:lnTo>
                  <a:pt x="1" y="13"/>
                </a:lnTo>
                <a:lnTo>
                  <a:pt x="1" y="11"/>
                </a:lnTo>
                <a:lnTo>
                  <a:pt x="1" y="7"/>
                </a:lnTo>
                <a:lnTo>
                  <a:pt x="1" y="2"/>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9" name="Freeform 233"/>
          <p:cNvSpPr>
            <a:spLocks/>
          </p:cNvSpPr>
          <p:nvPr/>
        </p:nvSpPr>
        <p:spPr bwMode="auto">
          <a:xfrm>
            <a:off x="8269288" y="4237038"/>
            <a:ext cx="722312" cy="627062"/>
          </a:xfrm>
          <a:custGeom>
            <a:avLst/>
            <a:gdLst>
              <a:gd name="T0" fmla="*/ 2147483646 w 500"/>
              <a:gd name="T1" fmla="*/ 0 h 448"/>
              <a:gd name="T2" fmla="*/ 2147483646 w 500"/>
              <a:gd name="T3" fmla="*/ 0 h 448"/>
              <a:gd name="T4" fmla="*/ 2147483646 w 500"/>
              <a:gd name="T5" fmla="*/ 0 h 448"/>
              <a:gd name="T6" fmla="*/ 2147483646 w 500"/>
              <a:gd name="T7" fmla="*/ 0 h 448"/>
              <a:gd name="T8" fmla="*/ 2147483646 w 500"/>
              <a:gd name="T9" fmla="*/ 0 h 448"/>
              <a:gd name="T10" fmla="*/ 2147483646 w 500"/>
              <a:gd name="T11" fmla="*/ 2147483646 h 448"/>
              <a:gd name="T12" fmla="*/ 2147483646 w 500"/>
              <a:gd name="T13" fmla="*/ 2147483646 h 448"/>
              <a:gd name="T14" fmla="*/ 2147483646 w 500"/>
              <a:gd name="T15" fmla="*/ 2147483646 h 448"/>
              <a:gd name="T16" fmla="*/ 2147483646 w 500"/>
              <a:gd name="T17" fmla="*/ 2147483646 h 448"/>
              <a:gd name="T18" fmla="*/ 2147483646 w 500"/>
              <a:gd name="T19" fmla="*/ 2147483646 h 448"/>
              <a:gd name="T20" fmla="*/ 2147483646 w 500"/>
              <a:gd name="T21" fmla="*/ 2147483646 h 448"/>
              <a:gd name="T22" fmla="*/ 2147483646 w 500"/>
              <a:gd name="T23" fmla="*/ 2147483646 h 448"/>
              <a:gd name="T24" fmla="*/ 2147483646 w 500"/>
              <a:gd name="T25" fmla="*/ 2147483646 h 448"/>
              <a:gd name="T26" fmla="*/ 2147483646 w 500"/>
              <a:gd name="T27" fmla="*/ 2147483646 h 448"/>
              <a:gd name="T28" fmla="*/ 2147483646 w 500"/>
              <a:gd name="T29" fmla="*/ 2147483646 h 448"/>
              <a:gd name="T30" fmla="*/ 2147483646 w 500"/>
              <a:gd name="T31" fmla="*/ 2147483646 h 448"/>
              <a:gd name="T32" fmla="*/ 2147483646 w 500"/>
              <a:gd name="T33" fmla="*/ 2147483646 h 448"/>
              <a:gd name="T34" fmla="*/ 2147483646 w 500"/>
              <a:gd name="T35" fmla="*/ 2147483646 h 448"/>
              <a:gd name="T36" fmla="*/ 2147483646 w 500"/>
              <a:gd name="T37" fmla="*/ 2147483646 h 448"/>
              <a:gd name="T38" fmla="*/ 2147483646 w 500"/>
              <a:gd name="T39" fmla="*/ 2147483646 h 448"/>
              <a:gd name="T40" fmla="*/ 2147483646 w 500"/>
              <a:gd name="T41" fmla="*/ 2147483646 h 448"/>
              <a:gd name="T42" fmla="*/ 2147483646 w 500"/>
              <a:gd name="T43" fmla="*/ 2147483646 h 448"/>
              <a:gd name="T44" fmla="*/ 2147483646 w 500"/>
              <a:gd name="T45" fmla="*/ 2147483646 h 448"/>
              <a:gd name="T46" fmla="*/ 2147483646 w 500"/>
              <a:gd name="T47" fmla="*/ 2147483646 h 448"/>
              <a:gd name="T48" fmla="*/ 2147483646 w 500"/>
              <a:gd name="T49" fmla="*/ 2147483646 h 448"/>
              <a:gd name="T50" fmla="*/ 2147483646 w 500"/>
              <a:gd name="T51" fmla="*/ 2147483646 h 448"/>
              <a:gd name="T52" fmla="*/ 2147483646 w 500"/>
              <a:gd name="T53" fmla="*/ 2147483646 h 448"/>
              <a:gd name="T54" fmla="*/ 2147483646 w 500"/>
              <a:gd name="T55" fmla="*/ 2147483646 h 448"/>
              <a:gd name="T56" fmla="*/ 2147483646 w 500"/>
              <a:gd name="T57" fmla="*/ 2147483646 h 448"/>
              <a:gd name="T58" fmla="*/ 2147483646 w 500"/>
              <a:gd name="T59" fmla="*/ 2147483646 h 448"/>
              <a:gd name="T60" fmla="*/ 2147483646 w 500"/>
              <a:gd name="T61" fmla="*/ 2147483646 h 448"/>
              <a:gd name="T62" fmla="*/ 2147483646 w 500"/>
              <a:gd name="T63" fmla="*/ 2147483646 h 448"/>
              <a:gd name="T64" fmla="*/ 2147483646 w 500"/>
              <a:gd name="T65" fmla="*/ 2147483646 h 448"/>
              <a:gd name="T66" fmla="*/ 2147483646 w 500"/>
              <a:gd name="T67" fmla="*/ 2147483646 h 448"/>
              <a:gd name="T68" fmla="*/ 2147483646 w 500"/>
              <a:gd name="T69" fmla="*/ 2147483646 h 448"/>
              <a:gd name="T70" fmla="*/ 2147483646 w 500"/>
              <a:gd name="T71" fmla="*/ 2147483646 h 448"/>
              <a:gd name="T72" fmla="*/ 0 w 500"/>
              <a:gd name="T73" fmla="*/ 2147483646 h 448"/>
              <a:gd name="T74" fmla="*/ 0 w 500"/>
              <a:gd name="T75" fmla="*/ 2147483646 h 448"/>
              <a:gd name="T76" fmla="*/ 0 w 500"/>
              <a:gd name="T77" fmla="*/ 2147483646 h 448"/>
              <a:gd name="T78" fmla="*/ 0 w 500"/>
              <a:gd name="T79" fmla="*/ 2147483646 h 448"/>
              <a:gd name="T80" fmla="*/ 0 w 500"/>
              <a:gd name="T81" fmla="*/ 2147483646 h 448"/>
              <a:gd name="T82" fmla="*/ 2147483646 w 500"/>
              <a:gd name="T83" fmla="*/ 2147483646 h 448"/>
              <a:gd name="T84" fmla="*/ 2147483646 w 500"/>
              <a:gd name="T85" fmla="*/ 2147483646 h 448"/>
              <a:gd name="T86" fmla="*/ 2147483646 w 500"/>
              <a:gd name="T87" fmla="*/ 2147483646 h 448"/>
              <a:gd name="T88" fmla="*/ 2147483646 w 500"/>
              <a:gd name="T89" fmla="*/ 2147483646 h 448"/>
              <a:gd name="T90" fmla="*/ 2147483646 w 500"/>
              <a:gd name="T91" fmla="*/ 2147483646 h 448"/>
              <a:gd name="T92" fmla="*/ 2147483646 w 500"/>
              <a:gd name="T93" fmla="*/ 2147483646 h 448"/>
              <a:gd name="T94" fmla="*/ 2147483646 w 500"/>
              <a:gd name="T95" fmla="*/ 2147483646 h 448"/>
              <a:gd name="T96" fmla="*/ 2147483646 w 500"/>
              <a:gd name="T97" fmla="*/ 2147483646 h 448"/>
              <a:gd name="T98" fmla="*/ 2147483646 w 500"/>
              <a:gd name="T99" fmla="*/ 2147483646 h 448"/>
              <a:gd name="T100" fmla="*/ 2147483646 w 500"/>
              <a:gd name="T101" fmla="*/ 2147483646 h 448"/>
              <a:gd name="T102" fmla="*/ 2147483646 w 500"/>
              <a:gd name="T103" fmla="*/ 2147483646 h 448"/>
              <a:gd name="T104" fmla="*/ 2147483646 w 500"/>
              <a:gd name="T105" fmla="*/ 2147483646 h 448"/>
              <a:gd name="T106" fmla="*/ 2147483646 w 500"/>
              <a:gd name="T107" fmla="*/ 2147483646 h 448"/>
              <a:gd name="T108" fmla="*/ 2147483646 w 500"/>
              <a:gd name="T109" fmla="*/ 2147483646 h 4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0"/>
              <a:gd name="T166" fmla="*/ 0 h 448"/>
              <a:gd name="T167" fmla="*/ 500 w 500"/>
              <a:gd name="T168" fmla="*/ 448 h 4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0" h="448">
                <a:moveTo>
                  <a:pt x="214" y="0"/>
                </a:moveTo>
                <a:lnTo>
                  <a:pt x="216" y="0"/>
                </a:lnTo>
                <a:lnTo>
                  <a:pt x="223" y="0"/>
                </a:lnTo>
                <a:lnTo>
                  <a:pt x="229" y="0"/>
                </a:lnTo>
                <a:lnTo>
                  <a:pt x="230" y="0"/>
                </a:lnTo>
                <a:lnTo>
                  <a:pt x="238" y="0"/>
                </a:lnTo>
                <a:lnTo>
                  <a:pt x="247" y="0"/>
                </a:lnTo>
                <a:lnTo>
                  <a:pt x="249" y="0"/>
                </a:lnTo>
                <a:lnTo>
                  <a:pt x="253" y="0"/>
                </a:lnTo>
                <a:lnTo>
                  <a:pt x="259" y="0"/>
                </a:lnTo>
                <a:lnTo>
                  <a:pt x="265" y="0"/>
                </a:lnTo>
                <a:lnTo>
                  <a:pt x="270" y="0"/>
                </a:lnTo>
                <a:lnTo>
                  <a:pt x="273" y="0"/>
                </a:lnTo>
                <a:lnTo>
                  <a:pt x="280" y="0"/>
                </a:lnTo>
                <a:lnTo>
                  <a:pt x="283" y="0"/>
                </a:lnTo>
                <a:lnTo>
                  <a:pt x="295" y="0"/>
                </a:lnTo>
                <a:lnTo>
                  <a:pt x="304" y="0"/>
                </a:lnTo>
                <a:lnTo>
                  <a:pt x="312" y="0"/>
                </a:lnTo>
                <a:lnTo>
                  <a:pt x="314" y="0"/>
                </a:lnTo>
                <a:lnTo>
                  <a:pt x="317" y="0"/>
                </a:lnTo>
                <a:lnTo>
                  <a:pt x="319" y="0"/>
                </a:lnTo>
                <a:lnTo>
                  <a:pt x="324" y="0"/>
                </a:lnTo>
                <a:lnTo>
                  <a:pt x="330" y="0"/>
                </a:lnTo>
                <a:lnTo>
                  <a:pt x="333" y="0"/>
                </a:lnTo>
                <a:lnTo>
                  <a:pt x="339" y="0"/>
                </a:lnTo>
                <a:lnTo>
                  <a:pt x="342" y="0"/>
                </a:lnTo>
                <a:lnTo>
                  <a:pt x="344" y="0"/>
                </a:lnTo>
                <a:lnTo>
                  <a:pt x="348" y="0"/>
                </a:lnTo>
                <a:lnTo>
                  <a:pt x="355" y="0"/>
                </a:lnTo>
                <a:lnTo>
                  <a:pt x="356" y="3"/>
                </a:lnTo>
                <a:lnTo>
                  <a:pt x="356" y="5"/>
                </a:lnTo>
                <a:lnTo>
                  <a:pt x="356" y="7"/>
                </a:lnTo>
                <a:lnTo>
                  <a:pt x="356" y="20"/>
                </a:lnTo>
                <a:lnTo>
                  <a:pt x="356" y="36"/>
                </a:lnTo>
                <a:lnTo>
                  <a:pt x="356" y="44"/>
                </a:lnTo>
                <a:lnTo>
                  <a:pt x="356" y="49"/>
                </a:lnTo>
                <a:lnTo>
                  <a:pt x="356" y="54"/>
                </a:lnTo>
                <a:lnTo>
                  <a:pt x="356" y="67"/>
                </a:lnTo>
                <a:lnTo>
                  <a:pt x="357" y="72"/>
                </a:lnTo>
                <a:lnTo>
                  <a:pt x="360" y="72"/>
                </a:lnTo>
                <a:lnTo>
                  <a:pt x="364" y="72"/>
                </a:lnTo>
                <a:lnTo>
                  <a:pt x="367" y="72"/>
                </a:lnTo>
                <a:lnTo>
                  <a:pt x="369" y="72"/>
                </a:lnTo>
                <a:lnTo>
                  <a:pt x="373" y="72"/>
                </a:lnTo>
                <a:lnTo>
                  <a:pt x="380" y="72"/>
                </a:lnTo>
                <a:lnTo>
                  <a:pt x="387" y="74"/>
                </a:lnTo>
                <a:lnTo>
                  <a:pt x="402" y="72"/>
                </a:lnTo>
                <a:lnTo>
                  <a:pt x="403" y="72"/>
                </a:lnTo>
                <a:lnTo>
                  <a:pt x="406" y="72"/>
                </a:lnTo>
                <a:lnTo>
                  <a:pt x="418" y="72"/>
                </a:lnTo>
                <a:lnTo>
                  <a:pt x="419" y="72"/>
                </a:lnTo>
                <a:lnTo>
                  <a:pt x="426" y="72"/>
                </a:lnTo>
                <a:lnTo>
                  <a:pt x="439" y="72"/>
                </a:lnTo>
                <a:lnTo>
                  <a:pt x="441" y="72"/>
                </a:lnTo>
                <a:lnTo>
                  <a:pt x="444" y="72"/>
                </a:lnTo>
                <a:lnTo>
                  <a:pt x="445" y="72"/>
                </a:lnTo>
                <a:lnTo>
                  <a:pt x="447" y="74"/>
                </a:lnTo>
                <a:lnTo>
                  <a:pt x="449" y="72"/>
                </a:lnTo>
                <a:lnTo>
                  <a:pt x="451" y="72"/>
                </a:lnTo>
                <a:lnTo>
                  <a:pt x="459" y="72"/>
                </a:lnTo>
                <a:lnTo>
                  <a:pt x="473" y="72"/>
                </a:lnTo>
                <a:lnTo>
                  <a:pt x="478" y="72"/>
                </a:lnTo>
                <a:lnTo>
                  <a:pt x="483" y="72"/>
                </a:lnTo>
                <a:lnTo>
                  <a:pt x="484" y="72"/>
                </a:lnTo>
                <a:lnTo>
                  <a:pt x="499" y="72"/>
                </a:lnTo>
                <a:lnTo>
                  <a:pt x="499" y="79"/>
                </a:lnTo>
                <a:lnTo>
                  <a:pt x="499" y="84"/>
                </a:lnTo>
                <a:lnTo>
                  <a:pt x="499" y="87"/>
                </a:lnTo>
                <a:lnTo>
                  <a:pt x="499" y="90"/>
                </a:lnTo>
                <a:lnTo>
                  <a:pt x="499" y="92"/>
                </a:lnTo>
                <a:lnTo>
                  <a:pt x="499" y="98"/>
                </a:lnTo>
                <a:lnTo>
                  <a:pt x="499" y="108"/>
                </a:lnTo>
                <a:lnTo>
                  <a:pt x="499" y="112"/>
                </a:lnTo>
                <a:lnTo>
                  <a:pt x="499" y="129"/>
                </a:lnTo>
                <a:lnTo>
                  <a:pt x="499" y="133"/>
                </a:lnTo>
                <a:lnTo>
                  <a:pt x="499" y="141"/>
                </a:lnTo>
                <a:lnTo>
                  <a:pt x="493" y="147"/>
                </a:lnTo>
                <a:lnTo>
                  <a:pt x="485" y="147"/>
                </a:lnTo>
                <a:lnTo>
                  <a:pt x="473" y="147"/>
                </a:lnTo>
                <a:lnTo>
                  <a:pt x="462" y="147"/>
                </a:lnTo>
                <a:lnTo>
                  <a:pt x="460" y="147"/>
                </a:lnTo>
                <a:lnTo>
                  <a:pt x="458" y="147"/>
                </a:lnTo>
                <a:lnTo>
                  <a:pt x="445" y="147"/>
                </a:lnTo>
                <a:lnTo>
                  <a:pt x="426" y="147"/>
                </a:lnTo>
                <a:lnTo>
                  <a:pt x="426" y="156"/>
                </a:lnTo>
                <a:lnTo>
                  <a:pt x="426" y="164"/>
                </a:lnTo>
                <a:lnTo>
                  <a:pt x="426" y="172"/>
                </a:lnTo>
                <a:lnTo>
                  <a:pt x="426" y="182"/>
                </a:lnTo>
                <a:lnTo>
                  <a:pt x="426" y="184"/>
                </a:lnTo>
                <a:lnTo>
                  <a:pt x="426" y="186"/>
                </a:lnTo>
                <a:lnTo>
                  <a:pt x="426" y="194"/>
                </a:lnTo>
                <a:lnTo>
                  <a:pt x="426" y="237"/>
                </a:lnTo>
                <a:lnTo>
                  <a:pt x="426" y="255"/>
                </a:lnTo>
                <a:lnTo>
                  <a:pt x="426" y="271"/>
                </a:lnTo>
                <a:lnTo>
                  <a:pt x="426" y="301"/>
                </a:lnTo>
                <a:lnTo>
                  <a:pt x="426" y="310"/>
                </a:lnTo>
                <a:lnTo>
                  <a:pt x="426" y="313"/>
                </a:lnTo>
                <a:lnTo>
                  <a:pt x="426" y="322"/>
                </a:lnTo>
                <a:lnTo>
                  <a:pt x="426" y="324"/>
                </a:lnTo>
                <a:lnTo>
                  <a:pt x="426" y="327"/>
                </a:lnTo>
                <a:lnTo>
                  <a:pt x="426" y="331"/>
                </a:lnTo>
                <a:lnTo>
                  <a:pt x="426" y="332"/>
                </a:lnTo>
                <a:lnTo>
                  <a:pt x="426" y="334"/>
                </a:lnTo>
                <a:lnTo>
                  <a:pt x="426" y="347"/>
                </a:lnTo>
                <a:lnTo>
                  <a:pt x="426" y="351"/>
                </a:lnTo>
                <a:lnTo>
                  <a:pt x="426" y="359"/>
                </a:lnTo>
                <a:lnTo>
                  <a:pt x="426" y="363"/>
                </a:lnTo>
                <a:lnTo>
                  <a:pt x="426" y="368"/>
                </a:lnTo>
                <a:lnTo>
                  <a:pt x="426" y="372"/>
                </a:lnTo>
                <a:lnTo>
                  <a:pt x="426" y="374"/>
                </a:lnTo>
                <a:lnTo>
                  <a:pt x="426" y="383"/>
                </a:lnTo>
                <a:lnTo>
                  <a:pt x="426" y="392"/>
                </a:lnTo>
                <a:lnTo>
                  <a:pt x="426" y="414"/>
                </a:lnTo>
                <a:lnTo>
                  <a:pt x="426" y="416"/>
                </a:lnTo>
                <a:lnTo>
                  <a:pt x="426" y="418"/>
                </a:lnTo>
                <a:lnTo>
                  <a:pt x="426" y="422"/>
                </a:lnTo>
                <a:lnTo>
                  <a:pt x="426" y="431"/>
                </a:lnTo>
                <a:lnTo>
                  <a:pt x="426" y="434"/>
                </a:lnTo>
                <a:lnTo>
                  <a:pt x="426" y="447"/>
                </a:lnTo>
                <a:lnTo>
                  <a:pt x="413" y="447"/>
                </a:lnTo>
                <a:lnTo>
                  <a:pt x="406" y="447"/>
                </a:lnTo>
                <a:lnTo>
                  <a:pt x="405" y="447"/>
                </a:lnTo>
                <a:lnTo>
                  <a:pt x="402" y="447"/>
                </a:lnTo>
                <a:lnTo>
                  <a:pt x="401" y="447"/>
                </a:lnTo>
                <a:lnTo>
                  <a:pt x="396" y="447"/>
                </a:lnTo>
                <a:lnTo>
                  <a:pt x="395" y="447"/>
                </a:lnTo>
                <a:lnTo>
                  <a:pt x="392" y="447"/>
                </a:lnTo>
                <a:lnTo>
                  <a:pt x="390" y="447"/>
                </a:lnTo>
                <a:lnTo>
                  <a:pt x="387" y="447"/>
                </a:lnTo>
                <a:lnTo>
                  <a:pt x="384" y="447"/>
                </a:lnTo>
                <a:lnTo>
                  <a:pt x="380" y="447"/>
                </a:lnTo>
                <a:lnTo>
                  <a:pt x="372" y="447"/>
                </a:lnTo>
                <a:lnTo>
                  <a:pt x="369" y="447"/>
                </a:lnTo>
                <a:lnTo>
                  <a:pt x="364" y="447"/>
                </a:lnTo>
                <a:lnTo>
                  <a:pt x="359" y="447"/>
                </a:lnTo>
                <a:lnTo>
                  <a:pt x="355" y="447"/>
                </a:lnTo>
                <a:lnTo>
                  <a:pt x="347" y="447"/>
                </a:lnTo>
                <a:lnTo>
                  <a:pt x="334" y="447"/>
                </a:lnTo>
                <a:lnTo>
                  <a:pt x="331" y="447"/>
                </a:lnTo>
                <a:lnTo>
                  <a:pt x="325" y="447"/>
                </a:lnTo>
                <a:lnTo>
                  <a:pt x="322" y="447"/>
                </a:lnTo>
                <a:lnTo>
                  <a:pt x="319" y="447"/>
                </a:lnTo>
                <a:lnTo>
                  <a:pt x="311" y="447"/>
                </a:lnTo>
                <a:lnTo>
                  <a:pt x="305" y="447"/>
                </a:lnTo>
                <a:lnTo>
                  <a:pt x="293" y="447"/>
                </a:lnTo>
                <a:lnTo>
                  <a:pt x="282" y="447"/>
                </a:lnTo>
                <a:lnTo>
                  <a:pt x="270" y="447"/>
                </a:lnTo>
                <a:lnTo>
                  <a:pt x="268" y="447"/>
                </a:lnTo>
                <a:lnTo>
                  <a:pt x="251" y="445"/>
                </a:lnTo>
                <a:lnTo>
                  <a:pt x="241" y="445"/>
                </a:lnTo>
                <a:lnTo>
                  <a:pt x="220" y="447"/>
                </a:lnTo>
                <a:lnTo>
                  <a:pt x="217" y="447"/>
                </a:lnTo>
                <a:lnTo>
                  <a:pt x="211" y="447"/>
                </a:lnTo>
                <a:lnTo>
                  <a:pt x="181" y="447"/>
                </a:lnTo>
                <a:lnTo>
                  <a:pt x="179" y="447"/>
                </a:lnTo>
                <a:lnTo>
                  <a:pt x="178" y="447"/>
                </a:lnTo>
                <a:lnTo>
                  <a:pt x="168" y="447"/>
                </a:lnTo>
                <a:lnTo>
                  <a:pt x="154" y="447"/>
                </a:lnTo>
                <a:lnTo>
                  <a:pt x="134" y="447"/>
                </a:lnTo>
                <a:lnTo>
                  <a:pt x="126" y="447"/>
                </a:lnTo>
                <a:lnTo>
                  <a:pt x="125" y="447"/>
                </a:lnTo>
                <a:lnTo>
                  <a:pt x="117" y="447"/>
                </a:lnTo>
                <a:lnTo>
                  <a:pt x="112" y="447"/>
                </a:lnTo>
                <a:lnTo>
                  <a:pt x="108" y="447"/>
                </a:lnTo>
                <a:lnTo>
                  <a:pt x="106" y="447"/>
                </a:lnTo>
                <a:lnTo>
                  <a:pt x="102" y="447"/>
                </a:lnTo>
                <a:lnTo>
                  <a:pt x="100" y="447"/>
                </a:lnTo>
                <a:lnTo>
                  <a:pt x="94" y="445"/>
                </a:lnTo>
                <a:lnTo>
                  <a:pt x="85" y="445"/>
                </a:lnTo>
                <a:lnTo>
                  <a:pt x="81" y="447"/>
                </a:lnTo>
                <a:lnTo>
                  <a:pt x="70" y="447"/>
                </a:lnTo>
                <a:lnTo>
                  <a:pt x="69" y="447"/>
                </a:lnTo>
                <a:lnTo>
                  <a:pt x="65" y="447"/>
                </a:lnTo>
                <a:lnTo>
                  <a:pt x="58" y="447"/>
                </a:lnTo>
                <a:lnTo>
                  <a:pt x="47" y="447"/>
                </a:lnTo>
                <a:lnTo>
                  <a:pt x="43" y="447"/>
                </a:lnTo>
                <a:lnTo>
                  <a:pt x="40" y="447"/>
                </a:lnTo>
                <a:lnTo>
                  <a:pt x="35" y="447"/>
                </a:lnTo>
                <a:lnTo>
                  <a:pt x="34" y="447"/>
                </a:lnTo>
                <a:lnTo>
                  <a:pt x="30" y="447"/>
                </a:lnTo>
                <a:lnTo>
                  <a:pt x="28" y="447"/>
                </a:lnTo>
                <a:lnTo>
                  <a:pt x="23" y="447"/>
                </a:lnTo>
                <a:lnTo>
                  <a:pt x="12" y="447"/>
                </a:lnTo>
                <a:lnTo>
                  <a:pt x="0" y="447"/>
                </a:lnTo>
                <a:lnTo>
                  <a:pt x="0" y="437"/>
                </a:lnTo>
                <a:lnTo>
                  <a:pt x="0" y="435"/>
                </a:lnTo>
                <a:lnTo>
                  <a:pt x="0" y="423"/>
                </a:lnTo>
                <a:lnTo>
                  <a:pt x="0" y="420"/>
                </a:lnTo>
                <a:lnTo>
                  <a:pt x="0" y="415"/>
                </a:lnTo>
                <a:lnTo>
                  <a:pt x="0" y="396"/>
                </a:lnTo>
                <a:lnTo>
                  <a:pt x="0" y="383"/>
                </a:lnTo>
                <a:lnTo>
                  <a:pt x="0" y="372"/>
                </a:lnTo>
                <a:lnTo>
                  <a:pt x="0" y="357"/>
                </a:lnTo>
                <a:lnTo>
                  <a:pt x="0" y="346"/>
                </a:lnTo>
                <a:lnTo>
                  <a:pt x="0" y="333"/>
                </a:lnTo>
                <a:lnTo>
                  <a:pt x="0" y="324"/>
                </a:lnTo>
                <a:lnTo>
                  <a:pt x="0" y="322"/>
                </a:lnTo>
                <a:lnTo>
                  <a:pt x="0" y="313"/>
                </a:lnTo>
                <a:lnTo>
                  <a:pt x="0" y="310"/>
                </a:lnTo>
                <a:lnTo>
                  <a:pt x="0" y="295"/>
                </a:lnTo>
                <a:lnTo>
                  <a:pt x="0" y="285"/>
                </a:lnTo>
                <a:lnTo>
                  <a:pt x="0" y="269"/>
                </a:lnTo>
                <a:lnTo>
                  <a:pt x="0" y="258"/>
                </a:lnTo>
                <a:lnTo>
                  <a:pt x="0" y="253"/>
                </a:lnTo>
                <a:lnTo>
                  <a:pt x="0" y="247"/>
                </a:lnTo>
                <a:lnTo>
                  <a:pt x="0" y="239"/>
                </a:lnTo>
                <a:lnTo>
                  <a:pt x="0" y="235"/>
                </a:lnTo>
                <a:lnTo>
                  <a:pt x="0" y="230"/>
                </a:lnTo>
                <a:lnTo>
                  <a:pt x="0" y="222"/>
                </a:lnTo>
                <a:lnTo>
                  <a:pt x="6" y="222"/>
                </a:lnTo>
                <a:lnTo>
                  <a:pt x="14" y="222"/>
                </a:lnTo>
                <a:lnTo>
                  <a:pt x="19" y="222"/>
                </a:lnTo>
                <a:lnTo>
                  <a:pt x="24" y="222"/>
                </a:lnTo>
                <a:lnTo>
                  <a:pt x="29" y="222"/>
                </a:lnTo>
                <a:lnTo>
                  <a:pt x="34" y="222"/>
                </a:lnTo>
                <a:lnTo>
                  <a:pt x="36" y="222"/>
                </a:lnTo>
                <a:lnTo>
                  <a:pt x="41" y="222"/>
                </a:lnTo>
                <a:lnTo>
                  <a:pt x="48" y="222"/>
                </a:lnTo>
                <a:lnTo>
                  <a:pt x="56" y="222"/>
                </a:lnTo>
                <a:lnTo>
                  <a:pt x="59" y="222"/>
                </a:lnTo>
                <a:lnTo>
                  <a:pt x="68" y="222"/>
                </a:lnTo>
                <a:lnTo>
                  <a:pt x="70" y="222"/>
                </a:lnTo>
                <a:lnTo>
                  <a:pt x="96" y="222"/>
                </a:lnTo>
                <a:lnTo>
                  <a:pt x="100" y="222"/>
                </a:lnTo>
                <a:lnTo>
                  <a:pt x="105" y="222"/>
                </a:lnTo>
                <a:lnTo>
                  <a:pt x="109" y="222"/>
                </a:lnTo>
                <a:lnTo>
                  <a:pt x="117" y="222"/>
                </a:lnTo>
                <a:lnTo>
                  <a:pt x="125" y="222"/>
                </a:lnTo>
                <a:lnTo>
                  <a:pt x="139" y="222"/>
                </a:lnTo>
                <a:lnTo>
                  <a:pt x="145" y="222"/>
                </a:lnTo>
                <a:lnTo>
                  <a:pt x="149" y="222"/>
                </a:lnTo>
                <a:lnTo>
                  <a:pt x="159" y="222"/>
                </a:lnTo>
                <a:lnTo>
                  <a:pt x="168" y="222"/>
                </a:lnTo>
                <a:lnTo>
                  <a:pt x="173" y="222"/>
                </a:lnTo>
                <a:lnTo>
                  <a:pt x="176" y="222"/>
                </a:lnTo>
                <a:lnTo>
                  <a:pt x="178" y="219"/>
                </a:lnTo>
                <a:lnTo>
                  <a:pt x="178" y="205"/>
                </a:lnTo>
                <a:lnTo>
                  <a:pt x="178" y="204"/>
                </a:lnTo>
                <a:lnTo>
                  <a:pt x="178" y="199"/>
                </a:lnTo>
                <a:lnTo>
                  <a:pt x="178" y="192"/>
                </a:lnTo>
                <a:lnTo>
                  <a:pt x="178" y="186"/>
                </a:lnTo>
                <a:lnTo>
                  <a:pt x="178" y="176"/>
                </a:lnTo>
                <a:lnTo>
                  <a:pt x="178" y="162"/>
                </a:lnTo>
                <a:lnTo>
                  <a:pt x="178" y="160"/>
                </a:lnTo>
                <a:lnTo>
                  <a:pt x="178" y="148"/>
                </a:lnTo>
                <a:lnTo>
                  <a:pt x="180" y="148"/>
                </a:lnTo>
                <a:lnTo>
                  <a:pt x="186" y="148"/>
                </a:lnTo>
                <a:lnTo>
                  <a:pt x="189" y="148"/>
                </a:lnTo>
                <a:lnTo>
                  <a:pt x="194" y="148"/>
                </a:lnTo>
                <a:lnTo>
                  <a:pt x="196" y="148"/>
                </a:lnTo>
                <a:lnTo>
                  <a:pt x="204" y="147"/>
                </a:lnTo>
                <a:lnTo>
                  <a:pt x="208" y="148"/>
                </a:lnTo>
                <a:lnTo>
                  <a:pt x="211" y="148"/>
                </a:lnTo>
                <a:lnTo>
                  <a:pt x="212" y="148"/>
                </a:lnTo>
                <a:lnTo>
                  <a:pt x="214" y="144"/>
                </a:lnTo>
                <a:lnTo>
                  <a:pt x="214" y="140"/>
                </a:lnTo>
                <a:lnTo>
                  <a:pt x="214" y="123"/>
                </a:lnTo>
                <a:lnTo>
                  <a:pt x="214" y="121"/>
                </a:lnTo>
                <a:lnTo>
                  <a:pt x="214" y="115"/>
                </a:lnTo>
                <a:lnTo>
                  <a:pt x="213" y="92"/>
                </a:lnTo>
                <a:lnTo>
                  <a:pt x="214" y="89"/>
                </a:lnTo>
                <a:lnTo>
                  <a:pt x="214" y="80"/>
                </a:lnTo>
                <a:lnTo>
                  <a:pt x="214" y="76"/>
                </a:lnTo>
                <a:lnTo>
                  <a:pt x="214" y="74"/>
                </a:lnTo>
                <a:lnTo>
                  <a:pt x="214" y="67"/>
                </a:lnTo>
                <a:lnTo>
                  <a:pt x="214" y="64"/>
                </a:lnTo>
                <a:lnTo>
                  <a:pt x="214" y="59"/>
                </a:lnTo>
                <a:lnTo>
                  <a:pt x="213" y="55"/>
                </a:lnTo>
                <a:lnTo>
                  <a:pt x="213" y="54"/>
                </a:lnTo>
                <a:lnTo>
                  <a:pt x="214" y="52"/>
                </a:lnTo>
                <a:lnTo>
                  <a:pt x="214" y="43"/>
                </a:lnTo>
                <a:lnTo>
                  <a:pt x="214" y="37"/>
                </a:lnTo>
                <a:lnTo>
                  <a:pt x="214" y="32"/>
                </a:lnTo>
                <a:lnTo>
                  <a:pt x="214" y="23"/>
                </a:lnTo>
                <a:lnTo>
                  <a:pt x="214" y="22"/>
                </a:lnTo>
                <a:lnTo>
                  <a:pt x="214" y="18"/>
                </a:lnTo>
                <a:lnTo>
                  <a:pt x="214" y="12"/>
                </a:lnTo>
                <a:lnTo>
                  <a:pt x="214" y="5"/>
                </a:lnTo>
                <a:lnTo>
                  <a:pt x="2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0" name="Freeform 234" descr="Dashed downward diagonal"/>
          <p:cNvSpPr>
            <a:spLocks/>
          </p:cNvSpPr>
          <p:nvPr/>
        </p:nvSpPr>
        <p:spPr bwMode="auto">
          <a:xfrm>
            <a:off x="7754939" y="4445000"/>
            <a:ext cx="515937" cy="471488"/>
          </a:xfrm>
          <a:custGeom>
            <a:avLst/>
            <a:gdLst>
              <a:gd name="T0" fmla="*/ 2147483646 w 358"/>
              <a:gd name="T1" fmla="*/ 0 h 337"/>
              <a:gd name="T2" fmla="*/ 2147483646 w 358"/>
              <a:gd name="T3" fmla="*/ 0 h 337"/>
              <a:gd name="T4" fmla="*/ 2147483646 w 358"/>
              <a:gd name="T5" fmla="*/ 0 h 337"/>
              <a:gd name="T6" fmla="*/ 2147483646 w 358"/>
              <a:gd name="T7" fmla="*/ 0 h 337"/>
              <a:gd name="T8" fmla="*/ 2147483646 w 358"/>
              <a:gd name="T9" fmla="*/ 0 h 337"/>
              <a:gd name="T10" fmla="*/ 2147483646 w 358"/>
              <a:gd name="T11" fmla="*/ 2147483646 h 337"/>
              <a:gd name="T12" fmla="*/ 2147483646 w 358"/>
              <a:gd name="T13" fmla="*/ 2147483646 h 337"/>
              <a:gd name="T14" fmla="*/ 2147483646 w 358"/>
              <a:gd name="T15" fmla="*/ 2147483646 h 337"/>
              <a:gd name="T16" fmla="*/ 2147483646 w 358"/>
              <a:gd name="T17" fmla="*/ 2147483646 h 337"/>
              <a:gd name="T18" fmla="*/ 2147483646 w 358"/>
              <a:gd name="T19" fmla="*/ 2147483646 h 337"/>
              <a:gd name="T20" fmla="*/ 2147483646 w 358"/>
              <a:gd name="T21" fmla="*/ 2147483646 h 337"/>
              <a:gd name="T22" fmla="*/ 2147483646 w 358"/>
              <a:gd name="T23" fmla="*/ 2147483646 h 337"/>
              <a:gd name="T24" fmla="*/ 2147483646 w 358"/>
              <a:gd name="T25" fmla="*/ 2147483646 h 337"/>
              <a:gd name="T26" fmla="*/ 2147483646 w 358"/>
              <a:gd name="T27" fmla="*/ 2147483646 h 337"/>
              <a:gd name="T28" fmla="*/ 2147483646 w 358"/>
              <a:gd name="T29" fmla="*/ 2147483646 h 337"/>
              <a:gd name="T30" fmla="*/ 2147483646 w 358"/>
              <a:gd name="T31" fmla="*/ 2147483646 h 337"/>
              <a:gd name="T32" fmla="*/ 2147483646 w 358"/>
              <a:gd name="T33" fmla="*/ 2147483646 h 337"/>
              <a:gd name="T34" fmla="*/ 2147483646 w 358"/>
              <a:gd name="T35" fmla="*/ 2147483646 h 337"/>
              <a:gd name="T36" fmla="*/ 2147483646 w 358"/>
              <a:gd name="T37" fmla="*/ 2147483646 h 337"/>
              <a:gd name="T38" fmla="*/ 2147483646 w 358"/>
              <a:gd name="T39" fmla="*/ 2147483646 h 337"/>
              <a:gd name="T40" fmla="*/ 2147483646 w 358"/>
              <a:gd name="T41" fmla="*/ 2147483646 h 337"/>
              <a:gd name="T42" fmla="*/ 2147483646 w 358"/>
              <a:gd name="T43" fmla="*/ 2147483646 h 337"/>
              <a:gd name="T44" fmla="*/ 2147483646 w 358"/>
              <a:gd name="T45" fmla="*/ 2147483646 h 337"/>
              <a:gd name="T46" fmla="*/ 2147483646 w 358"/>
              <a:gd name="T47" fmla="*/ 2147483646 h 337"/>
              <a:gd name="T48" fmla="*/ 2147483646 w 358"/>
              <a:gd name="T49" fmla="*/ 2147483646 h 337"/>
              <a:gd name="T50" fmla="*/ 2147483646 w 358"/>
              <a:gd name="T51" fmla="*/ 2147483646 h 337"/>
              <a:gd name="T52" fmla="*/ 2147483646 w 358"/>
              <a:gd name="T53" fmla="*/ 2147483646 h 337"/>
              <a:gd name="T54" fmla="*/ 2147483646 w 358"/>
              <a:gd name="T55" fmla="*/ 2147483646 h 337"/>
              <a:gd name="T56" fmla="*/ 2147483646 w 358"/>
              <a:gd name="T57" fmla="*/ 2147483646 h 337"/>
              <a:gd name="T58" fmla="*/ 2147483646 w 358"/>
              <a:gd name="T59" fmla="*/ 2147483646 h 337"/>
              <a:gd name="T60" fmla="*/ 2147483646 w 358"/>
              <a:gd name="T61" fmla="*/ 2147483646 h 337"/>
              <a:gd name="T62" fmla="*/ 2147483646 w 358"/>
              <a:gd name="T63" fmla="*/ 2147483646 h 337"/>
              <a:gd name="T64" fmla="*/ 2147483646 w 358"/>
              <a:gd name="T65" fmla="*/ 2147483646 h 337"/>
              <a:gd name="T66" fmla="*/ 2147483646 w 358"/>
              <a:gd name="T67" fmla="*/ 2147483646 h 337"/>
              <a:gd name="T68" fmla="*/ 2147483646 w 358"/>
              <a:gd name="T69" fmla="*/ 2147483646 h 337"/>
              <a:gd name="T70" fmla="*/ 2147483646 w 358"/>
              <a:gd name="T71" fmla="*/ 2147483646 h 337"/>
              <a:gd name="T72" fmla="*/ 2147483646 w 358"/>
              <a:gd name="T73" fmla="*/ 2147483646 h 337"/>
              <a:gd name="T74" fmla="*/ 2147483646 w 358"/>
              <a:gd name="T75" fmla="*/ 2147483646 h 337"/>
              <a:gd name="T76" fmla="*/ 0 w 358"/>
              <a:gd name="T77" fmla="*/ 2147483646 h 337"/>
              <a:gd name="T78" fmla="*/ 2147483646 w 358"/>
              <a:gd name="T79" fmla="*/ 2147483646 h 337"/>
              <a:gd name="T80" fmla="*/ 2147483646 w 358"/>
              <a:gd name="T81" fmla="*/ 2147483646 h 337"/>
              <a:gd name="T82" fmla="*/ 2147483646 w 358"/>
              <a:gd name="T83" fmla="*/ 2147483646 h 337"/>
              <a:gd name="T84" fmla="*/ 2147483646 w 358"/>
              <a:gd name="T85" fmla="*/ 2147483646 h 337"/>
              <a:gd name="T86" fmla="*/ 2147483646 w 358"/>
              <a:gd name="T87" fmla="*/ 2147483646 h 337"/>
              <a:gd name="T88" fmla="*/ 2147483646 w 358"/>
              <a:gd name="T89" fmla="*/ 2147483646 h 337"/>
              <a:gd name="T90" fmla="*/ 2147483646 w 358"/>
              <a:gd name="T91" fmla="*/ 2147483646 h 337"/>
              <a:gd name="T92" fmla="*/ 2147483646 w 358"/>
              <a:gd name="T93" fmla="*/ 2147483646 h 337"/>
              <a:gd name="T94" fmla="*/ 2147483646 w 358"/>
              <a:gd name="T95" fmla="*/ 2147483646 h 337"/>
              <a:gd name="T96" fmla="*/ 2147483646 w 358"/>
              <a:gd name="T97" fmla="*/ 2147483646 h 337"/>
              <a:gd name="T98" fmla="*/ 2147483646 w 358"/>
              <a:gd name="T99" fmla="*/ 2147483646 h 337"/>
              <a:gd name="T100" fmla="*/ 2147483646 w 358"/>
              <a:gd name="T101" fmla="*/ 2147483646 h 337"/>
              <a:gd name="T102" fmla="*/ 2147483646 w 358"/>
              <a:gd name="T103" fmla="*/ 0 h 337"/>
              <a:gd name="T104" fmla="*/ 2147483646 w 358"/>
              <a:gd name="T105" fmla="*/ 0 h 337"/>
              <a:gd name="T106" fmla="*/ 2147483646 w 358"/>
              <a:gd name="T107" fmla="*/ 0 h 3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337"/>
              <a:gd name="T164" fmla="*/ 358 w 358"/>
              <a:gd name="T165" fmla="*/ 337 h 3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337">
                <a:moveTo>
                  <a:pt x="71" y="0"/>
                </a:moveTo>
                <a:lnTo>
                  <a:pt x="107" y="0"/>
                </a:lnTo>
                <a:lnTo>
                  <a:pt x="116" y="0"/>
                </a:lnTo>
                <a:lnTo>
                  <a:pt x="117" y="0"/>
                </a:lnTo>
                <a:lnTo>
                  <a:pt x="118" y="0"/>
                </a:lnTo>
                <a:lnTo>
                  <a:pt x="125" y="0"/>
                </a:lnTo>
                <a:lnTo>
                  <a:pt x="146" y="0"/>
                </a:lnTo>
                <a:lnTo>
                  <a:pt x="153" y="0"/>
                </a:lnTo>
                <a:lnTo>
                  <a:pt x="161" y="0"/>
                </a:lnTo>
                <a:lnTo>
                  <a:pt x="174" y="0"/>
                </a:lnTo>
                <a:lnTo>
                  <a:pt x="195" y="0"/>
                </a:lnTo>
                <a:lnTo>
                  <a:pt x="198" y="0"/>
                </a:lnTo>
                <a:lnTo>
                  <a:pt x="202" y="0"/>
                </a:lnTo>
                <a:lnTo>
                  <a:pt x="203" y="0"/>
                </a:lnTo>
                <a:lnTo>
                  <a:pt x="206" y="0"/>
                </a:lnTo>
                <a:lnTo>
                  <a:pt x="210" y="0"/>
                </a:lnTo>
                <a:lnTo>
                  <a:pt x="216" y="0"/>
                </a:lnTo>
                <a:lnTo>
                  <a:pt x="218" y="0"/>
                </a:lnTo>
                <a:lnTo>
                  <a:pt x="224" y="0"/>
                </a:lnTo>
                <a:lnTo>
                  <a:pt x="226" y="0"/>
                </a:lnTo>
                <a:lnTo>
                  <a:pt x="264" y="0"/>
                </a:lnTo>
                <a:lnTo>
                  <a:pt x="282" y="0"/>
                </a:lnTo>
                <a:lnTo>
                  <a:pt x="285" y="0"/>
                </a:lnTo>
                <a:lnTo>
                  <a:pt x="284" y="5"/>
                </a:lnTo>
                <a:lnTo>
                  <a:pt x="284" y="26"/>
                </a:lnTo>
                <a:lnTo>
                  <a:pt x="284" y="46"/>
                </a:lnTo>
                <a:lnTo>
                  <a:pt x="284" y="70"/>
                </a:lnTo>
                <a:lnTo>
                  <a:pt x="284" y="73"/>
                </a:lnTo>
                <a:lnTo>
                  <a:pt x="287" y="73"/>
                </a:lnTo>
                <a:lnTo>
                  <a:pt x="291" y="73"/>
                </a:lnTo>
                <a:lnTo>
                  <a:pt x="294" y="73"/>
                </a:lnTo>
                <a:lnTo>
                  <a:pt x="296" y="73"/>
                </a:lnTo>
                <a:lnTo>
                  <a:pt x="298" y="73"/>
                </a:lnTo>
                <a:lnTo>
                  <a:pt x="300" y="73"/>
                </a:lnTo>
                <a:lnTo>
                  <a:pt x="303" y="73"/>
                </a:lnTo>
                <a:lnTo>
                  <a:pt x="307" y="73"/>
                </a:lnTo>
                <a:lnTo>
                  <a:pt x="309" y="73"/>
                </a:lnTo>
                <a:lnTo>
                  <a:pt x="313" y="73"/>
                </a:lnTo>
                <a:lnTo>
                  <a:pt x="320" y="73"/>
                </a:lnTo>
                <a:lnTo>
                  <a:pt x="325" y="73"/>
                </a:lnTo>
                <a:lnTo>
                  <a:pt x="333" y="74"/>
                </a:lnTo>
                <a:lnTo>
                  <a:pt x="336" y="74"/>
                </a:lnTo>
                <a:lnTo>
                  <a:pt x="342" y="74"/>
                </a:lnTo>
                <a:lnTo>
                  <a:pt x="346" y="74"/>
                </a:lnTo>
                <a:lnTo>
                  <a:pt x="357" y="74"/>
                </a:lnTo>
                <a:lnTo>
                  <a:pt x="357" y="82"/>
                </a:lnTo>
                <a:lnTo>
                  <a:pt x="357" y="87"/>
                </a:lnTo>
                <a:lnTo>
                  <a:pt x="357" y="91"/>
                </a:lnTo>
                <a:lnTo>
                  <a:pt x="357" y="99"/>
                </a:lnTo>
                <a:lnTo>
                  <a:pt x="357" y="105"/>
                </a:lnTo>
                <a:lnTo>
                  <a:pt x="357" y="110"/>
                </a:lnTo>
                <a:lnTo>
                  <a:pt x="357" y="121"/>
                </a:lnTo>
                <a:lnTo>
                  <a:pt x="357" y="137"/>
                </a:lnTo>
                <a:lnTo>
                  <a:pt x="357" y="147"/>
                </a:lnTo>
                <a:lnTo>
                  <a:pt x="357" y="162"/>
                </a:lnTo>
                <a:lnTo>
                  <a:pt x="357" y="165"/>
                </a:lnTo>
                <a:lnTo>
                  <a:pt x="357" y="174"/>
                </a:lnTo>
                <a:lnTo>
                  <a:pt x="357" y="177"/>
                </a:lnTo>
                <a:lnTo>
                  <a:pt x="357" y="186"/>
                </a:lnTo>
                <a:lnTo>
                  <a:pt x="357" y="198"/>
                </a:lnTo>
                <a:lnTo>
                  <a:pt x="357" y="210"/>
                </a:lnTo>
                <a:lnTo>
                  <a:pt x="357" y="224"/>
                </a:lnTo>
                <a:lnTo>
                  <a:pt x="357" y="236"/>
                </a:lnTo>
                <a:lnTo>
                  <a:pt x="357" y="248"/>
                </a:lnTo>
                <a:lnTo>
                  <a:pt x="357" y="267"/>
                </a:lnTo>
                <a:lnTo>
                  <a:pt x="357" y="273"/>
                </a:lnTo>
                <a:lnTo>
                  <a:pt x="357" y="275"/>
                </a:lnTo>
                <a:lnTo>
                  <a:pt x="357" y="288"/>
                </a:lnTo>
                <a:lnTo>
                  <a:pt x="357" y="290"/>
                </a:lnTo>
                <a:lnTo>
                  <a:pt x="357" y="299"/>
                </a:lnTo>
                <a:lnTo>
                  <a:pt x="353" y="299"/>
                </a:lnTo>
                <a:lnTo>
                  <a:pt x="351" y="299"/>
                </a:lnTo>
                <a:lnTo>
                  <a:pt x="333" y="298"/>
                </a:lnTo>
                <a:lnTo>
                  <a:pt x="331" y="298"/>
                </a:lnTo>
                <a:lnTo>
                  <a:pt x="325" y="299"/>
                </a:lnTo>
                <a:lnTo>
                  <a:pt x="325" y="300"/>
                </a:lnTo>
                <a:lnTo>
                  <a:pt x="325" y="309"/>
                </a:lnTo>
                <a:lnTo>
                  <a:pt x="325" y="323"/>
                </a:lnTo>
                <a:lnTo>
                  <a:pt x="325" y="330"/>
                </a:lnTo>
                <a:lnTo>
                  <a:pt x="325" y="336"/>
                </a:lnTo>
                <a:lnTo>
                  <a:pt x="310" y="336"/>
                </a:lnTo>
                <a:lnTo>
                  <a:pt x="308" y="336"/>
                </a:lnTo>
                <a:lnTo>
                  <a:pt x="303" y="336"/>
                </a:lnTo>
                <a:lnTo>
                  <a:pt x="299" y="336"/>
                </a:lnTo>
                <a:lnTo>
                  <a:pt x="297" y="336"/>
                </a:lnTo>
                <a:lnTo>
                  <a:pt x="287" y="336"/>
                </a:lnTo>
                <a:lnTo>
                  <a:pt x="285" y="336"/>
                </a:lnTo>
                <a:lnTo>
                  <a:pt x="281" y="336"/>
                </a:lnTo>
                <a:lnTo>
                  <a:pt x="260" y="336"/>
                </a:lnTo>
                <a:lnTo>
                  <a:pt x="255" y="336"/>
                </a:lnTo>
                <a:lnTo>
                  <a:pt x="253" y="336"/>
                </a:lnTo>
                <a:lnTo>
                  <a:pt x="251" y="336"/>
                </a:lnTo>
                <a:lnTo>
                  <a:pt x="249" y="336"/>
                </a:lnTo>
                <a:lnTo>
                  <a:pt x="246" y="336"/>
                </a:lnTo>
                <a:lnTo>
                  <a:pt x="242" y="336"/>
                </a:lnTo>
                <a:lnTo>
                  <a:pt x="240" y="336"/>
                </a:lnTo>
                <a:lnTo>
                  <a:pt x="236" y="334"/>
                </a:lnTo>
                <a:lnTo>
                  <a:pt x="238" y="325"/>
                </a:lnTo>
                <a:lnTo>
                  <a:pt x="232" y="324"/>
                </a:lnTo>
                <a:lnTo>
                  <a:pt x="226" y="317"/>
                </a:lnTo>
                <a:lnTo>
                  <a:pt x="227" y="313"/>
                </a:lnTo>
                <a:lnTo>
                  <a:pt x="219" y="311"/>
                </a:lnTo>
                <a:lnTo>
                  <a:pt x="220" y="307"/>
                </a:lnTo>
                <a:lnTo>
                  <a:pt x="219" y="307"/>
                </a:lnTo>
                <a:lnTo>
                  <a:pt x="216" y="303"/>
                </a:lnTo>
                <a:lnTo>
                  <a:pt x="214" y="301"/>
                </a:lnTo>
                <a:lnTo>
                  <a:pt x="212" y="300"/>
                </a:lnTo>
                <a:lnTo>
                  <a:pt x="213" y="295"/>
                </a:lnTo>
                <a:lnTo>
                  <a:pt x="210" y="294"/>
                </a:lnTo>
                <a:lnTo>
                  <a:pt x="208" y="295"/>
                </a:lnTo>
                <a:lnTo>
                  <a:pt x="207" y="298"/>
                </a:lnTo>
                <a:lnTo>
                  <a:pt x="206" y="301"/>
                </a:lnTo>
                <a:lnTo>
                  <a:pt x="203" y="300"/>
                </a:lnTo>
                <a:lnTo>
                  <a:pt x="199" y="299"/>
                </a:lnTo>
                <a:lnTo>
                  <a:pt x="198" y="294"/>
                </a:lnTo>
                <a:lnTo>
                  <a:pt x="199" y="290"/>
                </a:lnTo>
                <a:lnTo>
                  <a:pt x="197" y="289"/>
                </a:lnTo>
                <a:lnTo>
                  <a:pt x="195" y="290"/>
                </a:lnTo>
                <a:lnTo>
                  <a:pt x="193" y="294"/>
                </a:lnTo>
                <a:lnTo>
                  <a:pt x="191" y="294"/>
                </a:lnTo>
                <a:lnTo>
                  <a:pt x="186" y="292"/>
                </a:lnTo>
                <a:lnTo>
                  <a:pt x="184" y="291"/>
                </a:lnTo>
                <a:lnTo>
                  <a:pt x="181" y="289"/>
                </a:lnTo>
                <a:lnTo>
                  <a:pt x="180" y="290"/>
                </a:lnTo>
                <a:lnTo>
                  <a:pt x="179" y="288"/>
                </a:lnTo>
                <a:lnTo>
                  <a:pt x="179" y="286"/>
                </a:lnTo>
                <a:lnTo>
                  <a:pt x="175" y="286"/>
                </a:lnTo>
                <a:lnTo>
                  <a:pt x="174" y="286"/>
                </a:lnTo>
                <a:lnTo>
                  <a:pt x="170" y="286"/>
                </a:lnTo>
                <a:lnTo>
                  <a:pt x="168" y="286"/>
                </a:lnTo>
                <a:lnTo>
                  <a:pt x="149" y="286"/>
                </a:lnTo>
                <a:lnTo>
                  <a:pt x="146" y="286"/>
                </a:lnTo>
                <a:lnTo>
                  <a:pt x="140" y="286"/>
                </a:lnTo>
                <a:lnTo>
                  <a:pt x="136" y="286"/>
                </a:lnTo>
                <a:lnTo>
                  <a:pt x="127" y="286"/>
                </a:lnTo>
                <a:lnTo>
                  <a:pt x="124" y="286"/>
                </a:lnTo>
                <a:lnTo>
                  <a:pt x="123" y="286"/>
                </a:lnTo>
                <a:lnTo>
                  <a:pt x="103" y="286"/>
                </a:lnTo>
                <a:lnTo>
                  <a:pt x="92" y="286"/>
                </a:lnTo>
                <a:lnTo>
                  <a:pt x="90" y="286"/>
                </a:lnTo>
                <a:lnTo>
                  <a:pt x="82" y="286"/>
                </a:lnTo>
                <a:lnTo>
                  <a:pt x="79" y="286"/>
                </a:lnTo>
                <a:lnTo>
                  <a:pt x="76" y="286"/>
                </a:lnTo>
                <a:lnTo>
                  <a:pt x="74" y="286"/>
                </a:lnTo>
                <a:lnTo>
                  <a:pt x="71" y="286"/>
                </a:lnTo>
                <a:lnTo>
                  <a:pt x="65" y="286"/>
                </a:lnTo>
                <a:lnTo>
                  <a:pt x="64" y="286"/>
                </a:lnTo>
                <a:lnTo>
                  <a:pt x="61" y="286"/>
                </a:lnTo>
                <a:lnTo>
                  <a:pt x="57" y="286"/>
                </a:lnTo>
                <a:lnTo>
                  <a:pt x="52" y="286"/>
                </a:lnTo>
                <a:lnTo>
                  <a:pt x="49" y="286"/>
                </a:lnTo>
                <a:lnTo>
                  <a:pt x="31" y="286"/>
                </a:lnTo>
                <a:lnTo>
                  <a:pt x="30" y="286"/>
                </a:lnTo>
                <a:lnTo>
                  <a:pt x="6" y="286"/>
                </a:lnTo>
                <a:lnTo>
                  <a:pt x="0" y="286"/>
                </a:lnTo>
                <a:lnTo>
                  <a:pt x="0" y="271"/>
                </a:lnTo>
                <a:lnTo>
                  <a:pt x="1" y="270"/>
                </a:lnTo>
                <a:lnTo>
                  <a:pt x="1" y="267"/>
                </a:lnTo>
                <a:lnTo>
                  <a:pt x="1" y="259"/>
                </a:lnTo>
                <a:lnTo>
                  <a:pt x="1" y="253"/>
                </a:lnTo>
                <a:lnTo>
                  <a:pt x="1" y="247"/>
                </a:lnTo>
                <a:lnTo>
                  <a:pt x="0" y="244"/>
                </a:lnTo>
                <a:lnTo>
                  <a:pt x="1" y="241"/>
                </a:lnTo>
                <a:lnTo>
                  <a:pt x="1" y="233"/>
                </a:lnTo>
                <a:lnTo>
                  <a:pt x="0" y="229"/>
                </a:lnTo>
                <a:lnTo>
                  <a:pt x="1" y="216"/>
                </a:lnTo>
                <a:lnTo>
                  <a:pt x="1" y="202"/>
                </a:lnTo>
                <a:lnTo>
                  <a:pt x="1" y="198"/>
                </a:lnTo>
                <a:lnTo>
                  <a:pt x="1" y="196"/>
                </a:lnTo>
                <a:lnTo>
                  <a:pt x="1" y="194"/>
                </a:lnTo>
                <a:lnTo>
                  <a:pt x="1" y="192"/>
                </a:lnTo>
                <a:lnTo>
                  <a:pt x="1" y="179"/>
                </a:lnTo>
                <a:lnTo>
                  <a:pt x="1" y="177"/>
                </a:lnTo>
                <a:lnTo>
                  <a:pt x="1" y="174"/>
                </a:lnTo>
                <a:lnTo>
                  <a:pt x="1" y="173"/>
                </a:lnTo>
                <a:lnTo>
                  <a:pt x="1" y="169"/>
                </a:lnTo>
                <a:lnTo>
                  <a:pt x="1" y="162"/>
                </a:lnTo>
                <a:lnTo>
                  <a:pt x="1" y="161"/>
                </a:lnTo>
                <a:lnTo>
                  <a:pt x="1" y="158"/>
                </a:lnTo>
                <a:lnTo>
                  <a:pt x="1" y="148"/>
                </a:lnTo>
                <a:lnTo>
                  <a:pt x="14" y="148"/>
                </a:lnTo>
                <a:lnTo>
                  <a:pt x="16" y="148"/>
                </a:lnTo>
                <a:lnTo>
                  <a:pt x="23" y="148"/>
                </a:lnTo>
                <a:lnTo>
                  <a:pt x="25" y="148"/>
                </a:lnTo>
                <a:lnTo>
                  <a:pt x="31" y="148"/>
                </a:lnTo>
                <a:lnTo>
                  <a:pt x="36" y="148"/>
                </a:lnTo>
                <a:lnTo>
                  <a:pt x="36" y="138"/>
                </a:lnTo>
                <a:lnTo>
                  <a:pt x="36" y="135"/>
                </a:lnTo>
                <a:lnTo>
                  <a:pt x="36" y="112"/>
                </a:lnTo>
                <a:lnTo>
                  <a:pt x="36" y="105"/>
                </a:lnTo>
                <a:lnTo>
                  <a:pt x="36" y="103"/>
                </a:lnTo>
                <a:lnTo>
                  <a:pt x="36" y="99"/>
                </a:lnTo>
                <a:lnTo>
                  <a:pt x="36" y="97"/>
                </a:lnTo>
                <a:lnTo>
                  <a:pt x="36" y="86"/>
                </a:lnTo>
                <a:lnTo>
                  <a:pt x="36" y="82"/>
                </a:lnTo>
                <a:lnTo>
                  <a:pt x="36" y="68"/>
                </a:lnTo>
                <a:lnTo>
                  <a:pt x="36" y="59"/>
                </a:lnTo>
                <a:lnTo>
                  <a:pt x="36" y="55"/>
                </a:lnTo>
                <a:lnTo>
                  <a:pt x="36" y="52"/>
                </a:lnTo>
                <a:lnTo>
                  <a:pt x="36" y="40"/>
                </a:lnTo>
                <a:lnTo>
                  <a:pt x="36" y="37"/>
                </a:lnTo>
                <a:lnTo>
                  <a:pt x="36" y="29"/>
                </a:lnTo>
                <a:lnTo>
                  <a:pt x="36" y="24"/>
                </a:lnTo>
                <a:lnTo>
                  <a:pt x="36" y="21"/>
                </a:lnTo>
                <a:lnTo>
                  <a:pt x="36" y="11"/>
                </a:lnTo>
                <a:lnTo>
                  <a:pt x="36" y="5"/>
                </a:lnTo>
                <a:lnTo>
                  <a:pt x="36" y="0"/>
                </a:lnTo>
                <a:lnTo>
                  <a:pt x="39" y="0"/>
                </a:lnTo>
                <a:lnTo>
                  <a:pt x="40" y="0"/>
                </a:lnTo>
                <a:lnTo>
                  <a:pt x="46" y="0"/>
                </a:lnTo>
                <a:lnTo>
                  <a:pt x="48" y="0"/>
                </a:lnTo>
                <a:lnTo>
                  <a:pt x="50" y="0"/>
                </a:lnTo>
                <a:lnTo>
                  <a:pt x="54" y="0"/>
                </a:lnTo>
                <a:lnTo>
                  <a:pt x="59" y="0"/>
                </a:lnTo>
                <a:lnTo>
                  <a:pt x="68" y="0"/>
                </a:lnTo>
                <a:lnTo>
                  <a:pt x="7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1" name="Freeform 235"/>
          <p:cNvSpPr>
            <a:spLocks/>
          </p:cNvSpPr>
          <p:nvPr/>
        </p:nvSpPr>
        <p:spPr bwMode="auto">
          <a:xfrm>
            <a:off x="7718426" y="4845051"/>
            <a:ext cx="415925" cy="417513"/>
          </a:xfrm>
          <a:custGeom>
            <a:avLst/>
            <a:gdLst>
              <a:gd name="T0" fmla="*/ 2147483646 w 288"/>
              <a:gd name="T1" fmla="*/ 0 h 298"/>
              <a:gd name="T2" fmla="*/ 2147483646 w 288"/>
              <a:gd name="T3" fmla="*/ 0 h 298"/>
              <a:gd name="T4" fmla="*/ 2147483646 w 288"/>
              <a:gd name="T5" fmla="*/ 0 h 298"/>
              <a:gd name="T6" fmla="*/ 2147483646 w 288"/>
              <a:gd name="T7" fmla="*/ 0 h 298"/>
              <a:gd name="T8" fmla="*/ 2147483646 w 288"/>
              <a:gd name="T9" fmla="*/ 0 h 298"/>
              <a:gd name="T10" fmla="*/ 2147483646 w 288"/>
              <a:gd name="T11" fmla="*/ 0 h 298"/>
              <a:gd name="T12" fmla="*/ 2147483646 w 288"/>
              <a:gd name="T13" fmla="*/ 0 h 298"/>
              <a:gd name="T14" fmla="*/ 2147483646 w 288"/>
              <a:gd name="T15" fmla="*/ 0 h 298"/>
              <a:gd name="T16" fmla="*/ 2147483646 w 288"/>
              <a:gd name="T17" fmla="*/ 0 h 298"/>
              <a:gd name="T18" fmla="*/ 2147483646 w 288"/>
              <a:gd name="T19" fmla="*/ 0 h 298"/>
              <a:gd name="T20" fmla="*/ 2147483646 w 288"/>
              <a:gd name="T21" fmla="*/ 2147483646 h 298"/>
              <a:gd name="T22" fmla="*/ 2147483646 w 288"/>
              <a:gd name="T23" fmla="*/ 2147483646 h 298"/>
              <a:gd name="T24" fmla="*/ 2147483646 w 288"/>
              <a:gd name="T25" fmla="*/ 2147483646 h 298"/>
              <a:gd name="T26" fmla="*/ 2147483646 w 288"/>
              <a:gd name="T27" fmla="*/ 2147483646 h 298"/>
              <a:gd name="T28" fmla="*/ 2147483646 w 288"/>
              <a:gd name="T29" fmla="*/ 2147483646 h 298"/>
              <a:gd name="T30" fmla="*/ 2147483646 w 288"/>
              <a:gd name="T31" fmla="*/ 2147483646 h 298"/>
              <a:gd name="T32" fmla="*/ 2147483646 w 288"/>
              <a:gd name="T33" fmla="*/ 2147483646 h 298"/>
              <a:gd name="T34" fmla="*/ 2147483646 w 288"/>
              <a:gd name="T35" fmla="*/ 2147483646 h 298"/>
              <a:gd name="T36" fmla="*/ 2147483646 w 288"/>
              <a:gd name="T37" fmla="*/ 2147483646 h 298"/>
              <a:gd name="T38" fmla="*/ 2147483646 w 288"/>
              <a:gd name="T39" fmla="*/ 2147483646 h 298"/>
              <a:gd name="T40" fmla="*/ 2147483646 w 288"/>
              <a:gd name="T41" fmla="*/ 2147483646 h 298"/>
              <a:gd name="T42" fmla="*/ 2147483646 w 288"/>
              <a:gd name="T43" fmla="*/ 2147483646 h 298"/>
              <a:gd name="T44" fmla="*/ 2147483646 w 288"/>
              <a:gd name="T45" fmla="*/ 2147483646 h 298"/>
              <a:gd name="T46" fmla="*/ 2147483646 w 288"/>
              <a:gd name="T47" fmla="*/ 2147483646 h 298"/>
              <a:gd name="T48" fmla="*/ 2147483646 w 288"/>
              <a:gd name="T49" fmla="*/ 2147483646 h 298"/>
              <a:gd name="T50" fmla="*/ 2147483646 w 288"/>
              <a:gd name="T51" fmla="*/ 2147483646 h 298"/>
              <a:gd name="T52" fmla="*/ 2147483646 w 288"/>
              <a:gd name="T53" fmla="*/ 2147483646 h 298"/>
              <a:gd name="T54" fmla="*/ 2147483646 w 288"/>
              <a:gd name="T55" fmla="*/ 2147483646 h 298"/>
              <a:gd name="T56" fmla="*/ 2147483646 w 288"/>
              <a:gd name="T57" fmla="*/ 2147483646 h 298"/>
              <a:gd name="T58" fmla="*/ 2147483646 w 288"/>
              <a:gd name="T59" fmla="*/ 2147483646 h 298"/>
              <a:gd name="T60" fmla="*/ 2147483646 w 288"/>
              <a:gd name="T61" fmla="*/ 2147483646 h 298"/>
              <a:gd name="T62" fmla="*/ 2147483646 w 288"/>
              <a:gd name="T63" fmla="*/ 2147483646 h 298"/>
              <a:gd name="T64" fmla="*/ 2147483646 w 288"/>
              <a:gd name="T65" fmla="*/ 2147483646 h 298"/>
              <a:gd name="T66" fmla="*/ 2147483646 w 288"/>
              <a:gd name="T67" fmla="*/ 2147483646 h 298"/>
              <a:gd name="T68" fmla="*/ 2147483646 w 288"/>
              <a:gd name="T69" fmla="*/ 2147483646 h 298"/>
              <a:gd name="T70" fmla="*/ 2147483646 w 288"/>
              <a:gd name="T71" fmla="*/ 2147483646 h 298"/>
              <a:gd name="T72" fmla="*/ 0 w 288"/>
              <a:gd name="T73" fmla="*/ 2147483646 h 298"/>
              <a:gd name="T74" fmla="*/ 0 w 288"/>
              <a:gd name="T75" fmla="*/ 2147483646 h 298"/>
              <a:gd name="T76" fmla="*/ 2147483646 w 288"/>
              <a:gd name="T77" fmla="*/ 2147483646 h 298"/>
              <a:gd name="T78" fmla="*/ 2147483646 w 288"/>
              <a:gd name="T79" fmla="*/ 2147483646 h 298"/>
              <a:gd name="T80" fmla="*/ 0 w 288"/>
              <a:gd name="T81" fmla="*/ 2147483646 h 298"/>
              <a:gd name="T82" fmla="*/ 2147483646 w 288"/>
              <a:gd name="T83" fmla="*/ 2147483646 h 298"/>
              <a:gd name="T84" fmla="*/ 2147483646 w 288"/>
              <a:gd name="T85" fmla="*/ 0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298"/>
              <a:gd name="T131" fmla="*/ 288 w 288"/>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298">
                <a:moveTo>
                  <a:pt x="24" y="0"/>
                </a:moveTo>
                <a:lnTo>
                  <a:pt x="30" y="0"/>
                </a:lnTo>
                <a:lnTo>
                  <a:pt x="54" y="0"/>
                </a:lnTo>
                <a:lnTo>
                  <a:pt x="56" y="0"/>
                </a:lnTo>
                <a:lnTo>
                  <a:pt x="73" y="0"/>
                </a:lnTo>
                <a:lnTo>
                  <a:pt x="76" y="0"/>
                </a:lnTo>
                <a:lnTo>
                  <a:pt x="81" y="0"/>
                </a:lnTo>
                <a:lnTo>
                  <a:pt x="85" y="0"/>
                </a:lnTo>
                <a:lnTo>
                  <a:pt x="89" y="0"/>
                </a:lnTo>
                <a:lnTo>
                  <a:pt x="90" y="0"/>
                </a:lnTo>
                <a:lnTo>
                  <a:pt x="95" y="0"/>
                </a:lnTo>
                <a:lnTo>
                  <a:pt x="98" y="0"/>
                </a:lnTo>
                <a:lnTo>
                  <a:pt x="101" y="0"/>
                </a:lnTo>
                <a:lnTo>
                  <a:pt x="103" y="0"/>
                </a:lnTo>
                <a:lnTo>
                  <a:pt x="106" y="0"/>
                </a:lnTo>
                <a:lnTo>
                  <a:pt x="114" y="0"/>
                </a:lnTo>
                <a:lnTo>
                  <a:pt x="116" y="0"/>
                </a:lnTo>
                <a:lnTo>
                  <a:pt x="127" y="0"/>
                </a:lnTo>
                <a:lnTo>
                  <a:pt x="147" y="0"/>
                </a:lnTo>
                <a:lnTo>
                  <a:pt x="148" y="0"/>
                </a:lnTo>
                <a:lnTo>
                  <a:pt x="151" y="0"/>
                </a:lnTo>
                <a:lnTo>
                  <a:pt x="160" y="0"/>
                </a:lnTo>
                <a:lnTo>
                  <a:pt x="164" y="0"/>
                </a:lnTo>
                <a:lnTo>
                  <a:pt x="170" y="0"/>
                </a:lnTo>
                <a:lnTo>
                  <a:pt x="173" y="0"/>
                </a:lnTo>
                <a:lnTo>
                  <a:pt x="192" y="0"/>
                </a:lnTo>
                <a:lnTo>
                  <a:pt x="194" y="0"/>
                </a:lnTo>
                <a:lnTo>
                  <a:pt x="199" y="0"/>
                </a:lnTo>
                <a:lnTo>
                  <a:pt x="200" y="0"/>
                </a:lnTo>
                <a:lnTo>
                  <a:pt x="203" y="0"/>
                </a:lnTo>
                <a:lnTo>
                  <a:pt x="203" y="2"/>
                </a:lnTo>
                <a:lnTo>
                  <a:pt x="204" y="4"/>
                </a:lnTo>
                <a:lnTo>
                  <a:pt x="205" y="3"/>
                </a:lnTo>
                <a:lnTo>
                  <a:pt x="208" y="5"/>
                </a:lnTo>
                <a:lnTo>
                  <a:pt x="211" y="6"/>
                </a:lnTo>
                <a:lnTo>
                  <a:pt x="215" y="7"/>
                </a:lnTo>
                <a:lnTo>
                  <a:pt x="217" y="7"/>
                </a:lnTo>
                <a:lnTo>
                  <a:pt x="219" y="4"/>
                </a:lnTo>
                <a:lnTo>
                  <a:pt x="222" y="3"/>
                </a:lnTo>
                <a:lnTo>
                  <a:pt x="224" y="4"/>
                </a:lnTo>
                <a:lnTo>
                  <a:pt x="223" y="7"/>
                </a:lnTo>
                <a:lnTo>
                  <a:pt x="224" y="13"/>
                </a:lnTo>
                <a:lnTo>
                  <a:pt x="227" y="14"/>
                </a:lnTo>
                <a:lnTo>
                  <a:pt x="230" y="15"/>
                </a:lnTo>
                <a:lnTo>
                  <a:pt x="232" y="12"/>
                </a:lnTo>
                <a:lnTo>
                  <a:pt x="233" y="9"/>
                </a:lnTo>
                <a:lnTo>
                  <a:pt x="235" y="7"/>
                </a:lnTo>
                <a:lnTo>
                  <a:pt x="237" y="9"/>
                </a:lnTo>
                <a:lnTo>
                  <a:pt x="236" y="14"/>
                </a:lnTo>
                <a:lnTo>
                  <a:pt x="238" y="15"/>
                </a:lnTo>
                <a:lnTo>
                  <a:pt x="240" y="17"/>
                </a:lnTo>
                <a:lnTo>
                  <a:pt x="244" y="21"/>
                </a:lnTo>
                <a:lnTo>
                  <a:pt x="241" y="23"/>
                </a:lnTo>
                <a:lnTo>
                  <a:pt x="244" y="24"/>
                </a:lnTo>
                <a:lnTo>
                  <a:pt x="251" y="27"/>
                </a:lnTo>
                <a:lnTo>
                  <a:pt x="250" y="31"/>
                </a:lnTo>
                <a:lnTo>
                  <a:pt x="257" y="38"/>
                </a:lnTo>
                <a:lnTo>
                  <a:pt x="262" y="39"/>
                </a:lnTo>
                <a:lnTo>
                  <a:pt x="260" y="48"/>
                </a:lnTo>
                <a:lnTo>
                  <a:pt x="261" y="51"/>
                </a:lnTo>
                <a:lnTo>
                  <a:pt x="265" y="54"/>
                </a:lnTo>
                <a:lnTo>
                  <a:pt x="262" y="57"/>
                </a:lnTo>
                <a:lnTo>
                  <a:pt x="271" y="68"/>
                </a:lnTo>
                <a:lnTo>
                  <a:pt x="273" y="75"/>
                </a:lnTo>
                <a:lnTo>
                  <a:pt x="277" y="83"/>
                </a:lnTo>
                <a:lnTo>
                  <a:pt x="287" y="91"/>
                </a:lnTo>
                <a:lnTo>
                  <a:pt x="267" y="111"/>
                </a:lnTo>
                <a:lnTo>
                  <a:pt x="266" y="122"/>
                </a:lnTo>
                <a:lnTo>
                  <a:pt x="269" y="124"/>
                </a:lnTo>
                <a:lnTo>
                  <a:pt x="265" y="139"/>
                </a:lnTo>
                <a:lnTo>
                  <a:pt x="248" y="139"/>
                </a:lnTo>
                <a:lnTo>
                  <a:pt x="234" y="139"/>
                </a:lnTo>
                <a:lnTo>
                  <a:pt x="236" y="146"/>
                </a:lnTo>
                <a:lnTo>
                  <a:pt x="259" y="172"/>
                </a:lnTo>
                <a:lnTo>
                  <a:pt x="260" y="168"/>
                </a:lnTo>
                <a:lnTo>
                  <a:pt x="262" y="176"/>
                </a:lnTo>
                <a:lnTo>
                  <a:pt x="266" y="180"/>
                </a:lnTo>
                <a:lnTo>
                  <a:pt x="260" y="190"/>
                </a:lnTo>
                <a:lnTo>
                  <a:pt x="256" y="198"/>
                </a:lnTo>
                <a:lnTo>
                  <a:pt x="257" y="202"/>
                </a:lnTo>
                <a:lnTo>
                  <a:pt x="263" y="213"/>
                </a:lnTo>
                <a:lnTo>
                  <a:pt x="263" y="215"/>
                </a:lnTo>
                <a:lnTo>
                  <a:pt x="262" y="224"/>
                </a:lnTo>
                <a:lnTo>
                  <a:pt x="258" y="236"/>
                </a:lnTo>
                <a:lnTo>
                  <a:pt x="240" y="236"/>
                </a:lnTo>
                <a:lnTo>
                  <a:pt x="214" y="221"/>
                </a:lnTo>
                <a:lnTo>
                  <a:pt x="197" y="231"/>
                </a:lnTo>
                <a:lnTo>
                  <a:pt x="194" y="241"/>
                </a:lnTo>
                <a:lnTo>
                  <a:pt x="194" y="253"/>
                </a:lnTo>
                <a:lnTo>
                  <a:pt x="188" y="278"/>
                </a:lnTo>
                <a:lnTo>
                  <a:pt x="164" y="292"/>
                </a:lnTo>
                <a:lnTo>
                  <a:pt x="148" y="297"/>
                </a:lnTo>
                <a:lnTo>
                  <a:pt x="137" y="297"/>
                </a:lnTo>
                <a:lnTo>
                  <a:pt x="124" y="262"/>
                </a:lnTo>
                <a:lnTo>
                  <a:pt x="116" y="259"/>
                </a:lnTo>
                <a:lnTo>
                  <a:pt x="91" y="255"/>
                </a:lnTo>
                <a:lnTo>
                  <a:pt x="76" y="277"/>
                </a:lnTo>
                <a:lnTo>
                  <a:pt x="48" y="224"/>
                </a:lnTo>
                <a:lnTo>
                  <a:pt x="47" y="207"/>
                </a:lnTo>
                <a:lnTo>
                  <a:pt x="40" y="188"/>
                </a:lnTo>
                <a:lnTo>
                  <a:pt x="24" y="185"/>
                </a:lnTo>
                <a:lnTo>
                  <a:pt x="24" y="172"/>
                </a:lnTo>
                <a:lnTo>
                  <a:pt x="24" y="167"/>
                </a:lnTo>
                <a:lnTo>
                  <a:pt x="24" y="164"/>
                </a:lnTo>
                <a:lnTo>
                  <a:pt x="24" y="160"/>
                </a:lnTo>
                <a:lnTo>
                  <a:pt x="19" y="136"/>
                </a:lnTo>
                <a:lnTo>
                  <a:pt x="18" y="136"/>
                </a:lnTo>
                <a:lnTo>
                  <a:pt x="13" y="136"/>
                </a:lnTo>
                <a:lnTo>
                  <a:pt x="10" y="137"/>
                </a:lnTo>
                <a:lnTo>
                  <a:pt x="6" y="137"/>
                </a:lnTo>
                <a:lnTo>
                  <a:pt x="0" y="133"/>
                </a:lnTo>
                <a:lnTo>
                  <a:pt x="0" y="116"/>
                </a:lnTo>
                <a:lnTo>
                  <a:pt x="0" y="107"/>
                </a:lnTo>
                <a:lnTo>
                  <a:pt x="0" y="97"/>
                </a:lnTo>
                <a:lnTo>
                  <a:pt x="1" y="86"/>
                </a:lnTo>
                <a:lnTo>
                  <a:pt x="1" y="81"/>
                </a:lnTo>
                <a:lnTo>
                  <a:pt x="1" y="74"/>
                </a:lnTo>
                <a:lnTo>
                  <a:pt x="1" y="62"/>
                </a:lnTo>
                <a:lnTo>
                  <a:pt x="1" y="60"/>
                </a:lnTo>
                <a:lnTo>
                  <a:pt x="1" y="49"/>
                </a:lnTo>
                <a:lnTo>
                  <a:pt x="1" y="35"/>
                </a:lnTo>
                <a:lnTo>
                  <a:pt x="1" y="30"/>
                </a:lnTo>
                <a:lnTo>
                  <a:pt x="0" y="11"/>
                </a:lnTo>
                <a:lnTo>
                  <a:pt x="1" y="7"/>
                </a:lnTo>
                <a:lnTo>
                  <a:pt x="1" y="5"/>
                </a:lnTo>
                <a:lnTo>
                  <a:pt x="1" y="1"/>
                </a:lnTo>
                <a:lnTo>
                  <a:pt x="1" y="0"/>
                </a:lnTo>
                <a:lnTo>
                  <a:pt x="6" y="0"/>
                </a:lnTo>
                <a:lnTo>
                  <a:pt x="12" y="0"/>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2" name="Freeform 236"/>
          <p:cNvSpPr>
            <a:spLocks/>
          </p:cNvSpPr>
          <p:nvPr/>
        </p:nvSpPr>
        <p:spPr bwMode="auto">
          <a:xfrm>
            <a:off x="8050214" y="4862514"/>
            <a:ext cx="860425" cy="566737"/>
          </a:xfrm>
          <a:custGeom>
            <a:avLst/>
            <a:gdLst>
              <a:gd name="T0" fmla="*/ 2147483646 w 595"/>
              <a:gd name="T1" fmla="*/ 2147483646 h 405"/>
              <a:gd name="T2" fmla="*/ 2147483646 w 595"/>
              <a:gd name="T3" fmla="*/ 2147483646 h 405"/>
              <a:gd name="T4" fmla="*/ 2147483646 w 595"/>
              <a:gd name="T5" fmla="*/ 2147483646 h 405"/>
              <a:gd name="T6" fmla="*/ 2147483646 w 595"/>
              <a:gd name="T7" fmla="*/ 2147483646 h 405"/>
              <a:gd name="T8" fmla="*/ 2147483646 w 595"/>
              <a:gd name="T9" fmla="*/ 2147483646 h 405"/>
              <a:gd name="T10" fmla="*/ 2147483646 w 595"/>
              <a:gd name="T11" fmla="*/ 2147483646 h 405"/>
              <a:gd name="T12" fmla="*/ 2147483646 w 595"/>
              <a:gd name="T13" fmla="*/ 0 h 405"/>
              <a:gd name="T14" fmla="*/ 2147483646 w 595"/>
              <a:gd name="T15" fmla="*/ 2147483646 h 405"/>
              <a:gd name="T16" fmla="*/ 2147483646 w 595"/>
              <a:gd name="T17" fmla="*/ 2147483646 h 405"/>
              <a:gd name="T18" fmla="*/ 2147483646 w 595"/>
              <a:gd name="T19" fmla="*/ 2147483646 h 405"/>
              <a:gd name="T20" fmla="*/ 2147483646 w 595"/>
              <a:gd name="T21" fmla="*/ 2147483646 h 405"/>
              <a:gd name="T22" fmla="*/ 2147483646 w 595"/>
              <a:gd name="T23" fmla="*/ 2147483646 h 405"/>
              <a:gd name="T24" fmla="*/ 2147483646 w 595"/>
              <a:gd name="T25" fmla="*/ 2147483646 h 405"/>
              <a:gd name="T26" fmla="*/ 2147483646 w 595"/>
              <a:gd name="T27" fmla="*/ 2147483646 h 405"/>
              <a:gd name="T28" fmla="*/ 2147483646 w 595"/>
              <a:gd name="T29" fmla="*/ 2147483646 h 405"/>
              <a:gd name="T30" fmla="*/ 2147483646 w 595"/>
              <a:gd name="T31" fmla="*/ 2147483646 h 405"/>
              <a:gd name="T32" fmla="*/ 2147483646 w 595"/>
              <a:gd name="T33" fmla="*/ 2147483646 h 405"/>
              <a:gd name="T34" fmla="*/ 2147483646 w 595"/>
              <a:gd name="T35" fmla="*/ 2147483646 h 405"/>
              <a:gd name="T36" fmla="*/ 2147483646 w 595"/>
              <a:gd name="T37" fmla="*/ 2147483646 h 405"/>
              <a:gd name="T38" fmla="*/ 2147483646 w 595"/>
              <a:gd name="T39" fmla="*/ 2147483646 h 405"/>
              <a:gd name="T40" fmla="*/ 2147483646 w 595"/>
              <a:gd name="T41" fmla="*/ 2147483646 h 405"/>
              <a:gd name="T42" fmla="*/ 2147483646 w 595"/>
              <a:gd name="T43" fmla="*/ 2147483646 h 405"/>
              <a:gd name="T44" fmla="*/ 2147483646 w 595"/>
              <a:gd name="T45" fmla="*/ 2147483646 h 405"/>
              <a:gd name="T46" fmla="*/ 2147483646 w 595"/>
              <a:gd name="T47" fmla="*/ 2147483646 h 405"/>
              <a:gd name="T48" fmla="*/ 2147483646 w 595"/>
              <a:gd name="T49" fmla="*/ 2147483646 h 405"/>
              <a:gd name="T50" fmla="*/ 2147483646 w 595"/>
              <a:gd name="T51" fmla="*/ 2147483646 h 405"/>
              <a:gd name="T52" fmla="*/ 2147483646 w 595"/>
              <a:gd name="T53" fmla="*/ 2147483646 h 405"/>
              <a:gd name="T54" fmla="*/ 2147483646 w 595"/>
              <a:gd name="T55" fmla="*/ 2147483646 h 405"/>
              <a:gd name="T56" fmla="*/ 2147483646 w 595"/>
              <a:gd name="T57" fmla="*/ 2147483646 h 405"/>
              <a:gd name="T58" fmla="*/ 2147483646 w 595"/>
              <a:gd name="T59" fmla="*/ 2147483646 h 405"/>
              <a:gd name="T60" fmla="*/ 2147483646 w 595"/>
              <a:gd name="T61" fmla="*/ 2147483646 h 405"/>
              <a:gd name="T62" fmla="*/ 2147483646 w 595"/>
              <a:gd name="T63" fmla="*/ 2147483646 h 405"/>
              <a:gd name="T64" fmla="*/ 2147483646 w 595"/>
              <a:gd name="T65" fmla="*/ 2147483646 h 405"/>
              <a:gd name="T66" fmla="*/ 2147483646 w 595"/>
              <a:gd name="T67" fmla="*/ 2147483646 h 405"/>
              <a:gd name="T68" fmla="*/ 2147483646 w 595"/>
              <a:gd name="T69" fmla="*/ 2147483646 h 405"/>
              <a:gd name="T70" fmla="*/ 2147483646 w 595"/>
              <a:gd name="T71" fmla="*/ 2147483646 h 405"/>
              <a:gd name="T72" fmla="*/ 2147483646 w 595"/>
              <a:gd name="T73" fmla="*/ 2147483646 h 405"/>
              <a:gd name="T74" fmla="*/ 2147483646 w 595"/>
              <a:gd name="T75" fmla="*/ 2147483646 h 405"/>
              <a:gd name="T76" fmla="*/ 2147483646 w 595"/>
              <a:gd name="T77" fmla="*/ 2147483646 h 405"/>
              <a:gd name="T78" fmla="*/ 2147483646 w 595"/>
              <a:gd name="T79" fmla="*/ 2147483646 h 405"/>
              <a:gd name="T80" fmla="*/ 0 w 595"/>
              <a:gd name="T81" fmla="*/ 2147483646 h 405"/>
              <a:gd name="T82" fmla="*/ 2147483646 w 595"/>
              <a:gd name="T83" fmla="*/ 2147483646 h 405"/>
              <a:gd name="T84" fmla="*/ 2147483646 w 595"/>
              <a:gd name="T85" fmla="*/ 2147483646 h 405"/>
              <a:gd name="T86" fmla="*/ 2147483646 w 595"/>
              <a:gd name="T87" fmla="*/ 2147483646 h 405"/>
              <a:gd name="T88" fmla="*/ 2147483646 w 595"/>
              <a:gd name="T89" fmla="*/ 2147483646 h 405"/>
              <a:gd name="T90" fmla="*/ 2147483646 w 595"/>
              <a:gd name="T91" fmla="*/ 2147483646 h 405"/>
              <a:gd name="T92" fmla="*/ 2147483646 w 595"/>
              <a:gd name="T93" fmla="*/ 2147483646 h 405"/>
              <a:gd name="T94" fmla="*/ 2147483646 w 595"/>
              <a:gd name="T95" fmla="*/ 2147483646 h 405"/>
              <a:gd name="T96" fmla="*/ 2147483646 w 595"/>
              <a:gd name="T97" fmla="*/ 2147483646 h 405"/>
              <a:gd name="T98" fmla="*/ 2147483646 w 595"/>
              <a:gd name="T99" fmla="*/ 2147483646 h 405"/>
              <a:gd name="T100" fmla="*/ 2147483646 w 595"/>
              <a:gd name="T101" fmla="*/ 2147483646 h 405"/>
              <a:gd name="T102" fmla="*/ 2147483646 w 595"/>
              <a:gd name="T103" fmla="*/ 2147483646 h 4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405"/>
              <a:gd name="T158" fmla="*/ 595 w 595"/>
              <a:gd name="T159" fmla="*/ 405 h 4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405">
                <a:moveTo>
                  <a:pt x="150" y="1"/>
                </a:moveTo>
                <a:lnTo>
                  <a:pt x="162" y="1"/>
                </a:lnTo>
                <a:lnTo>
                  <a:pt x="173" y="1"/>
                </a:lnTo>
                <a:lnTo>
                  <a:pt x="179" y="1"/>
                </a:lnTo>
                <a:lnTo>
                  <a:pt x="181" y="1"/>
                </a:lnTo>
                <a:lnTo>
                  <a:pt x="184" y="1"/>
                </a:lnTo>
                <a:lnTo>
                  <a:pt x="185" y="1"/>
                </a:lnTo>
                <a:lnTo>
                  <a:pt x="191" y="1"/>
                </a:lnTo>
                <a:lnTo>
                  <a:pt x="194" y="1"/>
                </a:lnTo>
                <a:lnTo>
                  <a:pt x="198" y="1"/>
                </a:lnTo>
                <a:lnTo>
                  <a:pt x="209" y="1"/>
                </a:lnTo>
                <a:lnTo>
                  <a:pt x="216" y="1"/>
                </a:lnTo>
                <a:lnTo>
                  <a:pt x="220" y="1"/>
                </a:lnTo>
                <a:lnTo>
                  <a:pt x="221" y="1"/>
                </a:lnTo>
                <a:lnTo>
                  <a:pt x="232" y="1"/>
                </a:lnTo>
                <a:lnTo>
                  <a:pt x="236" y="0"/>
                </a:lnTo>
                <a:lnTo>
                  <a:pt x="245" y="0"/>
                </a:lnTo>
                <a:lnTo>
                  <a:pt x="250" y="1"/>
                </a:lnTo>
                <a:lnTo>
                  <a:pt x="253" y="1"/>
                </a:lnTo>
                <a:lnTo>
                  <a:pt x="257" y="1"/>
                </a:lnTo>
                <a:lnTo>
                  <a:pt x="259" y="1"/>
                </a:lnTo>
                <a:lnTo>
                  <a:pt x="262" y="1"/>
                </a:lnTo>
                <a:lnTo>
                  <a:pt x="268" y="1"/>
                </a:lnTo>
                <a:lnTo>
                  <a:pt x="276" y="1"/>
                </a:lnTo>
                <a:lnTo>
                  <a:pt x="277" y="1"/>
                </a:lnTo>
                <a:lnTo>
                  <a:pt x="284" y="1"/>
                </a:lnTo>
                <a:lnTo>
                  <a:pt x="305" y="1"/>
                </a:lnTo>
                <a:lnTo>
                  <a:pt x="319" y="1"/>
                </a:lnTo>
                <a:lnTo>
                  <a:pt x="328" y="1"/>
                </a:lnTo>
                <a:lnTo>
                  <a:pt x="330" y="1"/>
                </a:lnTo>
                <a:lnTo>
                  <a:pt x="332" y="1"/>
                </a:lnTo>
                <a:lnTo>
                  <a:pt x="361" y="1"/>
                </a:lnTo>
                <a:lnTo>
                  <a:pt x="368" y="1"/>
                </a:lnTo>
                <a:lnTo>
                  <a:pt x="371" y="1"/>
                </a:lnTo>
                <a:lnTo>
                  <a:pt x="392" y="0"/>
                </a:lnTo>
                <a:lnTo>
                  <a:pt x="402" y="0"/>
                </a:lnTo>
                <a:lnTo>
                  <a:pt x="419" y="1"/>
                </a:lnTo>
                <a:lnTo>
                  <a:pt x="421" y="1"/>
                </a:lnTo>
                <a:lnTo>
                  <a:pt x="433" y="1"/>
                </a:lnTo>
                <a:lnTo>
                  <a:pt x="442" y="5"/>
                </a:lnTo>
                <a:lnTo>
                  <a:pt x="444" y="1"/>
                </a:lnTo>
                <a:lnTo>
                  <a:pt x="460" y="23"/>
                </a:lnTo>
                <a:lnTo>
                  <a:pt x="468" y="26"/>
                </a:lnTo>
                <a:lnTo>
                  <a:pt x="468" y="38"/>
                </a:lnTo>
                <a:lnTo>
                  <a:pt x="468" y="43"/>
                </a:lnTo>
                <a:lnTo>
                  <a:pt x="468" y="49"/>
                </a:lnTo>
                <a:lnTo>
                  <a:pt x="468" y="63"/>
                </a:lnTo>
                <a:lnTo>
                  <a:pt x="468" y="64"/>
                </a:lnTo>
                <a:lnTo>
                  <a:pt x="468" y="70"/>
                </a:lnTo>
                <a:lnTo>
                  <a:pt x="468" y="72"/>
                </a:lnTo>
                <a:lnTo>
                  <a:pt x="468" y="74"/>
                </a:lnTo>
                <a:lnTo>
                  <a:pt x="468" y="79"/>
                </a:lnTo>
                <a:lnTo>
                  <a:pt x="468" y="86"/>
                </a:lnTo>
                <a:lnTo>
                  <a:pt x="468" y="93"/>
                </a:lnTo>
                <a:lnTo>
                  <a:pt x="468" y="98"/>
                </a:lnTo>
                <a:lnTo>
                  <a:pt x="468" y="104"/>
                </a:lnTo>
                <a:lnTo>
                  <a:pt x="468" y="112"/>
                </a:lnTo>
                <a:lnTo>
                  <a:pt x="468" y="121"/>
                </a:lnTo>
                <a:lnTo>
                  <a:pt x="468" y="124"/>
                </a:lnTo>
                <a:lnTo>
                  <a:pt x="468" y="130"/>
                </a:lnTo>
                <a:lnTo>
                  <a:pt x="469" y="136"/>
                </a:lnTo>
                <a:lnTo>
                  <a:pt x="469" y="146"/>
                </a:lnTo>
                <a:lnTo>
                  <a:pt x="469" y="174"/>
                </a:lnTo>
                <a:lnTo>
                  <a:pt x="469" y="179"/>
                </a:lnTo>
                <a:lnTo>
                  <a:pt x="470" y="184"/>
                </a:lnTo>
                <a:lnTo>
                  <a:pt x="482" y="198"/>
                </a:lnTo>
                <a:lnTo>
                  <a:pt x="502" y="204"/>
                </a:lnTo>
                <a:lnTo>
                  <a:pt x="504" y="206"/>
                </a:lnTo>
                <a:lnTo>
                  <a:pt x="515" y="213"/>
                </a:lnTo>
                <a:lnTo>
                  <a:pt x="520" y="225"/>
                </a:lnTo>
                <a:lnTo>
                  <a:pt x="525" y="233"/>
                </a:lnTo>
                <a:lnTo>
                  <a:pt x="528" y="237"/>
                </a:lnTo>
                <a:lnTo>
                  <a:pt x="537" y="242"/>
                </a:lnTo>
                <a:lnTo>
                  <a:pt x="543" y="242"/>
                </a:lnTo>
                <a:lnTo>
                  <a:pt x="565" y="242"/>
                </a:lnTo>
                <a:lnTo>
                  <a:pt x="575" y="248"/>
                </a:lnTo>
                <a:lnTo>
                  <a:pt x="589" y="242"/>
                </a:lnTo>
                <a:lnTo>
                  <a:pt x="591" y="247"/>
                </a:lnTo>
                <a:lnTo>
                  <a:pt x="594" y="259"/>
                </a:lnTo>
                <a:lnTo>
                  <a:pt x="588" y="265"/>
                </a:lnTo>
                <a:lnTo>
                  <a:pt x="583" y="267"/>
                </a:lnTo>
                <a:lnTo>
                  <a:pt x="579" y="266"/>
                </a:lnTo>
                <a:lnTo>
                  <a:pt x="578" y="266"/>
                </a:lnTo>
                <a:lnTo>
                  <a:pt x="572" y="258"/>
                </a:lnTo>
                <a:lnTo>
                  <a:pt x="567" y="255"/>
                </a:lnTo>
                <a:lnTo>
                  <a:pt x="556" y="254"/>
                </a:lnTo>
                <a:lnTo>
                  <a:pt x="551" y="255"/>
                </a:lnTo>
                <a:lnTo>
                  <a:pt x="548" y="256"/>
                </a:lnTo>
                <a:lnTo>
                  <a:pt x="542" y="274"/>
                </a:lnTo>
                <a:lnTo>
                  <a:pt x="534" y="272"/>
                </a:lnTo>
                <a:lnTo>
                  <a:pt x="528" y="267"/>
                </a:lnTo>
                <a:lnTo>
                  <a:pt x="522" y="261"/>
                </a:lnTo>
                <a:lnTo>
                  <a:pt x="512" y="256"/>
                </a:lnTo>
                <a:lnTo>
                  <a:pt x="510" y="256"/>
                </a:lnTo>
                <a:lnTo>
                  <a:pt x="509" y="255"/>
                </a:lnTo>
                <a:lnTo>
                  <a:pt x="506" y="253"/>
                </a:lnTo>
                <a:lnTo>
                  <a:pt x="503" y="250"/>
                </a:lnTo>
                <a:lnTo>
                  <a:pt x="498" y="247"/>
                </a:lnTo>
                <a:lnTo>
                  <a:pt x="493" y="242"/>
                </a:lnTo>
                <a:lnTo>
                  <a:pt x="492" y="241"/>
                </a:lnTo>
                <a:lnTo>
                  <a:pt x="489" y="240"/>
                </a:lnTo>
                <a:lnTo>
                  <a:pt x="485" y="237"/>
                </a:lnTo>
                <a:lnTo>
                  <a:pt x="470" y="231"/>
                </a:lnTo>
                <a:lnTo>
                  <a:pt x="470" y="241"/>
                </a:lnTo>
                <a:lnTo>
                  <a:pt x="465" y="255"/>
                </a:lnTo>
                <a:lnTo>
                  <a:pt x="458" y="256"/>
                </a:lnTo>
                <a:lnTo>
                  <a:pt x="452" y="256"/>
                </a:lnTo>
                <a:lnTo>
                  <a:pt x="447" y="257"/>
                </a:lnTo>
                <a:lnTo>
                  <a:pt x="445" y="257"/>
                </a:lnTo>
                <a:lnTo>
                  <a:pt x="437" y="259"/>
                </a:lnTo>
                <a:lnTo>
                  <a:pt x="432" y="247"/>
                </a:lnTo>
                <a:lnTo>
                  <a:pt x="430" y="253"/>
                </a:lnTo>
                <a:lnTo>
                  <a:pt x="429" y="263"/>
                </a:lnTo>
                <a:lnTo>
                  <a:pt x="423" y="267"/>
                </a:lnTo>
                <a:lnTo>
                  <a:pt x="416" y="270"/>
                </a:lnTo>
                <a:lnTo>
                  <a:pt x="407" y="258"/>
                </a:lnTo>
                <a:lnTo>
                  <a:pt x="394" y="273"/>
                </a:lnTo>
                <a:lnTo>
                  <a:pt x="387" y="271"/>
                </a:lnTo>
                <a:lnTo>
                  <a:pt x="377" y="268"/>
                </a:lnTo>
                <a:lnTo>
                  <a:pt x="374" y="267"/>
                </a:lnTo>
                <a:lnTo>
                  <a:pt x="372" y="266"/>
                </a:lnTo>
                <a:lnTo>
                  <a:pt x="363" y="265"/>
                </a:lnTo>
                <a:lnTo>
                  <a:pt x="361" y="265"/>
                </a:lnTo>
                <a:lnTo>
                  <a:pt x="360" y="274"/>
                </a:lnTo>
                <a:lnTo>
                  <a:pt x="361" y="278"/>
                </a:lnTo>
                <a:lnTo>
                  <a:pt x="345" y="272"/>
                </a:lnTo>
                <a:lnTo>
                  <a:pt x="338" y="273"/>
                </a:lnTo>
                <a:lnTo>
                  <a:pt x="336" y="272"/>
                </a:lnTo>
                <a:lnTo>
                  <a:pt x="335" y="272"/>
                </a:lnTo>
                <a:lnTo>
                  <a:pt x="331" y="272"/>
                </a:lnTo>
                <a:lnTo>
                  <a:pt x="325" y="287"/>
                </a:lnTo>
                <a:lnTo>
                  <a:pt x="325" y="289"/>
                </a:lnTo>
                <a:lnTo>
                  <a:pt x="322" y="290"/>
                </a:lnTo>
                <a:lnTo>
                  <a:pt x="319" y="296"/>
                </a:lnTo>
                <a:lnTo>
                  <a:pt x="317" y="298"/>
                </a:lnTo>
                <a:lnTo>
                  <a:pt x="317" y="299"/>
                </a:lnTo>
                <a:lnTo>
                  <a:pt x="313" y="327"/>
                </a:lnTo>
                <a:lnTo>
                  <a:pt x="299" y="343"/>
                </a:lnTo>
                <a:lnTo>
                  <a:pt x="293" y="346"/>
                </a:lnTo>
                <a:lnTo>
                  <a:pt x="288" y="348"/>
                </a:lnTo>
                <a:lnTo>
                  <a:pt x="286" y="348"/>
                </a:lnTo>
                <a:lnTo>
                  <a:pt x="279" y="349"/>
                </a:lnTo>
                <a:lnTo>
                  <a:pt x="275" y="350"/>
                </a:lnTo>
                <a:lnTo>
                  <a:pt x="272" y="350"/>
                </a:lnTo>
                <a:lnTo>
                  <a:pt x="268" y="348"/>
                </a:lnTo>
                <a:lnTo>
                  <a:pt x="258" y="341"/>
                </a:lnTo>
                <a:lnTo>
                  <a:pt x="228" y="334"/>
                </a:lnTo>
                <a:lnTo>
                  <a:pt x="223" y="342"/>
                </a:lnTo>
                <a:lnTo>
                  <a:pt x="222" y="347"/>
                </a:lnTo>
                <a:lnTo>
                  <a:pt x="220" y="354"/>
                </a:lnTo>
                <a:lnTo>
                  <a:pt x="218" y="360"/>
                </a:lnTo>
                <a:lnTo>
                  <a:pt x="217" y="377"/>
                </a:lnTo>
                <a:lnTo>
                  <a:pt x="215" y="386"/>
                </a:lnTo>
                <a:lnTo>
                  <a:pt x="210" y="394"/>
                </a:lnTo>
                <a:lnTo>
                  <a:pt x="207" y="396"/>
                </a:lnTo>
                <a:lnTo>
                  <a:pt x="204" y="396"/>
                </a:lnTo>
                <a:lnTo>
                  <a:pt x="199" y="399"/>
                </a:lnTo>
                <a:lnTo>
                  <a:pt x="189" y="404"/>
                </a:lnTo>
                <a:lnTo>
                  <a:pt x="184" y="400"/>
                </a:lnTo>
                <a:lnTo>
                  <a:pt x="183" y="399"/>
                </a:lnTo>
                <a:lnTo>
                  <a:pt x="180" y="396"/>
                </a:lnTo>
                <a:lnTo>
                  <a:pt x="178" y="381"/>
                </a:lnTo>
                <a:lnTo>
                  <a:pt x="170" y="368"/>
                </a:lnTo>
                <a:lnTo>
                  <a:pt x="168" y="366"/>
                </a:lnTo>
                <a:lnTo>
                  <a:pt x="163" y="363"/>
                </a:lnTo>
                <a:lnTo>
                  <a:pt x="158" y="357"/>
                </a:lnTo>
                <a:lnTo>
                  <a:pt x="149" y="347"/>
                </a:lnTo>
                <a:lnTo>
                  <a:pt x="147" y="343"/>
                </a:lnTo>
                <a:lnTo>
                  <a:pt x="146" y="342"/>
                </a:lnTo>
                <a:lnTo>
                  <a:pt x="145" y="338"/>
                </a:lnTo>
                <a:lnTo>
                  <a:pt x="145" y="334"/>
                </a:lnTo>
                <a:lnTo>
                  <a:pt x="143" y="331"/>
                </a:lnTo>
                <a:lnTo>
                  <a:pt x="143" y="329"/>
                </a:lnTo>
                <a:lnTo>
                  <a:pt x="140" y="326"/>
                </a:lnTo>
                <a:lnTo>
                  <a:pt x="136" y="325"/>
                </a:lnTo>
                <a:lnTo>
                  <a:pt x="133" y="324"/>
                </a:lnTo>
                <a:lnTo>
                  <a:pt x="130" y="322"/>
                </a:lnTo>
                <a:lnTo>
                  <a:pt x="128" y="322"/>
                </a:lnTo>
                <a:lnTo>
                  <a:pt x="122" y="322"/>
                </a:lnTo>
                <a:lnTo>
                  <a:pt x="117" y="326"/>
                </a:lnTo>
                <a:lnTo>
                  <a:pt x="114" y="327"/>
                </a:lnTo>
                <a:lnTo>
                  <a:pt x="106" y="327"/>
                </a:lnTo>
                <a:lnTo>
                  <a:pt x="101" y="329"/>
                </a:lnTo>
                <a:lnTo>
                  <a:pt x="93" y="329"/>
                </a:lnTo>
                <a:lnTo>
                  <a:pt x="91" y="329"/>
                </a:lnTo>
                <a:lnTo>
                  <a:pt x="88" y="329"/>
                </a:lnTo>
                <a:lnTo>
                  <a:pt x="86" y="329"/>
                </a:lnTo>
                <a:lnTo>
                  <a:pt x="78" y="318"/>
                </a:lnTo>
                <a:lnTo>
                  <a:pt x="77" y="316"/>
                </a:lnTo>
                <a:lnTo>
                  <a:pt x="77" y="313"/>
                </a:lnTo>
                <a:lnTo>
                  <a:pt x="77" y="310"/>
                </a:lnTo>
                <a:lnTo>
                  <a:pt x="77" y="307"/>
                </a:lnTo>
                <a:lnTo>
                  <a:pt x="75" y="304"/>
                </a:lnTo>
                <a:lnTo>
                  <a:pt x="75" y="300"/>
                </a:lnTo>
                <a:lnTo>
                  <a:pt x="74" y="296"/>
                </a:lnTo>
                <a:lnTo>
                  <a:pt x="71" y="290"/>
                </a:lnTo>
                <a:lnTo>
                  <a:pt x="64" y="285"/>
                </a:lnTo>
                <a:lnTo>
                  <a:pt x="59" y="288"/>
                </a:lnTo>
                <a:lnTo>
                  <a:pt x="49" y="289"/>
                </a:lnTo>
                <a:lnTo>
                  <a:pt x="44" y="289"/>
                </a:lnTo>
                <a:lnTo>
                  <a:pt x="40" y="289"/>
                </a:lnTo>
                <a:lnTo>
                  <a:pt x="22" y="278"/>
                </a:lnTo>
                <a:lnTo>
                  <a:pt x="1" y="267"/>
                </a:lnTo>
                <a:lnTo>
                  <a:pt x="0" y="266"/>
                </a:lnTo>
                <a:lnTo>
                  <a:pt x="0" y="261"/>
                </a:lnTo>
                <a:lnTo>
                  <a:pt x="20" y="241"/>
                </a:lnTo>
                <a:lnTo>
                  <a:pt x="28" y="233"/>
                </a:lnTo>
                <a:lnTo>
                  <a:pt x="27" y="224"/>
                </a:lnTo>
                <a:lnTo>
                  <a:pt x="31" y="212"/>
                </a:lnTo>
                <a:lnTo>
                  <a:pt x="33" y="203"/>
                </a:lnTo>
                <a:lnTo>
                  <a:pt x="33" y="200"/>
                </a:lnTo>
                <a:lnTo>
                  <a:pt x="26" y="190"/>
                </a:lnTo>
                <a:lnTo>
                  <a:pt x="25" y="186"/>
                </a:lnTo>
                <a:lnTo>
                  <a:pt x="29" y="178"/>
                </a:lnTo>
                <a:lnTo>
                  <a:pt x="35" y="167"/>
                </a:lnTo>
                <a:lnTo>
                  <a:pt x="31" y="164"/>
                </a:lnTo>
                <a:lnTo>
                  <a:pt x="29" y="156"/>
                </a:lnTo>
                <a:lnTo>
                  <a:pt x="28" y="160"/>
                </a:lnTo>
                <a:lnTo>
                  <a:pt x="5" y="133"/>
                </a:lnTo>
                <a:lnTo>
                  <a:pt x="3" y="127"/>
                </a:lnTo>
                <a:lnTo>
                  <a:pt x="17" y="127"/>
                </a:lnTo>
                <a:lnTo>
                  <a:pt x="34" y="127"/>
                </a:lnTo>
                <a:lnTo>
                  <a:pt x="38" y="112"/>
                </a:lnTo>
                <a:lnTo>
                  <a:pt x="35" y="110"/>
                </a:lnTo>
                <a:lnTo>
                  <a:pt x="36" y="98"/>
                </a:lnTo>
                <a:lnTo>
                  <a:pt x="56" y="79"/>
                </a:lnTo>
                <a:lnTo>
                  <a:pt x="46" y="71"/>
                </a:lnTo>
                <a:lnTo>
                  <a:pt x="42" y="63"/>
                </a:lnTo>
                <a:lnTo>
                  <a:pt x="40" y="55"/>
                </a:lnTo>
                <a:lnTo>
                  <a:pt x="31" y="45"/>
                </a:lnTo>
                <a:lnTo>
                  <a:pt x="34" y="41"/>
                </a:lnTo>
                <a:lnTo>
                  <a:pt x="30" y="38"/>
                </a:lnTo>
                <a:lnTo>
                  <a:pt x="29" y="36"/>
                </a:lnTo>
                <a:lnTo>
                  <a:pt x="34" y="37"/>
                </a:lnTo>
                <a:lnTo>
                  <a:pt x="36" y="37"/>
                </a:lnTo>
                <a:lnTo>
                  <a:pt x="39" y="37"/>
                </a:lnTo>
                <a:lnTo>
                  <a:pt x="42" y="37"/>
                </a:lnTo>
                <a:lnTo>
                  <a:pt x="45" y="37"/>
                </a:lnTo>
                <a:lnTo>
                  <a:pt x="47" y="37"/>
                </a:lnTo>
                <a:lnTo>
                  <a:pt x="49" y="37"/>
                </a:lnTo>
                <a:lnTo>
                  <a:pt x="53" y="37"/>
                </a:lnTo>
                <a:lnTo>
                  <a:pt x="74" y="37"/>
                </a:lnTo>
                <a:lnTo>
                  <a:pt x="79" y="37"/>
                </a:lnTo>
                <a:lnTo>
                  <a:pt x="81" y="37"/>
                </a:lnTo>
                <a:lnTo>
                  <a:pt x="91" y="37"/>
                </a:lnTo>
                <a:lnTo>
                  <a:pt x="93" y="37"/>
                </a:lnTo>
                <a:lnTo>
                  <a:pt x="96" y="37"/>
                </a:lnTo>
                <a:lnTo>
                  <a:pt x="102" y="37"/>
                </a:lnTo>
                <a:lnTo>
                  <a:pt x="104" y="37"/>
                </a:lnTo>
                <a:lnTo>
                  <a:pt x="118" y="37"/>
                </a:lnTo>
                <a:lnTo>
                  <a:pt x="118" y="31"/>
                </a:lnTo>
                <a:lnTo>
                  <a:pt x="118" y="24"/>
                </a:lnTo>
                <a:lnTo>
                  <a:pt x="118" y="11"/>
                </a:lnTo>
                <a:lnTo>
                  <a:pt x="118" y="2"/>
                </a:lnTo>
                <a:lnTo>
                  <a:pt x="118" y="1"/>
                </a:lnTo>
                <a:lnTo>
                  <a:pt x="125" y="0"/>
                </a:lnTo>
                <a:lnTo>
                  <a:pt x="127" y="0"/>
                </a:lnTo>
                <a:lnTo>
                  <a:pt x="145" y="1"/>
                </a:lnTo>
                <a:lnTo>
                  <a:pt x="147" y="1"/>
                </a:lnTo>
                <a:lnTo>
                  <a:pt x="15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 name="Freeform 237"/>
          <p:cNvSpPr>
            <a:spLocks/>
          </p:cNvSpPr>
          <p:nvPr/>
        </p:nvSpPr>
        <p:spPr bwMode="auto">
          <a:xfrm>
            <a:off x="8067675" y="4875214"/>
            <a:ext cx="26988" cy="26987"/>
          </a:xfrm>
          <a:custGeom>
            <a:avLst/>
            <a:gdLst>
              <a:gd name="T0" fmla="*/ 2147483646 w 19"/>
              <a:gd name="T1" fmla="*/ 0 h 20"/>
              <a:gd name="T2" fmla="*/ 2147483646 w 19"/>
              <a:gd name="T3" fmla="*/ 0 h 20"/>
              <a:gd name="T4" fmla="*/ 2147483646 w 19"/>
              <a:gd name="T5" fmla="*/ 2147483646 h 20"/>
              <a:gd name="T6" fmla="*/ 0 w 19"/>
              <a:gd name="T7" fmla="*/ 2147483646 h 20"/>
              <a:gd name="T8" fmla="*/ 2147483646 w 19"/>
              <a:gd name="T9" fmla="*/ 0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12" y="0"/>
                </a:moveTo>
                <a:lnTo>
                  <a:pt x="18" y="0"/>
                </a:lnTo>
                <a:lnTo>
                  <a:pt x="12" y="19"/>
                </a:lnTo>
                <a:lnTo>
                  <a:pt x="0" y="12"/>
                </a:lnTo>
                <a:lnTo>
                  <a:pt x="1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 name="Freeform 238"/>
          <p:cNvSpPr>
            <a:spLocks/>
          </p:cNvSpPr>
          <p:nvPr/>
        </p:nvSpPr>
        <p:spPr bwMode="auto">
          <a:xfrm>
            <a:off x="9202739" y="3305176"/>
            <a:ext cx="630237" cy="479425"/>
          </a:xfrm>
          <a:custGeom>
            <a:avLst/>
            <a:gdLst>
              <a:gd name="T0" fmla="*/ 2147483646 w 436"/>
              <a:gd name="T1" fmla="*/ 2147483646 h 343"/>
              <a:gd name="T2" fmla="*/ 2147483646 w 436"/>
              <a:gd name="T3" fmla="*/ 2147483646 h 343"/>
              <a:gd name="T4" fmla="*/ 2147483646 w 436"/>
              <a:gd name="T5" fmla="*/ 2147483646 h 343"/>
              <a:gd name="T6" fmla="*/ 2147483646 w 436"/>
              <a:gd name="T7" fmla="*/ 2147483646 h 343"/>
              <a:gd name="T8" fmla="*/ 2147483646 w 436"/>
              <a:gd name="T9" fmla="*/ 2147483646 h 343"/>
              <a:gd name="T10" fmla="*/ 2147483646 w 436"/>
              <a:gd name="T11" fmla="*/ 2147483646 h 343"/>
              <a:gd name="T12" fmla="*/ 2147483646 w 436"/>
              <a:gd name="T13" fmla="*/ 2147483646 h 343"/>
              <a:gd name="T14" fmla="*/ 2147483646 w 436"/>
              <a:gd name="T15" fmla="*/ 2147483646 h 343"/>
              <a:gd name="T16" fmla="*/ 2147483646 w 436"/>
              <a:gd name="T17" fmla="*/ 2147483646 h 343"/>
              <a:gd name="T18" fmla="*/ 2147483646 w 436"/>
              <a:gd name="T19" fmla="*/ 2147483646 h 343"/>
              <a:gd name="T20" fmla="*/ 2147483646 w 436"/>
              <a:gd name="T21" fmla="*/ 2147483646 h 343"/>
              <a:gd name="T22" fmla="*/ 2147483646 w 436"/>
              <a:gd name="T23" fmla="*/ 2147483646 h 343"/>
              <a:gd name="T24" fmla="*/ 2147483646 w 436"/>
              <a:gd name="T25" fmla="*/ 2147483646 h 343"/>
              <a:gd name="T26" fmla="*/ 2147483646 w 436"/>
              <a:gd name="T27" fmla="*/ 2147483646 h 343"/>
              <a:gd name="T28" fmla="*/ 2147483646 w 436"/>
              <a:gd name="T29" fmla="*/ 2147483646 h 343"/>
              <a:gd name="T30" fmla="*/ 2147483646 w 436"/>
              <a:gd name="T31" fmla="*/ 2147483646 h 343"/>
              <a:gd name="T32" fmla="*/ 2147483646 w 436"/>
              <a:gd name="T33" fmla="*/ 2147483646 h 343"/>
              <a:gd name="T34" fmla="*/ 2147483646 w 436"/>
              <a:gd name="T35" fmla="*/ 2147483646 h 343"/>
              <a:gd name="T36" fmla="*/ 2147483646 w 436"/>
              <a:gd name="T37" fmla="*/ 2147483646 h 343"/>
              <a:gd name="T38" fmla="*/ 2147483646 w 436"/>
              <a:gd name="T39" fmla="*/ 2147483646 h 343"/>
              <a:gd name="T40" fmla="*/ 2147483646 w 436"/>
              <a:gd name="T41" fmla="*/ 2147483646 h 343"/>
              <a:gd name="T42" fmla="*/ 2147483646 w 436"/>
              <a:gd name="T43" fmla="*/ 2147483646 h 343"/>
              <a:gd name="T44" fmla="*/ 2147483646 w 436"/>
              <a:gd name="T45" fmla="*/ 2147483646 h 343"/>
              <a:gd name="T46" fmla="*/ 2147483646 w 436"/>
              <a:gd name="T47" fmla="*/ 2147483646 h 343"/>
              <a:gd name="T48" fmla="*/ 2147483646 w 436"/>
              <a:gd name="T49" fmla="*/ 2147483646 h 343"/>
              <a:gd name="T50" fmla="*/ 2147483646 w 436"/>
              <a:gd name="T51" fmla="*/ 2147483646 h 343"/>
              <a:gd name="T52" fmla="*/ 2147483646 w 436"/>
              <a:gd name="T53" fmla="*/ 2147483646 h 343"/>
              <a:gd name="T54" fmla="*/ 2147483646 w 436"/>
              <a:gd name="T55" fmla="*/ 2147483646 h 343"/>
              <a:gd name="T56" fmla="*/ 2147483646 w 436"/>
              <a:gd name="T57" fmla="*/ 2147483646 h 343"/>
              <a:gd name="T58" fmla="*/ 2147483646 w 436"/>
              <a:gd name="T59" fmla="*/ 2147483646 h 343"/>
              <a:gd name="T60" fmla="*/ 2147483646 w 436"/>
              <a:gd name="T61" fmla="*/ 2147483646 h 343"/>
              <a:gd name="T62" fmla="*/ 0 w 436"/>
              <a:gd name="T63" fmla="*/ 2147483646 h 343"/>
              <a:gd name="T64" fmla="*/ 0 w 436"/>
              <a:gd name="T65" fmla="*/ 2147483646 h 343"/>
              <a:gd name="T66" fmla="*/ 2147483646 w 436"/>
              <a:gd name="T67" fmla="*/ 2147483646 h 343"/>
              <a:gd name="T68" fmla="*/ 2147483646 w 436"/>
              <a:gd name="T69" fmla="*/ 2147483646 h 343"/>
              <a:gd name="T70" fmla="*/ 2147483646 w 436"/>
              <a:gd name="T71" fmla="*/ 2147483646 h 343"/>
              <a:gd name="T72" fmla="*/ 2147483646 w 436"/>
              <a:gd name="T73" fmla="*/ 2147483646 h 343"/>
              <a:gd name="T74" fmla="*/ 2147483646 w 436"/>
              <a:gd name="T75" fmla="*/ 2147483646 h 343"/>
              <a:gd name="T76" fmla="*/ 2147483646 w 436"/>
              <a:gd name="T77" fmla="*/ 2147483646 h 343"/>
              <a:gd name="T78" fmla="*/ 2147483646 w 436"/>
              <a:gd name="T79" fmla="*/ 2147483646 h 343"/>
              <a:gd name="T80" fmla="*/ 2147483646 w 436"/>
              <a:gd name="T81" fmla="*/ 2147483646 h 343"/>
              <a:gd name="T82" fmla="*/ 2147483646 w 436"/>
              <a:gd name="T83" fmla="*/ 2147483646 h 343"/>
              <a:gd name="T84" fmla="*/ 2147483646 w 436"/>
              <a:gd name="T85" fmla="*/ 2147483646 h 343"/>
              <a:gd name="T86" fmla="*/ 2147483646 w 436"/>
              <a:gd name="T87" fmla="*/ 2147483646 h 343"/>
              <a:gd name="T88" fmla="*/ 2147483646 w 436"/>
              <a:gd name="T89" fmla="*/ 2147483646 h 343"/>
              <a:gd name="T90" fmla="*/ 2147483646 w 436"/>
              <a:gd name="T91" fmla="*/ 2147483646 h 343"/>
              <a:gd name="T92" fmla="*/ 2147483646 w 436"/>
              <a:gd name="T93" fmla="*/ 2147483646 h 343"/>
              <a:gd name="T94" fmla="*/ 2147483646 w 436"/>
              <a:gd name="T95" fmla="*/ 2147483646 h 343"/>
              <a:gd name="T96" fmla="*/ 2147483646 w 436"/>
              <a:gd name="T97" fmla="*/ 2147483646 h 343"/>
              <a:gd name="T98" fmla="*/ 2147483646 w 436"/>
              <a:gd name="T99" fmla="*/ 2147483646 h 343"/>
              <a:gd name="T100" fmla="*/ 2147483646 w 436"/>
              <a:gd name="T101" fmla="*/ 2147483646 h 343"/>
              <a:gd name="T102" fmla="*/ 2147483646 w 436"/>
              <a:gd name="T103" fmla="*/ 2147483646 h 343"/>
              <a:gd name="T104" fmla="*/ 2147483646 w 436"/>
              <a:gd name="T105" fmla="*/ 2147483646 h 343"/>
              <a:gd name="T106" fmla="*/ 2147483646 w 436"/>
              <a:gd name="T107" fmla="*/ 2147483646 h 343"/>
              <a:gd name="T108" fmla="*/ 2147483646 w 436"/>
              <a:gd name="T109" fmla="*/ 2147483646 h 343"/>
              <a:gd name="T110" fmla="*/ 2147483646 w 436"/>
              <a:gd name="T111" fmla="*/ 2147483646 h 343"/>
              <a:gd name="T112" fmla="*/ 2147483646 w 436"/>
              <a:gd name="T113" fmla="*/ 2147483646 h 343"/>
              <a:gd name="T114" fmla="*/ 2147483646 w 436"/>
              <a:gd name="T115" fmla="*/ 2147483646 h 343"/>
              <a:gd name="T116" fmla="*/ 2147483646 w 436"/>
              <a:gd name="T117" fmla="*/ 2147483646 h 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6"/>
              <a:gd name="T178" fmla="*/ 0 h 343"/>
              <a:gd name="T179" fmla="*/ 436 w 436"/>
              <a:gd name="T180" fmla="*/ 343 h 3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6" h="343">
                <a:moveTo>
                  <a:pt x="274" y="0"/>
                </a:moveTo>
                <a:lnTo>
                  <a:pt x="280" y="1"/>
                </a:lnTo>
                <a:lnTo>
                  <a:pt x="283" y="1"/>
                </a:lnTo>
                <a:lnTo>
                  <a:pt x="286" y="1"/>
                </a:lnTo>
                <a:lnTo>
                  <a:pt x="288" y="2"/>
                </a:lnTo>
                <a:lnTo>
                  <a:pt x="291" y="3"/>
                </a:lnTo>
                <a:lnTo>
                  <a:pt x="292" y="9"/>
                </a:lnTo>
                <a:lnTo>
                  <a:pt x="292" y="15"/>
                </a:lnTo>
                <a:lnTo>
                  <a:pt x="292" y="19"/>
                </a:lnTo>
                <a:lnTo>
                  <a:pt x="292" y="21"/>
                </a:lnTo>
                <a:lnTo>
                  <a:pt x="300" y="32"/>
                </a:lnTo>
                <a:lnTo>
                  <a:pt x="303" y="35"/>
                </a:lnTo>
                <a:lnTo>
                  <a:pt x="308" y="38"/>
                </a:lnTo>
                <a:lnTo>
                  <a:pt x="329" y="44"/>
                </a:lnTo>
                <a:lnTo>
                  <a:pt x="346" y="47"/>
                </a:lnTo>
                <a:lnTo>
                  <a:pt x="350" y="52"/>
                </a:lnTo>
                <a:lnTo>
                  <a:pt x="352" y="53"/>
                </a:lnTo>
                <a:lnTo>
                  <a:pt x="381" y="70"/>
                </a:lnTo>
                <a:lnTo>
                  <a:pt x="378" y="74"/>
                </a:lnTo>
                <a:lnTo>
                  <a:pt x="407" y="80"/>
                </a:lnTo>
                <a:lnTo>
                  <a:pt x="427" y="107"/>
                </a:lnTo>
                <a:lnTo>
                  <a:pt x="435" y="114"/>
                </a:lnTo>
                <a:lnTo>
                  <a:pt x="435" y="120"/>
                </a:lnTo>
                <a:lnTo>
                  <a:pt x="435" y="124"/>
                </a:lnTo>
                <a:lnTo>
                  <a:pt x="435" y="127"/>
                </a:lnTo>
                <a:lnTo>
                  <a:pt x="435" y="131"/>
                </a:lnTo>
                <a:lnTo>
                  <a:pt x="435" y="137"/>
                </a:lnTo>
                <a:lnTo>
                  <a:pt x="435" y="141"/>
                </a:lnTo>
                <a:lnTo>
                  <a:pt x="435" y="144"/>
                </a:lnTo>
                <a:lnTo>
                  <a:pt x="435" y="150"/>
                </a:lnTo>
                <a:lnTo>
                  <a:pt x="435" y="155"/>
                </a:lnTo>
                <a:lnTo>
                  <a:pt x="435" y="158"/>
                </a:lnTo>
                <a:lnTo>
                  <a:pt x="435" y="160"/>
                </a:lnTo>
                <a:lnTo>
                  <a:pt x="435" y="163"/>
                </a:lnTo>
                <a:lnTo>
                  <a:pt x="435" y="166"/>
                </a:lnTo>
                <a:lnTo>
                  <a:pt x="435" y="168"/>
                </a:lnTo>
                <a:lnTo>
                  <a:pt x="435" y="173"/>
                </a:lnTo>
                <a:lnTo>
                  <a:pt x="435" y="176"/>
                </a:lnTo>
                <a:lnTo>
                  <a:pt x="435" y="178"/>
                </a:lnTo>
                <a:lnTo>
                  <a:pt x="435" y="182"/>
                </a:lnTo>
                <a:lnTo>
                  <a:pt x="435" y="184"/>
                </a:lnTo>
                <a:lnTo>
                  <a:pt x="435" y="186"/>
                </a:lnTo>
                <a:lnTo>
                  <a:pt x="435" y="200"/>
                </a:lnTo>
                <a:lnTo>
                  <a:pt x="433" y="206"/>
                </a:lnTo>
                <a:lnTo>
                  <a:pt x="435" y="208"/>
                </a:lnTo>
                <a:lnTo>
                  <a:pt x="435" y="212"/>
                </a:lnTo>
                <a:lnTo>
                  <a:pt x="435" y="216"/>
                </a:lnTo>
                <a:lnTo>
                  <a:pt x="431" y="218"/>
                </a:lnTo>
                <a:lnTo>
                  <a:pt x="424" y="218"/>
                </a:lnTo>
                <a:lnTo>
                  <a:pt x="421" y="218"/>
                </a:lnTo>
                <a:lnTo>
                  <a:pt x="419" y="218"/>
                </a:lnTo>
                <a:lnTo>
                  <a:pt x="403" y="218"/>
                </a:lnTo>
                <a:lnTo>
                  <a:pt x="395" y="218"/>
                </a:lnTo>
                <a:lnTo>
                  <a:pt x="393" y="218"/>
                </a:lnTo>
                <a:lnTo>
                  <a:pt x="389" y="218"/>
                </a:lnTo>
                <a:lnTo>
                  <a:pt x="386" y="218"/>
                </a:lnTo>
                <a:lnTo>
                  <a:pt x="384" y="218"/>
                </a:lnTo>
                <a:lnTo>
                  <a:pt x="371" y="218"/>
                </a:lnTo>
                <a:lnTo>
                  <a:pt x="367" y="218"/>
                </a:lnTo>
                <a:lnTo>
                  <a:pt x="362" y="218"/>
                </a:lnTo>
                <a:lnTo>
                  <a:pt x="358" y="218"/>
                </a:lnTo>
                <a:lnTo>
                  <a:pt x="358" y="229"/>
                </a:lnTo>
                <a:lnTo>
                  <a:pt x="358" y="234"/>
                </a:lnTo>
                <a:lnTo>
                  <a:pt x="358" y="236"/>
                </a:lnTo>
                <a:lnTo>
                  <a:pt x="358" y="241"/>
                </a:lnTo>
                <a:lnTo>
                  <a:pt x="358" y="254"/>
                </a:lnTo>
                <a:lnTo>
                  <a:pt x="358" y="259"/>
                </a:lnTo>
                <a:lnTo>
                  <a:pt x="358" y="261"/>
                </a:lnTo>
                <a:lnTo>
                  <a:pt x="358" y="262"/>
                </a:lnTo>
                <a:lnTo>
                  <a:pt x="358" y="268"/>
                </a:lnTo>
                <a:lnTo>
                  <a:pt x="358" y="270"/>
                </a:lnTo>
                <a:lnTo>
                  <a:pt x="358" y="279"/>
                </a:lnTo>
                <a:lnTo>
                  <a:pt x="358" y="283"/>
                </a:lnTo>
                <a:lnTo>
                  <a:pt x="358" y="286"/>
                </a:lnTo>
                <a:lnTo>
                  <a:pt x="358" y="289"/>
                </a:lnTo>
                <a:lnTo>
                  <a:pt x="358" y="315"/>
                </a:lnTo>
                <a:lnTo>
                  <a:pt x="358" y="326"/>
                </a:lnTo>
                <a:lnTo>
                  <a:pt x="358" y="336"/>
                </a:lnTo>
                <a:lnTo>
                  <a:pt x="358" y="340"/>
                </a:lnTo>
                <a:lnTo>
                  <a:pt x="349" y="342"/>
                </a:lnTo>
                <a:lnTo>
                  <a:pt x="340" y="342"/>
                </a:lnTo>
                <a:lnTo>
                  <a:pt x="320" y="342"/>
                </a:lnTo>
                <a:lnTo>
                  <a:pt x="305" y="342"/>
                </a:lnTo>
                <a:lnTo>
                  <a:pt x="285" y="342"/>
                </a:lnTo>
                <a:lnTo>
                  <a:pt x="276" y="342"/>
                </a:lnTo>
                <a:lnTo>
                  <a:pt x="264" y="342"/>
                </a:lnTo>
                <a:lnTo>
                  <a:pt x="248" y="342"/>
                </a:lnTo>
                <a:lnTo>
                  <a:pt x="239" y="342"/>
                </a:lnTo>
                <a:lnTo>
                  <a:pt x="229" y="342"/>
                </a:lnTo>
                <a:lnTo>
                  <a:pt x="225" y="342"/>
                </a:lnTo>
                <a:lnTo>
                  <a:pt x="215" y="342"/>
                </a:lnTo>
                <a:lnTo>
                  <a:pt x="203" y="342"/>
                </a:lnTo>
                <a:lnTo>
                  <a:pt x="186" y="342"/>
                </a:lnTo>
                <a:lnTo>
                  <a:pt x="153" y="342"/>
                </a:lnTo>
                <a:lnTo>
                  <a:pt x="139" y="342"/>
                </a:lnTo>
                <a:lnTo>
                  <a:pt x="128" y="342"/>
                </a:lnTo>
                <a:lnTo>
                  <a:pt x="110" y="342"/>
                </a:lnTo>
                <a:lnTo>
                  <a:pt x="107" y="342"/>
                </a:lnTo>
                <a:lnTo>
                  <a:pt x="92" y="342"/>
                </a:lnTo>
                <a:lnTo>
                  <a:pt x="88" y="342"/>
                </a:lnTo>
                <a:lnTo>
                  <a:pt x="86" y="342"/>
                </a:lnTo>
                <a:lnTo>
                  <a:pt x="83" y="342"/>
                </a:lnTo>
                <a:lnTo>
                  <a:pt x="73" y="342"/>
                </a:lnTo>
                <a:lnTo>
                  <a:pt x="71" y="342"/>
                </a:lnTo>
                <a:lnTo>
                  <a:pt x="71" y="319"/>
                </a:lnTo>
                <a:lnTo>
                  <a:pt x="72" y="313"/>
                </a:lnTo>
                <a:lnTo>
                  <a:pt x="72" y="309"/>
                </a:lnTo>
                <a:lnTo>
                  <a:pt x="71" y="303"/>
                </a:lnTo>
                <a:lnTo>
                  <a:pt x="71" y="300"/>
                </a:lnTo>
                <a:lnTo>
                  <a:pt x="71" y="296"/>
                </a:lnTo>
                <a:lnTo>
                  <a:pt x="71" y="292"/>
                </a:lnTo>
                <a:lnTo>
                  <a:pt x="71" y="286"/>
                </a:lnTo>
                <a:lnTo>
                  <a:pt x="71" y="283"/>
                </a:lnTo>
                <a:lnTo>
                  <a:pt x="71" y="280"/>
                </a:lnTo>
                <a:lnTo>
                  <a:pt x="71" y="272"/>
                </a:lnTo>
                <a:lnTo>
                  <a:pt x="41" y="253"/>
                </a:lnTo>
                <a:lnTo>
                  <a:pt x="37" y="253"/>
                </a:lnTo>
                <a:lnTo>
                  <a:pt x="27" y="253"/>
                </a:lnTo>
                <a:lnTo>
                  <a:pt x="24" y="253"/>
                </a:lnTo>
                <a:lnTo>
                  <a:pt x="20" y="253"/>
                </a:lnTo>
                <a:lnTo>
                  <a:pt x="16" y="253"/>
                </a:lnTo>
                <a:lnTo>
                  <a:pt x="12" y="253"/>
                </a:lnTo>
                <a:lnTo>
                  <a:pt x="6" y="253"/>
                </a:lnTo>
                <a:lnTo>
                  <a:pt x="4" y="253"/>
                </a:lnTo>
                <a:lnTo>
                  <a:pt x="2" y="253"/>
                </a:lnTo>
                <a:lnTo>
                  <a:pt x="0" y="253"/>
                </a:lnTo>
                <a:lnTo>
                  <a:pt x="0" y="243"/>
                </a:lnTo>
                <a:lnTo>
                  <a:pt x="0" y="240"/>
                </a:lnTo>
                <a:lnTo>
                  <a:pt x="0" y="234"/>
                </a:lnTo>
                <a:lnTo>
                  <a:pt x="0" y="232"/>
                </a:lnTo>
                <a:lnTo>
                  <a:pt x="0" y="229"/>
                </a:lnTo>
                <a:lnTo>
                  <a:pt x="0" y="223"/>
                </a:lnTo>
                <a:lnTo>
                  <a:pt x="0" y="218"/>
                </a:lnTo>
                <a:lnTo>
                  <a:pt x="3" y="218"/>
                </a:lnTo>
                <a:lnTo>
                  <a:pt x="2" y="209"/>
                </a:lnTo>
                <a:lnTo>
                  <a:pt x="2" y="200"/>
                </a:lnTo>
                <a:lnTo>
                  <a:pt x="2" y="197"/>
                </a:lnTo>
                <a:lnTo>
                  <a:pt x="2" y="192"/>
                </a:lnTo>
                <a:lnTo>
                  <a:pt x="2" y="167"/>
                </a:lnTo>
                <a:lnTo>
                  <a:pt x="2" y="163"/>
                </a:lnTo>
                <a:lnTo>
                  <a:pt x="2" y="160"/>
                </a:lnTo>
                <a:lnTo>
                  <a:pt x="2" y="156"/>
                </a:lnTo>
                <a:lnTo>
                  <a:pt x="2" y="146"/>
                </a:lnTo>
                <a:lnTo>
                  <a:pt x="2" y="138"/>
                </a:lnTo>
                <a:lnTo>
                  <a:pt x="4" y="138"/>
                </a:lnTo>
                <a:lnTo>
                  <a:pt x="6" y="137"/>
                </a:lnTo>
                <a:lnTo>
                  <a:pt x="9" y="137"/>
                </a:lnTo>
                <a:lnTo>
                  <a:pt x="12" y="135"/>
                </a:lnTo>
                <a:lnTo>
                  <a:pt x="18" y="130"/>
                </a:lnTo>
                <a:lnTo>
                  <a:pt x="23" y="124"/>
                </a:lnTo>
                <a:lnTo>
                  <a:pt x="24" y="123"/>
                </a:lnTo>
                <a:lnTo>
                  <a:pt x="28" y="115"/>
                </a:lnTo>
                <a:lnTo>
                  <a:pt x="31" y="114"/>
                </a:lnTo>
                <a:lnTo>
                  <a:pt x="43" y="110"/>
                </a:lnTo>
                <a:lnTo>
                  <a:pt x="47" y="113"/>
                </a:lnTo>
                <a:lnTo>
                  <a:pt x="49" y="114"/>
                </a:lnTo>
                <a:lnTo>
                  <a:pt x="51" y="116"/>
                </a:lnTo>
                <a:lnTo>
                  <a:pt x="53" y="117"/>
                </a:lnTo>
                <a:lnTo>
                  <a:pt x="54" y="121"/>
                </a:lnTo>
                <a:lnTo>
                  <a:pt x="65" y="129"/>
                </a:lnTo>
                <a:lnTo>
                  <a:pt x="69" y="132"/>
                </a:lnTo>
                <a:lnTo>
                  <a:pt x="69" y="138"/>
                </a:lnTo>
                <a:lnTo>
                  <a:pt x="69" y="141"/>
                </a:lnTo>
                <a:lnTo>
                  <a:pt x="72" y="142"/>
                </a:lnTo>
                <a:lnTo>
                  <a:pt x="74" y="140"/>
                </a:lnTo>
                <a:lnTo>
                  <a:pt x="76" y="139"/>
                </a:lnTo>
                <a:lnTo>
                  <a:pt x="79" y="138"/>
                </a:lnTo>
                <a:lnTo>
                  <a:pt x="83" y="135"/>
                </a:lnTo>
                <a:lnTo>
                  <a:pt x="85" y="135"/>
                </a:lnTo>
                <a:lnTo>
                  <a:pt x="95" y="132"/>
                </a:lnTo>
                <a:lnTo>
                  <a:pt x="96" y="132"/>
                </a:lnTo>
                <a:lnTo>
                  <a:pt x="98" y="132"/>
                </a:lnTo>
                <a:lnTo>
                  <a:pt x="101" y="132"/>
                </a:lnTo>
                <a:lnTo>
                  <a:pt x="113" y="139"/>
                </a:lnTo>
                <a:lnTo>
                  <a:pt x="116" y="141"/>
                </a:lnTo>
                <a:lnTo>
                  <a:pt x="124" y="151"/>
                </a:lnTo>
                <a:lnTo>
                  <a:pt x="129" y="159"/>
                </a:lnTo>
                <a:lnTo>
                  <a:pt x="135" y="164"/>
                </a:lnTo>
                <a:lnTo>
                  <a:pt x="136" y="164"/>
                </a:lnTo>
                <a:lnTo>
                  <a:pt x="140" y="167"/>
                </a:lnTo>
                <a:lnTo>
                  <a:pt x="146" y="167"/>
                </a:lnTo>
                <a:lnTo>
                  <a:pt x="149" y="164"/>
                </a:lnTo>
                <a:lnTo>
                  <a:pt x="152" y="163"/>
                </a:lnTo>
                <a:lnTo>
                  <a:pt x="155" y="160"/>
                </a:lnTo>
                <a:lnTo>
                  <a:pt x="158" y="158"/>
                </a:lnTo>
                <a:lnTo>
                  <a:pt x="159" y="157"/>
                </a:lnTo>
                <a:lnTo>
                  <a:pt x="159" y="156"/>
                </a:lnTo>
                <a:lnTo>
                  <a:pt x="164" y="150"/>
                </a:lnTo>
                <a:lnTo>
                  <a:pt x="169" y="144"/>
                </a:lnTo>
                <a:lnTo>
                  <a:pt x="173" y="131"/>
                </a:lnTo>
                <a:lnTo>
                  <a:pt x="176" y="130"/>
                </a:lnTo>
                <a:lnTo>
                  <a:pt x="179" y="130"/>
                </a:lnTo>
                <a:lnTo>
                  <a:pt x="186" y="133"/>
                </a:lnTo>
                <a:lnTo>
                  <a:pt x="188" y="133"/>
                </a:lnTo>
                <a:lnTo>
                  <a:pt x="192" y="122"/>
                </a:lnTo>
                <a:lnTo>
                  <a:pt x="191" y="117"/>
                </a:lnTo>
                <a:lnTo>
                  <a:pt x="190" y="114"/>
                </a:lnTo>
                <a:lnTo>
                  <a:pt x="188" y="110"/>
                </a:lnTo>
                <a:lnTo>
                  <a:pt x="186" y="106"/>
                </a:lnTo>
                <a:lnTo>
                  <a:pt x="194" y="90"/>
                </a:lnTo>
                <a:lnTo>
                  <a:pt x="204" y="92"/>
                </a:lnTo>
                <a:lnTo>
                  <a:pt x="206" y="96"/>
                </a:lnTo>
                <a:lnTo>
                  <a:pt x="213" y="86"/>
                </a:lnTo>
                <a:lnTo>
                  <a:pt x="207" y="82"/>
                </a:lnTo>
                <a:lnTo>
                  <a:pt x="204" y="81"/>
                </a:lnTo>
                <a:lnTo>
                  <a:pt x="203" y="81"/>
                </a:lnTo>
                <a:lnTo>
                  <a:pt x="199" y="78"/>
                </a:lnTo>
                <a:lnTo>
                  <a:pt x="199" y="75"/>
                </a:lnTo>
                <a:lnTo>
                  <a:pt x="202" y="74"/>
                </a:lnTo>
                <a:lnTo>
                  <a:pt x="205" y="71"/>
                </a:lnTo>
                <a:lnTo>
                  <a:pt x="207" y="70"/>
                </a:lnTo>
                <a:lnTo>
                  <a:pt x="216" y="65"/>
                </a:lnTo>
                <a:lnTo>
                  <a:pt x="218" y="66"/>
                </a:lnTo>
                <a:lnTo>
                  <a:pt x="220" y="67"/>
                </a:lnTo>
                <a:lnTo>
                  <a:pt x="221" y="69"/>
                </a:lnTo>
                <a:lnTo>
                  <a:pt x="222" y="71"/>
                </a:lnTo>
                <a:lnTo>
                  <a:pt x="227" y="73"/>
                </a:lnTo>
                <a:lnTo>
                  <a:pt x="228" y="70"/>
                </a:lnTo>
                <a:lnTo>
                  <a:pt x="230" y="67"/>
                </a:lnTo>
                <a:lnTo>
                  <a:pt x="231" y="65"/>
                </a:lnTo>
                <a:lnTo>
                  <a:pt x="233" y="62"/>
                </a:lnTo>
                <a:lnTo>
                  <a:pt x="235" y="58"/>
                </a:lnTo>
                <a:lnTo>
                  <a:pt x="240" y="50"/>
                </a:lnTo>
                <a:lnTo>
                  <a:pt x="242" y="49"/>
                </a:lnTo>
                <a:lnTo>
                  <a:pt x="247" y="46"/>
                </a:lnTo>
                <a:lnTo>
                  <a:pt x="249" y="45"/>
                </a:lnTo>
                <a:lnTo>
                  <a:pt x="251" y="38"/>
                </a:lnTo>
                <a:lnTo>
                  <a:pt x="253" y="31"/>
                </a:lnTo>
                <a:lnTo>
                  <a:pt x="254" y="27"/>
                </a:lnTo>
                <a:lnTo>
                  <a:pt x="254" y="22"/>
                </a:lnTo>
                <a:lnTo>
                  <a:pt x="255" y="19"/>
                </a:lnTo>
                <a:lnTo>
                  <a:pt x="257" y="16"/>
                </a:lnTo>
                <a:lnTo>
                  <a:pt x="258" y="14"/>
                </a:lnTo>
                <a:lnTo>
                  <a:pt x="262" y="6"/>
                </a:lnTo>
                <a:lnTo>
                  <a:pt x="263" y="5"/>
                </a:lnTo>
                <a:lnTo>
                  <a:pt x="265" y="3"/>
                </a:lnTo>
                <a:lnTo>
                  <a:pt x="269" y="2"/>
                </a:lnTo>
                <a:lnTo>
                  <a:pt x="271" y="1"/>
                </a:lnTo>
                <a:lnTo>
                  <a:pt x="27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5" name="Freeform 239"/>
          <p:cNvSpPr>
            <a:spLocks/>
          </p:cNvSpPr>
          <p:nvPr/>
        </p:nvSpPr>
        <p:spPr bwMode="auto">
          <a:xfrm>
            <a:off x="8845551" y="2460625"/>
            <a:ext cx="601663" cy="477838"/>
          </a:xfrm>
          <a:custGeom>
            <a:avLst/>
            <a:gdLst>
              <a:gd name="T0" fmla="*/ 2147483646 w 417"/>
              <a:gd name="T1" fmla="*/ 2147483646 h 341"/>
              <a:gd name="T2" fmla="*/ 2147483646 w 417"/>
              <a:gd name="T3" fmla="*/ 2147483646 h 341"/>
              <a:gd name="T4" fmla="*/ 2147483646 w 417"/>
              <a:gd name="T5" fmla="*/ 2147483646 h 341"/>
              <a:gd name="T6" fmla="*/ 2147483646 w 417"/>
              <a:gd name="T7" fmla="*/ 0 h 341"/>
              <a:gd name="T8" fmla="*/ 2147483646 w 417"/>
              <a:gd name="T9" fmla="*/ 2147483646 h 341"/>
              <a:gd name="T10" fmla="*/ 2147483646 w 417"/>
              <a:gd name="T11" fmla="*/ 2147483646 h 341"/>
              <a:gd name="T12" fmla="*/ 2147483646 w 417"/>
              <a:gd name="T13" fmla="*/ 2147483646 h 341"/>
              <a:gd name="T14" fmla="*/ 2147483646 w 417"/>
              <a:gd name="T15" fmla="*/ 2147483646 h 341"/>
              <a:gd name="T16" fmla="*/ 2147483646 w 417"/>
              <a:gd name="T17" fmla="*/ 2147483646 h 341"/>
              <a:gd name="T18" fmla="*/ 2147483646 w 417"/>
              <a:gd name="T19" fmla="*/ 2147483646 h 341"/>
              <a:gd name="T20" fmla="*/ 2147483646 w 417"/>
              <a:gd name="T21" fmla="*/ 2147483646 h 341"/>
              <a:gd name="T22" fmla="*/ 2147483646 w 417"/>
              <a:gd name="T23" fmla="*/ 2147483646 h 341"/>
              <a:gd name="T24" fmla="*/ 2147483646 w 417"/>
              <a:gd name="T25" fmla="*/ 2147483646 h 341"/>
              <a:gd name="T26" fmla="*/ 2147483646 w 417"/>
              <a:gd name="T27" fmla="*/ 2147483646 h 341"/>
              <a:gd name="T28" fmla="*/ 2147483646 w 417"/>
              <a:gd name="T29" fmla="*/ 2147483646 h 341"/>
              <a:gd name="T30" fmla="*/ 2147483646 w 417"/>
              <a:gd name="T31" fmla="*/ 2147483646 h 341"/>
              <a:gd name="T32" fmla="*/ 2147483646 w 417"/>
              <a:gd name="T33" fmla="*/ 2147483646 h 341"/>
              <a:gd name="T34" fmla="*/ 2147483646 w 417"/>
              <a:gd name="T35" fmla="*/ 2147483646 h 341"/>
              <a:gd name="T36" fmla="*/ 2147483646 w 417"/>
              <a:gd name="T37" fmla="*/ 2147483646 h 341"/>
              <a:gd name="T38" fmla="*/ 2147483646 w 417"/>
              <a:gd name="T39" fmla="*/ 2147483646 h 341"/>
              <a:gd name="T40" fmla="*/ 2147483646 w 417"/>
              <a:gd name="T41" fmla="*/ 2147483646 h 341"/>
              <a:gd name="T42" fmla="*/ 2147483646 w 417"/>
              <a:gd name="T43" fmla="*/ 2147483646 h 341"/>
              <a:gd name="T44" fmla="*/ 2147483646 w 417"/>
              <a:gd name="T45" fmla="*/ 2147483646 h 341"/>
              <a:gd name="T46" fmla="*/ 2147483646 w 417"/>
              <a:gd name="T47" fmla="*/ 2147483646 h 341"/>
              <a:gd name="T48" fmla="*/ 2147483646 w 417"/>
              <a:gd name="T49" fmla="*/ 2147483646 h 341"/>
              <a:gd name="T50" fmla="*/ 2147483646 w 417"/>
              <a:gd name="T51" fmla="*/ 2147483646 h 341"/>
              <a:gd name="T52" fmla="*/ 2147483646 w 417"/>
              <a:gd name="T53" fmla="*/ 2147483646 h 341"/>
              <a:gd name="T54" fmla="*/ 2147483646 w 417"/>
              <a:gd name="T55" fmla="*/ 2147483646 h 341"/>
              <a:gd name="T56" fmla="*/ 2147483646 w 417"/>
              <a:gd name="T57" fmla="*/ 2147483646 h 341"/>
              <a:gd name="T58" fmla="*/ 2147483646 w 417"/>
              <a:gd name="T59" fmla="*/ 2147483646 h 341"/>
              <a:gd name="T60" fmla="*/ 2147483646 w 417"/>
              <a:gd name="T61" fmla="*/ 2147483646 h 341"/>
              <a:gd name="T62" fmla="*/ 2147483646 w 417"/>
              <a:gd name="T63" fmla="*/ 2147483646 h 341"/>
              <a:gd name="T64" fmla="*/ 2147483646 w 417"/>
              <a:gd name="T65" fmla="*/ 2147483646 h 341"/>
              <a:gd name="T66" fmla="*/ 2147483646 w 417"/>
              <a:gd name="T67" fmla="*/ 2147483646 h 341"/>
              <a:gd name="T68" fmla="*/ 2147483646 w 417"/>
              <a:gd name="T69" fmla="*/ 2147483646 h 341"/>
              <a:gd name="T70" fmla="*/ 2147483646 w 417"/>
              <a:gd name="T71" fmla="*/ 2147483646 h 341"/>
              <a:gd name="T72" fmla="*/ 2147483646 w 417"/>
              <a:gd name="T73" fmla="*/ 2147483646 h 341"/>
              <a:gd name="T74" fmla="*/ 2147483646 w 417"/>
              <a:gd name="T75" fmla="*/ 2147483646 h 341"/>
              <a:gd name="T76" fmla="*/ 2147483646 w 417"/>
              <a:gd name="T77" fmla="*/ 2147483646 h 341"/>
              <a:gd name="T78" fmla="*/ 2147483646 w 417"/>
              <a:gd name="T79" fmla="*/ 2147483646 h 341"/>
              <a:gd name="T80" fmla="*/ 0 w 417"/>
              <a:gd name="T81" fmla="*/ 2147483646 h 341"/>
              <a:gd name="T82" fmla="*/ 0 w 417"/>
              <a:gd name="T83" fmla="*/ 2147483646 h 341"/>
              <a:gd name="T84" fmla="*/ 2147483646 w 417"/>
              <a:gd name="T85" fmla="*/ 2147483646 h 341"/>
              <a:gd name="T86" fmla="*/ 2147483646 w 417"/>
              <a:gd name="T87" fmla="*/ 2147483646 h 341"/>
              <a:gd name="T88" fmla="*/ 2147483646 w 417"/>
              <a:gd name="T89" fmla="*/ 2147483646 h 341"/>
              <a:gd name="T90" fmla="*/ 2147483646 w 417"/>
              <a:gd name="T91" fmla="*/ 2147483646 h 341"/>
              <a:gd name="T92" fmla="*/ 2147483646 w 417"/>
              <a:gd name="T93" fmla="*/ 2147483646 h 341"/>
              <a:gd name="T94" fmla="*/ 2147483646 w 417"/>
              <a:gd name="T95" fmla="*/ 2147483646 h 341"/>
              <a:gd name="T96" fmla="*/ 2147483646 w 417"/>
              <a:gd name="T97" fmla="*/ 2147483646 h 341"/>
              <a:gd name="T98" fmla="*/ 2147483646 w 417"/>
              <a:gd name="T99" fmla="*/ 2147483646 h 341"/>
              <a:gd name="T100" fmla="*/ 2147483646 w 417"/>
              <a:gd name="T101" fmla="*/ 2147483646 h 341"/>
              <a:gd name="T102" fmla="*/ 2147483646 w 417"/>
              <a:gd name="T103" fmla="*/ 2147483646 h 341"/>
              <a:gd name="T104" fmla="*/ 2147483646 w 417"/>
              <a:gd name="T105" fmla="*/ 2147483646 h 341"/>
              <a:gd name="T106" fmla="*/ 2147483646 w 417"/>
              <a:gd name="T107" fmla="*/ 2147483646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7"/>
              <a:gd name="T163" fmla="*/ 0 h 341"/>
              <a:gd name="T164" fmla="*/ 417 w 417"/>
              <a:gd name="T165" fmla="*/ 341 h 3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7" h="341">
                <a:moveTo>
                  <a:pt x="39" y="1"/>
                </a:moveTo>
                <a:lnTo>
                  <a:pt x="41" y="1"/>
                </a:lnTo>
                <a:lnTo>
                  <a:pt x="44" y="1"/>
                </a:lnTo>
                <a:lnTo>
                  <a:pt x="46" y="1"/>
                </a:lnTo>
                <a:lnTo>
                  <a:pt x="50" y="1"/>
                </a:lnTo>
                <a:lnTo>
                  <a:pt x="59" y="1"/>
                </a:lnTo>
                <a:lnTo>
                  <a:pt x="62" y="1"/>
                </a:lnTo>
                <a:lnTo>
                  <a:pt x="68" y="1"/>
                </a:lnTo>
                <a:lnTo>
                  <a:pt x="73" y="1"/>
                </a:lnTo>
                <a:lnTo>
                  <a:pt x="75" y="1"/>
                </a:lnTo>
                <a:lnTo>
                  <a:pt x="88" y="1"/>
                </a:lnTo>
                <a:lnTo>
                  <a:pt x="90" y="1"/>
                </a:lnTo>
                <a:lnTo>
                  <a:pt x="92" y="1"/>
                </a:lnTo>
                <a:lnTo>
                  <a:pt x="94" y="1"/>
                </a:lnTo>
                <a:lnTo>
                  <a:pt x="100" y="1"/>
                </a:lnTo>
                <a:lnTo>
                  <a:pt x="104" y="1"/>
                </a:lnTo>
                <a:lnTo>
                  <a:pt x="112" y="1"/>
                </a:lnTo>
                <a:lnTo>
                  <a:pt x="122" y="1"/>
                </a:lnTo>
                <a:lnTo>
                  <a:pt x="132" y="1"/>
                </a:lnTo>
                <a:lnTo>
                  <a:pt x="135" y="0"/>
                </a:lnTo>
                <a:lnTo>
                  <a:pt x="143" y="19"/>
                </a:lnTo>
                <a:lnTo>
                  <a:pt x="171" y="29"/>
                </a:lnTo>
                <a:lnTo>
                  <a:pt x="170" y="31"/>
                </a:lnTo>
                <a:lnTo>
                  <a:pt x="174" y="54"/>
                </a:lnTo>
                <a:lnTo>
                  <a:pt x="178" y="58"/>
                </a:lnTo>
                <a:lnTo>
                  <a:pt x="178" y="69"/>
                </a:lnTo>
                <a:lnTo>
                  <a:pt x="162" y="68"/>
                </a:lnTo>
                <a:lnTo>
                  <a:pt x="169" y="75"/>
                </a:lnTo>
                <a:lnTo>
                  <a:pt x="179" y="75"/>
                </a:lnTo>
                <a:lnTo>
                  <a:pt x="185" y="75"/>
                </a:lnTo>
                <a:lnTo>
                  <a:pt x="190" y="75"/>
                </a:lnTo>
                <a:lnTo>
                  <a:pt x="192" y="75"/>
                </a:lnTo>
                <a:lnTo>
                  <a:pt x="198" y="75"/>
                </a:lnTo>
                <a:lnTo>
                  <a:pt x="200" y="75"/>
                </a:lnTo>
                <a:lnTo>
                  <a:pt x="202" y="75"/>
                </a:lnTo>
                <a:lnTo>
                  <a:pt x="203" y="75"/>
                </a:lnTo>
                <a:lnTo>
                  <a:pt x="209" y="75"/>
                </a:lnTo>
                <a:lnTo>
                  <a:pt x="212" y="75"/>
                </a:lnTo>
                <a:lnTo>
                  <a:pt x="214" y="75"/>
                </a:lnTo>
                <a:lnTo>
                  <a:pt x="220" y="75"/>
                </a:lnTo>
                <a:lnTo>
                  <a:pt x="227" y="75"/>
                </a:lnTo>
                <a:lnTo>
                  <a:pt x="231" y="75"/>
                </a:lnTo>
                <a:lnTo>
                  <a:pt x="234" y="75"/>
                </a:lnTo>
                <a:lnTo>
                  <a:pt x="238" y="75"/>
                </a:lnTo>
                <a:lnTo>
                  <a:pt x="245" y="75"/>
                </a:lnTo>
                <a:lnTo>
                  <a:pt x="248" y="75"/>
                </a:lnTo>
                <a:lnTo>
                  <a:pt x="258" y="75"/>
                </a:lnTo>
                <a:lnTo>
                  <a:pt x="275" y="75"/>
                </a:lnTo>
                <a:lnTo>
                  <a:pt x="278" y="75"/>
                </a:lnTo>
                <a:lnTo>
                  <a:pt x="281" y="75"/>
                </a:lnTo>
                <a:lnTo>
                  <a:pt x="286" y="75"/>
                </a:lnTo>
                <a:lnTo>
                  <a:pt x="293" y="75"/>
                </a:lnTo>
                <a:lnTo>
                  <a:pt x="297" y="75"/>
                </a:lnTo>
                <a:lnTo>
                  <a:pt x="301" y="75"/>
                </a:lnTo>
                <a:lnTo>
                  <a:pt x="304" y="75"/>
                </a:lnTo>
                <a:lnTo>
                  <a:pt x="308" y="75"/>
                </a:lnTo>
                <a:lnTo>
                  <a:pt x="319" y="75"/>
                </a:lnTo>
                <a:lnTo>
                  <a:pt x="325" y="75"/>
                </a:lnTo>
                <a:lnTo>
                  <a:pt x="331" y="75"/>
                </a:lnTo>
                <a:lnTo>
                  <a:pt x="333" y="75"/>
                </a:lnTo>
                <a:lnTo>
                  <a:pt x="335" y="75"/>
                </a:lnTo>
                <a:lnTo>
                  <a:pt x="344" y="75"/>
                </a:lnTo>
                <a:lnTo>
                  <a:pt x="351" y="75"/>
                </a:lnTo>
                <a:lnTo>
                  <a:pt x="352" y="75"/>
                </a:lnTo>
                <a:lnTo>
                  <a:pt x="354" y="75"/>
                </a:lnTo>
                <a:lnTo>
                  <a:pt x="357" y="75"/>
                </a:lnTo>
                <a:lnTo>
                  <a:pt x="359" y="75"/>
                </a:lnTo>
                <a:lnTo>
                  <a:pt x="363" y="75"/>
                </a:lnTo>
                <a:lnTo>
                  <a:pt x="365" y="75"/>
                </a:lnTo>
                <a:lnTo>
                  <a:pt x="369" y="75"/>
                </a:lnTo>
                <a:lnTo>
                  <a:pt x="378" y="75"/>
                </a:lnTo>
                <a:lnTo>
                  <a:pt x="380" y="75"/>
                </a:lnTo>
                <a:lnTo>
                  <a:pt x="381" y="75"/>
                </a:lnTo>
                <a:lnTo>
                  <a:pt x="384" y="75"/>
                </a:lnTo>
                <a:lnTo>
                  <a:pt x="389" y="75"/>
                </a:lnTo>
                <a:lnTo>
                  <a:pt x="391" y="75"/>
                </a:lnTo>
                <a:lnTo>
                  <a:pt x="409" y="75"/>
                </a:lnTo>
                <a:lnTo>
                  <a:pt x="416" y="75"/>
                </a:lnTo>
                <a:lnTo>
                  <a:pt x="416" y="88"/>
                </a:lnTo>
                <a:lnTo>
                  <a:pt x="416" y="94"/>
                </a:lnTo>
                <a:lnTo>
                  <a:pt x="416" y="99"/>
                </a:lnTo>
                <a:lnTo>
                  <a:pt x="416" y="105"/>
                </a:lnTo>
                <a:lnTo>
                  <a:pt x="410" y="105"/>
                </a:lnTo>
                <a:lnTo>
                  <a:pt x="403" y="105"/>
                </a:lnTo>
                <a:lnTo>
                  <a:pt x="403" y="122"/>
                </a:lnTo>
                <a:lnTo>
                  <a:pt x="400" y="131"/>
                </a:lnTo>
                <a:lnTo>
                  <a:pt x="400" y="136"/>
                </a:lnTo>
                <a:lnTo>
                  <a:pt x="398" y="138"/>
                </a:lnTo>
                <a:lnTo>
                  <a:pt x="397" y="146"/>
                </a:lnTo>
                <a:lnTo>
                  <a:pt x="390" y="150"/>
                </a:lnTo>
                <a:lnTo>
                  <a:pt x="388" y="150"/>
                </a:lnTo>
                <a:lnTo>
                  <a:pt x="386" y="150"/>
                </a:lnTo>
                <a:lnTo>
                  <a:pt x="375" y="158"/>
                </a:lnTo>
                <a:lnTo>
                  <a:pt x="371" y="163"/>
                </a:lnTo>
                <a:lnTo>
                  <a:pt x="368" y="166"/>
                </a:lnTo>
                <a:lnTo>
                  <a:pt x="374" y="194"/>
                </a:lnTo>
                <a:lnTo>
                  <a:pt x="374" y="199"/>
                </a:lnTo>
                <a:lnTo>
                  <a:pt x="365" y="211"/>
                </a:lnTo>
                <a:lnTo>
                  <a:pt x="377" y="238"/>
                </a:lnTo>
                <a:lnTo>
                  <a:pt x="377" y="240"/>
                </a:lnTo>
                <a:lnTo>
                  <a:pt x="387" y="245"/>
                </a:lnTo>
                <a:lnTo>
                  <a:pt x="388" y="247"/>
                </a:lnTo>
                <a:lnTo>
                  <a:pt x="393" y="247"/>
                </a:lnTo>
                <a:lnTo>
                  <a:pt x="401" y="250"/>
                </a:lnTo>
                <a:lnTo>
                  <a:pt x="402" y="258"/>
                </a:lnTo>
                <a:lnTo>
                  <a:pt x="377" y="299"/>
                </a:lnTo>
                <a:lnTo>
                  <a:pt x="375" y="299"/>
                </a:lnTo>
                <a:lnTo>
                  <a:pt x="369" y="299"/>
                </a:lnTo>
                <a:lnTo>
                  <a:pt x="364" y="299"/>
                </a:lnTo>
                <a:lnTo>
                  <a:pt x="362" y="299"/>
                </a:lnTo>
                <a:lnTo>
                  <a:pt x="359" y="299"/>
                </a:lnTo>
                <a:lnTo>
                  <a:pt x="357" y="299"/>
                </a:lnTo>
                <a:lnTo>
                  <a:pt x="354" y="299"/>
                </a:lnTo>
                <a:lnTo>
                  <a:pt x="349" y="299"/>
                </a:lnTo>
                <a:lnTo>
                  <a:pt x="345" y="299"/>
                </a:lnTo>
                <a:lnTo>
                  <a:pt x="343" y="299"/>
                </a:lnTo>
                <a:lnTo>
                  <a:pt x="336" y="299"/>
                </a:lnTo>
                <a:lnTo>
                  <a:pt x="334" y="299"/>
                </a:lnTo>
                <a:lnTo>
                  <a:pt x="330" y="299"/>
                </a:lnTo>
                <a:lnTo>
                  <a:pt x="326" y="298"/>
                </a:lnTo>
                <a:lnTo>
                  <a:pt x="322" y="298"/>
                </a:lnTo>
                <a:lnTo>
                  <a:pt x="319" y="295"/>
                </a:lnTo>
                <a:lnTo>
                  <a:pt x="318" y="294"/>
                </a:lnTo>
                <a:lnTo>
                  <a:pt x="315" y="294"/>
                </a:lnTo>
                <a:lnTo>
                  <a:pt x="311" y="293"/>
                </a:lnTo>
                <a:lnTo>
                  <a:pt x="309" y="293"/>
                </a:lnTo>
                <a:lnTo>
                  <a:pt x="301" y="298"/>
                </a:lnTo>
                <a:lnTo>
                  <a:pt x="297" y="298"/>
                </a:lnTo>
                <a:lnTo>
                  <a:pt x="292" y="300"/>
                </a:lnTo>
                <a:lnTo>
                  <a:pt x="289" y="301"/>
                </a:lnTo>
                <a:lnTo>
                  <a:pt x="287" y="302"/>
                </a:lnTo>
                <a:lnTo>
                  <a:pt x="285" y="304"/>
                </a:lnTo>
                <a:lnTo>
                  <a:pt x="282" y="306"/>
                </a:lnTo>
                <a:lnTo>
                  <a:pt x="279" y="307"/>
                </a:lnTo>
                <a:lnTo>
                  <a:pt x="278" y="308"/>
                </a:lnTo>
                <a:lnTo>
                  <a:pt x="275" y="309"/>
                </a:lnTo>
                <a:lnTo>
                  <a:pt x="271" y="310"/>
                </a:lnTo>
                <a:lnTo>
                  <a:pt x="268" y="311"/>
                </a:lnTo>
                <a:lnTo>
                  <a:pt x="267" y="311"/>
                </a:lnTo>
                <a:lnTo>
                  <a:pt x="265" y="311"/>
                </a:lnTo>
                <a:lnTo>
                  <a:pt x="263" y="311"/>
                </a:lnTo>
                <a:lnTo>
                  <a:pt x="260" y="311"/>
                </a:lnTo>
                <a:lnTo>
                  <a:pt x="259" y="310"/>
                </a:lnTo>
                <a:lnTo>
                  <a:pt x="253" y="310"/>
                </a:lnTo>
                <a:lnTo>
                  <a:pt x="252" y="310"/>
                </a:lnTo>
                <a:lnTo>
                  <a:pt x="248" y="309"/>
                </a:lnTo>
                <a:lnTo>
                  <a:pt x="245" y="308"/>
                </a:lnTo>
                <a:lnTo>
                  <a:pt x="243" y="308"/>
                </a:lnTo>
                <a:lnTo>
                  <a:pt x="239" y="307"/>
                </a:lnTo>
                <a:lnTo>
                  <a:pt x="237" y="307"/>
                </a:lnTo>
                <a:lnTo>
                  <a:pt x="234" y="307"/>
                </a:lnTo>
                <a:lnTo>
                  <a:pt x="230" y="308"/>
                </a:lnTo>
                <a:lnTo>
                  <a:pt x="228" y="308"/>
                </a:lnTo>
                <a:lnTo>
                  <a:pt x="221" y="310"/>
                </a:lnTo>
                <a:lnTo>
                  <a:pt x="216" y="311"/>
                </a:lnTo>
                <a:lnTo>
                  <a:pt x="206" y="315"/>
                </a:lnTo>
                <a:lnTo>
                  <a:pt x="203" y="317"/>
                </a:lnTo>
                <a:lnTo>
                  <a:pt x="200" y="317"/>
                </a:lnTo>
                <a:lnTo>
                  <a:pt x="198" y="318"/>
                </a:lnTo>
                <a:lnTo>
                  <a:pt x="195" y="318"/>
                </a:lnTo>
                <a:lnTo>
                  <a:pt x="194" y="318"/>
                </a:lnTo>
                <a:lnTo>
                  <a:pt x="193" y="318"/>
                </a:lnTo>
                <a:lnTo>
                  <a:pt x="188" y="320"/>
                </a:lnTo>
                <a:lnTo>
                  <a:pt x="180" y="323"/>
                </a:lnTo>
                <a:lnTo>
                  <a:pt x="174" y="326"/>
                </a:lnTo>
                <a:lnTo>
                  <a:pt x="156" y="340"/>
                </a:lnTo>
                <a:lnTo>
                  <a:pt x="147" y="333"/>
                </a:lnTo>
                <a:lnTo>
                  <a:pt x="144" y="330"/>
                </a:lnTo>
                <a:lnTo>
                  <a:pt x="123" y="311"/>
                </a:lnTo>
                <a:lnTo>
                  <a:pt x="121" y="296"/>
                </a:lnTo>
                <a:lnTo>
                  <a:pt x="122" y="292"/>
                </a:lnTo>
                <a:lnTo>
                  <a:pt x="121" y="290"/>
                </a:lnTo>
                <a:lnTo>
                  <a:pt x="122" y="286"/>
                </a:lnTo>
                <a:lnTo>
                  <a:pt x="121" y="279"/>
                </a:lnTo>
                <a:lnTo>
                  <a:pt x="119" y="278"/>
                </a:lnTo>
                <a:lnTo>
                  <a:pt x="115" y="267"/>
                </a:lnTo>
                <a:lnTo>
                  <a:pt x="115" y="266"/>
                </a:lnTo>
                <a:lnTo>
                  <a:pt x="114" y="264"/>
                </a:lnTo>
                <a:lnTo>
                  <a:pt x="115" y="261"/>
                </a:lnTo>
                <a:lnTo>
                  <a:pt x="113" y="261"/>
                </a:lnTo>
                <a:lnTo>
                  <a:pt x="112" y="261"/>
                </a:lnTo>
                <a:lnTo>
                  <a:pt x="107" y="261"/>
                </a:lnTo>
                <a:lnTo>
                  <a:pt x="96" y="261"/>
                </a:lnTo>
                <a:lnTo>
                  <a:pt x="92" y="261"/>
                </a:lnTo>
                <a:lnTo>
                  <a:pt x="86" y="261"/>
                </a:lnTo>
                <a:lnTo>
                  <a:pt x="84" y="261"/>
                </a:lnTo>
                <a:lnTo>
                  <a:pt x="82" y="261"/>
                </a:lnTo>
                <a:lnTo>
                  <a:pt x="78" y="261"/>
                </a:lnTo>
                <a:lnTo>
                  <a:pt x="72" y="261"/>
                </a:lnTo>
                <a:lnTo>
                  <a:pt x="69" y="261"/>
                </a:lnTo>
                <a:lnTo>
                  <a:pt x="60" y="262"/>
                </a:lnTo>
                <a:lnTo>
                  <a:pt x="57" y="262"/>
                </a:lnTo>
                <a:lnTo>
                  <a:pt x="50" y="261"/>
                </a:lnTo>
                <a:lnTo>
                  <a:pt x="47" y="261"/>
                </a:lnTo>
                <a:lnTo>
                  <a:pt x="36" y="262"/>
                </a:lnTo>
                <a:lnTo>
                  <a:pt x="31" y="262"/>
                </a:lnTo>
                <a:lnTo>
                  <a:pt x="30" y="262"/>
                </a:lnTo>
                <a:lnTo>
                  <a:pt x="22" y="262"/>
                </a:lnTo>
                <a:lnTo>
                  <a:pt x="17" y="261"/>
                </a:lnTo>
                <a:lnTo>
                  <a:pt x="12" y="261"/>
                </a:lnTo>
                <a:lnTo>
                  <a:pt x="11" y="261"/>
                </a:lnTo>
                <a:lnTo>
                  <a:pt x="7" y="262"/>
                </a:lnTo>
                <a:lnTo>
                  <a:pt x="4" y="262"/>
                </a:lnTo>
                <a:lnTo>
                  <a:pt x="0" y="262"/>
                </a:lnTo>
                <a:lnTo>
                  <a:pt x="0" y="260"/>
                </a:lnTo>
                <a:lnTo>
                  <a:pt x="0" y="258"/>
                </a:lnTo>
                <a:lnTo>
                  <a:pt x="0" y="255"/>
                </a:lnTo>
                <a:lnTo>
                  <a:pt x="0" y="252"/>
                </a:lnTo>
                <a:lnTo>
                  <a:pt x="0" y="249"/>
                </a:lnTo>
                <a:lnTo>
                  <a:pt x="0" y="247"/>
                </a:lnTo>
                <a:lnTo>
                  <a:pt x="0" y="244"/>
                </a:lnTo>
                <a:lnTo>
                  <a:pt x="0" y="236"/>
                </a:lnTo>
                <a:lnTo>
                  <a:pt x="0" y="223"/>
                </a:lnTo>
                <a:lnTo>
                  <a:pt x="9" y="223"/>
                </a:lnTo>
                <a:lnTo>
                  <a:pt x="11" y="223"/>
                </a:lnTo>
                <a:lnTo>
                  <a:pt x="12" y="223"/>
                </a:lnTo>
                <a:lnTo>
                  <a:pt x="15" y="223"/>
                </a:lnTo>
                <a:lnTo>
                  <a:pt x="17" y="223"/>
                </a:lnTo>
                <a:lnTo>
                  <a:pt x="25" y="224"/>
                </a:lnTo>
                <a:lnTo>
                  <a:pt x="39" y="224"/>
                </a:lnTo>
                <a:lnTo>
                  <a:pt x="39" y="219"/>
                </a:lnTo>
                <a:lnTo>
                  <a:pt x="39" y="216"/>
                </a:lnTo>
                <a:lnTo>
                  <a:pt x="39" y="215"/>
                </a:lnTo>
                <a:lnTo>
                  <a:pt x="39" y="211"/>
                </a:lnTo>
                <a:lnTo>
                  <a:pt x="39" y="208"/>
                </a:lnTo>
                <a:lnTo>
                  <a:pt x="39" y="207"/>
                </a:lnTo>
                <a:lnTo>
                  <a:pt x="39" y="197"/>
                </a:lnTo>
                <a:lnTo>
                  <a:pt x="39" y="192"/>
                </a:lnTo>
                <a:lnTo>
                  <a:pt x="39" y="187"/>
                </a:lnTo>
                <a:lnTo>
                  <a:pt x="39" y="174"/>
                </a:lnTo>
                <a:lnTo>
                  <a:pt x="39" y="163"/>
                </a:lnTo>
                <a:lnTo>
                  <a:pt x="39" y="159"/>
                </a:lnTo>
                <a:lnTo>
                  <a:pt x="39" y="153"/>
                </a:lnTo>
                <a:lnTo>
                  <a:pt x="39" y="150"/>
                </a:lnTo>
                <a:lnTo>
                  <a:pt x="39" y="147"/>
                </a:lnTo>
                <a:lnTo>
                  <a:pt x="39" y="141"/>
                </a:lnTo>
                <a:lnTo>
                  <a:pt x="39" y="139"/>
                </a:lnTo>
                <a:lnTo>
                  <a:pt x="39" y="137"/>
                </a:lnTo>
                <a:lnTo>
                  <a:pt x="39" y="128"/>
                </a:lnTo>
                <a:lnTo>
                  <a:pt x="39" y="123"/>
                </a:lnTo>
                <a:lnTo>
                  <a:pt x="39" y="120"/>
                </a:lnTo>
                <a:lnTo>
                  <a:pt x="39" y="115"/>
                </a:lnTo>
                <a:lnTo>
                  <a:pt x="39" y="114"/>
                </a:lnTo>
                <a:lnTo>
                  <a:pt x="39" y="111"/>
                </a:lnTo>
                <a:lnTo>
                  <a:pt x="39" y="105"/>
                </a:lnTo>
                <a:lnTo>
                  <a:pt x="39" y="98"/>
                </a:lnTo>
                <a:lnTo>
                  <a:pt x="39" y="96"/>
                </a:lnTo>
                <a:lnTo>
                  <a:pt x="39" y="94"/>
                </a:lnTo>
                <a:lnTo>
                  <a:pt x="39" y="92"/>
                </a:lnTo>
                <a:lnTo>
                  <a:pt x="39" y="90"/>
                </a:lnTo>
                <a:lnTo>
                  <a:pt x="39" y="88"/>
                </a:lnTo>
                <a:lnTo>
                  <a:pt x="39" y="82"/>
                </a:lnTo>
                <a:lnTo>
                  <a:pt x="39" y="80"/>
                </a:lnTo>
                <a:lnTo>
                  <a:pt x="39" y="78"/>
                </a:lnTo>
                <a:lnTo>
                  <a:pt x="39" y="74"/>
                </a:lnTo>
                <a:lnTo>
                  <a:pt x="39" y="66"/>
                </a:lnTo>
                <a:lnTo>
                  <a:pt x="39" y="64"/>
                </a:lnTo>
                <a:lnTo>
                  <a:pt x="39" y="62"/>
                </a:lnTo>
                <a:lnTo>
                  <a:pt x="39" y="49"/>
                </a:lnTo>
                <a:lnTo>
                  <a:pt x="39" y="44"/>
                </a:lnTo>
                <a:lnTo>
                  <a:pt x="39" y="39"/>
                </a:lnTo>
                <a:lnTo>
                  <a:pt x="39" y="37"/>
                </a:lnTo>
                <a:lnTo>
                  <a:pt x="39" y="35"/>
                </a:lnTo>
                <a:lnTo>
                  <a:pt x="39" y="26"/>
                </a:lnTo>
                <a:lnTo>
                  <a:pt x="39" y="21"/>
                </a:lnTo>
                <a:lnTo>
                  <a:pt x="39" y="20"/>
                </a:lnTo>
                <a:lnTo>
                  <a:pt x="39" y="12"/>
                </a:lnTo>
                <a:lnTo>
                  <a:pt x="39" y="9"/>
                </a:lnTo>
                <a:lnTo>
                  <a:pt x="39" y="4"/>
                </a:lnTo>
                <a:lnTo>
                  <a:pt x="39"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6" name="Freeform 240"/>
          <p:cNvSpPr>
            <a:spLocks/>
          </p:cNvSpPr>
          <p:nvPr/>
        </p:nvSpPr>
        <p:spPr bwMode="auto">
          <a:xfrm>
            <a:off x="9834564" y="2460625"/>
            <a:ext cx="333375" cy="628650"/>
          </a:xfrm>
          <a:custGeom>
            <a:avLst/>
            <a:gdLst>
              <a:gd name="T0" fmla="*/ 2147483646 w 231"/>
              <a:gd name="T1" fmla="*/ 2147483646 h 449"/>
              <a:gd name="T2" fmla="*/ 2147483646 w 231"/>
              <a:gd name="T3" fmla="*/ 2147483646 h 449"/>
              <a:gd name="T4" fmla="*/ 2147483646 w 231"/>
              <a:gd name="T5" fmla="*/ 2147483646 h 449"/>
              <a:gd name="T6" fmla="*/ 2147483646 w 231"/>
              <a:gd name="T7" fmla="*/ 2147483646 h 449"/>
              <a:gd name="T8" fmla="*/ 2147483646 w 231"/>
              <a:gd name="T9" fmla="*/ 2147483646 h 449"/>
              <a:gd name="T10" fmla="*/ 2147483646 w 231"/>
              <a:gd name="T11" fmla="*/ 2147483646 h 449"/>
              <a:gd name="T12" fmla="*/ 2147483646 w 231"/>
              <a:gd name="T13" fmla="*/ 2147483646 h 449"/>
              <a:gd name="T14" fmla="*/ 2147483646 w 231"/>
              <a:gd name="T15" fmla="*/ 2147483646 h 449"/>
              <a:gd name="T16" fmla="*/ 2147483646 w 231"/>
              <a:gd name="T17" fmla="*/ 0 h 449"/>
              <a:gd name="T18" fmla="*/ 2147483646 w 231"/>
              <a:gd name="T19" fmla="*/ 2147483646 h 449"/>
              <a:gd name="T20" fmla="*/ 2147483646 w 231"/>
              <a:gd name="T21" fmla="*/ 2147483646 h 449"/>
              <a:gd name="T22" fmla="*/ 2147483646 w 231"/>
              <a:gd name="T23" fmla="*/ 2147483646 h 449"/>
              <a:gd name="T24" fmla="*/ 2147483646 w 231"/>
              <a:gd name="T25" fmla="*/ 2147483646 h 449"/>
              <a:gd name="T26" fmla="*/ 2147483646 w 231"/>
              <a:gd name="T27" fmla="*/ 2147483646 h 449"/>
              <a:gd name="T28" fmla="*/ 2147483646 w 231"/>
              <a:gd name="T29" fmla="*/ 2147483646 h 449"/>
              <a:gd name="T30" fmla="*/ 2147483646 w 231"/>
              <a:gd name="T31" fmla="*/ 2147483646 h 449"/>
              <a:gd name="T32" fmla="*/ 2147483646 w 231"/>
              <a:gd name="T33" fmla="*/ 2147483646 h 449"/>
              <a:gd name="T34" fmla="*/ 2147483646 w 231"/>
              <a:gd name="T35" fmla="*/ 2147483646 h 449"/>
              <a:gd name="T36" fmla="*/ 2147483646 w 231"/>
              <a:gd name="T37" fmla="*/ 2147483646 h 449"/>
              <a:gd name="T38" fmla="*/ 2147483646 w 231"/>
              <a:gd name="T39" fmla="*/ 2147483646 h 449"/>
              <a:gd name="T40" fmla="*/ 2147483646 w 231"/>
              <a:gd name="T41" fmla="*/ 2147483646 h 449"/>
              <a:gd name="T42" fmla="*/ 2147483646 w 231"/>
              <a:gd name="T43" fmla="*/ 2147483646 h 449"/>
              <a:gd name="T44" fmla="*/ 2147483646 w 231"/>
              <a:gd name="T45" fmla="*/ 2147483646 h 449"/>
              <a:gd name="T46" fmla="*/ 2147483646 w 231"/>
              <a:gd name="T47" fmla="*/ 2147483646 h 449"/>
              <a:gd name="T48" fmla="*/ 2147483646 w 231"/>
              <a:gd name="T49" fmla="*/ 2147483646 h 449"/>
              <a:gd name="T50" fmla="*/ 2147483646 w 231"/>
              <a:gd name="T51" fmla="*/ 2147483646 h 449"/>
              <a:gd name="T52" fmla="*/ 2147483646 w 231"/>
              <a:gd name="T53" fmla="*/ 2147483646 h 449"/>
              <a:gd name="T54" fmla="*/ 2147483646 w 231"/>
              <a:gd name="T55" fmla="*/ 2147483646 h 449"/>
              <a:gd name="T56" fmla="*/ 2147483646 w 231"/>
              <a:gd name="T57" fmla="*/ 2147483646 h 449"/>
              <a:gd name="T58" fmla="*/ 2147483646 w 231"/>
              <a:gd name="T59" fmla="*/ 2147483646 h 449"/>
              <a:gd name="T60" fmla="*/ 2147483646 w 231"/>
              <a:gd name="T61" fmla="*/ 2147483646 h 449"/>
              <a:gd name="T62" fmla="*/ 2147483646 w 231"/>
              <a:gd name="T63" fmla="*/ 2147483646 h 449"/>
              <a:gd name="T64" fmla="*/ 2147483646 w 231"/>
              <a:gd name="T65" fmla="*/ 2147483646 h 449"/>
              <a:gd name="T66" fmla="*/ 2147483646 w 231"/>
              <a:gd name="T67" fmla="*/ 2147483646 h 449"/>
              <a:gd name="T68" fmla="*/ 2147483646 w 231"/>
              <a:gd name="T69" fmla="*/ 2147483646 h 449"/>
              <a:gd name="T70" fmla="*/ 2147483646 w 231"/>
              <a:gd name="T71" fmla="*/ 2147483646 h 449"/>
              <a:gd name="T72" fmla="*/ 0 w 231"/>
              <a:gd name="T73" fmla="*/ 2147483646 h 449"/>
              <a:gd name="T74" fmla="*/ 0 w 231"/>
              <a:gd name="T75" fmla="*/ 2147483646 h 449"/>
              <a:gd name="T76" fmla="*/ 0 w 231"/>
              <a:gd name="T77" fmla="*/ 2147483646 h 449"/>
              <a:gd name="T78" fmla="*/ 2147483646 w 231"/>
              <a:gd name="T79" fmla="*/ 2147483646 h 449"/>
              <a:gd name="T80" fmla="*/ 2147483646 w 231"/>
              <a:gd name="T81" fmla="*/ 2147483646 h 449"/>
              <a:gd name="T82" fmla="*/ 2147483646 w 231"/>
              <a:gd name="T83" fmla="*/ 2147483646 h 449"/>
              <a:gd name="T84" fmla="*/ 2147483646 w 231"/>
              <a:gd name="T85" fmla="*/ 2147483646 h 449"/>
              <a:gd name="T86" fmla="*/ 2147483646 w 231"/>
              <a:gd name="T87" fmla="*/ 2147483646 h 449"/>
              <a:gd name="T88" fmla="*/ 2147483646 w 231"/>
              <a:gd name="T89" fmla="*/ 2147483646 h 449"/>
              <a:gd name="T90" fmla="*/ 2147483646 w 231"/>
              <a:gd name="T91" fmla="*/ 2147483646 h 449"/>
              <a:gd name="T92" fmla="*/ 2147483646 w 231"/>
              <a:gd name="T93" fmla="*/ 2147483646 h 449"/>
              <a:gd name="T94" fmla="*/ 2147483646 w 231"/>
              <a:gd name="T95" fmla="*/ 2147483646 h 449"/>
              <a:gd name="T96" fmla="*/ 2147483646 w 231"/>
              <a:gd name="T97" fmla="*/ 2147483646 h 449"/>
              <a:gd name="T98" fmla="*/ 2147483646 w 231"/>
              <a:gd name="T99" fmla="*/ 2147483646 h 449"/>
              <a:gd name="T100" fmla="*/ 2147483646 w 231"/>
              <a:gd name="T101" fmla="*/ 2147483646 h 449"/>
              <a:gd name="T102" fmla="*/ 2147483646 w 231"/>
              <a:gd name="T103" fmla="*/ 2147483646 h 4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
              <a:gd name="T157" fmla="*/ 0 h 449"/>
              <a:gd name="T158" fmla="*/ 231 w 231"/>
              <a:gd name="T159" fmla="*/ 449 h 4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 h="449">
                <a:moveTo>
                  <a:pt x="7" y="1"/>
                </a:moveTo>
                <a:lnTo>
                  <a:pt x="11" y="1"/>
                </a:lnTo>
                <a:lnTo>
                  <a:pt x="15" y="1"/>
                </a:lnTo>
                <a:lnTo>
                  <a:pt x="18" y="1"/>
                </a:lnTo>
                <a:lnTo>
                  <a:pt x="21" y="1"/>
                </a:lnTo>
                <a:lnTo>
                  <a:pt x="24" y="1"/>
                </a:lnTo>
                <a:lnTo>
                  <a:pt x="26" y="1"/>
                </a:lnTo>
                <a:lnTo>
                  <a:pt x="28" y="1"/>
                </a:lnTo>
                <a:lnTo>
                  <a:pt x="34" y="2"/>
                </a:lnTo>
                <a:lnTo>
                  <a:pt x="36" y="2"/>
                </a:lnTo>
                <a:lnTo>
                  <a:pt x="38" y="1"/>
                </a:lnTo>
                <a:lnTo>
                  <a:pt x="42" y="1"/>
                </a:lnTo>
                <a:lnTo>
                  <a:pt x="44" y="1"/>
                </a:lnTo>
                <a:lnTo>
                  <a:pt x="48" y="1"/>
                </a:lnTo>
                <a:lnTo>
                  <a:pt x="50" y="1"/>
                </a:lnTo>
                <a:lnTo>
                  <a:pt x="65" y="1"/>
                </a:lnTo>
                <a:lnTo>
                  <a:pt x="72" y="1"/>
                </a:lnTo>
                <a:lnTo>
                  <a:pt x="76" y="1"/>
                </a:lnTo>
                <a:lnTo>
                  <a:pt x="82" y="1"/>
                </a:lnTo>
                <a:lnTo>
                  <a:pt x="98" y="1"/>
                </a:lnTo>
                <a:lnTo>
                  <a:pt x="103" y="1"/>
                </a:lnTo>
                <a:lnTo>
                  <a:pt x="111" y="1"/>
                </a:lnTo>
                <a:lnTo>
                  <a:pt x="117" y="1"/>
                </a:lnTo>
                <a:lnTo>
                  <a:pt x="123" y="1"/>
                </a:lnTo>
                <a:lnTo>
                  <a:pt x="126" y="1"/>
                </a:lnTo>
                <a:lnTo>
                  <a:pt x="128" y="1"/>
                </a:lnTo>
                <a:lnTo>
                  <a:pt x="130" y="1"/>
                </a:lnTo>
                <a:lnTo>
                  <a:pt x="134" y="1"/>
                </a:lnTo>
                <a:lnTo>
                  <a:pt x="136" y="1"/>
                </a:lnTo>
                <a:lnTo>
                  <a:pt x="141" y="1"/>
                </a:lnTo>
                <a:lnTo>
                  <a:pt x="144" y="1"/>
                </a:lnTo>
                <a:lnTo>
                  <a:pt x="145" y="1"/>
                </a:lnTo>
                <a:lnTo>
                  <a:pt x="157" y="1"/>
                </a:lnTo>
                <a:lnTo>
                  <a:pt x="160" y="1"/>
                </a:lnTo>
                <a:lnTo>
                  <a:pt x="165" y="1"/>
                </a:lnTo>
                <a:lnTo>
                  <a:pt x="168" y="0"/>
                </a:lnTo>
                <a:lnTo>
                  <a:pt x="168" y="2"/>
                </a:lnTo>
                <a:lnTo>
                  <a:pt x="169" y="5"/>
                </a:lnTo>
                <a:lnTo>
                  <a:pt x="169" y="7"/>
                </a:lnTo>
                <a:lnTo>
                  <a:pt x="170" y="14"/>
                </a:lnTo>
                <a:lnTo>
                  <a:pt x="170" y="16"/>
                </a:lnTo>
                <a:lnTo>
                  <a:pt x="171" y="28"/>
                </a:lnTo>
                <a:lnTo>
                  <a:pt x="172" y="31"/>
                </a:lnTo>
                <a:lnTo>
                  <a:pt x="172" y="33"/>
                </a:lnTo>
                <a:lnTo>
                  <a:pt x="173" y="37"/>
                </a:lnTo>
                <a:lnTo>
                  <a:pt x="173" y="42"/>
                </a:lnTo>
                <a:lnTo>
                  <a:pt x="174" y="50"/>
                </a:lnTo>
                <a:lnTo>
                  <a:pt x="174" y="52"/>
                </a:lnTo>
                <a:lnTo>
                  <a:pt x="174" y="53"/>
                </a:lnTo>
                <a:lnTo>
                  <a:pt x="175" y="57"/>
                </a:lnTo>
                <a:lnTo>
                  <a:pt x="175" y="59"/>
                </a:lnTo>
                <a:lnTo>
                  <a:pt x="176" y="66"/>
                </a:lnTo>
                <a:lnTo>
                  <a:pt x="179" y="72"/>
                </a:lnTo>
                <a:lnTo>
                  <a:pt x="179" y="78"/>
                </a:lnTo>
                <a:lnTo>
                  <a:pt x="180" y="81"/>
                </a:lnTo>
                <a:lnTo>
                  <a:pt x="180" y="88"/>
                </a:lnTo>
                <a:lnTo>
                  <a:pt x="181" y="91"/>
                </a:lnTo>
                <a:lnTo>
                  <a:pt x="181" y="95"/>
                </a:lnTo>
                <a:lnTo>
                  <a:pt x="182" y="106"/>
                </a:lnTo>
                <a:lnTo>
                  <a:pt x="183" y="108"/>
                </a:lnTo>
                <a:lnTo>
                  <a:pt x="185" y="124"/>
                </a:lnTo>
                <a:lnTo>
                  <a:pt x="186" y="132"/>
                </a:lnTo>
                <a:lnTo>
                  <a:pt x="186" y="134"/>
                </a:lnTo>
                <a:lnTo>
                  <a:pt x="186" y="136"/>
                </a:lnTo>
                <a:lnTo>
                  <a:pt x="186" y="139"/>
                </a:lnTo>
                <a:lnTo>
                  <a:pt x="187" y="141"/>
                </a:lnTo>
                <a:lnTo>
                  <a:pt x="187" y="143"/>
                </a:lnTo>
                <a:lnTo>
                  <a:pt x="189" y="150"/>
                </a:lnTo>
                <a:lnTo>
                  <a:pt x="189" y="153"/>
                </a:lnTo>
                <a:lnTo>
                  <a:pt x="190" y="162"/>
                </a:lnTo>
                <a:lnTo>
                  <a:pt x="191" y="168"/>
                </a:lnTo>
                <a:lnTo>
                  <a:pt x="194" y="186"/>
                </a:lnTo>
                <a:lnTo>
                  <a:pt x="194" y="188"/>
                </a:lnTo>
                <a:lnTo>
                  <a:pt x="195" y="191"/>
                </a:lnTo>
                <a:lnTo>
                  <a:pt x="195" y="193"/>
                </a:lnTo>
                <a:lnTo>
                  <a:pt x="195" y="197"/>
                </a:lnTo>
                <a:lnTo>
                  <a:pt x="197" y="214"/>
                </a:lnTo>
                <a:lnTo>
                  <a:pt x="197" y="219"/>
                </a:lnTo>
                <a:lnTo>
                  <a:pt x="200" y="233"/>
                </a:lnTo>
                <a:lnTo>
                  <a:pt x="201" y="237"/>
                </a:lnTo>
                <a:lnTo>
                  <a:pt x="202" y="245"/>
                </a:lnTo>
                <a:lnTo>
                  <a:pt x="203" y="255"/>
                </a:lnTo>
                <a:lnTo>
                  <a:pt x="205" y="270"/>
                </a:lnTo>
                <a:lnTo>
                  <a:pt x="205" y="274"/>
                </a:lnTo>
                <a:lnTo>
                  <a:pt x="207" y="281"/>
                </a:lnTo>
                <a:lnTo>
                  <a:pt x="207" y="287"/>
                </a:lnTo>
                <a:lnTo>
                  <a:pt x="208" y="295"/>
                </a:lnTo>
                <a:lnTo>
                  <a:pt x="210" y="304"/>
                </a:lnTo>
                <a:lnTo>
                  <a:pt x="210" y="306"/>
                </a:lnTo>
                <a:lnTo>
                  <a:pt x="211" y="312"/>
                </a:lnTo>
                <a:lnTo>
                  <a:pt x="211" y="314"/>
                </a:lnTo>
                <a:lnTo>
                  <a:pt x="213" y="325"/>
                </a:lnTo>
                <a:lnTo>
                  <a:pt x="213" y="331"/>
                </a:lnTo>
                <a:lnTo>
                  <a:pt x="214" y="337"/>
                </a:lnTo>
                <a:lnTo>
                  <a:pt x="215" y="341"/>
                </a:lnTo>
                <a:lnTo>
                  <a:pt x="215" y="345"/>
                </a:lnTo>
                <a:lnTo>
                  <a:pt x="216" y="352"/>
                </a:lnTo>
                <a:lnTo>
                  <a:pt x="216" y="356"/>
                </a:lnTo>
                <a:lnTo>
                  <a:pt x="217" y="363"/>
                </a:lnTo>
                <a:lnTo>
                  <a:pt x="218" y="369"/>
                </a:lnTo>
                <a:lnTo>
                  <a:pt x="218" y="372"/>
                </a:lnTo>
                <a:lnTo>
                  <a:pt x="222" y="389"/>
                </a:lnTo>
                <a:lnTo>
                  <a:pt x="223" y="398"/>
                </a:lnTo>
                <a:lnTo>
                  <a:pt x="223" y="402"/>
                </a:lnTo>
                <a:lnTo>
                  <a:pt x="224" y="405"/>
                </a:lnTo>
                <a:lnTo>
                  <a:pt x="225" y="418"/>
                </a:lnTo>
                <a:lnTo>
                  <a:pt x="226" y="421"/>
                </a:lnTo>
                <a:lnTo>
                  <a:pt x="226" y="425"/>
                </a:lnTo>
                <a:lnTo>
                  <a:pt x="228" y="445"/>
                </a:lnTo>
                <a:lnTo>
                  <a:pt x="230" y="448"/>
                </a:lnTo>
                <a:lnTo>
                  <a:pt x="224" y="448"/>
                </a:lnTo>
                <a:lnTo>
                  <a:pt x="222" y="448"/>
                </a:lnTo>
                <a:lnTo>
                  <a:pt x="220" y="448"/>
                </a:lnTo>
                <a:lnTo>
                  <a:pt x="217" y="448"/>
                </a:lnTo>
                <a:lnTo>
                  <a:pt x="215" y="448"/>
                </a:lnTo>
                <a:lnTo>
                  <a:pt x="208" y="448"/>
                </a:lnTo>
                <a:lnTo>
                  <a:pt x="200" y="448"/>
                </a:lnTo>
                <a:lnTo>
                  <a:pt x="199" y="448"/>
                </a:lnTo>
                <a:lnTo>
                  <a:pt x="196" y="448"/>
                </a:lnTo>
                <a:lnTo>
                  <a:pt x="187" y="448"/>
                </a:lnTo>
                <a:lnTo>
                  <a:pt x="185" y="448"/>
                </a:lnTo>
                <a:lnTo>
                  <a:pt x="174" y="448"/>
                </a:lnTo>
                <a:lnTo>
                  <a:pt x="161" y="448"/>
                </a:lnTo>
                <a:lnTo>
                  <a:pt x="159" y="448"/>
                </a:lnTo>
                <a:lnTo>
                  <a:pt x="153" y="448"/>
                </a:lnTo>
                <a:lnTo>
                  <a:pt x="152" y="448"/>
                </a:lnTo>
                <a:lnTo>
                  <a:pt x="122" y="448"/>
                </a:lnTo>
                <a:lnTo>
                  <a:pt x="116" y="448"/>
                </a:lnTo>
                <a:lnTo>
                  <a:pt x="97" y="448"/>
                </a:lnTo>
                <a:lnTo>
                  <a:pt x="89" y="448"/>
                </a:lnTo>
                <a:lnTo>
                  <a:pt x="84" y="448"/>
                </a:lnTo>
                <a:lnTo>
                  <a:pt x="71" y="448"/>
                </a:lnTo>
                <a:lnTo>
                  <a:pt x="65" y="448"/>
                </a:lnTo>
                <a:lnTo>
                  <a:pt x="51" y="448"/>
                </a:lnTo>
                <a:lnTo>
                  <a:pt x="35" y="448"/>
                </a:lnTo>
                <a:lnTo>
                  <a:pt x="28" y="448"/>
                </a:lnTo>
                <a:lnTo>
                  <a:pt x="25" y="448"/>
                </a:lnTo>
                <a:lnTo>
                  <a:pt x="21" y="448"/>
                </a:lnTo>
                <a:lnTo>
                  <a:pt x="14" y="448"/>
                </a:lnTo>
                <a:lnTo>
                  <a:pt x="13" y="448"/>
                </a:lnTo>
                <a:lnTo>
                  <a:pt x="12" y="448"/>
                </a:lnTo>
                <a:lnTo>
                  <a:pt x="7" y="448"/>
                </a:lnTo>
                <a:lnTo>
                  <a:pt x="4" y="448"/>
                </a:lnTo>
                <a:lnTo>
                  <a:pt x="1" y="448"/>
                </a:lnTo>
                <a:lnTo>
                  <a:pt x="0" y="417"/>
                </a:lnTo>
                <a:lnTo>
                  <a:pt x="0" y="409"/>
                </a:lnTo>
                <a:lnTo>
                  <a:pt x="0" y="408"/>
                </a:lnTo>
                <a:lnTo>
                  <a:pt x="0" y="403"/>
                </a:lnTo>
                <a:lnTo>
                  <a:pt x="0" y="400"/>
                </a:lnTo>
                <a:lnTo>
                  <a:pt x="0" y="385"/>
                </a:lnTo>
                <a:lnTo>
                  <a:pt x="0" y="378"/>
                </a:lnTo>
                <a:lnTo>
                  <a:pt x="0" y="372"/>
                </a:lnTo>
                <a:lnTo>
                  <a:pt x="0" y="368"/>
                </a:lnTo>
                <a:lnTo>
                  <a:pt x="0" y="367"/>
                </a:lnTo>
                <a:lnTo>
                  <a:pt x="0" y="363"/>
                </a:lnTo>
                <a:lnTo>
                  <a:pt x="0" y="352"/>
                </a:lnTo>
                <a:lnTo>
                  <a:pt x="1" y="341"/>
                </a:lnTo>
                <a:lnTo>
                  <a:pt x="1" y="336"/>
                </a:lnTo>
                <a:lnTo>
                  <a:pt x="1" y="331"/>
                </a:lnTo>
                <a:lnTo>
                  <a:pt x="1" y="329"/>
                </a:lnTo>
                <a:lnTo>
                  <a:pt x="0" y="317"/>
                </a:lnTo>
                <a:lnTo>
                  <a:pt x="0" y="308"/>
                </a:lnTo>
                <a:lnTo>
                  <a:pt x="1" y="298"/>
                </a:lnTo>
                <a:lnTo>
                  <a:pt x="1" y="295"/>
                </a:lnTo>
                <a:lnTo>
                  <a:pt x="1" y="279"/>
                </a:lnTo>
                <a:lnTo>
                  <a:pt x="1" y="268"/>
                </a:lnTo>
                <a:lnTo>
                  <a:pt x="1" y="262"/>
                </a:lnTo>
                <a:lnTo>
                  <a:pt x="1" y="253"/>
                </a:lnTo>
                <a:lnTo>
                  <a:pt x="1" y="248"/>
                </a:lnTo>
                <a:lnTo>
                  <a:pt x="1" y="247"/>
                </a:lnTo>
                <a:lnTo>
                  <a:pt x="1" y="239"/>
                </a:lnTo>
                <a:lnTo>
                  <a:pt x="1" y="233"/>
                </a:lnTo>
                <a:lnTo>
                  <a:pt x="1" y="230"/>
                </a:lnTo>
                <a:lnTo>
                  <a:pt x="1" y="225"/>
                </a:lnTo>
                <a:lnTo>
                  <a:pt x="1" y="224"/>
                </a:lnTo>
                <a:lnTo>
                  <a:pt x="5" y="224"/>
                </a:lnTo>
                <a:lnTo>
                  <a:pt x="7" y="224"/>
                </a:lnTo>
                <a:lnTo>
                  <a:pt x="7" y="216"/>
                </a:lnTo>
                <a:lnTo>
                  <a:pt x="7" y="213"/>
                </a:lnTo>
                <a:lnTo>
                  <a:pt x="7" y="211"/>
                </a:lnTo>
                <a:lnTo>
                  <a:pt x="7" y="204"/>
                </a:lnTo>
                <a:lnTo>
                  <a:pt x="7" y="203"/>
                </a:lnTo>
                <a:lnTo>
                  <a:pt x="7" y="197"/>
                </a:lnTo>
                <a:lnTo>
                  <a:pt x="7" y="192"/>
                </a:lnTo>
                <a:lnTo>
                  <a:pt x="7" y="188"/>
                </a:lnTo>
                <a:lnTo>
                  <a:pt x="7" y="185"/>
                </a:lnTo>
                <a:lnTo>
                  <a:pt x="7" y="181"/>
                </a:lnTo>
                <a:lnTo>
                  <a:pt x="7" y="171"/>
                </a:lnTo>
                <a:lnTo>
                  <a:pt x="7" y="167"/>
                </a:lnTo>
                <a:lnTo>
                  <a:pt x="7" y="162"/>
                </a:lnTo>
                <a:lnTo>
                  <a:pt x="7" y="158"/>
                </a:lnTo>
                <a:lnTo>
                  <a:pt x="7" y="156"/>
                </a:lnTo>
                <a:lnTo>
                  <a:pt x="7" y="151"/>
                </a:lnTo>
                <a:lnTo>
                  <a:pt x="7" y="147"/>
                </a:lnTo>
                <a:lnTo>
                  <a:pt x="7" y="141"/>
                </a:lnTo>
                <a:lnTo>
                  <a:pt x="7" y="132"/>
                </a:lnTo>
                <a:lnTo>
                  <a:pt x="7" y="115"/>
                </a:lnTo>
                <a:lnTo>
                  <a:pt x="7" y="108"/>
                </a:lnTo>
                <a:lnTo>
                  <a:pt x="7" y="99"/>
                </a:lnTo>
                <a:lnTo>
                  <a:pt x="7" y="83"/>
                </a:lnTo>
                <a:lnTo>
                  <a:pt x="7" y="80"/>
                </a:lnTo>
                <a:lnTo>
                  <a:pt x="7" y="67"/>
                </a:lnTo>
                <a:lnTo>
                  <a:pt x="7" y="50"/>
                </a:lnTo>
                <a:lnTo>
                  <a:pt x="7" y="48"/>
                </a:lnTo>
                <a:lnTo>
                  <a:pt x="7" y="42"/>
                </a:lnTo>
                <a:lnTo>
                  <a:pt x="8" y="32"/>
                </a:lnTo>
                <a:lnTo>
                  <a:pt x="8" y="30"/>
                </a:lnTo>
                <a:lnTo>
                  <a:pt x="8" y="28"/>
                </a:lnTo>
                <a:lnTo>
                  <a:pt x="7"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7" name="Freeform 241"/>
          <p:cNvSpPr>
            <a:spLocks/>
          </p:cNvSpPr>
          <p:nvPr/>
        </p:nvSpPr>
        <p:spPr bwMode="auto">
          <a:xfrm>
            <a:off x="9374188" y="2462213"/>
            <a:ext cx="476250" cy="627062"/>
          </a:xfrm>
          <a:custGeom>
            <a:avLst/>
            <a:gdLst>
              <a:gd name="T0" fmla="*/ 2147483646 w 331"/>
              <a:gd name="T1" fmla="*/ 0 h 448"/>
              <a:gd name="T2" fmla="*/ 2147483646 w 331"/>
              <a:gd name="T3" fmla="*/ 0 h 448"/>
              <a:gd name="T4" fmla="*/ 2147483646 w 331"/>
              <a:gd name="T5" fmla="*/ 0 h 448"/>
              <a:gd name="T6" fmla="*/ 2147483646 w 331"/>
              <a:gd name="T7" fmla="*/ 0 h 448"/>
              <a:gd name="T8" fmla="*/ 2147483646 w 331"/>
              <a:gd name="T9" fmla="*/ 0 h 448"/>
              <a:gd name="T10" fmla="*/ 2147483646 w 331"/>
              <a:gd name="T11" fmla="*/ 0 h 448"/>
              <a:gd name="T12" fmla="*/ 2147483646 w 331"/>
              <a:gd name="T13" fmla="*/ 2147483646 h 448"/>
              <a:gd name="T14" fmla="*/ 2147483646 w 331"/>
              <a:gd name="T15" fmla="*/ 2147483646 h 448"/>
              <a:gd name="T16" fmla="*/ 2147483646 w 331"/>
              <a:gd name="T17" fmla="*/ 2147483646 h 448"/>
              <a:gd name="T18" fmla="*/ 2147483646 w 331"/>
              <a:gd name="T19" fmla="*/ 2147483646 h 448"/>
              <a:gd name="T20" fmla="*/ 2147483646 w 331"/>
              <a:gd name="T21" fmla="*/ 2147483646 h 448"/>
              <a:gd name="T22" fmla="*/ 2147483646 w 331"/>
              <a:gd name="T23" fmla="*/ 2147483646 h 448"/>
              <a:gd name="T24" fmla="*/ 2147483646 w 331"/>
              <a:gd name="T25" fmla="*/ 2147483646 h 448"/>
              <a:gd name="T26" fmla="*/ 2147483646 w 331"/>
              <a:gd name="T27" fmla="*/ 2147483646 h 448"/>
              <a:gd name="T28" fmla="*/ 2147483646 w 331"/>
              <a:gd name="T29" fmla="*/ 2147483646 h 448"/>
              <a:gd name="T30" fmla="*/ 2147483646 w 331"/>
              <a:gd name="T31" fmla="*/ 2147483646 h 448"/>
              <a:gd name="T32" fmla="*/ 2147483646 w 331"/>
              <a:gd name="T33" fmla="*/ 2147483646 h 448"/>
              <a:gd name="T34" fmla="*/ 2147483646 w 331"/>
              <a:gd name="T35" fmla="*/ 2147483646 h 448"/>
              <a:gd name="T36" fmla="*/ 2147483646 w 331"/>
              <a:gd name="T37" fmla="*/ 2147483646 h 448"/>
              <a:gd name="T38" fmla="*/ 2147483646 w 331"/>
              <a:gd name="T39" fmla="*/ 2147483646 h 448"/>
              <a:gd name="T40" fmla="*/ 2147483646 w 331"/>
              <a:gd name="T41" fmla="*/ 2147483646 h 448"/>
              <a:gd name="T42" fmla="*/ 2147483646 w 331"/>
              <a:gd name="T43" fmla="*/ 2147483646 h 448"/>
              <a:gd name="T44" fmla="*/ 2147483646 w 331"/>
              <a:gd name="T45" fmla="*/ 2147483646 h 448"/>
              <a:gd name="T46" fmla="*/ 2147483646 w 331"/>
              <a:gd name="T47" fmla="*/ 2147483646 h 448"/>
              <a:gd name="T48" fmla="*/ 2147483646 w 331"/>
              <a:gd name="T49" fmla="*/ 2147483646 h 448"/>
              <a:gd name="T50" fmla="*/ 2147483646 w 331"/>
              <a:gd name="T51" fmla="*/ 2147483646 h 448"/>
              <a:gd name="T52" fmla="*/ 2147483646 w 331"/>
              <a:gd name="T53" fmla="*/ 2147483646 h 448"/>
              <a:gd name="T54" fmla="*/ 2147483646 w 331"/>
              <a:gd name="T55" fmla="*/ 2147483646 h 448"/>
              <a:gd name="T56" fmla="*/ 2147483646 w 331"/>
              <a:gd name="T57" fmla="*/ 2147483646 h 448"/>
              <a:gd name="T58" fmla="*/ 2147483646 w 331"/>
              <a:gd name="T59" fmla="*/ 2147483646 h 448"/>
              <a:gd name="T60" fmla="*/ 2147483646 w 331"/>
              <a:gd name="T61" fmla="*/ 2147483646 h 448"/>
              <a:gd name="T62" fmla="*/ 2147483646 w 331"/>
              <a:gd name="T63" fmla="*/ 2147483646 h 448"/>
              <a:gd name="T64" fmla="*/ 2147483646 w 331"/>
              <a:gd name="T65" fmla="*/ 2147483646 h 448"/>
              <a:gd name="T66" fmla="*/ 2147483646 w 331"/>
              <a:gd name="T67" fmla="*/ 2147483646 h 448"/>
              <a:gd name="T68" fmla="*/ 2147483646 w 331"/>
              <a:gd name="T69" fmla="*/ 2147483646 h 448"/>
              <a:gd name="T70" fmla="*/ 2147483646 w 331"/>
              <a:gd name="T71" fmla="*/ 2147483646 h 448"/>
              <a:gd name="T72" fmla="*/ 2147483646 w 331"/>
              <a:gd name="T73" fmla="*/ 2147483646 h 448"/>
              <a:gd name="T74" fmla="*/ 2147483646 w 331"/>
              <a:gd name="T75" fmla="*/ 2147483646 h 448"/>
              <a:gd name="T76" fmla="*/ 2147483646 w 331"/>
              <a:gd name="T77" fmla="*/ 2147483646 h 448"/>
              <a:gd name="T78" fmla="*/ 2147483646 w 331"/>
              <a:gd name="T79" fmla="*/ 2147483646 h 448"/>
              <a:gd name="T80" fmla="*/ 2147483646 w 331"/>
              <a:gd name="T81" fmla="*/ 2147483646 h 448"/>
              <a:gd name="T82" fmla="*/ 2147483646 w 331"/>
              <a:gd name="T83" fmla="*/ 2147483646 h 448"/>
              <a:gd name="T84" fmla="*/ 2147483646 w 331"/>
              <a:gd name="T85" fmla="*/ 2147483646 h 448"/>
              <a:gd name="T86" fmla="*/ 2147483646 w 331"/>
              <a:gd name="T87" fmla="*/ 2147483646 h 448"/>
              <a:gd name="T88" fmla="*/ 2147483646 w 331"/>
              <a:gd name="T89" fmla="*/ 2147483646 h 448"/>
              <a:gd name="T90" fmla="*/ 2147483646 w 331"/>
              <a:gd name="T91" fmla="*/ 2147483646 h 448"/>
              <a:gd name="T92" fmla="*/ 2147483646 w 331"/>
              <a:gd name="T93" fmla="*/ 2147483646 h 448"/>
              <a:gd name="T94" fmla="*/ 2147483646 w 331"/>
              <a:gd name="T95" fmla="*/ 2147483646 h 448"/>
              <a:gd name="T96" fmla="*/ 2147483646 w 331"/>
              <a:gd name="T97" fmla="*/ 2147483646 h 448"/>
              <a:gd name="T98" fmla="*/ 2147483646 w 331"/>
              <a:gd name="T99" fmla="*/ 2147483646 h 448"/>
              <a:gd name="T100" fmla="*/ 2147483646 w 331"/>
              <a:gd name="T101" fmla="*/ 2147483646 h 448"/>
              <a:gd name="T102" fmla="*/ 2147483646 w 331"/>
              <a:gd name="T103" fmla="*/ 2147483646 h 448"/>
              <a:gd name="T104" fmla="*/ 2147483646 w 331"/>
              <a:gd name="T105" fmla="*/ 2147483646 h 448"/>
              <a:gd name="T106" fmla="*/ 2147483646 w 331"/>
              <a:gd name="T107" fmla="*/ 2147483646 h 448"/>
              <a:gd name="T108" fmla="*/ 2147483646 w 331"/>
              <a:gd name="T109" fmla="*/ 2147483646 h 448"/>
              <a:gd name="T110" fmla="*/ 2147483646 w 331"/>
              <a:gd name="T111" fmla="*/ 2147483646 h 448"/>
              <a:gd name="T112" fmla="*/ 2147483646 w 331"/>
              <a:gd name="T113" fmla="*/ 2147483646 h 448"/>
              <a:gd name="T114" fmla="*/ 2147483646 w 331"/>
              <a:gd name="T115" fmla="*/ 0 h 448"/>
              <a:gd name="T116" fmla="*/ 2147483646 w 331"/>
              <a:gd name="T117" fmla="*/ 0 h 448"/>
              <a:gd name="T118" fmla="*/ 2147483646 w 331"/>
              <a:gd name="T119" fmla="*/ 0 h 448"/>
              <a:gd name="T120" fmla="*/ 2147483646 w 331"/>
              <a:gd name="T121" fmla="*/ 0 h 4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1"/>
              <a:gd name="T184" fmla="*/ 0 h 448"/>
              <a:gd name="T185" fmla="*/ 331 w 331"/>
              <a:gd name="T186" fmla="*/ 448 h 4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1" h="448">
                <a:moveTo>
                  <a:pt x="183" y="0"/>
                </a:moveTo>
                <a:lnTo>
                  <a:pt x="189" y="0"/>
                </a:lnTo>
                <a:lnTo>
                  <a:pt x="199" y="0"/>
                </a:lnTo>
                <a:lnTo>
                  <a:pt x="203" y="0"/>
                </a:lnTo>
                <a:lnTo>
                  <a:pt x="206" y="0"/>
                </a:lnTo>
                <a:lnTo>
                  <a:pt x="223" y="0"/>
                </a:lnTo>
                <a:lnTo>
                  <a:pt x="225" y="0"/>
                </a:lnTo>
                <a:lnTo>
                  <a:pt x="227" y="0"/>
                </a:lnTo>
                <a:lnTo>
                  <a:pt x="232" y="0"/>
                </a:lnTo>
                <a:lnTo>
                  <a:pt x="244" y="0"/>
                </a:lnTo>
                <a:lnTo>
                  <a:pt x="246" y="0"/>
                </a:lnTo>
                <a:lnTo>
                  <a:pt x="248" y="0"/>
                </a:lnTo>
                <a:lnTo>
                  <a:pt x="253" y="0"/>
                </a:lnTo>
                <a:lnTo>
                  <a:pt x="261" y="0"/>
                </a:lnTo>
                <a:lnTo>
                  <a:pt x="269" y="0"/>
                </a:lnTo>
                <a:lnTo>
                  <a:pt x="279" y="0"/>
                </a:lnTo>
                <a:lnTo>
                  <a:pt x="284" y="0"/>
                </a:lnTo>
                <a:lnTo>
                  <a:pt x="287" y="0"/>
                </a:lnTo>
                <a:lnTo>
                  <a:pt x="290" y="0"/>
                </a:lnTo>
                <a:lnTo>
                  <a:pt x="292" y="0"/>
                </a:lnTo>
                <a:lnTo>
                  <a:pt x="298" y="0"/>
                </a:lnTo>
                <a:lnTo>
                  <a:pt x="301" y="0"/>
                </a:lnTo>
                <a:lnTo>
                  <a:pt x="316" y="0"/>
                </a:lnTo>
                <a:lnTo>
                  <a:pt x="323" y="0"/>
                </a:lnTo>
                <a:lnTo>
                  <a:pt x="328" y="0"/>
                </a:lnTo>
                <a:lnTo>
                  <a:pt x="330" y="27"/>
                </a:lnTo>
                <a:lnTo>
                  <a:pt x="330" y="29"/>
                </a:lnTo>
                <a:lnTo>
                  <a:pt x="330" y="31"/>
                </a:lnTo>
                <a:lnTo>
                  <a:pt x="328" y="41"/>
                </a:lnTo>
                <a:lnTo>
                  <a:pt x="328" y="47"/>
                </a:lnTo>
                <a:lnTo>
                  <a:pt x="328" y="49"/>
                </a:lnTo>
                <a:lnTo>
                  <a:pt x="328" y="66"/>
                </a:lnTo>
                <a:lnTo>
                  <a:pt x="328" y="79"/>
                </a:lnTo>
                <a:lnTo>
                  <a:pt x="328" y="82"/>
                </a:lnTo>
                <a:lnTo>
                  <a:pt x="328" y="98"/>
                </a:lnTo>
                <a:lnTo>
                  <a:pt x="328" y="107"/>
                </a:lnTo>
                <a:lnTo>
                  <a:pt x="328" y="114"/>
                </a:lnTo>
                <a:lnTo>
                  <a:pt x="328" y="131"/>
                </a:lnTo>
                <a:lnTo>
                  <a:pt x="328" y="140"/>
                </a:lnTo>
                <a:lnTo>
                  <a:pt x="328" y="145"/>
                </a:lnTo>
                <a:lnTo>
                  <a:pt x="328" y="150"/>
                </a:lnTo>
                <a:lnTo>
                  <a:pt x="328" y="155"/>
                </a:lnTo>
                <a:lnTo>
                  <a:pt x="328" y="157"/>
                </a:lnTo>
                <a:lnTo>
                  <a:pt x="328" y="161"/>
                </a:lnTo>
                <a:lnTo>
                  <a:pt x="328" y="166"/>
                </a:lnTo>
                <a:lnTo>
                  <a:pt x="328" y="170"/>
                </a:lnTo>
                <a:lnTo>
                  <a:pt x="328" y="179"/>
                </a:lnTo>
                <a:lnTo>
                  <a:pt x="328" y="184"/>
                </a:lnTo>
                <a:lnTo>
                  <a:pt x="328" y="187"/>
                </a:lnTo>
                <a:lnTo>
                  <a:pt x="328" y="191"/>
                </a:lnTo>
                <a:lnTo>
                  <a:pt x="328" y="196"/>
                </a:lnTo>
                <a:lnTo>
                  <a:pt x="328" y="202"/>
                </a:lnTo>
                <a:lnTo>
                  <a:pt x="328" y="203"/>
                </a:lnTo>
                <a:lnTo>
                  <a:pt x="328" y="210"/>
                </a:lnTo>
                <a:lnTo>
                  <a:pt x="328" y="212"/>
                </a:lnTo>
                <a:lnTo>
                  <a:pt x="328" y="215"/>
                </a:lnTo>
                <a:lnTo>
                  <a:pt x="328" y="222"/>
                </a:lnTo>
                <a:lnTo>
                  <a:pt x="326" y="222"/>
                </a:lnTo>
                <a:lnTo>
                  <a:pt x="322" y="222"/>
                </a:lnTo>
                <a:lnTo>
                  <a:pt x="322" y="224"/>
                </a:lnTo>
                <a:lnTo>
                  <a:pt x="322" y="229"/>
                </a:lnTo>
                <a:lnTo>
                  <a:pt x="322" y="231"/>
                </a:lnTo>
                <a:lnTo>
                  <a:pt x="322" y="238"/>
                </a:lnTo>
                <a:lnTo>
                  <a:pt x="322" y="246"/>
                </a:lnTo>
                <a:lnTo>
                  <a:pt x="322" y="247"/>
                </a:lnTo>
                <a:lnTo>
                  <a:pt x="322" y="252"/>
                </a:lnTo>
                <a:lnTo>
                  <a:pt x="322" y="261"/>
                </a:lnTo>
                <a:lnTo>
                  <a:pt x="322" y="267"/>
                </a:lnTo>
                <a:lnTo>
                  <a:pt x="322" y="278"/>
                </a:lnTo>
                <a:lnTo>
                  <a:pt x="322" y="294"/>
                </a:lnTo>
                <a:lnTo>
                  <a:pt x="322" y="297"/>
                </a:lnTo>
                <a:lnTo>
                  <a:pt x="321" y="307"/>
                </a:lnTo>
                <a:lnTo>
                  <a:pt x="321" y="316"/>
                </a:lnTo>
                <a:lnTo>
                  <a:pt x="322" y="328"/>
                </a:lnTo>
                <a:lnTo>
                  <a:pt x="322" y="330"/>
                </a:lnTo>
                <a:lnTo>
                  <a:pt x="322" y="334"/>
                </a:lnTo>
                <a:lnTo>
                  <a:pt x="322" y="340"/>
                </a:lnTo>
                <a:lnTo>
                  <a:pt x="321" y="351"/>
                </a:lnTo>
                <a:lnTo>
                  <a:pt x="321" y="362"/>
                </a:lnTo>
                <a:lnTo>
                  <a:pt x="321" y="366"/>
                </a:lnTo>
                <a:lnTo>
                  <a:pt x="321" y="367"/>
                </a:lnTo>
                <a:lnTo>
                  <a:pt x="321" y="371"/>
                </a:lnTo>
                <a:lnTo>
                  <a:pt x="321" y="377"/>
                </a:lnTo>
                <a:lnTo>
                  <a:pt x="321" y="384"/>
                </a:lnTo>
                <a:lnTo>
                  <a:pt x="321" y="399"/>
                </a:lnTo>
                <a:lnTo>
                  <a:pt x="321" y="402"/>
                </a:lnTo>
                <a:lnTo>
                  <a:pt x="321" y="407"/>
                </a:lnTo>
                <a:lnTo>
                  <a:pt x="321" y="408"/>
                </a:lnTo>
                <a:lnTo>
                  <a:pt x="321" y="416"/>
                </a:lnTo>
                <a:lnTo>
                  <a:pt x="322" y="447"/>
                </a:lnTo>
                <a:lnTo>
                  <a:pt x="317" y="447"/>
                </a:lnTo>
                <a:lnTo>
                  <a:pt x="310" y="447"/>
                </a:lnTo>
                <a:lnTo>
                  <a:pt x="306" y="447"/>
                </a:lnTo>
                <a:lnTo>
                  <a:pt x="303" y="447"/>
                </a:lnTo>
                <a:lnTo>
                  <a:pt x="300" y="447"/>
                </a:lnTo>
                <a:lnTo>
                  <a:pt x="278" y="447"/>
                </a:lnTo>
                <a:lnTo>
                  <a:pt x="268" y="447"/>
                </a:lnTo>
                <a:lnTo>
                  <a:pt x="260" y="447"/>
                </a:lnTo>
                <a:lnTo>
                  <a:pt x="258" y="447"/>
                </a:lnTo>
                <a:lnTo>
                  <a:pt x="256" y="447"/>
                </a:lnTo>
                <a:lnTo>
                  <a:pt x="255" y="447"/>
                </a:lnTo>
                <a:lnTo>
                  <a:pt x="254" y="447"/>
                </a:lnTo>
                <a:lnTo>
                  <a:pt x="250" y="447"/>
                </a:lnTo>
                <a:lnTo>
                  <a:pt x="247" y="447"/>
                </a:lnTo>
                <a:lnTo>
                  <a:pt x="238" y="447"/>
                </a:lnTo>
                <a:lnTo>
                  <a:pt x="234" y="447"/>
                </a:lnTo>
                <a:lnTo>
                  <a:pt x="232" y="447"/>
                </a:lnTo>
                <a:lnTo>
                  <a:pt x="229" y="447"/>
                </a:lnTo>
                <a:lnTo>
                  <a:pt x="228" y="447"/>
                </a:lnTo>
                <a:lnTo>
                  <a:pt x="225" y="447"/>
                </a:lnTo>
                <a:lnTo>
                  <a:pt x="224" y="447"/>
                </a:lnTo>
                <a:lnTo>
                  <a:pt x="221" y="447"/>
                </a:lnTo>
                <a:lnTo>
                  <a:pt x="218" y="447"/>
                </a:lnTo>
                <a:lnTo>
                  <a:pt x="215" y="447"/>
                </a:lnTo>
                <a:lnTo>
                  <a:pt x="214" y="447"/>
                </a:lnTo>
                <a:lnTo>
                  <a:pt x="212" y="447"/>
                </a:lnTo>
                <a:lnTo>
                  <a:pt x="210" y="447"/>
                </a:lnTo>
                <a:lnTo>
                  <a:pt x="209" y="447"/>
                </a:lnTo>
                <a:lnTo>
                  <a:pt x="205" y="447"/>
                </a:lnTo>
                <a:lnTo>
                  <a:pt x="203" y="447"/>
                </a:lnTo>
                <a:lnTo>
                  <a:pt x="196" y="447"/>
                </a:lnTo>
                <a:lnTo>
                  <a:pt x="195" y="447"/>
                </a:lnTo>
                <a:lnTo>
                  <a:pt x="190" y="447"/>
                </a:lnTo>
                <a:lnTo>
                  <a:pt x="189" y="447"/>
                </a:lnTo>
                <a:lnTo>
                  <a:pt x="187" y="447"/>
                </a:lnTo>
                <a:lnTo>
                  <a:pt x="178" y="447"/>
                </a:lnTo>
                <a:lnTo>
                  <a:pt x="176" y="447"/>
                </a:lnTo>
                <a:lnTo>
                  <a:pt x="172" y="447"/>
                </a:lnTo>
                <a:lnTo>
                  <a:pt x="155" y="447"/>
                </a:lnTo>
                <a:lnTo>
                  <a:pt x="154" y="447"/>
                </a:lnTo>
                <a:lnTo>
                  <a:pt x="141" y="447"/>
                </a:lnTo>
                <a:lnTo>
                  <a:pt x="138" y="447"/>
                </a:lnTo>
                <a:lnTo>
                  <a:pt x="129" y="447"/>
                </a:lnTo>
                <a:lnTo>
                  <a:pt x="123" y="447"/>
                </a:lnTo>
                <a:lnTo>
                  <a:pt x="104" y="447"/>
                </a:lnTo>
                <a:lnTo>
                  <a:pt x="104" y="440"/>
                </a:lnTo>
                <a:lnTo>
                  <a:pt x="104" y="432"/>
                </a:lnTo>
                <a:lnTo>
                  <a:pt x="104" y="427"/>
                </a:lnTo>
                <a:lnTo>
                  <a:pt x="104" y="420"/>
                </a:lnTo>
                <a:lnTo>
                  <a:pt x="104" y="417"/>
                </a:lnTo>
                <a:lnTo>
                  <a:pt x="104" y="415"/>
                </a:lnTo>
                <a:lnTo>
                  <a:pt x="104" y="408"/>
                </a:lnTo>
                <a:lnTo>
                  <a:pt x="104" y="401"/>
                </a:lnTo>
                <a:lnTo>
                  <a:pt x="104" y="396"/>
                </a:lnTo>
                <a:lnTo>
                  <a:pt x="104" y="389"/>
                </a:lnTo>
                <a:lnTo>
                  <a:pt x="104" y="382"/>
                </a:lnTo>
                <a:lnTo>
                  <a:pt x="104" y="379"/>
                </a:lnTo>
                <a:lnTo>
                  <a:pt x="104" y="373"/>
                </a:lnTo>
                <a:lnTo>
                  <a:pt x="104" y="347"/>
                </a:lnTo>
                <a:lnTo>
                  <a:pt x="104" y="342"/>
                </a:lnTo>
                <a:lnTo>
                  <a:pt x="104" y="339"/>
                </a:lnTo>
                <a:lnTo>
                  <a:pt x="104" y="322"/>
                </a:lnTo>
                <a:lnTo>
                  <a:pt x="104" y="314"/>
                </a:lnTo>
                <a:lnTo>
                  <a:pt x="104" y="311"/>
                </a:lnTo>
                <a:lnTo>
                  <a:pt x="104" y="304"/>
                </a:lnTo>
                <a:lnTo>
                  <a:pt x="104" y="297"/>
                </a:lnTo>
                <a:lnTo>
                  <a:pt x="102" y="297"/>
                </a:lnTo>
                <a:lnTo>
                  <a:pt x="99" y="297"/>
                </a:lnTo>
                <a:lnTo>
                  <a:pt x="96" y="297"/>
                </a:lnTo>
                <a:lnTo>
                  <a:pt x="93" y="297"/>
                </a:lnTo>
                <a:lnTo>
                  <a:pt x="86" y="297"/>
                </a:lnTo>
                <a:lnTo>
                  <a:pt x="80" y="297"/>
                </a:lnTo>
                <a:lnTo>
                  <a:pt x="77" y="297"/>
                </a:lnTo>
                <a:lnTo>
                  <a:pt x="75" y="297"/>
                </a:lnTo>
                <a:lnTo>
                  <a:pt x="73" y="297"/>
                </a:lnTo>
                <a:lnTo>
                  <a:pt x="68" y="297"/>
                </a:lnTo>
                <a:lnTo>
                  <a:pt x="67" y="297"/>
                </a:lnTo>
                <a:lnTo>
                  <a:pt x="66" y="297"/>
                </a:lnTo>
                <a:lnTo>
                  <a:pt x="62" y="297"/>
                </a:lnTo>
                <a:lnTo>
                  <a:pt x="56" y="297"/>
                </a:lnTo>
                <a:lnTo>
                  <a:pt x="51" y="297"/>
                </a:lnTo>
                <a:lnTo>
                  <a:pt x="45" y="297"/>
                </a:lnTo>
                <a:lnTo>
                  <a:pt x="42" y="297"/>
                </a:lnTo>
                <a:lnTo>
                  <a:pt x="40" y="297"/>
                </a:lnTo>
                <a:lnTo>
                  <a:pt x="36" y="297"/>
                </a:lnTo>
                <a:lnTo>
                  <a:pt x="31" y="297"/>
                </a:lnTo>
                <a:lnTo>
                  <a:pt x="28" y="297"/>
                </a:lnTo>
                <a:lnTo>
                  <a:pt x="26" y="297"/>
                </a:lnTo>
                <a:lnTo>
                  <a:pt x="25" y="297"/>
                </a:lnTo>
                <a:lnTo>
                  <a:pt x="20" y="297"/>
                </a:lnTo>
                <a:lnTo>
                  <a:pt x="17" y="297"/>
                </a:lnTo>
                <a:lnTo>
                  <a:pt x="15" y="297"/>
                </a:lnTo>
                <a:lnTo>
                  <a:pt x="12" y="297"/>
                </a:lnTo>
                <a:lnTo>
                  <a:pt x="37" y="256"/>
                </a:lnTo>
                <a:lnTo>
                  <a:pt x="36" y="248"/>
                </a:lnTo>
                <a:lnTo>
                  <a:pt x="28" y="245"/>
                </a:lnTo>
                <a:lnTo>
                  <a:pt x="23" y="245"/>
                </a:lnTo>
                <a:lnTo>
                  <a:pt x="22" y="244"/>
                </a:lnTo>
                <a:lnTo>
                  <a:pt x="12" y="238"/>
                </a:lnTo>
                <a:lnTo>
                  <a:pt x="12" y="236"/>
                </a:lnTo>
                <a:lnTo>
                  <a:pt x="0" y="210"/>
                </a:lnTo>
                <a:lnTo>
                  <a:pt x="8" y="198"/>
                </a:lnTo>
                <a:lnTo>
                  <a:pt x="8" y="193"/>
                </a:lnTo>
                <a:lnTo>
                  <a:pt x="3" y="165"/>
                </a:lnTo>
                <a:lnTo>
                  <a:pt x="6" y="161"/>
                </a:lnTo>
                <a:lnTo>
                  <a:pt x="9" y="157"/>
                </a:lnTo>
                <a:lnTo>
                  <a:pt x="20" y="149"/>
                </a:lnTo>
                <a:lnTo>
                  <a:pt x="23" y="149"/>
                </a:lnTo>
                <a:lnTo>
                  <a:pt x="25" y="149"/>
                </a:lnTo>
                <a:lnTo>
                  <a:pt x="31" y="144"/>
                </a:lnTo>
                <a:lnTo>
                  <a:pt x="33" y="136"/>
                </a:lnTo>
                <a:lnTo>
                  <a:pt x="35" y="134"/>
                </a:lnTo>
                <a:lnTo>
                  <a:pt x="35" y="130"/>
                </a:lnTo>
                <a:lnTo>
                  <a:pt x="38" y="121"/>
                </a:lnTo>
                <a:lnTo>
                  <a:pt x="38" y="104"/>
                </a:lnTo>
                <a:lnTo>
                  <a:pt x="45" y="104"/>
                </a:lnTo>
                <a:lnTo>
                  <a:pt x="50" y="104"/>
                </a:lnTo>
                <a:lnTo>
                  <a:pt x="50" y="98"/>
                </a:lnTo>
                <a:lnTo>
                  <a:pt x="50" y="92"/>
                </a:lnTo>
                <a:lnTo>
                  <a:pt x="50" y="87"/>
                </a:lnTo>
                <a:lnTo>
                  <a:pt x="50" y="74"/>
                </a:lnTo>
                <a:lnTo>
                  <a:pt x="59" y="74"/>
                </a:lnTo>
                <a:lnTo>
                  <a:pt x="61" y="74"/>
                </a:lnTo>
                <a:lnTo>
                  <a:pt x="99" y="74"/>
                </a:lnTo>
                <a:lnTo>
                  <a:pt x="111" y="74"/>
                </a:lnTo>
                <a:lnTo>
                  <a:pt x="111" y="64"/>
                </a:lnTo>
                <a:lnTo>
                  <a:pt x="111" y="62"/>
                </a:lnTo>
                <a:lnTo>
                  <a:pt x="111" y="56"/>
                </a:lnTo>
                <a:lnTo>
                  <a:pt x="111" y="52"/>
                </a:lnTo>
                <a:lnTo>
                  <a:pt x="111" y="49"/>
                </a:lnTo>
                <a:lnTo>
                  <a:pt x="111" y="46"/>
                </a:lnTo>
                <a:lnTo>
                  <a:pt x="111" y="37"/>
                </a:lnTo>
                <a:lnTo>
                  <a:pt x="111" y="33"/>
                </a:lnTo>
                <a:lnTo>
                  <a:pt x="111" y="31"/>
                </a:lnTo>
                <a:lnTo>
                  <a:pt x="111" y="28"/>
                </a:lnTo>
                <a:lnTo>
                  <a:pt x="111" y="22"/>
                </a:lnTo>
                <a:lnTo>
                  <a:pt x="111" y="15"/>
                </a:lnTo>
                <a:lnTo>
                  <a:pt x="111" y="11"/>
                </a:lnTo>
                <a:lnTo>
                  <a:pt x="111" y="0"/>
                </a:lnTo>
                <a:lnTo>
                  <a:pt x="116" y="0"/>
                </a:lnTo>
                <a:lnTo>
                  <a:pt x="119" y="0"/>
                </a:lnTo>
                <a:lnTo>
                  <a:pt x="123" y="0"/>
                </a:lnTo>
                <a:lnTo>
                  <a:pt x="125" y="0"/>
                </a:lnTo>
                <a:lnTo>
                  <a:pt x="126" y="0"/>
                </a:lnTo>
                <a:lnTo>
                  <a:pt x="129" y="0"/>
                </a:lnTo>
                <a:lnTo>
                  <a:pt x="136" y="0"/>
                </a:lnTo>
                <a:lnTo>
                  <a:pt x="138" y="0"/>
                </a:lnTo>
                <a:lnTo>
                  <a:pt x="139" y="0"/>
                </a:lnTo>
                <a:lnTo>
                  <a:pt x="140" y="0"/>
                </a:lnTo>
                <a:lnTo>
                  <a:pt x="145" y="0"/>
                </a:lnTo>
                <a:lnTo>
                  <a:pt x="147" y="0"/>
                </a:lnTo>
                <a:lnTo>
                  <a:pt x="151" y="0"/>
                </a:lnTo>
                <a:lnTo>
                  <a:pt x="170" y="0"/>
                </a:lnTo>
                <a:lnTo>
                  <a:pt x="180" y="0"/>
                </a:lnTo>
                <a:lnTo>
                  <a:pt x="18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8" name="Freeform 242"/>
          <p:cNvSpPr>
            <a:spLocks/>
          </p:cNvSpPr>
          <p:nvPr/>
        </p:nvSpPr>
        <p:spPr bwMode="auto">
          <a:xfrm>
            <a:off x="8896350" y="2827339"/>
            <a:ext cx="704850" cy="714375"/>
          </a:xfrm>
          <a:custGeom>
            <a:avLst/>
            <a:gdLst>
              <a:gd name="T0" fmla="*/ 2147483646 w 488"/>
              <a:gd name="T1" fmla="*/ 0 h 510"/>
              <a:gd name="T2" fmla="*/ 2147483646 w 488"/>
              <a:gd name="T3" fmla="*/ 0 h 510"/>
              <a:gd name="T4" fmla="*/ 2147483646 w 488"/>
              <a:gd name="T5" fmla="*/ 2147483646 h 510"/>
              <a:gd name="T6" fmla="*/ 2147483646 w 488"/>
              <a:gd name="T7" fmla="*/ 2147483646 h 510"/>
              <a:gd name="T8" fmla="*/ 2147483646 w 488"/>
              <a:gd name="T9" fmla="*/ 2147483646 h 510"/>
              <a:gd name="T10" fmla="*/ 2147483646 w 488"/>
              <a:gd name="T11" fmla="*/ 2147483646 h 510"/>
              <a:gd name="T12" fmla="*/ 2147483646 w 488"/>
              <a:gd name="T13" fmla="*/ 2147483646 h 510"/>
              <a:gd name="T14" fmla="*/ 2147483646 w 488"/>
              <a:gd name="T15" fmla="*/ 2147483646 h 510"/>
              <a:gd name="T16" fmla="*/ 2147483646 w 488"/>
              <a:gd name="T17" fmla="*/ 2147483646 h 510"/>
              <a:gd name="T18" fmla="*/ 2147483646 w 488"/>
              <a:gd name="T19" fmla="*/ 2147483646 h 510"/>
              <a:gd name="T20" fmla="*/ 2147483646 w 488"/>
              <a:gd name="T21" fmla="*/ 2147483646 h 510"/>
              <a:gd name="T22" fmla="*/ 2147483646 w 488"/>
              <a:gd name="T23" fmla="*/ 2147483646 h 510"/>
              <a:gd name="T24" fmla="*/ 2147483646 w 488"/>
              <a:gd name="T25" fmla="*/ 2147483646 h 510"/>
              <a:gd name="T26" fmla="*/ 2147483646 w 488"/>
              <a:gd name="T27" fmla="*/ 2147483646 h 510"/>
              <a:gd name="T28" fmla="*/ 2147483646 w 488"/>
              <a:gd name="T29" fmla="*/ 2147483646 h 510"/>
              <a:gd name="T30" fmla="*/ 2147483646 w 488"/>
              <a:gd name="T31" fmla="*/ 2147483646 h 510"/>
              <a:gd name="T32" fmla="*/ 2147483646 w 488"/>
              <a:gd name="T33" fmla="*/ 2147483646 h 510"/>
              <a:gd name="T34" fmla="*/ 2147483646 w 488"/>
              <a:gd name="T35" fmla="*/ 2147483646 h 510"/>
              <a:gd name="T36" fmla="*/ 2147483646 w 488"/>
              <a:gd name="T37" fmla="*/ 2147483646 h 510"/>
              <a:gd name="T38" fmla="*/ 2147483646 w 488"/>
              <a:gd name="T39" fmla="*/ 2147483646 h 510"/>
              <a:gd name="T40" fmla="*/ 2147483646 w 488"/>
              <a:gd name="T41" fmla="*/ 2147483646 h 510"/>
              <a:gd name="T42" fmla="*/ 2147483646 w 488"/>
              <a:gd name="T43" fmla="*/ 2147483646 h 510"/>
              <a:gd name="T44" fmla="*/ 2147483646 w 488"/>
              <a:gd name="T45" fmla="*/ 2147483646 h 510"/>
              <a:gd name="T46" fmla="*/ 2147483646 w 488"/>
              <a:gd name="T47" fmla="*/ 2147483646 h 510"/>
              <a:gd name="T48" fmla="*/ 2147483646 w 488"/>
              <a:gd name="T49" fmla="*/ 2147483646 h 510"/>
              <a:gd name="T50" fmla="*/ 2147483646 w 488"/>
              <a:gd name="T51" fmla="*/ 2147483646 h 510"/>
              <a:gd name="T52" fmla="*/ 2147483646 w 488"/>
              <a:gd name="T53" fmla="*/ 2147483646 h 510"/>
              <a:gd name="T54" fmla="*/ 2147483646 w 488"/>
              <a:gd name="T55" fmla="*/ 2147483646 h 510"/>
              <a:gd name="T56" fmla="*/ 2147483646 w 488"/>
              <a:gd name="T57" fmla="*/ 2147483646 h 510"/>
              <a:gd name="T58" fmla="*/ 2147483646 w 488"/>
              <a:gd name="T59" fmla="*/ 2147483646 h 510"/>
              <a:gd name="T60" fmla="*/ 2147483646 w 488"/>
              <a:gd name="T61" fmla="*/ 2147483646 h 510"/>
              <a:gd name="T62" fmla="*/ 2147483646 w 488"/>
              <a:gd name="T63" fmla="*/ 2147483646 h 510"/>
              <a:gd name="T64" fmla="*/ 2147483646 w 488"/>
              <a:gd name="T65" fmla="*/ 2147483646 h 510"/>
              <a:gd name="T66" fmla="*/ 2147483646 w 488"/>
              <a:gd name="T67" fmla="*/ 2147483646 h 510"/>
              <a:gd name="T68" fmla="*/ 2147483646 w 488"/>
              <a:gd name="T69" fmla="*/ 2147483646 h 510"/>
              <a:gd name="T70" fmla="*/ 2147483646 w 488"/>
              <a:gd name="T71" fmla="*/ 2147483646 h 510"/>
              <a:gd name="T72" fmla="*/ 2147483646 w 488"/>
              <a:gd name="T73" fmla="*/ 2147483646 h 510"/>
              <a:gd name="T74" fmla="*/ 2147483646 w 488"/>
              <a:gd name="T75" fmla="*/ 2147483646 h 510"/>
              <a:gd name="T76" fmla="*/ 2147483646 w 488"/>
              <a:gd name="T77" fmla="*/ 2147483646 h 510"/>
              <a:gd name="T78" fmla="*/ 2147483646 w 488"/>
              <a:gd name="T79" fmla="*/ 2147483646 h 510"/>
              <a:gd name="T80" fmla="*/ 2147483646 w 488"/>
              <a:gd name="T81" fmla="*/ 2147483646 h 510"/>
              <a:gd name="T82" fmla="*/ 2147483646 w 488"/>
              <a:gd name="T83" fmla="*/ 2147483646 h 510"/>
              <a:gd name="T84" fmla="*/ 2147483646 w 488"/>
              <a:gd name="T85" fmla="*/ 2147483646 h 510"/>
              <a:gd name="T86" fmla="*/ 2147483646 w 488"/>
              <a:gd name="T87" fmla="*/ 2147483646 h 510"/>
              <a:gd name="T88" fmla="*/ 2147483646 w 488"/>
              <a:gd name="T89" fmla="*/ 2147483646 h 510"/>
              <a:gd name="T90" fmla="*/ 2147483646 w 488"/>
              <a:gd name="T91" fmla="*/ 2147483646 h 510"/>
              <a:gd name="T92" fmla="*/ 2147483646 w 488"/>
              <a:gd name="T93" fmla="*/ 2147483646 h 510"/>
              <a:gd name="T94" fmla="*/ 2147483646 w 488"/>
              <a:gd name="T95" fmla="*/ 2147483646 h 510"/>
              <a:gd name="T96" fmla="*/ 2147483646 w 488"/>
              <a:gd name="T97" fmla="*/ 2147483646 h 510"/>
              <a:gd name="T98" fmla="*/ 2147483646 w 488"/>
              <a:gd name="T99" fmla="*/ 2147483646 h 510"/>
              <a:gd name="T100" fmla="*/ 2147483646 w 488"/>
              <a:gd name="T101" fmla="*/ 2147483646 h 510"/>
              <a:gd name="T102" fmla="*/ 2147483646 w 488"/>
              <a:gd name="T103" fmla="*/ 2147483646 h 510"/>
              <a:gd name="T104" fmla="*/ 2147483646 w 488"/>
              <a:gd name="T105" fmla="*/ 2147483646 h 510"/>
              <a:gd name="T106" fmla="*/ 2147483646 w 488"/>
              <a:gd name="T107" fmla="*/ 2147483646 h 510"/>
              <a:gd name="T108" fmla="*/ 2147483646 w 488"/>
              <a:gd name="T109" fmla="*/ 2147483646 h 510"/>
              <a:gd name="T110" fmla="*/ 2147483646 w 488"/>
              <a:gd name="T111" fmla="*/ 2147483646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
              <a:gd name="T169" fmla="*/ 0 h 510"/>
              <a:gd name="T170" fmla="*/ 488 w 488"/>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 h="510">
                <a:moveTo>
                  <a:pt x="1" y="1"/>
                </a:moveTo>
                <a:lnTo>
                  <a:pt x="12" y="0"/>
                </a:lnTo>
                <a:lnTo>
                  <a:pt x="15" y="0"/>
                </a:lnTo>
                <a:lnTo>
                  <a:pt x="21" y="1"/>
                </a:lnTo>
                <a:lnTo>
                  <a:pt x="25" y="1"/>
                </a:lnTo>
                <a:lnTo>
                  <a:pt x="34" y="0"/>
                </a:lnTo>
                <a:lnTo>
                  <a:pt x="37" y="0"/>
                </a:lnTo>
                <a:lnTo>
                  <a:pt x="42" y="0"/>
                </a:lnTo>
                <a:lnTo>
                  <a:pt x="47" y="0"/>
                </a:lnTo>
                <a:lnTo>
                  <a:pt x="49" y="0"/>
                </a:lnTo>
                <a:lnTo>
                  <a:pt x="51" y="0"/>
                </a:lnTo>
                <a:lnTo>
                  <a:pt x="57" y="0"/>
                </a:lnTo>
                <a:lnTo>
                  <a:pt x="61" y="0"/>
                </a:lnTo>
                <a:lnTo>
                  <a:pt x="72" y="0"/>
                </a:lnTo>
                <a:lnTo>
                  <a:pt x="76" y="0"/>
                </a:lnTo>
                <a:lnTo>
                  <a:pt x="78" y="0"/>
                </a:lnTo>
                <a:lnTo>
                  <a:pt x="80" y="0"/>
                </a:lnTo>
                <a:lnTo>
                  <a:pt x="79" y="2"/>
                </a:lnTo>
                <a:lnTo>
                  <a:pt x="80" y="4"/>
                </a:lnTo>
                <a:lnTo>
                  <a:pt x="80" y="5"/>
                </a:lnTo>
                <a:lnTo>
                  <a:pt x="84" y="17"/>
                </a:lnTo>
                <a:lnTo>
                  <a:pt x="85" y="18"/>
                </a:lnTo>
                <a:lnTo>
                  <a:pt x="86" y="24"/>
                </a:lnTo>
                <a:lnTo>
                  <a:pt x="85" y="28"/>
                </a:lnTo>
                <a:lnTo>
                  <a:pt x="86" y="30"/>
                </a:lnTo>
                <a:lnTo>
                  <a:pt x="85" y="35"/>
                </a:lnTo>
                <a:lnTo>
                  <a:pt x="87" y="49"/>
                </a:lnTo>
                <a:lnTo>
                  <a:pt x="108" y="69"/>
                </a:lnTo>
                <a:lnTo>
                  <a:pt x="112" y="71"/>
                </a:lnTo>
                <a:lnTo>
                  <a:pt x="120" y="78"/>
                </a:lnTo>
                <a:lnTo>
                  <a:pt x="139" y="64"/>
                </a:lnTo>
                <a:lnTo>
                  <a:pt x="145" y="61"/>
                </a:lnTo>
                <a:lnTo>
                  <a:pt x="152" y="58"/>
                </a:lnTo>
                <a:lnTo>
                  <a:pt x="158" y="56"/>
                </a:lnTo>
                <a:lnTo>
                  <a:pt x="159" y="56"/>
                </a:lnTo>
                <a:lnTo>
                  <a:pt x="160" y="56"/>
                </a:lnTo>
                <a:lnTo>
                  <a:pt x="162" y="56"/>
                </a:lnTo>
                <a:lnTo>
                  <a:pt x="164" y="55"/>
                </a:lnTo>
                <a:lnTo>
                  <a:pt x="168" y="55"/>
                </a:lnTo>
                <a:lnTo>
                  <a:pt x="171" y="53"/>
                </a:lnTo>
                <a:lnTo>
                  <a:pt x="181" y="49"/>
                </a:lnTo>
                <a:lnTo>
                  <a:pt x="185" y="48"/>
                </a:lnTo>
                <a:lnTo>
                  <a:pt x="193" y="46"/>
                </a:lnTo>
                <a:lnTo>
                  <a:pt x="194" y="46"/>
                </a:lnTo>
                <a:lnTo>
                  <a:pt x="198" y="45"/>
                </a:lnTo>
                <a:lnTo>
                  <a:pt x="202" y="45"/>
                </a:lnTo>
                <a:lnTo>
                  <a:pt x="204" y="45"/>
                </a:lnTo>
                <a:lnTo>
                  <a:pt x="207" y="46"/>
                </a:lnTo>
                <a:lnTo>
                  <a:pt x="209" y="46"/>
                </a:lnTo>
                <a:lnTo>
                  <a:pt x="213" y="47"/>
                </a:lnTo>
                <a:lnTo>
                  <a:pt x="216" y="48"/>
                </a:lnTo>
                <a:lnTo>
                  <a:pt x="217" y="48"/>
                </a:lnTo>
                <a:lnTo>
                  <a:pt x="224" y="48"/>
                </a:lnTo>
                <a:lnTo>
                  <a:pt x="225" y="49"/>
                </a:lnTo>
                <a:lnTo>
                  <a:pt x="227" y="49"/>
                </a:lnTo>
                <a:lnTo>
                  <a:pt x="229" y="49"/>
                </a:lnTo>
                <a:lnTo>
                  <a:pt x="231" y="49"/>
                </a:lnTo>
                <a:lnTo>
                  <a:pt x="233" y="49"/>
                </a:lnTo>
                <a:lnTo>
                  <a:pt x="236" y="48"/>
                </a:lnTo>
                <a:lnTo>
                  <a:pt x="239" y="47"/>
                </a:lnTo>
                <a:lnTo>
                  <a:pt x="242" y="46"/>
                </a:lnTo>
                <a:lnTo>
                  <a:pt x="244" y="45"/>
                </a:lnTo>
                <a:lnTo>
                  <a:pt x="247" y="44"/>
                </a:lnTo>
                <a:lnTo>
                  <a:pt x="249" y="43"/>
                </a:lnTo>
                <a:lnTo>
                  <a:pt x="251" y="40"/>
                </a:lnTo>
                <a:lnTo>
                  <a:pt x="253" y="39"/>
                </a:lnTo>
                <a:lnTo>
                  <a:pt x="257" y="38"/>
                </a:lnTo>
                <a:lnTo>
                  <a:pt x="261" y="36"/>
                </a:lnTo>
                <a:lnTo>
                  <a:pt x="266" y="36"/>
                </a:lnTo>
                <a:lnTo>
                  <a:pt x="273" y="31"/>
                </a:lnTo>
                <a:lnTo>
                  <a:pt x="275" y="31"/>
                </a:lnTo>
                <a:lnTo>
                  <a:pt x="280" y="32"/>
                </a:lnTo>
                <a:lnTo>
                  <a:pt x="282" y="32"/>
                </a:lnTo>
                <a:lnTo>
                  <a:pt x="283" y="34"/>
                </a:lnTo>
                <a:lnTo>
                  <a:pt x="286" y="36"/>
                </a:lnTo>
                <a:lnTo>
                  <a:pt x="291" y="36"/>
                </a:lnTo>
                <a:lnTo>
                  <a:pt x="294" y="37"/>
                </a:lnTo>
                <a:lnTo>
                  <a:pt x="299" y="37"/>
                </a:lnTo>
                <a:lnTo>
                  <a:pt x="301" y="37"/>
                </a:lnTo>
                <a:lnTo>
                  <a:pt x="307" y="37"/>
                </a:lnTo>
                <a:lnTo>
                  <a:pt x="310" y="37"/>
                </a:lnTo>
                <a:lnTo>
                  <a:pt x="314" y="37"/>
                </a:lnTo>
                <a:lnTo>
                  <a:pt x="318" y="37"/>
                </a:lnTo>
                <a:lnTo>
                  <a:pt x="322" y="37"/>
                </a:lnTo>
                <a:lnTo>
                  <a:pt x="324" y="37"/>
                </a:lnTo>
                <a:lnTo>
                  <a:pt x="326" y="37"/>
                </a:lnTo>
                <a:lnTo>
                  <a:pt x="328" y="37"/>
                </a:lnTo>
                <a:lnTo>
                  <a:pt x="334" y="37"/>
                </a:lnTo>
                <a:lnTo>
                  <a:pt x="339" y="37"/>
                </a:lnTo>
                <a:lnTo>
                  <a:pt x="341" y="37"/>
                </a:lnTo>
                <a:lnTo>
                  <a:pt x="345" y="37"/>
                </a:lnTo>
                <a:lnTo>
                  <a:pt x="347" y="37"/>
                </a:lnTo>
                <a:lnTo>
                  <a:pt x="350" y="37"/>
                </a:lnTo>
                <a:lnTo>
                  <a:pt x="355" y="37"/>
                </a:lnTo>
                <a:lnTo>
                  <a:pt x="356" y="37"/>
                </a:lnTo>
                <a:lnTo>
                  <a:pt x="358" y="37"/>
                </a:lnTo>
                <a:lnTo>
                  <a:pt x="361" y="37"/>
                </a:lnTo>
                <a:lnTo>
                  <a:pt x="366" y="37"/>
                </a:lnTo>
                <a:lnTo>
                  <a:pt x="370" y="37"/>
                </a:lnTo>
                <a:lnTo>
                  <a:pt x="372" y="37"/>
                </a:lnTo>
                <a:lnTo>
                  <a:pt x="374" y="37"/>
                </a:lnTo>
                <a:lnTo>
                  <a:pt x="381" y="37"/>
                </a:lnTo>
                <a:lnTo>
                  <a:pt x="385" y="37"/>
                </a:lnTo>
                <a:lnTo>
                  <a:pt x="392" y="37"/>
                </a:lnTo>
                <a:lnTo>
                  <a:pt x="395" y="37"/>
                </a:lnTo>
                <a:lnTo>
                  <a:pt x="396" y="37"/>
                </a:lnTo>
                <a:lnTo>
                  <a:pt x="397" y="37"/>
                </a:lnTo>
                <a:lnTo>
                  <a:pt x="403" y="37"/>
                </a:lnTo>
                <a:lnTo>
                  <a:pt x="405" y="37"/>
                </a:lnTo>
                <a:lnTo>
                  <a:pt x="406" y="37"/>
                </a:lnTo>
                <a:lnTo>
                  <a:pt x="410" y="37"/>
                </a:lnTo>
                <a:lnTo>
                  <a:pt x="416" y="37"/>
                </a:lnTo>
                <a:lnTo>
                  <a:pt x="423" y="37"/>
                </a:lnTo>
                <a:lnTo>
                  <a:pt x="426" y="37"/>
                </a:lnTo>
                <a:lnTo>
                  <a:pt x="428" y="37"/>
                </a:lnTo>
                <a:lnTo>
                  <a:pt x="432" y="37"/>
                </a:lnTo>
                <a:lnTo>
                  <a:pt x="434" y="37"/>
                </a:lnTo>
                <a:lnTo>
                  <a:pt x="434" y="44"/>
                </a:lnTo>
                <a:lnTo>
                  <a:pt x="434" y="51"/>
                </a:lnTo>
                <a:lnTo>
                  <a:pt x="434" y="54"/>
                </a:lnTo>
                <a:lnTo>
                  <a:pt x="434" y="62"/>
                </a:lnTo>
                <a:lnTo>
                  <a:pt x="434" y="79"/>
                </a:lnTo>
                <a:lnTo>
                  <a:pt x="434" y="82"/>
                </a:lnTo>
                <a:lnTo>
                  <a:pt x="434" y="87"/>
                </a:lnTo>
                <a:lnTo>
                  <a:pt x="434" y="113"/>
                </a:lnTo>
                <a:lnTo>
                  <a:pt x="434" y="119"/>
                </a:lnTo>
                <a:lnTo>
                  <a:pt x="434" y="122"/>
                </a:lnTo>
                <a:lnTo>
                  <a:pt x="434" y="129"/>
                </a:lnTo>
                <a:lnTo>
                  <a:pt x="434" y="136"/>
                </a:lnTo>
                <a:lnTo>
                  <a:pt x="434" y="141"/>
                </a:lnTo>
                <a:lnTo>
                  <a:pt x="434" y="148"/>
                </a:lnTo>
                <a:lnTo>
                  <a:pt x="434" y="155"/>
                </a:lnTo>
                <a:lnTo>
                  <a:pt x="434" y="157"/>
                </a:lnTo>
                <a:lnTo>
                  <a:pt x="434" y="160"/>
                </a:lnTo>
                <a:lnTo>
                  <a:pt x="434" y="167"/>
                </a:lnTo>
                <a:lnTo>
                  <a:pt x="434" y="172"/>
                </a:lnTo>
                <a:lnTo>
                  <a:pt x="434" y="180"/>
                </a:lnTo>
                <a:lnTo>
                  <a:pt x="434" y="187"/>
                </a:lnTo>
                <a:lnTo>
                  <a:pt x="434" y="189"/>
                </a:lnTo>
                <a:lnTo>
                  <a:pt x="434" y="193"/>
                </a:lnTo>
                <a:lnTo>
                  <a:pt x="434" y="202"/>
                </a:lnTo>
                <a:lnTo>
                  <a:pt x="434" y="208"/>
                </a:lnTo>
                <a:lnTo>
                  <a:pt x="434" y="216"/>
                </a:lnTo>
                <a:lnTo>
                  <a:pt x="434" y="218"/>
                </a:lnTo>
                <a:lnTo>
                  <a:pt x="434" y="221"/>
                </a:lnTo>
                <a:lnTo>
                  <a:pt x="434" y="222"/>
                </a:lnTo>
                <a:lnTo>
                  <a:pt x="434" y="224"/>
                </a:lnTo>
                <a:lnTo>
                  <a:pt x="434" y="228"/>
                </a:lnTo>
                <a:lnTo>
                  <a:pt x="434" y="241"/>
                </a:lnTo>
                <a:lnTo>
                  <a:pt x="434" y="252"/>
                </a:lnTo>
                <a:lnTo>
                  <a:pt x="434" y="256"/>
                </a:lnTo>
                <a:lnTo>
                  <a:pt x="434" y="258"/>
                </a:lnTo>
                <a:lnTo>
                  <a:pt x="434" y="260"/>
                </a:lnTo>
                <a:lnTo>
                  <a:pt x="430" y="261"/>
                </a:lnTo>
                <a:lnTo>
                  <a:pt x="430" y="264"/>
                </a:lnTo>
                <a:lnTo>
                  <a:pt x="430" y="266"/>
                </a:lnTo>
                <a:lnTo>
                  <a:pt x="430" y="267"/>
                </a:lnTo>
                <a:lnTo>
                  <a:pt x="430" y="270"/>
                </a:lnTo>
                <a:lnTo>
                  <a:pt x="430" y="280"/>
                </a:lnTo>
                <a:lnTo>
                  <a:pt x="430" y="282"/>
                </a:lnTo>
                <a:lnTo>
                  <a:pt x="432" y="284"/>
                </a:lnTo>
                <a:lnTo>
                  <a:pt x="434" y="286"/>
                </a:lnTo>
                <a:lnTo>
                  <a:pt x="434" y="287"/>
                </a:lnTo>
                <a:lnTo>
                  <a:pt x="435" y="292"/>
                </a:lnTo>
                <a:lnTo>
                  <a:pt x="437" y="294"/>
                </a:lnTo>
                <a:lnTo>
                  <a:pt x="438" y="298"/>
                </a:lnTo>
                <a:lnTo>
                  <a:pt x="443" y="304"/>
                </a:lnTo>
                <a:lnTo>
                  <a:pt x="446" y="309"/>
                </a:lnTo>
                <a:lnTo>
                  <a:pt x="455" y="315"/>
                </a:lnTo>
                <a:lnTo>
                  <a:pt x="458" y="323"/>
                </a:lnTo>
                <a:lnTo>
                  <a:pt x="459" y="326"/>
                </a:lnTo>
                <a:lnTo>
                  <a:pt x="459" y="328"/>
                </a:lnTo>
                <a:lnTo>
                  <a:pt x="460" y="331"/>
                </a:lnTo>
                <a:lnTo>
                  <a:pt x="460" y="334"/>
                </a:lnTo>
                <a:lnTo>
                  <a:pt x="479" y="334"/>
                </a:lnTo>
                <a:lnTo>
                  <a:pt x="487" y="341"/>
                </a:lnTo>
                <a:lnTo>
                  <a:pt x="483" y="342"/>
                </a:lnTo>
                <a:lnTo>
                  <a:pt x="481" y="343"/>
                </a:lnTo>
                <a:lnTo>
                  <a:pt x="478" y="344"/>
                </a:lnTo>
                <a:lnTo>
                  <a:pt x="476" y="346"/>
                </a:lnTo>
                <a:lnTo>
                  <a:pt x="474" y="348"/>
                </a:lnTo>
                <a:lnTo>
                  <a:pt x="470" y="355"/>
                </a:lnTo>
                <a:lnTo>
                  <a:pt x="469" y="358"/>
                </a:lnTo>
                <a:lnTo>
                  <a:pt x="468" y="360"/>
                </a:lnTo>
                <a:lnTo>
                  <a:pt x="467" y="363"/>
                </a:lnTo>
                <a:lnTo>
                  <a:pt x="467" y="368"/>
                </a:lnTo>
                <a:lnTo>
                  <a:pt x="466" y="372"/>
                </a:lnTo>
                <a:lnTo>
                  <a:pt x="463" y="379"/>
                </a:lnTo>
                <a:lnTo>
                  <a:pt x="461" y="386"/>
                </a:lnTo>
                <a:lnTo>
                  <a:pt x="459" y="387"/>
                </a:lnTo>
                <a:lnTo>
                  <a:pt x="455" y="391"/>
                </a:lnTo>
                <a:lnTo>
                  <a:pt x="452" y="392"/>
                </a:lnTo>
                <a:lnTo>
                  <a:pt x="447" y="400"/>
                </a:lnTo>
                <a:lnTo>
                  <a:pt x="446" y="403"/>
                </a:lnTo>
                <a:lnTo>
                  <a:pt x="444" y="406"/>
                </a:lnTo>
                <a:lnTo>
                  <a:pt x="443" y="409"/>
                </a:lnTo>
                <a:lnTo>
                  <a:pt x="440" y="411"/>
                </a:lnTo>
                <a:lnTo>
                  <a:pt x="439" y="414"/>
                </a:lnTo>
                <a:lnTo>
                  <a:pt x="435" y="412"/>
                </a:lnTo>
                <a:lnTo>
                  <a:pt x="434" y="410"/>
                </a:lnTo>
                <a:lnTo>
                  <a:pt x="433" y="409"/>
                </a:lnTo>
                <a:lnTo>
                  <a:pt x="430" y="408"/>
                </a:lnTo>
                <a:lnTo>
                  <a:pt x="428" y="406"/>
                </a:lnTo>
                <a:lnTo>
                  <a:pt x="419" y="411"/>
                </a:lnTo>
                <a:lnTo>
                  <a:pt x="417" y="412"/>
                </a:lnTo>
                <a:lnTo>
                  <a:pt x="414" y="416"/>
                </a:lnTo>
                <a:lnTo>
                  <a:pt x="412" y="417"/>
                </a:lnTo>
                <a:lnTo>
                  <a:pt x="412" y="419"/>
                </a:lnTo>
                <a:lnTo>
                  <a:pt x="415" y="422"/>
                </a:lnTo>
                <a:lnTo>
                  <a:pt x="416" y="422"/>
                </a:lnTo>
                <a:lnTo>
                  <a:pt x="419" y="423"/>
                </a:lnTo>
                <a:lnTo>
                  <a:pt x="425" y="427"/>
                </a:lnTo>
                <a:lnTo>
                  <a:pt x="418" y="437"/>
                </a:lnTo>
                <a:lnTo>
                  <a:pt x="416" y="434"/>
                </a:lnTo>
                <a:lnTo>
                  <a:pt x="406" y="431"/>
                </a:lnTo>
                <a:lnTo>
                  <a:pt x="399" y="447"/>
                </a:lnTo>
                <a:lnTo>
                  <a:pt x="401" y="452"/>
                </a:lnTo>
                <a:lnTo>
                  <a:pt x="402" y="455"/>
                </a:lnTo>
                <a:lnTo>
                  <a:pt x="403" y="459"/>
                </a:lnTo>
                <a:lnTo>
                  <a:pt x="404" y="463"/>
                </a:lnTo>
                <a:lnTo>
                  <a:pt x="401" y="474"/>
                </a:lnTo>
                <a:lnTo>
                  <a:pt x="399" y="474"/>
                </a:lnTo>
                <a:lnTo>
                  <a:pt x="391" y="471"/>
                </a:lnTo>
                <a:lnTo>
                  <a:pt x="389" y="471"/>
                </a:lnTo>
                <a:lnTo>
                  <a:pt x="385" y="472"/>
                </a:lnTo>
                <a:lnTo>
                  <a:pt x="381" y="486"/>
                </a:lnTo>
                <a:lnTo>
                  <a:pt x="377" y="491"/>
                </a:lnTo>
                <a:lnTo>
                  <a:pt x="371" y="497"/>
                </a:lnTo>
                <a:lnTo>
                  <a:pt x="371" y="498"/>
                </a:lnTo>
                <a:lnTo>
                  <a:pt x="370" y="499"/>
                </a:lnTo>
                <a:lnTo>
                  <a:pt x="368" y="502"/>
                </a:lnTo>
                <a:lnTo>
                  <a:pt x="364" y="504"/>
                </a:lnTo>
                <a:lnTo>
                  <a:pt x="361" y="505"/>
                </a:lnTo>
                <a:lnTo>
                  <a:pt x="358" y="509"/>
                </a:lnTo>
                <a:lnTo>
                  <a:pt x="352" y="509"/>
                </a:lnTo>
                <a:lnTo>
                  <a:pt x="348" y="505"/>
                </a:lnTo>
                <a:lnTo>
                  <a:pt x="347" y="505"/>
                </a:lnTo>
                <a:lnTo>
                  <a:pt x="341" y="501"/>
                </a:lnTo>
                <a:lnTo>
                  <a:pt x="336" y="493"/>
                </a:lnTo>
                <a:lnTo>
                  <a:pt x="328" y="482"/>
                </a:lnTo>
                <a:lnTo>
                  <a:pt x="325" y="480"/>
                </a:lnTo>
                <a:lnTo>
                  <a:pt x="313" y="473"/>
                </a:lnTo>
                <a:lnTo>
                  <a:pt x="311" y="473"/>
                </a:lnTo>
                <a:lnTo>
                  <a:pt x="308" y="473"/>
                </a:lnTo>
                <a:lnTo>
                  <a:pt x="307" y="473"/>
                </a:lnTo>
                <a:lnTo>
                  <a:pt x="297" y="477"/>
                </a:lnTo>
                <a:lnTo>
                  <a:pt x="295" y="477"/>
                </a:lnTo>
                <a:lnTo>
                  <a:pt x="291" y="479"/>
                </a:lnTo>
                <a:lnTo>
                  <a:pt x="289" y="480"/>
                </a:lnTo>
                <a:lnTo>
                  <a:pt x="286" y="481"/>
                </a:lnTo>
                <a:lnTo>
                  <a:pt x="286" y="479"/>
                </a:lnTo>
                <a:lnTo>
                  <a:pt x="286" y="477"/>
                </a:lnTo>
                <a:lnTo>
                  <a:pt x="286" y="471"/>
                </a:lnTo>
                <a:lnTo>
                  <a:pt x="286" y="467"/>
                </a:lnTo>
                <a:lnTo>
                  <a:pt x="286" y="447"/>
                </a:lnTo>
                <a:lnTo>
                  <a:pt x="286" y="443"/>
                </a:lnTo>
                <a:lnTo>
                  <a:pt x="286" y="435"/>
                </a:lnTo>
                <a:lnTo>
                  <a:pt x="286" y="430"/>
                </a:lnTo>
                <a:lnTo>
                  <a:pt x="286" y="427"/>
                </a:lnTo>
                <a:lnTo>
                  <a:pt x="286" y="426"/>
                </a:lnTo>
                <a:lnTo>
                  <a:pt x="286" y="422"/>
                </a:lnTo>
                <a:lnTo>
                  <a:pt x="286" y="420"/>
                </a:lnTo>
                <a:lnTo>
                  <a:pt x="286" y="416"/>
                </a:lnTo>
                <a:lnTo>
                  <a:pt x="286" y="402"/>
                </a:lnTo>
                <a:lnTo>
                  <a:pt x="286" y="394"/>
                </a:lnTo>
                <a:lnTo>
                  <a:pt x="286" y="388"/>
                </a:lnTo>
                <a:lnTo>
                  <a:pt x="286" y="386"/>
                </a:lnTo>
                <a:lnTo>
                  <a:pt x="286" y="384"/>
                </a:lnTo>
                <a:lnTo>
                  <a:pt x="286" y="376"/>
                </a:lnTo>
                <a:lnTo>
                  <a:pt x="286" y="372"/>
                </a:lnTo>
                <a:lnTo>
                  <a:pt x="286" y="370"/>
                </a:lnTo>
                <a:lnTo>
                  <a:pt x="286" y="360"/>
                </a:lnTo>
                <a:lnTo>
                  <a:pt x="286" y="351"/>
                </a:lnTo>
                <a:lnTo>
                  <a:pt x="286" y="335"/>
                </a:lnTo>
                <a:lnTo>
                  <a:pt x="286" y="333"/>
                </a:lnTo>
                <a:lnTo>
                  <a:pt x="286" y="331"/>
                </a:lnTo>
                <a:lnTo>
                  <a:pt x="286" y="326"/>
                </a:lnTo>
                <a:lnTo>
                  <a:pt x="286" y="321"/>
                </a:lnTo>
                <a:lnTo>
                  <a:pt x="286" y="318"/>
                </a:lnTo>
                <a:lnTo>
                  <a:pt x="286" y="315"/>
                </a:lnTo>
                <a:lnTo>
                  <a:pt x="286" y="312"/>
                </a:lnTo>
                <a:lnTo>
                  <a:pt x="286" y="310"/>
                </a:lnTo>
                <a:lnTo>
                  <a:pt x="286" y="287"/>
                </a:lnTo>
                <a:lnTo>
                  <a:pt x="286" y="285"/>
                </a:lnTo>
                <a:lnTo>
                  <a:pt x="286" y="277"/>
                </a:lnTo>
                <a:lnTo>
                  <a:pt x="286" y="273"/>
                </a:lnTo>
                <a:lnTo>
                  <a:pt x="286" y="269"/>
                </a:lnTo>
                <a:lnTo>
                  <a:pt x="286" y="267"/>
                </a:lnTo>
                <a:lnTo>
                  <a:pt x="286" y="263"/>
                </a:lnTo>
                <a:lnTo>
                  <a:pt x="286" y="260"/>
                </a:lnTo>
                <a:lnTo>
                  <a:pt x="281" y="260"/>
                </a:lnTo>
                <a:lnTo>
                  <a:pt x="278" y="260"/>
                </a:lnTo>
                <a:lnTo>
                  <a:pt x="271" y="260"/>
                </a:lnTo>
                <a:lnTo>
                  <a:pt x="261" y="260"/>
                </a:lnTo>
                <a:lnTo>
                  <a:pt x="253" y="261"/>
                </a:lnTo>
                <a:lnTo>
                  <a:pt x="251" y="261"/>
                </a:lnTo>
                <a:lnTo>
                  <a:pt x="245" y="260"/>
                </a:lnTo>
                <a:lnTo>
                  <a:pt x="231" y="261"/>
                </a:lnTo>
                <a:lnTo>
                  <a:pt x="229" y="261"/>
                </a:lnTo>
                <a:lnTo>
                  <a:pt x="218" y="261"/>
                </a:lnTo>
                <a:lnTo>
                  <a:pt x="214" y="261"/>
                </a:lnTo>
                <a:lnTo>
                  <a:pt x="195" y="261"/>
                </a:lnTo>
                <a:lnTo>
                  <a:pt x="194" y="260"/>
                </a:lnTo>
                <a:lnTo>
                  <a:pt x="186" y="261"/>
                </a:lnTo>
                <a:lnTo>
                  <a:pt x="184" y="261"/>
                </a:lnTo>
                <a:lnTo>
                  <a:pt x="181" y="260"/>
                </a:lnTo>
                <a:lnTo>
                  <a:pt x="180" y="260"/>
                </a:lnTo>
                <a:lnTo>
                  <a:pt x="179" y="261"/>
                </a:lnTo>
                <a:lnTo>
                  <a:pt x="169" y="261"/>
                </a:lnTo>
                <a:lnTo>
                  <a:pt x="167" y="261"/>
                </a:lnTo>
                <a:lnTo>
                  <a:pt x="156" y="261"/>
                </a:lnTo>
                <a:lnTo>
                  <a:pt x="151" y="261"/>
                </a:lnTo>
                <a:lnTo>
                  <a:pt x="134" y="260"/>
                </a:lnTo>
                <a:lnTo>
                  <a:pt x="123" y="261"/>
                </a:lnTo>
                <a:lnTo>
                  <a:pt x="119" y="261"/>
                </a:lnTo>
                <a:lnTo>
                  <a:pt x="109" y="261"/>
                </a:lnTo>
                <a:lnTo>
                  <a:pt x="106" y="261"/>
                </a:lnTo>
                <a:lnTo>
                  <a:pt x="105" y="261"/>
                </a:lnTo>
                <a:lnTo>
                  <a:pt x="100" y="261"/>
                </a:lnTo>
                <a:lnTo>
                  <a:pt x="97" y="261"/>
                </a:lnTo>
                <a:lnTo>
                  <a:pt x="94" y="261"/>
                </a:lnTo>
                <a:lnTo>
                  <a:pt x="92" y="261"/>
                </a:lnTo>
                <a:lnTo>
                  <a:pt x="84" y="261"/>
                </a:lnTo>
                <a:lnTo>
                  <a:pt x="82" y="261"/>
                </a:lnTo>
                <a:lnTo>
                  <a:pt x="80" y="261"/>
                </a:lnTo>
                <a:lnTo>
                  <a:pt x="79" y="261"/>
                </a:lnTo>
                <a:lnTo>
                  <a:pt x="78" y="261"/>
                </a:lnTo>
                <a:lnTo>
                  <a:pt x="72" y="261"/>
                </a:lnTo>
                <a:lnTo>
                  <a:pt x="70" y="261"/>
                </a:lnTo>
                <a:lnTo>
                  <a:pt x="67" y="261"/>
                </a:lnTo>
                <a:lnTo>
                  <a:pt x="65" y="261"/>
                </a:lnTo>
                <a:lnTo>
                  <a:pt x="61" y="261"/>
                </a:lnTo>
                <a:lnTo>
                  <a:pt x="59" y="261"/>
                </a:lnTo>
                <a:lnTo>
                  <a:pt x="53" y="261"/>
                </a:lnTo>
                <a:lnTo>
                  <a:pt x="51" y="261"/>
                </a:lnTo>
                <a:lnTo>
                  <a:pt x="47" y="261"/>
                </a:lnTo>
                <a:lnTo>
                  <a:pt x="43" y="260"/>
                </a:lnTo>
                <a:lnTo>
                  <a:pt x="40" y="261"/>
                </a:lnTo>
                <a:lnTo>
                  <a:pt x="37" y="261"/>
                </a:lnTo>
                <a:lnTo>
                  <a:pt x="37" y="253"/>
                </a:lnTo>
                <a:lnTo>
                  <a:pt x="37" y="248"/>
                </a:lnTo>
                <a:lnTo>
                  <a:pt x="37" y="244"/>
                </a:lnTo>
                <a:lnTo>
                  <a:pt x="37" y="239"/>
                </a:lnTo>
                <a:lnTo>
                  <a:pt x="37" y="235"/>
                </a:lnTo>
                <a:lnTo>
                  <a:pt x="37" y="232"/>
                </a:lnTo>
                <a:lnTo>
                  <a:pt x="37" y="223"/>
                </a:lnTo>
                <a:lnTo>
                  <a:pt x="37" y="221"/>
                </a:lnTo>
                <a:lnTo>
                  <a:pt x="37" y="217"/>
                </a:lnTo>
                <a:lnTo>
                  <a:pt x="37" y="215"/>
                </a:lnTo>
                <a:lnTo>
                  <a:pt x="37" y="210"/>
                </a:lnTo>
                <a:lnTo>
                  <a:pt x="37" y="208"/>
                </a:lnTo>
                <a:lnTo>
                  <a:pt x="37" y="206"/>
                </a:lnTo>
                <a:lnTo>
                  <a:pt x="37" y="199"/>
                </a:lnTo>
                <a:lnTo>
                  <a:pt x="37" y="187"/>
                </a:lnTo>
                <a:lnTo>
                  <a:pt x="37" y="174"/>
                </a:lnTo>
                <a:lnTo>
                  <a:pt x="37" y="167"/>
                </a:lnTo>
                <a:lnTo>
                  <a:pt x="37" y="162"/>
                </a:lnTo>
                <a:lnTo>
                  <a:pt x="37" y="148"/>
                </a:lnTo>
                <a:lnTo>
                  <a:pt x="37" y="142"/>
                </a:lnTo>
                <a:lnTo>
                  <a:pt x="37" y="140"/>
                </a:lnTo>
                <a:lnTo>
                  <a:pt x="37" y="137"/>
                </a:lnTo>
                <a:lnTo>
                  <a:pt x="37" y="129"/>
                </a:lnTo>
                <a:lnTo>
                  <a:pt x="37" y="124"/>
                </a:lnTo>
                <a:lnTo>
                  <a:pt x="37" y="123"/>
                </a:lnTo>
                <a:lnTo>
                  <a:pt x="37" y="114"/>
                </a:lnTo>
                <a:lnTo>
                  <a:pt x="37" y="112"/>
                </a:lnTo>
                <a:lnTo>
                  <a:pt x="35" y="112"/>
                </a:lnTo>
                <a:lnTo>
                  <a:pt x="25" y="112"/>
                </a:lnTo>
                <a:lnTo>
                  <a:pt x="20" y="112"/>
                </a:lnTo>
                <a:lnTo>
                  <a:pt x="18" y="112"/>
                </a:lnTo>
                <a:lnTo>
                  <a:pt x="13" y="112"/>
                </a:lnTo>
                <a:lnTo>
                  <a:pt x="7" y="112"/>
                </a:lnTo>
                <a:lnTo>
                  <a:pt x="1" y="112"/>
                </a:lnTo>
                <a:lnTo>
                  <a:pt x="1" y="108"/>
                </a:lnTo>
                <a:lnTo>
                  <a:pt x="1" y="99"/>
                </a:lnTo>
                <a:lnTo>
                  <a:pt x="1" y="92"/>
                </a:lnTo>
                <a:lnTo>
                  <a:pt x="1" y="90"/>
                </a:lnTo>
                <a:lnTo>
                  <a:pt x="1" y="87"/>
                </a:lnTo>
                <a:lnTo>
                  <a:pt x="0" y="82"/>
                </a:lnTo>
                <a:lnTo>
                  <a:pt x="0" y="81"/>
                </a:lnTo>
                <a:lnTo>
                  <a:pt x="1" y="77"/>
                </a:lnTo>
                <a:lnTo>
                  <a:pt x="0" y="75"/>
                </a:lnTo>
                <a:lnTo>
                  <a:pt x="1" y="71"/>
                </a:lnTo>
                <a:lnTo>
                  <a:pt x="1" y="62"/>
                </a:lnTo>
                <a:lnTo>
                  <a:pt x="1" y="58"/>
                </a:lnTo>
                <a:lnTo>
                  <a:pt x="1" y="52"/>
                </a:lnTo>
                <a:lnTo>
                  <a:pt x="1" y="49"/>
                </a:lnTo>
                <a:lnTo>
                  <a:pt x="1" y="45"/>
                </a:lnTo>
                <a:lnTo>
                  <a:pt x="1" y="37"/>
                </a:lnTo>
                <a:lnTo>
                  <a:pt x="1" y="32"/>
                </a:lnTo>
                <a:lnTo>
                  <a:pt x="1" y="29"/>
                </a:lnTo>
                <a:lnTo>
                  <a:pt x="1" y="24"/>
                </a:lnTo>
                <a:lnTo>
                  <a:pt x="1" y="19"/>
                </a:lnTo>
                <a:lnTo>
                  <a:pt x="1" y="14"/>
                </a:lnTo>
                <a:lnTo>
                  <a:pt x="1" y="6"/>
                </a:lnTo>
                <a:lnTo>
                  <a:pt x="1"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39" name="Freeform 243" descr="Dashed downward diagonal"/>
          <p:cNvSpPr>
            <a:spLocks/>
          </p:cNvSpPr>
          <p:nvPr/>
        </p:nvSpPr>
        <p:spPr bwMode="auto">
          <a:xfrm>
            <a:off x="9517063" y="3089276"/>
            <a:ext cx="690562" cy="409575"/>
          </a:xfrm>
          <a:custGeom>
            <a:avLst/>
            <a:gdLst>
              <a:gd name="T0" fmla="*/ 2147483646 w 478"/>
              <a:gd name="T1" fmla="*/ 0 h 293"/>
              <a:gd name="T2" fmla="*/ 2147483646 w 478"/>
              <a:gd name="T3" fmla="*/ 0 h 293"/>
              <a:gd name="T4" fmla="*/ 2147483646 w 478"/>
              <a:gd name="T5" fmla="*/ 0 h 293"/>
              <a:gd name="T6" fmla="*/ 2147483646 w 478"/>
              <a:gd name="T7" fmla="*/ 0 h 293"/>
              <a:gd name="T8" fmla="*/ 2147483646 w 478"/>
              <a:gd name="T9" fmla="*/ 0 h 293"/>
              <a:gd name="T10" fmla="*/ 2147483646 w 478"/>
              <a:gd name="T11" fmla="*/ 0 h 293"/>
              <a:gd name="T12" fmla="*/ 2147483646 w 478"/>
              <a:gd name="T13" fmla="*/ 0 h 293"/>
              <a:gd name="T14" fmla="*/ 2147483646 w 478"/>
              <a:gd name="T15" fmla="*/ 0 h 293"/>
              <a:gd name="T16" fmla="*/ 2147483646 w 478"/>
              <a:gd name="T17" fmla="*/ 0 h 293"/>
              <a:gd name="T18" fmla="*/ 2147483646 w 478"/>
              <a:gd name="T19" fmla="*/ 0 h 293"/>
              <a:gd name="T20" fmla="*/ 2147483646 w 478"/>
              <a:gd name="T21" fmla="*/ 0 h 293"/>
              <a:gd name="T22" fmla="*/ 2147483646 w 478"/>
              <a:gd name="T23" fmla="*/ 0 h 293"/>
              <a:gd name="T24" fmla="*/ 2147483646 w 478"/>
              <a:gd name="T25" fmla="*/ 0 h 293"/>
              <a:gd name="T26" fmla="*/ 2147483646 w 478"/>
              <a:gd name="T27" fmla="*/ 0 h 293"/>
              <a:gd name="T28" fmla="*/ 2147483646 w 478"/>
              <a:gd name="T29" fmla="*/ 0 h 293"/>
              <a:gd name="T30" fmla="*/ 2147483646 w 478"/>
              <a:gd name="T31" fmla="*/ 0 h 293"/>
              <a:gd name="T32" fmla="*/ 2147483646 w 478"/>
              <a:gd name="T33" fmla="*/ 0 h 293"/>
              <a:gd name="T34" fmla="*/ 2147483646 w 478"/>
              <a:gd name="T35" fmla="*/ 0 h 293"/>
              <a:gd name="T36" fmla="*/ 2147483646 w 478"/>
              <a:gd name="T37" fmla="*/ 0 h 293"/>
              <a:gd name="T38" fmla="*/ 2147483646 w 478"/>
              <a:gd name="T39" fmla="*/ 0 h 293"/>
              <a:gd name="T40" fmla="*/ 2147483646 w 478"/>
              <a:gd name="T41" fmla="*/ 2147483646 h 293"/>
              <a:gd name="T42" fmla="*/ 2147483646 w 478"/>
              <a:gd name="T43" fmla="*/ 2147483646 h 293"/>
              <a:gd name="T44" fmla="*/ 2147483646 w 478"/>
              <a:gd name="T45" fmla="*/ 2147483646 h 293"/>
              <a:gd name="T46" fmla="*/ 2147483646 w 478"/>
              <a:gd name="T47" fmla="*/ 2147483646 h 293"/>
              <a:gd name="T48" fmla="*/ 2147483646 w 478"/>
              <a:gd name="T49" fmla="*/ 2147483646 h 293"/>
              <a:gd name="T50" fmla="*/ 2147483646 w 478"/>
              <a:gd name="T51" fmla="*/ 2147483646 h 293"/>
              <a:gd name="T52" fmla="*/ 2147483646 w 478"/>
              <a:gd name="T53" fmla="*/ 2147483646 h 293"/>
              <a:gd name="T54" fmla="*/ 2147483646 w 478"/>
              <a:gd name="T55" fmla="*/ 2147483646 h 293"/>
              <a:gd name="T56" fmla="*/ 2147483646 w 478"/>
              <a:gd name="T57" fmla="*/ 2147483646 h 293"/>
              <a:gd name="T58" fmla="*/ 2147483646 w 478"/>
              <a:gd name="T59" fmla="*/ 2147483646 h 293"/>
              <a:gd name="T60" fmla="*/ 2147483646 w 478"/>
              <a:gd name="T61" fmla="*/ 2147483646 h 293"/>
              <a:gd name="T62" fmla="*/ 2147483646 w 478"/>
              <a:gd name="T63" fmla="*/ 2147483646 h 293"/>
              <a:gd name="T64" fmla="*/ 2147483646 w 478"/>
              <a:gd name="T65" fmla="*/ 2147483646 h 293"/>
              <a:gd name="T66" fmla="*/ 2147483646 w 478"/>
              <a:gd name="T67" fmla="*/ 2147483646 h 293"/>
              <a:gd name="T68" fmla="*/ 2147483646 w 478"/>
              <a:gd name="T69" fmla="*/ 2147483646 h 293"/>
              <a:gd name="T70" fmla="*/ 2147483646 w 478"/>
              <a:gd name="T71" fmla="*/ 2147483646 h 293"/>
              <a:gd name="T72" fmla="*/ 2147483646 w 478"/>
              <a:gd name="T73" fmla="*/ 2147483646 h 293"/>
              <a:gd name="T74" fmla="*/ 2147483646 w 478"/>
              <a:gd name="T75" fmla="*/ 2147483646 h 293"/>
              <a:gd name="T76" fmla="*/ 2147483646 w 478"/>
              <a:gd name="T77" fmla="*/ 2147483646 h 293"/>
              <a:gd name="T78" fmla="*/ 2147483646 w 478"/>
              <a:gd name="T79" fmla="*/ 2147483646 h 293"/>
              <a:gd name="T80" fmla="*/ 2147483646 w 478"/>
              <a:gd name="T81" fmla="*/ 2147483646 h 293"/>
              <a:gd name="T82" fmla="*/ 2147483646 w 478"/>
              <a:gd name="T83" fmla="*/ 2147483646 h 293"/>
              <a:gd name="T84" fmla="*/ 2147483646 w 478"/>
              <a:gd name="T85" fmla="*/ 2147483646 h 293"/>
              <a:gd name="T86" fmla="*/ 2147483646 w 478"/>
              <a:gd name="T87" fmla="*/ 2147483646 h 293"/>
              <a:gd name="T88" fmla="*/ 2147483646 w 478"/>
              <a:gd name="T89" fmla="*/ 2147483646 h 293"/>
              <a:gd name="T90" fmla="*/ 2147483646 w 478"/>
              <a:gd name="T91" fmla="*/ 2147483646 h 293"/>
              <a:gd name="T92" fmla="*/ 2147483646 w 478"/>
              <a:gd name="T93" fmla="*/ 2147483646 h 293"/>
              <a:gd name="T94" fmla="*/ 2147483646 w 478"/>
              <a:gd name="T95" fmla="*/ 2147483646 h 293"/>
              <a:gd name="T96" fmla="*/ 2147483646 w 478"/>
              <a:gd name="T97" fmla="*/ 2147483646 h 293"/>
              <a:gd name="T98" fmla="*/ 2147483646 w 478"/>
              <a:gd name="T99" fmla="*/ 2147483646 h 293"/>
              <a:gd name="T100" fmla="*/ 0 w 478"/>
              <a:gd name="T101" fmla="*/ 2147483646 h 293"/>
              <a:gd name="T102" fmla="*/ 0 w 478"/>
              <a:gd name="T103" fmla="*/ 2147483646 h 293"/>
              <a:gd name="T104" fmla="*/ 2147483646 w 478"/>
              <a:gd name="T105" fmla="*/ 2147483646 h 293"/>
              <a:gd name="T106" fmla="*/ 2147483646 w 478"/>
              <a:gd name="T107" fmla="*/ 2147483646 h 293"/>
              <a:gd name="T108" fmla="*/ 2147483646 w 478"/>
              <a:gd name="T109" fmla="*/ 2147483646 h 293"/>
              <a:gd name="T110" fmla="*/ 2147483646 w 478"/>
              <a:gd name="T111" fmla="*/ 2147483646 h 2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8"/>
              <a:gd name="T169" fmla="*/ 0 h 293"/>
              <a:gd name="T170" fmla="*/ 478 w 478"/>
              <a:gd name="T171" fmla="*/ 293 h 2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8" h="293">
                <a:moveTo>
                  <a:pt x="3" y="0"/>
                </a:moveTo>
                <a:lnTo>
                  <a:pt x="22" y="0"/>
                </a:lnTo>
                <a:lnTo>
                  <a:pt x="28" y="0"/>
                </a:lnTo>
                <a:lnTo>
                  <a:pt x="37" y="0"/>
                </a:lnTo>
                <a:lnTo>
                  <a:pt x="40" y="0"/>
                </a:lnTo>
                <a:lnTo>
                  <a:pt x="52" y="0"/>
                </a:lnTo>
                <a:lnTo>
                  <a:pt x="53" y="0"/>
                </a:lnTo>
                <a:lnTo>
                  <a:pt x="71" y="0"/>
                </a:lnTo>
                <a:lnTo>
                  <a:pt x="74" y="0"/>
                </a:lnTo>
                <a:lnTo>
                  <a:pt x="77" y="0"/>
                </a:lnTo>
                <a:lnTo>
                  <a:pt x="85" y="0"/>
                </a:lnTo>
                <a:lnTo>
                  <a:pt x="88" y="0"/>
                </a:lnTo>
                <a:lnTo>
                  <a:pt x="89" y="0"/>
                </a:lnTo>
                <a:lnTo>
                  <a:pt x="94" y="0"/>
                </a:lnTo>
                <a:lnTo>
                  <a:pt x="95" y="0"/>
                </a:lnTo>
                <a:lnTo>
                  <a:pt x="102" y="0"/>
                </a:lnTo>
                <a:lnTo>
                  <a:pt x="104" y="0"/>
                </a:lnTo>
                <a:lnTo>
                  <a:pt x="107" y="0"/>
                </a:lnTo>
                <a:lnTo>
                  <a:pt x="109" y="0"/>
                </a:lnTo>
                <a:lnTo>
                  <a:pt x="111" y="0"/>
                </a:lnTo>
                <a:lnTo>
                  <a:pt x="113" y="0"/>
                </a:lnTo>
                <a:lnTo>
                  <a:pt x="114" y="0"/>
                </a:lnTo>
                <a:lnTo>
                  <a:pt x="117" y="0"/>
                </a:lnTo>
                <a:lnTo>
                  <a:pt x="120" y="0"/>
                </a:lnTo>
                <a:lnTo>
                  <a:pt x="123" y="0"/>
                </a:lnTo>
                <a:lnTo>
                  <a:pt x="124" y="0"/>
                </a:lnTo>
                <a:lnTo>
                  <a:pt x="127" y="0"/>
                </a:lnTo>
                <a:lnTo>
                  <a:pt x="128" y="0"/>
                </a:lnTo>
                <a:lnTo>
                  <a:pt x="131" y="0"/>
                </a:lnTo>
                <a:lnTo>
                  <a:pt x="133" y="0"/>
                </a:lnTo>
                <a:lnTo>
                  <a:pt x="137" y="0"/>
                </a:lnTo>
                <a:lnTo>
                  <a:pt x="146" y="0"/>
                </a:lnTo>
                <a:lnTo>
                  <a:pt x="149" y="0"/>
                </a:lnTo>
                <a:lnTo>
                  <a:pt x="153" y="0"/>
                </a:lnTo>
                <a:lnTo>
                  <a:pt x="154" y="0"/>
                </a:lnTo>
                <a:lnTo>
                  <a:pt x="155" y="0"/>
                </a:lnTo>
                <a:lnTo>
                  <a:pt x="157" y="0"/>
                </a:lnTo>
                <a:lnTo>
                  <a:pt x="159" y="0"/>
                </a:lnTo>
                <a:lnTo>
                  <a:pt x="167" y="0"/>
                </a:lnTo>
                <a:lnTo>
                  <a:pt x="177" y="0"/>
                </a:lnTo>
                <a:lnTo>
                  <a:pt x="199" y="0"/>
                </a:lnTo>
                <a:lnTo>
                  <a:pt x="202" y="0"/>
                </a:lnTo>
                <a:lnTo>
                  <a:pt x="206" y="0"/>
                </a:lnTo>
                <a:lnTo>
                  <a:pt x="209" y="0"/>
                </a:lnTo>
                <a:lnTo>
                  <a:pt x="217" y="0"/>
                </a:lnTo>
                <a:lnTo>
                  <a:pt x="221" y="0"/>
                </a:lnTo>
                <a:lnTo>
                  <a:pt x="224" y="0"/>
                </a:lnTo>
                <a:lnTo>
                  <a:pt x="228" y="0"/>
                </a:lnTo>
                <a:lnTo>
                  <a:pt x="232" y="0"/>
                </a:lnTo>
                <a:lnTo>
                  <a:pt x="233" y="0"/>
                </a:lnTo>
                <a:lnTo>
                  <a:pt x="234" y="0"/>
                </a:lnTo>
                <a:lnTo>
                  <a:pt x="241" y="0"/>
                </a:lnTo>
                <a:lnTo>
                  <a:pt x="245" y="0"/>
                </a:lnTo>
                <a:lnTo>
                  <a:pt x="248" y="0"/>
                </a:lnTo>
                <a:lnTo>
                  <a:pt x="255" y="0"/>
                </a:lnTo>
                <a:lnTo>
                  <a:pt x="272" y="0"/>
                </a:lnTo>
                <a:lnTo>
                  <a:pt x="285" y="0"/>
                </a:lnTo>
                <a:lnTo>
                  <a:pt x="291" y="0"/>
                </a:lnTo>
                <a:lnTo>
                  <a:pt x="304" y="0"/>
                </a:lnTo>
                <a:lnTo>
                  <a:pt x="309" y="0"/>
                </a:lnTo>
                <a:lnTo>
                  <a:pt x="317" y="0"/>
                </a:lnTo>
                <a:lnTo>
                  <a:pt x="335" y="0"/>
                </a:lnTo>
                <a:lnTo>
                  <a:pt x="342" y="0"/>
                </a:lnTo>
                <a:lnTo>
                  <a:pt x="372" y="0"/>
                </a:lnTo>
                <a:lnTo>
                  <a:pt x="373" y="0"/>
                </a:lnTo>
                <a:lnTo>
                  <a:pt x="378" y="0"/>
                </a:lnTo>
                <a:lnTo>
                  <a:pt x="381" y="0"/>
                </a:lnTo>
                <a:lnTo>
                  <a:pt x="394" y="0"/>
                </a:lnTo>
                <a:lnTo>
                  <a:pt x="405" y="0"/>
                </a:lnTo>
                <a:lnTo>
                  <a:pt x="407" y="0"/>
                </a:lnTo>
                <a:lnTo>
                  <a:pt x="416" y="0"/>
                </a:lnTo>
                <a:lnTo>
                  <a:pt x="418" y="0"/>
                </a:lnTo>
                <a:lnTo>
                  <a:pt x="419" y="0"/>
                </a:lnTo>
                <a:lnTo>
                  <a:pt x="428" y="0"/>
                </a:lnTo>
                <a:lnTo>
                  <a:pt x="435" y="0"/>
                </a:lnTo>
                <a:lnTo>
                  <a:pt x="437" y="0"/>
                </a:lnTo>
                <a:lnTo>
                  <a:pt x="439" y="0"/>
                </a:lnTo>
                <a:lnTo>
                  <a:pt x="441" y="0"/>
                </a:lnTo>
                <a:lnTo>
                  <a:pt x="443" y="0"/>
                </a:lnTo>
                <a:lnTo>
                  <a:pt x="449" y="0"/>
                </a:lnTo>
                <a:lnTo>
                  <a:pt x="449" y="4"/>
                </a:lnTo>
                <a:lnTo>
                  <a:pt x="449" y="7"/>
                </a:lnTo>
                <a:lnTo>
                  <a:pt x="451" y="20"/>
                </a:lnTo>
                <a:lnTo>
                  <a:pt x="451" y="24"/>
                </a:lnTo>
                <a:lnTo>
                  <a:pt x="452" y="27"/>
                </a:lnTo>
                <a:lnTo>
                  <a:pt x="452" y="31"/>
                </a:lnTo>
                <a:lnTo>
                  <a:pt x="453" y="37"/>
                </a:lnTo>
                <a:lnTo>
                  <a:pt x="453" y="43"/>
                </a:lnTo>
                <a:lnTo>
                  <a:pt x="456" y="46"/>
                </a:lnTo>
                <a:lnTo>
                  <a:pt x="457" y="54"/>
                </a:lnTo>
                <a:lnTo>
                  <a:pt x="458" y="64"/>
                </a:lnTo>
                <a:lnTo>
                  <a:pt x="459" y="76"/>
                </a:lnTo>
                <a:lnTo>
                  <a:pt x="459" y="79"/>
                </a:lnTo>
                <a:lnTo>
                  <a:pt x="460" y="82"/>
                </a:lnTo>
                <a:lnTo>
                  <a:pt x="460" y="85"/>
                </a:lnTo>
                <a:lnTo>
                  <a:pt x="461" y="94"/>
                </a:lnTo>
                <a:lnTo>
                  <a:pt x="461" y="99"/>
                </a:lnTo>
                <a:lnTo>
                  <a:pt x="462" y="105"/>
                </a:lnTo>
                <a:lnTo>
                  <a:pt x="462" y="107"/>
                </a:lnTo>
                <a:lnTo>
                  <a:pt x="463" y="111"/>
                </a:lnTo>
                <a:lnTo>
                  <a:pt x="463" y="115"/>
                </a:lnTo>
                <a:lnTo>
                  <a:pt x="463" y="120"/>
                </a:lnTo>
                <a:lnTo>
                  <a:pt x="464" y="124"/>
                </a:lnTo>
                <a:lnTo>
                  <a:pt x="465" y="129"/>
                </a:lnTo>
                <a:lnTo>
                  <a:pt x="470" y="157"/>
                </a:lnTo>
                <a:lnTo>
                  <a:pt x="470" y="160"/>
                </a:lnTo>
                <a:lnTo>
                  <a:pt x="471" y="162"/>
                </a:lnTo>
                <a:lnTo>
                  <a:pt x="471" y="169"/>
                </a:lnTo>
                <a:lnTo>
                  <a:pt x="472" y="174"/>
                </a:lnTo>
                <a:lnTo>
                  <a:pt x="475" y="199"/>
                </a:lnTo>
                <a:lnTo>
                  <a:pt x="477" y="205"/>
                </a:lnTo>
                <a:lnTo>
                  <a:pt x="477" y="207"/>
                </a:lnTo>
                <a:lnTo>
                  <a:pt x="475" y="210"/>
                </a:lnTo>
                <a:lnTo>
                  <a:pt x="475" y="213"/>
                </a:lnTo>
                <a:lnTo>
                  <a:pt x="475" y="215"/>
                </a:lnTo>
                <a:lnTo>
                  <a:pt x="477" y="217"/>
                </a:lnTo>
                <a:lnTo>
                  <a:pt x="475" y="220"/>
                </a:lnTo>
                <a:lnTo>
                  <a:pt x="475" y="221"/>
                </a:lnTo>
                <a:lnTo>
                  <a:pt x="471" y="228"/>
                </a:lnTo>
                <a:lnTo>
                  <a:pt x="465" y="228"/>
                </a:lnTo>
                <a:lnTo>
                  <a:pt x="464" y="226"/>
                </a:lnTo>
                <a:lnTo>
                  <a:pt x="452" y="223"/>
                </a:lnTo>
                <a:lnTo>
                  <a:pt x="448" y="224"/>
                </a:lnTo>
                <a:lnTo>
                  <a:pt x="446" y="228"/>
                </a:lnTo>
                <a:lnTo>
                  <a:pt x="442" y="229"/>
                </a:lnTo>
                <a:lnTo>
                  <a:pt x="441" y="230"/>
                </a:lnTo>
                <a:lnTo>
                  <a:pt x="439" y="234"/>
                </a:lnTo>
                <a:lnTo>
                  <a:pt x="437" y="251"/>
                </a:lnTo>
                <a:lnTo>
                  <a:pt x="436" y="251"/>
                </a:lnTo>
                <a:lnTo>
                  <a:pt x="434" y="252"/>
                </a:lnTo>
                <a:lnTo>
                  <a:pt x="434" y="254"/>
                </a:lnTo>
                <a:lnTo>
                  <a:pt x="434" y="255"/>
                </a:lnTo>
                <a:lnTo>
                  <a:pt x="434" y="262"/>
                </a:lnTo>
                <a:lnTo>
                  <a:pt x="435" y="268"/>
                </a:lnTo>
                <a:lnTo>
                  <a:pt x="438" y="270"/>
                </a:lnTo>
                <a:lnTo>
                  <a:pt x="441" y="274"/>
                </a:lnTo>
                <a:lnTo>
                  <a:pt x="442" y="277"/>
                </a:lnTo>
                <a:lnTo>
                  <a:pt x="438" y="286"/>
                </a:lnTo>
                <a:lnTo>
                  <a:pt x="436" y="287"/>
                </a:lnTo>
                <a:lnTo>
                  <a:pt x="435" y="288"/>
                </a:lnTo>
                <a:lnTo>
                  <a:pt x="432" y="287"/>
                </a:lnTo>
                <a:lnTo>
                  <a:pt x="431" y="286"/>
                </a:lnTo>
                <a:lnTo>
                  <a:pt x="429" y="285"/>
                </a:lnTo>
                <a:lnTo>
                  <a:pt x="428" y="284"/>
                </a:lnTo>
                <a:lnTo>
                  <a:pt x="427" y="285"/>
                </a:lnTo>
                <a:lnTo>
                  <a:pt x="424" y="285"/>
                </a:lnTo>
                <a:lnTo>
                  <a:pt x="421" y="285"/>
                </a:lnTo>
                <a:lnTo>
                  <a:pt x="418" y="281"/>
                </a:lnTo>
                <a:lnTo>
                  <a:pt x="403" y="285"/>
                </a:lnTo>
                <a:lnTo>
                  <a:pt x="389" y="276"/>
                </a:lnTo>
                <a:lnTo>
                  <a:pt x="376" y="265"/>
                </a:lnTo>
                <a:lnTo>
                  <a:pt x="349" y="287"/>
                </a:lnTo>
                <a:lnTo>
                  <a:pt x="345" y="292"/>
                </a:lnTo>
                <a:lnTo>
                  <a:pt x="308" y="272"/>
                </a:lnTo>
                <a:lnTo>
                  <a:pt x="307" y="270"/>
                </a:lnTo>
                <a:lnTo>
                  <a:pt x="300" y="264"/>
                </a:lnTo>
                <a:lnTo>
                  <a:pt x="264" y="240"/>
                </a:lnTo>
                <a:lnTo>
                  <a:pt x="259" y="240"/>
                </a:lnTo>
                <a:lnTo>
                  <a:pt x="248" y="242"/>
                </a:lnTo>
                <a:lnTo>
                  <a:pt x="243" y="244"/>
                </a:lnTo>
                <a:lnTo>
                  <a:pt x="242" y="245"/>
                </a:lnTo>
                <a:lnTo>
                  <a:pt x="241" y="246"/>
                </a:lnTo>
                <a:lnTo>
                  <a:pt x="234" y="256"/>
                </a:lnTo>
                <a:lnTo>
                  <a:pt x="225" y="268"/>
                </a:lnTo>
                <a:lnTo>
                  <a:pt x="219" y="269"/>
                </a:lnTo>
                <a:lnTo>
                  <a:pt x="217" y="269"/>
                </a:lnTo>
                <a:lnTo>
                  <a:pt x="209" y="262"/>
                </a:lnTo>
                <a:lnTo>
                  <a:pt x="189" y="235"/>
                </a:lnTo>
                <a:lnTo>
                  <a:pt x="160" y="229"/>
                </a:lnTo>
                <a:lnTo>
                  <a:pt x="163" y="224"/>
                </a:lnTo>
                <a:lnTo>
                  <a:pt x="134" y="207"/>
                </a:lnTo>
                <a:lnTo>
                  <a:pt x="132" y="206"/>
                </a:lnTo>
                <a:lnTo>
                  <a:pt x="127" y="202"/>
                </a:lnTo>
                <a:lnTo>
                  <a:pt x="111" y="198"/>
                </a:lnTo>
                <a:lnTo>
                  <a:pt x="90" y="193"/>
                </a:lnTo>
                <a:lnTo>
                  <a:pt x="84" y="189"/>
                </a:lnTo>
                <a:lnTo>
                  <a:pt x="82" y="187"/>
                </a:lnTo>
                <a:lnTo>
                  <a:pt x="73" y="176"/>
                </a:lnTo>
                <a:lnTo>
                  <a:pt x="73" y="173"/>
                </a:lnTo>
                <a:lnTo>
                  <a:pt x="73" y="170"/>
                </a:lnTo>
                <a:lnTo>
                  <a:pt x="73" y="163"/>
                </a:lnTo>
                <a:lnTo>
                  <a:pt x="72" y="157"/>
                </a:lnTo>
                <a:lnTo>
                  <a:pt x="70" y="156"/>
                </a:lnTo>
                <a:lnTo>
                  <a:pt x="68" y="155"/>
                </a:lnTo>
                <a:lnTo>
                  <a:pt x="64" y="155"/>
                </a:lnTo>
                <a:lnTo>
                  <a:pt x="61" y="155"/>
                </a:lnTo>
                <a:lnTo>
                  <a:pt x="56" y="154"/>
                </a:lnTo>
                <a:lnTo>
                  <a:pt x="48" y="147"/>
                </a:lnTo>
                <a:lnTo>
                  <a:pt x="29" y="147"/>
                </a:lnTo>
                <a:lnTo>
                  <a:pt x="29" y="144"/>
                </a:lnTo>
                <a:lnTo>
                  <a:pt x="28" y="142"/>
                </a:lnTo>
                <a:lnTo>
                  <a:pt x="28" y="139"/>
                </a:lnTo>
                <a:lnTo>
                  <a:pt x="27" y="136"/>
                </a:lnTo>
                <a:lnTo>
                  <a:pt x="24" y="128"/>
                </a:lnTo>
                <a:lnTo>
                  <a:pt x="15" y="122"/>
                </a:lnTo>
                <a:lnTo>
                  <a:pt x="12" y="118"/>
                </a:lnTo>
                <a:lnTo>
                  <a:pt x="7" y="111"/>
                </a:lnTo>
                <a:lnTo>
                  <a:pt x="6" y="107"/>
                </a:lnTo>
                <a:lnTo>
                  <a:pt x="4" y="105"/>
                </a:lnTo>
                <a:lnTo>
                  <a:pt x="3" y="101"/>
                </a:lnTo>
                <a:lnTo>
                  <a:pt x="3" y="99"/>
                </a:lnTo>
                <a:lnTo>
                  <a:pt x="1" y="97"/>
                </a:lnTo>
                <a:lnTo>
                  <a:pt x="0" y="95"/>
                </a:lnTo>
                <a:lnTo>
                  <a:pt x="0" y="93"/>
                </a:lnTo>
                <a:lnTo>
                  <a:pt x="0" y="84"/>
                </a:lnTo>
                <a:lnTo>
                  <a:pt x="0" y="80"/>
                </a:lnTo>
                <a:lnTo>
                  <a:pt x="0" y="79"/>
                </a:lnTo>
                <a:lnTo>
                  <a:pt x="0" y="77"/>
                </a:lnTo>
                <a:lnTo>
                  <a:pt x="0" y="74"/>
                </a:lnTo>
                <a:lnTo>
                  <a:pt x="3" y="73"/>
                </a:lnTo>
                <a:lnTo>
                  <a:pt x="3" y="71"/>
                </a:lnTo>
                <a:lnTo>
                  <a:pt x="3" y="69"/>
                </a:lnTo>
                <a:lnTo>
                  <a:pt x="3" y="65"/>
                </a:lnTo>
                <a:lnTo>
                  <a:pt x="3" y="54"/>
                </a:lnTo>
                <a:lnTo>
                  <a:pt x="3" y="42"/>
                </a:lnTo>
                <a:lnTo>
                  <a:pt x="3" y="37"/>
                </a:lnTo>
                <a:lnTo>
                  <a:pt x="3" y="35"/>
                </a:lnTo>
                <a:lnTo>
                  <a:pt x="3" y="34"/>
                </a:lnTo>
                <a:lnTo>
                  <a:pt x="3" y="31"/>
                </a:lnTo>
                <a:lnTo>
                  <a:pt x="3" y="29"/>
                </a:lnTo>
                <a:lnTo>
                  <a:pt x="3" y="21"/>
                </a:lnTo>
                <a:lnTo>
                  <a:pt x="3" y="15"/>
                </a:lnTo>
                <a:lnTo>
                  <a:pt x="3" y="6"/>
                </a:lnTo>
                <a:lnTo>
                  <a:pt x="3" y="2"/>
                </a:lnTo>
                <a:lnTo>
                  <a:pt x="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0" name="Freeform 244"/>
          <p:cNvSpPr>
            <a:spLocks/>
          </p:cNvSpPr>
          <p:nvPr/>
        </p:nvSpPr>
        <p:spPr bwMode="auto">
          <a:xfrm>
            <a:off x="8683625" y="3192463"/>
            <a:ext cx="628650" cy="487362"/>
          </a:xfrm>
          <a:custGeom>
            <a:avLst/>
            <a:gdLst>
              <a:gd name="T0" fmla="*/ 2147483646 w 436"/>
              <a:gd name="T1" fmla="*/ 2147483646 h 348"/>
              <a:gd name="T2" fmla="*/ 2147483646 w 436"/>
              <a:gd name="T3" fmla="*/ 2147483646 h 348"/>
              <a:gd name="T4" fmla="*/ 2147483646 w 436"/>
              <a:gd name="T5" fmla="*/ 2147483646 h 348"/>
              <a:gd name="T6" fmla="*/ 2147483646 w 436"/>
              <a:gd name="T7" fmla="*/ 2147483646 h 348"/>
              <a:gd name="T8" fmla="*/ 2147483646 w 436"/>
              <a:gd name="T9" fmla="*/ 2147483646 h 348"/>
              <a:gd name="T10" fmla="*/ 2147483646 w 436"/>
              <a:gd name="T11" fmla="*/ 2147483646 h 348"/>
              <a:gd name="T12" fmla="*/ 2147483646 w 436"/>
              <a:gd name="T13" fmla="*/ 2147483646 h 348"/>
              <a:gd name="T14" fmla="*/ 2147483646 w 436"/>
              <a:gd name="T15" fmla="*/ 2147483646 h 348"/>
              <a:gd name="T16" fmla="*/ 2147483646 w 436"/>
              <a:gd name="T17" fmla="*/ 2147483646 h 348"/>
              <a:gd name="T18" fmla="*/ 2147483646 w 436"/>
              <a:gd name="T19" fmla="*/ 2147483646 h 348"/>
              <a:gd name="T20" fmla="*/ 2147483646 w 436"/>
              <a:gd name="T21" fmla="*/ 2147483646 h 348"/>
              <a:gd name="T22" fmla="*/ 2147483646 w 436"/>
              <a:gd name="T23" fmla="*/ 2147483646 h 348"/>
              <a:gd name="T24" fmla="*/ 2147483646 w 436"/>
              <a:gd name="T25" fmla="*/ 2147483646 h 348"/>
              <a:gd name="T26" fmla="*/ 2147483646 w 436"/>
              <a:gd name="T27" fmla="*/ 2147483646 h 348"/>
              <a:gd name="T28" fmla="*/ 2147483646 w 436"/>
              <a:gd name="T29" fmla="*/ 2147483646 h 348"/>
              <a:gd name="T30" fmla="*/ 2147483646 w 436"/>
              <a:gd name="T31" fmla="*/ 2147483646 h 348"/>
              <a:gd name="T32" fmla="*/ 2147483646 w 436"/>
              <a:gd name="T33" fmla="*/ 2147483646 h 348"/>
              <a:gd name="T34" fmla="*/ 2147483646 w 436"/>
              <a:gd name="T35" fmla="*/ 2147483646 h 348"/>
              <a:gd name="T36" fmla="*/ 2147483646 w 436"/>
              <a:gd name="T37" fmla="*/ 2147483646 h 348"/>
              <a:gd name="T38" fmla="*/ 2147483646 w 436"/>
              <a:gd name="T39" fmla="*/ 2147483646 h 348"/>
              <a:gd name="T40" fmla="*/ 2147483646 w 436"/>
              <a:gd name="T41" fmla="*/ 2147483646 h 348"/>
              <a:gd name="T42" fmla="*/ 2147483646 w 436"/>
              <a:gd name="T43" fmla="*/ 2147483646 h 348"/>
              <a:gd name="T44" fmla="*/ 2147483646 w 436"/>
              <a:gd name="T45" fmla="*/ 0 h 348"/>
              <a:gd name="T46" fmla="*/ 2147483646 w 436"/>
              <a:gd name="T47" fmla="*/ 2147483646 h 348"/>
              <a:gd name="T48" fmla="*/ 2147483646 w 436"/>
              <a:gd name="T49" fmla="*/ 2147483646 h 348"/>
              <a:gd name="T50" fmla="*/ 2147483646 w 436"/>
              <a:gd name="T51" fmla="*/ 2147483646 h 348"/>
              <a:gd name="T52" fmla="*/ 2147483646 w 436"/>
              <a:gd name="T53" fmla="*/ 2147483646 h 348"/>
              <a:gd name="T54" fmla="*/ 2147483646 w 436"/>
              <a:gd name="T55" fmla="*/ 2147483646 h 348"/>
              <a:gd name="T56" fmla="*/ 2147483646 w 436"/>
              <a:gd name="T57" fmla="*/ 2147483646 h 348"/>
              <a:gd name="T58" fmla="*/ 2147483646 w 436"/>
              <a:gd name="T59" fmla="*/ 2147483646 h 348"/>
              <a:gd name="T60" fmla="*/ 2147483646 w 436"/>
              <a:gd name="T61" fmla="*/ 2147483646 h 348"/>
              <a:gd name="T62" fmla="*/ 2147483646 w 436"/>
              <a:gd name="T63" fmla="*/ 2147483646 h 348"/>
              <a:gd name="T64" fmla="*/ 2147483646 w 436"/>
              <a:gd name="T65" fmla="*/ 2147483646 h 348"/>
              <a:gd name="T66" fmla="*/ 2147483646 w 436"/>
              <a:gd name="T67" fmla="*/ 2147483646 h 348"/>
              <a:gd name="T68" fmla="*/ 2147483646 w 436"/>
              <a:gd name="T69" fmla="*/ 2147483646 h 348"/>
              <a:gd name="T70" fmla="*/ 2147483646 w 436"/>
              <a:gd name="T71" fmla="*/ 2147483646 h 348"/>
              <a:gd name="T72" fmla="*/ 2147483646 w 436"/>
              <a:gd name="T73" fmla="*/ 2147483646 h 348"/>
              <a:gd name="T74" fmla="*/ 2147483646 w 436"/>
              <a:gd name="T75" fmla="*/ 2147483646 h 348"/>
              <a:gd name="T76" fmla="*/ 2147483646 w 436"/>
              <a:gd name="T77" fmla="*/ 2147483646 h 348"/>
              <a:gd name="T78" fmla="*/ 2147483646 w 436"/>
              <a:gd name="T79" fmla="*/ 2147483646 h 348"/>
              <a:gd name="T80" fmla="*/ 2147483646 w 436"/>
              <a:gd name="T81" fmla="*/ 2147483646 h 348"/>
              <a:gd name="T82" fmla="*/ 2147483646 w 436"/>
              <a:gd name="T83" fmla="*/ 2147483646 h 348"/>
              <a:gd name="T84" fmla="*/ 2147483646 w 436"/>
              <a:gd name="T85" fmla="*/ 2147483646 h 348"/>
              <a:gd name="T86" fmla="*/ 2147483646 w 436"/>
              <a:gd name="T87" fmla="*/ 2147483646 h 348"/>
              <a:gd name="T88" fmla="*/ 2147483646 w 436"/>
              <a:gd name="T89" fmla="*/ 2147483646 h 348"/>
              <a:gd name="T90" fmla="*/ 2147483646 w 436"/>
              <a:gd name="T91" fmla="*/ 2147483646 h 348"/>
              <a:gd name="T92" fmla="*/ 2147483646 w 436"/>
              <a:gd name="T93" fmla="*/ 2147483646 h 348"/>
              <a:gd name="T94" fmla="*/ 2147483646 w 436"/>
              <a:gd name="T95" fmla="*/ 2147483646 h 348"/>
              <a:gd name="T96" fmla="*/ 2147483646 w 436"/>
              <a:gd name="T97" fmla="*/ 2147483646 h 348"/>
              <a:gd name="T98" fmla="*/ 2147483646 w 436"/>
              <a:gd name="T99" fmla="*/ 2147483646 h 348"/>
              <a:gd name="T100" fmla="*/ 2147483646 w 436"/>
              <a:gd name="T101" fmla="*/ 2147483646 h 348"/>
              <a:gd name="T102" fmla="*/ 2147483646 w 436"/>
              <a:gd name="T103" fmla="*/ 2147483646 h 348"/>
              <a:gd name="T104" fmla="*/ 2147483646 w 436"/>
              <a:gd name="T105" fmla="*/ 2147483646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6"/>
              <a:gd name="T160" fmla="*/ 0 h 348"/>
              <a:gd name="T161" fmla="*/ 436 w 436"/>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6" h="348">
                <a:moveTo>
                  <a:pt x="2" y="149"/>
                </a:moveTo>
                <a:lnTo>
                  <a:pt x="4" y="149"/>
                </a:lnTo>
                <a:lnTo>
                  <a:pt x="8" y="149"/>
                </a:lnTo>
                <a:lnTo>
                  <a:pt x="13" y="149"/>
                </a:lnTo>
                <a:lnTo>
                  <a:pt x="16" y="149"/>
                </a:lnTo>
                <a:lnTo>
                  <a:pt x="17" y="149"/>
                </a:lnTo>
                <a:lnTo>
                  <a:pt x="22" y="149"/>
                </a:lnTo>
                <a:lnTo>
                  <a:pt x="26" y="149"/>
                </a:lnTo>
                <a:lnTo>
                  <a:pt x="29" y="149"/>
                </a:lnTo>
                <a:lnTo>
                  <a:pt x="31" y="149"/>
                </a:lnTo>
                <a:lnTo>
                  <a:pt x="38" y="149"/>
                </a:lnTo>
                <a:lnTo>
                  <a:pt x="40" y="149"/>
                </a:lnTo>
                <a:lnTo>
                  <a:pt x="45" y="149"/>
                </a:lnTo>
                <a:lnTo>
                  <a:pt x="56" y="149"/>
                </a:lnTo>
                <a:lnTo>
                  <a:pt x="58" y="149"/>
                </a:lnTo>
                <a:lnTo>
                  <a:pt x="60" y="149"/>
                </a:lnTo>
                <a:lnTo>
                  <a:pt x="61" y="149"/>
                </a:lnTo>
                <a:lnTo>
                  <a:pt x="63" y="149"/>
                </a:lnTo>
                <a:lnTo>
                  <a:pt x="70" y="149"/>
                </a:lnTo>
                <a:lnTo>
                  <a:pt x="71" y="149"/>
                </a:lnTo>
                <a:lnTo>
                  <a:pt x="73" y="148"/>
                </a:lnTo>
                <a:lnTo>
                  <a:pt x="73" y="139"/>
                </a:lnTo>
                <a:lnTo>
                  <a:pt x="73" y="137"/>
                </a:lnTo>
                <a:lnTo>
                  <a:pt x="73" y="125"/>
                </a:lnTo>
                <a:lnTo>
                  <a:pt x="73" y="119"/>
                </a:lnTo>
                <a:lnTo>
                  <a:pt x="73" y="113"/>
                </a:lnTo>
                <a:lnTo>
                  <a:pt x="73" y="111"/>
                </a:lnTo>
                <a:lnTo>
                  <a:pt x="73" y="107"/>
                </a:lnTo>
                <a:lnTo>
                  <a:pt x="73" y="104"/>
                </a:lnTo>
                <a:lnTo>
                  <a:pt x="73" y="102"/>
                </a:lnTo>
                <a:lnTo>
                  <a:pt x="73" y="94"/>
                </a:lnTo>
                <a:lnTo>
                  <a:pt x="73" y="90"/>
                </a:lnTo>
                <a:lnTo>
                  <a:pt x="73" y="88"/>
                </a:lnTo>
                <a:lnTo>
                  <a:pt x="73" y="82"/>
                </a:lnTo>
                <a:lnTo>
                  <a:pt x="73" y="74"/>
                </a:lnTo>
                <a:lnTo>
                  <a:pt x="84" y="74"/>
                </a:lnTo>
                <a:lnTo>
                  <a:pt x="87" y="74"/>
                </a:lnTo>
                <a:lnTo>
                  <a:pt x="89" y="74"/>
                </a:lnTo>
                <a:lnTo>
                  <a:pt x="98" y="74"/>
                </a:lnTo>
                <a:lnTo>
                  <a:pt x="109" y="74"/>
                </a:lnTo>
                <a:lnTo>
                  <a:pt x="110" y="73"/>
                </a:lnTo>
                <a:lnTo>
                  <a:pt x="110" y="68"/>
                </a:lnTo>
                <a:lnTo>
                  <a:pt x="110" y="64"/>
                </a:lnTo>
                <a:lnTo>
                  <a:pt x="110" y="62"/>
                </a:lnTo>
                <a:lnTo>
                  <a:pt x="110" y="56"/>
                </a:lnTo>
                <a:lnTo>
                  <a:pt x="110" y="54"/>
                </a:lnTo>
                <a:lnTo>
                  <a:pt x="110" y="51"/>
                </a:lnTo>
                <a:lnTo>
                  <a:pt x="110" y="47"/>
                </a:lnTo>
                <a:lnTo>
                  <a:pt x="110" y="44"/>
                </a:lnTo>
                <a:lnTo>
                  <a:pt x="110" y="38"/>
                </a:lnTo>
                <a:lnTo>
                  <a:pt x="111" y="26"/>
                </a:lnTo>
                <a:lnTo>
                  <a:pt x="111" y="11"/>
                </a:lnTo>
                <a:lnTo>
                  <a:pt x="111" y="1"/>
                </a:lnTo>
                <a:lnTo>
                  <a:pt x="112" y="1"/>
                </a:lnTo>
                <a:lnTo>
                  <a:pt x="123" y="1"/>
                </a:lnTo>
                <a:lnTo>
                  <a:pt x="125" y="1"/>
                </a:lnTo>
                <a:lnTo>
                  <a:pt x="126" y="1"/>
                </a:lnTo>
                <a:lnTo>
                  <a:pt x="131" y="1"/>
                </a:lnTo>
                <a:lnTo>
                  <a:pt x="136" y="1"/>
                </a:lnTo>
                <a:lnTo>
                  <a:pt x="139" y="1"/>
                </a:lnTo>
                <a:lnTo>
                  <a:pt x="145" y="1"/>
                </a:lnTo>
                <a:lnTo>
                  <a:pt x="150" y="1"/>
                </a:lnTo>
                <a:lnTo>
                  <a:pt x="159" y="0"/>
                </a:lnTo>
                <a:lnTo>
                  <a:pt x="167" y="1"/>
                </a:lnTo>
                <a:lnTo>
                  <a:pt x="172" y="1"/>
                </a:lnTo>
                <a:lnTo>
                  <a:pt x="185" y="1"/>
                </a:lnTo>
                <a:lnTo>
                  <a:pt x="188" y="1"/>
                </a:lnTo>
                <a:lnTo>
                  <a:pt x="191" y="0"/>
                </a:lnTo>
                <a:lnTo>
                  <a:pt x="194" y="1"/>
                </a:lnTo>
                <a:lnTo>
                  <a:pt x="199" y="1"/>
                </a:lnTo>
                <a:lnTo>
                  <a:pt x="201" y="1"/>
                </a:lnTo>
                <a:lnTo>
                  <a:pt x="207" y="1"/>
                </a:lnTo>
                <a:lnTo>
                  <a:pt x="209" y="1"/>
                </a:lnTo>
                <a:lnTo>
                  <a:pt x="213" y="1"/>
                </a:lnTo>
                <a:lnTo>
                  <a:pt x="214" y="1"/>
                </a:lnTo>
                <a:lnTo>
                  <a:pt x="218" y="1"/>
                </a:lnTo>
                <a:lnTo>
                  <a:pt x="220" y="1"/>
                </a:lnTo>
                <a:lnTo>
                  <a:pt x="225" y="1"/>
                </a:lnTo>
                <a:lnTo>
                  <a:pt x="226" y="1"/>
                </a:lnTo>
                <a:lnTo>
                  <a:pt x="227" y="1"/>
                </a:lnTo>
                <a:lnTo>
                  <a:pt x="230" y="1"/>
                </a:lnTo>
                <a:lnTo>
                  <a:pt x="232" y="1"/>
                </a:lnTo>
                <a:lnTo>
                  <a:pt x="240" y="1"/>
                </a:lnTo>
                <a:lnTo>
                  <a:pt x="242" y="1"/>
                </a:lnTo>
                <a:lnTo>
                  <a:pt x="245" y="1"/>
                </a:lnTo>
                <a:lnTo>
                  <a:pt x="247" y="1"/>
                </a:lnTo>
                <a:lnTo>
                  <a:pt x="253" y="1"/>
                </a:lnTo>
                <a:lnTo>
                  <a:pt x="254" y="1"/>
                </a:lnTo>
                <a:lnTo>
                  <a:pt x="257" y="1"/>
                </a:lnTo>
                <a:lnTo>
                  <a:pt x="267" y="1"/>
                </a:lnTo>
                <a:lnTo>
                  <a:pt x="270" y="1"/>
                </a:lnTo>
                <a:lnTo>
                  <a:pt x="281" y="0"/>
                </a:lnTo>
                <a:lnTo>
                  <a:pt x="299" y="1"/>
                </a:lnTo>
                <a:lnTo>
                  <a:pt x="303" y="1"/>
                </a:lnTo>
                <a:lnTo>
                  <a:pt x="314" y="1"/>
                </a:lnTo>
                <a:lnTo>
                  <a:pt x="317" y="1"/>
                </a:lnTo>
                <a:lnTo>
                  <a:pt x="327" y="1"/>
                </a:lnTo>
                <a:lnTo>
                  <a:pt x="328" y="0"/>
                </a:lnTo>
                <a:lnTo>
                  <a:pt x="329" y="0"/>
                </a:lnTo>
                <a:lnTo>
                  <a:pt x="332" y="1"/>
                </a:lnTo>
                <a:lnTo>
                  <a:pt x="334" y="1"/>
                </a:lnTo>
                <a:lnTo>
                  <a:pt x="342" y="0"/>
                </a:lnTo>
                <a:lnTo>
                  <a:pt x="343" y="1"/>
                </a:lnTo>
                <a:lnTo>
                  <a:pt x="362" y="1"/>
                </a:lnTo>
                <a:lnTo>
                  <a:pt x="366" y="1"/>
                </a:lnTo>
                <a:lnTo>
                  <a:pt x="377" y="1"/>
                </a:lnTo>
                <a:lnTo>
                  <a:pt x="379" y="1"/>
                </a:lnTo>
                <a:lnTo>
                  <a:pt x="393" y="0"/>
                </a:lnTo>
                <a:lnTo>
                  <a:pt x="399" y="1"/>
                </a:lnTo>
                <a:lnTo>
                  <a:pt x="401" y="1"/>
                </a:lnTo>
                <a:lnTo>
                  <a:pt x="409" y="0"/>
                </a:lnTo>
                <a:lnTo>
                  <a:pt x="419" y="0"/>
                </a:lnTo>
                <a:lnTo>
                  <a:pt x="426" y="0"/>
                </a:lnTo>
                <a:lnTo>
                  <a:pt x="429" y="0"/>
                </a:lnTo>
                <a:lnTo>
                  <a:pt x="435" y="0"/>
                </a:lnTo>
                <a:lnTo>
                  <a:pt x="435" y="2"/>
                </a:lnTo>
                <a:lnTo>
                  <a:pt x="435" y="6"/>
                </a:lnTo>
                <a:lnTo>
                  <a:pt x="435" y="9"/>
                </a:lnTo>
                <a:lnTo>
                  <a:pt x="435" y="12"/>
                </a:lnTo>
                <a:lnTo>
                  <a:pt x="435" y="17"/>
                </a:lnTo>
                <a:lnTo>
                  <a:pt x="435" y="24"/>
                </a:lnTo>
                <a:lnTo>
                  <a:pt x="435" y="27"/>
                </a:lnTo>
                <a:lnTo>
                  <a:pt x="435" y="49"/>
                </a:lnTo>
                <a:lnTo>
                  <a:pt x="435" y="52"/>
                </a:lnTo>
                <a:lnTo>
                  <a:pt x="435" y="54"/>
                </a:lnTo>
                <a:lnTo>
                  <a:pt x="435" y="57"/>
                </a:lnTo>
                <a:lnTo>
                  <a:pt x="435" y="61"/>
                </a:lnTo>
                <a:lnTo>
                  <a:pt x="435" y="65"/>
                </a:lnTo>
                <a:lnTo>
                  <a:pt x="435" y="70"/>
                </a:lnTo>
                <a:lnTo>
                  <a:pt x="435" y="72"/>
                </a:lnTo>
                <a:lnTo>
                  <a:pt x="435" y="74"/>
                </a:lnTo>
                <a:lnTo>
                  <a:pt x="435" y="90"/>
                </a:lnTo>
                <a:lnTo>
                  <a:pt x="435" y="99"/>
                </a:lnTo>
                <a:lnTo>
                  <a:pt x="435" y="109"/>
                </a:lnTo>
                <a:lnTo>
                  <a:pt x="435" y="112"/>
                </a:lnTo>
                <a:lnTo>
                  <a:pt x="435" y="115"/>
                </a:lnTo>
                <a:lnTo>
                  <a:pt x="435" y="123"/>
                </a:lnTo>
                <a:lnTo>
                  <a:pt x="435" y="125"/>
                </a:lnTo>
                <a:lnTo>
                  <a:pt x="435" y="128"/>
                </a:lnTo>
                <a:lnTo>
                  <a:pt x="435" y="133"/>
                </a:lnTo>
                <a:lnTo>
                  <a:pt x="435" y="141"/>
                </a:lnTo>
                <a:lnTo>
                  <a:pt x="435" y="155"/>
                </a:lnTo>
                <a:lnTo>
                  <a:pt x="435" y="159"/>
                </a:lnTo>
                <a:lnTo>
                  <a:pt x="435" y="162"/>
                </a:lnTo>
                <a:lnTo>
                  <a:pt x="435" y="165"/>
                </a:lnTo>
                <a:lnTo>
                  <a:pt x="435" y="166"/>
                </a:lnTo>
                <a:lnTo>
                  <a:pt x="435" y="170"/>
                </a:lnTo>
                <a:lnTo>
                  <a:pt x="435" y="174"/>
                </a:lnTo>
                <a:lnTo>
                  <a:pt x="435" y="182"/>
                </a:lnTo>
                <a:lnTo>
                  <a:pt x="435" y="187"/>
                </a:lnTo>
                <a:lnTo>
                  <a:pt x="435" y="206"/>
                </a:lnTo>
                <a:lnTo>
                  <a:pt x="435" y="210"/>
                </a:lnTo>
                <a:lnTo>
                  <a:pt x="435" y="216"/>
                </a:lnTo>
                <a:lnTo>
                  <a:pt x="435" y="218"/>
                </a:lnTo>
                <a:lnTo>
                  <a:pt x="435" y="221"/>
                </a:lnTo>
                <a:lnTo>
                  <a:pt x="432" y="223"/>
                </a:lnTo>
                <a:lnTo>
                  <a:pt x="429" y="222"/>
                </a:lnTo>
                <a:lnTo>
                  <a:pt x="429" y="218"/>
                </a:lnTo>
                <a:lnTo>
                  <a:pt x="429" y="213"/>
                </a:lnTo>
                <a:lnTo>
                  <a:pt x="426" y="209"/>
                </a:lnTo>
                <a:lnTo>
                  <a:pt x="415" y="201"/>
                </a:lnTo>
                <a:lnTo>
                  <a:pt x="414" y="198"/>
                </a:lnTo>
                <a:lnTo>
                  <a:pt x="411" y="197"/>
                </a:lnTo>
                <a:lnTo>
                  <a:pt x="409" y="195"/>
                </a:lnTo>
                <a:lnTo>
                  <a:pt x="407" y="193"/>
                </a:lnTo>
                <a:lnTo>
                  <a:pt x="404" y="191"/>
                </a:lnTo>
                <a:lnTo>
                  <a:pt x="392" y="195"/>
                </a:lnTo>
                <a:lnTo>
                  <a:pt x="388" y="196"/>
                </a:lnTo>
                <a:lnTo>
                  <a:pt x="384" y="204"/>
                </a:lnTo>
                <a:lnTo>
                  <a:pt x="383" y="205"/>
                </a:lnTo>
                <a:lnTo>
                  <a:pt x="378" y="210"/>
                </a:lnTo>
                <a:lnTo>
                  <a:pt x="372" y="216"/>
                </a:lnTo>
                <a:lnTo>
                  <a:pt x="370" y="217"/>
                </a:lnTo>
                <a:lnTo>
                  <a:pt x="366" y="217"/>
                </a:lnTo>
                <a:lnTo>
                  <a:pt x="364" y="218"/>
                </a:lnTo>
                <a:lnTo>
                  <a:pt x="362" y="218"/>
                </a:lnTo>
                <a:lnTo>
                  <a:pt x="352" y="221"/>
                </a:lnTo>
                <a:lnTo>
                  <a:pt x="349" y="219"/>
                </a:lnTo>
                <a:lnTo>
                  <a:pt x="343" y="217"/>
                </a:lnTo>
                <a:lnTo>
                  <a:pt x="329" y="214"/>
                </a:lnTo>
                <a:lnTo>
                  <a:pt x="317" y="233"/>
                </a:lnTo>
                <a:lnTo>
                  <a:pt x="317" y="237"/>
                </a:lnTo>
                <a:lnTo>
                  <a:pt x="313" y="248"/>
                </a:lnTo>
                <a:lnTo>
                  <a:pt x="311" y="249"/>
                </a:lnTo>
                <a:lnTo>
                  <a:pt x="308" y="251"/>
                </a:lnTo>
                <a:lnTo>
                  <a:pt x="291" y="258"/>
                </a:lnTo>
                <a:lnTo>
                  <a:pt x="285" y="260"/>
                </a:lnTo>
                <a:lnTo>
                  <a:pt x="279" y="264"/>
                </a:lnTo>
                <a:lnTo>
                  <a:pt x="277" y="265"/>
                </a:lnTo>
                <a:lnTo>
                  <a:pt x="274" y="268"/>
                </a:lnTo>
                <a:lnTo>
                  <a:pt x="273" y="269"/>
                </a:lnTo>
                <a:lnTo>
                  <a:pt x="264" y="281"/>
                </a:lnTo>
                <a:lnTo>
                  <a:pt x="256" y="283"/>
                </a:lnTo>
                <a:lnTo>
                  <a:pt x="255" y="283"/>
                </a:lnTo>
                <a:lnTo>
                  <a:pt x="253" y="283"/>
                </a:lnTo>
                <a:lnTo>
                  <a:pt x="246" y="280"/>
                </a:lnTo>
                <a:lnTo>
                  <a:pt x="245" y="277"/>
                </a:lnTo>
                <a:lnTo>
                  <a:pt x="249" y="273"/>
                </a:lnTo>
                <a:lnTo>
                  <a:pt x="253" y="272"/>
                </a:lnTo>
                <a:lnTo>
                  <a:pt x="244" y="259"/>
                </a:lnTo>
                <a:lnTo>
                  <a:pt x="242" y="260"/>
                </a:lnTo>
                <a:lnTo>
                  <a:pt x="237" y="266"/>
                </a:lnTo>
                <a:lnTo>
                  <a:pt x="216" y="275"/>
                </a:lnTo>
                <a:lnTo>
                  <a:pt x="204" y="286"/>
                </a:lnTo>
                <a:lnTo>
                  <a:pt x="198" y="298"/>
                </a:lnTo>
                <a:lnTo>
                  <a:pt x="188" y="299"/>
                </a:lnTo>
                <a:lnTo>
                  <a:pt x="181" y="310"/>
                </a:lnTo>
                <a:lnTo>
                  <a:pt x="169" y="307"/>
                </a:lnTo>
                <a:lnTo>
                  <a:pt x="165" y="307"/>
                </a:lnTo>
                <a:lnTo>
                  <a:pt x="159" y="315"/>
                </a:lnTo>
                <a:lnTo>
                  <a:pt x="155" y="319"/>
                </a:lnTo>
                <a:lnTo>
                  <a:pt x="145" y="316"/>
                </a:lnTo>
                <a:lnTo>
                  <a:pt x="138" y="306"/>
                </a:lnTo>
                <a:lnTo>
                  <a:pt x="118" y="305"/>
                </a:lnTo>
                <a:lnTo>
                  <a:pt x="117" y="306"/>
                </a:lnTo>
                <a:lnTo>
                  <a:pt x="114" y="307"/>
                </a:lnTo>
                <a:lnTo>
                  <a:pt x="110" y="311"/>
                </a:lnTo>
                <a:lnTo>
                  <a:pt x="107" y="312"/>
                </a:lnTo>
                <a:lnTo>
                  <a:pt x="99" y="314"/>
                </a:lnTo>
                <a:lnTo>
                  <a:pt x="95" y="312"/>
                </a:lnTo>
                <a:lnTo>
                  <a:pt x="94" y="311"/>
                </a:lnTo>
                <a:lnTo>
                  <a:pt x="85" y="312"/>
                </a:lnTo>
                <a:lnTo>
                  <a:pt x="82" y="312"/>
                </a:lnTo>
                <a:lnTo>
                  <a:pt x="81" y="311"/>
                </a:lnTo>
                <a:lnTo>
                  <a:pt x="78" y="312"/>
                </a:lnTo>
                <a:lnTo>
                  <a:pt x="75" y="316"/>
                </a:lnTo>
                <a:lnTo>
                  <a:pt x="74" y="318"/>
                </a:lnTo>
                <a:lnTo>
                  <a:pt x="72" y="322"/>
                </a:lnTo>
                <a:lnTo>
                  <a:pt x="71" y="326"/>
                </a:lnTo>
                <a:lnTo>
                  <a:pt x="59" y="344"/>
                </a:lnTo>
                <a:lnTo>
                  <a:pt x="57" y="345"/>
                </a:lnTo>
                <a:lnTo>
                  <a:pt x="30" y="347"/>
                </a:lnTo>
                <a:lnTo>
                  <a:pt x="28" y="345"/>
                </a:lnTo>
                <a:lnTo>
                  <a:pt x="11" y="342"/>
                </a:lnTo>
                <a:lnTo>
                  <a:pt x="8" y="342"/>
                </a:lnTo>
                <a:lnTo>
                  <a:pt x="0" y="342"/>
                </a:lnTo>
                <a:lnTo>
                  <a:pt x="0" y="340"/>
                </a:lnTo>
                <a:lnTo>
                  <a:pt x="0" y="335"/>
                </a:lnTo>
                <a:lnTo>
                  <a:pt x="1" y="316"/>
                </a:lnTo>
                <a:lnTo>
                  <a:pt x="1" y="310"/>
                </a:lnTo>
                <a:lnTo>
                  <a:pt x="1" y="303"/>
                </a:lnTo>
                <a:lnTo>
                  <a:pt x="1" y="302"/>
                </a:lnTo>
                <a:lnTo>
                  <a:pt x="1" y="299"/>
                </a:lnTo>
                <a:lnTo>
                  <a:pt x="2" y="297"/>
                </a:lnTo>
                <a:lnTo>
                  <a:pt x="2" y="285"/>
                </a:lnTo>
                <a:lnTo>
                  <a:pt x="2" y="282"/>
                </a:lnTo>
                <a:lnTo>
                  <a:pt x="2" y="273"/>
                </a:lnTo>
                <a:lnTo>
                  <a:pt x="2" y="267"/>
                </a:lnTo>
                <a:lnTo>
                  <a:pt x="2" y="256"/>
                </a:lnTo>
                <a:lnTo>
                  <a:pt x="2" y="249"/>
                </a:lnTo>
                <a:lnTo>
                  <a:pt x="2" y="247"/>
                </a:lnTo>
                <a:lnTo>
                  <a:pt x="2" y="241"/>
                </a:lnTo>
                <a:lnTo>
                  <a:pt x="2" y="234"/>
                </a:lnTo>
                <a:lnTo>
                  <a:pt x="2" y="224"/>
                </a:lnTo>
                <a:lnTo>
                  <a:pt x="2" y="214"/>
                </a:lnTo>
                <a:lnTo>
                  <a:pt x="2" y="212"/>
                </a:lnTo>
                <a:lnTo>
                  <a:pt x="2" y="204"/>
                </a:lnTo>
                <a:lnTo>
                  <a:pt x="2" y="198"/>
                </a:lnTo>
                <a:lnTo>
                  <a:pt x="2" y="191"/>
                </a:lnTo>
                <a:lnTo>
                  <a:pt x="2" y="187"/>
                </a:lnTo>
                <a:lnTo>
                  <a:pt x="2" y="183"/>
                </a:lnTo>
                <a:lnTo>
                  <a:pt x="2" y="178"/>
                </a:lnTo>
                <a:lnTo>
                  <a:pt x="2" y="175"/>
                </a:lnTo>
                <a:lnTo>
                  <a:pt x="2" y="173"/>
                </a:lnTo>
                <a:lnTo>
                  <a:pt x="2" y="170"/>
                </a:lnTo>
                <a:lnTo>
                  <a:pt x="2" y="163"/>
                </a:lnTo>
                <a:lnTo>
                  <a:pt x="2" y="157"/>
                </a:lnTo>
                <a:lnTo>
                  <a:pt x="2" y="149"/>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1" name="Freeform 245"/>
          <p:cNvSpPr>
            <a:spLocks/>
          </p:cNvSpPr>
          <p:nvPr/>
        </p:nvSpPr>
        <p:spPr bwMode="auto">
          <a:xfrm>
            <a:off x="9588501" y="3398838"/>
            <a:ext cx="619125" cy="1046162"/>
          </a:xfrm>
          <a:custGeom>
            <a:avLst/>
            <a:gdLst>
              <a:gd name="T0" fmla="*/ 2147483646 w 429"/>
              <a:gd name="T1" fmla="*/ 2147483646 h 747"/>
              <a:gd name="T2" fmla="*/ 2147483646 w 429"/>
              <a:gd name="T3" fmla="*/ 2147483646 h 747"/>
              <a:gd name="T4" fmla="*/ 2147483646 w 429"/>
              <a:gd name="T5" fmla="*/ 2147483646 h 747"/>
              <a:gd name="T6" fmla="*/ 2147483646 w 429"/>
              <a:gd name="T7" fmla="*/ 2147483646 h 747"/>
              <a:gd name="T8" fmla="*/ 2147483646 w 429"/>
              <a:gd name="T9" fmla="*/ 2147483646 h 747"/>
              <a:gd name="T10" fmla="*/ 2147483646 w 429"/>
              <a:gd name="T11" fmla="*/ 2147483646 h 747"/>
              <a:gd name="T12" fmla="*/ 2147483646 w 429"/>
              <a:gd name="T13" fmla="*/ 2147483646 h 747"/>
              <a:gd name="T14" fmla="*/ 2147483646 w 429"/>
              <a:gd name="T15" fmla="*/ 2147483646 h 747"/>
              <a:gd name="T16" fmla="*/ 2147483646 w 429"/>
              <a:gd name="T17" fmla="*/ 2147483646 h 747"/>
              <a:gd name="T18" fmla="*/ 2147483646 w 429"/>
              <a:gd name="T19" fmla="*/ 2147483646 h 747"/>
              <a:gd name="T20" fmla="*/ 2147483646 w 429"/>
              <a:gd name="T21" fmla="*/ 2147483646 h 747"/>
              <a:gd name="T22" fmla="*/ 2147483646 w 429"/>
              <a:gd name="T23" fmla="*/ 2147483646 h 747"/>
              <a:gd name="T24" fmla="*/ 2147483646 w 429"/>
              <a:gd name="T25" fmla="*/ 2147483646 h 747"/>
              <a:gd name="T26" fmla="*/ 2147483646 w 429"/>
              <a:gd name="T27" fmla="*/ 2147483646 h 747"/>
              <a:gd name="T28" fmla="*/ 2147483646 w 429"/>
              <a:gd name="T29" fmla="*/ 2147483646 h 747"/>
              <a:gd name="T30" fmla="*/ 2147483646 w 429"/>
              <a:gd name="T31" fmla="*/ 2147483646 h 747"/>
              <a:gd name="T32" fmla="*/ 2147483646 w 429"/>
              <a:gd name="T33" fmla="*/ 2147483646 h 747"/>
              <a:gd name="T34" fmla="*/ 2147483646 w 429"/>
              <a:gd name="T35" fmla="*/ 2147483646 h 747"/>
              <a:gd name="T36" fmla="*/ 2147483646 w 429"/>
              <a:gd name="T37" fmla="*/ 2147483646 h 747"/>
              <a:gd name="T38" fmla="*/ 2147483646 w 429"/>
              <a:gd name="T39" fmla="*/ 2147483646 h 747"/>
              <a:gd name="T40" fmla="*/ 2147483646 w 429"/>
              <a:gd name="T41" fmla="*/ 2147483646 h 747"/>
              <a:gd name="T42" fmla="*/ 2147483646 w 429"/>
              <a:gd name="T43" fmla="*/ 2147483646 h 747"/>
              <a:gd name="T44" fmla="*/ 2147483646 w 429"/>
              <a:gd name="T45" fmla="*/ 2147483646 h 747"/>
              <a:gd name="T46" fmla="*/ 2147483646 w 429"/>
              <a:gd name="T47" fmla="*/ 2147483646 h 747"/>
              <a:gd name="T48" fmla="*/ 2147483646 w 429"/>
              <a:gd name="T49" fmla="*/ 2147483646 h 747"/>
              <a:gd name="T50" fmla="*/ 2147483646 w 429"/>
              <a:gd name="T51" fmla="*/ 2147483646 h 747"/>
              <a:gd name="T52" fmla="*/ 2147483646 w 429"/>
              <a:gd name="T53" fmla="*/ 2147483646 h 747"/>
              <a:gd name="T54" fmla="*/ 2147483646 w 429"/>
              <a:gd name="T55" fmla="*/ 2147483646 h 747"/>
              <a:gd name="T56" fmla="*/ 2147483646 w 429"/>
              <a:gd name="T57" fmla="*/ 2147483646 h 747"/>
              <a:gd name="T58" fmla="*/ 2147483646 w 429"/>
              <a:gd name="T59" fmla="*/ 2147483646 h 747"/>
              <a:gd name="T60" fmla="*/ 2147483646 w 429"/>
              <a:gd name="T61" fmla="*/ 2147483646 h 747"/>
              <a:gd name="T62" fmla="*/ 2147483646 w 429"/>
              <a:gd name="T63" fmla="*/ 2147483646 h 747"/>
              <a:gd name="T64" fmla="*/ 2147483646 w 429"/>
              <a:gd name="T65" fmla="*/ 2147483646 h 747"/>
              <a:gd name="T66" fmla="*/ 2147483646 w 429"/>
              <a:gd name="T67" fmla="*/ 2147483646 h 747"/>
              <a:gd name="T68" fmla="*/ 2147483646 w 429"/>
              <a:gd name="T69" fmla="*/ 2147483646 h 747"/>
              <a:gd name="T70" fmla="*/ 2147483646 w 429"/>
              <a:gd name="T71" fmla="*/ 2147483646 h 747"/>
              <a:gd name="T72" fmla="*/ 2147483646 w 429"/>
              <a:gd name="T73" fmla="*/ 2147483646 h 747"/>
              <a:gd name="T74" fmla="*/ 2147483646 w 429"/>
              <a:gd name="T75" fmla="*/ 2147483646 h 747"/>
              <a:gd name="T76" fmla="*/ 2147483646 w 429"/>
              <a:gd name="T77" fmla="*/ 2147483646 h 747"/>
              <a:gd name="T78" fmla="*/ 2147483646 w 429"/>
              <a:gd name="T79" fmla="*/ 2147483646 h 747"/>
              <a:gd name="T80" fmla="*/ 2147483646 w 429"/>
              <a:gd name="T81" fmla="*/ 2147483646 h 747"/>
              <a:gd name="T82" fmla="*/ 2147483646 w 429"/>
              <a:gd name="T83" fmla="*/ 2147483646 h 747"/>
              <a:gd name="T84" fmla="*/ 2147483646 w 429"/>
              <a:gd name="T85" fmla="*/ 2147483646 h 747"/>
              <a:gd name="T86" fmla="*/ 2147483646 w 429"/>
              <a:gd name="T87" fmla="*/ 2147483646 h 747"/>
              <a:gd name="T88" fmla="*/ 2147483646 w 429"/>
              <a:gd name="T89" fmla="*/ 2147483646 h 747"/>
              <a:gd name="T90" fmla="*/ 2147483646 w 429"/>
              <a:gd name="T91" fmla="*/ 2147483646 h 747"/>
              <a:gd name="T92" fmla="*/ 2147483646 w 429"/>
              <a:gd name="T93" fmla="*/ 2147483646 h 747"/>
              <a:gd name="T94" fmla="*/ 2147483646 w 429"/>
              <a:gd name="T95" fmla="*/ 2147483646 h 747"/>
              <a:gd name="T96" fmla="*/ 2147483646 w 429"/>
              <a:gd name="T97" fmla="*/ 2147483646 h 747"/>
              <a:gd name="T98" fmla="*/ 2147483646 w 429"/>
              <a:gd name="T99" fmla="*/ 2147483646 h 747"/>
              <a:gd name="T100" fmla="*/ 2147483646 w 429"/>
              <a:gd name="T101" fmla="*/ 2147483646 h 747"/>
              <a:gd name="T102" fmla="*/ 2147483646 w 429"/>
              <a:gd name="T103" fmla="*/ 2147483646 h 747"/>
              <a:gd name="T104" fmla="*/ 2147483646 w 429"/>
              <a:gd name="T105" fmla="*/ 2147483646 h 747"/>
              <a:gd name="T106" fmla="*/ 2147483646 w 429"/>
              <a:gd name="T107" fmla="*/ 2147483646 h 747"/>
              <a:gd name="T108" fmla="*/ 2147483646 w 429"/>
              <a:gd name="T109" fmla="*/ 2147483646 h 747"/>
              <a:gd name="T110" fmla="*/ 2147483646 w 429"/>
              <a:gd name="T111" fmla="*/ 2147483646 h 747"/>
              <a:gd name="T112" fmla="*/ 2147483646 w 429"/>
              <a:gd name="T113" fmla="*/ 2147483646 h 747"/>
              <a:gd name="T114" fmla="*/ 2147483646 w 429"/>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9"/>
              <a:gd name="T175" fmla="*/ 0 h 747"/>
              <a:gd name="T176" fmla="*/ 429 w 429"/>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9" h="747">
                <a:moveTo>
                  <a:pt x="426" y="0"/>
                </a:moveTo>
                <a:lnTo>
                  <a:pt x="426" y="4"/>
                </a:lnTo>
                <a:lnTo>
                  <a:pt x="426" y="12"/>
                </a:lnTo>
                <a:lnTo>
                  <a:pt x="428" y="13"/>
                </a:lnTo>
                <a:lnTo>
                  <a:pt x="428" y="14"/>
                </a:lnTo>
                <a:lnTo>
                  <a:pt x="428" y="18"/>
                </a:lnTo>
                <a:lnTo>
                  <a:pt x="428" y="20"/>
                </a:lnTo>
                <a:lnTo>
                  <a:pt x="428" y="23"/>
                </a:lnTo>
                <a:lnTo>
                  <a:pt x="428" y="26"/>
                </a:lnTo>
                <a:lnTo>
                  <a:pt x="426" y="28"/>
                </a:lnTo>
                <a:lnTo>
                  <a:pt x="426" y="32"/>
                </a:lnTo>
                <a:lnTo>
                  <a:pt x="426" y="35"/>
                </a:lnTo>
                <a:lnTo>
                  <a:pt x="426" y="38"/>
                </a:lnTo>
                <a:lnTo>
                  <a:pt x="426" y="44"/>
                </a:lnTo>
                <a:lnTo>
                  <a:pt x="426" y="48"/>
                </a:lnTo>
                <a:lnTo>
                  <a:pt x="426" y="51"/>
                </a:lnTo>
                <a:lnTo>
                  <a:pt x="426" y="53"/>
                </a:lnTo>
                <a:lnTo>
                  <a:pt x="426" y="55"/>
                </a:lnTo>
                <a:lnTo>
                  <a:pt x="426" y="57"/>
                </a:lnTo>
                <a:lnTo>
                  <a:pt x="426" y="60"/>
                </a:lnTo>
                <a:lnTo>
                  <a:pt x="426" y="62"/>
                </a:lnTo>
                <a:lnTo>
                  <a:pt x="425" y="69"/>
                </a:lnTo>
                <a:lnTo>
                  <a:pt x="425" y="74"/>
                </a:lnTo>
                <a:lnTo>
                  <a:pt x="425" y="77"/>
                </a:lnTo>
                <a:lnTo>
                  <a:pt x="425" y="88"/>
                </a:lnTo>
                <a:lnTo>
                  <a:pt x="425" y="92"/>
                </a:lnTo>
                <a:lnTo>
                  <a:pt x="424" y="103"/>
                </a:lnTo>
                <a:lnTo>
                  <a:pt x="424" y="111"/>
                </a:lnTo>
                <a:lnTo>
                  <a:pt x="424" y="117"/>
                </a:lnTo>
                <a:lnTo>
                  <a:pt x="423" y="119"/>
                </a:lnTo>
                <a:lnTo>
                  <a:pt x="424" y="126"/>
                </a:lnTo>
                <a:lnTo>
                  <a:pt x="423" y="132"/>
                </a:lnTo>
                <a:lnTo>
                  <a:pt x="423" y="134"/>
                </a:lnTo>
                <a:lnTo>
                  <a:pt x="423" y="136"/>
                </a:lnTo>
                <a:lnTo>
                  <a:pt x="423" y="139"/>
                </a:lnTo>
                <a:lnTo>
                  <a:pt x="423" y="143"/>
                </a:lnTo>
                <a:lnTo>
                  <a:pt x="423" y="146"/>
                </a:lnTo>
                <a:lnTo>
                  <a:pt x="423" y="151"/>
                </a:lnTo>
                <a:lnTo>
                  <a:pt x="423" y="155"/>
                </a:lnTo>
                <a:lnTo>
                  <a:pt x="423" y="157"/>
                </a:lnTo>
                <a:lnTo>
                  <a:pt x="423" y="165"/>
                </a:lnTo>
                <a:lnTo>
                  <a:pt x="423" y="166"/>
                </a:lnTo>
                <a:lnTo>
                  <a:pt x="423" y="168"/>
                </a:lnTo>
                <a:lnTo>
                  <a:pt x="423" y="171"/>
                </a:lnTo>
                <a:lnTo>
                  <a:pt x="422" y="177"/>
                </a:lnTo>
                <a:lnTo>
                  <a:pt x="422" y="180"/>
                </a:lnTo>
                <a:lnTo>
                  <a:pt x="422" y="184"/>
                </a:lnTo>
                <a:lnTo>
                  <a:pt x="422" y="190"/>
                </a:lnTo>
                <a:lnTo>
                  <a:pt x="422" y="200"/>
                </a:lnTo>
                <a:lnTo>
                  <a:pt x="422" y="205"/>
                </a:lnTo>
                <a:lnTo>
                  <a:pt x="422" y="213"/>
                </a:lnTo>
                <a:lnTo>
                  <a:pt x="422" y="214"/>
                </a:lnTo>
                <a:lnTo>
                  <a:pt x="421" y="216"/>
                </a:lnTo>
                <a:lnTo>
                  <a:pt x="421" y="223"/>
                </a:lnTo>
                <a:lnTo>
                  <a:pt x="421" y="225"/>
                </a:lnTo>
                <a:lnTo>
                  <a:pt x="421" y="227"/>
                </a:lnTo>
                <a:lnTo>
                  <a:pt x="421" y="230"/>
                </a:lnTo>
                <a:lnTo>
                  <a:pt x="421" y="234"/>
                </a:lnTo>
                <a:lnTo>
                  <a:pt x="421" y="242"/>
                </a:lnTo>
                <a:lnTo>
                  <a:pt x="421" y="246"/>
                </a:lnTo>
                <a:lnTo>
                  <a:pt x="421" y="249"/>
                </a:lnTo>
                <a:lnTo>
                  <a:pt x="421" y="255"/>
                </a:lnTo>
                <a:lnTo>
                  <a:pt x="421" y="261"/>
                </a:lnTo>
                <a:lnTo>
                  <a:pt x="421" y="264"/>
                </a:lnTo>
                <a:lnTo>
                  <a:pt x="419" y="269"/>
                </a:lnTo>
                <a:lnTo>
                  <a:pt x="419" y="272"/>
                </a:lnTo>
                <a:lnTo>
                  <a:pt x="419" y="276"/>
                </a:lnTo>
                <a:lnTo>
                  <a:pt x="419" y="298"/>
                </a:lnTo>
                <a:lnTo>
                  <a:pt x="419" y="302"/>
                </a:lnTo>
                <a:lnTo>
                  <a:pt x="419" y="308"/>
                </a:lnTo>
                <a:lnTo>
                  <a:pt x="418" y="310"/>
                </a:lnTo>
                <a:lnTo>
                  <a:pt x="418" y="324"/>
                </a:lnTo>
                <a:lnTo>
                  <a:pt x="418" y="326"/>
                </a:lnTo>
                <a:lnTo>
                  <a:pt x="418" y="328"/>
                </a:lnTo>
                <a:lnTo>
                  <a:pt x="418" y="334"/>
                </a:lnTo>
                <a:lnTo>
                  <a:pt x="418" y="337"/>
                </a:lnTo>
                <a:lnTo>
                  <a:pt x="418" y="341"/>
                </a:lnTo>
                <a:lnTo>
                  <a:pt x="418" y="342"/>
                </a:lnTo>
                <a:lnTo>
                  <a:pt x="418" y="350"/>
                </a:lnTo>
                <a:lnTo>
                  <a:pt x="416" y="382"/>
                </a:lnTo>
                <a:lnTo>
                  <a:pt x="416" y="387"/>
                </a:lnTo>
                <a:lnTo>
                  <a:pt x="415" y="391"/>
                </a:lnTo>
                <a:lnTo>
                  <a:pt x="415" y="407"/>
                </a:lnTo>
                <a:lnTo>
                  <a:pt x="415" y="413"/>
                </a:lnTo>
                <a:lnTo>
                  <a:pt x="415" y="418"/>
                </a:lnTo>
                <a:lnTo>
                  <a:pt x="415" y="422"/>
                </a:lnTo>
                <a:lnTo>
                  <a:pt x="415" y="431"/>
                </a:lnTo>
                <a:lnTo>
                  <a:pt x="415" y="438"/>
                </a:lnTo>
                <a:lnTo>
                  <a:pt x="414" y="443"/>
                </a:lnTo>
                <a:lnTo>
                  <a:pt x="414" y="445"/>
                </a:lnTo>
                <a:lnTo>
                  <a:pt x="414" y="447"/>
                </a:lnTo>
                <a:lnTo>
                  <a:pt x="414" y="450"/>
                </a:lnTo>
                <a:lnTo>
                  <a:pt x="414" y="462"/>
                </a:lnTo>
                <a:lnTo>
                  <a:pt x="414" y="469"/>
                </a:lnTo>
                <a:lnTo>
                  <a:pt x="414" y="472"/>
                </a:lnTo>
                <a:lnTo>
                  <a:pt x="414" y="476"/>
                </a:lnTo>
                <a:lnTo>
                  <a:pt x="414" y="480"/>
                </a:lnTo>
                <a:lnTo>
                  <a:pt x="414" y="482"/>
                </a:lnTo>
                <a:lnTo>
                  <a:pt x="413" y="496"/>
                </a:lnTo>
                <a:lnTo>
                  <a:pt x="413" y="499"/>
                </a:lnTo>
                <a:lnTo>
                  <a:pt x="413" y="504"/>
                </a:lnTo>
                <a:lnTo>
                  <a:pt x="413" y="507"/>
                </a:lnTo>
                <a:lnTo>
                  <a:pt x="413" y="519"/>
                </a:lnTo>
                <a:lnTo>
                  <a:pt x="413" y="524"/>
                </a:lnTo>
                <a:lnTo>
                  <a:pt x="412" y="528"/>
                </a:lnTo>
                <a:lnTo>
                  <a:pt x="412" y="529"/>
                </a:lnTo>
                <a:lnTo>
                  <a:pt x="412" y="546"/>
                </a:lnTo>
                <a:lnTo>
                  <a:pt x="412" y="556"/>
                </a:lnTo>
                <a:lnTo>
                  <a:pt x="411" y="574"/>
                </a:lnTo>
                <a:lnTo>
                  <a:pt x="411" y="586"/>
                </a:lnTo>
                <a:lnTo>
                  <a:pt x="411" y="590"/>
                </a:lnTo>
                <a:lnTo>
                  <a:pt x="411" y="595"/>
                </a:lnTo>
                <a:lnTo>
                  <a:pt x="411" y="598"/>
                </a:lnTo>
                <a:lnTo>
                  <a:pt x="411" y="602"/>
                </a:lnTo>
                <a:lnTo>
                  <a:pt x="411" y="604"/>
                </a:lnTo>
                <a:lnTo>
                  <a:pt x="411" y="619"/>
                </a:lnTo>
                <a:lnTo>
                  <a:pt x="410" y="626"/>
                </a:lnTo>
                <a:lnTo>
                  <a:pt x="410" y="630"/>
                </a:lnTo>
                <a:lnTo>
                  <a:pt x="410" y="631"/>
                </a:lnTo>
                <a:lnTo>
                  <a:pt x="410" y="637"/>
                </a:lnTo>
                <a:lnTo>
                  <a:pt x="410" y="639"/>
                </a:lnTo>
                <a:lnTo>
                  <a:pt x="410" y="654"/>
                </a:lnTo>
                <a:lnTo>
                  <a:pt x="410" y="665"/>
                </a:lnTo>
                <a:lnTo>
                  <a:pt x="410" y="666"/>
                </a:lnTo>
                <a:lnTo>
                  <a:pt x="409" y="671"/>
                </a:lnTo>
                <a:lnTo>
                  <a:pt x="409" y="677"/>
                </a:lnTo>
                <a:lnTo>
                  <a:pt x="409" y="684"/>
                </a:lnTo>
                <a:lnTo>
                  <a:pt x="409" y="693"/>
                </a:lnTo>
                <a:lnTo>
                  <a:pt x="409" y="709"/>
                </a:lnTo>
                <a:lnTo>
                  <a:pt x="409" y="710"/>
                </a:lnTo>
                <a:lnTo>
                  <a:pt x="409" y="713"/>
                </a:lnTo>
                <a:lnTo>
                  <a:pt x="409" y="719"/>
                </a:lnTo>
                <a:lnTo>
                  <a:pt x="409" y="723"/>
                </a:lnTo>
                <a:lnTo>
                  <a:pt x="408" y="726"/>
                </a:lnTo>
                <a:lnTo>
                  <a:pt x="408" y="727"/>
                </a:lnTo>
                <a:lnTo>
                  <a:pt x="408" y="735"/>
                </a:lnTo>
                <a:lnTo>
                  <a:pt x="408" y="736"/>
                </a:lnTo>
                <a:lnTo>
                  <a:pt x="408" y="743"/>
                </a:lnTo>
                <a:lnTo>
                  <a:pt x="408" y="746"/>
                </a:lnTo>
                <a:lnTo>
                  <a:pt x="403" y="746"/>
                </a:lnTo>
                <a:lnTo>
                  <a:pt x="399" y="746"/>
                </a:lnTo>
                <a:lnTo>
                  <a:pt x="389" y="746"/>
                </a:lnTo>
                <a:lnTo>
                  <a:pt x="387" y="746"/>
                </a:lnTo>
                <a:lnTo>
                  <a:pt x="385" y="746"/>
                </a:lnTo>
                <a:lnTo>
                  <a:pt x="383" y="746"/>
                </a:lnTo>
                <a:lnTo>
                  <a:pt x="379" y="746"/>
                </a:lnTo>
                <a:lnTo>
                  <a:pt x="374" y="746"/>
                </a:lnTo>
                <a:lnTo>
                  <a:pt x="370" y="746"/>
                </a:lnTo>
                <a:lnTo>
                  <a:pt x="368" y="746"/>
                </a:lnTo>
                <a:lnTo>
                  <a:pt x="359" y="746"/>
                </a:lnTo>
                <a:lnTo>
                  <a:pt x="349" y="746"/>
                </a:lnTo>
                <a:lnTo>
                  <a:pt x="344" y="746"/>
                </a:lnTo>
                <a:lnTo>
                  <a:pt x="338" y="746"/>
                </a:lnTo>
                <a:lnTo>
                  <a:pt x="336" y="746"/>
                </a:lnTo>
                <a:lnTo>
                  <a:pt x="334" y="746"/>
                </a:lnTo>
                <a:lnTo>
                  <a:pt x="330" y="746"/>
                </a:lnTo>
                <a:lnTo>
                  <a:pt x="313" y="746"/>
                </a:lnTo>
                <a:lnTo>
                  <a:pt x="301" y="746"/>
                </a:lnTo>
                <a:lnTo>
                  <a:pt x="284" y="746"/>
                </a:lnTo>
                <a:lnTo>
                  <a:pt x="283" y="746"/>
                </a:lnTo>
                <a:lnTo>
                  <a:pt x="273" y="746"/>
                </a:lnTo>
                <a:lnTo>
                  <a:pt x="270" y="746"/>
                </a:lnTo>
                <a:lnTo>
                  <a:pt x="265" y="746"/>
                </a:lnTo>
                <a:lnTo>
                  <a:pt x="264" y="746"/>
                </a:lnTo>
                <a:lnTo>
                  <a:pt x="260" y="746"/>
                </a:lnTo>
                <a:lnTo>
                  <a:pt x="257" y="746"/>
                </a:lnTo>
                <a:lnTo>
                  <a:pt x="256" y="746"/>
                </a:lnTo>
                <a:lnTo>
                  <a:pt x="248" y="746"/>
                </a:lnTo>
                <a:lnTo>
                  <a:pt x="245" y="746"/>
                </a:lnTo>
                <a:lnTo>
                  <a:pt x="240" y="746"/>
                </a:lnTo>
                <a:lnTo>
                  <a:pt x="238" y="746"/>
                </a:lnTo>
                <a:lnTo>
                  <a:pt x="233" y="746"/>
                </a:lnTo>
                <a:lnTo>
                  <a:pt x="231" y="746"/>
                </a:lnTo>
                <a:lnTo>
                  <a:pt x="227" y="746"/>
                </a:lnTo>
                <a:lnTo>
                  <a:pt x="225" y="746"/>
                </a:lnTo>
                <a:lnTo>
                  <a:pt x="221" y="746"/>
                </a:lnTo>
                <a:lnTo>
                  <a:pt x="218" y="746"/>
                </a:lnTo>
                <a:lnTo>
                  <a:pt x="213" y="746"/>
                </a:lnTo>
                <a:lnTo>
                  <a:pt x="204" y="746"/>
                </a:lnTo>
                <a:lnTo>
                  <a:pt x="199" y="746"/>
                </a:lnTo>
                <a:lnTo>
                  <a:pt x="194" y="746"/>
                </a:lnTo>
                <a:lnTo>
                  <a:pt x="182" y="746"/>
                </a:lnTo>
                <a:lnTo>
                  <a:pt x="179" y="746"/>
                </a:lnTo>
                <a:lnTo>
                  <a:pt x="158" y="746"/>
                </a:lnTo>
                <a:lnTo>
                  <a:pt x="152" y="746"/>
                </a:lnTo>
                <a:lnTo>
                  <a:pt x="140" y="746"/>
                </a:lnTo>
                <a:lnTo>
                  <a:pt x="114" y="746"/>
                </a:lnTo>
                <a:lnTo>
                  <a:pt x="90" y="746"/>
                </a:lnTo>
                <a:lnTo>
                  <a:pt x="83" y="746"/>
                </a:lnTo>
                <a:lnTo>
                  <a:pt x="83" y="740"/>
                </a:lnTo>
                <a:lnTo>
                  <a:pt x="83" y="728"/>
                </a:lnTo>
                <a:lnTo>
                  <a:pt x="83" y="724"/>
                </a:lnTo>
                <a:lnTo>
                  <a:pt x="83" y="722"/>
                </a:lnTo>
                <a:lnTo>
                  <a:pt x="83" y="719"/>
                </a:lnTo>
                <a:lnTo>
                  <a:pt x="83" y="716"/>
                </a:lnTo>
                <a:lnTo>
                  <a:pt x="83" y="709"/>
                </a:lnTo>
                <a:lnTo>
                  <a:pt x="83" y="704"/>
                </a:lnTo>
                <a:lnTo>
                  <a:pt x="83" y="698"/>
                </a:lnTo>
                <a:lnTo>
                  <a:pt x="83" y="691"/>
                </a:lnTo>
                <a:lnTo>
                  <a:pt x="83" y="689"/>
                </a:lnTo>
                <a:lnTo>
                  <a:pt x="83" y="682"/>
                </a:lnTo>
                <a:lnTo>
                  <a:pt x="83" y="680"/>
                </a:lnTo>
                <a:lnTo>
                  <a:pt x="83" y="673"/>
                </a:lnTo>
                <a:lnTo>
                  <a:pt x="83" y="664"/>
                </a:lnTo>
                <a:lnTo>
                  <a:pt x="83" y="655"/>
                </a:lnTo>
                <a:lnTo>
                  <a:pt x="83" y="648"/>
                </a:lnTo>
                <a:lnTo>
                  <a:pt x="83" y="645"/>
                </a:lnTo>
                <a:lnTo>
                  <a:pt x="83" y="642"/>
                </a:lnTo>
                <a:lnTo>
                  <a:pt x="83" y="621"/>
                </a:lnTo>
                <a:lnTo>
                  <a:pt x="83" y="615"/>
                </a:lnTo>
                <a:lnTo>
                  <a:pt x="83" y="611"/>
                </a:lnTo>
                <a:lnTo>
                  <a:pt x="83" y="604"/>
                </a:lnTo>
                <a:lnTo>
                  <a:pt x="83" y="600"/>
                </a:lnTo>
                <a:lnTo>
                  <a:pt x="83" y="598"/>
                </a:lnTo>
                <a:lnTo>
                  <a:pt x="80" y="598"/>
                </a:lnTo>
                <a:lnTo>
                  <a:pt x="75" y="598"/>
                </a:lnTo>
                <a:lnTo>
                  <a:pt x="70" y="598"/>
                </a:lnTo>
                <a:lnTo>
                  <a:pt x="59" y="598"/>
                </a:lnTo>
                <a:lnTo>
                  <a:pt x="56" y="598"/>
                </a:lnTo>
                <a:lnTo>
                  <a:pt x="53" y="597"/>
                </a:lnTo>
                <a:lnTo>
                  <a:pt x="51" y="597"/>
                </a:lnTo>
                <a:lnTo>
                  <a:pt x="45" y="597"/>
                </a:lnTo>
                <a:lnTo>
                  <a:pt x="40" y="597"/>
                </a:lnTo>
                <a:lnTo>
                  <a:pt x="38" y="597"/>
                </a:lnTo>
                <a:lnTo>
                  <a:pt x="37" y="597"/>
                </a:lnTo>
                <a:lnTo>
                  <a:pt x="34" y="597"/>
                </a:lnTo>
                <a:lnTo>
                  <a:pt x="31" y="597"/>
                </a:lnTo>
                <a:lnTo>
                  <a:pt x="18" y="598"/>
                </a:lnTo>
                <a:lnTo>
                  <a:pt x="12" y="598"/>
                </a:lnTo>
                <a:lnTo>
                  <a:pt x="9" y="598"/>
                </a:lnTo>
                <a:lnTo>
                  <a:pt x="2" y="598"/>
                </a:lnTo>
                <a:lnTo>
                  <a:pt x="2" y="586"/>
                </a:lnTo>
                <a:lnTo>
                  <a:pt x="2" y="581"/>
                </a:lnTo>
                <a:lnTo>
                  <a:pt x="2" y="572"/>
                </a:lnTo>
                <a:lnTo>
                  <a:pt x="2" y="566"/>
                </a:lnTo>
                <a:lnTo>
                  <a:pt x="2" y="560"/>
                </a:lnTo>
                <a:lnTo>
                  <a:pt x="2" y="558"/>
                </a:lnTo>
                <a:lnTo>
                  <a:pt x="2" y="548"/>
                </a:lnTo>
                <a:lnTo>
                  <a:pt x="0" y="538"/>
                </a:lnTo>
                <a:lnTo>
                  <a:pt x="2" y="536"/>
                </a:lnTo>
                <a:lnTo>
                  <a:pt x="2" y="530"/>
                </a:lnTo>
                <a:lnTo>
                  <a:pt x="2" y="528"/>
                </a:lnTo>
                <a:lnTo>
                  <a:pt x="2" y="527"/>
                </a:lnTo>
                <a:lnTo>
                  <a:pt x="2" y="523"/>
                </a:lnTo>
                <a:lnTo>
                  <a:pt x="2" y="522"/>
                </a:lnTo>
                <a:lnTo>
                  <a:pt x="2" y="520"/>
                </a:lnTo>
                <a:lnTo>
                  <a:pt x="2" y="515"/>
                </a:lnTo>
                <a:lnTo>
                  <a:pt x="2" y="506"/>
                </a:lnTo>
                <a:lnTo>
                  <a:pt x="0" y="497"/>
                </a:lnTo>
                <a:lnTo>
                  <a:pt x="2" y="490"/>
                </a:lnTo>
                <a:lnTo>
                  <a:pt x="2" y="487"/>
                </a:lnTo>
                <a:lnTo>
                  <a:pt x="2" y="477"/>
                </a:lnTo>
                <a:lnTo>
                  <a:pt x="2" y="475"/>
                </a:lnTo>
                <a:lnTo>
                  <a:pt x="2" y="471"/>
                </a:lnTo>
                <a:lnTo>
                  <a:pt x="2" y="468"/>
                </a:lnTo>
                <a:lnTo>
                  <a:pt x="2" y="465"/>
                </a:lnTo>
                <a:lnTo>
                  <a:pt x="2" y="463"/>
                </a:lnTo>
                <a:lnTo>
                  <a:pt x="2" y="460"/>
                </a:lnTo>
                <a:lnTo>
                  <a:pt x="2" y="455"/>
                </a:lnTo>
                <a:lnTo>
                  <a:pt x="2" y="452"/>
                </a:lnTo>
                <a:lnTo>
                  <a:pt x="2" y="448"/>
                </a:lnTo>
                <a:lnTo>
                  <a:pt x="31" y="448"/>
                </a:lnTo>
                <a:lnTo>
                  <a:pt x="35" y="448"/>
                </a:lnTo>
                <a:lnTo>
                  <a:pt x="37" y="448"/>
                </a:lnTo>
                <a:lnTo>
                  <a:pt x="41" y="448"/>
                </a:lnTo>
                <a:lnTo>
                  <a:pt x="42" y="447"/>
                </a:lnTo>
                <a:lnTo>
                  <a:pt x="42" y="444"/>
                </a:lnTo>
                <a:lnTo>
                  <a:pt x="42" y="442"/>
                </a:lnTo>
                <a:lnTo>
                  <a:pt x="42" y="431"/>
                </a:lnTo>
                <a:lnTo>
                  <a:pt x="42" y="429"/>
                </a:lnTo>
                <a:lnTo>
                  <a:pt x="42" y="427"/>
                </a:lnTo>
                <a:lnTo>
                  <a:pt x="42" y="421"/>
                </a:lnTo>
                <a:lnTo>
                  <a:pt x="42" y="418"/>
                </a:lnTo>
                <a:lnTo>
                  <a:pt x="42" y="416"/>
                </a:lnTo>
                <a:lnTo>
                  <a:pt x="42" y="413"/>
                </a:lnTo>
                <a:lnTo>
                  <a:pt x="42" y="411"/>
                </a:lnTo>
                <a:lnTo>
                  <a:pt x="42" y="409"/>
                </a:lnTo>
                <a:lnTo>
                  <a:pt x="42" y="399"/>
                </a:lnTo>
                <a:lnTo>
                  <a:pt x="42" y="386"/>
                </a:lnTo>
                <a:lnTo>
                  <a:pt x="42" y="384"/>
                </a:lnTo>
                <a:lnTo>
                  <a:pt x="42" y="379"/>
                </a:lnTo>
                <a:lnTo>
                  <a:pt x="42" y="374"/>
                </a:lnTo>
                <a:lnTo>
                  <a:pt x="50" y="374"/>
                </a:lnTo>
                <a:lnTo>
                  <a:pt x="55" y="374"/>
                </a:lnTo>
                <a:lnTo>
                  <a:pt x="57" y="374"/>
                </a:lnTo>
                <a:lnTo>
                  <a:pt x="79" y="374"/>
                </a:lnTo>
                <a:lnTo>
                  <a:pt x="82" y="374"/>
                </a:lnTo>
                <a:lnTo>
                  <a:pt x="85" y="374"/>
                </a:lnTo>
                <a:lnTo>
                  <a:pt x="91" y="374"/>
                </a:lnTo>
                <a:lnTo>
                  <a:pt x="91" y="367"/>
                </a:lnTo>
                <a:lnTo>
                  <a:pt x="91" y="360"/>
                </a:lnTo>
                <a:lnTo>
                  <a:pt x="91" y="348"/>
                </a:lnTo>
                <a:lnTo>
                  <a:pt x="91" y="342"/>
                </a:lnTo>
                <a:lnTo>
                  <a:pt x="91" y="337"/>
                </a:lnTo>
                <a:lnTo>
                  <a:pt x="91" y="329"/>
                </a:lnTo>
                <a:lnTo>
                  <a:pt x="91" y="325"/>
                </a:lnTo>
                <a:lnTo>
                  <a:pt x="91" y="320"/>
                </a:lnTo>
                <a:lnTo>
                  <a:pt x="91" y="318"/>
                </a:lnTo>
                <a:lnTo>
                  <a:pt x="91" y="312"/>
                </a:lnTo>
                <a:lnTo>
                  <a:pt x="91" y="310"/>
                </a:lnTo>
                <a:lnTo>
                  <a:pt x="91" y="307"/>
                </a:lnTo>
                <a:lnTo>
                  <a:pt x="91" y="304"/>
                </a:lnTo>
                <a:lnTo>
                  <a:pt x="91" y="301"/>
                </a:lnTo>
                <a:lnTo>
                  <a:pt x="91" y="294"/>
                </a:lnTo>
                <a:lnTo>
                  <a:pt x="91" y="287"/>
                </a:lnTo>
                <a:lnTo>
                  <a:pt x="91" y="281"/>
                </a:lnTo>
                <a:lnTo>
                  <a:pt x="91" y="274"/>
                </a:lnTo>
                <a:lnTo>
                  <a:pt x="91" y="269"/>
                </a:lnTo>
                <a:lnTo>
                  <a:pt x="91" y="259"/>
                </a:lnTo>
                <a:lnTo>
                  <a:pt x="91" y="249"/>
                </a:lnTo>
                <a:lnTo>
                  <a:pt x="91" y="223"/>
                </a:lnTo>
                <a:lnTo>
                  <a:pt x="91" y="219"/>
                </a:lnTo>
                <a:lnTo>
                  <a:pt x="91" y="216"/>
                </a:lnTo>
                <a:lnTo>
                  <a:pt x="91" y="213"/>
                </a:lnTo>
                <a:lnTo>
                  <a:pt x="91" y="204"/>
                </a:lnTo>
                <a:lnTo>
                  <a:pt x="91" y="201"/>
                </a:lnTo>
                <a:lnTo>
                  <a:pt x="91" y="196"/>
                </a:lnTo>
                <a:lnTo>
                  <a:pt x="91" y="195"/>
                </a:lnTo>
                <a:lnTo>
                  <a:pt x="91" y="192"/>
                </a:lnTo>
                <a:lnTo>
                  <a:pt x="91" y="188"/>
                </a:lnTo>
                <a:lnTo>
                  <a:pt x="91" y="174"/>
                </a:lnTo>
                <a:lnTo>
                  <a:pt x="91" y="170"/>
                </a:lnTo>
                <a:lnTo>
                  <a:pt x="91" y="167"/>
                </a:lnTo>
                <a:lnTo>
                  <a:pt x="91" y="163"/>
                </a:lnTo>
                <a:lnTo>
                  <a:pt x="91" y="151"/>
                </a:lnTo>
                <a:lnTo>
                  <a:pt x="95" y="151"/>
                </a:lnTo>
                <a:lnTo>
                  <a:pt x="101" y="151"/>
                </a:lnTo>
                <a:lnTo>
                  <a:pt x="104" y="151"/>
                </a:lnTo>
                <a:lnTo>
                  <a:pt x="117" y="151"/>
                </a:lnTo>
                <a:lnTo>
                  <a:pt x="119" y="151"/>
                </a:lnTo>
                <a:lnTo>
                  <a:pt x="123" y="151"/>
                </a:lnTo>
                <a:lnTo>
                  <a:pt x="126" y="151"/>
                </a:lnTo>
                <a:lnTo>
                  <a:pt x="128" y="151"/>
                </a:lnTo>
                <a:lnTo>
                  <a:pt x="136" y="151"/>
                </a:lnTo>
                <a:lnTo>
                  <a:pt x="152" y="151"/>
                </a:lnTo>
                <a:lnTo>
                  <a:pt x="155" y="151"/>
                </a:lnTo>
                <a:lnTo>
                  <a:pt x="157" y="151"/>
                </a:lnTo>
                <a:lnTo>
                  <a:pt x="165" y="151"/>
                </a:lnTo>
                <a:lnTo>
                  <a:pt x="168" y="149"/>
                </a:lnTo>
                <a:lnTo>
                  <a:pt x="168" y="146"/>
                </a:lnTo>
                <a:lnTo>
                  <a:pt x="168" y="141"/>
                </a:lnTo>
                <a:lnTo>
                  <a:pt x="167" y="139"/>
                </a:lnTo>
                <a:lnTo>
                  <a:pt x="168" y="133"/>
                </a:lnTo>
                <a:lnTo>
                  <a:pt x="168" y="120"/>
                </a:lnTo>
                <a:lnTo>
                  <a:pt x="168" y="117"/>
                </a:lnTo>
                <a:lnTo>
                  <a:pt x="168" y="115"/>
                </a:lnTo>
                <a:lnTo>
                  <a:pt x="168" y="112"/>
                </a:lnTo>
                <a:lnTo>
                  <a:pt x="168" y="109"/>
                </a:lnTo>
                <a:lnTo>
                  <a:pt x="168" y="106"/>
                </a:lnTo>
                <a:lnTo>
                  <a:pt x="168" y="102"/>
                </a:lnTo>
                <a:lnTo>
                  <a:pt x="168" y="99"/>
                </a:lnTo>
                <a:lnTo>
                  <a:pt x="168" y="96"/>
                </a:lnTo>
                <a:lnTo>
                  <a:pt x="168" y="94"/>
                </a:lnTo>
                <a:lnTo>
                  <a:pt x="168" y="91"/>
                </a:lnTo>
                <a:lnTo>
                  <a:pt x="168" y="88"/>
                </a:lnTo>
                <a:lnTo>
                  <a:pt x="168" y="83"/>
                </a:lnTo>
                <a:lnTo>
                  <a:pt x="168" y="78"/>
                </a:lnTo>
                <a:lnTo>
                  <a:pt x="168" y="74"/>
                </a:lnTo>
                <a:lnTo>
                  <a:pt x="168" y="70"/>
                </a:lnTo>
                <a:lnTo>
                  <a:pt x="168" y="64"/>
                </a:lnTo>
                <a:lnTo>
                  <a:pt x="168" y="61"/>
                </a:lnTo>
                <a:lnTo>
                  <a:pt x="168" y="57"/>
                </a:lnTo>
                <a:lnTo>
                  <a:pt x="168" y="53"/>
                </a:lnTo>
                <a:lnTo>
                  <a:pt x="168" y="47"/>
                </a:lnTo>
                <a:lnTo>
                  <a:pt x="170" y="47"/>
                </a:lnTo>
                <a:lnTo>
                  <a:pt x="177" y="46"/>
                </a:lnTo>
                <a:lnTo>
                  <a:pt x="185" y="35"/>
                </a:lnTo>
                <a:lnTo>
                  <a:pt x="192" y="24"/>
                </a:lnTo>
                <a:lnTo>
                  <a:pt x="193" y="23"/>
                </a:lnTo>
                <a:lnTo>
                  <a:pt x="194" y="22"/>
                </a:lnTo>
                <a:lnTo>
                  <a:pt x="200" y="20"/>
                </a:lnTo>
                <a:lnTo>
                  <a:pt x="211" y="19"/>
                </a:lnTo>
                <a:lnTo>
                  <a:pt x="215" y="19"/>
                </a:lnTo>
                <a:lnTo>
                  <a:pt x="251" y="43"/>
                </a:lnTo>
                <a:lnTo>
                  <a:pt x="258" y="48"/>
                </a:lnTo>
                <a:lnTo>
                  <a:pt x="259" y="51"/>
                </a:lnTo>
                <a:lnTo>
                  <a:pt x="297" y="70"/>
                </a:lnTo>
                <a:lnTo>
                  <a:pt x="300" y="65"/>
                </a:lnTo>
                <a:lnTo>
                  <a:pt x="327" y="44"/>
                </a:lnTo>
                <a:lnTo>
                  <a:pt x="341" y="54"/>
                </a:lnTo>
                <a:lnTo>
                  <a:pt x="354" y="63"/>
                </a:lnTo>
                <a:lnTo>
                  <a:pt x="369" y="60"/>
                </a:lnTo>
                <a:lnTo>
                  <a:pt x="372" y="63"/>
                </a:lnTo>
                <a:lnTo>
                  <a:pt x="375" y="63"/>
                </a:lnTo>
                <a:lnTo>
                  <a:pt x="378" y="63"/>
                </a:lnTo>
                <a:lnTo>
                  <a:pt x="379" y="62"/>
                </a:lnTo>
                <a:lnTo>
                  <a:pt x="380" y="63"/>
                </a:lnTo>
                <a:lnTo>
                  <a:pt x="382" y="64"/>
                </a:lnTo>
                <a:lnTo>
                  <a:pt x="383" y="65"/>
                </a:lnTo>
                <a:lnTo>
                  <a:pt x="386" y="66"/>
                </a:lnTo>
                <a:lnTo>
                  <a:pt x="387" y="65"/>
                </a:lnTo>
                <a:lnTo>
                  <a:pt x="389" y="64"/>
                </a:lnTo>
                <a:lnTo>
                  <a:pt x="393" y="55"/>
                </a:lnTo>
                <a:lnTo>
                  <a:pt x="392" y="53"/>
                </a:lnTo>
                <a:lnTo>
                  <a:pt x="389" y="48"/>
                </a:lnTo>
                <a:lnTo>
                  <a:pt x="386" y="46"/>
                </a:lnTo>
                <a:lnTo>
                  <a:pt x="385" y="40"/>
                </a:lnTo>
                <a:lnTo>
                  <a:pt x="385" y="34"/>
                </a:lnTo>
                <a:lnTo>
                  <a:pt x="385" y="32"/>
                </a:lnTo>
                <a:lnTo>
                  <a:pt x="385" y="30"/>
                </a:lnTo>
                <a:lnTo>
                  <a:pt x="387" y="29"/>
                </a:lnTo>
                <a:lnTo>
                  <a:pt x="388" y="29"/>
                </a:lnTo>
                <a:lnTo>
                  <a:pt x="390" y="12"/>
                </a:lnTo>
                <a:lnTo>
                  <a:pt x="392" y="9"/>
                </a:lnTo>
                <a:lnTo>
                  <a:pt x="393" y="7"/>
                </a:lnTo>
                <a:lnTo>
                  <a:pt x="397" y="6"/>
                </a:lnTo>
                <a:lnTo>
                  <a:pt x="399" y="3"/>
                </a:lnTo>
                <a:lnTo>
                  <a:pt x="403" y="2"/>
                </a:lnTo>
                <a:lnTo>
                  <a:pt x="415" y="4"/>
                </a:lnTo>
                <a:lnTo>
                  <a:pt x="416" y="6"/>
                </a:lnTo>
                <a:lnTo>
                  <a:pt x="422" y="6"/>
                </a:lnTo>
                <a:lnTo>
                  <a:pt x="426" y="0"/>
                </a:lnTo>
              </a:path>
            </a:pathLst>
          </a:custGeom>
          <a:solidFill>
            <a:schemeClr val="accent4">
              <a:lumMod val="40000"/>
              <a:lumOff val="60000"/>
            </a:schemeClr>
          </a:solidFill>
          <a:ln w="12700" cap="rnd">
            <a:solidFill>
              <a:srgbClr val="000000"/>
            </a:solidFill>
            <a:round/>
            <a:headEnd/>
            <a:tailEnd/>
          </a:ln>
        </p:spPr>
        <p:txBody>
          <a:bodyPr/>
          <a:lstStyle/>
          <a:p>
            <a:endParaRPr lang="en-US"/>
          </a:p>
        </p:txBody>
      </p:sp>
      <p:sp>
        <p:nvSpPr>
          <p:cNvPr id="3142" name="Freeform 246"/>
          <p:cNvSpPr>
            <a:spLocks/>
          </p:cNvSpPr>
          <p:nvPr/>
        </p:nvSpPr>
        <p:spPr bwMode="auto">
          <a:xfrm>
            <a:off x="8577264" y="3492500"/>
            <a:ext cx="731837" cy="850900"/>
          </a:xfrm>
          <a:custGeom>
            <a:avLst/>
            <a:gdLst>
              <a:gd name="T0" fmla="*/ 2147483646 w 507"/>
              <a:gd name="T1" fmla="*/ 2147483646 h 608"/>
              <a:gd name="T2" fmla="*/ 2147483646 w 507"/>
              <a:gd name="T3" fmla="*/ 2147483646 h 608"/>
              <a:gd name="T4" fmla="*/ 2147483646 w 507"/>
              <a:gd name="T5" fmla="*/ 2147483646 h 608"/>
              <a:gd name="T6" fmla="*/ 2147483646 w 507"/>
              <a:gd name="T7" fmla="*/ 2147483646 h 608"/>
              <a:gd name="T8" fmla="*/ 2147483646 w 507"/>
              <a:gd name="T9" fmla="*/ 2147483646 h 608"/>
              <a:gd name="T10" fmla="*/ 2147483646 w 507"/>
              <a:gd name="T11" fmla="*/ 2147483646 h 608"/>
              <a:gd name="T12" fmla="*/ 2147483646 w 507"/>
              <a:gd name="T13" fmla="*/ 2147483646 h 608"/>
              <a:gd name="T14" fmla="*/ 2147483646 w 507"/>
              <a:gd name="T15" fmla="*/ 2147483646 h 608"/>
              <a:gd name="T16" fmla="*/ 2147483646 w 507"/>
              <a:gd name="T17" fmla="*/ 2147483646 h 608"/>
              <a:gd name="T18" fmla="*/ 2147483646 w 507"/>
              <a:gd name="T19" fmla="*/ 2147483646 h 608"/>
              <a:gd name="T20" fmla="*/ 2147483646 w 507"/>
              <a:gd name="T21" fmla="*/ 2147483646 h 608"/>
              <a:gd name="T22" fmla="*/ 2147483646 w 507"/>
              <a:gd name="T23" fmla="*/ 2147483646 h 608"/>
              <a:gd name="T24" fmla="*/ 2147483646 w 507"/>
              <a:gd name="T25" fmla="*/ 2147483646 h 608"/>
              <a:gd name="T26" fmla="*/ 2147483646 w 507"/>
              <a:gd name="T27" fmla="*/ 2147483646 h 608"/>
              <a:gd name="T28" fmla="*/ 2147483646 w 507"/>
              <a:gd name="T29" fmla="*/ 2147483646 h 608"/>
              <a:gd name="T30" fmla="*/ 2147483646 w 507"/>
              <a:gd name="T31" fmla="*/ 2147483646 h 608"/>
              <a:gd name="T32" fmla="*/ 2147483646 w 507"/>
              <a:gd name="T33" fmla="*/ 2147483646 h 608"/>
              <a:gd name="T34" fmla="*/ 2147483646 w 507"/>
              <a:gd name="T35" fmla="*/ 2147483646 h 608"/>
              <a:gd name="T36" fmla="*/ 2147483646 w 507"/>
              <a:gd name="T37" fmla="*/ 2147483646 h 608"/>
              <a:gd name="T38" fmla="*/ 2147483646 w 507"/>
              <a:gd name="T39" fmla="*/ 2147483646 h 608"/>
              <a:gd name="T40" fmla="*/ 2147483646 w 507"/>
              <a:gd name="T41" fmla="*/ 2147483646 h 608"/>
              <a:gd name="T42" fmla="*/ 2147483646 w 507"/>
              <a:gd name="T43" fmla="*/ 2147483646 h 608"/>
              <a:gd name="T44" fmla="*/ 2147483646 w 507"/>
              <a:gd name="T45" fmla="*/ 2147483646 h 608"/>
              <a:gd name="T46" fmla="*/ 2147483646 w 507"/>
              <a:gd name="T47" fmla="*/ 2147483646 h 608"/>
              <a:gd name="T48" fmla="*/ 2147483646 w 507"/>
              <a:gd name="T49" fmla="*/ 2147483646 h 608"/>
              <a:gd name="T50" fmla="*/ 2147483646 w 507"/>
              <a:gd name="T51" fmla="*/ 2147483646 h 608"/>
              <a:gd name="T52" fmla="*/ 2147483646 w 507"/>
              <a:gd name="T53" fmla="*/ 2147483646 h 608"/>
              <a:gd name="T54" fmla="*/ 2147483646 w 507"/>
              <a:gd name="T55" fmla="*/ 2147483646 h 608"/>
              <a:gd name="T56" fmla="*/ 2147483646 w 507"/>
              <a:gd name="T57" fmla="*/ 2147483646 h 608"/>
              <a:gd name="T58" fmla="*/ 2147483646 w 507"/>
              <a:gd name="T59" fmla="*/ 2147483646 h 608"/>
              <a:gd name="T60" fmla="*/ 2147483646 w 507"/>
              <a:gd name="T61" fmla="*/ 2147483646 h 608"/>
              <a:gd name="T62" fmla="*/ 2147483646 w 507"/>
              <a:gd name="T63" fmla="*/ 2147483646 h 608"/>
              <a:gd name="T64" fmla="*/ 2147483646 w 507"/>
              <a:gd name="T65" fmla="*/ 2147483646 h 608"/>
              <a:gd name="T66" fmla="*/ 2147483646 w 507"/>
              <a:gd name="T67" fmla="*/ 2147483646 h 608"/>
              <a:gd name="T68" fmla="*/ 2147483646 w 507"/>
              <a:gd name="T69" fmla="*/ 2147483646 h 608"/>
              <a:gd name="T70" fmla="*/ 2147483646 w 507"/>
              <a:gd name="T71" fmla="*/ 2147483646 h 608"/>
              <a:gd name="T72" fmla="*/ 2147483646 w 507"/>
              <a:gd name="T73" fmla="*/ 2147483646 h 608"/>
              <a:gd name="T74" fmla="*/ 2147483646 w 507"/>
              <a:gd name="T75" fmla="*/ 2147483646 h 608"/>
              <a:gd name="T76" fmla="*/ 2147483646 w 507"/>
              <a:gd name="T77" fmla="*/ 2147483646 h 608"/>
              <a:gd name="T78" fmla="*/ 2147483646 w 507"/>
              <a:gd name="T79" fmla="*/ 2147483646 h 608"/>
              <a:gd name="T80" fmla="*/ 2147483646 w 507"/>
              <a:gd name="T81" fmla="*/ 2147483646 h 608"/>
              <a:gd name="T82" fmla="*/ 2147483646 w 507"/>
              <a:gd name="T83" fmla="*/ 2147483646 h 608"/>
              <a:gd name="T84" fmla="*/ 2147483646 w 507"/>
              <a:gd name="T85" fmla="*/ 2147483646 h 608"/>
              <a:gd name="T86" fmla="*/ 2147483646 w 507"/>
              <a:gd name="T87" fmla="*/ 2147483646 h 608"/>
              <a:gd name="T88" fmla="*/ 0 w 507"/>
              <a:gd name="T89" fmla="*/ 2147483646 h 608"/>
              <a:gd name="T90" fmla="*/ 2147483646 w 507"/>
              <a:gd name="T91" fmla="*/ 2147483646 h 608"/>
              <a:gd name="T92" fmla="*/ 2147483646 w 507"/>
              <a:gd name="T93" fmla="*/ 2147483646 h 608"/>
              <a:gd name="T94" fmla="*/ 2147483646 w 507"/>
              <a:gd name="T95" fmla="*/ 2147483646 h 608"/>
              <a:gd name="T96" fmla="*/ 2147483646 w 507"/>
              <a:gd name="T97" fmla="*/ 2147483646 h 608"/>
              <a:gd name="T98" fmla="*/ 2147483646 w 507"/>
              <a:gd name="T99" fmla="*/ 2147483646 h 608"/>
              <a:gd name="T100" fmla="*/ 2147483646 w 507"/>
              <a:gd name="T101" fmla="*/ 2147483646 h 608"/>
              <a:gd name="T102" fmla="*/ 2147483646 w 507"/>
              <a:gd name="T103" fmla="*/ 2147483646 h 608"/>
              <a:gd name="T104" fmla="*/ 2147483646 w 507"/>
              <a:gd name="T105" fmla="*/ 2147483646 h 608"/>
              <a:gd name="T106" fmla="*/ 2147483646 w 507"/>
              <a:gd name="T107" fmla="*/ 2147483646 h 608"/>
              <a:gd name="T108" fmla="*/ 2147483646 w 507"/>
              <a:gd name="T109" fmla="*/ 2147483646 h 608"/>
              <a:gd name="T110" fmla="*/ 2147483646 w 507"/>
              <a:gd name="T111" fmla="*/ 2147483646 h 6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608"/>
              <a:gd name="T170" fmla="*/ 507 w 507"/>
              <a:gd name="T171" fmla="*/ 608 h 6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608">
                <a:moveTo>
                  <a:pt x="73" y="128"/>
                </a:moveTo>
                <a:lnTo>
                  <a:pt x="82" y="128"/>
                </a:lnTo>
                <a:lnTo>
                  <a:pt x="84" y="128"/>
                </a:lnTo>
                <a:lnTo>
                  <a:pt x="102" y="131"/>
                </a:lnTo>
                <a:lnTo>
                  <a:pt x="104" y="132"/>
                </a:lnTo>
                <a:lnTo>
                  <a:pt x="130" y="131"/>
                </a:lnTo>
                <a:lnTo>
                  <a:pt x="133" y="130"/>
                </a:lnTo>
                <a:lnTo>
                  <a:pt x="145" y="112"/>
                </a:lnTo>
                <a:lnTo>
                  <a:pt x="146" y="107"/>
                </a:lnTo>
                <a:lnTo>
                  <a:pt x="148" y="104"/>
                </a:lnTo>
                <a:lnTo>
                  <a:pt x="149" y="102"/>
                </a:lnTo>
                <a:lnTo>
                  <a:pt x="151" y="98"/>
                </a:lnTo>
                <a:lnTo>
                  <a:pt x="155" y="97"/>
                </a:lnTo>
                <a:lnTo>
                  <a:pt x="156" y="98"/>
                </a:lnTo>
                <a:lnTo>
                  <a:pt x="159" y="98"/>
                </a:lnTo>
                <a:lnTo>
                  <a:pt x="168" y="97"/>
                </a:lnTo>
                <a:lnTo>
                  <a:pt x="169" y="98"/>
                </a:lnTo>
                <a:lnTo>
                  <a:pt x="172" y="99"/>
                </a:lnTo>
                <a:lnTo>
                  <a:pt x="181" y="98"/>
                </a:lnTo>
                <a:lnTo>
                  <a:pt x="183" y="97"/>
                </a:lnTo>
                <a:lnTo>
                  <a:pt x="188" y="93"/>
                </a:lnTo>
                <a:lnTo>
                  <a:pt x="191" y="91"/>
                </a:lnTo>
                <a:lnTo>
                  <a:pt x="192" y="90"/>
                </a:lnTo>
                <a:lnTo>
                  <a:pt x="212" y="91"/>
                </a:lnTo>
                <a:lnTo>
                  <a:pt x="218" y="102"/>
                </a:lnTo>
                <a:lnTo>
                  <a:pt x="228" y="105"/>
                </a:lnTo>
                <a:lnTo>
                  <a:pt x="233" y="100"/>
                </a:lnTo>
                <a:lnTo>
                  <a:pt x="238" y="93"/>
                </a:lnTo>
                <a:lnTo>
                  <a:pt x="243" y="93"/>
                </a:lnTo>
                <a:lnTo>
                  <a:pt x="255" y="96"/>
                </a:lnTo>
                <a:lnTo>
                  <a:pt x="261" y="85"/>
                </a:lnTo>
                <a:lnTo>
                  <a:pt x="271" y="83"/>
                </a:lnTo>
                <a:lnTo>
                  <a:pt x="278" y="72"/>
                </a:lnTo>
                <a:lnTo>
                  <a:pt x="290" y="61"/>
                </a:lnTo>
                <a:lnTo>
                  <a:pt x="311" y="52"/>
                </a:lnTo>
                <a:lnTo>
                  <a:pt x="315" y="46"/>
                </a:lnTo>
                <a:lnTo>
                  <a:pt x="317" y="45"/>
                </a:lnTo>
                <a:lnTo>
                  <a:pt x="326" y="57"/>
                </a:lnTo>
                <a:lnTo>
                  <a:pt x="323" y="58"/>
                </a:lnTo>
                <a:lnTo>
                  <a:pt x="319" y="63"/>
                </a:lnTo>
                <a:lnTo>
                  <a:pt x="320" y="65"/>
                </a:lnTo>
                <a:lnTo>
                  <a:pt x="326" y="69"/>
                </a:lnTo>
                <a:lnTo>
                  <a:pt x="328" y="69"/>
                </a:lnTo>
                <a:lnTo>
                  <a:pt x="330" y="69"/>
                </a:lnTo>
                <a:lnTo>
                  <a:pt x="337" y="66"/>
                </a:lnTo>
                <a:lnTo>
                  <a:pt x="346" y="55"/>
                </a:lnTo>
                <a:lnTo>
                  <a:pt x="347" y="54"/>
                </a:lnTo>
                <a:lnTo>
                  <a:pt x="350" y="51"/>
                </a:lnTo>
                <a:lnTo>
                  <a:pt x="353" y="49"/>
                </a:lnTo>
                <a:lnTo>
                  <a:pt x="358" y="46"/>
                </a:lnTo>
                <a:lnTo>
                  <a:pt x="365" y="44"/>
                </a:lnTo>
                <a:lnTo>
                  <a:pt x="381" y="37"/>
                </a:lnTo>
                <a:lnTo>
                  <a:pt x="385" y="35"/>
                </a:lnTo>
                <a:lnTo>
                  <a:pt x="387" y="34"/>
                </a:lnTo>
                <a:lnTo>
                  <a:pt x="390" y="22"/>
                </a:lnTo>
                <a:lnTo>
                  <a:pt x="390" y="19"/>
                </a:lnTo>
                <a:lnTo>
                  <a:pt x="402" y="0"/>
                </a:lnTo>
                <a:lnTo>
                  <a:pt x="416" y="3"/>
                </a:lnTo>
                <a:lnTo>
                  <a:pt x="422" y="5"/>
                </a:lnTo>
                <a:lnTo>
                  <a:pt x="425" y="6"/>
                </a:lnTo>
                <a:lnTo>
                  <a:pt x="435" y="4"/>
                </a:lnTo>
                <a:lnTo>
                  <a:pt x="435" y="12"/>
                </a:lnTo>
                <a:lnTo>
                  <a:pt x="435" y="22"/>
                </a:lnTo>
                <a:lnTo>
                  <a:pt x="435" y="27"/>
                </a:lnTo>
                <a:lnTo>
                  <a:pt x="435" y="29"/>
                </a:lnTo>
                <a:lnTo>
                  <a:pt x="435" y="34"/>
                </a:lnTo>
                <a:lnTo>
                  <a:pt x="435" y="58"/>
                </a:lnTo>
                <a:lnTo>
                  <a:pt x="435" y="63"/>
                </a:lnTo>
                <a:lnTo>
                  <a:pt x="435" y="66"/>
                </a:lnTo>
                <a:lnTo>
                  <a:pt x="435" y="76"/>
                </a:lnTo>
                <a:lnTo>
                  <a:pt x="436" y="85"/>
                </a:lnTo>
                <a:lnTo>
                  <a:pt x="433" y="85"/>
                </a:lnTo>
                <a:lnTo>
                  <a:pt x="433" y="89"/>
                </a:lnTo>
                <a:lnTo>
                  <a:pt x="433" y="96"/>
                </a:lnTo>
                <a:lnTo>
                  <a:pt x="433" y="98"/>
                </a:lnTo>
                <a:lnTo>
                  <a:pt x="433" y="100"/>
                </a:lnTo>
                <a:lnTo>
                  <a:pt x="433" y="106"/>
                </a:lnTo>
                <a:lnTo>
                  <a:pt x="433" y="110"/>
                </a:lnTo>
                <a:lnTo>
                  <a:pt x="433" y="120"/>
                </a:lnTo>
                <a:lnTo>
                  <a:pt x="435" y="120"/>
                </a:lnTo>
                <a:lnTo>
                  <a:pt x="437" y="120"/>
                </a:lnTo>
                <a:lnTo>
                  <a:pt x="440" y="120"/>
                </a:lnTo>
                <a:lnTo>
                  <a:pt x="445" y="120"/>
                </a:lnTo>
                <a:lnTo>
                  <a:pt x="449" y="120"/>
                </a:lnTo>
                <a:lnTo>
                  <a:pt x="454" y="120"/>
                </a:lnTo>
                <a:lnTo>
                  <a:pt x="457" y="120"/>
                </a:lnTo>
                <a:lnTo>
                  <a:pt x="460" y="120"/>
                </a:lnTo>
                <a:lnTo>
                  <a:pt x="470" y="120"/>
                </a:lnTo>
                <a:lnTo>
                  <a:pt x="475" y="120"/>
                </a:lnTo>
                <a:lnTo>
                  <a:pt x="504" y="139"/>
                </a:lnTo>
                <a:lnTo>
                  <a:pt x="504" y="147"/>
                </a:lnTo>
                <a:lnTo>
                  <a:pt x="504" y="149"/>
                </a:lnTo>
                <a:lnTo>
                  <a:pt x="504" y="153"/>
                </a:lnTo>
                <a:lnTo>
                  <a:pt x="504" y="158"/>
                </a:lnTo>
                <a:lnTo>
                  <a:pt x="504" y="163"/>
                </a:lnTo>
                <a:lnTo>
                  <a:pt x="504" y="166"/>
                </a:lnTo>
                <a:lnTo>
                  <a:pt x="504" y="170"/>
                </a:lnTo>
                <a:lnTo>
                  <a:pt x="506" y="175"/>
                </a:lnTo>
                <a:lnTo>
                  <a:pt x="506" y="180"/>
                </a:lnTo>
                <a:lnTo>
                  <a:pt x="504" y="186"/>
                </a:lnTo>
                <a:lnTo>
                  <a:pt x="504" y="208"/>
                </a:lnTo>
                <a:lnTo>
                  <a:pt x="504" y="212"/>
                </a:lnTo>
                <a:lnTo>
                  <a:pt x="504" y="221"/>
                </a:lnTo>
                <a:lnTo>
                  <a:pt x="504" y="232"/>
                </a:lnTo>
                <a:lnTo>
                  <a:pt x="491" y="232"/>
                </a:lnTo>
                <a:lnTo>
                  <a:pt x="478" y="232"/>
                </a:lnTo>
                <a:lnTo>
                  <a:pt x="470" y="232"/>
                </a:lnTo>
                <a:lnTo>
                  <a:pt x="458" y="232"/>
                </a:lnTo>
                <a:lnTo>
                  <a:pt x="445" y="232"/>
                </a:lnTo>
                <a:lnTo>
                  <a:pt x="438" y="232"/>
                </a:lnTo>
                <a:lnTo>
                  <a:pt x="419" y="232"/>
                </a:lnTo>
                <a:lnTo>
                  <a:pt x="415" y="232"/>
                </a:lnTo>
                <a:lnTo>
                  <a:pt x="407" y="232"/>
                </a:lnTo>
                <a:lnTo>
                  <a:pt x="399" y="232"/>
                </a:lnTo>
                <a:lnTo>
                  <a:pt x="398" y="235"/>
                </a:lnTo>
                <a:lnTo>
                  <a:pt x="398" y="246"/>
                </a:lnTo>
                <a:lnTo>
                  <a:pt x="398" y="254"/>
                </a:lnTo>
                <a:lnTo>
                  <a:pt x="398" y="257"/>
                </a:lnTo>
                <a:lnTo>
                  <a:pt x="398" y="263"/>
                </a:lnTo>
                <a:lnTo>
                  <a:pt x="398" y="267"/>
                </a:lnTo>
                <a:lnTo>
                  <a:pt x="398" y="270"/>
                </a:lnTo>
                <a:lnTo>
                  <a:pt x="398" y="272"/>
                </a:lnTo>
                <a:lnTo>
                  <a:pt x="398" y="279"/>
                </a:lnTo>
                <a:lnTo>
                  <a:pt x="398" y="285"/>
                </a:lnTo>
                <a:lnTo>
                  <a:pt x="398" y="288"/>
                </a:lnTo>
                <a:lnTo>
                  <a:pt x="398" y="290"/>
                </a:lnTo>
                <a:lnTo>
                  <a:pt x="398" y="292"/>
                </a:lnTo>
                <a:lnTo>
                  <a:pt x="398" y="298"/>
                </a:lnTo>
                <a:lnTo>
                  <a:pt x="398" y="301"/>
                </a:lnTo>
                <a:lnTo>
                  <a:pt x="398" y="304"/>
                </a:lnTo>
                <a:lnTo>
                  <a:pt x="398" y="315"/>
                </a:lnTo>
                <a:lnTo>
                  <a:pt x="398" y="316"/>
                </a:lnTo>
                <a:lnTo>
                  <a:pt x="398" y="319"/>
                </a:lnTo>
                <a:lnTo>
                  <a:pt x="398" y="322"/>
                </a:lnTo>
                <a:lnTo>
                  <a:pt x="398" y="332"/>
                </a:lnTo>
                <a:lnTo>
                  <a:pt x="398" y="334"/>
                </a:lnTo>
                <a:lnTo>
                  <a:pt x="398" y="343"/>
                </a:lnTo>
                <a:lnTo>
                  <a:pt x="398" y="351"/>
                </a:lnTo>
                <a:lnTo>
                  <a:pt x="398" y="353"/>
                </a:lnTo>
                <a:lnTo>
                  <a:pt x="398" y="358"/>
                </a:lnTo>
                <a:lnTo>
                  <a:pt x="398" y="364"/>
                </a:lnTo>
                <a:lnTo>
                  <a:pt x="398" y="375"/>
                </a:lnTo>
                <a:lnTo>
                  <a:pt x="398" y="382"/>
                </a:lnTo>
                <a:lnTo>
                  <a:pt x="392" y="382"/>
                </a:lnTo>
                <a:lnTo>
                  <a:pt x="392" y="385"/>
                </a:lnTo>
                <a:lnTo>
                  <a:pt x="392" y="389"/>
                </a:lnTo>
                <a:lnTo>
                  <a:pt x="392" y="392"/>
                </a:lnTo>
                <a:lnTo>
                  <a:pt x="392" y="393"/>
                </a:lnTo>
                <a:lnTo>
                  <a:pt x="392" y="395"/>
                </a:lnTo>
                <a:lnTo>
                  <a:pt x="392" y="398"/>
                </a:lnTo>
                <a:lnTo>
                  <a:pt x="392" y="401"/>
                </a:lnTo>
                <a:lnTo>
                  <a:pt x="392" y="406"/>
                </a:lnTo>
                <a:lnTo>
                  <a:pt x="392" y="410"/>
                </a:lnTo>
                <a:lnTo>
                  <a:pt x="392" y="412"/>
                </a:lnTo>
                <a:lnTo>
                  <a:pt x="392" y="418"/>
                </a:lnTo>
                <a:lnTo>
                  <a:pt x="392" y="431"/>
                </a:lnTo>
                <a:lnTo>
                  <a:pt x="392" y="442"/>
                </a:lnTo>
                <a:lnTo>
                  <a:pt x="392" y="448"/>
                </a:lnTo>
                <a:lnTo>
                  <a:pt x="392" y="451"/>
                </a:lnTo>
                <a:lnTo>
                  <a:pt x="392" y="453"/>
                </a:lnTo>
                <a:lnTo>
                  <a:pt x="392" y="456"/>
                </a:lnTo>
                <a:lnTo>
                  <a:pt x="392" y="464"/>
                </a:lnTo>
                <a:lnTo>
                  <a:pt x="392" y="482"/>
                </a:lnTo>
                <a:lnTo>
                  <a:pt x="392" y="487"/>
                </a:lnTo>
                <a:lnTo>
                  <a:pt x="392" y="493"/>
                </a:lnTo>
                <a:lnTo>
                  <a:pt x="392" y="510"/>
                </a:lnTo>
                <a:lnTo>
                  <a:pt x="392" y="530"/>
                </a:lnTo>
                <a:lnTo>
                  <a:pt x="392" y="534"/>
                </a:lnTo>
                <a:lnTo>
                  <a:pt x="392" y="538"/>
                </a:lnTo>
                <a:lnTo>
                  <a:pt x="392" y="550"/>
                </a:lnTo>
                <a:lnTo>
                  <a:pt x="392" y="568"/>
                </a:lnTo>
                <a:lnTo>
                  <a:pt x="392" y="575"/>
                </a:lnTo>
                <a:lnTo>
                  <a:pt x="392" y="577"/>
                </a:lnTo>
                <a:lnTo>
                  <a:pt x="392" y="584"/>
                </a:lnTo>
                <a:lnTo>
                  <a:pt x="392" y="588"/>
                </a:lnTo>
                <a:lnTo>
                  <a:pt x="392" y="596"/>
                </a:lnTo>
                <a:lnTo>
                  <a:pt x="392" y="601"/>
                </a:lnTo>
                <a:lnTo>
                  <a:pt x="381" y="604"/>
                </a:lnTo>
                <a:lnTo>
                  <a:pt x="369" y="604"/>
                </a:lnTo>
                <a:lnTo>
                  <a:pt x="357" y="604"/>
                </a:lnTo>
                <a:lnTo>
                  <a:pt x="355" y="604"/>
                </a:lnTo>
                <a:lnTo>
                  <a:pt x="350" y="604"/>
                </a:lnTo>
                <a:lnTo>
                  <a:pt x="347" y="604"/>
                </a:lnTo>
                <a:lnTo>
                  <a:pt x="330" y="604"/>
                </a:lnTo>
                <a:lnTo>
                  <a:pt x="317" y="604"/>
                </a:lnTo>
                <a:lnTo>
                  <a:pt x="298" y="604"/>
                </a:lnTo>
                <a:lnTo>
                  <a:pt x="286" y="604"/>
                </a:lnTo>
                <a:lnTo>
                  <a:pt x="271" y="604"/>
                </a:lnTo>
                <a:lnTo>
                  <a:pt x="270" y="604"/>
                </a:lnTo>
                <a:lnTo>
                  <a:pt x="265" y="604"/>
                </a:lnTo>
                <a:lnTo>
                  <a:pt x="260" y="604"/>
                </a:lnTo>
                <a:lnTo>
                  <a:pt x="246" y="604"/>
                </a:lnTo>
                <a:lnTo>
                  <a:pt x="238" y="604"/>
                </a:lnTo>
                <a:lnTo>
                  <a:pt x="236" y="604"/>
                </a:lnTo>
                <a:lnTo>
                  <a:pt x="234" y="607"/>
                </a:lnTo>
                <a:lnTo>
                  <a:pt x="232" y="604"/>
                </a:lnTo>
                <a:lnTo>
                  <a:pt x="231" y="604"/>
                </a:lnTo>
                <a:lnTo>
                  <a:pt x="228" y="604"/>
                </a:lnTo>
                <a:lnTo>
                  <a:pt x="226" y="604"/>
                </a:lnTo>
                <a:lnTo>
                  <a:pt x="213" y="604"/>
                </a:lnTo>
                <a:lnTo>
                  <a:pt x="206" y="604"/>
                </a:lnTo>
                <a:lnTo>
                  <a:pt x="205" y="604"/>
                </a:lnTo>
                <a:lnTo>
                  <a:pt x="193" y="604"/>
                </a:lnTo>
                <a:lnTo>
                  <a:pt x="190" y="604"/>
                </a:lnTo>
                <a:lnTo>
                  <a:pt x="189" y="604"/>
                </a:lnTo>
                <a:lnTo>
                  <a:pt x="174" y="607"/>
                </a:lnTo>
                <a:lnTo>
                  <a:pt x="167" y="604"/>
                </a:lnTo>
                <a:lnTo>
                  <a:pt x="160" y="604"/>
                </a:lnTo>
                <a:lnTo>
                  <a:pt x="156" y="604"/>
                </a:lnTo>
                <a:lnTo>
                  <a:pt x="154" y="604"/>
                </a:lnTo>
                <a:lnTo>
                  <a:pt x="151" y="604"/>
                </a:lnTo>
                <a:lnTo>
                  <a:pt x="147" y="604"/>
                </a:lnTo>
                <a:lnTo>
                  <a:pt x="144" y="604"/>
                </a:lnTo>
                <a:lnTo>
                  <a:pt x="143" y="600"/>
                </a:lnTo>
                <a:lnTo>
                  <a:pt x="143" y="586"/>
                </a:lnTo>
                <a:lnTo>
                  <a:pt x="143" y="582"/>
                </a:lnTo>
                <a:lnTo>
                  <a:pt x="143" y="576"/>
                </a:lnTo>
                <a:lnTo>
                  <a:pt x="143" y="568"/>
                </a:lnTo>
                <a:lnTo>
                  <a:pt x="143" y="552"/>
                </a:lnTo>
                <a:lnTo>
                  <a:pt x="143" y="540"/>
                </a:lnTo>
                <a:lnTo>
                  <a:pt x="143" y="537"/>
                </a:lnTo>
                <a:lnTo>
                  <a:pt x="143" y="535"/>
                </a:lnTo>
                <a:lnTo>
                  <a:pt x="141" y="532"/>
                </a:lnTo>
                <a:lnTo>
                  <a:pt x="135" y="532"/>
                </a:lnTo>
                <a:lnTo>
                  <a:pt x="130" y="532"/>
                </a:lnTo>
                <a:lnTo>
                  <a:pt x="129" y="532"/>
                </a:lnTo>
                <a:lnTo>
                  <a:pt x="126" y="532"/>
                </a:lnTo>
                <a:lnTo>
                  <a:pt x="119" y="532"/>
                </a:lnTo>
                <a:lnTo>
                  <a:pt x="117" y="532"/>
                </a:lnTo>
                <a:lnTo>
                  <a:pt x="111" y="532"/>
                </a:lnTo>
                <a:lnTo>
                  <a:pt x="106" y="532"/>
                </a:lnTo>
                <a:lnTo>
                  <a:pt x="104" y="532"/>
                </a:lnTo>
                <a:lnTo>
                  <a:pt x="101" y="532"/>
                </a:lnTo>
                <a:lnTo>
                  <a:pt x="99" y="532"/>
                </a:lnTo>
                <a:lnTo>
                  <a:pt x="91" y="532"/>
                </a:lnTo>
                <a:lnTo>
                  <a:pt x="82" y="532"/>
                </a:lnTo>
                <a:lnTo>
                  <a:pt x="70" y="532"/>
                </a:lnTo>
                <a:lnTo>
                  <a:pt x="67" y="532"/>
                </a:lnTo>
                <a:lnTo>
                  <a:pt x="60" y="532"/>
                </a:lnTo>
                <a:lnTo>
                  <a:pt x="57" y="532"/>
                </a:lnTo>
                <a:lnTo>
                  <a:pt x="52" y="532"/>
                </a:lnTo>
                <a:lnTo>
                  <a:pt x="46" y="532"/>
                </a:lnTo>
                <a:lnTo>
                  <a:pt x="40" y="532"/>
                </a:lnTo>
                <a:lnTo>
                  <a:pt x="36" y="532"/>
                </a:lnTo>
                <a:lnTo>
                  <a:pt x="34" y="532"/>
                </a:lnTo>
                <a:lnTo>
                  <a:pt x="25" y="532"/>
                </a:lnTo>
                <a:lnTo>
                  <a:pt x="17" y="532"/>
                </a:lnTo>
                <a:lnTo>
                  <a:pt x="16" y="532"/>
                </a:lnTo>
                <a:lnTo>
                  <a:pt x="9" y="532"/>
                </a:lnTo>
                <a:lnTo>
                  <a:pt x="3" y="532"/>
                </a:lnTo>
                <a:lnTo>
                  <a:pt x="1" y="532"/>
                </a:lnTo>
                <a:lnTo>
                  <a:pt x="1" y="525"/>
                </a:lnTo>
                <a:lnTo>
                  <a:pt x="0" y="521"/>
                </a:lnTo>
                <a:lnTo>
                  <a:pt x="0" y="518"/>
                </a:lnTo>
                <a:lnTo>
                  <a:pt x="0" y="513"/>
                </a:lnTo>
                <a:lnTo>
                  <a:pt x="0" y="502"/>
                </a:lnTo>
                <a:lnTo>
                  <a:pt x="1" y="498"/>
                </a:lnTo>
                <a:lnTo>
                  <a:pt x="1" y="494"/>
                </a:lnTo>
                <a:lnTo>
                  <a:pt x="1" y="486"/>
                </a:lnTo>
                <a:lnTo>
                  <a:pt x="1" y="484"/>
                </a:lnTo>
                <a:lnTo>
                  <a:pt x="1" y="475"/>
                </a:lnTo>
                <a:lnTo>
                  <a:pt x="1" y="468"/>
                </a:lnTo>
                <a:lnTo>
                  <a:pt x="1" y="462"/>
                </a:lnTo>
                <a:lnTo>
                  <a:pt x="1" y="460"/>
                </a:lnTo>
                <a:lnTo>
                  <a:pt x="1" y="457"/>
                </a:lnTo>
                <a:lnTo>
                  <a:pt x="1" y="453"/>
                </a:lnTo>
                <a:lnTo>
                  <a:pt x="1" y="449"/>
                </a:lnTo>
                <a:lnTo>
                  <a:pt x="1" y="447"/>
                </a:lnTo>
                <a:lnTo>
                  <a:pt x="1" y="444"/>
                </a:lnTo>
                <a:lnTo>
                  <a:pt x="0" y="440"/>
                </a:lnTo>
                <a:lnTo>
                  <a:pt x="1" y="422"/>
                </a:lnTo>
                <a:lnTo>
                  <a:pt x="1" y="418"/>
                </a:lnTo>
                <a:lnTo>
                  <a:pt x="1" y="407"/>
                </a:lnTo>
                <a:lnTo>
                  <a:pt x="1" y="401"/>
                </a:lnTo>
                <a:lnTo>
                  <a:pt x="1" y="394"/>
                </a:lnTo>
                <a:lnTo>
                  <a:pt x="1" y="389"/>
                </a:lnTo>
                <a:lnTo>
                  <a:pt x="1" y="382"/>
                </a:lnTo>
                <a:lnTo>
                  <a:pt x="2" y="377"/>
                </a:lnTo>
                <a:lnTo>
                  <a:pt x="2" y="369"/>
                </a:lnTo>
                <a:lnTo>
                  <a:pt x="2" y="364"/>
                </a:lnTo>
                <a:lnTo>
                  <a:pt x="2" y="358"/>
                </a:lnTo>
                <a:lnTo>
                  <a:pt x="2" y="352"/>
                </a:lnTo>
                <a:lnTo>
                  <a:pt x="2" y="348"/>
                </a:lnTo>
                <a:lnTo>
                  <a:pt x="2" y="346"/>
                </a:lnTo>
                <a:lnTo>
                  <a:pt x="2" y="342"/>
                </a:lnTo>
                <a:lnTo>
                  <a:pt x="2" y="339"/>
                </a:lnTo>
                <a:lnTo>
                  <a:pt x="2" y="333"/>
                </a:lnTo>
                <a:lnTo>
                  <a:pt x="2" y="331"/>
                </a:lnTo>
                <a:lnTo>
                  <a:pt x="2" y="329"/>
                </a:lnTo>
                <a:lnTo>
                  <a:pt x="2" y="322"/>
                </a:lnTo>
                <a:lnTo>
                  <a:pt x="2" y="316"/>
                </a:lnTo>
                <a:lnTo>
                  <a:pt x="2" y="315"/>
                </a:lnTo>
                <a:lnTo>
                  <a:pt x="2" y="309"/>
                </a:lnTo>
                <a:lnTo>
                  <a:pt x="2" y="307"/>
                </a:lnTo>
                <a:lnTo>
                  <a:pt x="2" y="301"/>
                </a:lnTo>
                <a:lnTo>
                  <a:pt x="2" y="299"/>
                </a:lnTo>
                <a:lnTo>
                  <a:pt x="2" y="289"/>
                </a:lnTo>
                <a:lnTo>
                  <a:pt x="2" y="287"/>
                </a:lnTo>
                <a:lnTo>
                  <a:pt x="2" y="283"/>
                </a:lnTo>
                <a:lnTo>
                  <a:pt x="2" y="274"/>
                </a:lnTo>
                <a:lnTo>
                  <a:pt x="2" y="271"/>
                </a:lnTo>
                <a:lnTo>
                  <a:pt x="2" y="265"/>
                </a:lnTo>
                <a:lnTo>
                  <a:pt x="2" y="256"/>
                </a:lnTo>
                <a:lnTo>
                  <a:pt x="2" y="250"/>
                </a:lnTo>
                <a:lnTo>
                  <a:pt x="2" y="215"/>
                </a:lnTo>
                <a:lnTo>
                  <a:pt x="4" y="214"/>
                </a:lnTo>
                <a:lnTo>
                  <a:pt x="8" y="213"/>
                </a:lnTo>
                <a:lnTo>
                  <a:pt x="11" y="213"/>
                </a:lnTo>
                <a:lnTo>
                  <a:pt x="14" y="212"/>
                </a:lnTo>
                <a:lnTo>
                  <a:pt x="16" y="206"/>
                </a:lnTo>
                <a:lnTo>
                  <a:pt x="17" y="204"/>
                </a:lnTo>
                <a:lnTo>
                  <a:pt x="18" y="197"/>
                </a:lnTo>
                <a:lnTo>
                  <a:pt x="19" y="195"/>
                </a:lnTo>
                <a:lnTo>
                  <a:pt x="19" y="190"/>
                </a:lnTo>
                <a:lnTo>
                  <a:pt x="19" y="183"/>
                </a:lnTo>
                <a:lnTo>
                  <a:pt x="22" y="180"/>
                </a:lnTo>
                <a:lnTo>
                  <a:pt x="26" y="174"/>
                </a:lnTo>
                <a:lnTo>
                  <a:pt x="28" y="173"/>
                </a:lnTo>
                <a:lnTo>
                  <a:pt x="30" y="172"/>
                </a:lnTo>
                <a:lnTo>
                  <a:pt x="36" y="166"/>
                </a:lnTo>
                <a:lnTo>
                  <a:pt x="37" y="165"/>
                </a:lnTo>
                <a:lnTo>
                  <a:pt x="38" y="163"/>
                </a:lnTo>
                <a:lnTo>
                  <a:pt x="39" y="161"/>
                </a:lnTo>
                <a:lnTo>
                  <a:pt x="40" y="158"/>
                </a:lnTo>
                <a:lnTo>
                  <a:pt x="42" y="156"/>
                </a:lnTo>
                <a:lnTo>
                  <a:pt x="44" y="154"/>
                </a:lnTo>
                <a:lnTo>
                  <a:pt x="46" y="154"/>
                </a:lnTo>
                <a:lnTo>
                  <a:pt x="48" y="156"/>
                </a:lnTo>
                <a:lnTo>
                  <a:pt x="50" y="156"/>
                </a:lnTo>
                <a:lnTo>
                  <a:pt x="52" y="157"/>
                </a:lnTo>
                <a:lnTo>
                  <a:pt x="53" y="158"/>
                </a:lnTo>
                <a:lnTo>
                  <a:pt x="57" y="156"/>
                </a:lnTo>
                <a:lnTo>
                  <a:pt x="57" y="153"/>
                </a:lnTo>
                <a:lnTo>
                  <a:pt x="57" y="150"/>
                </a:lnTo>
                <a:lnTo>
                  <a:pt x="56" y="148"/>
                </a:lnTo>
                <a:lnTo>
                  <a:pt x="55" y="141"/>
                </a:lnTo>
                <a:lnTo>
                  <a:pt x="53" y="136"/>
                </a:lnTo>
                <a:lnTo>
                  <a:pt x="55" y="133"/>
                </a:lnTo>
                <a:lnTo>
                  <a:pt x="56" y="132"/>
                </a:lnTo>
                <a:lnTo>
                  <a:pt x="70" y="129"/>
                </a:lnTo>
                <a:lnTo>
                  <a:pt x="73" y="128"/>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43" name="Freeform 247"/>
          <p:cNvSpPr>
            <a:spLocks/>
          </p:cNvSpPr>
          <p:nvPr/>
        </p:nvSpPr>
        <p:spPr bwMode="auto">
          <a:xfrm>
            <a:off x="8691563" y="4864101"/>
            <a:ext cx="806450" cy="347663"/>
          </a:xfrm>
          <a:custGeom>
            <a:avLst/>
            <a:gdLst>
              <a:gd name="T0" fmla="*/ 2147483646 w 558"/>
              <a:gd name="T1" fmla="*/ 0 h 250"/>
              <a:gd name="T2" fmla="*/ 2147483646 w 558"/>
              <a:gd name="T3" fmla="*/ 0 h 250"/>
              <a:gd name="T4" fmla="*/ 2147483646 w 558"/>
              <a:gd name="T5" fmla="*/ 0 h 250"/>
              <a:gd name="T6" fmla="*/ 2147483646 w 558"/>
              <a:gd name="T7" fmla="*/ 0 h 250"/>
              <a:gd name="T8" fmla="*/ 2147483646 w 558"/>
              <a:gd name="T9" fmla="*/ 0 h 250"/>
              <a:gd name="T10" fmla="*/ 2147483646 w 558"/>
              <a:gd name="T11" fmla="*/ 0 h 250"/>
              <a:gd name="T12" fmla="*/ 2147483646 w 558"/>
              <a:gd name="T13" fmla="*/ 0 h 250"/>
              <a:gd name="T14" fmla="*/ 2147483646 w 558"/>
              <a:gd name="T15" fmla="*/ 0 h 250"/>
              <a:gd name="T16" fmla="*/ 2147483646 w 558"/>
              <a:gd name="T17" fmla="*/ 0 h 250"/>
              <a:gd name="T18" fmla="*/ 2147483646 w 558"/>
              <a:gd name="T19" fmla="*/ 0 h 250"/>
              <a:gd name="T20" fmla="*/ 2147483646 w 558"/>
              <a:gd name="T21" fmla="*/ 0 h 250"/>
              <a:gd name="T22" fmla="*/ 2147483646 w 558"/>
              <a:gd name="T23" fmla="*/ 0 h 250"/>
              <a:gd name="T24" fmla="*/ 2147483646 w 558"/>
              <a:gd name="T25" fmla="*/ 0 h 250"/>
              <a:gd name="T26" fmla="*/ 2147483646 w 558"/>
              <a:gd name="T27" fmla="*/ 0 h 250"/>
              <a:gd name="T28" fmla="*/ 2147483646 w 558"/>
              <a:gd name="T29" fmla="*/ 0 h 250"/>
              <a:gd name="T30" fmla="*/ 2147483646 w 558"/>
              <a:gd name="T31" fmla="*/ 0 h 250"/>
              <a:gd name="T32" fmla="*/ 2147483646 w 558"/>
              <a:gd name="T33" fmla="*/ 0 h 250"/>
              <a:gd name="T34" fmla="*/ 2147483646 w 558"/>
              <a:gd name="T35" fmla="*/ 2147483646 h 250"/>
              <a:gd name="T36" fmla="*/ 2147483646 w 558"/>
              <a:gd name="T37" fmla="*/ 2147483646 h 250"/>
              <a:gd name="T38" fmla="*/ 2147483646 w 558"/>
              <a:gd name="T39" fmla="*/ 2147483646 h 250"/>
              <a:gd name="T40" fmla="*/ 2147483646 w 558"/>
              <a:gd name="T41" fmla="*/ 2147483646 h 250"/>
              <a:gd name="T42" fmla="*/ 2147483646 w 558"/>
              <a:gd name="T43" fmla="*/ 2147483646 h 250"/>
              <a:gd name="T44" fmla="*/ 2147483646 w 558"/>
              <a:gd name="T45" fmla="*/ 2147483646 h 250"/>
              <a:gd name="T46" fmla="*/ 2147483646 w 558"/>
              <a:gd name="T47" fmla="*/ 2147483646 h 250"/>
              <a:gd name="T48" fmla="*/ 2147483646 w 558"/>
              <a:gd name="T49" fmla="*/ 2147483646 h 250"/>
              <a:gd name="T50" fmla="*/ 2147483646 w 558"/>
              <a:gd name="T51" fmla="*/ 2147483646 h 250"/>
              <a:gd name="T52" fmla="*/ 2147483646 w 558"/>
              <a:gd name="T53" fmla="*/ 2147483646 h 250"/>
              <a:gd name="T54" fmla="*/ 2147483646 w 558"/>
              <a:gd name="T55" fmla="*/ 2147483646 h 250"/>
              <a:gd name="T56" fmla="*/ 2147483646 w 558"/>
              <a:gd name="T57" fmla="*/ 2147483646 h 250"/>
              <a:gd name="T58" fmla="*/ 2147483646 w 558"/>
              <a:gd name="T59" fmla="*/ 2147483646 h 250"/>
              <a:gd name="T60" fmla="*/ 2147483646 w 558"/>
              <a:gd name="T61" fmla="*/ 2147483646 h 250"/>
              <a:gd name="T62" fmla="*/ 2147483646 w 558"/>
              <a:gd name="T63" fmla="*/ 2147483646 h 250"/>
              <a:gd name="T64" fmla="*/ 2147483646 w 558"/>
              <a:gd name="T65" fmla="*/ 2147483646 h 250"/>
              <a:gd name="T66" fmla="*/ 2147483646 w 558"/>
              <a:gd name="T67" fmla="*/ 2147483646 h 250"/>
              <a:gd name="T68" fmla="*/ 2147483646 w 558"/>
              <a:gd name="T69" fmla="*/ 2147483646 h 250"/>
              <a:gd name="T70" fmla="*/ 2147483646 w 558"/>
              <a:gd name="T71" fmla="*/ 2147483646 h 250"/>
              <a:gd name="T72" fmla="*/ 2147483646 w 558"/>
              <a:gd name="T73" fmla="*/ 2147483646 h 250"/>
              <a:gd name="T74" fmla="*/ 2147483646 w 558"/>
              <a:gd name="T75" fmla="*/ 2147483646 h 250"/>
              <a:gd name="T76" fmla="*/ 2147483646 w 558"/>
              <a:gd name="T77" fmla="*/ 2147483646 h 250"/>
              <a:gd name="T78" fmla="*/ 2147483646 w 558"/>
              <a:gd name="T79" fmla="*/ 2147483646 h 250"/>
              <a:gd name="T80" fmla="*/ 2147483646 w 558"/>
              <a:gd name="T81" fmla="*/ 2147483646 h 250"/>
              <a:gd name="T82" fmla="*/ 2147483646 w 558"/>
              <a:gd name="T83" fmla="*/ 2147483646 h 250"/>
              <a:gd name="T84" fmla="*/ 2147483646 w 558"/>
              <a:gd name="T85" fmla="*/ 2147483646 h 250"/>
              <a:gd name="T86" fmla="*/ 2147483646 w 558"/>
              <a:gd name="T87" fmla="*/ 2147483646 h 250"/>
              <a:gd name="T88" fmla="*/ 2147483646 w 558"/>
              <a:gd name="T89" fmla="*/ 2147483646 h 250"/>
              <a:gd name="T90" fmla="*/ 2147483646 w 558"/>
              <a:gd name="T91" fmla="*/ 2147483646 h 250"/>
              <a:gd name="T92" fmla="*/ 2147483646 w 558"/>
              <a:gd name="T93" fmla="*/ 2147483646 h 250"/>
              <a:gd name="T94" fmla="*/ 2147483646 w 558"/>
              <a:gd name="T95" fmla="*/ 2147483646 h 250"/>
              <a:gd name="T96" fmla="*/ 2147483646 w 558"/>
              <a:gd name="T97" fmla="*/ 2147483646 h 250"/>
              <a:gd name="T98" fmla="*/ 2147483646 w 558"/>
              <a:gd name="T99" fmla="*/ 2147483646 h 250"/>
              <a:gd name="T100" fmla="*/ 2147483646 w 558"/>
              <a:gd name="T101" fmla="*/ 2147483646 h 250"/>
              <a:gd name="T102" fmla="*/ 2147483646 w 558"/>
              <a:gd name="T103" fmla="*/ 0 h 250"/>
              <a:gd name="T104" fmla="*/ 2147483646 w 558"/>
              <a:gd name="T105" fmla="*/ 0 h 250"/>
              <a:gd name="T106" fmla="*/ 2147483646 w 558"/>
              <a:gd name="T107" fmla="*/ 0 h 250"/>
              <a:gd name="T108" fmla="*/ 2147483646 w 558"/>
              <a:gd name="T109" fmla="*/ 0 h 250"/>
              <a:gd name="T110" fmla="*/ 2147483646 w 558"/>
              <a:gd name="T111" fmla="*/ 0 h 250"/>
              <a:gd name="T112" fmla="*/ 2147483646 w 558"/>
              <a:gd name="T113" fmla="*/ 0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8"/>
              <a:gd name="T172" fmla="*/ 0 h 250"/>
              <a:gd name="T173" fmla="*/ 558 w 558"/>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8" h="250">
                <a:moveTo>
                  <a:pt x="133" y="0"/>
                </a:moveTo>
                <a:lnTo>
                  <a:pt x="158" y="0"/>
                </a:lnTo>
                <a:lnTo>
                  <a:pt x="166" y="0"/>
                </a:lnTo>
                <a:lnTo>
                  <a:pt x="168" y="0"/>
                </a:lnTo>
                <a:lnTo>
                  <a:pt x="179" y="0"/>
                </a:lnTo>
                <a:lnTo>
                  <a:pt x="202" y="0"/>
                </a:lnTo>
                <a:lnTo>
                  <a:pt x="216" y="0"/>
                </a:lnTo>
                <a:lnTo>
                  <a:pt x="217" y="0"/>
                </a:lnTo>
                <a:lnTo>
                  <a:pt x="221" y="0"/>
                </a:lnTo>
                <a:lnTo>
                  <a:pt x="226" y="0"/>
                </a:lnTo>
                <a:lnTo>
                  <a:pt x="232" y="0"/>
                </a:lnTo>
                <a:lnTo>
                  <a:pt x="237" y="0"/>
                </a:lnTo>
                <a:lnTo>
                  <a:pt x="239" y="0"/>
                </a:lnTo>
                <a:lnTo>
                  <a:pt x="248" y="0"/>
                </a:lnTo>
                <a:lnTo>
                  <a:pt x="252" y="0"/>
                </a:lnTo>
                <a:lnTo>
                  <a:pt x="260" y="0"/>
                </a:lnTo>
                <a:lnTo>
                  <a:pt x="261" y="0"/>
                </a:lnTo>
                <a:lnTo>
                  <a:pt x="263" y="0"/>
                </a:lnTo>
                <a:lnTo>
                  <a:pt x="267" y="0"/>
                </a:lnTo>
                <a:lnTo>
                  <a:pt x="272" y="0"/>
                </a:lnTo>
                <a:lnTo>
                  <a:pt x="275" y="0"/>
                </a:lnTo>
                <a:lnTo>
                  <a:pt x="279" y="0"/>
                </a:lnTo>
                <a:lnTo>
                  <a:pt x="281" y="0"/>
                </a:lnTo>
                <a:lnTo>
                  <a:pt x="285" y="0"/>
                </a:lnTo>
                <a:lnTo>
                  <a:pt x="292" y="0"/>
                </a:lnTo>
                <a:lnTo>
                  <a:pt x="299" y="0"/>
                </a:lnTo>
                <a:lnTo>
                  <a:pt x="304" y="0"/>
                </a:lnTo>
                <a:lnTo>
                  <a:pt x="307" y="0"/>
                </a:lnTo>
                <a:lnTo>
                  <a:pt x="314" y="0"/>
                </a:lnTo>
                <a:lnTo>
                  <a:pt x="318" y="0"/>
                </a:lnTo>
                <a:lnTo>
                  <a:pt x="321" y="0"/>
                </a:lnTo>
                <a:lnTo>
                  <a:pt x="330" y="0"/>
                </a:lnTo>
                <a:lnTo>
                  <a:pt x="333" y="0"/>
                </a:lnTo>
                <a:lnTo>
                  <a:pt x="337" y="0"/>
                </a:lnTo>
                <a:lnTo>
                  <a:pt x="347" y="0"/>
                </a:lnTo>
                <a:lnTo>
                  <a:pt x="352" y="0"/>
                </a:lnTo>
                <a:lnTo>
                  <a:pt x="362" y="0"/>
                </a:lnTo>
                <a:lnTo>
                  <a:pt x="364" y="0"/>
                </a:lnTo>
                <a:lnTo>
                  <a:pt x="374" y="0"/>
                </a:lnTo>
                <a:lnTo>
                  <a:pt x="379" y="0"/>
                </a:lnTo>
                <a:lnTo>
                  <a:pt x="381" y="0"/>
                </a:lnTo>
                <a:lnTo>
                  <a:pt x="387" y="0"/>
                </a:lnTo>
                <a:lnTo>
                  <a:pt x="397" y="0"/>
                </a:lnTo>
                <a:lnTo>
                  <a:pt x="406" y="0"/>
                </a:lnTo>
                <a:lnTo>
                  <a:pt x="408" y="0"/>
                </a:lnTo>
                <a:lnTo>
                  <a:pt x="411" y="0"/>
                </a:lnTo>
                <a:lnTo>
                  <a:pt x="412" y="0"/>
                </a:lnTo>
                <a:lnTo>
                  <a:pt x="414" y="0"/>
                </a:lnTo>
                <a:lnTo>
                  <a:pt x="416" y="0"/>
                </a:lnTo>
                <a:lnTo>
                  <a:pt x="420" y="0"/>
                </a:lnTo>
                <a:lnTo>
                  <a:pt x="423" y="0"/>
                </a:lnTo>
                <a:lnTo>
                  <a:pt x="426" y="0"/>
                </a:lnTo>
                <a:lnTo>
                  <a:pt x="429" y="0"/>
                </a:lnTo>
                <a:lnTo>
                  <a:pt x="435" y="0"/>
                </a:lnTo>
                <a:lnTo>
                  <a:pt x="440" y="0"/>
                </a:lnTo>
                <a:lnTo>
                  <a:pt x="475" y="0"/>
                </a:lnTo>
                <a:lnTo>
                  <a:pt x="478" y="0"/>
                </a:lnTo>
                <a:lnTo>
                  <a:pt x="485" y="0"/>
                </a:lnTo>
                <a:lnTo>
                  <a:pt x="488" y="0"/>
                </a:lnTo>
                <a:lnTo>
                  <a:pt x="495" y="0"/>
                </a:lnTo>
                <a:lnTo>
                  <a:pt x="497" y="0"/>
                </a:lnTo>
                <a:lnTo>
                  <a:pt x="500" y="0"/>
                </a:lnTo>
                <a:lnTo>
                  <a:pt x="504" y="0"/>
                </a:lnTo>
                <a:lnTo>
                  <a:pt x="509" y="0"/>
                </a:lnTo>
                <a:lnTo>
                  <a:pt x="516" y="0"/>
                </a:lnTo>
                <a:lnTo>
                  <a:pt x="521" y="0"/>
                </a:lnTo>
                <a:lnTo>
                  <a:pt x="530" y="0"/>
                </a:lnTo>
                <a:lnTo>
                  <a:pt x="532" y="0"/>
                </a:lnTo>
                <a:lnTo>
                  <a:pt x="547" y="0"/>
                </a:lnTo>
                <a:lnTo>
                  <a:pt x="555" y="0"/>
                </a:lnTo>
                <a:lnTo>
                  <a:pt x="555" y="1"/>
                </a:lnTo>
                <a:lnTo>
                  <a:pt x="555" y="5"/>
                </a:lnTo>
                <a:lnTo>
                  <a:pt x="555" y="11"/>
                </a:lnTo>
                <a:lnTo>
                  <a:pt x="555" y="18"/>
                </a:lnTo>
                <a:lnTo>
                  <a:pt x="555" y="21"/>
                </a:lnTo>
                <a:lnTo>
                  <a:pt x="555" y="23"/>
                </a:lnTo>
                <a:lnTo>
                  <a:pt x="555" y="26"/>
                </a:lnTo>
                <a:lnTo>
                  <a:pt x="555" y="30"/>
                </a:lnTo>
                <a:lnTo>
                  <a:pt x="555" y="35"/>
                </a:lnTo>
                <a:lnTo>
                  <a:pt x="555" y="38"/>
                </a:lnTo>
                <a:lnTo>
                  <a:pt x="555" y="40"/>
                </a:lnTo>
                <a:lnTo>
                  <a:pt x="555" y="45"/>
                </a:lnTo>
                <a:lnTo>
                  <a:pt x="555" y="55"/>
                </a:lnTo>
                <a:lnTo>
                  <a:pt x="555" y="63"/>
                </a:lnTo>
                <a:lnTo>
                  <a:pt x="555" y="68"/>
                </a:lnTo>
                <a:lnTo>
                  <a:pt x="555" y="73"/>
                </a:lnTo>
                <a:lnTo>
                  <a:pt x="555" y="79"/>
                </a:lnTo>
                <a:lnTo>
                  <a:pt x="555" y="93"/>
                </a:lnTo>
                <a:lnTo>
                  <a:pt x="555" y="96"/>
                </a:lnTo>
                <a:lnTo>
                  <a:pt x="555" y="98"/>
                </a:lnTo>
                <a:lnTo>
                  <a:pt x="555" y="109"/>
                </a:lnTo>
                <a:lnTo>
                  <a:pt x="555" y="111"/>
                </a:lnTo>
                <a:lnTo>
                  <a:pt x="555" y="114"/>
                </a:lnTo>
                <a:lnTo>
                  <a:pt x="555" y="120"/>
                </a:lnTo>
                <a:lnTo>
                  <a:pt x="555" y="129"/>
                </a:lnTo>
                <a:lnTo>
                  <a:pt x="555" y="133"/>
                </a:lnTo>
                <a:lnTo>
                  <a:pt x="555" y="135"/>
                </a:lnTo>
                <a:lnTo>
                  <a:pt x="555" y="140"/>
                </a:lnTo>
                <a:lnTo>
                  <a:pt x="555" y="143"/>
                </a:lnTo>
                <a:lnTo>
                  <a:pt x="555" y="146"/>
                </a:lnTo>
                <a:lnTo>
                  <a:pt x="555" y="148"/>
                </a:lnTo>
                <a:lnTo>
                  <a:pt x="555" y="154"/>
                </a:lnTo>
                <a:lnTo>
                  <a:pt x="555" y="156"/>
                </a:lnTo>
                <a:lnTo>
                  <a:pt x="555" y="159"/>
                </a:lnTo>
                <a:lnTo>
                  <a:pt x="557" y="161"/>
                </a:lnTo>
                <a:lnTo>
                  <a:pt x="557" y="175"/>
                </a:lnTo>
                <a:lnTo>
                  <a:pt x="557" y="179"/>
                </a:lnTo>
                <a:lnTo>
                  <a:pt x="557" y="186"/>
                </a:lnTo>
                <a:lnTo>
                  <a:pt x="557" y="188"/>
                </a:lnTo>
                <a:lnTo>
                  <a:pt x="552" y="187"/>
                </a:lnTo>
                <a:lnTo>
                  <a:pt x="543" y="180"/>
                </a:lnTo>
                <a:lnTo>
                  <a:pt x="537" y="176"/>
                </a:lnTo>
                <a:lnTo>
                  <a:pt x="522" y="171"/>
                </a:lnTo>
                <a:lnTo>
                  <a:pt x="518" y="170"/>
                </a:lnTo>
                <a:lnTo>
                  <a:pt x="507" y="167"/>
                </a:lnTo>
                <a:lnTo>
                  <a:pt x="504" y="169"/>
                </a:lnTo>
                <a:lnTo>
                  <a:pt x="504" y="172"/>
                </a:lnTo>
                <a:lnTo>
                  <a:pt x="504" y="177"/>
                </a:lnTo>
                <a:lnTo>
                  <a:pt x="503" y="179"/>
                </a:lnTo>
                <a:lnTo>
                  <a:pt x="492" y="221"/>
                </a:lnTo>
                <a:lnTo>
                  <a:pt x="479" y="230"/>
                </a:lnTo>
                <a:lnTo>
                  <a:pt x="479" y="226"/>
                </a:lnTo>
                <a:lnTo>
                  <a:pt x="481" y="212"/>
                </a:lnTo>
                <a:lnTo>
                  <a:pt x="474" y="210"/>
                </a:lnTo>
                <a:lnTo>
                  <a:pt x="470" y="223"/>
                </a:lnTo>
                <a:lnTo>
                  <a:pt x="471" y="228"/>
                </a:lnTo>
                <a:lnTo>
                  <a:pt x="472" y="231"/>
                </a:lnTo>
                <a:lnTo>
                  <a:pt x="465" y="242"/>
                </a:lnTo>
                <a:lnTo>
                  <a:pt x="456" y="241"/>
                </a:lnTo>
                <a:lnTo>
                  <a:pt x="451" y="237"/>
                </a:lnTo>
                <a:lnTo>
                  <a:pt x="450" y="236"/>
                </a:lnTo>
                <a:lnTo>
                  <a:pt x="449" y="235"/>
                </a:lnTo>
                <a:lnTo>
                  <a:pt x="435" y="231"/>
                </a:lnTo>
                <a:lnTo>
                  <a:pt x="435" y="236"/>
                </a:lnTo>
                <a:lnTo>
                  <a:pt x="434" y="238"/>
                </a:lnTo>
                <a:lnTo>
                  <a:pt x="432" y="242"/>
                </a:lnTo>
                <a:lnTo>
                  <a:pt x="410" y="246"/>
                </a:lnTo>
                <a:lnTo>
                  <a:pt x="407" y="247"/>
                </a:lnTo>
                <a:lnTo>
                  <a:pt x="390" y="249"/>
                </a:lnTo>
                <a:lnTo>
                  <a:pt x="385" y="249"/>
                </a:lnTo>
                <a:lnTo>
                  <a:pt x="373" y="247"/>
                </a:lnTo>
                <a:lnTo>
                  <a:pt x="366" y="246"/>
                </a:lnTo>
                <a:lnTo>
                  <a:pt x="364" y="244"/>
                </a:lnTo>
                <a:lnTo>
                  <a:pt x="353" y="243"/>
                </a:lnTo>
                <a:lnTo>
                  <a:pt x="348" y="243"/>
                </a:lnTo>
                <a:lnTo>
                  <a:pt x="348" y="228"/>
                </a:lnTo>
                <a:lnTo>
                  <a:pt x="344" y="231"/>
                </a:lnTo>
                <a:lnTo>
                  <a:pt x="328" y="241"/>
                </a:lnTo>
                <a:lnTo>
                  <a:pt x="322" y="241"/>
                </a:lnTo>
                <a:lnTo>
                  <a:pt x="320" y="241"/>
                </a:lnTo>
                <a:lnTo>
                  <a:pt x="319" y="239"/>
                </a:lnTo>
                <a:lnTo>
                  <a:pt x="319" y="236"/>
                </a:lnTo>
                <a:lnTo>
                  <a:pt x="319" y="231"/>
                </a:lnTo>
                <a:lnTo>
                  <a:pt x="319" y="228"/>
                </a:lnTo>
                <a:lnTo>
                  <a:pt x="308" y="228"/>
                </a:lnTo>
                <a:lnTo>
                  <a:pt x="307" y="231"/>
                </a:lnTo>
                <a:lnTo>
                  <a:pt x="293" y="236"/>
                </a:lnTo>
                <a:lnTo>
                  <a:pt x="289" y="233"/>
                </a:lnTo>
                <a:lnTo>
                  <a:pt x="287" y="227"/>
                </a:lnTo>
                <a:lnTo>
                  <a:pt x="289" y="220"/>
                </a:lnTo>
                <a:lnTo>
                  <a:pt x="256" y="184"/>
                </a:lnTo>
                <a:lnTo>
                  <a:pt x="252" y="195"/>
                </a:lnTo>
                <a:lnTo>
                  <a:pt x="221" y="213"/>
                </a:lnTo>
                <a:lnTo>
                  <a:pt x="205" y="217"/>
                </a:lnTo>
                <a:lnTo>
                  <a:pt x="184" y="233"/>
                </a:lnTo>
                <a:lnTo>
                  <a:pt x="153" y="223"/>
                </a:lnTo>
                <a:lnTo>
                  <a:pt x="149" y="226"/>
                </a:lnTo>
                <a:lnTo>
                  <a:pt x="145" y="241"/>
                </a:lnTo>
                <a:lnTo>
                  <a:pt x="145" y="242"/>
                </a:lnTo>
                <a:lnTo>
                  <a:pt x="130" y="247"/>
                </a:lnTo>
                <a:lnTo>
                  <a:pt x="121" y="242"/>
                </a:lnTo>
                <a:lnTo>
                  <a:pt x="99" y="242"/>
                </a:lnTo>
                <a:lnTo>
                  <a:pt x="93" y="242"/>
                </a:lnTo>
                <a:lnTo>
                  <a:pt x="83" y="236"/>
                </a:lnTo>
                <a:lnTo>
                  <a:pt x="81" y="233"/>
                </a:lnTo>
                <a:lnTo>
                  <a:pt x="75" y="225"/>
                </a:lnTo>
                <a:lnTo>
                  <a:pt x="71" y="212"/>
                </a:lnTo>
                <a:lnTo>
                  <a:pt x="60" y="205"/>
                </a:lnTo>
                <a:lnTo>
                  <a:pt x="58" y="203"/>
                </a:lnTo>
                <a:lnTo>
                  <a:pt x="38" y="197"/>
                </a:lnTo>
                <a:lnTo>
                  <a:pt x="26" y="184"/>
                </a:lnTo>
                <a:lnTo>
                  <a:pt x="25" y="178"/>
                </a:lnTo>
                <a:lnTo>
                  <a:pt x="25" y="173"/>
                </a:lnTo>
                <a:lnTo>
                  <a:pt x="25" y="145"/>
                </a:lnTo>
                <a:lnTo>
                  <a:pt x="25" y="135"/>
                </a:lnTo>
                <a:lnTo>
                  <a:pt x="24" y="129"/>
                </a:lnTo>
                <a:lnTo>
                  <a:pt x="24" y="123"/>
                </a:lnTo>
                <a:lnTo>
                  <a:pt x="24" y="120"/>
                </a:lnTo>
                <a:lnTo>
                  <a:pt x="24" y="111"/>
                </a:lnTo>
                <a:lnTo>
                  <a:pt x="24" y="103"/>
                </a:lnTo>
                <a:lnTo>
                  <a:pt x="24" y="97"/>
                </a:lnTo>
                <a:lnTo>
                  <a:pt x="24" y="92"/>
                </a:lnTo>
                <a:lnTo>
                  <a:pt x="24" y="85"/>
                </a:lnTo>
                <a:lnTo>
                  <a:pt x="24" y="78"/>
                </a:lnTo>
                <a:lnTo>
                  <a:pt x="24" y="73"/>
                </a:lnTo>
                <a:lnTo>
                  <a:pt x="24" y="71"/>
                </a:lnTo>
                <a:lnTo>
                  <a:pt x="24" y="69"/>
                </a:lnTo>
                <a:lnTo>
                  <a:pt x="24" y="63"/>
                </a:lnTo>
                <a:lnTo>
                  <a:pt x="24" y="62"/>
                </a:lnTo>
                <a:lnTo>
                  <a:pt x="24" y="48"/>
                </a:lnTo>
                <a:lnTo>
                  <a:pt x="24" y="42"/>
                </a:lnTo>
                <a:lnTo>
                  <a:pt x="24" y="37"/>
                </a:lnTo>
                <a:lnTo>
                  <a:pt x="24" y="25"/>
                </a:lnTo>
                <a:lnTo>
                  <a:pt x="16" y="22"/>
                </a:lnTo>
                <a:lnTo>
                  <a:pt x="0" y="0"/>
                </a:lnTo>
                <a:lnTo>
                  <a:pt x="12" y="0"/>
                </a:lnTo>
                <a:lnTo>
                  <a:pt x="17" y="0"/>
                </a:lnTo>
                <a:lnTo>
                  <a:pt x="26" y="0"/>
                </a:lnTo>
                <a:lnTo>
                  <a:pt x="28" y="0"/>
                </a:lnTo>
                <a:lnTo>
                  <a:pt x="31" y="0"/>
                </a:lnTo>
                <a:lnTo>
                  <a:pt x="38" y="0"/>
                </a:lnTo>
                <a:lnTo>
                  <a:pt x="40" y="0"/>
                </a:lnTo>
                <a:lnTo>
                  <a:pt x="53" y="0"/>
                </a:lnTo>
                <a:lnTo>
                  <a:pt x="61" y="0"/>
                </a:lnTo>
                <a:lnTo>
                  <a:pt x="66" y="0"/>
                </a:lnTo>
                <a:lnTo>
                  <a:pt x="71" y="0"/>
                </a:lnTo>
                <a:lnTo>
                  <a:pt x="75" y="0"/>
                </a:lnTo>
                <a:lnTo>
                  <a:pt x="79" y="0"/>
                </a:lnTo>
                <a:lnTo>
                  <a:pt x="86" y="0"/>
                </a:lnTo>
                <a:lnTo>
                  <a:pt x="91" y="0"/>
                </a:lnTo>
                <a:lnTo>
                  <a:pt x="94" y="0"/>
                </a:lnTo>
                <a:lnTo>
                  <a:pt x="96" y="0"/>
                </a:lnTo>
                <a:lnTo>
                  <a:pt x="99" y="0"/>
                </a:lnTo>
                <a:lnTo>
                  <a:pt x="102" y="0"/>
                </a:lnTo>
                <a:lnTo>
                  <a:pt x="103" y="0"/>
                </a:lnTo>
                <a:lnTo>
                  <a:pt x="107" y="0"/>
                </a:lnTo>
                <a:lnTo>
                  <a:pt x="108" y="0"/>
                </a:lnTo>
                <a:lnTo>
                  <a:pt x="112" y="0"/>
                </a:lnTo>
                <a:lnTo>
                  <a:pt x="113" y="0"/>
                </a:lnTo>
                <a:lnTo>
                  <a:pt x="119" y="0"/>
                </a:lnTo>
                <a:lnTo>
                  <a:pt x="13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4" name="Freeform 248"/>
          <p:cNvSpPr>
            <a:spLocks/>
          </p:cNvSpPr>
          <p:nvPr/>
        </p:nvSpPr>
        <p:spPr bwMode="auto">
          <a:xfrm>
            <a:off x="9144000" y="3783013"/>
            <a:ext cx="577850" cy="455612"/>
          </a:xfrm>
          <a:custGeom>
            <a:avLst/>
            <a:gdLst>
              <a:gd name="T0" fmla="*/ 2147483646 w 400"/>
              <a:gd name="T1" fmla="*/ 2147483646 h 325"/>
              <a:gd name="T2" fmla="*/ 2147483646 w 400"/>
              <a:gd name="T3" fmla="*/ 2147483646 h 325"/>
              <a:gd name="T4" fmla="*/ 2147483646 w 400"/>
              <a:gd name="T5" fmla="*/ 2147483646 h 325"/>
              <a:gd name="T6" fmla="*/ 2147483646 w 400"/>
              <a:gd name="T7" fmla="*/ 2147483646 h 325"/>
              <a:gd name="T8" fmla="*/ 2147483646 w 400"/>
              <a:gd name="T9" fmla="*/ 2147483646 h 325"/>
              <a:gd name="T10" fmla="*/ 2147483646 w 400"/>
              <a:gd name="T11" fmla="*/ 2147483646 h 325"/>
              <a:gd name="T12" fmla="*/ 2147483646 w 400"/>
              <a:gd name="T13" fmla="*/ 2147483646 h 325"/>
              <a:gd name="T14" fmla="*/ 2147483646 w 400"/>
              <a:gd name="T15" fmla="*/ 2147483646 h 325"/>
              <a:gd name="T16" fmla="*/ 2147483646 w 400"/>
              <a:gd name="T17" fmla="*/ 2147483646 h 325"/>
              <a:gd name="T18" fmla="*/ 2147483646 w 400"/>
              <a:gd name="T19" fmla="*/ 2147483646 h 325"/>
              <a:gd name="T20" fmla="*/ 2147483646 w 400"/>
              <a:gd name="T21" fmla="*/ 2147483646 h 325"/>
              <a:gd name="T22" fmla="*/ 2147483646 w 400"/>
              <a:gd name="T23" fmla="*/ 2147483646 h 325"/>
              <a:gd name="T24" fmla="*/ 2147483646 w 400"/>
              <a:gd name="T25" fmla="*/ 2147483646 h 325"/>
              <a:gd name="T26" fmla="*/ 2147483646 w 400"/>
              <a:gd name="T27" fmla="*/ 2147483646 h 325"/>
              <a:gd name="T28" fmla="*/ 2147483646 w 400"/>
              <a:gd name="T29" fmla="*/ 2147483646 h 325"/>
              <a:gd name="T30" fmla="*/ 2147483646 w 400"/>
              <a:gd name="T31" fmla="*/ 2147483646 h 325"/>
              <a:gd name="T32" fmla="*/ 2147483646 w 400"/>
              <a:gd name="T33" fmla="*/ 2147483646 h 325"/>
              <a:gd name="T34" fmla="*/ 2147483646 w 400"/>
              <a:gd name="T35" fmla="*/ 2147483646 h 325"/>
              <a:gd name="T36" fmla="*/ 2147483646 w 400"/>
              <a:gd name="T37" fmla="*/ 2147483646 h 325"/>
              <a:gd name="T38" fmla="*/ 2147483646 w 400"/>
              <a:gd name="T39" fmla="*/ 2147483646 h 325"/>
              <a:gd name="T40" fmla="*/ 2147483646 w 400"/>
              <a:gd name="T41" fmla="*/ 2147483646 h 325"/>
              <a:gd name="T42" fmla="*/ 2147483646 w 400"/>
              <a:gd name="T43" fmla="*/ 2147483646 h 325"/>
              <a:gd name="T44" fmla="*/ 2147483646 w 400"/>
              <a:gd name="T45" fmla="*/ 2147483646 h 325"/>
              <a:gd name="T46" fmla="*/ 2147483646 w 400"/>
              <a:gd name="T47" fmla="*/ 2147483646 h 325"/>
              <a:gd name="T48" fmla="*/ 2147483646 w 400"/>
              <a:gd name="T49" fmla="*/ 2147483646 h 325"/>
              <a:gd name="T50" fmla="*/ 2147483646 w 400"/>
              <a:gd name="T51" fmla="*/ 2147483646 h 325"/>
              <a:gd name="T52" fmla="*/ 2147483646 w 400"/>
              <a:gd name="T53" fmla="*/ 2147483646 h 325"/>
              <a:gd name="T54" fmla="*/ 2147483646 w 400"/>
              <a:gd name="T55" fmla="*/ 2147483646 h 325"/>
              <a:gd name="T56" fmla="*/ 2147483646 w 400"/>
              <a:gd name="T57" fmla="*/ 2147483646 h 325"/>
              <a:gd name="T58" fmla="*/ 2147483646 w 400"/>
              <a:gd name="T59" fmla="*/ 2147483646 h 325"/>
              <a:gd name="T60" fmla="*/ 2147483646 w 400"/>
              <a:gd name="T61" fmla="*/ 2147483646 h 325"/>
              <a:gd name="T62" fmla="*/ 2147483646 w 400"/>
              <a:gd name="T63" fmla="*/ 2147483646 h 325"/>
              <a:gd name="T64" fmla="*/ 2147483646 w 400"/>
              <a:gd name="T65" fmla="*/ 2147483646 h 325"/>
              <a:gd name="T66" fmla="*/ 2147483646 w 400"/>
              <a:gd name="T67" fmla="*/ 2147483646 h 325"/>
              <a:gd name="T68" fmla="*/ 2147483646 w 400"/>
              <a:gd name="T69" fmla="*/ 2147483646 h 325"/>
              <a:gd name="T70" fmla="*/ 2147483646 w 400"/>
              <a:gd name="T71" fmla="*/ 2147483646 h 325"/>
              <a:gd name="T72" fmla="*/ 2147483646 w 400"/>
              <a:gd name="T73" fmla="*/ 2147483646 h 325"/>
              <a:gd name="T74" fmla="*/ 2147483646 w 400"/>
              <a:gd name="T75" fmla="*/ 2147483646 h 325"/>
              <a:gd name="T76" fmla="*/ 0 w 400"/>
              <a:gd name="T77" fmla="*/ 2147483646 h 325"/>
              <a:gd name="T78" fmla="*/ 0 w 400"/>
              <a:gd name="T79" fmla="*/ 2147483646 h 325"/>
              <a:gd name="T80" fmla="*/ 0 w 400"/>
              <a:gd name="T81" fmla="*/ 2147483646 h 325"/>
              <a:gd name="T82" fmla="*/ 0 w 400"/>
              <a:gd name="T83" fmla="*/ 2147483646 h 325"/>
              <a:gd name="T84" fmla="*/ 0 w 400"/>
              <a:gd name="T85" fmla="*/ 2147483646 h 325"/>
              <a:gd name="T86" fmla="*/ 0 w 400"/>
              <a:gd name="T87" fmla="*/ 2147483646 h 325"/>
              <a:gd name="T88" fmla="*/ 2147483646 w 400"/>
              <a:gd name="T89" fmla="*/ 2147483646 h 325"/>
              <a:gd name="T90" fmla="*/ 2147483646 w 400"/>
              <a:gd name="T91" fmla="*/ 2147483646 h 325"/>
              <a:gd name="T92" fmla="*/ 2147483646 w 400"/>
              <a:gd name="T93" fmla="*/ 2147483646 h 325"/>
              <a:gd name="T94" fmla="*/ 2147483646 w 400"/>
              <a:gd name="T95" fmla="*/ 2147483646 h 325"/>
              <a:gd name="T96" fmla="*/ 2147483646 w 400"/>
              <a:gd name="T97" fmla="*/ 2147483646 h 325"/>
              <a:gd name="T98" fmla="*/ 2147483646 w 400"/>
              <a:gd name="T99" fmla="*/ 2147483646 h 325"/>
              <a:gd name="T100" fmla="*/ 2147483646 w 400"/>
              <a:gd name="T101" fmla="*/ 2147483646 h 325"/>
              <a:gd name="T102" fmla="*/ 2147483646 w 400"/>
              <a:gd name="T103" fmla="*/ 2147483646 h 325"/>
              <a:gd name="T104" fmla="*/ 2147483646 w 400"/>
              <a:gd name="T105" fmla="*/ 2147483646 h 325"/>
              <a:gd name="T106" fmla="*/ 2147483646 w 400"/>
              <a:gd name="T107" fmla="*/ 2147483646 h 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325"/>
              <a:gd name="T164" fmla="*/ 400 w 400"/>
              <a:gd name="T165" fmla="*/ 325 h 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325">
                <a:moveTo>
                  <a:pt x="112" y="1"/>
                </a:moveTo>
                <a:lnTo>
                  <a:pt x="114" y="1"/>
                </a:lnTo>
                <a:lnTo>
                  <a:pt x="124" y="1"/>
                </a:lnTo>
                <a:lnTo>
                  <a:pt x="127" y="1"/>
                </a:lnTo>
                <a:lnTo>
                  <a:pt x="129" y="1"/>
                </a:lnTo>
                <a:lnTo>
                  <a:pt x="133" y="1"/>
                </a:lnTo>
                <a:lnTo>
                  <a:pt x="148" y="1"/>
                </a:lnTo>
                <a:lnTo>
                  <a:pt x="151" y="1"/>
                </a:lnTo>
                <a:lnTo>
                  <a:pt x="169" y="1"/>
                </a:lnTo>
                <a:lnTo>
                  <a:pt x="180" y="1"/>
                </a:lnTo>
                <a:lnTo>
                  <a:pt x="194" y="1"/>
                </a:lnTo>
                <a:lnTo>
                  <a:pt x="227" y="1"/>
                </a:lnTo>
                <a:lnTo>
                  <a:pt x="244" y="1"/>
                </a:lnTo>
                <a:lnTo>
                  <a:pt x="256" y="1"/>
                </a:lnTo>
                <a:lnTo>
                  <a:pt x="266" y="1"/>
                </a:lnTo>
                <a:lnTo>
                  <a:pt x="270" y="1"/>
                </a:lnTo>
                <a:lnTo>
                  <a:pt x="280" y="1"/>
                </a:lnTo>
                <a:lnTo>
                  <a:pt x="289" y="1"/>
                </a:lnTo>
                <a:lnTo>
                  <a:pt x="305" y="1"/>
                </a:lnTo>
                <a:lnTo>
                  <a:pt x="317" y="1"/>
                </a:lnTo>
                <a:lnTo>
                  <a:pt x="326" y="1"/>
                </a:lnTo>
                <a:lnTo>
                  <a:pt x="346" y="1"/>
                </a:lnTo>
                <a:lnTo>
                  <a:pt x="361" y="1"/>
                </a:lnTo>
                <a:lnTo>
                  <a:pt x="381" y="1"/>
                </a:lnTo>
                <a:lnTo>
                  <a:pt x="390" y="1"/>
                </a:lnTo>
                <a:lnTo>
                  <a:pt x="399" y="0"/>
                </a:lnTo>
                <a:lnTo>
                  <a:pt x="399" y="6"/>
                </a:lnTo>
                <a:lnTo>
                  <a:pt x="399" y="13"/>
                </a:lnTo>
                <a:lnTo>
                  <a:pt x="399" y="20"/>
                </a:lnTo>
                <a:lnTo>
                  <a:pt x="399" y="27"/>
                </a:lnTo>
                <a:lnTo>
                  <a:pt x="399" y="30"/>
                </a:lnTo>
                <a:lnTo>
                  <a:pt x="399" y="32"/>
                </a:lnTo>
                <a:lnTo>
                  <a:pt x="399" y="36"/>
                </a:lnTo>
                <a:lnTo>
                  <a:pt x="399" y="38"/>
                </a:lnTo>
                <a:lnTo>
                  <a:pt x="399" y="44"/>
                </a:lnTo>
                <a:lnTo>
                  <a:pt x="399" y="46"/>
                </a:lnTo>
                <a:lnTo>
                  <a:pt x="399" y="50"/>
                </a:lnTo>
                <a:lnTo>
                  <a:pt x="399" y="55"/>
                </a:lnTo>
                <a:lnTo>
                  <a:pt x="399" y="63"/>
                </a:lnTo>
                <a:lnTo>
                  <a:pt x="399" y="67"/>
                </a:lnTo>
                <a:lnTo>
                  <a:pt x="399" y="73"/>
                </a:lnTo>
                <a:lnTo>
                  <a:pt x="399" y="86"/>
                </a:lnTo>
                <a:lnTo>
                  <a:pt x="399" y="92"/>
                </a:lnTo>
                <a:lnTo>
                  <a:pt x="399" y="99"/>
                </a:lnTo>
                <a:lnTo>
                  <a:pt x="393" y="99"/>
                </a:lnTo>
                <a:lnTo>
                  <a:pt x="390" y="99"/>
                </a:lnTo>
                <a:lnTo>
                  <a:pt x="386" y="99"/>
                </a:lnTo>
                <a:lnTo>
                  <a:pt x="364" y="99"/>
                </a:lnTo>
                <a:lnTo>
                  <a:pt x="362" y="99"/>
                </a:lnTo>
                <a:lnTo>
                  <a:pt x="358" y="99"/>
                </a:lnTo>
                <a:lnTo>
                  <a:pt x="350" y="99"/>
                </a:lnTo>
                <a:lnTo>
                  <a:pt x="350" y="105"/>
                </a:lnTo>
                <a:lnTo>
                  <a:pt x="350" y="109"/>
                </a:lnTo>
                <a:lnTo>
                  <a:pt x="350" y="112"/>
                </a:lnTo>
                <a:lnTo>
                  <a:pt x="350" y="124"/>
                </a:lnTo>
                <a:lnTo>
                  <a:pt x="350" y="134"/>
                </a:lnTo>
                <a:lnTo>
                  <a:pt x="350" y="137"/>
                </a:lnTo>
                <a:lnTo>
                  <a:pt x="350" y="139"/>
                </a:lnTo>
                <a:lnTo>
                  <a:pt x="350" y="141"/>
                </a:lnTo>
                <a:lnTo>
                  <a:pt x="350" y="143"/>
                </a:lnTo>
                <a:lnTo>
                  <a:pt x="350" y="147"/>
                </a:lnTo>
                <a:lnTo>
                  <a:pt x="350" y="152"/>
                </a:lnTo>
                <a:lnTo>
                  <a:pt x="350" y="155"/>
                </a:lnTo>
                <a:lnTo>
                  <a:pt x="350" y="157"/>
                </a:lnTo>
                <a:lnTo>
                  <a:pt x="350" y="167"/>
                </a:lnTo>
                <a:lnTo>
                  <a:pt x="350" y="169"/>
                </a:lnTo>
                <a:lnTo>
                  <a:pt x="350" y="173"/>
                </a:lnTo>
                <a:lnTo>
                  <a:pt x="349" y="174"/>
                </a:lnTo>
                <a:lnTo>
                  <a:pt x="345" y="174"/>
                </a:lnTo>
                <a:lnTo>
                  <a:pt x="342" y="174"/>
                </a:lnTo>
                <a:lnTo>
                  <a:pt x="339" y="174"/>
                </a:lnTo>
                <a:lnTo>
                  <a:pt x="309" y="174"/>
                </a:lnTo>
                <a:lnTo>
                  <a:pt x="309" y="177"/>
                </a:lnTo>
                <a:lnTo>
                  <a:pt x="309" y="181"/>
                </a:lnTo>
                <a:lnTo>
                  <a:pt x="309" y="185"/>
                </a:lnTo>
                <a:lnTo>
                  <a:pt x="309" y="189"/>
                </a:lnTo>
                <a:lnTo>
                  <a:pt x="309" y="191"/>
                </a:lnTo>
                <a:lnTo>
                  <a:pt x="309" y="193"/>
                </a:lnTo>
                <a:lnTo>
                  <a:pt x="309" y="197"/>
                </a:lnTo>
                <a:lnTo>
                  <a:pt x="309" y="200"/>
                </a:lnTo>
                <a:lnTo>
                  <a:pt x="309" y="202"/>
                </a:lnTo>
                <a:lnTo>
                  <a:pt x="309" y="212"/>
                </a:lnTo>
                <a:lnTo>
                  <a:pt x="309" y="216"/>
                </a:lnTo>
                <a:lnTo>
                  <a:pt x="307" y="223"/>
                </a:lnTo>
                <a:lnTo>
                  <a:pt x="309" y="232"/>
                </a:lnTo>
                <a:lnTo>
                  <a:pt x="309" y="241"/>
                </a:lnTo>
                <a:lnTo>
                  <a:pt x="309" y="245"/>
                </a:lnTo>
                <a:lnTo>
                  <a:pt x="309" y="248"/>
                </a:lnTo>
                <a:lnTo>
                  <a:pt x="309" y="249"/>
                </a:lnTo>
                <a:lnTo>
                  <a:pt x="309" y="252"/>
                </a:lnTo>
                <a:lnTo>
                  <a:pt x="309" y="253"/>
                </a:lnTo>
                <a:lnTo>
                  <a:pt x="309" y="256"/>
                </a:lnTo>
                <a:lnTo>
                  <a:pt x="309" y="261"/>
                </a:lnTo>
                <a:lnTo>
                  <a:pt x="307" y="263"/>
                </a:lnTo>
                <a:lnTo>
                  <a:pt x="309" y="274"/>
                </a:lnTo>
                <a:lnTo>
                  <a:pt x="309" y="284"/>
                </a:lnTo>
                <a:lnTo>
                  <a:pt x="309" y="285"/>
                </a:lnTo>
                <a:lnTo>
                  <a:pt x="309" y="292"/>
                </a:lnTo>
                <a:lnTo>
                  <a:pt x="309" y="297"/>
                </a:lnTo>
                <a:lnTo>
                  <a:pt x="309" y="307"/>
                </a:lnTo>
                <a:lnTo>
                  <a:pt x="309" y="311"/>
                </a:lnTo>
                <a:lnTo>
                  <a:pt x="309" y="324"/>
                </a:lnTo>
                <a:lnTo>
                  <a:pt x="300" y="324"/>
                </a:lnTo>
                <a:lnTo>
                  <a:pt x="290" y="324"/>
                </a:lnTo>
                <a:lnTo>
                  <a:pt x="287" y="324"/>
                </a:lnTo>
                <a:lnTo>
                  <a:pt x="285" y="324"/>
                </a:lnTo>
                <a:lnTo>
                  <a:pt x="281" y="324"/>
                </a:lnTo>
                <a:lnTo>
                  <a:pt x="280" y="324"/>
                </a:lnTo>
                <a:lnTo>
                  <a:pt x="272" y="324"/>
                </a:lnTo>
                <a:lnTo>
                  <a:pt x="270" y="324"/>
                </a:lnTo>
                <a:lnTo>
                  <a:pt x="259" y="324"/>
                </a:lnTo>
                <a:lnTo>
                  <a:pt x="257" y="324"/>
                </a:lnTo>
                <a:lnTo>
                  <a:pt x="256" y="324"/>
                </a:lnTo>
                <a:lnTo>
                  <a:pt x="242" y="322"/>
                </a:lnTo>
                <a:lnTo>
                  <a:pt x="228" y="324"/>
                </a:lnTo>
                <a:lnTo>
                  <a:pt x="211" y="324"/>
                </a:lnTo>
                <a:lnTo>
                  <a:pt x="209" y="324"/>
                </a:lnTo>
                <a:lnTo>
                  <a:pt x="197" y="324"/>
                </a:lnTo>
                <a:lnTo>
                  <a:pt x="187" y="324"/>
                </a:lnTo>
                <a:lnTo>
                  <a:pt x="184" y="324"/>
                </a:lnTo>
                <a:lnTo>
                  <a:pt x="158" y="324"/>
                </a:lnTo>
                <a:lnTo>
                  <a:pt x="150" y="324"/>
                </a:lnTo>
                <a:lnTo>
                  <a:pt x="145" y="322"/>
                </a:lnTo>
                <a:lnTo>
                  <a:pt x="142" y="322"/>
                </a:lnTo>
                <a:lnTo>
                  <a:pt x="136" y="322"/>
                </a:lnTo>
                <a:lnTo>
                  <a:pt x="133" y="322"/>
                </a:lnTo>
                <a:lnTo>
                  <a:pt x="129" y="322"/>
                </a:lnTo>
                <a:lnTo>
                  <a:pt x="126" y="322"/>
                </a:lnTo>
                <a:lnTo>
                  <a:pt x="116" y="322"/>
                </a:lnTo>
                <a:lnTo>
                  <a:pt x="113" y="322"/>
                </a:lnTo>
                <a:lnTo>
                  <a:pt x="108" y="322"/>
                </a:lnTo>
                <a:lnTo>
                  <a:pt x="107" y="322"/>
                </a:lnTo>
                <a:lnTo>
                  <a:pt x="95" y="322"/>
                </a:lnTo>
                <a:lnTo>
                  <a:pt x="90" y="322"/>
                </a:lnTo>
                <a:lnTo>
                  <a:pt x="86" y="322"/>
                </a:lnTo>
                <a:lnTo>
                  <a:pt x="82" y="322"/>
                </a:lnTo>
                <a:lnTo>
                  <a:pt x="78" y="324"/>
                </a:lnTo>
                <a:lnTo>
                  <a:pt x="72" y="324"/>
                </a:lnTo>
                <a:lnTo>
                  <a:pt x="71" y="324"/>
                </a:lnTo>
                <a:lnTo>
                  <a:pt x="68" y="324"/>
                </a:lnTo>
                <a:lnTo>
                  <a:pt x="63" y="322"/>
                </a:lnTo>
                <a:lnTo>
                  <a:pt x="59" y="324"/>
                </a:lnTo>
                <a:lnTo>
                  <a:pt x="54" y="324"/>
                </a:lnTo>
                <a:lnTo>
                  <a:pt x="49" y="324"/>
                </a:lnTo>
                <a:lnTo>
                  <a:pt x="47" y="324"/>
                </a:lnTo>
                <a:lnTo>
                  <a:pt x="42" y="324"/>
                </a:lnTo>
                <a:lnTo>
                  <a:pt x="32" y="324"/>
                </a:lnTo>
                <a:lnTo>
                  <a:pt x="30" y="324"/>
                </a:lnTo>
                <a:lnTo>
                  <a:pt x="23" y="324"/>
                </a:lnTo>
                <a:lnTo>
                  <a:pt x="12" y="322"/>
                </a:lnTo>
                <a:lnTo>
                  <a:pt x="9" y="322"/>
                </a:lnTo>
                <a:lnTo>
                  <a:pt x="5" y="322"/>
                </a:lnTo>
                <a:lnTo>
                  <a:pt x="0" y="322"/>
                </a:lnTo>
                <a:lnTo>
                  <a:pt x="0" y="302"/>
                </a:lnTo>
                <a:lnTo>
                  <a:pt x="0" y="285"/>
                </a:lnTo>
                <a:lnTo>
                  <a:pt x="0" y="279"/>
                </a:lnTo>
                <a:lnTo>
                  <a:pt x="0" y="274"/>
                </a:lnTo>
                <a:lnTo>
                  <a:pt x="0" y="256"/>
                </a:lnTo>
                <a:lnTo>
                  <a:pt x="0" y="248"/>
                </a:lnTo>
                <a:lnTo>
                  <a:pt x="0" y="245"/>
                </a:lnTo>
                <a:lnTo>
                  <a:pt x="0" y="243"/>
                </a:lnTo>
                <a:lnTo>
                  <a:pt x="0" y="240"/>
                </a:lnTo>
                <a:lnTo>
                  <a:pt x="0" y="234"/>
                </a:lnTo>
                <a:lnTo>
                  <a:pt x="0" y="223"/>
                </a:lnTo>
                <a:lnTo>
                  <a:pt x="0" y="210"/>
                </a:lnTo>
                <a:lnTo>
                  <a:pt x="0" y="205"/>
                </a:lnTo>
                <a:lnTo>
                  <a:pt x="0" y="202"/>
                </a:lnTo>
                <a:lnTo>
                  <a:pt x="0" y="198"/>
                </a:lnTo>
                <a:lnTo>
                  <a:pt x="0" y="193"/>
                </a:lnTo>
                <a:lnTo>
                  <a:pt x="0" y="190"/>
                </a:lnTo>
                <a:lnTo>
                  <a:pt x="0" y="188"/>
                </a:lnTo>
                <a:lnTo>
                  <a:pt x="0" y="185"/>
                </a:lnTo>
                <a:lnTo>
                  <a:pt x="0" y="184"/>
                </a:lnTo>
                <a:lnTo>
                  <a:pt x="0" y="181"/>
                </a:lnTo>
                <a:lnTo>
                  <a:pt x="0" y="177"/>
                </a:lnTo>
                <a:lnTo>
                  <a:pt x="0" y="174"/>
                </a:lnTo>
                <a:lnTo>
                  <a:pt x="5" y="174"/>
                </a:lnTo>
                <a:lnTo>
                  <a:pt x="5" y="167"/>
                </a:lnTo>
                <a:lnTo>
                  <a:pt x="5" y="156"/>
                </a:lnTo>
                <a:lnTo>
                  <a:pt x="5" y="150"/>
                </a:lnTo>
                <a:lnTo>
                  <a:pt x="5" y="146"/>
                </a:lnTo>
                <a:lnTo>
                  <a:pt x="5" y="143"/>
                </a:lnTo>
                <a:lnTo>
                  <a:pt x="5" y="135"/>
                </a:lnTo>
                <a:lnTo>
                  <a:pt x="5" y="126"/>
                </a:lnTo>
                <a:lnTo>
                  <a:pt x="5" y="124"/>
                </a:lnTo>
                <a:lnTo>
                  <a:pt x="5" y="114"/>
                </a:lnTo>
                <a:lnTo>
                  <a:pt x="5" y="112"/>
                </a:lnTo>
                <a:lnTo>
                  <a:pt x="5" y="108"/>
                </a:lnTo>
                <a:lnTo>
                  <a:pt x="5" y="107"/>
                </a:lnTo>
                <a:lnTo>
                  <a:pt x="5" y="96"/>
                </a:lnTo>
                <a:lnTo>
                  <a:pt x="5" y="94"/>
                </a:lnTo>
                <a:lnTo>
                  <a:pt x="5" y="90"/>
                </a:lnTo>
                <a:lnTo>
                  <a:pt x="5" y="84"/>
                </a:lnTo>
                <a:lnTo>
                  <a:pt x="5" y="82"/>
                </a:lnTo>
                <a:lnTo>
                  <a:pt x="5" y="80"/>
                </a:lnTo>
                <a:lnTo>
                  <a:pt x="5" y="78"/>
                </a:lnTo>
                <a:lnTo>
                  <a:pt x="5" y="71"/>
                </a:lnTo>
                <a:lnTo>
                  <a:pt x="5" y="64"/>
                </a:lnTo>
                <a:lnTo>
                  <a:pt x="5" y="62"/>
                </a:lnTo>
                <a:lnTo>
                  <a:pt x="5" y="60"/>
                </a:lnTo>
                <a:lnTo>
                  <a:pt x="5" y="55"/>
                </a:lnTo>
                <a:lnTo>
                  <a:pt x="5" y="49"/>
                </a:lnTo>
                <a:lnTo>
                  <a:pt x="5" y="46"/>
                </a:lnTo>
                <a:lnTo>
                  <a:pt x="5" y="38"/>
                </a:lnTo>
                <a:lnTo>
                  <a:pt x="5" y="28"/>
                </a:lnTo>
                <a:lnTo>
                  <a:pt x="6" y="24"/>
                </a:lnTo>
                <a:lnTo>
                  <a:pt x="14" y="24"/>
                </a:lnTo>
                <a:lnTo>
                  <a:pt x="23" y="24"/>
                </a:lnTo>
                <a:lnTo>
                  <a:pt x="26" y="24"/>
                </a:lnTo>
                <a:lnTo>
                  <a:pt x="46" y="24"/>
                </a:lnTo>
                <a:lnTo>
                  <a:pt x="52" y="24"/>
                </a:lnTo>
                <a:lnTo>
                  <a:pt x="65" y="24"/>
                </a:lnTo>
                <a:lnTo>
                  <a:pt x="78" y="24"/>
                </a:lnTo>
                <a:lnTo>
                  <a:pt x="85" y="24"/>
                </a:lnTo>
                <a:lnTo>
                  <a:pt x="98" y="24"/>
                </a:lnTo>
                <a:lnTo>
                  <a:pt x="112" y="24"/>
                </a:lnTo>
                <a:lnTo>
                  <a:pt x="112" y="13"/>
                </a:lnTo>
                <a:lnTo>
                  <a:pt x="112" y="4"/>
                </a:lnTo>
                <a:lnTo>
                  <a:pt x="11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5" name="Freeform 249" descr="Dashed downward diagonal"/>
          <p:cNvSpPr>
            <a:spLocks/>
          </p:cNvSpPr>
          <p:nvPr/>
        </p:nvSpPr>
        <p:spPr bwMode="auto">
          <a:xfrm>
            <a:off x="8885238" y="4235450"/>
            <a:ext cx="823912" cy="628650"/>
          </a:xfrm>
          <a:custGeom>
            <a:avLst/>
            <a:gdLst>
              <a:gd name="T0" fmla="*/ 2147483646 w 571"/>
              <a:gd name="T1" fmla="*/ 2147483646 h 449"/>
              <a:gd name="T2" fmla="*/ 2147483646 w 571"/>
              <a:gd name="T3" fmla="*/ 2147483646 h 449"/>
              <a:gd name="T4" fmla="*/ 2147483646 w 571"/>
              <a:gd name="T5" fmla="*/ 2147483646 h 449"/>
              <a:gd name="T6" fmla="*/ 2147483646 w 571"/>
              <a:gd name="T7" fmla="*/ 0 h 449"/>
              <a:gd name="T8" fmla="*/ 2147483646 w 571"/>
              <a:gd name="T9" fmla="*/ 0 h 449"/>
              <a:gd name="T10" fmla="*/ 2147483646 w 571"/>
              <a:gd name="T11" fmla="*/ 0 h 449"/>
              <a:gd name="T12" fmla="*/ 2147483646 w 571"/>
              <a:gd name="T13" fmla="*/ 2147483646 h 449"/>
              <a:gd name="T14" fmla="*/ 2147483646 w 571"/>
              <a:gd name="T15" fmla="*/ 0 h 449"/>
              <a:gd name="T16" fmla="*/ 2147483646 w 571"/>
              <a:gd name="T17" fmla="*/ 2147483646 h 449"/>
              <a:gd name="T18" fmla="*/ 2147483646 w 571"/>
              <a:gd name="T19" fmla="*/ 2147483646 h 449"/>
              <a:gd name="T20" fmla="*/ 2147483646 w 571"/>
              <a:gd name="T21" fmla="*/ 2147483646 h 449"/>
              <a:gd name="T22" fmla="*/ 2147483646 w 571"/>
              <a:gd name="T23" fmla="*/ 0 h 449"/>
              <a:gd name="T24" fmla="*/ 2147483646 w 571"/>
              <a:gd name="T25" fmla="*/ 2147483646 h 449"/>
              <a:gd name="T26" fmla="*/ 2147483646 w 571"/>
              <a:gd name="T27" fmla="*/ 2147483646 h 449"/>
              <a:gd name="T28" fmla="*/ 2147483646 w 571"/>
              <a:gd name="T29" fmla="*/ 2147483646 h 449"/>
              <a:gd name="T30" fmla="*/ 2147483646 w 571"/>
              <a:gd name="T31" fmla="*/ 2147483646 h 449"/>
              <a:gd name="T32" fmla="*/ 2147483646 w 571"/>
              <a:gd name="T33" fmla="*/ 2147483646 h 449"/>
              <a:gd name="T34" fmla="*/ 2147483646 w 571"/>
              <a:gd name="T35" fmla="*/ 2147483646 h 449"/>
              <a:gd name="T36" fmla="*/ 2147483646 w 571"/>
              <a:gd name="T37" fmla="*/ 2147483646 h 449"/>
              <a:gd name="T38" fmla="*/ 2147483646 w 571"/>
              <a:gd name="T39" fmla="*/ 2147483646 h 449"/>
              <a:gd name="T40" fmla="*/ 2147483646 w 571"/>
              <a:gd name="T41" fmla="*/ 2147483646 h 449"/>
              <a:gd name="T42" fmla="*/ 2147483646 w 571"/>
              <a:gd name="T43" fmla="*/ 2147483646 h 449"/>
              <a:gd name="T44" fmla="*/ 2147483646 w 571"/>
              <a:gd name="T45" fmla="*/ 2147483646 h 449"/>
              <a:gd name="T46" fmla="*/ 2147483646 w 571"/>
              <a:gd name="T47" fmla="*/ 2147483646 h 449"/>
              <a:gd name="T48" fmla="*/ 2147483646 w 571"/>
              <a:gd name="T49" fmla="*/ 2147483646 h 449"/>
              <a:gd name="T50" fmla="*/ 2147483646 w 571"/>
              <a:gd name="T51" fmla="*/ 2147483646 h 449"/>
              <a:gd name="T52" fmla="*/ 2147483646 w 571"/>
              <a:gd name="T53" fmla="*/ 2147483646 h 449"/>
              <a:gd name="T54" fmla="*/ 2147483646 w 571"/>
              <a:gd name="T55" fmla="*/ 2147483646 h 449"/>
              <a:gd name="T56" fmla="*/ 2147483646 w 571"/>
              <a:gd name="T57" fmla="*/ 2147483646 h 449"/>
              <a:gd name="T58" fmla="*/ 2147483646 w 571"/>
              <a:gd name="T59" fmla="*/ 2147483646 h 449"/>
              <a:gd name="T60" fmla="*/ 2147483646 w 571"/>
              <a:gd name="T61" fmla="*/ 2147483646 h 449"/>
              <a:gd name="T62" fmla="*/ 2147483646 w 571"/>
              <a:gd name="T63" fmla="*/ 2147483646 h 449"/>
              <a:gd name="T64" fmla="*/ 2147483646 w 571"/>
              <a:gd name="T65" fmla="*/ 2147483646 h 449"/>
              <a:gd name="T66" fmla="*/ 2147483646 w 571"/>
              <a:gd name="T67" fmla="*/ 2147483646 h 449"/>
              <a:gd name="T68" fmla="*/ 2147483646 w 571"/>
              <a:gd name="T69" fmla="*/ 2147483646 h 449"/>
              <a:gd name="T70" fmla="*/ 2147483646 w 571"/>
              <a:gd name="T71" fmla="*/ 2147483646 h 449"/>
              <a:gd name="T72" fmla="*/ 2147483646 w 571"/>
              <a:gd name="T73" fmla="*/ 2147483646 h 449"/>
              <a:gd name="T74" fmla="*/ 2147483646 w 571"/>
              <a:gd name="T75" fmla="*/ 2147483646 h 449"/>
              <a:gd name="T76" fmla="*/ 2147483646 w 571"/>
              <a:gd name="T77" fmla="*/ 2147483646 h 449"/>
              <a:gd name="T78" fmla="*/ 2147483646 w 571"/>
              <a:gd name="T79" fmla="*/ 2147483646 h 449"/>
              <a:gd name="T80" fmla="*/ 2147483646 w 571"/>
              <a:gd name="T81" fmla="*/ 2147483646 h 449"/>
              <a:gd name="T82" fmla="*/ 2147483646 w 571"/>
              <a:gd name="T83" fmla="*/ 2147483646 h 449"/>
              <a:gd name="T84" fmla="*/ 2147483646 w 571"/>
              <a:gd name="T85" fmla="*/ 2147483646 h 449"/>
              <a:gd name="T86" fmla="*/ 2147483646 w 571"/>
              <a:gd name="T87" fmla="*/ 2147483646 h 449"/>
              <a:gd name="T88" fmla="*/ 0 w 571"/>
              <a:gd name="T89" fmla="*/ 2147483646 h 449"/>
              <a:gd name="T90" fmla="*/ 0 w 571"/>
              <a:gd name="T91" fmla="*/ 2147483646 h 449"/>
              <a:gd name="T92" fmla="*/ 0 w 571"/>
              <a:gd name="T93" fmla="*/ 2147483646 h 449"/>
              <a:gd name="T94" fmla="*/ 0 w 571"/>
              <a:gd name="T95" fmla="*/ 2147483646 h 449"/>
              <a:gd name="T96" fmla="*/ 0 w 571"/>
              <a:gd name="T97" fmla="*/ 2147483646 h 449"/>
              <a:gd name="T98" fmla="*/ 0 w 571"/>
              <a:gd name="T99" fmla="*/ 2147483646 h 449"/>
              <a:gd name="T100" fmla="*/ 0 w 571"/>
              <a:gd name="T101" fmla="*/ 2147483646 h 449"/>
              <a:gd name="T102" fmla="*/ 2147483646 w 571"/>
              <a:gd name="T103" fmla="*/ 2147483646 h 449"/>
              <a:gd name="T104" fmla="*/ 2147483646 w 571"/>
              <a:gd name="T105" fmla="*/ 2147483646 h 449"/>
              <a:gd name="T106" fmla="*/ 2147483646 w 571"/>
              <a:gd name="T107" fmla="*/ 2147483646 h 449"/>
              <a:gd name="T108" fmla="*/ 2147483646 w 571"/>
              <a:gd name="T109" fmla="*/ 2147483646 h 449"/>
              <a:gd name="T110" fmla="*/ 2147483646 w 571"/>
              <a:gd name="T111" fmla="*/ 2147483646 h 449"/>
              <a:gd name="T112" fmla="*/ 2147483646 w 571"/>
              <a:gd name="T113" fmla="*/ 2147483646 h 449"/>
              <a:gd name="T114" fmla="*/ 2147483646 w 571"/>
              <a:gd name="T115" fmla="*/ 2147483646 h 449"/>
              <a:gd name="T116" fmla="*/ 2147483646 w 571"/>
              <a:gd name="T117" fmla="*/ 0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1"/>
              <a:gd name="T178" fmla="*/ 0 h 449"/>
              <a:gd name="T179" fmla="*/ 571 w 571"/>
              <a:gd name="T180" fmla="*/ 449 h 4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1" h="449">
                <a:moveTo>
                  <a:pt x="179" y="0"/>
                </a:moveTo>
                <a:lnTo>
                  <a:pt x="184" y="0"/>
                </a:lnTo>
                <a:lnTo>
                  <a:pt x="188" y="0"/>
                </a:lnTo>
                <a:lnTo>
                  <a:pt x="191" y="0"/>
                </a:lnTo>
                <a:lnTo>
                  <a:pt x="202" y="1"/>
                </a:lnTo>
                <a:lnTo>
                  <a:pt x="209" y="1"/>
                </a:lnTo>
                <a:lnTo>
                  <a:pt x="211" y="1"/>
                </a:lnTo>
                <a:lnTo>
                  <a:pt x="221" y="1"/>
                </a:lnTo>
                <a:lnTo>
                  <a:pt x="226" y="1"/>
                </a:lnTo>
                <a:lnTo>
                  <a:pt x="228" y="1"/>
                </a:lnTo>
                <a:lnTo>
                  <a:pt x="233" y="1"/>
                </a:lnTo>
                <a:lnTo>
                  <a:pt x="238" y="1"/>
                </a:lnTo>
                <a:lnTo>
                  <a:pt x="242" y="0"/>
                </a:lnTo>
                <a:lnTo>
                  <a:pt x="247" y="1"/>
                </a:lnTo>
                <a:lnTo>
                  <a:pt x="250" y="1"/>
                </a:lnTo>
                <a:lnTo>
                  <a:pt x="251" y="1"/>
                </a:lnTo>
                <a:lnTo>
                  <a:pt x="256" y="1"/>
                </a:lnTo>
                <a:lnTo>
                  <a:pt x="261" y="0"/>
                </a:lnTo>
                <a:lnTo>
                  <a:pt x="265" y="0"/>
                </a:lnTo>
                <a:lnTo>
                  <a:pt x="269" y="0"/>
                </a:lnTo>
                <a:lnTo>
                  <a:pt x="274" y="0"/>
                </a:lnTo>
                <a:lnTo>
                  <a:pt x="286" y="0"/>
                </a:lnTo>
                <a:lnTo>
                  <a:pt x="287" y="0"/>
                </a:lnTo>
                <a:lnTo>
                  <a:pt x="292" y="0"/>
                </a:lnTo>
                <a:lnTo>
                  <a:pt x="295" y="0"/>
                </a:lnTo>
                <a:lnTo>
                  <a:pt x="305" y="0"/>
                </a:lnTo>
                <a:lnTo>
                  <a:pt x="308" y="0"/>
                </a:lnTo>
                <a:lnTo>
                  <a:pt x="311" y="0"/>
                </a:lnTo>
                <a:lnTo>
                  <a:pt x="315" y="0"/>
                </a:lnTo>
                <a:lnTo>
                  <a:pt x="321" y="0"/>
                </a:lnTo>
                <a:lnTo>
                  <a:pt x="323" y="0"/>
                </a:lnTo>
                <a:lnTo>
                  <a:pt x="329" y="1"/>
                </a:lnTo>
                <a:lnTo>
                  <a:pt x="337" y="1"/>
                </a:lnTo>
                <a:lnTo>
                  <a:pt x="363" y="1"/>
                </a:lnTo>
                <a:lnTo>
                  <a:pt x="366" y="1"/>
                </a:lnTo>
                <a:lnTo>
                  <a:pt x="376" y="1"/>
                </a:lnTo>
                <a:lnTo>
                  <a:pt x="388" y="1"/>
                </a:lnTo>
                <a:lnTo>
                  <a:pt x="389" y="1"/>
                </a:lnTo>
                <a:lnTo>
                  <a:pt x="407" y="1"/>
                </a:lnTo>
                <a:lnTo>
                  <a:pt x="421" y="0"/>
                </a:lnTo>
                <a:lnTo>
                  <a:pt x="434" y="1"/>
                </a:lnTo>
                <a:lnTo>
                  <a:pt x="436" y="1"/>
                </a:lnTo>
                <a:lnTo>
                  <a:pt x="438" y="1"/>
                </a:lnTo>
                <a:lnTo>
                  <a:pt x="449" y="1"/>
                </a:lnTo>
                <a:lnTo>
                  <a:pt x="451" y="1"/>
                </a:lnTo>
                <a:lnTo>
                  <a:pt x="459" y="1"/>
                </a:lnTo>
                <a:lnTo>
                  <a:pt x="460" y="1"/>
                </a:lnTo>
                <a:lnTo>
                  <a:pt x="464" y="1"/>
                </a:lnTo>
                <a:lnTo>
                  <a:pt x="466" y="1"/>
                </a:lnTo>
                <a:lnTo>
                  <a:pt x="468" y="1"/>
                </a:lnTo>
                <a:lnTo>
                  <a:pt x="478" y="1"/>
                </a:lnTo>
                <a:lnTo>
                  <a:pt x="488" y="1"/>
                </a:lnTo>
                <a:lnTo>
                  <a:pt x="496" y="1"/>
                </a:lnTo>
                <a:lnTo>
                  <a:pt x="498" y="1"/>
                </a:lnTo>
                <a:lnTo>
                  <a:pt x="505" y="1"/>
                </a:lnTo>
                <a:lnTo>
                  <a:pt x="518" y="0"/>
                </a:lnTo>
                <a:lnTo>
                  <a:pt x="520" y="0"/>
                </a:lnTo>
                <a:lnTo>
                  <a:pt x="523" y="0"/>
                </a:lnTo>
                <a:lnTo>
                  <a:pt x="524" y="0"/>
                </a:lnTo>
                <a:lnTo>
                  <a:pt x="527" y="0"/>
                </a:lnTo>
                <a:lnTo>
                  <a:pt x="531" y="0"/>
                </a:lnTo>
                <a:lnTo>
                  <a:pt x="538" y="0"/>
                </a:lnTo>
                <a:lnTo>
                  <a:pt x="540" y="0"/>
                </a:lnTo>
                <a:lnTo>
                  <a:pt x="542" y="1"/>
                </a:lnTo>
                <a:lnTo>
                  <a:pt x="545" y="1"/>
                </a:lnTo>
                <a:lnTo>
                  <a:pt x="556" y="1"/>
                </a:lnTo>
                <a:lnTo>
                  <a:pt x="562" y="1"/>
                </a:lnTo>
                <a:lnTo>
                  <a:pt x="566" y="1"/>
                </a:lnTo>
                <a:lnTo>
                  <a:pt x="570" y="1"/>
                </a:lnTo>
                <a:lnTo>
                  <a:pt x="570" y="3"/>
                </a:lnTo>
                <a:lnTo>
                  <a:pt x="570" y="6"/>
                </a:lnTo>
                <a:lnTo>
                  <a:pt x="570" y="13"/>
                </a:lnTo>
                <a:lnTo>
                  <a:pt x="570" y="18"/>
                </a:lnTo>
                <a:lnTo>
                  <a:pt x="570" y="23"/>
                </a:lnTo>
                <a:lnTo>
                  <a:pt x="570" y="45"/>
                </a:lnTo>
                <a:lnTo>
                  <a:pt x="570" y="47"/>
                </a:lnTo>
                <a:lnTo>
                  <a:pt x="570" y="50"/>
                </a:lnTo>
                <a:lnTo>
                  <a:pt x="570" y="57"/>
                </a:lnTo>
                <a:lnTo>
                  <a:pt x="570" y="66"/>
                </a:lnTo>
                <a:lnTo>
                  <a:pt x="570" y="75"/>
                </a:lnTo>
                <a:lnTo>
                  <a:pt x="570" y="82"/>
                </a:lnTo>
                <a:lnTo>
                  <a:pt x="570" y="84"/>
                </a:lnTo>
                <a:lnTo>
                  <a:pt x="570" y="91"/>
                </a:lnTo>
                <a:lnTo>
                  <a:pt x="570" y="93"/>
                </a:lnTo>
                <a:lnTo>
                  <a:pt x="570" y="100"/>
                </a:lnTo>
                <a:lnTo>
                  <a:pt x="570" y="106"/>
                </a:lnTo>
                <a:lnTo>
                  <a:pt x="570" y="112"/>
                </a:lnTo>
                <a:lnTo>
                  <a:pt x="570" y="118"/>
                </a:lnTo>
                <a:lnTo>
                  <a:pt x="570" y="122"/>
                </a:lnTo>
                <a:lnTo>
                  <a:pt x="570" y="124"/>
                </a:lnTo>
                <a:lnTo>
                  <a:pt x="570" y="126"/>
                </a:lnTo>
                <a:lnTo>
                  <a:pt x="570" y="131"/>
                </a:lnTo>
                <a:lnTo>
                  <a:pt x="570" y="142"/>
                </a:lnTo>
                <a:lnTo>
                  <a:pt x="570" y="148"/>
                </a:lnTo>
                <a:lnTo>
                  <a:pt x="566" y="148"/>
                </a:lnTo>
                <a:lnTo>
                  <a:pt x="550" y="148"/>
                </a:lnTo>
                <a:lnTo>
                  <a:pt x="526" y="148"/>
                </a:lnTo>
                <a:lnTo>
                  <a:pt x="511" y="148"/>
                </a:lnTo>
                <a:lnTo>
                  <a:pt x="496" y="157"/>
                </a:lnTo>
                <a:lnTo>
                  <a:pt x="496" y="169"/>
                </a:lnTo>
                <a:lnTo>
                  <a:pt x="496" y="174"/>
                </a:lnTo>
                <a:lnTo>
                  <a:pt x="496" y="181"/>
                </a:lnTo>
                <a:lnTo>
                  <a:pt x="496" y="192"/>
                </a:lnTo>
                <a:lnTo>
                  <a:pt x="496" y="196"/>
                </a:lnTo>
                <a:lnTo>
                  <a:pt x="496" y="207"/>
                </a:lnTo>
                <a:lnTo>
                  <a:pt x="496" y="225"/>
                </a:lnTo>
                <a:lnTo>
                  <a:pt x="496" y="227"/>
                </a:lnTo>
                <a:lnTo>
                  <a:pt x="496" y="230"/>
                </a:lnTo>
                <a:lnTo>
                  <a:pt x="496" y="234"/>
                </a:lnTo>
                <a:lnTo>
                  <a:pt x="496" y="238"/>
                </a:lnTo>
                <a:lnTo>
                  <a:pt x="496" y="243"/>
                </a:lnTo>
                <a:lnTo>
                  <a:pt x="496" y="248"/>
                </a:lnTo>
                <a:lnTo>
                  <a:pt x="496" y="253"/>
                </a:lnTo>
                <a:lnTo>
                  <a:pt x="496" y="262"/>
                </a:lnTo>
                <a:lnTo>
                  <a:pt x="496" y="268"/>
                </a:lnTo>
                <a:lnTo>
                  <a:pt x="496" y="270"/>
                </a:lnTo>
                <a:lnTo>
                  <a:pt x="496" y="273"/>
                </a:lnTo>
                <a:lnTo>
                  <a:pt x="496" y="287"/>
                </a:lnTo>
                <a:lnTo>
                  <a:pt x="496" y="298"/>
                </a:lnTo>
                <a:lnTo>
                  <a:pt x="496" y="302"/>
                </a:lnTo>
                <a:lnTo>
                  <a:pt x="496" y="308"/>
                </a:lnTo>
                <a:lnTo>
                  <a:pt x="496" y="315"/>
                </a:lnTo>
                <a:lnTo>
                  <a:pt x="496" y="324"/>
                </a:lnTo>
                <a:lnTo>
                  <a:pt x="496" y="326"/>
                </a:lnTo>
                <a:lnTo>
                  <a:pt x="496" y="347"/>
                </a:lnTo>
                <a:lnTo>
                  <a:pt x="496" y="356"/>
                </a:lnTo>
                <a:lnTo>
                  <a:pt x="496" y="365"/>
                </a:lnTo>
                <a:lnTo>
                  <a:pt x="496" y="371"/>
                </a:lnTo>
                <a:lnTo>
                  <a:pt x="486" y="373"/>
                </a:lnTo>
                <a:lnTo>
                  <a:pt x="466" y="373"/>
                </a:lnTo>
                <a:lnTo>
                  <a:pt x="460" y="373"/>
                </a:lnTo>
                <a:lnTo>
                  <a:pt x="453" y="373"/>
                </a:lnTo>
                <a:lnTo>
                  <a:pt x="451" y="373"/>
                </a:lnTo>
                <a:lnTo>
                  <a:pt x="448" y="373"/>
                </a:lnTo>
                <a:lnTo>
                  <a:pt x="444" y="373"/>
                </a:lnTo>
                <a:lnTo>
                  <a:pt x="440" y="373"/>
                </a:lnTo>
                <a:lnTo>
                  <a:pt x="438" y="373"/>
                </a:lnTo>
                <a:lnTo>
                  <a:pt x="437" y="373"/>
                </a:lnTo>
                <a:lnTo>
                  <a:pt x="425" y="376"/>
                </a:lnTo>
                <a:lnTo>
                  <a:pt x="425" y="380"/>
                </a:lnTo>
                <a:lnTo>
                  <a:pt x="425" y="381"/>
                </a:lnTo>
                <a:lnTo>
                  <a:pt x="425" y="386"/>
                </a:lnTo>
                <a:lnTo>
                  <a:pt x="425" y="389"/>
                </a:lnTo>
                <a:lnTo>
                  <a:pt x="425" y="397"/>
                </a:lnTo>
                <a:lnTo>
                  <a:pt x="425" y="406"/>
                </a:lnTo>
                <a:lnTo>
                  <a:pt x="425" y="409"/>
                </a:lnTo>
                <a:lnTo>
                  <a:pt x="425" y="412"/>
                </a:lnTo>
                <a:lnTo>
                  <a:pt x="425" y="421"/>
                </a:lnTo>
                <a:lnTo>
                  <a:pt x="425" y="425"/>
                </a:lnTo>
                <a:lnTo>
                  <a:pt x="425" y="434"/>
                </a:lnTo>
                <a:lnTo>
                  <a:pt x="423" y="448"/>
                </a:lnTo>
                <a:lnTo>
                  <a:pt x="421" y="448"/>
                </a:lnTo>
                <a:lnTo>
                  <a:pt x="412" y="448"/>
                </a:lnTo>
                <a:lnTo>
                  <a:pt x="398" y="448"/>
                </a:lnTo>
                <a:lnTo>
                  <a:pt x="396" y="448"/>
                </a:lnTo>
                <a:lnTo>
                  <a:pt x="387" y="448"/>
                </a:lnTo>
                <a:lnTo>
                  <a:pt x="382" y="448"/>
                </a:lnTo>
                <a:lnTo>
                  <a:pt x="375" y="448"/>
                </a:lnTo>
                <a:lnTo>
                  <a:pt x="370" y="448"/>
                </a:lnTo>
                <a:lnTo>
                  <a:pt x="366" y="448"/>
                </a:lnTo>
                <a:lnTo>
                  <a:pt x="363" y="448"/>
                </a:lnTo>
                <a:lnTo>
                  <a:pt x="361" y="448"/>
                </a:lnTo>
                <a:lnTo>
                  <a:pt x="354" y="448"/>
                </a:lnTo>
                <a:lnTo>
                  <a:pt x="351" y="448"/>
                </a:lnTo>
                <a:lnTo>
                  <a:pt x="344" y="448"/>
                </a:lnTo>
                <a:lnTo>
                  <a:pt x="341" y="448"/>
                </a:lnTo>
                <a:lnTo>
                  <a:pt x="306" y="448"/>
                </a:lnTo>
                <a:lnTo>
                  <a:pt x="302" y="448"/>
                </a:lnTo>
                <a:lnTo>
                  <a:pt x="295" y="448"/>
                </a:lnTo>
                <a:lnTo>
                  <a:pt x="292" y="448"/>
                </a:lnTo>
                <a:lnTo>
                  <a:pt x="289" y="448"/>
                </a:lnTo>
                <a:lnTo>
                  <a:pt x="286" y="448"/>
                </a:lnTo>
                <a:lnTo>
                  <a:pt x="282" y="448"/>
                </a:lnTo>
                <a:lnTo>
                  <a:pt x="281" y="448"/>
                </a:lnTo>
                <a:lnTo>
                  <a:pt x="278" y="448"/>
                </a:lnTo>
                <a:lnTo>
                  <a:pt x="277" y="448"/>
                </a:lnTo>
                <a:lnTo>
                  <a:pt x="274" y="448"/>
                </a:lnTo>
                <a:lnTo>
                  <a:pt x="272" y="448"/>
                </a:lnTo>
                <a:lnTo>
                  <a:pt x="263" y="448"/>
                </a:lnTo>
                <a:lnTo>
                  <a:pt x="253" y="448"/>
                </a:lnTo>
                <a:lnTo>
                  <a:pt x="248" y="448"/>
                </a:lnTo>
                <a:lnTo>
                  <a:pt x="246" y="448"/>
                </a:lnTo>
                <a:lnTo>
                  <a:pt x="240" y="448"/>
                </a:lnTo>
                <a:lnTo>
                  <a:pt x="230" y="448"/>
                </a:lnTo>
                <a:lnTo>
                  <a:pt x="228" y="448"/>
                </a:lnTo>
                <a:lnTo>
                  <a:pt x="218" y="448"/>
                </a:lnTo>
                <a:lnTo>
                  <a:pt x="214" y="448"/>
                </a:lnTo>
                <a:lnTo>
                  <a:pt x="204" y="448"/>
                </a:lnTo>
                <a:lnTo>
                  <a:pt x="199" y="448"/>
                </a:lnTo>
                <a:lnTo>
                  <a:pt x="196" y="448"/>
                </a:lnTo>
                <a:lnTo>
                  <a:pt x="187" y="448"/>
                </a:lnTo>
                <a:lnTo>
                  <a:pt x="184" y="448"/>
                </a:lnTo>
                <a:lnTo>
                  <a:pt x="181" y="448"/>
                </a:lnTo>
                <a:lnTo>
                  <a:pt x="173" y="448"/>
                </a:lnTo>
                <a:lnTo>
                  <a:pt x="171" y="448"/>
                </a:lnTo>
                <a:lnTo>
                  <a:pt x="165" y="448"/>
                </a:lnTo>
                <a:lnTo>
                  <a:pt x="159" y="448"/>
                </a:lnTo>
                <a:lnTo>
                  <a:pt x="151" y="448"/>
                </a:lnTo>
                <a:lnTo>
                  <a:pt x="148" y="448"/>
                </a:lnTo>
                <a:lnTo>
                  <a:pt x="146" y="448"/>
                </a:lnTo>
                <a:lnTo>
                  <a:pt x="141" y="448"/>
                </a:lnTo>
                <a:lnTo>
                  <a:pt x="139" y="448"/>
                </a:lnTo>
                <a:lnTo>
                  <a:pt x="133" y="448"/>
                </a:lnTo>
                <a:lnTo>
                  <a:pt x="129" y="448"/>
                </a:lnTo>
                <a:lnTo>
                  <a:pt x="128" y="448"/>
                </a:lnTo>
                <a:lnTo>
                  <a:pt x="127" y="448"/>
                </a:lnTo>
                <a:lnTo>
                  <a:pt x="118" y="448"/>
                </a:lnTo>
                <a:lnTo>
                  <a:pt x="115" y="448"/>
                </a:lnTo>
                <a:lnTo>
                  <a:pt x="106" y="448"/>
                </a:lnTo>
                <a:lnTo>
                  <a:pt x="104" y="448"/>
                </a:lnTo>
                <a:lnTo>
                  <a:pt x="98" y="448"/>
                </a:lnTo>
                <a:lnTo>
                  <a:pt x="93" y="448"/>
                </a:lnTo>
                <a:lnTo>
                  <a:pt x="87" y="448"/>
                </a:lnTo>
                <a:lnTo>
                  <a:pt x="84" y="448"/>
                </a:lnTo>
                <a:lnTo>
                  <a:pt x="83" y="448"/>
                </a:lnTo>
                <a:lnTo>
                  <a:pt x="69" y="448"/>
                </a:lnTo>
                <a:lnTo>
                  <a:pt x="46" y="448"/>
                </a:lnTo>
                <a:lnTo>
                  <a:pt x="35" y="448"/>
                </a:lnTo>
                <a:lnTo>
                  <a:pt x="32" y="448"/>
                </a:lnTo>
                <a:lnTo>
                  <a:pt x="25" y="448"/>
                </a:lnTo>
                <a:lnTo>
                  <a:pt x="0" y="448"/>
                </a:lnTo>
                <a:lnTo>
                  <a:pt x="0" y="435"/>
                </a:lnTo>
                <a:lnTo>
                  <a:pt x="0" y="432"/>
                </a:lnTo>
                <a:lnTo>
                  <a:pt x="0" y="423"/>
                </a:lnTo>
                <a:lnTo>
                  <a:pt x="0" y="419"/>
                </a:lnTo>
                <a:lnTo>
                  <a:pt x="0" y="417"/>
                </a:lnTo>
                <a:lnTo>
                  <a:pt x="0" y="415"/>
                </a:lnTo>
                <a:lnTo>
                  <a:pt x="0" y="393"/>
                </a:lnTo>
                <a:lnTo>
                  <a:pt x="0" y="384"/>
                </a:lnTo>
                <a:lnTo>
                  <a:pt x="0" y="375"/>
                </a:lnTo>
                <a:lnTo>
                  <a:pt x="0" y="373"/>
                </a:lnTo>
                <a:lnTo>
                  <a:pt x="0" y="369"/>
                </a:lnTo>
                <a:lnTo>
                  <a:pt x="0" y="364"/>
                </a:lnTo>
                <a:lnTo>
                  <a:pt x="0" y="360"/>
                </a:lnTo>
                <a:lnTo>
                  <a:pt x="0" y="352"/>
                </a:lnTo>
                <a:lnTo>
                  <a:pt x="0" y="348"/>
                </a:lnTo>
                <a:lnTo>
                  <a:pt x="0" y="336"/>
                </a:lnTo>
                <a:lnTo>
                  <a:pt x="0" y="333"/>
                </a:lnTo>
                <a:lnTo>
                  <a:pt x="0" y="332"/>
                </a:lnTo>
                <a:lnTo>
                  <a:pt x="0" y="328"/>
                </a:lnTo>
                <a:lnTo>
                  <a:pt x="0" y="325"/>
                </a:lnTo>
                <a:lnTo>
                  <a:pt x="0" y="323"/>
                </a:lnTo>
                <a:lnTo>
                  <a:pt x="0" y="314"/>
                </a:lnTo>
                <a:lnTo>
                  <a:pt x="0" y="311"/>
                </a:lnTo>
                <a:lnTo>
                  <a:pt x="0" y="302"/>
                </a:lnTo>
                <a:lnTo>
                  <a:pt x="0" y="272"/>
                </a:lnTo>
                <a:lnTo>
                  <a:pt x="0" y="256"/>
                </a:lnTo>
                <a:lnTo>
                  <a:pt x="0" y="238"/>
                </a:lnTo>
                <a:lnTo>
                  <a:pt x="0" y="195"/>
                </a:lnTo>
                <a:lnTo>
                  <a:pt x="0" y="187"/>
                </a:lnTo>
                <a:lnTo>
                  <a:pt x="0" y="185"/>
                </a:lnTo>
                <a:lnTo>
                  <a:pt x="0" y="183"/>
                </a:lnTo>
                <a:lnTo>
                  <a:pt x="0" y="173"/>
                </a:lnTo>
                <a:lnTo>
                  <a:pt x="0" y="165"/>
                </a:lnTo>
                <a:lnTo>
                  <a:pt x="0" y="157"/>
                </a:lnTo>
                <a:lnTo>
                  <a:pt x="0" y="148"/>
                </a:lnTo>
                <a:lnTo>
                  <a:pt x="18" y="148"/>
                </a:lnTo>
                <a:lnTo>
                  <a:pt x="31" y="148"/>
                </a:lnTo>
                <a:lnTo>
                  <a:pt x="34" y="148"/>
                </a:lnTo>
                <a:lnTo>
                  <a:pt x="36" y="148"/>
                </a:lnTo>
                <a:lnTo>
                  <a:pt x="47" y="148"/>
                </a:lnTo>
                <a:lnTo>
                  <a:pt x="59" y="148"/>
                </a:lnTo>
                <a:lnTo>
                  <a:pt x="66" y="148"/>
                </a:lnTo>
                <a:lnTo>
                  <a:pt x="72" y="142"/>
                </a:lnTo>
                <a:lnTo>
                  <a:pt x="72" y="134"/>
                </a:lnTo>
                <a:lnTo>
                  <a:pt x="72" y="130"/>
                </a:lnTo>
                <a:lnTo>
                  <a:pt x="72" y="113"/>
                </a:lnTo>
                <a:lnTo>
                  <a:pt x="72" y="109"/>
                </a:lnTo>
                <a:lnTo>
                  <a:pt x="72" y="99"/>
                </a:lnTo>
                <a:lnTo>
                  <a:pt x="72" y="93"/>
                </a:lnTo>
                <a:lnTo>
                  <a:pt x="72" y="91"/>
                </a:lnTo>
                <a:lnTo>
                  <a:pt x="72" y="88"/>
                </a:lnTo>
                <a:lnTo>
                  <a:pt x="72" y="85"/>
                </a:lnTo>
                <a:lnTo>
                  <a:pt x="72" y="80"/>
                </a:lnTo>
                <a:lnTo>
                  <a:pt x="72" y="73"/>
                </a:lnTo>
                <a:lnTo>
                  <a:pt x="84" y="73"/>
                </a:lnTo>
                <a:lnTo>
                  <a:pt x="104" y="73"/>
                </a:lnTo>
                <a:lnTo>
                  <a:pt x="116" y="73"/>
                </a:lnTo>
                <a:lnTo>
                  <a:pt x="133" y="73"/>
                </a:lnTo>
                <a:lnTo>
                  <a:pt x="137" y="73"/>
                </a:lnTo>
                <a:lnTo>
                  <a:pt x="141" y="73"/>
                </a:lnTo>
                <a:lnTo>
                  <a:pt x="143" y="73"/>
                </a:lnTo>
                <a:lnTo>
                  <a:pt x="155" y="73"/>
                </a:lnTo>
                <a:lnTo>
                  <a:pt x="168" y="73"/>
                </a:lnTo>
                <a:lnTo>
                  <a:pt x="179" y="70"/>
                </a:lnTo>
                <a:lnTo>
                  <a:pt x="179" y="65"/>
                </a:lnTo>
                <a:lnTo>
                  <a:pt x="179" y="57"/>
                </a:lnTo>
                <a:lnTo>
                  <a:pt x="179" y="53"/>
                </a:lnTo>
                <a:lnTo>
                  <a:pt x="179" y="46"/>
                </a:lnTo>
                <a:lnTo>
                  <a:pt x="179" y="44"/>
                </a:lnTo>
                <a:lnTo>
                  <a:pt x="179" y="37"/>
                </a:lnTo>
                <a:lnTo>
                  <a:pt x="179" y="19"/>
                </a:lnTo>
                <a:lnTo>
                  <a:pt x="179" y="7"/>
                </a:lnTo>
                <a:lnTo>
                  <a:pt x="179" y="3"/>
                </a:lnTo>
                <a:lnTo>
                  <a:pt x="179"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6" name="Freeform 250"/>
          <p:cNvSpPr>
            <a:spLocks/>
          </p:cNvSpPr>
          <p:nvPr/>
        </p:nvSpPr>
        <p:spPr bwMode="auto">
          <a:xfrm>
            <a:off x="9494838" y="4437064"/>
            <a:ext cx="684212" cy="1069975"/>
          </a:xfrm>
          <a:custGeom>
            <a:avLst/>
            <a:gdLst>
              <a:gd name="T0" fmla="*/ 2147483646 w 474"/>
              <a:gd name="T1" fmla="*/ 0 h 764"/>
              <a:gd name="T2" fmla="*/ 2147483646 w 474"/>
              <a:gd name="T3" fmla="*/ 0 h 764"/>
              <a:gd name="T4" fmla="*/ 2147483646 w 474"/>
              <a:gd name="T5" fmla="*/ 0 h 764"/>
              <a:gd name="T6" fmla="*/ 2147483646 w 474"/>
              <a:gd name="T7" fmla="*/ 0 h 764"/>
              <a:gd name="T8" fmla="*/ 2147483646 w 474"/>
              <a:gd name="T9" fmla="*/ 0 h 764"/>
              <a:gd name="T10" fmla="*/ 2147483646 w 474"/>
              <a:gd name="T11" fmla="*/ 0 h 764"/>
              <a:gd name="T12" fmla="*/ 2147483646 w 474"/>
              <a:gd name="T13" fmla="*/ 2147483646 h 764"/>
              <a:gd name="T14" fmla="*/ 2147483646 w 474"/>
              <a:gd name="T15" fmla="*/ 2147483646 h 764"/>
              <a:gd name="T16" fmla="*/ 2147483646 w 474"/>
              <a:gd name="T17" fmla="*/ 2147483646 h 764"/>
              <a:gd name="T18" fmla="*/ 2147483646 w 474"/>
              <a:gd name="T19" fmla="*/ 2147483646 h 764"/>
              <a:gd name="T20" fmla="*/ 2147483646 w 474"/>
              <a:gd name="T21" fmla="*/ 2147483646 h 764"/>
              <a:gd name="T22" fmla="*/ 2147483646 w 474"/>
              <a:gd name="T23" fmla="*/ 2147483646 h 764"/>
              <a:gd name="T24" fmla="*/ 2147483646 w 474"/>
              <a:gd name="T25" fmla="*/ 2147483646 h 764"/>
              <a:gd name="T26" fmla="*/ 2147483646 w 474"/>
              <a:gd name="T27" fmla="*/ 2147483646 h 764"/>
              <a:gd name="T28" fmla="*/ 2147483646 w 474"/>
              <a:gd name="T29" fmla="*/ 2147483646 h 764"/>
              <a:gd name="T30" fmla="*/ 2147483646 w 474"/>
              <a:gd name="T31" fmla="*/ 2147483646 h 764"/>
              <a:gd name="T32" fmla="*/ 2147483646 w 474"/>
              <a:gd name="T33" fmla="*/ 2147483646 h 764"/>
              <a:gd name="T34" fmla="*/ 2147483646 w 474"/>
              <a:gd name="T35" fmla="*/ 2147483646 h 764"/>
              <a:gd name="T36" fmla="*/ 2147483646 w 474"/>
              <a:gd name="T37" fmla="*/ 2147483646 h 764"/>
              <a:gd name="T38" fmla="*/ 2147483646 w 474"/>
              <a:gd name="T39" fmla="*/ 2147483646 h 764"/>
              <a:gd name="T40" fmla="*/ 2147483646 w 474"/>
              <a:gd name="T41" fmla="*/ 2147483646 h 764"/>
              <a:gd name="T42" fmla="*/ 2147483646 w 474"/>
              <a:gd name="T43" fmla="*/ 2147483646 h 764"/>
              <a:gd name="T44" fmla="*/ 2147483646 w 474"/>
              <a:gd name="T45" fmla="*/ 2147483646 h 764"/>
              <a:gd name="T46" fmla="*/ 2147483646 w 474"/>
              <a:gd name="T47" fmla="*/ 2147483646 h 764"/>
              <a:gd name="T48" fmla="*/ 2147483646 w 474"/>
              <a:gd name="T49" fmla="*/ 2147483646 h 764"/>
              <a:gd name="T50" fmla="*/ 2147483646 w 474"/>
              <a:gd name="T51" fmla="*/ 2147483646 h 764"/>
              <a:gd name="T52" fmla="*/ 2147483646 w 474"/>
              <a:gd name="T53" fmla="*/ 2147483646 h 764"/>
              <a:gd name="T54" fmla="*/ 2147483646 w 474"/>
              <a:gd name="T55" fmla="*/ 2147483646 h 764"/>
              <a:gd name="T56" fmla="*/ 2147483646 w 474"/>
              <a:gd name="T57" fmla="*/ 2147483646 h 764"/>
              <a:gd name="T58" fmla="*/ 2147483646 w 474"/>
              <a:gd name="T59" fmla="*/ 2147483646 h 764"/>
              <a:gd name="T60" fmla="*/ 2147483646 w 474"/>
              <a:gd name="T61" fmla="*/ 2147483646 h 764"/>
              <a:gd name="T62" fmla="*/ 2147483646 w 474"/>
              <a:gd name="T63" fmla="*/ 2147483646 h 764"/>
              <a:gd name="T64" fmla="*/ 2147483646 w 474"/>
              <a:gd name="T65" fmla="*/ 2147483646 h 764"/>
              <a:gd name="T66" fmla="*/ 2147483646 w 474"/>
              <a:gd name="T67" fmla="*/ 2147483646 h 764"/>
              <a:gd name="T68" fmla="*/ 2147483646 w 474"/>
              <a:gd name="T69" fmla="*/ 2147483646 h 764"/>
              <a:gd name="T70" fmla="*/ 2147483646 w 474"/>
              <a:gd name="T71" fmla="*/ 2147483646 h 764"/>
              <a:gd name="T72" fmla="*/ 2147483646 w 474"/>
              <a:gd name="T73" fmla="*/ 2147483646 h 764"/>
              <a:gd name="T74" fmla="*/ 2147483646 w 474"/>
              <a:gd name="T75" fmla="*/ 2147483646 h 764"/>
              <a:gd name="T76" fmla="*/ 2147483646 w 474"/>
              <a:gd name="T77" fmla="*/ 2147483646 h 764"/>
              <a:gd name="T78" fmla="*/ 2147483646 w 474"/>
              <a:gd name="T79" fmla="*/ 2147483646 h 764"/>
              <a:gd name="T80" fmla="*/ 2147483646 w 474"/>
              <a:gd name="T81" fmla="*/ 2147483646 h 764"/>
              <a:gd name="T82" fmla="*/ 2147483646 w 474"/>
              <a:gd name="T83" fmla="*/ 2147483646 h 764"/>
              <a:gd name="T84" fmla="*/ 0 w 474"/>
              <a:gd name="T85" fmla="*/ 2147483646 h 764"/>
              <a:gd name="T86" fmla="*/ 0 w 474"/>
              <a:gd name="T87" fmla="*/ 2147483646 h 764"/>
              <a:gd name="T88" fmla="*/ 0 w 474"/>
              <a:gd name="T89" fmla="*/ 2147483646 h 764"/>
              <a:gd name="T90" fmla="*/ 0 w 474"/>
              <a:gd name="T91" fmla="*/ 2147483646 h 764"/>
              <a:gd name="T92" fmla="*/ 2147483646 w 474"/>
              <a:gd name="T93" fmla="*/ 2147483646 h 764"/>
              <a:gd name="T94" fmla="*/ 2147483646 w 474"/>
              <a:gd name="T95" fmla="*/ 2147483646 h 764"/>
              <a:gd name="T96" fmla="*/ 2147483646 w 474"/>
              <a:gd name="T97" fmla="*/ 2147483646 h 764"/>
              <a:gd name="T98" fmla="*/ 2147483646 w 474"/>
              <a:gd name="T99" fmla="*/ 2147483646 h 764"/>
              <a:gd name="T100" fmla="*/ 2147483646 w 474"/>
              <a:gd name="T101" fmla="*/ 2147483646 h 764"/>
              <a:gd name="T102" fmla="*/ 2147483646 w 474"/>
              <a:gd name="T103" fmla="*/ 2147483646 h 764"/>
              <a:gd name="T104" fmla="*/ 2147483646 w 474"/>
              <a:gd name="T105" fmla="*/ 2147483646 h 764"/>
              <a:gd name="T106" fmla="*/ 2147483646 w 474"/>
              <a:gd name="T107" fmla="*/ 0 h 764"/>
              <a:gd name="T108" fmla="*/ 2147483646 w 474"/>
              <a:gd name="T109" fmla="*/ 2147483646 h 764"/>
              <a:gd name="T110" fmla="*/ 2147483646 w 474"/>
              <a:gd name="T111" fmla="*/ 2147483646 h 764"/>
              <a:gd name="T112" fmla="*/ 2147483646 w 474"/>
              <a:gd name="T113" fmla="*/ 2147483646 h 764"/>
              <a:gd name="T114" fmla="*/ 2147483646 w 474"/>
              <a:gd name="T115" fmla="*/ 2147483646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4"/>
              <a:gd name="T175" fmla="*/ 0 h 764"/>
              <a:gd name="T176" fmla="*/ 474 w 474"/>
              <a:gd name="T177" fmla="*/ 764 h 7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4" h="764">
                <a:moveTo>
                  <a:pt x="148" y="0"/>
                </a:moveTo>
                <a:lnTo>
                  <a:pt x="155" y="0"/>
                </a:lnTo>
                <a:lnTo>
                  <a:pt x="179" y="0"/>
                </a:lnTo>
                <a:lnTo>
                  <a:pt x="205" y="0"/>
                </a:lnTo>
                <a:lnTo>
                  <a:pt x="217" y="0"/>
                </a:lnTo>
                <a:lnTo>
                  <a:pt x="223" y="0"/>
                </a:lnTo>
                <a:lnTo>
                  <a:pt x="244" y="0"/>
                </a:lnTo>
                <a:lnTo>
                  <a:pt x="247" y="0"/>
                </a:lnTo>
                <a:lnTo>
                  <a:pt x="259" y="0"/>
                </a:lnTo>
                <a:lnTo>
                  <a:pt x="264" y="0"/>
                </a:lnTo>
                <a:lnTo>
                  <a:pt x="269" y="0"/>
                </a:lnTo>
                <a:lnTo>
                  <a:pt x="278" y="0"/>
                </a:lnTo>
                <a:lnTo>
                  <a:pt x="283" y="0"/>
                </a:lnTo>
                <a:lnTo>
                  <a:pt x="286" y="0"/>
                </a:lnTo>
                <a:lnTo>
                  <a:pt x="290" y="0"/>
                </a:lnTo>
                <a:lnTo>
                  <a:pt x="292" y="0"/>
                </a:lnTo>
                <a:lnTo>
                  <a:pt x="295" y="0"/>
                </a:lnTo>
                <a:lnTo>
                  <a:pt x="298" y="0"/>
                </a:lnTo>
                <a:lnTo>
                  <a:pt x="303" y="0"/>
                </a:lnTo>
                <a:lnTo>
                  <a:pt x="305" y="0"/>
                </a:lnTo>
                <a:lnTo>
                  <a:pt x="310" y="0"/>
                </a:lnTo>
                <a:lnTo>
                  <a:pt x="313" y="0"/>
                </a:lnTo>
                <a:lnTo>
                  <a:pt x="321" y="0"/>
                </a:lnTo>
                <a:lnTo>
                  <a:pt x="322" y="0"/>
                </a:lnTo>
                <a:lnTo>
                  <a:pt x="325" y="0"/>
                </a:lnTo>
                <a:lnTo>
                  <a:pt x="328" y="0"/>
                </a:lnTo>
                <a:lnTo>
                  <a:pt x="330" y="0"/>
                </a:lnTo>
                <a:lnTo>
                  <a:pt x="335" y="0"/>
                </a:lnTo>
                <a:lnTo>
                  <a:pt x="338" y="0"/>
                </a:lnTo>
                <a:lnTo>
                  <a:pt x="348" y="0"/>
                </a:lnTo>
                <a:lnTo>
                  <a:pt x="349" y="0"/>
                </a:lnTo>
                <a:lnTo>
                  <a:pt x="366" y="0"/>
                </a:lnTo>
                <a:lnTo>
                  <a:pt x="378" y="0"/>
                </a:lnTo>
                <a:lnTo>
                  <a:pt x="394" y="0"/>
                </a:lnTo>
                <a:lnTo>
                  <a:pt x="399" y="0"/>
                </a:lnTo>
                <a:lnTo>
                  <a:pt x="401" y="0"/>
                </a:lnTo>
                <a:lnTo>
                  <a:pt x="403" y="0"/>
                </a:lnTo>
                <a:lnTo>
                  <a:pt x="409" y="0"/>
                </a:lnTo>
                <a:lnTo>
                  <a:pt x="414" y="0"/>
                </a:lnTo>
                <a:lnTo>
                  <a:pt x="424" y="0"/>
                </a:lnTo>
                <a:lnTo>
                  <a:pt x="433" y="0"/>
                </a:lnTo>
                <a:lnTo>
                  <a:pt x="435" y="0"/>
                </a:lnTo>
                <a:lnTo>
                  <a:pt x="438" y="0"/>
                </a:lnTo>
                <a:lnTo>
                  <a:pt x="444" y="0"/>
                </a:lnTo>
                <a:lnTo>
                  <a:pt x="448" y="0"/>
                </a:lnTo>
                <a:lnTo>
                  <a:pt x="449" y="0"/>
                </a:lnTo>
                <a:lnTo>
                  <a:pt x="452" y="0"/>
                </a:lnTo>
                <a:lnTo>
                  <a:pt x="454" y="0"/>
                </a:lnTo>
                <a:lnTo>
                  <a:pt x="464" y="0"/>
                </a:lnTo>
                <a:lnTo>
                  <a:pt x="468" y="0"/>
                </a:lnTo>
                <a:lnTo>
                  <a:pt x="473" y="0"/>
                </a:lnTo>
                <a:lnTo>
                  <a:pt x="473" y="9"/>
                </a:lnTo>
                <a:lnTo>
                  <a:pt x="473" y="10"/>
                </a:lnTo>
                <a:lnTo>
                  <a:pt x="473" y="13"/>
                </a:lnTo>
                <a:lnTo>
                  <a:pt x="473" y="26"/>
                </a:lnTo>
                <a:lnTo>
                  <a:pt x="471" y="38"/>
                </a:lnTo>
                <a:lnTo>
                  <a:pt x="471" y="52"/>
                </a:lnTo>
                <a:lnTo>
                  <a:pt x="471" y="57"/>
                </a:lnTo>
                <a:lnTo>
                  <a:pt x="471" y="63"/>
                </a:lnTo>
                <a:lnTo>
                  <a:pt x="471" y="73"/>
                </a:lnTo>
                <a:lnTo>
                  <a:pt x="471" y="74"/>
                </a:lnTo>
                <a:lnTo>
                  <a:pt x="471" y="79"/>
                </a:lnTo>
                <a:lnTo>
                  <a:pt x="469" y="89"/>
                </a:lnTo>
                <a:lnTo>
                  <a:pt x="469" y="104"/>
                </a:lnTo>
                <a:lnTo>
                  <a:pt x="469" y="113"/>
                </a:lnTo>
                <a:lnTo>
                  <a:pt x="469" y="122"/>
                </a:lnTo>
                <a:lnTo>
                  <a:pt x="469" y="125"/>
                </a:lnTo>
                <a:lnTo>
                  <a:pt x="469" y="131"/>
                </a:lnTo>
                <a:lnTo>
                  <a:pt x="468" y="132"/>
                </a:lnTo>
                <a:lnTo>
                  <a:pt x="468" y="149"/>
                </a:lnTo>
                <a:lnTo>
                  <a:pt x="468" y="155"/>
                </a:lnTo>
                <a:lnTo>
                  <a:pt x="468" y="160"/>
                </a:lnTo>
                <a:lnTo>
                  <a:pt x="468" y="162"/>
                </a:lnTo>
                <a:lnTo>
                  <a:pt x="468" y="170"/>
                </a:lnTo>
                <a:lnTo>
                  <a:pt x="467" y="188"/>
                </a:lnTo>
                <a:lnTo>
                  <a:pt x="467" y="193"/>
                </a:lnTo>
                <a:lnTo>
                  <a:pt x="467" y="197"/>
                </a:lnTo>
                <a:lnTo>
                  <a:pt x="467" y="217"/>
                </a:lnTo>
                <a:lnTo>
                  <a:pt x="467" y="221"/>
                </a:lnTo>
                <a:lnTo>
                  <a:pt x="467" y="230"/>
                </a:lnTo>
                <a:lnTo>
                  <a:pt x="467" y="236"/>
                </a:lnTo>
                <a:lnTo>
                  <a:pt x="466" y="248"/>
                </a:lnTo>
                <a:lnTo>
                  <a:pt x="466" y="255"/>
                </a:lnTo>
                <a:lnTo>
                  <a:pt x="466" y="264"/>
                </a:lnTo>
                <a:lnTo>
                  <a:pt x="466" y="272"/>
                </a:lnTo>
                <a:lnTo>
                  <a:pt x="466" y="281"/>
                </a:lnTo>
                <a:lnTo>
                  <a:pt x="466" y="287"/>
                </a:lnTo>
                <a:lnTo>
                  <a:pt x="466" y="289"/>
                </a:lnTo>
                <a:lnTo>
                  <a:pt x="465" y="292"/>
                </a:lnTo>
                <a:lnTo>
                  <a:pt x="465" y="298"/>
                </a:lnTo>
                <a:lnTo>
                  <a:pt x="465" y="302"/>
                </a:lnTo>
                <a:lnTo>
                  <a:pt x="465" y="306"/>
                </a:lnTo>
                <a:lnTo>
                  <a:pt x="465" y="314"/>
                </a:lnTo>
                <a:lnTo>
                  <a:pt x="465" y="316"/>
                </a:lnTo>
                <a:lnTo>
                  <a:pt x="465" y="318"/>
                </a:lnTo>
                <a:lnTo>
                  <a:pt x="465" y="320"/>
                </a:lnTo>
                <a:lnTo>
                  <a:pt x="465" y="323"/>
                </a:lnTo>
                <a:lnTo>
                  <a:pt x="465" y="340"/>
                </a:lnTo>
                <a:lnTo>
                  <a:pt x="465" y="346"/>
                </a:lnTo>
                <a:lnTo>
                  <a:pt x="464" y="358"/>
                </a:lnTo>
                <a:lnTo>
                  <a:pt x="464" y="372"/>
                </a:lnTo>
                <a:lnTo>
                  <a:pt x="464" y="379"/>
                </a:lnTo>
                <a:lnTo>
                  <a:pt x="464" y="383"/>
                </a:lnTo>
                <a:lnTo>
                  <a:pt x="464" y="387"/>
                </a:lnTo>
                <a:lnTo>
                  <a:pt x="463" y="412"/>
                </a:lnTo>
                <a:lnTo>
                  <a:pt x="463" y="414"/>
                </a:lnTo>
                <a:lnTo>
                  <a:pt x="463" y="417"/>
                </a:lnTo>
                <a:lnTo>
                  <a:pt x="463" y="419"/>
                </a:lnTo>
                <a:lnTo>
                  <a:pt x="463" y="437"/>
                </a:lnTo>
                <a:lnTo>
                  <a:pt x="462" y="454"/>
                </a:lnTo>
                <a:lnTo>
                  <a:pt x="462" y="470"/>
                </a:lnTo>
                <a:lnTo>
                  <a:pt x="462" y="473"/>
                </a:lnTo>
                <a:lnTo>
                  <a:pt x="462" y="478"/>
                </a:lnTo>
                <a:lnTo>
                  <a:pt x="462" y="480"/>
                </a:lnTo>
                <a:lnTo>
                  <a:pt x="462" y="485"/>
                </a:lnTo>
                <a:lnTo>
                  <a:pt x="462" y="486"/>
                </a:lnTo>
                <a:lnTo>
                  <a:pt x="462" y="487"/>
                </a:lnTo>
                <a:lnTo>
                  <a:pt x="462" y="493"/>
                </a:lnTo>
                <a:lnTo>
                  <a:pt x="462" y="501"/>
                </a:lnTo>
                <a:lnTo>
                  <a:pt x="462" y="502"/>
                </a:lnTo>
                <a:lnTo>
                  <a:pt x="460" y="505"/>
                </a:lnTo>
                <a:lnTo>
                  <a:pt x="460" y="510"/>
                </a:lnTo>
                <a:lnTo>
                  <a:pt x="460" y="513"/>
                </a:lnTo>
                <a:lnTo>
                  <a:pt x="460" y="526"/>
                </a:lnTo>
                <a:lnTo>
                  <a:pt x="460" y="530"/>
                </a:lnTo>
                <a:lnTo>
                  <a:pt x="460" y="533"/>
                </a:lnTo>
                <a:lnTo>
                  <a:pt x="460" y="544"/>
                </a:lnTo>
                <a:lnTo>
                  <a:pt x="459" y="556"/>
                </a:lnTo>
                <a:lnTo>
                  <a:pt x="459" y="558"/>
                </a:lnTo>
                <a:lnTo>
                  <a:pt x="459" y="560"/>
                </a:lnTo>
                <a:lnTo>
                  <a:pt x="459" y="567"/>
                </a:lnTo>
                <a:lnTo>
                  <a:pt x="459" y="572"/>
                </a:lnTo>
                <a:lnTo>
                  <a:pt x="459" y="574"/>
                </a:lnTo>
                <a:lnTo>
                  <a:pt x="459" y="579"/>
                </a:lnTo>
                <a:lnTo>
                  <a:pt x="459" y="585"/>
                </a:lnTo>
                <a:lnTo>
                  <a:pt x="459" y="602"/>
                </a:lnTo>
                <a:lnTo>
                  <a:pt x="458" y="608"/>
                </a:lnTo>
                <a:lnTo>
                  <a:pt x="458" y="614"/>
                </a:lnTo>
                <a:lnTo>
                  <a:pt x="458" y="626"/>
                </a:lnTo>
                <a:lnTo>
                  <a:pt x="458" y="633"/>
                </a:lnTo>
                <a:lnTo>
                  <a:pt x="458" y="642"/>
                </a:lnTo>
                <a:lnTo>
                  <a:pt x="458" y="645"/>
                </a:lnTo>
                <a:lnTo>
                  <a:pt x="458" y="647"/>
                </a:lnTo>
                <a:lnTo>
                  <a:pt x="458" y="650"/>
                </a:lnTo>
                <a:lnTo>
                  <a:pt x="458" y="653"/>
                </a:lnTo>
                <a:lnTo>
                  <a:pt x="458" y="657"/>
                </a:lnTo>
                <a:lnTo>
                  <a:pt x="457" y="659"/>
                </a:lnTo>
                <a:lnTo>
                  <a:pt x="457" y="667"/>
                </a:lnTo>
                <a:lnTo>
                  <a:pt x="457" y="675"/>
                </a:lnTo>
                <a:lnTo>
                  <a:pt x="457" y="680"/>
                </a:lnTo>
                <a:lnTo>
                  <a:pt x="457" y="682"/>
                </a:lnTo>
                <a:lnTo>
                  <a:pt x="457" y="688"/>
                </a:lnTo>
                <a:lnTo>
                  <a:pt x="457" y="697"/>
                </a:lnTo>
                <a:lnTo>
                  <a:pt x="457" y="701"/>
                </a:lnTo>
                <a:lnTo>
                  <a:pt x="457" y="702"/>
                </a:lnTo>
                <a:lnTo>
                  <a:pt x="457" y="708"/>
                </a:lnTo>
                <a:lnTo>
                  <a:pt x="455" y="722"/>
                </a:lnTo>
                <a:lnTo>
                  <a:pt x="455" y="725"/>
                </a:lnTo>
                <a:lnTo>
                  <a:pt x="455" y="730"/>
                </a:lnTo>
                <a:lnTo>
                  <a:pt x="455" y="740"/>
                </a:lnTo>
                <a:lnTo>
                  <a:pt x="455" y="742"/>
                </a:lnTo>
                <a:lnTo>
                  <a:pt x="453" y="743"/>
                </a:lnTo>
                <a:lnTo>
                  <a:pt x="454" y="750"/>
                </a:lnTo>
                <a:lnTo>
                  <a:pt x="449" y="755"/>
                </a:lnTo>
                <a:lnTo>
                  <a:pt x="447" y="755"/>
                </a:lnTo>
                <a:lnTo>
                  <a:pt x="443" y="758"/>
                </a:lnTo>
                <a:lnTo>
                  <a:pt x="434" y="748"/>
                </a:lnTo>
                <a:lnTo>
                  <a:pt x="432" y="750"/>
                </a:lnTo>
                <a:lnTo>
                  <a:pt x="433" y="753"/>
                </a:lnTo>
                <a:lnTo>
                  <a:pt x="425" y="763"/>
                </a:lnTo>
                <a:lnTo>
                  <a:pt x="422" y="753"/>
                </a:lnTo>
                <a:lnTo>
                  <a:pt x="426" y="750"/>
                </a:lnTo>
                <a:lnTo>
                  <a:pt x="430" y="748"/>
                </a:lnTo>
                <a:lnTo>
                  <a:pt x="421" y="742"/>
                </a:lnTo>
                <a:lnTo>
                  <a:pt x="415" y="749"/>
                </a:lnTo>
                <a:lnTo>
                  <a:pt x="412" y="750"/>
                </a:lnTo>
                <a:lnTo>
                  <a:pt x="410" y="752"/>
                </a:lnTo>
                <a:lnTo>
                  <a:pt x="409" y="752"/>
                </a:lnTo>
                <a:lnTo>
                  <a:pt x="407" y="752"/>
                </a:lnTo>
                <a:lnTo>
                  <a:pt x="405" y="752"/>
                </a:lnTo>
                <a:lnTo>
                  <a:pt x="400" y="752"/>
                </a:lnTo>
                <a:lnTo>
                  <a:pt x="399" y="748"/>
                </a:lnTo>
                <a:lnTo>
                  <a:pt x="400" y="743"/>
                </a:lnTo>
                <a:lnTo>
                  <a:pt x="405" y="740"/>
                </a:lnTo>
                <a:lnTo>
                  <a:pt x="411" y="738"/>
                </a:lnTo>
                <a:lnTo>
                  <a:pt x="412" y="724"/>
                </a:lnTo>
                <a:lnTo>
                  <a:pt x="401" y="730"/>
                </a:lnTo>
                <a:lnTo>
                  <a:pt x="397" y="732"/>
                </a:lnTo>
                <a:lnTo>
                  <a:pt x="393" y="725"/>
                </a:lnTo>
                <a:lnTo>
                  <a:pt x="399" y="724"/>
                </a:lnTo>
                <a:lnTo>
                  <a:pt x="400" y="717"/>
                </a:lnTo>
                <a:lnTo>
                  <a:pt x="396" y="718"/>
                </a:lnTo>
                <a:lnTo>
                  <a:pt x="393" y="719"/>
                </a:lnTo>
                <a:lnTo>
                  <a:pt x="391" y="708"/>
                </a:lnTo>
                <a:lnTo>
                  <a:pt x="389" y="706"/>
                </a:lnTo>
                <a:lnTo>
                  <a:pt x="387" y="704"/>
                </a:lnTo>
                <a:lnTo>
                  <a:pt x="385" y="717"/>
                </a:lnTo>
                <a:lnTo>
                  <a:pt x="382" y="719"/>
                </a:lnTo>
                <a:lnTo>
                  <a:pt x="379" y="722"/>
                </a:lnTo>
                <a:lnTo>
                  <a:pt x="376" y="722"/>
                </a:lnTo>
                <a:lnTo>
                  <a:pt x="368" y="710"/>
                </a:lnTo>
                <a:lnTo>
                  <a:pt x="363" y="706"/>
                </a:lnTo>
                <a:lnTo>
                  <a:pt x="360" y="706"/>
                </a:lnTo>
                <a:lnTo>
                  <a:pt x="354" y="717"/>
                </a:lnTo>
                <a:lnTo>
                  <a:pt x="353" y="718"/>
                </a:lnTo>
                <a:lnTo>
                  <a:pt x="345" y="723"/>
                </a:lnTo>
                <a:lnTo>
                  <a:pt x="338" y="724"/>
                </a:lnTo>
                <a:lnTo>
                  <a:pt x="336" y="724"/>
                </a:lnTo>
                <a:lnTo>
                  <a:pt x="334" y="723"/>
                </a:lnTo>
                <a:lnTo>
                  <a:pt x="342" y="714"/>
                </a:lnTo>
                <a:lnTo>
                  <a:pt x="345" y="714"/>
                </a:lnTo>
                <a:lnTo>
                  <a:pt x="347" y="713"/>
                </a:lnTo>
                <a:lnTo>
                  <a:pt x="346" y="709"/>
                </a:lnTo>
                <a:lnTo>
                  <a:pt x="345" y="706"/>
                </a:lnTo>
                <a:lnTo>
                  <a:pt x="346" y="702"/>
                </a:lnTo>
                <a:lnTo>
                  <a:pt x="345" y="702"/>
                </a:lnTo>
                <a:lnTo>
                  <a:pt x="334" y="694"/>
                </a:lnTo>
                <a:lnTo>
                  <a:pt x="325" y="699"/>
                </a:lnTo>
                <a:lnTo>
                  <a:pt x="320" y="704"/>
                </a:lnTo>
                <a:lnTo>
                  <a:pt x="316" y="702"/>
                </a:lnTo>
                <a:lnTo>
                  <a:pt x="314" y="702"/>
                </a:lnTo>
                <a:lnTo>
                  <a:pt x="312" y="702"/>
                </a:lnTo>
                <a:lnTo>
                  <a:pt x="306" y="701"/>
                </a:lnTo>
                <a:lnTo>
                  <a:pt x="298" y="698"/>
                </a:lnTo>
                <a:lnTo>
                  <a:pt x="294" y="698"/>
                </a:lnTo>
                <a:lnTo>
                  <a:pt x="293" y="698"/>
                </a:lnTo>
                <a:lnTo>
                  <a:pt x="284" y="694"/>
                </a:lnTo>
                <a:lnTo>
                  <a:pt x="279" y="690"/>
                </a:lnTo>
                <a:lnTo>
                  <a:pt x="278" y="689"/>
                </a:lnTo>
                <a:lnTo>
                  <a:pt x="275" y="685"/>
                </a:lnTo>
                <a:lnTo>
                  <a:pt x="275" y="681"/>
                </a:lnTo>
                <a:lnTo>
                  <a:pt x="277" y="677"/>
                </a:lnTo>
                <a:lnTo>
                  <a:pt x="271" y="675"/>
                </a:lnTo>
                <a:lnTo>
                  <a:pt x="276" y="671"/>
                </a:lnTo>
                <a:lnTo>
                  <a:pt x="278" y="670"/>
                </a:lnTo>
                <a:lnTo>
                  <a:pt x="276" y="664"/>
                </a:lnTo>
                <a:lnTo>
                  <a:pt x="275" y="660"/>
                </a:lnTo>
                <a:lnTo>
                  <a:pt x="269" y="666"/>
                </a:lnTo>
                <a:lnTo>
                  <a:pt x="266" y="666"/>
                </a:lnTo>
                <a:lnTo>
                  <a:pt x="257" y="665"/>
                </a:lnTo>
                <a:lnTo>
                  <a:pt x="253" y="663"/>
                </a:lnTo>
                <a:lnTo>
                  <a:pt x="250" y="659"/>
                </a:lnTo>
                <a:lnTo>
                  <a:pt x="255" y="653"/>
                </a:lnTo>
                <a:lnTo>
                  <a:pt x="248" y="657"/>
                </a:lnTo>
                <a:lnTo>
                  <a:pt x="235" y="660"/>
                </a:lnTo>
                <a:lnTo>
                  <a:pt x="234" y="650"/>
                </a:lnTo>
                <a:lnTo>
                  <a:pt x="234" y="647"/>
                </a:lnTo>
                <a:lnTo>
                  <a:pt x="233" y="646"/>
                </a:lnTo>
                <a:lnTo>
                  <a:pt x="232" y="645"/>
                </a:lnTo>
                <a:lnTo>
                  <a:pt x="223" y="640"/>
                </a:lnTo>
                <a:lnTo>
                  <a:pt x="225" y="647"/>
                </a:lnTo>
                <a:lnTo>
                  <a:pt x="227" y="651"/>
                </a:lnTo>
                <a:lnTo>
                  <a:pt x="223" y="656"/>
                </a:lnTo>
                <a:lnTo>
                  <a:pt x="217" y="656"/>
                </a:lnTo>
                <a:lnTo>
                  <a:pt x="211" y="656"/>
                </a:lnTo>
                <a:lnTo>
                  <a:pt x="205" y="655"/>
                </a:lnTo>
                <a:lnTo>
                  <a:pt x="203" y="655"/>
                </a:lnTo>
                <a:lnTo>
                  <a:pt x="199" y="651"/>
                </a:lnTo>
                <a:lnTo>
                  <a:pt x="194" y="650"/>
                </a:lnTo>
                <a:lnTo>
                  <a:pt x="192" y="648"/>
                </a:lnTo>
                <a:lnTo>
                  <a:pt x="190" y="643"/>
                </a:lnTo>
                <a:lnTo>
                  <a:pt x="190" y="639"/>
                </a:lnTo>
                <a:lnTo>
                  <a:pt x="187" y="639"/>
                </a:lnTo>
                <a:lnTo>
                  <a:pt x="176" y="629"/>
                </a:lnTo>
                <a:lnTo>
                  <a:pt x="173" y="626"/>
                </a:lnTo>
                <a:lnTo>
                  <a:pt x="172" y="625"/>
                </a:lnTo>
                <a:lnTo>
                  <a:pt x="168" y="623"/>
                </a:lnTo>
                <a:lnTo>
                  <a:pt x="166" y="623"/>
                </a:lnTo>
                <a:lnTo>
                  <a:pt x="162" y="617"/>
                </a:lnTo>
                <a:lnTo>
                  <a:pt x="162" y="616"/>
                </a:lnTo>
                <a:lnTo>
                  <a:pt x="159" y="612"/>
                </a:lnTo>
                <a:lnTo>
                  <a:pt x="162" y="597"/>
                </a:lnTo>
                <a:lnTo>
                  <a:pt x="163" y="596"/>
                </a:lnTo>
                <a:lnTo>
                  <a:pt x="165" y="595"/>
                </a:lnTo>
                <a:lnTo>
                  <a:pt x="165" y="587"/>
                </a:lnTo>
                <a:lnTo>
                  <a:pt x="163" y="586"/>
                </a:lnTo>
                <a:lnTo>
                  <a:pt x="162" y="582"/>
                </a:lnTo>
                <a:lnTo>
                  <a:pt x="161" y="581"/>
                </a:lnTo>
                <a:lnTo>
                  <a:pt x="157" y="580"/>
                </a:lnTo>
                <a:lnTo>
                  <a:pt x="158" y="589"/>
                </a:lnTo>
                <a:lnTo>
                  <a:pt x="158" y="595"/>
                </a:lnTo>
                <a:lnTo>
                  <a:pt x="158" y="597"/>
                </a:lnTo>
                <a:lnTo>
                  <a:pt x="157" y="598"/>
                </a:lnTo>
                <a:lnTo>
                  <a:pt x="154" y="598"/>
                </a:lnTo>
                <a:lnTo>
                  <a:pt x="150" y="599"/>
                </a:lnTo>
                <a:lnTo>
                  <a:pt x="148" y="599"/>
                </a:lnTo>
                <a:lnTo>
                  <a:pt x="145" y="598"/>
                </a:lnTo>
                <a:lnTo>
                  <a:pt x="143" y="598"/>
                </a:lnTo>
                <a:lnTo>
                  <a:pt x="139" y="588"/>
                </a:lnTo>
                <a:lnTo>
                  <a:pt x="145" y="579"/>
                </a:lnTo>
                <a:lnTo>
                  <a:pt x="144" y="578"/>
                </a:lnTo>
                <a:lnTo>
                  <a:pt x="139" y="574"/>
                </a:lnTo>
                <a:lnTo>
                  <a:pt x="135" y="574"/>
                </a:lnTo>
                <a:lnTo>
                  <a:pt x="134" y="574"/>
                </a:lnTo>
                <a:lnTo>
                  <a:pt x="130" y="572"/>
                </a:lnTo>
                <a:lnTo>
                  <a:pt x="129" y="563"/>
                </a:lnTo>
                <a:lnTo>
                  <a:pt x="128" y="554"/>
                </a:lnTo>
                <a:lnTo>
                  <a:pt x="127" y="552"/>
                </a:lnTo>
                <a:lnTo>
                  <a:pt x="125" y="552"/>
                </a:lnTo>
                <a:lnTo>
                  <a:pt x="122" y="553"/>
                </a:lnTo>
                <a:lnTo>
                  <a:pt x="118" y="560"/>
                </a:lnTo>
                <a:lnTo>
                  <a:pt x="116" y="562"/>
                </a:lnTo>
                <a:lnTo>
                  <a:pt x="115" y="560"/>
                </a:lnTo>
                <a:lnTo>
                  <a:pt x="112" y="560"/>
                </a:lnTo>
                <a:lnTo>
                  <a:pt x="110" y="555"/>
                </a:lnTo>
                <a:lnTo>
                  <a:pt x="106" y="552"/>
                </a:lnTo>
                <a:lnTo>
                  <a:pt x="101" y="548"/>
                </a:lnTo>
                <a:lnTo>
                  <a:pt x="92" y="553"/>
                </a:lnTo>
                <a:lnTo>
                  <a:pt x="85" y="553"/>
                </a:lnTo>
                <a:lnTo>
                  <a:pt x="81" y="553"/>
                </a:lnTo>
                <a:lnTo>
                  <a:pt x="79" y="553"/>
                </a:lnTo>
                <a:lnTo>
                  <a:pt x="73" y="550"/>
                </a:lnTo>
                <a:lnTo>
                  <a:pt x="72" y="539"/>
                </a:lnTo>
                <a:lnTo>
                  <a:pt x="68" y="533"/>
                </a:lnTo>
                <a:lnTo>
                  <a:pt x="67" y="531"/>
                </a:lnTo>
                <a:lnTo>
                  <a:pt x="63" y="516"/>
                </a:lnTo>
                <a:lnTo>
                  <a:pt x="60" y="516"/>
                </a:lnTo>
                <a:lnTo>
                  <a:pt x="55" y="518"/>
                </a:lnTo>
                <a:lnTo>
                  <a:pt x="55" y="515"/>
                </a:lnTo>
                <a:lnTo>
                  <a:pt x="56" y="512"/>
                </a:lnTo>
                <a:lnTo>
                  <a:pt x="58" y="512"/>
                </a:lnTo>
                <a:lnTo>
                  <a:pt x="63" y="507"/>
                </a:lnTo>
                <a:lnTo>
                  <a:pt x="59" y="504"/>
                </a:lnTo>
                <a:lnTo>
                  <a:pt x="55" y="507"/>
                </a:lnTo>
                <a:lnTo>
                  <a:pt x="51" y="503"/>
                </a:lnTo>
                <a:lnTo>
                  <a:pt x="37" y="509"/>
                </a:lnTo>
                <a:lnTo>
                  <a:pt x="34" y="510"/>
                </a:lnTo>
                <a:lnTo>
                  <a:pt x="31" y="512"/>
                </a:lnTo>
                <a:lnTo>
                  <a:pt x="30" y="512"/>
                </a:lnTo>
                <a:lnTo>
                  <a:pt x="19" y="512"/>
                </a:lnTo>
                <a:lnTo>
                  <a:pt x="18" y="510"/>
                </a:lnTo>
                <a:lnTo>
                  <a:pt x="18" y="503"/>
                </a:lnTo>
                <a:lnTo>
                  <a:pt x="25" y="493"/>
                </a:lnTo>
                <a:lnTo>
                  <a:pt x="23" y="490"/>
                </a:lnTo>
                <a:lnTo>
                  <a:pt x="1" y="488"/>
                </a:lnTo>
                <a:lnTo>
                  <a:pt x="1" y="486"/>
                </a:lnTo>
                <a:lnTo>
                  <a:pt x="1" y="479"/>
                </a:lnTo>
                <a:lnTo>
                  <a:pt x="1" y="475"/>
                </a:lnTo>
                <a:lnTo>
                  <a:pt x="1" y="461"/>
                </a:lnTo>
                <a:lnTo>
                  <a:pt x="0" y="459"/>
                </a:lnTo>
                <a:lnTo>
                  <a:pt x="0" y="456"/>
                </a:lnTo>
                <a:lnTo>
                  <a:pt x="0" y="454"/>
                </a:lnTo>
                <a:lnTo>
                  <a:pt x="0" y="448"/>
                </a:lnTo>
                <a:lnTo>
                  <a:pt x="0" y="446"/>
                </a:lnTo>
                <a:lnTo>
                  <a:pt x="0" y="443"/>
                </a:lnTo>
                <a:lnTo>
                  <a:pt x="0" y="441"/>
                </a:lnTo>
                <a:lnTo>
                  <a:pt x="0" y="435"/>
                </a:lnTo>
                <a:lnTo>
                  <a:pt x="0" y="433"/>
                </a:lnTo>
                <a:lnTo>
                  <a:pt x="0" y="429"/>
                </a:lnTo>
                <a:lnTo>
                  <a:pt x="0" y="420"/>
                </a:lnTo>
                <a:lnTo>
                  <a:pt x="0" y="414"/>
                </a:lnTo>
                <a:lnTo>
                  <a:pt x="0" y="411"/>
                </a:lnTo>
                <a:lnTo>
                  <a:pt x="0" y="409"/>
                </a:lnTo>
                <a:lnTo>
                  <a:pt x="0" y="399"/>
                </a:lnTo>
                <a:lnTo>
                  <a:pt x="0" y="396"/>
                </a:lnTo>
                <a:lnTo>
                  <a:pt x="0" y="393"/>
                </a:lnTo>
                <a:lnTo>
                  <a:pt x="0" y="379"/>
                </a:lnTo>
                <a:lnTo>
                  <a:pt x="0" y="374"/>
                </a:lnTo>
                <a:lnTo>
                  <a:pt x="0" y="368"/>
                </a:lnTo>
                <a:lnTo>
                  <a:pt x="0" y="363"/>
                </a:lnTo>
                <a:lnTo>
                  <a:pt x="0" y="355"/>
                </a:lnTo>
                <a:lnTo>
                  <a:pt x="0" y="345"/>
                </a:lnTo>
                <a:lnTo>
                  <a:pt x="0" y="341"/>
                </a:lnTo>
                <a:lnTo>
                  <a:pt x="0" y="338"/>
                </a:lnTo>
                <a:lnTo>
                  <a:pt x="0" y="335"/>
                </a:lnTo>
                <a:lnTo>
                  <a:pt x="0" y="331"/>
                </a:lnTo>
                <a:lnTo>
                  <a:pt x="0" y="326"/>
                </a:lnTo>
                <a:lnTo>
                  <a:pt x="0" y="324"/>
                </a:lnTo>
                <a:lnTo>
                  <a:pt x="0" y="321"/>
                </a:lnTo>
                <a:lnTo>
                  <a:pt x="0" y="318"/>
                </a:lnTo>
                <a:lnTo>
                  <a:pt x="0" y="311"/>
                </a:lnTo>
                <a:lnTo>
                  <a:pt x="0" y="306"/>
                </a:lnTo>
                <a:lnTo>
                  <a:pt x="0" y="301"/>
                </a:lnTo>
                <a:lnTo>
                  <a:pt x="0" y="300"/>
                </a:lnTo>
                <a:lnTo>
                  <a:pt x="2" y="300"/>
                </a:lnTo>
                <a:lnTo>
                  <a:pt x="3" y="286"/>
                </a:lnTo>
                <a:lnTo>
                  <a:pt x="3" y="277"/>
                </a:lnTo>
                <a:lnTo>
                  <a:pt x="3" y="274"/>
                </a:lnTo>
                <a:lnTo>
                  <a:pt x="3" y="265"/>
                </a:lnTo>
                <a:lnTo>
                  <a:pt x="3" y="261"/>
                </a:lnTo>
                <a:lnTo>
                  <a:pt x="3" y="258"/>
                </a:lnTo>
                <a:lnTo>
                  <a:pt x="3" y="249"/>
                </a:lnTo>
                <a:lnTo>
                  <a:pt x="3" y="241"/>
                </a:lnTo>
                <a:lnTo>
                  <a:pt x="3" y="239"/>
                </a:lnTo>
                <a:lnTo>
                  <a:pt x="3" y="233"/>
                </a:lnTo>
                <a:lnTo>
                  <a:pt x="3" y="232"/>
                </a:lnTo>
                <a:lnTo>
                  <a:pt x="3" y="229"/>
                </a:lnTo>
                <a:lnTo>
                  <a:pt x="15" y="225"/>
                </a:lnTo>
                <a:lnTo>
                  <a:pt x="16" y="225"/>
                </a:lnTo>
                <a:lnTo>
                  <a:pt x="18" y="225"/>
                </a:lnTo>
                <a:lnTo>
                  <a:pt x="23" y="225"/>
                </a:lnTo>
                <a:lnTo>
                  <a:pt x="26" y="225"/>
                </a:lnTo>
                <a:lnTo>
                  <a:pt x="29" y="225"/>
                </a:lnTo>
                <a:lnTo>
                  <a:pt x="31" y="225"/>
                </a:lnTo>
                <a:lnTo>
                  <a:pt x="38" y="225"/>
                </a:lnTo>
                <a:lnTo>
                  <a:pt x="45" y="225"/>
                </a:lnTo>
                <a:lnTo>
                  <a:pt x="64" y="225"/>
                </a:lnTo>
                <a:lnTo>
                  <a:pt x="74" y="223"/>
                </a:lnTo>
                <a:lnTo>
                  <a:pt x="74" y="217"/>
                </a:lnTo>
                <a:lnTo>
                  <a:pt x="74" y="208"/>
                </a:lnTo>
                <a:lnTo>
                  <a:pt x="74" y="199"/>
                </a:lnTo>
                <a:lnTo>
                  <a:pt x="74" y="179"/>
                </a:lnTo>
                <a:lnTo>
                  <a:pt x="74" y="176"/>
                </a:lnTo>
                <a:lnTo>
                  <a:pt x="74" y="167"/>
                </a:lnTo>
                <a:lnTo>
                  <a:pt x="74" y="160"/>
                </a:lnTo>
                <a:lnTo>
                  <a:pt x="74" y="154"/>
                </a:lnTo>
                <a:lnTo>
                  <a:pt x="74" y="150"/>
                </a:lnTo>
                <a:lnTo>
                  <a:pt x="74" y="139"/>
                </a:lnTo>
                <a:lnTo>
                  <a:pt x="74" y="125"/>
                </a:lnTo>
                <a:lnTo>
                  <a:pt x="74" y="122"/>
                </a:lnTo>
                <a:lnTo>
                  <a:pt x="74" y="120"/>
                </a:lnTo>
                <a:lnTo>
                  <a:pt x="74" y="114"/>
                </a:lnTo>
                <a:lnTo>
                  <a:pt x="74" y="105"/>
                </a:lnTo>
                <a:lnTo>
                  <a:pt x="74" y="100"/>
                </a:lnTo>
                <a:lnTo>
                  <a:pt x="74" y="95"/>
                </a:lnTo>
                <a:lnTo>
                  <a:pt x="74" y="90"/>
                </a:lnTo>
                <a:lnTo>
                  <a:pt x="74" y="86"/>
                </a:lnTo>
                <a:lnTo>
                  <a:pt x="74" y="82"/>
                </a:lnTo>
                <a:lnTo>
                  <a:pt x="74" y="79"/>
                </a:lnTo>
                <a:lnTo>
                  <a:pt x="74" y="77"/>
                </a:lnTo>
                <a:lnTo>
                  <a:pt x="74" y="58"/>
                </a:lnTo>
                <a:lnTo>
                  <a:pt x="74" y="48"/>
                </a:lnTo>
                <a:lnTo>
                  <a:pt x="74" y="44"/>
                </a:lnTo>
                <a:lnTo>
                  <a:pt x="74" y="32"/>
                </a:lnTo>
                <a:lnTo>
                  <a:pt x="74" y="26"/>
                </a:lnTo>
                <a:lnTo>
                  <a:pt x="74" y="21"/>
                </a:lnTo>
                <a:lnTo>
                  <a:pt x="74" y="9"/>
                </a:lnTo>
                <a:lnTo>
                  <a:pt x="90" y="0"/>
                </a:lnTo>
                <a:lnTo>
                  <a:pt x="104" y="0"/>
                </a:lnTo>
                <a:lnTo>
                  <a:pt x="128" y="0"/>
                </a:lnTo>
                <a:lnTo>
                  <a:pt x="145" y="0"/>
                </a:lnTo>
                <a:lnTo>
                  <a:pt x="148" y="0"/>
                </a:lnTo>
                <a:lnTo>
                  <a:pt x="291" y="677"/>
                </a:lnTo>
                <a:lnTo>
                  <a:pt x="289" y="676"/>
                </a:lnTo>
                <a:lnTo>
                  <a:pt x="291" y="685"/>
                </a:lnTo>
                <a:lnTo>
                  <a:pt x="294" y="687"/>
                </a:lnTo>
                <a:lnTo>
                  <a:pt x="298" y="688"/>
                </a:lnTo>
                <a:lnTo>
                  <a:pt x="300" y="693"/>
                </a:lnTo>
                <a:lnTo>
                  <a:pt x="303" y="692"/>
                </a:lnTo>
                <a:lnTo>
                  <a:pt x="309" y="689"/>
                </a:lnTo>
                <a:lnTo>
                  <a:pt x="306" y="685"/>
                </a:lnTo>
                <a:lnTo>
                  <a:pt x="301" y="682"/>
                </a:lnTo>
                <a:lnTo>
                  <a:pt x="291" y="677"/>
                </a:lnTo>
                <a:lnTo>
                  <a:pt x="148" y="0"/>
                </a:lnTo>
                <a:lnTo>
                  <a:pt x="258" y="642"/>
                </a:lnTo>
                <a:lnTo>
                  <a:pt x="257" y="645"/>
                </a:lnTo>
                <a:lnTo>
                  <a:pt x="257" y="648"/>
                </a:lnTo>
                <a:lnTo>
                  <a:pt x="262" y="650"/>
                </a:lnTo>
                <a:lnTo>
                  <a:pt x="266" y="650"/>
                </a:lnTo>
                <a:lnTo>
                  <a:pt x="271" y="646"/>
                </a:lnTo>
                <a:lnTo>
                  <a:pt x="258" y="642"/>
                </a:lnTo>
                <a:lnTo>
                  <a:pt x="148" y="0"/>
                </a:lnTo>
                <a:lnTo>
                  <a:pt x="284" y="677"/>
                </a:lnTo>
                <a:lnTo>
                  <a:pt x="288" y="673"/>
                </a:lnTo>
                <a:lnTo>
                  <a:pt x="287" y="667"/>
                </a:lnTo>
                <a:lnTo>
                  <a:pt x="279" y="670"/>
                </a:lnTo>
                <a:lnTo>
                  <a:pt x="279" y="673"/>
                </a:lnTo>
                <a:lnTo>
                  <a:pt x="277" y="677"/>
                </a:lnTo>
                <a:lnTo>
                  <a:pt x="278" y="680"/>
                </a:lnTo>
                <a:lnTo>
                  <a:pt x="284" y="677"/>
                </a:lnTo>
                <a:lnTo>
                  <a:pt x="148" y="0"/>
                </a:lnTo>
                <a:lnTo>
                  <a:pt x="190" y="639"/>
                </a:lnTo>
                <a:lnTo>
                  <a:pt x="193" y="640"/>
                </a:lnTo>
                <a:lnTo>
                  <a:pt x="196" y="637"/>
                </a:lnTo>
                <a:lnTo>
                  <a:pt x="192" y="631"/>
                </a:lnTo>
                <a:lnTo>
                  <a:pt x="191" y="637"/>
                </a:lnTo>
                <a:lnTo>
                  <a:pt x="190" y="639"/>
                </a:lnTo>
                <a:lnTo>
                  <a:pt x="1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7" name="Freeform 251"/>
          <p:cNvSpPr>
            <a:spLocks/>
          </p:cNvSpPr>
          <p:nvPr/>
        </p:nvSpPr>
        <p:spPr bwMode="auto">
          <a:xfrm>
            <a:off x="9494838" y="4443414"/>
            <a:ext cx="684212" cy="1069975"/>
          </a:xfrm>
          <a:custGeom>
            <a:avLst/>
            <a:gdLst>
              <a:gd name="T0" fmla="*/ 2147483646 w 474"/>
              <a:gd name="T1" fmla="*/ 0 h 764"/>
              <a:gd name="T2" fmla="*/ 2147483646 w 474"/>
              <a:gd name="T3" fmla="*/ 0 h 764"/>
              <a:gd name="T4" fmla="*/ 2147483646 w 474"/>
              <a:gd name="T5" fmla="*/ 0 h 764"/>
              <a:gd name="T6" fmla="*/ 2147483646 w 474"/>
              <a:gd name="T7" fmla="*/ 0 h 764"/>
              <a:gd name="T8" fmla="*/ 2147483646 w 474"/>
              <a:gd name="T9" fmla="*/ 0 h 764"/>
              <a:gd name="T10" fmla="*/ 2147483646 w 474"/>
              <a:gd name="T11" fmla="*/ 0 h 764"/>
              <a:gd name="T12" fmla="*/ 2147483646 w 474"/>
              <a:gd name="T13" fmla="*/ 0 h 764"/>
              <a:gd name="T14" fmla="*/ 2147483646 w 474"/>
              <a:gd name="T15" fmla="*/ 2147483646 h 764"/>
              <a:gd name="T16" fmla="*/ 2147483646 w 474"/>
              <a:gd name="T17" fmla="*/ 2147483646 h 764"/>
              <a:gd name="T18" fmla="*/ 2147483646 w 474"/>
              <a:gd name="T19" fmla="*/ 2147483646 h 764"/>
              <a:gd name="T20" fmla="*/ 2147483646 w 474"/>
              <a:gd name="T21" fmla="*/ 2147483646 h 764"/>
              <a:gd name="T22" fmla="*/ 2147483646 w 474"/>
              <a:gd name="T23" fmla="*/ 2147483646 h 764"/>
              <a:gd name="T24" fmla="*/ 2147483646 w 474"/>
              <a:gd name="T25" fmla="*/ 2147483646 h 764"/>
              <a:gd name="T26" fmla="*/ 2147483646 w 474"/>
              <a:gd name="T27" fmla="*/ 2147483646 h 764"/>
              <a:gd name="T28" fmla="*/ 2147483646 w 474"/>
              <a:gd name="T29" fmla="*/ 2147483646 h 764"/>
              <a:gd name="T30" fmla="*/ 2147483646 w 474"/>
              <a:gd name="T31" fmla="*/ 2147483646 h 764"/>
              <a:gd name="T32" fmla="*/ 2147483646 w 474"/>
              <a:gd name="T33" fmla="*/ 2147483646 h 764"/>
              <a:gd name="T34" fmla="*/ 2147483646 w 474"/>
              <a:gd name="T35" fmla="*/ 2147483646 h 764"/>
              <a:gd name="T36" fmla="*/ 2147483646 w 474"/>
              <a:gd name="T37" fmla="*/ 2147483646 h 764"/>
              <a:gd name="T38" fmla="*/ 2147483646 w 474"/>
              <a:gd name="T39" fmla="*/ 2147483646 h 764"/>
              <a:gd name="T40" fmla="*/ 2147483646 w 474"/>
              <a:gd name="T41" fmla="*/ 2147483646 h 764"/>
              <a:gd name="T42" fmla="*/ 2147483646 w 474"/>
              <a:gd name="T43" fmla="*/ 2147483646 h 764"/>
              <a:gd name="T44" fmla="*/ 2147483646 w 474"/>
              <a:gd name="T45" fmla="*/ 2147483646 h 764"/>
              <a:gd name="T46" fmla="*/ 2147483646 w 474"/>
              <a:gd name="T47" fmla="*/ 2147483646 h 764"/>
              <a:gd name="T48" fmla="*/ 2147483646 w 474"/>
              <a:gd name="T49" fmla="*/ 2147483646 h 764"/>
              <a:gd name="T50" fmla="*/ 2147483646 w 474"/>
              <a:gd name="T51" fmla="*/ 2147483646 h 764"/>
              <a:gd name="T52" fmla="*/ 2147483646 w 474"/>
              <a:gd name="T53" fmla="*/ 2147483646 h 764"/>
              <a:gd name="T54" fmla="*/ 2147483646 w 474"/>
              <a:gd name="T55" fmla="*/ 2147483646 h 764"/>
              <a:gd name="T56" fmla="*/ 2147483646 w 474"/>
              <a:gd name="T57" fmla="*/ 2147483646 h 764"/>
              <a:gd name="T58" fmla="*/ 2147483646 w 474"/>
              <a:gd name="T59" fmla="*/ 2147483646 h 764"/>
              <a:gd name="T60" fmla="*/ 2147483646 w 474"/>
              <a:gd name="T61" fmla="*/ 2147483646 h 764"/>
              <a:gd name="T62" fmla="*/ 2147483646 w 474"/>
              <a:gd name="T63" fmla="*/ 2147483646 h 764"/>
              <a:gd name="T64" fmla="*/ 2147483646 w 474"/>
              <a:gd name="T65" fmla="*/ 2147483646 h 764"/>
              <a:gd name="T66" fmla="*/ 2147483646 w 474"/>
              <a:gd name="T67" fmla="*/ 2147483646 h 764"/>
              <a:gd name="T68" fmla="*/ 2147483646 w 474"/>
              <a:gd name="T69" fmla="*/ 2147483646 h 764"/>
              <a:gd name="T70" fmla="*/ 2147483646 w 474"/>
              <a:gd name="T71" fmla="*/ 2147483646 h 764"/>
              <a:gd name="T72" fmla="*/ 2147483646 w 474"/>
              <a:gd name="T73" fmla="*/ 2147483646 h 764"/>
              <a:gd name="T74" fmla="*/ 2147483646 w 474"/>
              <a:gd name="T75" fmla="*/ 2147483646 h 764"/>
              <a:gd name="T76" fmla="*/ 2147483646 w 474"/>
              <a:gd name="T77" fmla="*/ 2147483646 h 764"/>
              <a:gd name="T78" fmla="*/ 2147483646 w 474"/>
              <a:gd name="T79" fmla="*/ 2147483646 h 764"/>
              <a:gd name="T80" fmla="*/ 2147483646 w 474"/>
              <a:gd name="T81" fmla="*/ 2147483646 h 764"/>
              <a:gd name="T82" fmla="*/ 2147483646 w 474"/>
              <a:gd name="T83" fmla="*/ 2147483646 h 764"/>
              <a:gd name="T84" fmla="*/ 2147483646 w 474"/>
              <a:gd name="T85" fmla="*/ 2147483646 h 764"/>
              <a:gd name="T86" fmla="*/ 2147483646 w 474"/>
              <a:gd name="T87" fmla="*/ 2147483646 h 764"/>
              <a:gd name="T88" fmla="*/ 2147483646 w 474"/>
              <a:gd name="T89" fmla="*/ 2147483646 h 764"/>
              <a:gd name="T90" fmla="*/ 2147483646 w 474"/>
              <a:gd name="T91" fmla="*/ 2147483646 h 764"/>
              <a:gd name="T92" fmla="*/ 2147483646 w 474"/>
              <a:gd name="T93" fmla="*/ 2147483646 h 764"/>
              <a:gd name="T94" fmla="*/ 2147483646 w 474"/>
              <a:gd name="T95" fmla="*/ 2147483646 h 764"/>
              <a:gd name="T96" fmla="*/ 0 w 474"/>
              <a:gd name="T97" fmla="*/ 2147483646 h 764"/>
              <a:gd name="T98" fmla="*/ 0 w 474"/>
              <a:gd name="T99" fmla="*/ 2147483646 h 764"/>
              <a:gd name="T100" fmla="*/ 0 w 474"/>
              <a:gd name="T101" fmla="*/ 2147483646 h 764"/>
              <a:gd name="T102" fmla="*/ 0 w 474"/>
              <a:gd name="T103" fmla="*/ 2147483646 h 764"/>
              <a:gd name="T104" fmla="*/ 0 w 474"/>
              <a:gd name="T105" fmla="*/ 2147483646 h 764"/>
              <a:gd name="T106" fmla="*/ 2147483646 w 474"/>
              <a:gd name="T107" fmla="*/ 2147483646 h 764"/>
              <a:gd name="T108" fmla="*/ 2147483646 w 474"/>
              <a:gd name="T109" fmla="*/ 2147483646 h 764"/>
              <a:gd name="T110" fmla="*/ 2147483646 w 474"/>
              <a:gd name="T111" fmla="*/ 2147483646 h 764"/>
              <a:gd name="T112" fmla="*/ 2147483646 w 474"/>
              <a:gd name="T113" fmla="*/ 2147483646 h 764"/>
              <a:gd name="T114" fmla="*/ 2147483646 w 474"/>
              <a:gd name="T115" fmla="*/ 2147483646 h 764"/>
              <a:gd name="T116" fmla="*/ 2147483646 w 474"/>
              <a:gd name="T117" fmla="*/ 2147483646 h 764"/>
              <a:gd name="T118" fmla="*/ 2147483646 w 474"/>
              <a:gd name="T119" fmla="*/ 2147483646 h 764"/>
              <a:gd name="T120" fmla="*/ 2147483646 w 474"/>
              <a:gd name="T121" fmla="*/ 2147483646 h 7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
              <a:gd name="T184" fmla="*/ 0 h 764"/>
              <a:gd name="T185" fmla="*/ 474 w 474"/>
              <a:gd name="T186" fmla="*/ 764 h 7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 h="764">
                <a:moveTo>
                  <a:pt x="148" y="0"/>
                </a:moveTo>
                <a:lnTo>
                  <a:pt x="155" y="0"/>
                </a:lnTo>
                <a:lnTo>
                  <a:pt x="179" y="0"/>
                </a:lnTo>
                <a:lnTo>
                  <a:pt x="205" y="0"/>
                </a:lnTo>
                <a:lnTo>
                  <a:pt x="217" y="0"/>
                </a:lnTo>
                <a:lnTo>
                  <a:pt x="223" y="0"/>
                </a:lnTo>
                <a:lnTo>
                  <a:pt x="244" y="0"/>
                </a:lnTo>
                <a:lnTo>
                  <a:pt x="247" y="0"/>
                </a:lnTo>
                <a:lnTo>
                  <a:pt x="259" y="0"/>
                </a:lnTo>
                <a:lnTo>
                  <a:pt x="264" y="0"/>
                </a:lnTo>
                <a:lnTo>
                  <a:pt x="269" y="0"/>
                </a:lnTo>
                <a:lnTo>
                  <a:pt x="278" y="0"/>
                </a:lnTo>
                <a:lnTo>
                  <a:pt x="283" y="0"/>
                </a:lnTo>
                <a:lnTo>
                  <a:pt x="286" y="0"/>
                </a:lnTo>
                <a:lnTo>
                  <a:pt x="290" y="0"/>
                </a:lnTo>
                <a:lnTo>
                  <a:pt x="292" y="0"/>
                </a:lnTo>
                <a:lnTo>
                  <a:pt x="295" y="0"/>
                </a:lnTo>
                <a:lnTo>
                  <a:pt x="298" y="0"/>
                </a:lnTo>
                <a:lnTo>
                  <a:pt x="303" y="0"/>
                </a:lnTo>
                <a:lnTo>
                  <a:pt x="305" y="0"/>
                </a:lnTo>
                <a:lnTo>
                  <a:pt x="310" y="0"/>
                </a:lnTo>
                <a:lnTo>
                  <a:pt x="313" y="0"/>
                </a:lnTo>
                <a:lnTo>
                  <a:pt x="321" y="0"/>
                </a:lnTo>
                <a:lnTo>
                  <a:pt x="322" y="0"/>
                </a:lnTo>
                <a:lnTo>
                  <a:pt x="325" y="0"/>
                </a:lnTo>
                <a:lnTo>
                  <a:pt x="328" y="0"/>
                </a:lnTo>
                <a:lnTo>
                  <a:pt x="330" y="0"/>
                </a:lnTo>
                <a:lnTo>
                  <a:pt x="335" y="0"/>
                </a:lnTo>
                <a:lnTo>
                  <a:pt x="338" y="0"/>
                </a:lnTo>
                <a:lnTo>
                  <a:pt x="348" y="0"/>
                </a:lnTo>
                <a:lnTo>
                  <a:pt x="349" y="0"/>
                </a:lnTo>
                <a:lnTo>
                  <a:pt x="366" y="0"/>
                </a:lnTo>
                <a:lnTo>
                  <a:pt x="378" y="0"/>
                </a:lnTo>
                <a:lnTo>
                  <a:pt x="394" y="0"/>
                </a:lnTo>
                <a:lnTo>
                  <a:pt x="399" y="0"/>
                </a:lnTo>
                <a:lnTo>
                  <a:pt x="401" y="0"/>
                </a:lnTo>
                <a:lnTo>
                  <a:pt x="403" y="0"/>
                </a:lnTo>
                <a:lnTo>
                  <a:pt x="409" y="0"/>
                </a:lnTo>
                <a:lnTo>
                  <a:pt x="414" y="0"/>
                </a:lnTo>
                <a:lnTo>
                  <a:pt x="424" y="0"/>
                </a:lnTo>
                <a:lnTo>
                  <a:pt x="433" y="0"/>
                </a:lnTo>
                <a:lnTo>
                  <a:pt x="435" y="0"/>
                </a:lnTo>
                <a:lnTo>
                  <a:pt x="438" y="0"/>
                </a:lnTo>
                <a:lnTo>
                  <a:pt x="444" y="0"/>
                </a:lnTo>
                <a:lnTo>
                  <a:pt x="448" y="0"/>
                </a:lnTo>
                <a:lnTo>
                  <a:pt x="449" y="0"/>
                </a:lnTo>
                <a:lnTo>
                  <a:pt x="452" y="0"/>
                </a:lnTo>
                <a:lnTo>
                  <a:pt x="454" y="0"/>
                </a:lnTo>
                <a:lnTo>
                  <a:pt x="464" y="0"/>
                </a:lnTo>
                <a:lnTo>
                  <a:pt x="468" y="0"/>
                </a:lnTo>
                <a:lnTo>
                  <a:pt x="473" y="0"/>
                </a:lnTo>
                <a:lnTo>
                  <a:pt x="473" y="9"/>
                </a:lnTo>
                <a:lnTo>
                  <a:pt x="473" y="10"/>
                </a:lnTo>
                <a:lnTo>
                  <a:pt x="473" y="13"/>
                </a:lnTo>
                <a:lnTo>
                  <a:pt x="473" y="26"/>
                </a:lnTo>
                <a:lnTo>
                  <a:pt x="471" y="38"/>
                </a:lnTo>
                <a:lnTo>
                  <a:pt x="471" y="52"/>
                </a:lnTo>
                <a:lnTo>
                  <a:pt x="471" y="57"/>
                </a:lnTo>
                <a:lnTo>
                  <a:pt x="471" y="63"/>
                </a:lnTo>
                <a:lnTo>
                  <a:pt x="471" y="73"/>
                </a:lnTo>
                <a:lnTo>
                  <a:pt x="471" y="74"/>
                </a:lnTo>
                <a:lnTo>
                  <a:pt x="471" y="79"/>
                </a:lnTo>
                <a:lnTo>
                  <a:pt x="469" y="89"/>
                </a:lnTo>
                <a:lnTo>
                  <a:pt x="469" y="104"/>
                </a:lnTo>
                <a:lnTo>
                  <a:pt x="469" y="113"/>
                </a:lnTo>
                <a:lnTo>
                  <a:pt x="469" y="122"/>
                </a:lnTo>
                <a:lnTo>
                  <a:pt x="469" y="125"/>
                </a:lnTo>
                <a:lnTo>
                  <a:pt x="469" y="131"/>
                </a:lnTo>
                <a:lnTo>
                  <a:pt x="468" y="132"/>
                </a:lnTo>
                <a:lnTo>
                  <a:pt x="468" y="149"/>
                </a:lnTo>
                <a:lnTo>
                  <a:pt x="468" y="155"/>
                </a:lnTo>
                <a:lnTo>
                  <a:pt x="468" y="160"/>
                </a:lnTo>
                <a:lnTo>
                  <a:pt x="468" y="162"/>
                </a:lnTo>
                <a:lnTo>
                  <a:pt x="468" y="170"/>
                </a:lnTo>
                <a:lnTo>
                  <a:pt x="467" y="188"/>
                </a:lnTo>
                <a:lnTo>
                  <a:pt x="467" y="193"/>
                </a:lnTo>
                <a:lnTo>
                  <a:pt x="467" y="197"/>
                </a:lnTo>
                <a:lnTo>
                  <a:pt x="467" y="217"/>
                </a:lnTo>
                <a:lnTo>
                  <a:pt x="467" y="221"/>
                </a:lnTo>
                <a:lnTo>
                  <a:pt x="467" y="230"/>
                </a:lnTo>
                <a:lnTo>
                  <a:pt x="467" y="236"/>
                </a:lnTo>
                <a:lnTo>
                  <a:pt x="466" y="248"/>
                </a:lnTo>
                <a:lnTo>
                  <a:pt x="466" y="255"/>
                </a:lnTo>
                <a:lnTo>
                  <a:pt x="466" y="264"/>
                </a:lnTo>
                <a:lnTo>
                  <a:pt x="466" y="272"/>
                </a:lnTo>
                <a:lnTo>
                  <a:pt x="466" y="281"/>
                </a:lnTo>
                <a:lnTo>
                  <a:pt x="466" y="287"/>
                </a:lnTo>
                <a:lnTo>
                  <a:pt x="466" y="289"/>
                </a:lnTo>
                <a:lnTo>
                  <a:pt x="465" y="292"/>
                </a:lnTo>
                <a:lnTo>
                  <a:pt x="465" y="298"/>
                </a:lnTo>
                <a:lnTo>
                  <a:pt x="465" y="302"/>
                </a:lnTo>
                <a:lnTo>
                  <a:pt x="465" y="306"/>
                </a:lnTo>
                <a:lnTo>
                  <a:pt x="465" y="314"/>
                </a:lnTo>
                <a:lnTo>
                  <a:pt x="465" y="316"/>
                </a:lnTo>
                <a:lnTo>
                  <a:pt x="465" y="318"/>
                </a:lnTo>
                <a:lnTo>
                  <a:pt x="465" y="320"/>
                </a:lnTo>
                <a:lnTo>
                  <a:pt x="465" y="323"/>
                </a:lnTo>
                <a:lnTo>
                  <a:pt x="465" y="340"/>
                </a:lnTo>
                <a:lnTo>
                  <a:pt x="465" y="346"/>
                </a:lnTo>
                <a:lnTo>
                  <a:pt x="464" y="358"/>
                </a:lnTo>
                <a:lnTo>
                  <a:pt x="464" y="372"/>
                </a:lnTo>
                <a:lnTo>
                  <a:pt x="464" y="379"/>
                </a:lnTo>
                <a:lnTo>
                  <a:pt x="464" y="383"/>
                </a:lnTo>
                <a:lnTo>
                  <a:pt x="464" y="387"/>
                </a:lnTo>
                <a:lnTo>
                  <a:pt x="463" y="412"/>
                </a:lnTo>
                <a:lnTo>
                  <a:pt x="463" y="414"/>
                </a:lnTo>
                <a:lnTo>
                  <a:pt x="463" y="417"/>
                </a:lnTo>
                <a:lnTo>
                  <a:pt x="463" y="419"/>
                </a:lnTo>
                <a:lnTo>
                  <a:pt x="463" y="437"/>
                </a:lnTo>
                <a:lnTo>
                  <a:pt x="462" y="454"/>
                </a:lnTo>
                <a:lnTo>
                  <a:pt x="462" y="470"/>
                </a:lnTo>
                <a:lnTo>
                  <a:pt x="462" y="473"/>
                </a:lnTo>
                <a:lnTo>
                  <a:pt x="462" y="478"/>
                </a:lnTo>
                <a:lnTo>
                  <a:pt x="462" y="480"/>
                </a:lnTo>
                <a:lnTo>
                  <a:pt x="462" y="485"/>
                </a:lnTo>
                <a:lnTo>
                  <a:pt x="462" y="486"/>
                </a:lnTo>
                <a:lnTo>
                  <a:pt x="462" y="487"/>
                </a:lnTo>
                <a:lnTo>
                  <a:pt x="462" y="493"/>
                </a:lnTo>
                <a:lnTo>
                  <a:pt x="462" y="501"/>
                </a:lnTo>
                <a:lnTo>
                  <a:pt x="462" y="502"/>
                </a:lnTo>
                <a:lnTo>
                  <a:pt x="460" y="505"/>
                </a:lnTo>
                <a:lnTo>
                  <a:pt x="460" y="510"/>
                </a:lnTo>
                <a:lnTo>
                  <a:pt x="460" y="513"/>
                </a:lnTo>
                <a:lnTo>
                  <a:pt x="460" y="526"/>
                </a:lnTo>
                <a:lnTo>
                  <a:pt x="460" y="530"/>
                </a:lnTo>
                <a:lnTo>
                  <a:pt x="460" y="533"/>
                </a:lnTo>
                <a:lnTo>
                  <a:pt x="460" y="544"/>
                </a:lnTo>
                <a:lnTo>
                  <a:pt x="459" y="556"/>
                </a:lnTo>
                <a:lnTo>
                  <a:pt x="459" y="558"/>
                </a:lnTo>
                <a:lnTo>
                  <a:pt x="459" y="560"/>
                </a:lnTo>
                <a:lnTo>
                  <a:pt x="459" y="567"/>
                </a:lnTo>
                <a:lnTo>
                  <a:pt x="459" y="572"/>
                </a:lnTo>
                <a:lnTo>
                  <a:pt x="459" y="574"/>
                </a:lnTo>
                <a:lnTo>
                  <a:pt x="459" y="579"/>
                </a:lnTo>
                <a:lnTo>
                  <a:pt x="459" y="585"/>
                </a:lnTo>
                <a:lnTo>
                  <a:pt x="459" y="602"/>
                </a:lnTo>
                <a:lnTo>
                  <a:pt x="458" y="608"/>
                </a:lnTo>
                <a:lnTo>
                  <a:pt x="458" y="614"/>
                </a:lnTo>
                <a:lnTo>
                  <a:pt x="458" y="626"/>
                </a:lnTo>
                <a:lnTo>
                  <a:pt x="458" y="633"/>
                </a:lnTo>
                <a:lnTo>
                  <a:pt x="458" y="642"/>
                </a:lnTo>
                <a:lnTo>
                  <a:pt x="458" y="645"/>
                </a:lnTo>
                <a:lnTo>
                  <a:pt x="458" y="647"/>
                </a:lnTo>
                <a:lnTo>
                  <a:pt x="458" y="650"/>
                </a:lnTo>
                <a:lnTo>
                  <a:pt x="458" y="653"/>
                </a:lnTo>
                <a:lnTo>
                  <a:pt x="458" y="657"/>
                </a:lnTo>
                <a:lnTo>
                  <a:pt x="457" y="659"/>
                </a:lnTo>
                <a:lnTo>
                  <a:pt x="457" y="667"/>
                </a:lnTo>
                <a:lnTo>
                  <a:pt x="457" y="675"/>
                </a:lnTo>
                <a:lnTo>
                  <a:pt x="457" y="680"/>
                </a:lnTo>
                <a:lnTo>
                  <a:pt x="457" y="682"/>
                </a:lnTo>
                <a:lnTo>
                  <a:pt x="457" y="688"/>
                </a:lnTo>
                <a:lnTo>
                  <a:pt x="457" y="697"/>
                </a:lnTo>
                <a:lnTo>
                  <a:pt x="457" y="701"/>
                </a:lnTo>
                <a:lnTo>
                  <a:pt x="457" y="702"/>
                </a:lnTo>
                <a:lnTo>
                  <a:pt x="457" y="708"/>
                </a:lnTo>
                <a:lnTo>
                  <a:pt x="455" y="722"/>
                </a:lnTo>
                <a:lnTo>
                  <a:pt x="455" y="725"/>
                </a:lnTo>
                <a:lnTo>
                  <a:pt x="455" y="730"/>
                </a:lnTo>
                <a:lnTo>
                  <a:pt x="455" y="740"/>
                </a:lnTo>
                <a:lnTo>
                  <a:pt x="455" y="742"/>
                </a:lnTo>
                <a:lnTo>
                  <a:pt x="453" y="743"/>
                </a:lnTo>
                <a:lnTo>
                  <a:pt x="454" y="750"/>
                </a:lnTo>
                <a:lnTo>
                  <a:pt x="449" y="755"/>
                </a:lnTo>
                <a:lnTo>
                  <a:pt x="447" y="755"/>
                </a:lnTo>
                <a:lnTo>
                  <a:pt x="443" y="758"/>
                </a:lnTo>
                <a:lnTo>
                  <a:pt x="434" y="748"/>
                </a:lnTo>
                <a:lnTo>
                  <a:pt x="432" y="750"/>
                </a:lnTo>
                <a:lnTo>
                  <a:pt x="433" y="753"/>
                </a:lnTo>
                <a:lnTo>
                  <a:pt x="425" y="763"/>
                </a:lnTo>
                <a:lnTo>
                  <a:pt x="422" y="753"/>
                </a:lnTo>
                <a:lnTo>
                  <a:pt x="426" y="750"/>
                </a:lnTo>
                <a:lnTo>
                  <a:pt x="430" y="748"/>
                </a:lnTo>
                <a:lnTo>
                  <a:pt x="421" y="742"/>
                </a:lnTo>
                <a:lnTo>
                  <a:pt x="415" y="749"/>
                </a:lnTo>
                <a:lnTo>
                  <a:pt x="412" y="750"/>
                </a:lnTo>
                <a:lnTo>
                  <a:pt x="410" y="752"/>
                </a:lnTo>
                <a:lnTo>
                  <a:pt x="409" y="752"/>
                </a:lnTo>
                <a:lnTo>
                  <a:pt x="407" y="752"/>
                </a:lnTo>
                <a:lnTo>
                  <a:pt x="405" y="752"/>
                </a:lnTo>
                <a:lnTo>
                  <a:pt x="400" y="752"/>
                </a:lnTo>
                <a:lnTo>
                  <a:pt x="399" y="748"/>
                </a:lnTo>
                <a:lnTo>
                  <a:pt x="400" y="743"/>
                </a:lnTo>
                <a:lnTo>
                  <a:pt x="405" y="740"/>
                </a:lnTo>
                <a:lnTo>
                  <a:pt x="411" y="738"/>
                </a:lnTo>
                <a:lnTo>
                  <a:pt x="412" y="724"/>
                </a:lnTo>
                <a:lnTo>
                  <a:pt x="401" y="730"/>
                </a:lnTo>
                <a:lnTo>
                  <a:pt x="397" y="732"/>
                </a:lnTo>
                <a:lnTo>
                  <a:pt x="393" y="725"/>
                </a:lnTo>
                <a:lnTo>
                  <a:pt x="399" y="724"/>
                </a:lnTo>
                <a:lnTo>
                  <a:pt x="400" y="717"/>
                </a:lnTo>
                <a:lnTo>
                  <a:pt x="396" y="718"/>
                </a:lnTo>
                <a:lnTo>
                  <a:pt x="393" y="719"/>
                </a:lnTo>
                <a:lnTo>
                  <a:pt x="391" y="708"/>
                </a:lnTo>
                <a:lnTo>
                  <a:pt x="389" y="706"/>
                </a:lnTo>
                <a:lnTo>
                  <a:pt x="387" y="704"/>
                </a:lnTo>
                <a:lnTo>
                  <a:pt x="385" y="717"/>
                </a:lnTo>
                <a:lnTo>
                  <a:pt x="382" y="719"/>
                </a:lnTo>
                <a:lnTo>
                  <a:pt x="379" y="722"/>
                </a:lnTo>
                <a:lnTo>
                  <a:pt x="376" y="722"/>
                </a:lnTo>
                <a:lnTo>
                  <a:pt x="368" y="710"/>
                </a:lnTo>
                <a:lnTo>
                  <a:pt x="363" y="706"/>
                </a:lnTo>
                <a:lnTo>
                  <a:pt x="360" y="706"/>
                </a:lnTo>
                <a:lnTo>
                  <a:pt x="354" y="717"/>
                </a:lnTo>
                <a:lnTo>
                  <a:pt x="353" y="718"/>
                </a:lnTo>
                <a:lnTo>
                  <a:pt x="345" y="723"/>
                </a:lnTo>
                <a:lnTo>
                  <a:pt x="338" y="724"/>
                </a:lnTo>
                <a:lnTo>
                  <a:pt x="336" y="724"/>
                </a:lnTo>
                <a:lnTo>
                  <a:pt x="334" y="723"/>
                </a:lnTo>
                <a:lnTo>
                  <a:pt x="342" y="714"/>
                </a:lnTo>
                <a:lnTo>
                  <a:pt x="345" y="714"/>
                </a:lnTo>
                <a:lnTo>
                  <a:pt x="347" y="713"/>
                </a:lnTo>
                <a:lnTo>
                  <a:pt x="346" y="709"/>
                </a:lnTo>
                <a:lnTo>
                  <a:pt x="345" y="706"/>
                </a:lnTo>
                <a:lnTo>
                  <a:pt x="346" y="702"/>
                </a:lnTo>
                <a:lnTo>
                  <a:pt x="345" y="702"/>
                </a:lnTo>
                <a:lnTo>
                  <a:pt x="334" y="694"/>
                </a:lnTo>
                <a:lnTo>
                  <a:pt x="325" y="699"/>
                </a:lnTo>
                <a:lnTo>
                  <a:pt x="320" y="704"/>
                </a:lnTo>
                <a:lnTo>
                  <a:pt x="316" y="702"/>
                </a:lnTo>
                <a:lnTo>
                  <a:pt x="314" y="702"/>
                </a:lnTo>
                <a:lnTo>
                  <a:pt x="312" y="702"/>
                </a:lnTo>
                <a:lnTo>
                  <a:pt x="306" y="701"/>
                </a:lnTo>
                <a:lnTo>
                  <a:pt x="298" y="698"/>
                </a:lnTo>
                <a:lnTo>
                  <a:pt x="294" y="698"/>
                </a:lnTo>
                <a:lnTo>
                  <a:pt x="293" y="698"/>
                </a:lnTo>
                <a:lnTo>
                  <a:pt x="284" y="694"/>
                </a:lnTo>
                <a:lnTo>
                  <a:pt x="279" y="690"/>
                </a:lnTo>
                <a:lnTo>
                  <a:pt x="278" y="689"/>
                </a:lnTo>
                <a:lnTo>
                  <a:pt x="275" y="685"/>
                </a:lnTo>
                <a:lnTo>
                  <a:pt x="275" y="681"/>
                </a:lnTo>
                <a:lnTo>
                  <a:pt x="277" y="677"/>
                </a:lnTo>
                <a:lnTo>
                  <a:pt x="271" y="675"/>
                </a:lnTo>
                <a:lnTo>
                  <a:pt x="276" y="671"/>
                </a:lnTo>
                <a:lnTo>
                  <a:pt x="278" y="670"/>
                </a:lnTo>
                <a:lnTo>
                  <a:pt x="276" y="664"/>
                </a:lnTo>
                <a:lnTo>
                  <a:pt x="275" y="660"/>
                </a:lnTo>
                <a:lnTo>
                  <a:pt x="269" y="666"/>
                </a:lnTo>
                <a:lnTo>
                  <a:pt x="266" y="666"/>
                </a:lnTo>
                <a:lnTo>
                  <a:pt x="257" y="665"/>
                </a:lnTo>
                <a:lnTo>
                  <a:pt x="253" y="663"/>
                </a:lnTo>
                <a:lnTo>
                  <a:pt x="250" y="659"/>
                </a:lnTo>
                <a:lnTo>
                  <a:pt x="255" y="653"/>
                </a:lnTo>
                <a:lnTo>
                  <a:pt x="248" y="657"/>
                </a:lnTo>
                <a:lnTo>
                  <a:pt x="235" y="660"/>
                </a:lnTo>
                <a:lnTo>
                  <a:pt x="234" y="650"/>
                </a:lnTo>
                <a:lnTo>
                  <a:pt x="234" y="647"/>
                </a:lnTo>
                <a:lnTo>
                  <a:pt x="233" y="646"/>
                </a:lnTo>
                <a:lnTo>
                  <a:pt x="232" y="645"/>
                </a:lnTo>
                <a:lnTo>
                  <a:pt x="223" y="640"/>
                </a:lnTo>
                <a:lnTo>
                  <a:pt x="225" y="647"/>
                </a:lnTo>
                <a:lnTo>
                  <a:pt x="227" y="651"/>
                </a:lnTo>
                <a:lnTo>
                  <a:pt x="223" y="656"/>
                </a:lnTo>
                <a:lnTo>
                  <a:pt x="217" y="656"/>
                </a:lnTo>
                <a:lnTo>
                  <a:pt x="211" y="656"/>
                </a:lnTo>
                <a:lnTo>
                  <a:pt x="205" y="655"/>
                </a:lnTo>
                <a:lnTo>
                  <a:pt x="203" y="655"/>
                </a:lnTo>
                <a:lnTo>
                  <a:pt x="199" y="651"/>
                </a:lnTo>
                <a:lnTo>
                  <a:pt x="194" y="650"/>
                </a:lnTo>
                <a:lnTo>
                  <a:pt x="192" y="648"/>
                </a:lnTo>
                <a:lnTo>
                  <a:pt x="190" y="643"/>
                </a:lnTo>
                <a:lnTo>
                  <a:pt x="190" y="639"/>
                </a:lnTo>
                <a:lnTo>
                  <a:pt x="187" y="639"/>
                </a:lnTo>
                <a:lnTo>
                  <a:pt x="176" y="629"/>
                </a:lnTo>
                <a:lnTo>
                  <a:pt x="173" y="626"/>
                </a:lnTo>
                <a:lnTo>
                  <a:pt x="172" y="625"/>
                </a:lnTo>
                <a:lnTo>
                  <a:pt x="168" y="623"/>
                </a:lnTo>
                <a:lnTo>
                  <a:pt x="166" y="623"/>
                </a:lnTo>
                <a:lnTo>
                  <a:pt x="162" y="617"/>
                </a:lnTo>
                <a:lnTo>
                  <a:pt x="162" y="616"/>
                </a:lnTo>
                <a:lnTo>
                  <a:pt x="159" y="612"/>
                </a:lnTo>
                <a:lnTo>
                  <a:pt x="162" y="597"/>
                </a:lnTo>
                <a:lnTo>
                  <a:pt x="163" y="596"/>
                </a:lnTo>
                <a:lnTo>
                  <a:pt x="165" y="595"/>
                </a:lnTo>
                <a:lnTo>
                  <a:pt x="165" y="587"/>
                </a:lnTo>
                <a:lnTo>
                  <a:pt x="163" y="586"/>
                </a:lnTo>
                <a:lnTo>
                  <a:pt x="162" y="582"/>
                </a:lnTo>
                <a:lnTo>
                  <a:pt x="161" y="581"/>
                </a:lnTo>
                <a:lnTo>
                  <a:pt x="157" y="580"/>
                </a:lnTo>
                <a:lnTo>
                  <a:pt x="158" y="589"/>
                </a:lnTo>
                <a:lnTo>
                  <a:pt x="158" y="595"/>
                </a:lnTo>
                <a:lnTo>
                  <a:pt x="158" y="597"/>
                </a:lnTo>
                <a:lnTo>
                  <a:pt x="157" y="598"/>
                </a:lnTo>
                <a:lnTo>
                  <a:pt x="154" y="598"/>
                </a:lnTo>
                <a:lnTo>
                  <a:pt x="150" y="599"/>
                </a:lnTo>
                <a:lnTo>
                  <a:pt x="148" y="599"/>
                </a:lnTo>
                <a:lnTo>
                  <a:pt x="145" y="598"/>
                </a:lnTo>
                <a:lnTo>
                  <a:pt x="143" y="598"/>
                </a:lnTo>
                <a:lnTo>
                  <a:pt x="139" y="588"/>
                </a:lnTo>
                <a:lnTo>
                  <a:pt x="145" y="579"/>
                </a:lnTo>
                <a:lnTo>
                  <a:pt x="144" y="578"/>
                </a:lnTo>
                <a:lnTo>
                  <a:pt x="139" y="574"/>
                </a:lnTo>
                <a:lnTo>
                  <a:pt x="135" y="574"/>
                </a:lnTo>
                <a:lnTo>
                  <a:pt x="134" y="574"/>
                </a:lnTo>
                <a:lnTo>
                  <a:pt x="130" y="572"/>
                </a:lnTo>
                <a:lnTo>
                  <a:pt x="129" y="563"/>
                </a:lnTo>
                <a:lnTo>
                  <a:pt x="128" y="554"/>
                </a:lnTo>
                <a:lnTo>
                  <a:pt x="127" y="552"/>
                </a:lnTo>
                <a:lnTo>
                  <a:pt x="125" y="552"/>
                </a:lnTo>
                <a:lnTo>
                  <a:pt x="122" y="553"/>
                </a:lnTo>
                <a:lnTo>
                  <a:pt x="118" y="560"/>
                </a:lnTo>
                <a:lnTo>
                  <a:pt x="116" y="562"/>
                </a:lnTo>
                <a:lnTo>
                  <a:pt x="115" y="560"/>
                </a:lnTo>
                <a:lnTo>
                  <a:pt x="112" y="560"/>
                </a:lnTo>
                <a:lnTo>
                  <a:pt x="110" y="555"/>
                </a:lnTo>
                <a:lnTo>
                  <a:pt x="106" y="552"/>
                </a:lnTo>
                <a:lnTo>
                  <a:pt x="101" y="548"/>
                </a:lnTo>
                <a:lnTo>
                  <a:pt x="92" y="553"/>
                </a:lnTo>
                <a:lnTo>
                  <a:pt x="85" y="553"/>
                </a:lnTo>
                <a:lnTo>
                  <a:pt x="81" y="553"/>
                </a:lnTo>
                <a:lnTo>
                  <a:pt x="79" y="553"/>
                </a:lnTo>
                <a:lnTo>
                  <a:pt x="73" y="550"/>
                </a:lnTo>
                <a:lnTo>
                  <a:pt x="72" y="539"/>
                </a:lnTo>
                <a:lnTo>
                  <a:pt x="68" y="533"/>
                </a:lnTo>
                <a:lnTo>
                  <a:pt x="67" y="531"/>
                </a:lnTo>
                <a:lnTo>
                  <a:pt x="63" y="516"/>
                </a:lnTo>
                <a:lnTo>
                  <a:pt x="60" y="516"/>
                </a:lnTo>
                <a:lnTo>
                  <a:pt x="55" y="518"/>
                </a:lnTo>
                <a:lnTo>
                  <a:pt x="55" y="515"/>
                </a:lnTo>
                <a:lnTo>
                  <a:pt x="56" y="512"/>
                </a:lnTo>
                <a:lnTo>
                  <a:pt x="58" y="512"/>
                </a:lnTo>
                <a:lnTo>
                  <a:pt x="63" y="507"/>
                </a:lnTo>
                <a:lnTo>
                  <a:pt x="59" y="504"/>
                </a:lnTo>
                <a:lnTo>
                  <a:pt x="55" y="507"/>
                </a:lnTo>
                <a:lnTo>
                  <a:pt x="51" y="503"/>
                </a:lnTo>
                <a:lnTo>
                  <a:pt x="37" y="509"/>
                </a:lnTo>
                <a:lnTo>
                  <a:pt x="34" y="510"/>
                </a:lnTo>
                <a:lnTo>
                  <a:pt x="31" y="512"/>
                </a:lnTo>
                <a:lnTo>
                  <a:pt x="30" y="512"/>
                </a:lnTo>
                <a:lnTo>
                  <a:pt x="19" y="512"/>
                </a:lnTo>
                <a:lnTo>
                  <a:pt x="18" y="510"/>
                </a:lnTo>
                <a:lnTo>
                  <a:pt x="18" y="503"/>
                </a:lnTo>
                <a:lnTo>
                  <a:pt x="25" y="493"/>
                </a:lnTo>
                <a:lnTo>
                  <a:pt x="23" y="490"/>
                </a:lnTo>
                <a:lnTo>
                  <a:pt x="1" y="488"/>
                </a:lnTo>
                <a:lnTo>
                  <a:pt x="1" y="486"/>
                </a:lnTo>
                <a:lnTo>
                  <a:pt x="1" y="479"/>
                </a:lnTo>
                <a:lnTo>
                  <a:pt x="1" y="475"/>
                </a:lnTo>
                <a:lnTo>
                  <a:pt x="1" y="461"/>
                </a:lnTo>
                <a:lnTo>
                  <a:pt x="0" y="459"/>
                </a:lnTo>
                <a:lnTo>
                  <a:pt x="0" y="456"/>
                </a:lnTo>
                <a:lnTo>
                  <a:pt x="0" y="454"/>
                </a:lnTo>
                <a:lnTo>
                  <a:pt x="0" y="448"/>
                </a:lnTo>
                <a:lnTo>
                  <a:pt x="0" y="446"/>
                </a:lnTo>
                <a:lnTo>
                  <a:pt x="0" y="443"/>
                </a:lnTo>
                <a:lnTo>
                  <a:pt x="0" y="441"/>
                </a:lnTo>
                <a:lnTo>
                  <a:pt x="0" y="435"/>
                </a:lnTo>
                <a:lnTo>
                  <a:pt x="0" y="433"/>
                </a:lnTo>
                <a:lnTo>
                  <a:pt x="0" y="429"/>
                </a:lnTo>
                <a:lnTo>
                  <a:pt x="0" y="420"/>
                </a:lnTo>
                <a:lnTo>
                  <a:pt x="0" y="414"/>
                </a:lnTo>
                <a:lnTo>
                  <a:pt x="0" y="411"/>
                </a:lnTo>
                <a:lnTo>
                  <a:pt x="0" y="409"/>
                </a:lnTo>
                <a:lnTo>
                  <a:pt x="0" y="399"/>
                </a:lnTo>
                <a:lnTo>
                  <a:pt x="0" y="396"/>
                </a:lnTo>
                <a:lnTo>
                  <a:pt x="0" y="393"/>
                </a:lnTo>
                <a:lnTo>
                  <a:pt x="0" y="379"/>
                </a:lnTo>
                <a:lnTo>
                  <a:pt x="0" y="374"/>
                </a:lnTo>
                <a:lnTo>
                  <a:pt x="0" y="368"/>
                </a:lnTo>
                <a:lnTo>
                  <a:pt x="0" y="363"/>
                </a:lnTo>
                <a:lnTo>
                  <a:pt x="0" y="355"/>
                </a:lnTo>
                <a:lnTo>
                  <a:pt x="0" y="345"/>
                </a:lnTo>
                <a:lnTo>
                  <a:pt x="0" y="341"/>
                </a:lnTo>
                <a:lnTo>
                  <a:pt x="0" y="338"/>
                </a:lnTo>
                <a:lnTo>
                  <a:pt x="0" y="335"/>
                </a:lnTo>
                <a:lnTo>
                  <a:pt x="0" y="331"/>
                </a:lnTo>
                <a:lnTo>
                  <a:pt x="0" y="326"/>
                </a:lnTo>
                <a:lnTo>
                  <a:pt x="0" y="324"/>
                </a:lnTo>
                <a:lnTo>
                  <a:pt x="0" y="321"/>
                </a:lnTo>
                <a:lnTo>
                  <a:pt x="0" y="318"/>
                </a:lnTo>
                <a:lnTo>
                  <a:pt x="0" y="311"/>
                </a:lnTo>
                <a:lnTo>
                  <a:pt x="0" y="306"/>
                </a:lnTo>
                <a:lnTo>
                  <a:pt x="0" y="301"/>
                </a:lnTo>
                <a:lnTo>
                  <a:pt x="0" y="300"/>
                </a:lnTo>
                <a:lnTo>
                  <a:pt x="2" y="300"/>
                </a:lnTo>
                <a:lnTo>
                  <a:pt x="3" y="286"/>
                </a:lnTo>
                <a:lnTo>
                  <a:pt x="3" y="277"/>
                </a:lnTo>
                <a:lnTo>
                  <a:pt x="3" y="274"/>
                </a:lnTo>
                <a:lnTo>
                  <a:pt x="3" y="265"/>
                </a:lnTo>
                <a:lnTo>
                  <a:pt x="3" y="261"/>
                </a:lnTo>
                <a:lnTo>
                  <a:pt x="3" y="258"/>
                </a:lnTo>
                <a:lnTo>
                  <a:pt x="3" y="249"/>
                </a:lnTo>
                <a:lnTo>
                  <a:pt x="3" y="241"/>
                </a:lnTo>
                <a:lnTo>
                  <a:pt x="3" y="239"/>
                </a:lnTo>
                <a:lnTo>
                  <a:pt x="3" y="233"/>
                </a:lnTo>
                <a:lnTo>
                  <a:pt x="3" y="232"/>
                </a:lnTo>
                <a:lnTo>
                  <a:pt x="3" y="229"/>
                </a:lnTo>
                <a:lnTo>
                  <a:pt x="15" y="225"/>
                </a:lnTo>
                <a:lnTo>
                  <a:pt x="16" y="225"/>
                </a:lnTo>
                <a:lnTo>
                  <a:pt x="18" y="225"/>
                </a:lnTo>
                <a:lnTo>
                  <a:pt x="23" y="225"/>
                </a:lnTo>
                <a:lnTo>
                  <a:pt x="26" y="225"/>
                </a:lnTo>
                <a:lnTo>
                  <a:pt x="29" y="225"/>
                </a:lnTo>
                <a:lnTo>
                  <a:pt x="31" y="225"/>
                </a:lnTo>
                <a:lnTo>
                  <a:pt x="38" y="225"/>
                </a:lnTo>
                <a:lnTo>
                  <a:pt x="45" y="225"/>
                </a:lnTo>
                <a:lnTo>
                  <a:pt x="64" y="225"/>
                </a:lnTo>
                <a:lnTo>
                  <a:pt x="74" y="223"/>
                </a:lnTo>
                <a:lnTo>
                  <a:pt x="74" y="217"/>
                </a:lnTo>
                <a:lnTo>
                  <a:pt x="74" y="208"/>
                </a:lnTo>
                <a:lnTo>
                  <a:pt x="74" y="199"/>
                </a:lnTo>
                <a:lnTo>
                  <a:pt x="74" y="179"/>
                </a:lnTo>
                <a:lnTo>
                  <a:pt x="74" y="176"/>
                </a:lnTo>
                <a:lnTo>
                  <a:pt x="74" y="167"/>
                </a:lnTo>
                <a:lnTo>
                  <a:pt x="74" y="160"/>
                </a:lnTo>
                <a:lnTo>
                  <a:pt x="74" y="154"/>
                </a:lnTo>
                <a:lnTo>
                  <a:pt x="74" y="150"/>
                </a:lnTo>
                <a:lnTo>
                  <a:pt x="74" y="139"/>
                </a:lnTo>
                <a:lnTo>
                  <a:pt x="74" y="125"/>
                </a:lnTo>
                <a:lnTo>
                  <a:pt x="74" y="122"/>
                </a:lnTo>
                <a:lnTo>
                  <a:pt x="74" y="120"/>
                </a:lnTo>
                <a:lnTo>
                  <a:pt x="74" y="114"/>
                </a:lnTo>
                <a:lnTo>
                  <a:pt x="74" y="105"/>
                </a:lnTo>
                <a:lnTo>
                  <a:pt x="74" y="100"/>
                </a:lnTo>
                <a:lnTo>
                  <a:pt x="74" y="95"/>
                </a:lnTo>
                <a:lnTo>
                  <a:pt x="74" y="90"/>
                </a:lnTo>
                <a:lnTo>
                  <a:pt x="74" y="86"/>
                </a:lnTo>
                <a:lnTo>
                  <a:pt x="74" y="82"/>
                </a:lnTo>
                <a:lnTo>
                  <a:pt x="74" y="79"/>
                </a:lnTo>
                <a:lnTo>
                  <a:pt x="74" y="77"/>
                </a:lnTo>
                <a:lnTo>
                  <a:pt x="74" y="58"/>
                </a:lnTo>
                <a:lnTo>
                  <a:pt x="74" y="48"/>
                </a:lnTo>
                <a:lnTo>
                  <a:pt x="74" y="44"/>
                </a:lnTo>
                <a:lnTo>
                  <a:pt x="74" y="32"/>
                </a:lnTo>
                <a:lnTo>
                  <a:pt x="74" y="26"/>
                </a:lnTo>
                <a:lnTo>
                  <a:pt x="74" y="21"/>
                </a:lnTo>
                <a:lnTo>
                  <a:pt x="74" y="9"/>
                </a:lnTo>
                <a:lnTo>
                  <a:pt x="90" y="0"/>
                </a:lnTo>
                <a:lnTo>
                  <a:pt x="104" y="0"/>
                </a:lnTo>
                <a:lnTo>
                  <a:pt x="128" y="0"/>
                </a:lnTo>
                <a:lnTo>
                  <a:pt x="145" y="0"/>
                </a:lnTo>
                <a:lnTo>
                  <a:pt x="148"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8" name="Freeform 252"/>
          <p:cNvSpPr>
            <a:spLocks/>
          </p:cNvSpPr>
          <p:nvPr/>
        </p:nvSpPr>
        <p:spPr bwMode="auto">
          <a:xfrm>
            <a:off x="9913939" y="5391150"/>
            <a:ext cx="28575" cy="26988"/>
          </a:xfrm>
          <a:custGeom>
            <a:avLst/>
            <a:gdLst>
              <a:gd name="T0" fmla="*/ 2147483646 w 20"/>
              <a:gd name="T1" fmla="*/ 2147483646 h 19"/>
              <a:gd name="T2" fmla="*/ 0 w 20"/>
              <a:gd name="T3" fmla="*/ 0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2147483646 w 20"/>
              <a:gd name="T19" fmla="*/ 2147483646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0" y="0"/>
                </a:lnTo>
                <a:lnTo>
                  <a:pt x="2" y="9"/>
                </a:lnTo>
                <a:lnTo>
                  <a:pt x="5" y="10"/>
                </a:lnTo>
                <a:lnTo>
                  <a:pt x="8" y="12"/>
                </a:lnTo>
                <a:lnTo>
                  <a:pt x="10" y="18"/>
                </a:lnTo>
                <a:lnTo>
                  <a:pt x="13" y="16"/>
                </a:lnTo>
                <a:lnTo>
                  <a:pt x="19" y="13"/>
                </a:lnTo>
                <a:lnTo>
                  <a:pt x="16" y="9"/>
                </a:lnTo>
                <a:lnTo>
                  <a:pt x="11" y="6"/>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9" name="Freeform 253"/>
          <p:cNvSpPr>
            <a:spLocks/>
          </p:cNvSpPr>
          <p:nvPr/>
        </p:nvSpPr>
        <p:spPr bwMode="auto">
          <a:xfrm>
            <a:off x="9866314" y="5343525"/>
            <a:ext cx="26987" cy="26988"/>
          </a:xfrm>
          <a:custGeom>
            <a:avLst/>
            <a:gdLst>
              <a:gd name="T0" fmla="*/ 2147483646 w 18"/>
              <a:gd name="T1" fmla="*/ 0 h 19"/>
              <a:gd name="T2" fmla="*/ 0 w 18"/>
              <a:gd name="T3" fmla="*/ 2147483646 h 19"/>
              <a:gd name="T4" fmla="*/ 0 w 18"/>
              <a:gd name="T5" fmla="*/ 2147483646 h 19"/>
              <a:gd name="T6" fmla="*/ 2147483646 w 18"/>
              <a:gd name="T7" fmla="*/ 2147483646 h 19"/>
              <a:gd name="T8" fmla="*/ 2147483646 w 18"/>
              <a:gd name="T9" fmla="*/ 2147483646 h 19"/>
              <a:gd name="T10" fmla="*/ 2147483646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0" y="5"/>
                </a:lnTo>
                <a:lnTo>
                  <a:pt x="0" y="12"/>
                </a:lnTo>
                <a:lnTo>
                  <a:pt x="6" y="18"/>
                </a:lnTo>
                <a:lnTo>
                  <a:pt x="10" y="18"/>
                </a:lnTo>
                <a:lnTo>
                  <a:pt x="17" y="7"/>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0" name="Freeform 254"/>
          <p:cNvSpPr>
            <a:spLocks/>
          </p:cNvSpPr>
          <p:nvPr/>
        </p:nvSpPr>
        <p:spPr bwMode="auto">
          <a:xfrm>
            <a:off x="9894889" y="5378450"/>
            <a:ext cx="26987" cy="26988"/>
          </a:xfrm>
          <a:custGeom>
            <a:avLst/>
            <a:gdLst>
              <a:gd name="T0" fmla="*/ 2147483646 w 19"/>
              <a:gd name="T1" fmla="*/ 2147483646 h 19"/>
              <a:gd name="T2" fmla="*/ 2147483646 w 19"/>
              <a:gd name="T3" fmla="*/ 2147483646 h 19"/>
              <a:gd name="T4" fmla="*/ 2147483646 w 19"/>
              <a:gd name="T5" fmla="*/ 0 h 19"/>
              <a:gd name="T6" fmla="*/ 2147483646 w 19"/>
              <a:gd name="T7" fmla="*/ 2147483646 h 19"/>
              <a:gd name="T8" fmla="*/ 2147483646 w 19"/>
              <a:gd name="T9" fmla="*/ 2147483646 h 19"/>
              <a:gd name="T10" fmla="*/ 0 w 19"/>
              <a:gd name="T11" fmla="*/ 2147483646 h 19"/>
              <a:gd name="T12" fmla="*/ 2147483646 w 19"/>
              <a:gd name="T13" fmla="*/ 2147483646 h 19"/>
              <a:gd name="T14" fmla="*/ 2147483646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12" y="14"/>
                </a:moveTo>
                <a:lnTo>
                  <a:pt x="18" y="8"/>
                </a:lnTo>
                <a:lnTo>
                  <a:pt x="16" y="0"/>
                </a:lnTo>
                <a:lnTo>
                  <a:pt x="3" y="3"/>
                </a:lnTo>
                <a:lnTo>
                  <a:pt x="3" y="8"/>
                </a:lnTo>
                <a:lnTo>
                  <a:pt x="0" y="14"/>
                </a:lnTo>
                <a:lnTo>
                  <a:pt x="1" y="18"/>
                </a:lnTo>
                <a:lnTo>
                  <a:pt x="12"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1" name="Freeform 255"/>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2147483646 h 20"/>
              <a:gd name="T6" fmla="*/ 2147483646 w 18"/>
              <a:gd name="T7" fmla="*/ 0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8" y="19"/>
                </a:lnTo>
                <a:lnTo>
                  <a:pt x="17" y="11"/>
                </a:lnTo>
                <a:lnTo>
                  <a:pt x="5" y="0"/>
                </a:lnTo>
                <a:lnTo>
                  <a:pt x="2" y="11"/>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2" name="Freeform 256"/>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0 h 20"/>
              <a:gd name="T6" fmla="*/ 2147483646 w 18"/>
              <a:gd name="T7" fmla="*/ 2147483646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2" y="11"/>
                </a:lnTo>
                <a:lnTo>
                  <a:pt x="5" y="0"/>
                </a:lnTo>
                <a:lnTo>
                  <a:pt x="17" y="11"/>
                </a:lnTo>
                <a:lnTo>
                  <a:pt x="8" y="19"/>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3" name="Freeform 257"/>
          <p:cNvSpPr>
            <a:spLocks/>
          </p:cNvSpPr>
          <p:nvPr/>
        </p:nvSpPr>
        <p:spPr bwMode="auto">
          <a:xfrm>
            <a:off x="9866314" y="5343525"/>
            <a:ext cx="26987" cy="26988"/>
          </a:xfrm>
          <a:custGeom>
            <a:avLst/>
            <a:gdLst>
              <a:gd name="T0" fmla="*/ 2147483646 w 18"/>
              <a:gd name="T1" fmla="*/ 0 h 19"/>
              <a:gd name="T2" fmla="*/ 2147483646 w 18"/>
              <a:gd name="T3" fmla="*/ 2147483646 h 19"/>
              <a:gd name="T4" fmla="*/ 2147483646 w 18"/>
              <a:gd name="T5" fmla="*/ 2147483646 h 19"/>
              <a:gd name="T6" fmla="*/ 2147483646 w 18"/>
              <a:gd name="T7" fmla="*/ 2147483646 h 19"/>
              <a:gd name="T8" fmla="*/ 0 w 18"/>
              <a:gd name="T9" fmla="*/ 2147483646 h 19"/>
              <a:gd name="T10" fmla="*/ 0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17" y="7"/>
                </a:lnTo>
                <a:lnTo>
                  <a:pt x="10" y="18"/>
                </a:lnTo>
                <a:lnTo>
                  <a:pt x="6" y="18"/>
                </a:lnTo>
                <a:lnTo>
                  <a:pt x="0" y="12"/>
                </a:lnTo>
                <a:lnTo>
                  <a:pt x="0" y="5"/>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4" name="Freeform 258"/>
          <p:cNvSpPr>
            <a:spLocks/>
          </p:cNvSpPr>
          <p:nvPr/>
        </p:nvSpPr>
        <p:spPr bwMode="auto">
          <a:xfrm>
            <a:off x="9894889" y="5378450"/>
            <a:ext cx="26987" cy="26988"/>
          </a:xfrm>
          <a:custGeom>
            <a:avLst/>
            <a:gdLst>
              <a:gd name="T0" fmla="*/ 0 w 19"/>
              <a:gd name="T1" fmla="*/ 2147483646 h 19"/>
              <a:gd name="T2" fmla="*/ 2147483646 w 19"/>
              <a:gd name="T3" fmla="*/ 2147483646 h 19"/>
              <a:gd name="T4" fmla="*/ 2147483646 w 19"/>
              <a:gd name="T5" fmla="*/ 2147483646 h 19"/>
              <a:gd name="T6" fmla="*/ 2147483646 w 19"/>
              <a:gd name="T7" fmla="*/ 0 h 19"/>
              <a:gd name="T8" fmla="*/ 2147483646 w 19"/>
              <a:gd name="T9" fmla="*/ 2147483646 h 19"/>
              <a:gd name="T10" fmla="*/ 2147483646 w 19"/>
              <a:gd name="T11" fmla="*/ 2147483646 h 19"/>
              <a:gd name="T12" fmla="*/ 2147483646 w 19"/>
              <a:gd name="T13" fmla="*/ 2147483646 h 19"/>
              <a:gd name="T14" fmla="*/ 0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0" y="14"/>
                </a:moveTo>
                <a:lnTo>
                  <a:pt x="3" y="8"/>
                </a:lnTo>
                <a:lnTo>
                  <a:pt x="3" y="3"/>
                </a:lnTo>
                <a:lnTo>
                  <a:pt x="16" y="0"/>
                </a:lnTo>
                <a:lnTo>
                  <a:pt x="18" y="8"/>
                </a:lnTo>
                <a:lnTo>
                  <a:pt x="12" y="14"/>
                </a:lnTo>
                <a:lnTo>
                  <a:pt x="1" y="18"/>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5" name="Freeform 259"/>
          <p:cNvSpPr>
            <a:spLocks/>
          </p:cNvSpPr>
          <p:nvPr/>
        </p:nvSpPr>
        <p:spPr bwMode="auto">
          <a:xfrm>
            <a:off x="9913939" y="5391150"/>
            <a:ext cx="28575" cy="26988"/>
          </a:xfrm>
          <a:custGeom>
            <a:avLst/>
            <a:gdLst>
              <a:gd name="T0" fmla="*/ 2147483646 w 20"/>
              <a:gd name="T1" fmla="*/ 2147483646 h 19"/>
              <a:gd name="T2" fmla="*/ 2147483646 w 20"/>
              <a:gd name="T3" fmla="*/ 2147483646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0 w 20"/>
              <a:gd name="T19" fmla="*/ 0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11" y="6"/>
                </a:lnTo>
                <a:lnTo>
                  <a:pt x="16" y="9"/>
                </a:lnTo>
                <a:lnTo>
                  <a:pt x="19" y="13"/>
                </a:lnTo>
                <a:lnTo>
                  <a:pt x="13" y="16"/>
                </a:lnTo>
                <a:lnTo>
                  <a:pt x="10" y="18"/>
                </a:lnTo>
                <a:lnTo>
                  <a:pt x="8" y="12"/>
                </a:lnTo>
                <a:lnTo>
                  <a:pt x="5" y="10"/>
                </a:lnTo>
                <a:lnTo>
                  <a:pt x="2" y="9"/>
                </a:lnTo>
                <a:lnTo>
                  <a:pt x="0" y="0"/>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6" name="Freeform 260"/>
          <p:cNvSpPr>
            <a:spLocks/>
          </p:cNvSpPr>
          <p:nvPr/>
        </p:nvSpPr>
        <p:spPr bwMode="auto">
          <a:xfrm>
            <a:off x="9612313" y="1458913"/>
            <a:ext cx="412750" cy="400050"/>
          </a:xfrm>
          <a:custGeom>
            <a:avLst/>
            <a:gdLst>
              <a:gd name="T0" fmla="*/ 2147483646 w 286"/>
              <a:gd name="T1" fmla="*/ 0 h 286"/>
              <a:gd name="T2" fmla="*/ 2147483646 w 286"/>
              <a:gd name="T3" fmla="*/ 0 h 286"/>
              <a:gd name="T4" fmla="*/ 2147483646 w 286"/>
              <a:gd name="T5" fmla="*/ 0 h 286"/>
              <a:gd name="T6" fmla="*/ 2147483646 w 286"/>
              <a:gd name="T7" fmla="*/ 0 h 286"/>
              <a:gd name="T8" fmla="*/ 2147483646 w 286"/>
              <a:gd name="T9" fmla="*/ 2147483646 h 286"/>
              <a:gd name="T10" fmla="*/ 2147483646 w 286"/>
              <a:gd name="T11" fmla="*/ 2147483646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0 h 286"/>
              <a:gd name="T34" fmla="*/ 2147483646 w 286"/>
              <a:gd name="T35" fmla="*/ 2147483646 h 286"/>
              <a:gd name="T36" fmla="*/ 2147483646 w 286"/>
              <a:gd name="T37" fmla="*/ 2147483646 h 286"/>
              <a:gd name="T38" fmla="*/ 2147483646 w 286"/>
              <a:gd name="T39" fmla="*/ 2147483646 h 286"/>
              <a:gd name="T40" fmla="*/ 2147483646 w 286"/>
              <a:gd name="T41" fmla="*/ 2147483646 h 286"/>
              <a:gd name="T42" fmla="*/ 2147483646 w 286"/>
              <a:gd name="T43" fmla="*/ 2147483646 h 286"/>
              <a:gd name="T44" fmla="*/ 2147483646 w 286"/>
              <a:gd name="T45" fmla="*/ 2147483646 h 286"/>
              <a:gd name="T46" fmla="*/ 2147483646 w 286"/>
              <a:gd name="T47" fmla="*/ 2147483646 h 286"/>
              <a:gd name="T48" fmla="*/ 2147483646 w 286"/>
              <a:gd name="T49" fmla="*/ 2147483646 h 286"/>
              <a:gd name="T50" fmla="*/ 2147483646 w 286"/>
              <a:gd name="T51" fmla="*/ 2147483646 h 286"/>
              <a:gd name="T52" fmla="*/ 2147483646 w 286"/>
              <a:gd name="T53" fmla="*/ 2147483646 h 286"/>
              <a:gd name="T54" fmla="*/ 2147483646 w 286"/>
              <a:gd name="T55" fmla="*/ 2147483646 h 286"/>
              <a:gd name="T56" fmla="*/ 2147483646 w 286"/>
              <a:gd name="T57" fmla="*/ 2147483646 h 286"/>
              <a:gd name="T58" fmla="*/ 2147483646 w 286"/>
              <a:gd name="T59" fmla="*/ 2147483646 h 286"/>
              <a:gd name="T60" fmla="*/ 2147483646 w 286"/>
              <a:gd name="T61" fmla="*/ 2147483646 h 286"/>
              <a:gd name="T62" fmla="*/ 2147483646 w 286"/>
              <a:gd name="T63" fmla="*/ 2147483646 h 286"/>
              <a:gd name="T64" fmla="*/ 2147483646 w 286"/>
              <a:gd name="T65" fmla="*/ 2147483646 h 286"/>
              <a:gd name="T66" fmla="*/ 2147483646 w 286"/>
              <a:gd name="T67" fmla="*/ 2147483646 h 286"/>
              <a:gd name="T68" fmla="*/ 2147483646 w 286"/>
              <a:gd name="T69" fmla="*/ 2147483646 h 286"/>
              <a:gd name="T70" fmla="*/ 2147483646 w 286"/>
              <a:gd name="T71" fmla="*/ 2147483646 h 286"/>
              <a:gd name="T72" fmla="*/ 2147483646 w 286"/>
              <a:gd name="T73" fmla="*/ 2147483646 h 286"/>
              <a:gd name="T74" fmla="*/ 2147483646 w 286"/>
              <a:gd name="T75" fmla="*/ 2147483646 h 286"/>
              <a:gd name="T76" fmla="*/ 2147483646 w 286"/>
              <a:gd name="T77" fmla="*/ 2147483646 h 286"/>
              <a:gd name="T78" fmla="*/ 2147483646 w 286"/>
              <a:gd name="T79" fmla="*/ 2147483646 h 286"/>
              <a:gd name="T80" fmla="*/ 2147483646 w 286"/>
              <a:gd name="T81" fmla="*/ 2147483646 h 286"/>
              <a:gd name="T82" fmla="*/ 2147483646 w 286"/>
              <a:gd name="T83" fmla="*/ 2147483646 h 286"/>
              <a:gd name="T84" fmla="*/ 2147483646 w 286"/>
              <a:gd name="T85" fmla="*/ 2147483646 h 286"/>
              <a:gd name="T86" fmla="*/ 2147483646 w 286"/>
              <a:gd name="T87" fmla="*/ 2147483646 h 286"/>
              <a:gd name="T88" fmla="*/ 2147483646 w 286"/>
              <a:gd name="T89" fmla="*/ 2147483646 h 286"/>
              <a:gd name="T90" fmla="*/ 2147483646 w 286"/>
              <a:gd name="T91" fmla="*/ 2147483646 h 286"/>
              <a:gd name="T92" fmla="*/ 2147483646 w 286"/>
              <a:gd name="T93" fmla="*/ 2147483646 h 286"/>
              <a:gd name="T94" fmla="*/ 2147483646 w 286"/>
              <a:gd name="T95" fmla="*/ 2147483646 h 286"/>
              <a:gd name="T96" fmla="*/ 2147483646 w 286"/>
              <a:gd name="T97" fmla="*/ 2147483646 h 286"/>
              <a:gd name="T98" fmla="*/ 2147483646 w 286"/>
              <a:gd name="T99" fmla="*/ 2147483646 h 286"/>
              <a:gd name="T100" fmla="*/ 2147483646 w 286"/>
              <a:gd name="T101" fmla="*/ 2147483646 h 286"/>
              <a:gd name="T102" fmla="*/ 2147483646 w 286"/>
              <a:gd name="T103" fmla="*/ 2147483646 h 286"/>
              <a:gd name="T104" fmla="*/ 2147483646 w 286"/>
              <a:gd name="T105" fmla="*/ 2147483646 h 286"/>
              <a:gd name="T106" fmla="*/ 2147483646 w 286"/>
              <a:gd name="T107" fmla="*/ 2147483646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286"/>
              <a:gd name="T164" fmla="*/ 286 w 286"/>
              <a:gd name="T165" fmla="*/ 286 h 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286">
                <a:moveTo>
                  <a:pt x="17" y="1"/>
                </a:moveTo>
                <a:lnTo>
                  <a:pt x="19" y="0"/>
                </a:lnTo>
                <a:lnTo>
                  <a:pt x="22" y="0"/>
                </a:lnTo>
                <a:lnTo>
                  <a:pt x="28" y="0"/>
                </a:lnTo>
                <a:lnTo>
                  <a:pt x="30" y="0"/>
                </a:lnTo>
                <a:lnTo>
                  <a:pt x="36" y="0"/>
                </a:lnTo>
                <a:lnTo>
                  <a:pt x="37" y="0"/>
                </a:lnTo>
                <a:lnTo>
                  <a:pt x="38" y="0"/>
                </a:lnTo>
                <a:lnTo>
                  <a:pt x="40" y="0"/>
                </a:lnTo>
                <a:lnTo>
                  <a:pt x="42" y="0"/>
                </a:lnTo>
                <a:lnTo>
                  <a:pt x="47" y="0"/>
                </a:lnTo>
                <a:lnTo>
                  <a:pt x="48" y="0"/>
                </a:lnTo>
                <a:lnTo>
                  <a:pt x="51" y="0"/>
                </a:lnTo>
                <a:lnTo>
                  <a:pt x="53" y="0"/>
                </a:lnTo>
                <a:lnTo>
                  <a:pt x="60" y="0"/>
                </a:lnTo>
                <a:lnTo>
                  <a:pt x="62" y="0"/>
                </a:lnTo>
                <a:lnTo>
                  <a:pt x="64" y="0"/>
                </a:lnTo>
                <a:lnTo>
                  <a:pt x="72" y="1"/>
                </a:lnTo>
                <a:lnTo>
                  <a:pt x="74" y="1"/>
                </a:lnTo>
                <a:lnTo>
                  <a:pt x="78" y="1"/>
                </a:lnTo>
                <a:lnTo>
                  <a:pt x="90" y="1"/>
                </a:lnTo>
                <a:lnTo>
                  <a:pt x="95" y="1"/>
                </a:lnTo>
                <a:lnTo>
                  <a:pt x="99" y="1"/>
                </a:lnTo>
                <a:lnTo>
                  <a:pt x="102" y="1"/>
                </a:lnTo>
                <a:lnTo>
                  <a:pt x="107" y="1"/>
                </a:lnTo>
                <a:lnTo>
                  <a:pt x="112" y="1"/>
                </a:lnTo>
                <a:lnTo>
                  <a:pt x="115" y="1"/>
                </a:lnTo>
                <a:lnTo>
                  <a:pt x="121" y="1"/>
                </a:lnTo>
                <a:lnTo>
                  <a:pt x="124" y="1"/>
                </a:lnTo>
                <a:lnTo>
                  <a:pt x="126" y="1"/>
                </a:lnTo>
                <a:lnTo>
                  <a:pt x="129" y="1"/>
                </a:lnTo>
                <a:lnTo>
                  <a:pt x="130" y="1"/>
                </a:lnTo>
                <a:lnTo>
                  <a:pt x="133" y="1"/>
                </a:lnTo>
                <a:lnTo>
                  <a:pt x="137" y="1"/>
                </a:lnTo>
                <a:lnTo>
                  <a:pt x="139" y="1"/>
                </a:lnTo>
                <a:lnTo>
                  <a:pt x="141" y="1"/>
                </a:lnTo>
                <a:lnTo>
                  <a:pt x="147" y="1"/>
                </a:lnTo>
                <a:lnTo>
                  <a:pt x="149" y="1"/>
                </a:lnTo>
                <a:lnTo>
                  <a:pt x="151" y="1"/>
                </a:lnTo>
                <a:lnTo>
                  <a:pt x="155" y="1"/>
                </a:lnTo>
                <a:lnTo>
                  <a:pt x="161" y="1"/>
                </a:lnTo>
                <a:lnTo>
                  <a:pt x="163" y="1"/>
                </a:lnTo>
                <a:lnTo>
                  <a:pt x="169" y="1"/>
                </a:lnTo>
                <a:lnTo>
                  <a:pt x="171" y="1"/>
                </a:lnTo>
                <a:lnTo>
                  <a:pt x="174" y="1"/>
                </a:lnTo>
                <a:lnTo>
                  <a:pt x="177" y="1"/>
                </a:lnTo>
                <a:lnTo>
                  <a:pt x="179" y="1"/>
                </a:lnTo>
                <a:lnTo>
                  <a:pt x="182" y="1"/>
                </a:lnTo>
                <a:lnTo>
                  <a:pt x="188" y="1"/>
                </a:lnTo>
                <a:lnTo>
                  <a:pt x="189" y="1"/>
                </a:lnTo>
                <a:lnTo>
                  <a:pt x="193" y="1"/>
                </a:lnTo>
                <a:lnTo>
                  <a:pt x="202" y="1"/>
                </a:lnTo>
                <a:lnTo>
                  <a:pt x="204" y="1"/>
                </a:lnTo>
                <a:lnTo>
                  <a:pt x="207" y="1"/>
                </a:lnTo>
                <a:lnTo>
                  <a:pt x="210" y="1"/>
                </a:lnTo>
                <a:lnTo>
                  <a:pt x="212" y="1"/>
                </a:lnTo>
                <a:lnTo>
                  <a:pt x="217" y="1"/>
                </a:lnTo>
                <a:lnTo>
                  <a:pt x="221" y="1"/>
                </a:lnTo>
                <a:lnTo>
                  <a:pt x="222" y="1"/>
                </a:lnTo>
                <a:lnTo>
                  <a:pt x="227" y="1"/>
                </a:lnTo>
                <a:lnTo>
                  <a:pt x="228" y="1"/>
                </a:lnTo>
                <a:lnTo>
                  <a:pt x="238" y="1"/>
                </a:lnTo>
                <a:lnTo>
                  <a:pt x="242" y="1"/>
                </a:lnTo>
                <a:lnTo>
                  <a:pt x="250" y="1"/>
                </a:lnTo>
                <a:lnTo>
                  <a:pt x="257" y="1"/>
                </a:lnTo>
                <a:lnTo>
                  <a:pt x="269" y="1"/>
                </a:lnTo>
                <a:lnTo>
                  <a:pt x="276" y="1"/>
                </a:lnTo>
                <a:lnTo>
                  <a:pt x="285" y="0"/>
                </a:lnTo>
                <a:lnTo>
                  <a:pt x="285" y="2"/>
                </a:lnTo>
                <a:lnTo>
                  <a:pt x="285" y="4"/>
                </a:lnTo>
                <a:lnTo>
                  <a:pt x="285" y="9"/>
                </a:lnTo>
                <a:lnTo>
                  <a:pt x="285" y="11"/>
                </a:lnTo>
                <a:lnTo>
                  <a:pt x="285" y="14"/>
                </a:lnTo>
                <a:lnTo>
                  <a:pt x="285" y="17"/>
                </a:lnTo>
                <a:lnTo>
                  <a:pt x="283" y="23"/>
                </a:lnTo>
                <a:lnTo>
                  <a:pt x="283" y="30"/>
                </a:lnTo>
                <a:lnTo>
                  <a:pt x="285" y="34"/>
                </a:lnTo>
                <a:lnTo>
                  <a:pt x="285" y="37"/>
                </a:lnTo>
                <a:lnTo>
                  <a:pt x="285" y="40"/>
                </a:lnTo>
                <a:lnTo>
                  <a:pt x="285" y="45"/>
                </a:lnTo>
                <a:lnTo>
                  <a:pt x="285" y="47"/>
                </a:lnTo>
                <a:lnTo>
                  <a:pt x="285" y="52"/>
                </a:lnTo>
                <a:lnTo>
                  <a:pt x="283" y="60"/>
                </a:lnTo>
                <a:lnTo>
                  <a:pt x="283" y="63"/>
                </a:lnTo>
                <a:lnTo>
                  <a:pt x="283" y="66"/>
                </a:lnTo>
                <a:lnTo>
                  <a:pt x="283" y="69"/>
                </a:lnTo>
                <a:lnTo>
                  <a:pt x="283" y="76"/>
                </a:lnTo>
                <a:lnTo>
                  <a:pt x="283" y="81"/>
                </a:lnTo>
                <a:lnTo>
                  <a:pt x="283" y="85"/>
                </a:lnTo>
                <a:lnTo>
                  <a:pt x="283" y="87"/>
                </a:lnTo>
                <a:lnTo>
                  <a:pt x="283" y="99"/>
                </a:lnTo>
                <a:lnTo>
                  <a:pt x="283" y="102"/>
                </a:lnTo>
                <a:lnTo>
                  <a:pt x="283" y="107"/>
                </a:lnTo>
                <a:lnTo>
                  <a:pt x="283" y="112"/>
                </a:lnTo>
                <a:lnTo>
                  <a:pt x="283" y="118"/>
                </a:lnTo>
                <a:lnTo>
                  <a:pt x="283" y="120"/>
                </a:lnTo>
                <a:lnTo>
                  <a:pt x="283" y="124"/>
                </a:lnTo>
                <a:lnTo>
                  <a:pt x="283" y="128"/>
                </a:lnTo>
                <a:lnTo>
                  <a:pt x="283" y="130"/>
                </a:lnTo>
                <a:lnTo>
                  <a:pt x="283" y="132"/>
                </a:lnTo>
                <a:lnTo>
                  <a:pt x="283" y="136"/>
                </a:lnTo>
                <a:lnTo>
                  <a:pt x="283" y="139"/>
                </a:lnTo>
                <a:lnTo>
                  <a:pt x="283" y="141"/>
                </a:lnTo>
                <a:lnTo>
                  <a:pt x="283" y="149"/>
                </a:lnTo>
                <a:lnTo>
                  <a:pt x="283" y="156"/>
                </a:lnTo>
                <a:lnTo>
                  <a:pt x="283" y="166"/>
                </a:lnTo>
                <a:lnTo>
                  <a:pt x="283" y="174"/>
                </a:lnTo>
                <a:lnTo>
                  <a:pt x="285" y="187"/>
                </a:lnTo>
                <a:lnTo>
                  <a:pt x="283" y="190"/>
                </a:lnTo>
                <a:lnTo>
                  <a:pt x="283" y="195"/>
                </a:lnTo>
                <a:lnTo>
                  <a:pt x="283" y="199"/>
                </a:lnTo>
                <a:lnTo>
                  <a:pt x="283" y="207"/>
                </a:lnTo>
                <a:lnTo>
                  <a:pt x="283" y="223"/>
                </a:lnTo>
                <a:lnTo>
                  <a:pt x="283" y="227"/>
                </a:lnTo>
                <a:lnTo>
                  <a:pt x="285" y="249"/>
                </a:lnTo>
                <a:lnTo>
                  <a:pt x="285" y="252"/>
                </a:lnTo>
                <a:lnTo>
                  <a:pt x="285" y="255"/>
                </a:lnTo>
                <a:lnTo>
                  <a:pt x="285" y="271"/>
                </a:lnTo>
                <a:lnTo>
                  <a:pt x="285" y="279"/>
                </a:lnTo>
                <a:lnTo>
                  <a:pt x="285" y="282"/>
                </a:lnTo>
                <a:lnTo>
                  <a:pt x="277" y="283"/>
                </a:lnTo>
                <a:lnTo>
                  <a:pt x="268" y="283"/>
                </a:lnTo>
                <a:lnTo>
                  <a:pt x="267" y="283"/>
                </a:lnTo>
                <a:lnTo>
                  <a:pt x="262" y="283"/>
                </a:lnTo>
                <a:lnTo>
                  <a:pt x="257" y="283"/>
                </a:lnTo>
                <a:lnTo>
                  <a:pt x="255" y="283"/>
                </a:lnTo>
                <a:lnTo>
                  <a:pt x="248" y="283"/>
                </a:lnTo>
                <a:lnTo>
                  <a:pt x="242" y="283"/>
                </a:lnTo>
                <a:lnTo>
                  <a:pt x="240" y="283"/>
                </a:lnTo>
                <a:lnTo>
                  <a:pt x="238" y="283"/>
                </a:lnTo>
                <a:lnTo>
                  <a:pt x="231" y="283"/>
                </a:lnTo>
                <a:lnTo>
                  <a:pt x="227" y="283"/>
                </a:lnTo>
                <a:lnTo>
                  <a:pt x="224" y="283"/>
                </a:lnTo>
                <a:lnTo>
                  <a:pt x="221" y="283"/>
                </a:lnTo>
                <a:lnTo>
                  <a:pt x="218" y="283"/>
                </a:lnTo>
                <a:lnTo>
                  <a:pt x="214" y="283"/>
                </a:lnTo>
                <a:lnTo>
                  <a:pt x="212" y="283"/>
                </a:lnTo>
                <a:lnTo>
                  <a:pt x="211" y="283"/>
                </a:lnTo>
                <a:lnTo>
                  <a:pt x="207" y="283"/>
                </a:lnTo>
                <a:lnTo>
                  <a:pt x="205" y="283"/>
                </a:lnTo>
                <a:lnTo>
                  <a:pt x="203" y="283"/>
                </a:lnTo>
                <a:lnTo>
                  <a:pt x="199" y="285"/>
                </a:lnTo>
                <a:lnTo>
                  <a:pt x="198" y="285"/>
                </a:lnTo>
                <a:lnTo>
                  <a:pt x="194" y="285"/>
                </a:lnTo>
                <a:lnTo>
                  <a:pt x="191" y="283"/>
                </a:lnTo>
                <a:lnTo>
                  <a:pt x="189" y="283"/>
                </a:lnTo>
                <a:lnTo>
                  <a:pt x="188" y="283"/>
                </a:lnTo>
                <a:lnTo>
                  <a:pt x="184" y="283"/>
                </a:lnTo>
                <a:lnTo>
                  <a:pt x="178" y="283"/>
                </a:lnTo>
                <a:lnTo>
                  <a:pt x="173" y="281"/>
                </a:lnTo>
                <a:lnTo>
                  <a:pt x="169" y="281"/>
                </a:lnTo>
                <a:lnTo>
                  <a:pt x="167" y="281"/>
                </a:lnTo>
                <a:lnTo>
                  <a:pt x="166" y="281"/>
                </a:lnTo>
                <a:lnTo>
                  <a:pt x="160" y="281"/>
                </a:lnTo>
                <a:lnTo>
                  <a:pt x="154" y="281"/>
                </a:lnTo>
                <a:lnTo>
                  <a:pt x="148" y="281"/>
                </a:lnTo>
                <a:lnTo>
                  <a:pt x="144" y="281"/>
                </a:lnTo>
                <a:lnTo>
                  <a:pt x="141" y="281"/>
                </a:lnTo>
                <a:lnTo>
                  <a:pt x="135" y="281"/>
                </a:lnTo>
                <a:lnTo>
                  <a:pt x="133" y="281"/>
                </a:lnTo>
                <a:lnTo>
                  <a:pt x="123" y="281"/>
                </a:lnTo>
                <a:lnTo>
                  <a:pt x="116" y="281"/>
                </a:lnTo>
                <a:lnTo>
                  <a:pt x="111" y="281"/>
                </a:lnTo>
                <a:lnTo>
                  <a:pt x="106" y="281"/>
                </a:lnTo>
                <a:lnTo>
                  <a:pt x="99" y="281"/>
                </a:lnTo>
                <a:lnTo>
                  <a:pt x="91" y="281"/>
                </a:lnTo>
                <a:lnTo>
                  <a:pt x="88" y="281"/>
                </a:lnTo>
                <a:lnTo>
                  <a:pt x="86" y="281"/>
                </a:lnTo>
                <a:lnTo>
                  <a:pt x="83" y="281"/>
                </a:lnTo>
                <a:lnTo>
                  <a:pt x="80" y="281"/>
                </a:lnTo>
                <a:lnTo>
                  <a:pt x="74" y="281"/>
                </a:lnTo>
                <a:lnTo>
                  <a:pt x="68" y="281"/>
                </a:lnTo>
                <a:lnTo>
                  <a:pt x="64" y="281"/>
                </a:lnTo>
                <a:lnTo>
                  <a:pt x="62" y="281"/>
                </a:lnTo>
                <a:lnTo>
                  <a:pt x="50" y="281"/>
                </a:lnTo>
                <a:lnTo>
                  <a:pt x="44" y="281"/>
                </a:lnTo>
                <a:lnTo>
                  <a:pt x="37" y="281"/>
                </a:lnTo>
                <a:lnTo>
                  <a:pt x="25" y="281"/>
                </a:lnTo>
                <a:lnTo>
                  <a:pt x="25" y="274"/>
                </a:lnTo>
                <a:lnTo>
                  <a:pt x="25" y="266"/>
                </a:lnTo>
                <a:lnTo>
                  <a:pt x="25" y="263"/>
                </a:lnTo>
                <a:lnTo>
                  <a:pt x="25" y="258"/>
                </a:lnTo>
                <a:lnTo>
                  <a:pt x="25" y="256"/>
                </a:lnTo>
                <a:lnTo>
                  <a:pt x="25" y="249"/>
                </a:lnTo>
                <a:lnTo>
                  <a:pt x="25" y="244"/>
                </a:lnTo>
                <a:lnTo>
                  <a:pt x="25" y="235"/>
                </a:lnTo>
                <a:lnTo>
                  <a:pt x="25" y="232"/>
                </a:lnTo>
                <a:lnTo>
                  <a:pt x="25" y="220"/>
                </a:lnTo>
                <a:lnTo>
                  <a:pt x="25" y="210"/>
                </a:lnTo>
                <a:lnTo>
                  <a:pt x="25" y="206"/>
                </a:lnTo>
                <a:lnTo>
                  <a:pt x="25" y="194"/>
                </a:lnTo>
                <a:lnTo>
                  <a:pt x="25" y="181"/>
                </a:lnTo>
                <a:lnTo>
                  <a:pt x="25" y="170"/>
                </a:lnTo>
                <a:lnTo>
                  <a:pt x="25" y="165"/>
                </a:lnTo>
                <a:lnTo>
                  <a:pt x="25" y="157"/>
                </a:lnTo>
                <a:lnTo>
                  <a:pt x="25" y="145"/>
                </a:lnTo>
                <a:lnTo>
                  <a:pt x="25" y="132"/>
                </a:lnTo>
                <a:lnTo>
                  <a:pt x="25" y="126"/>
                </a:lnTo>
                <a:lnTo>
                  <a:pt x="25" y="120"/>
                </a:lnTo>
                <a:lnTo>
                  <a:pt x="25" y="112"/>
                </a:lnTo>
                <a:lnTo>
                  <a:pt x="25" y="107"/>
                </a:lnTo>
                <a:lnTo>
                  <a:pt x="25" y="101"/>
                </a:lnTo>
                <a:lnTo>
                  <a:pt x="25" y="95"/>
                </a:lnTo>
                <a:lnTo>
                  <a:pt x="25" y="93"/>
                </a:lnTo>
                <a:lnTo>
                  <a:pt x="25" y="82"/>
                </a:lnTo>
                <a:lnTo>
                  <a:pt x="25" y="78"/>
                </a:lnTo>
                <a:lnTo>
                  <a:pt x="25" y="73"/>
                </a:lnTo>
                <a:lnTo>
                  <a:pt x="25" y="69"/>
                </a:lnTo>
                <a:lnTo>
                  <a:pt x="25" y="64"/>
                </a:lnTo>
                <a:lnTo>
                  <a:pt x="25" y="54"/>
                </a:lnTo>
                <a:lnTo>
                  <a:pt x="25" y="51"/>
                </a:lnTo>
                <a:lnTo>
                  <a:pt x="25" y="48"/>
                </a:lnTo>
                <a:lnTo>
                  <a:pt x="28" y="48"/>
                </a:lnTo>
                <a:lnTo>
                  <a:pt x="0" y="20"/>
                </a:lnTo>
                <a:lnTo>
                  <a:pt x="2" y="4"/>
                </a:lnTo>
                <a:lnTo>
                  <a:pt x="17"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7" name="Freeform 261"/>
          <p:cNvSpPr>
            <a:spLocks/>
          </p:cNvSpPr>
          <p:nvPr/>
        </p:nvSpPr>
        <p:spPr bwMode="auto">
          <a:xfrm>
            <a:off x="9224963" y="1458913"/>
            <a:ext cx="430212" cy="588962"/>
          </a:xfrm>
          <a:custGeom>
            <a:avLst/>
            <a:gdLst>
              <a:gd name="T0" fmla="*/ 2147483646 w 298"/>
              <a:gd name="T1" fmla="*/ 0 h 421"/>
              <a:gd name="T2" fmla="*/ 2147483646 w 298"/>
              <a:gd name="T3" fmla="*/ 0 h 421"/>
              <a:gd name="T4" fmla="*/ 2147483646 w 298"/>
              <a:gd name="T5" fmla="*/ 2147483646 h 421"/>
              <a:gd name="T6" fmla="*/ 2147483646 w 298"/>
              <a:gd name="T7" fmla="*/ 2147483646 h 421"/>
              <a:gd name="T8" fmla="*/ 2147483646 w 298"/>
              <a:gd name="T9" fmla="*/ 2147483646 h 421"/>
              <a:gd name="T10" fmla="*/ 2147483646 w 298"/>
              <a:gd name="T11" fmla="*/ 2147483646 h 421"/>
              <a:gd name="T12" fmla="*/ 2147483646 w 298"/>
              <a:gd name="T13" fmla="*/ 2147483646 h 421"/>
              <a:gd name="T14" fmla="*/ 2147483646 w 298"/>
              <a:gd name="T15" fmla="*/ 2147483646 h 421"/>
              <a:gd name="T16" fmla="*/ 2147483646 w 298"/>
              <a:gd name="T17" fmla="*/ 2147483646 h 421"/>
              <a:gd name="T18" fmla="*/ 2147483646 w 298"/>
              <a:gd name="T19" fmla="*/ 2147483646 h 421"/>
              <a:gd name="T20" fmla="*/ 2147483646 w 298"/>
              <a:gd name="T21" fmla="*/ 2147483646 h 421"/>
              <a:gd name="T22" fmla="*/ 2147483646 w 298"/>
              <a:gd name="T23" fmla="*/ 2147483646 h 421"/>
              <a:gd name="T24" fmla="*/ 2147483646 w 298"/>
              <a:gd name="T25" fmla="*/ 2147483646 h 421"/>
              <a:gd name="T26" fmla="*/ 2147483646 w 298"/>
              <a:gd name="T27" fmla="*/ 2147483646 h 421"/>
              <a:gd name="T28" fmla="*/ 2147483646 w 298"/>
              <a:gd name="T29" fmla="*/ 2147483646 h 421"/>
              <a:gd name="T30" fmla="*/ 2147483646 w 298"/>
              <a:gd name="T31" fmla="*/ 2147483646 h 421"/>
              <a:gd name="T32" fmla="*/ 2147483646 w 298"/>
              <a:gd name="T33" fmla="*/ 2147483646 h 421"/>
              <a:gd name="T34" fmla="*/ 2147483646 w 298"/>
              <a:gd name="T35" fmla="*/ 2147483646 h 421"/>
              <a:gd name="T36" fmla="*/ 2147483646 w 298"/>
              <a:gd name="T37" fmla="*/ 2147483646 h 421"/>
              <a:gd name="T38" fmla="*/ 2147483646 w 298"/>
              <a:gd name="T39" fmla="*/ 2147483646 h 421"/>
              <a:gd name="T40" fmla="*/ 2147483646 w 298"/>
              <a:gd name="T41" fmla="*/ 2147483646 h 421"/>
              <a:gd name="T42" fmla="*/ 2147483646 w 298"/>
              <a:gd name="T43" fmla="*/ 2147483646 h 421"/>
              <a:gd name="T44" fmla="*/ 2147483646 w 298"/>
              <a:gd name="T45" fmla="*/ 2147483646 h 421"/>
              <a:gd name="T46" fmla="*/ 2147483646 w 298"/>
              <a:gd name="T47" fmla="*/ 2147483646 h 421"/>
              <a:gd name="T48" fmla="*/ 2147483646 w 298"/>
              <a:gd name="T49" fmla="*/ 2147483646 h 421"/>
              <a:gd name="T50" fmla="*/ 2147483646 w 298"/>
              <a:gd name="T51" fmla="*/ 2147483646 h 421"/>
              <a:gd name="T52" fmla="*/ 2147483646 w 298"/>
              <a:gd name="T53" fmla="*/ 2147483646 h 421"/>
              <a:gd name="T54" fmla="*/ 2147483646 w 298"/>
              <a:gd name="T55" fmla="*/ 2147483646 h 421"/>
              <a:gd name="T56" fmla="*/ 2147483646 w 298"/>
              <a:gd name="T57" fmla="*/ 2147483646 h 421"/>
              <a:gd name="T58" fmla="*/ 2147483646 w 298"/>
              <a:gd name="T59" fmla="*/ 2147483646 h 421"/>
              <a:gd name="T60" fmla="*/ 2147483646 w 298"/>
              <a:gd name="T61" fmla="*/ 2147483646 h 421"/>
              <a:gd name="T62" fmla="*/ 2147483646 w 298"/>
              <a:gd name="T63" fmla="*/ 2147483646 h 421"/>
              <a:gd name="T64" fmla="*/ 2147483646 w 298"/>
              <a:gd name="T65" fmla="*/ 2147483646 h 421"/>
              <a:gd name="T66" fmla="*/ 2147483646 w 298"/>
              <a:gd name="T67" fmla="*/ 2147483646 h 421"/>
              <a:gd name="T68" fmla="*/ 2147483646 w 298"/>
              <a:gd name="T69" fmla="*/ 2147483646 h 421"/>
              <a:gd name="T70" fmla="*/ 0 w 298"/>
              <a:gd name="T71" fmla="*/ 2147483646 h 421"/>
              <a:gd name="T72" fmla="*/ 0 w 298"/>
              <a:gd name="T73" fmla="*/ 2147483646 h 421"/>
              <a:gd name="T74" fmla="*/ 0 w 298"/>
              <a:gd name="T75" fmla="*/ 2147483646 h 421"/>
              <a:gd name="T76" fmla="*/ 0 w 298"/>
              <a:gd name="T77" fmla="*/ 2147483646 h 421"/>
              <a:gd name="T78" fmla="*/ 0 w 298"/>
              <a:gd name="T79" fmla="*/ 2147483646 h 421"/>
              <a:gd name="T80" fmla="*/ 0 w 298"/>
              <a:gd name="T81" fmla="*/ 2147483646 h 421"/>
              <a:gd name="T82" fmla="*/ 0 w 298"/>
              <a:gd name="T83" fmla="*/ 2147483646 h 421"/>
              <a:gd name="T84" fmla="*/ 2147483646 w 298"/>
              <a:gd name="T85" fmla="*/ 2147483646 h 421"/>
              <a:gd name="T86" fmla="*/ 2147483646 w 298"/>
              <a:gd name="T87" fmla="*/ 2147483646 h 421"/>
              <a:gd name="T88" fmla="*/ 2147483646 w 298"/>
              <a:gd name="T89" fmla="*/ 2147483646 h 421"/>
              <a:gd name="T90" fmla="*/ 2147483646 w 298"/>
              <a:gd name="T91" fmla="*/ 0 h 421"/>
              <a:gd name="T92" fmla="*/ 2147483646 w 298"/>
              <a:gd name="T93" fmla="*/ 0 h 421"/>
              <a:gd name="T94" fmla="*/ 2147483646 w 298"/>
              <a:gd name="T95" fmla="*/ 0 h 421"/>
              <a:gd name="T96" fmla="*/ 2147483646 w 298"/>
              <a:gd name="T97" fmla="*/ 0 h 421"/>
              <a:gd name="T98" fmla="*/ 2147483646 w 298"/>
              <a:gd name="T99" fmla="*/ 0 h 421"/>
              <a:gd name="T100" fmla="*/ 2147483646 w 298"/>
              <a:gd name="T101" fmla="*/ 0 h 421"/>
              <a:gd name="T102" fmla="*/ 2147483646 w 298"/>
              <a:gd name="T103" fmla="*/ 0 h 421"/>
              <a:gd name="T104" fmla="*/ 2147483646 w 298"/>
              <a:gd name="T105" fmla="*/ 0 h 421"/>
              <a:gd name="T106" fmla="*/ 2147483646 w 298"/>
              <a:gd name="T107" fmla="*/ 0 h 421"/>
              <a:gd name="T108" fmla="*/ 2147483646 w 298"/>
              <a:gd name="T109" fmla="*/ 0 h 421"/>
              <a:gd name="T110" fmla="*/ 2147483646 w 298"/>
              <a:gd name="T111" fmla="*/ 0 h 421"/>
              <a:gd name="T112" fmla="*/ 2147483646 w 298"/>
              <a:gd name="T113" fmla="*/ 0 h 421"/>
              <a:gd name="T114" fmla="*/ 2147483646 w 298"/>
              <a:gd name="T115" fmla="*/ 0 h 421"/>
              <a:gd name="T116" fmla="*/ 2147483646 w 298"/>
              <a:gd name="T117" fmla="*/ 0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421"/>
              <a:gd name="T179" fmla="*/ 298 w 298"/>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421">
                <a:moveTo>
                  <a:pt x="242" y="0"/>
                </a:moveTo>
                <a:lnTo>
                  <a:pt x="244" y="0"/>
                </a:lnTo>
                <a:lnTo>
                  <a:pt x="249" y="0"/>
                </a:lnTo>
                <a:lnTo>
                  <a:pt x="256" y="0"/>
                </a:lnTo>
                <a:lnTo>
                  <a:pt x="259" y="0"/>
                </a:lnTo>
                <a:lnTo>
                  <a:pt x="261" y="0"/>
                </a:lnTo>
                <a:lnTo>
                  <a:pt x="264" y="0"/>
                </a:lnTo>
                <a:lnTo>
                  <a:pt x="268" y="0"/>
                </a:lnTo>
                <a:lnTo>
                  <a:pt x="269" y="0"/>
                </a:lnTo>
                <a:lnTo>
                  <a:pt x="272" y="0"/>
                </a:lnTo>
                <a:lnTo>
                  <a:pt x="286" y="1"/>
                </a:lnTo>
                <a:lnTo>
                  <a:pt x="270" y="4"/>
                </a:lnTo>
                <a:lnTo>
                  <a:pt x="268" y="20"/>
                </a:lnTo>
                <a:lnTo>
                  <a:pt x="297" y="48"/>
                </a:lnTo>
                <a:lnTo>
                  <a:pt x="293" y="48"/>
                </a:lnTo>
                <a:lnTo>
                  <a:pt x="293" y="51"/>
                </a:lnTo>
                <a:lnTo>
                  <a:pt x="293" y="54"/>
                </a:lnTo>
                <a:lnTo>
                  <a:pt x="293" y="64"/>
                </a:lnTo>
                <a:lnTo>
                  <a:pt x="293" y="69"/>
                </a:lnTo>
                <a:lnTo>
                  <a:pt x="293" y="73"/>
                </a:lnTo>
                <a:lnTo>
                  <a:pt x="293" y="78"/>
                </a:lnTo>
                <a:lnTo>
                  <a:pt x="293" y="82"/>
                </a:lnTo>
                <a:lnTo>
                  <a:pt x="293" y="93"/>
                </a:lnTo>
                <a:lnTo>
                  <a:pt x="293" y="95"/>
                </a:lnTo>
                <a:lnTo>
                  <a:pt x="293" y="101"/>
                </a:lnTo>
                <a:lnTo>
                  <a:pt x="293" y="107"/>
                </a:lnTo>
                <a:lnTo>
                  <a:pt x="293" y="112"/>
                </a:lnTo>
                <a:lnTo>
                  <a:pt x="293" y="120"/>
                </a:lnTo>
                <a:lnTo>
                  <a:pt x="293" y="126"/>
                </a:lnTo>
                <a:lnTo>
                  <a:pt x="293" y="132"/>
                </a:lnTo>
                <a:lnTo>
                  <a:pt x="293" y="145"/>
                </a:lnTo>
                <a:lnTo>
                  <a:pt x="293" y="157"/>
                </a:lnTo>
                <a:lnTo>
                  <a:pt x="293" y="165"/>
                </a:lnTo>
                <a:lnTo>
                  <a:pt x="293" y="170"/>
                </a:lnTo>
                <a:lnTo>
                  <a:pt x="293" y="181"/>
                </a:lnTo>
                <a:lnTo>
                  <a:pt x="293" y="194"/>
                </a:lnTo>
                <a:lnTo>
                  <a:pt x="293" y="206"/>
                </a:lnTo>
                <a:lnTo>
                  <a:pt x="293" y="210"/>
                </a:lnTo>
                <a:lnTo>
                  <a:pt x="293" y="220"/>
                </a:lnTo>
                <a:lnTo>
                  <a:pt x="293" y="232"/>
                </a:lnTo>
                <a:lnTo>
                  <a:pt x="293" y="234"/>
                </a:lnTo>
                <a:lnTo>
                  <a:pt x="293" y="244"/>
                </a:lnTo>
                <a:lnTo>
                  <a:pt x="293" y="249"/>
                </a:lnTo>
                <a:lnTo>
                  <a:pt x="293" y="256"/>
                </a:lnTo>
                <a:lnTo>
                  <a:pt x="293" y="258"/>
                </a:lnTo>
                <a:lnTo>
                  <a:pt x="293" y="263"/>
                </a:lnTo>
                <a:lnTo>
                  <a:pt x="293" y="266"/>
                </a:lnTo>
                <a:lnTo>
                  <a:pt x="293" y="274"/>
                </a:lnTo>
                <a:lnTo>
                  <a:pt x="293" y="281"/>
                </a:lnTo>
                <a:lnTo>
                  <a:pt x="293" y="286"/>
                </a:lnTo>
                <a:lnTo>
                  <a:pt x="293" y="295"/>
                </a:lnTo>
                <a:lnTo>
                  <a:pt x="293" y="300"/>
                </a:lnTo>
                <a:lnTo>
                  <a:pt x="293" y="306"/>
                </a:lnTo>
                <a:lnTo>
                  <a:pt x="293" y="309"/>
                </a:lnTo>
                <a:lnTo>
                  <a:pt x="293" y="313"/>
                </a:lnTo>
                <a:lnTo>
                  <a:pt x="293" y="318"/>
                </a:lnTo>
                <a:lnTo>
                  <a:pt x="293" y="329"/>
                </a:lnTo>
                <a:lnTo>
                  <a:pt x="293" y="331"/>
                </a:lnTo>
                <a:lnTo>
                  <a:pt x="293" y="343"/>
                </a:lnTo>
                <a:lnTo>
                  <a:pt x="290" y="343"/>
                </a:lnTo>
                <a:lnTo>
                  <a:pt x="289" y="351"/>
                </a:lnTo>
                <a:lnTo>
                  <a:pt x="289" y="356"/>
                </a:lnTo>
                <a:lnTo>
                  <a:pt x="289" y="365"/>
                </a:lnTo>
                <a:lnTo>
                  <a:pt x="289" y="371"/>
                </a:lnTo>
                <a:lnTo>
                  <a:pt x="289" y="372"/>
                </a:lnTo>
                <a:lnTo>
                  <a:pt x="289" y="375"/>
                </a:lnTo>
                <a:lnTo>
                  <a:pt x="289" y="381"/>
                </a:lnTo>
                <a:lnTo>
                  <a:pt x="289" y="391"/>
                </a:lnTo>
                <a:lnTo>
                  <a:pt x="289" y="393"/>
                </a:lnTo>
                <a:lnTo>
                  <a:pt x="289" y="404"/>
                </a:lnTo>
                <a:lnTo>
                  <a:pt x="289" y="405"/>
                </a:lnTo>
                <a:lnTo>
                  <a:pt x="289" y="410"/>
                </a:lnTo>
                <a:lnTo>
                  <a:pt x="289" y="420"/>
                </a:lnTo>
                <a:lnTo>
                  <a:pt x="288" y="420"/>
                </a:lnTo>
                <a:lnTo>
                  <a:pt x="286" y="420"/>
                </a:lnTo>
                <a:lnTo>
                  <a:pt x="284" y="420"/>
                </a:lnTo>
                <a:lnTo>
                  <a:pt x="282" y="420"/>
                </a:lnTo>
                <a:lnTo>
                  <a:pt x="280" y="420"/>
                </a:lnTo>
                <a:lnTo>
                  <a:pt x="279" y="420"/>
                </a:lnTo>
                <a:lnTo>
                  <a:pt x="277" y="420"/>
                </a:lnTo>
                <a:lnTo>
                  <a:pt x="275" y="420"/>
                </a:lnTo>
                <a:lnTo>
                  <a:pt x="273" y="420"/>
                </a:lnTo>
                <a:lnTo>
                  <a:pt x="271" y="420"/>
                </a:lnTo>
                <a:lnTo>
                  <a:pt x="265" y="420"/>
                </a:lnTo>
                <a:lnTo>
                  <a:pt x="264" y="420"/>
                </a:lnTo>
                <a:lnTo>
                  <a:pt x="258" y="420"/>
                </a:lnTo>
                <a:lnTo>
                  <a:pt x="254" y="420"/>
                </a:lnTo>
                <a:lnTo>
                  <a:pt x="250" y="420"/>
                </a:lnTo>
                <a:lnTo>
                  <a:pt x="240" y="420"/>
                </a:lnTo>
                <a:lnTo>
                  <a:pt x="235" y="420"/>
                </a:lnTo>
                <a:lnTo>
                  <a:pt x="228" y="418"/>
                </a:lnTo>
                <a:lnTo>
                  <a:pt x="216" y="418"/>
                </a:lnTo>
                <a:lnTo>
                  <a:pt x="212" y="418"/>
                </a:lnTo>
                <a:lnTo>
                  <a:pt x="195" y="418"/>
                </a:lnTo>
                <a:lnTo>
                  <a:pt x="191" y="418"/>
                </a:lnTo>
                <a:lnTo>
                  <a:pt x="189" y="418"/>
                </a:lnTo>
                <a:lnTo>
                  <a:pt x="187" y="418"/>
                </a:lnTo>
                <a:lnTo>
                  <a:pt x="179" y="418"/>
                </a:lnTo>
                <a:lnTo>
                  <a:pt x="177" y="418"/>
                </a:lnTo>
                <a:lnTo>
                  <a:pt x="168" y="418"/>
                </a:lnTo>
                <a:lnTo>
                  <a:pt x="156" y="418"/>
                </a:lnTo>
                <a:lnTo>
                  <a:pt x="144" y="418"/>
                </a:lnTo>
                <a:lnTo>
                  <a:pt x="139" y="418"/>
                </a:lnTo>
                <a:lnTo>
                  <a:pt x="129" y="420"/>
                </a:lnTo>
                <a:lnTo>
                  <a:pt x="119" y="420"/>
                </a:lnTo>
                <a:lnTo>
                  <a:pt x="115" y="420"/>
                </a:lnTo>
                <a:lnTo>
                  <a:pt x="112" y="420"/>
                </a:lnTo>
                <a:lnTo>
                  <a:pt x="110" y="418"/>
                </a:lnTo>
                <a:lnTo>
                  <a:pt x="106" y="418"/>
                </a:lnTo>
                <a:lnTo>
                  <a:pt x="105" y="418"/>
                </a:lnTo>
                <a:lnTo>
                  <a:pt x="95" y="418"/>
                </a:lnTo>
                <a:lnTo>
                  <a:pt x="89" y="418"/>
                </a:lnTo>
                <a:lnTo>
                  <a:pt x="74" y="418"/>
                </a:lnTo>
                <a:lnTo>
                  <a:pt x="71" y="418"/>
                </a:lnTo>
                <a:lnTo>
                  <a:pt x="70" y="406"/>
                </a:lnTo>
                <a:lnTo>
                  <a:pt x="70" y="397"/>
                </a:lnTo>
                <a:lnTo>
                  <a:pt x="70" y="393"/>
                </a:lnTo>
                <a:lnTo>
                  <a:pt x="70" y="392"/>
                </a:lnTo>
                <a:lnTo>
                  <a:pt x="70" y="381"/>
                </a:lnTo>
                <a:lnTo>
                  <a:pt x="70" y="378"/>
                </a:lnTo>
                <a:lnTo>
                  <a:pt x="70" y="368"/>
                </a:lnTo>
                <a:lnTo>
                  <a:pt x="70" y="364"/>
                </a:lnTo>
                <a:lnTo>
                  <a:pt x="70" y="357"/>
                </a:lnTo>
                <a:lnTo>
                  <a:pt x="70" y="356"/>
                </a:lnTo>
                <a:lnTo>
                  <a:pt x="70" y="349"/>
                </a:lnTo>
                <a:lnTo>
                  <a:pt x="70" y="343"/>
                </a:lnTo>
                <a:lnTo>
                  <a:pt x="63" y="343"/>
                </a:lnTo>
                <a:lnTo>
                  <a:pt x="60" y="343"/>
                </a:lnTo>
                <a:lnTo>
                  <a:pt x="52" y="343"/>
                </a:lnTo>
                <a:lnTo>
                  <a:pt x="42" y="343"/>
                </a:lnTo>
                <a:lnTo>
                  <a:pt x="37" y="343"/>
                </a:lnTo>
                <a:lnTo>
                  <a:pt x="34" y="343"/>
                </a:lnTo>
                <a:lnTo>
                  <a:pt x="30" y="343"/>
                </a:lnTo>
                <a:lnTo>
                  <a:pt x="27" y="343"/>
                </a:lnTo>
                <a:lnTo>
                  <a:pt x="25" y="343"/>
                </a:lnTo>
                <a:lnTo>
                  <a:pt x="22" y="343"/>
                </a:lnTo>
                <a:lnTo>
                  <a:pt x="9" y="343"/>
                </a:lnTo>
                <a:lnTo>
                  <a:pt x="1" y="343"/>
                </a:lnTo>
                <a:lnTo>
                  <a:pt x="1" y="339"/>
                </a:lnTo>
                <a:lnTo>
                  <a:pt x="1" y="332"/>
                </a:lnTo>
                <a:lnTo>
                  <a:pt x="0" y="330"/>
                </a:lnTo>
                <a:lnTo>
                  <a:pt x="0" y="318"/>
                </a:lnTo>
                <a:lnTo>
                  <a:pt x="0" y="313"/>
                </a:lnTo>
                <a:lnTo>
                  <a:pt x="0" y="306"/>
                </a:lnTo>
                <a:lnTo>
                  <a:pt x="0" y="303"/>
                </a:lnTo>
                <a:lnTo>
                  <a:pt x="0" y="295"/>
                </a:lnTo>
                <a:lnTo>
                  <a:pt x="0" y="283"/>
                </a:lnTo>
                <a:lnTo>
                  <a:pt x="0" y="278"/>
                </a:lnTo>
                <a:lnTo>
                  <a:pt x="0" y="270"/>
                </a:lnTo>
                <a:lnTo>
                  <a:pt x="0" y="266"/>
                </a:lnTo>
                <a:lnTo>
                  <a:pt x="0" y="263"/>
                </a:lnTo>
                <a:lnTo>
                  <a:pt x="0" y="257"/>
                </a:lnTo>
                <a:lnTo>
                  <a:pt x="0" y="244"/>
                </a:lnTo>
                <a:lnTo>
                  <a:pt x="0" y="238"/>
                </a:lnTo>
                <a:lnTo>
                  <a:pt x="0" y="221"/>
                </a:lnTo>
                <a:lnTo>
                  <a:pt x="0" y="219"/>
                </a:lnTo>
                <a:lnTo>
                  <a:pt x="0" y="206"/>
                </a:lnTo>
                <a:lnTo>
                  <a:pt x="0" y="191"/>
                </a:lnTo>
                <a:lnTo>
                  <a:pt x="0" y="182"/>
                </a:lnTo>
                <a:lnTo>
                  <a:pt x="0" y="170"/>
                </a:lnTo>
                <a:lnTo>
                  <a:pt x="0" y="166"/>
                </a:lnTo>
                <a:lnTo>
                  <a:pt x="0" y="161"/>
                </a:lnTo>
                <a:lnTo>
                  <a:pt x="0" y="157"/>
                </a:lnTo>
                <a:lnTo>
                  <a:pt x="0" y="148"/>
                </a:lnTo>
                <a:lnTo>
                  <a:pt x="0" y="139"/>
                </a:lnTo>
                <a:lnTo>
                  <a:pt x="0" y="123"/>
                </a:lnTo>
                <a:lnTo>
                  <a:pt x="0" y="119"/>
                </a:lnTo>
                <a:lnTo>
                  <a:pt x="0" y="111"/>
                </a:lnTo>
                <a:lnTo>
                  <a:pt x="0" y="108"/>
                </a:lnTo>
                <a:lnTo>
                  <a:pt x="0" y="102"/>
                </a:lnTo>
                <a:lnTo>
                  <a:pt x="0" y="96"/>
                </a:lnTo>
                <a:lnTo>
                  <a:pt x="4" y="48"/>
                </a:lnTo>
                <a:lnTo>
                  <a:pt x="12" y="48"/>
                </a:lnTo>
                <a:lnTo>
                  <a:pt x="15" y="48"/>
                </a:lnTo>
                <a:lnTo>
                  <a:pt x="16" y="34"/>
                </a:lnTo>
                <a:lnTo>
                  <a:pt x="16" y="31"/>
                </a:lnTo>
                <a:lnTo>
                  <a:pt x="16" y="29"/>
                </a:lnTo>
                <a:lnTo>
                  <a:pt x="16" y="26"/>
                </a:lnTo>
                <a:lnTo>
                  <a:pt x="16" y="23"/>
                </a:lnTo>
                <a:lnTo>
                  <a:pt x="16" y="11"/>
                </a:lnTo>
                <a:lnTo>
                  <a:pt x="16" y="1"/>
                </a:lnTo>
                <a:lnTo>
                  <a:pt x="23" y="0"/>
                </a:lnTo>
                <a:lnTo>
                  <a:pt x="28" y="1"/>
                </a:lnTo>
                <a:lnTo>
                  <a:pt x="34" y="0"/>
                </a:lnTo>
                <a:lnTo>
                  <a:pt x="37" y="0"/>
                </a:lnTo>
                <a:lnTo>
                  <a:pt x="39" y="0"/>
                </a:lnTo>
                <a:lnTo>
                  <a:pt x="41" y="0"/>
                </a:lnTo>
                <a:lnTo>
                  <a:pt x="44" y="0"/>
                </a:lnTo>
                <a:lnTo>
                  <a:pt x="50" y="0"/>
                </a:lnTo>
                <a:lnTo>
                  <a:pt x="53" y="1"/>
                </a:lnTo>
                <a:lnTo>
                  <a:pt x="57" y="0"/>
                </a:lnTo>
                <a:lnTo>
                  <a:pt x="61" y="0"/>
                </a:lnTo>
                <a:lnTo>
                  <a:pt x="66" y="0"/>
                </a:lnTo>
                <a:lnTo>
                  <a:pt x="67" y="0"/>
                </a:lnTo>
                <a:lnTo>
                  <a:pt x="69" y="0"/>
                </a:lnTo>
                <a:lnTo>
                  <a:pt x="71" y="0"/>
                </a:lnTo>
                <a:lnTo>
                  <a:pt x="73" y="0"/>
                </a:lnTo>
                <a:lnTo>
                  <a:pt x="74" y="0"/>
                </a:lnTo>
                <a:lnTo>
                  <a:pt x="78" y="0"/>
                </a:lnTo>
                <a:lnTo>
                  <a:pt x="83" y="0"/>
                </a:lnTo>
                <a:lnTo>
                  <a:pt x="86" y="0"/>
                </a:lnTo>
                <a:lnTo>
                  <a:pt x="99" y="0"/>
                </a:lnTo>
                <a:lnTo>
                  <a:pt x="102" y="0"/>
                </a:lnTo>
                <a:lnTo>
                  <a:pt x="112" y="0"/>
                </a:lnTo>
                <a:lnTo>
                  <a:pt x="114" y="0"/>
                </a:lnTo>
                <a:lnTo>
                  <a:pt x="119" y="0"/>
                </a:lnTo>
                <a:lnTo>
                  <a:pt x="124" y="0"/>
                </a:lnTo>
                <a:lnTo>
                  <a:pt x="127" y="0"/>
                </a:lnTo>
                <a:lnTo>
                  <a:pt x="135" y="0"/>
                </a:lnTo>
                <a:lnTo>
                  <a:pt x="138" y="0"/>
                </a:lnTo>
                <a:lnTo>
                  <a:pt x="144" y="0"/>
                </a:lnTo>
                <a:lnTo>
                  <a:pt x="146" y="0"/>
                </a:lnTo>
                <a:lnTo>
                  <a:pt x="148" y="0"/>
                </a:lnTo>
                <a:lnTo>
                  <a:pt x="150" y="0"/>
                </a:lnTo>
                <a:lnTo>
                  <a:pt x="156" y="0"/>
                </a:lnTo>
                <a:lnTo>
                  <a:pt x="160" y="0"/>
                </a:lnTo>
                <a:lnTo>
                  <a:pt x="167" y="0"/>
                </a:lnTo>
                <a:lnTo>
                  <a:pt x="169" y="0"/>
                </a:lnTo>
                <a:lnTo>
                  <a:pt x="173" y="0"/>
                </a:lnTo>
                <a:lnTo>
                  <a:pt x="176" y="0"/>
                </a:lnTo>
                <a:lnTo>
                  <a:pt x="185" y="0"/>
                </a:lnTo>
                <a:lnTo>
                  <a:pt x="188" y="0"/>
                </a:lnTo>
                <a:lnTo>
                  <a:pt x="193" y="0"/>
                </a:lnTo>
                <a:lnTo>
                  <a:pt x="198" y="0"/>
                </a:lnTo>
                <a:lnTo>
                  <a:pt x="200" y="0"/>
                </a:lnTo>
                <a:lnTo>
                  <a:pt x="203" y="0"/>
                </a:lnTo>
                <a:lnTo>
                  <a:pt x="206" y="0"/>
                </a:lnTo>
                <a:lnTo>
                  <a:pt x="211" y="0"/>
                </a:lnTo>
                <a:lnTo>
                  <a:pt x="213" y="0"/>
                </a:lnTo>
                <a:lnTo>
                  <a:pt x="215" y="0"/>
                </a:lnTo>
                <a:lnTo>
                  <a:pt x="217" y="0"/>
                </a:lnTo>
                <a:lnTo>
                  <a:pt x="222" y="0"/>
                </a:lnTo>
                <a:lnTo>
                  <a:pt x="225" y="0"/>
                </a:lnTo>
                <a:lnTo>
                  <a:pt x="229" y="0"/>
                </a:lnTo>
                <a:lnTo>
                  <a:pt x="231" y="0"/>
                </a:lnTo>
                <a:lnTo>
                  <a:pt x="235" y="0"/>
                </a:lnTo>
                <a:lnTo>
                  <a:pt x="236" y="0"/>
                </a:lnTo>
                <a:lnTo>
                  <a:pt x="24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8" name="Freeform 262"/>
          <p:cNvSpPr>
            <a:spLocks/>
          </p:cNvSpPr>
          <p:nvPr/>
        </p:nvSpPr>
        <p:spPr bwMode="auto">
          <a:xfrm>
            <a:off x="8853489" y="1458914"/>
            <a:ext cx="395287" cy="484187"/>
          </a:xfrm>
          <a:custGeom>
            <a:avLst/>
            <a:gdLst>
              <a:gd name="T0" fmla="*/ 2147483646 w 274"/>
              <a:gd name="T1" fmla="*/ 2147483646 h 346"/>
              <a:gd name="T2" fmla="*/ 2147483646 w 274"/>
              <a:gd name="T3" fmla="*/ 2147483646 h 346"/>
              <a:gd name="T4" fmla="*/ 2147483646 w 274"/>
              <a:gd name="T5" fmla="*/ 2147483646 h 346"/>
              <a:gd name="T6" fmla="*/ 2147483646 w 274"/>
              <a:gd name="T7" fmla="*/ 2147483646 h 346"/>
              <a:gd name="T8" fmla="*/ 2147483646 w 274"/>
              <a:gd name="T9" fmla="*/ 2147483646 h 346"/>
              <a:gd name="T10" fmla="*/ 2147483646 w 274"/>
              <a:gd name="T11" fmla="*/ 2147483646 h 346"/>
              <a:gd name="T12" fmla="*/ 2147483646 w 274"/>
              <a:gd name="T13" fmla="*/ 2147483646 h 346"/>
              <a:gd name="T14" fmla="*/ 2147483646 w 274"/>
              <a:gd name="T15" fmla="*/ 2147483646 h 346"/>
              <a:gd name="T16" fmla="*/ 2147483646 w 274"/>
              <a:gd name="T17" fmla="*/ 2147483646 h 346"/>
              <a:gd name="T18" fmla="*/ 2147483646 w 274"/>
              <a:gd name="T19" fmla="*/ 2147483646 h 346"/>
              <a:gd name="T20" fmla="*/ 2147483646 w 274"/>
              <a:gd name="T21" fmla="*/ 2147483646 h 346"/>
              <a:gd name="T22" fmla="*/ 2147483646 w 274"/>
              <a:gd name="T23" fmla="*/ 2147483646 h 346"/>
              <a:gd name="T24" fmla="*/ 2147483646 w 274"/>
              <a:gd name="T25" fmla="*/ 2147483646 h 346"/>
              <a:gd name="T26" fmla="*/ 2147483646 w 274"/>
              <a:gd name="T27" fmla="*/ 2147483646 h 346"/>
              <a:gd name="T28" fmla="*/ 2147483646 w 274"/>
              <a:gd name="T29" fmla="*/ 2147483646 h 346"/>
              <a:gd name="T30" fmla="*/ 2147483646 w 274"/>
              <a:gd name="T31" fmla="*/ 2147483646 h 346"/>
              <a:gd name="T32" fmla="*/ 2147483646 w 274"/>
              <a:gd name="T33" fmla="*/ 2147483646 h 346"/>
              <a:gd name="T34" fmla="*/ 2147483646 w 274"/>
              <a:gd name="T35" fmla="*/ 2147483646 h 346"/>
              <a:gd name="T36" fmla="*/ 2147483646 w 274"/>
              <a:gd name="T37" fmla="*/ 2147483646 h 346"/>
              <a:gd name="T38" fmla="*/ 2147483646 w 274"/>
              <a:gd name="T39" fmla="*/ 2147483646 h 346"/>
              <a:gd name="T40" fmla="*/ 2147483646 w 274"/>
              <a:gd name="T41" fmla="*/ 2147483646 h 346"/>
              <a:gd name="T42" fmla="*/ 2147483646 w 274"/>
              <a:gd name="T43" fmla="*/ 2147483646 h 346"/>
              <a:gd name="T44" fmla="*/ 2147483646 w 274"/>
              <a:gd name="T45" fmla="*/ 2147483646 h 346"/>
              <a:gd name="T46" fmla="*/ 2147483646 w 274"/>
              <a:gd name="T47" fmla="*/ 2147483646 h 346"/>
              <a:gd name="T48" fmla="*/ 2147483646 w 274"/>
              <a:gd name="T49" fmla="*/ 2147483646 h 346"/>
              <a:gd name="T50" fmla="*/ 2147483646 w 274"/>
              <a:gd name="T51" fmla="*/ 2147483646 h 346"/>
              <a:gd name="T52" fmla="*/ 2147483646 w 274"/>
              <a:gd name="T53" fmla="*/ 2147483646 h 346"/>
              <a:gd name="T54" fmla="*/ 2147483646 w 274"/>
              <a:gd name="T55" fmla="*/ 2147483646 h 346"/>
              <a:gd name="T56" fmla="*/ 2147483646 w 274"/>
              <a:gd name="T57" fmla="*/ 2147483646 h 346"/>
              <a:gd name="T58" fmla="*/ 2147483646 w 274"/>
              <a:gd name="T59" fmla="*/ 2147483646 h 346"/>
              <a:gd name="T60" fmla="*/ 2147483646 w 274"/>
              <a:gd name="T61" fmla="*/ 2147483646 h 346"/>
              <a:gd name="T62" fmla="*/ 2147483646 w 274"/>
              <a:gd name="T63" fmla="*/ 2147483646 h 346"/>
              <a:gd name="T64" fmla="*/ 2147483646 w 274"/>
              <a:gd name="T65" fmla="*/ 2147483646 h 346"/>
              <a:gd name="T66" fmla="*/ 2147483646 w 274"/>
              <a:gd name="T67" fmla="*/ 2147483646 h 346"/>
              <a:gd name="T68" fmla="*/ 2147483646 w 274"/>
              <a:gd name="T69" fmla="*/ 2147483646 h 346"/>
              <a:gd name="T70" fmla="*/ 2147483646 w 274"/>
              <a:gd name="T71" fmla="*/ 2147483646 h 346"/>
              <a:gd name="T72" fmla="*/ 2147483646 w 274"/>
              <a:gd name="T73" fmla="*/ 2147483646 h 346"/>
              <a:gd name="T74" fmla="*/ 2147483646 w 274"/>
              <a:gd name="T75" fmla="*/ 2147483646 h 346"/>
              <a:gd name="T76" fmla="*/ 0 w 274"/>
              <a:gd name="T77" fmla="*/ 2147483646 h 346"/>
              <a:gd name="T78" fmla="*/ 2147483646 w 274"/>
              <a:gd name="T79" fmla="*/ 2147483646 h 346"/>
              <a:gd name="T80" fmla="*/ 2147483646 w 274"/>
              <a:gd name="T81" fmla="*/ 2147483646 h 346"/>
              <a:gd name="T82" fmla="*/ 2147483646 w 274"/>
              <a:gd name="T83" fmla="*/ 2147483646 h 346"/>
              <a:gd name="T84" fmla="*/ 2147483646 w 274"/>
              <a:gd name="T85" fmla="*/ 2147483646 h 346"/>
              <a:gd name="T86" fmla="*/ 2147483646 w 274"/>
              <a:gd name="T87" fmla="*/ 2147483646 h 346"/>
              <a:gd name="T88" fmla="*/ 2147483646 w 274"/>
              <a:gd name="T89" fmla="*/ 2147483646 h 346"/>
              <a:gd name="T90" fmla="*/ 2147483646 w 274"/>
              <a:gd name="T91" fmla="*/ 2147483646 h 346"/>
              <a:gd name="T92" fmla="*/ 2147483646 w 274"/>
              <a:gd name="T93" fmla="*/ 2147483646 h 346"/>
              <a:gd name="T94" fmla="*/ 2147483646 w 274"/>
              <a:gd name="T95" fmla="*/ 0 h 346"/>
              <a:gd name="T96" fmla="*/ 2147483646 w 274"/>
              <a:gd name="T97" fmla="*/ 0 h 346"/>
              <a:gd name="T98" fmla="*/ 2147483646 w 274"/>
              <a:gd name="T99" fmla="*/ 2147483646 h 346"/>
              <a:gd name="T100" fmla="*/ 2147483646 w 274"/>
              <a:gd name="T101" fmla="*/ 2147483646 h 346"/>
              <a:gd name="T102" fmla="*/ 2147483646 w 274"/>
              <a:gd name="T103" fmla="*/ 2147483646 h 346"/>
              <a:gd name="T104" fmla="*/ 2147483646 w 274"/>
              <a:gd name="T105" fmla="*/ 0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4"/>
              <a:gd name="T160" fmla="*/ 0 h 346"/>
              <a:gd name="T161" fmla="*/ 274 w 274"/>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4" h="346">
                <a:moveTo>
                  <a:pt x="187" y="1"/>
                </a:moveTo>
                <a:lnTo>
                  <a:pt x="196" y="1"/>
                </a:lnTo>
                <a:lnTo>
                  <a:pt x="200" y="1"/>
                </a:lnTo>
                <a:lnTo>
                  <a:pt x="202" y="1"/>
                </a:lnTo>
                <a:lnTo>
                  <a:pt x="208" y="1"/>
                </a:lnTo>
                <a:lnTo>
                  <a:pt x="212" y="1"/>
                </a:lnTo>
                <a:lnTo>
                  <a:pt x="220" y="1"/>
                </a:lnTo>
                <a:lnTo>
                  <a:pt x="224" y="1"/>
                </a:lnTo>
                <a:lnTo>
                  <a:pt x="228" y="1"/>
                </a:lnTo>
                <a:lnTo>
                  <a:pt x="232" y="1"/>
                </a:lnTo>
                <a:lnTo>
                  <a:pt x="236" y="1"/>
                </a:lnTo>
                <a:lnTo>
                  <a:pt x="244" y="1"/>
                </a:lnTo>
                <a:lnTo>
                  <a:pt x="247" y="1"/>
                </a:lnTo>
                <a:lnTo>
                  <a:pt x="251" y="1"/>
                </a:lnTo>
                <a:lnTo>
                  <a:pt x="256" y="1"/>
                </a:lnTo>
                <a:lnTo>
                  <a:pt x="260" y="1"/>
                </a:lnTo>
                <a:lnTo>
                  <a:pt x="267" y="1"/>
                </a:lnTo>
                <a:lnTo>
                  <a:pt x="269" y="1"/>
                </a:lnTo>
                <a:lnTo>
                  <a:pt x="273" y="1"/>
                </a:lnTo>
                <a:lnTo>
                  <a:pt x="273" y="11"/>
                </a:lnTo>
                <a:lnTo>
                  <a:pt x="273" y="23"/>
                </a:lnTo>
                <a:lnTo>
                  <a:pt x="273" y="26"/>
                </a:lnTo>
                <a:lnTo>
                  <a:pt x="273" y="29"/>
                </a:lnTo>
                <a:lnTo>
                  <a:pt x="273" y="31"/>
                </a:lnTo>
                <a:lnTo>
                  <a:pt x="273" y="34"/>
                </a:lnTo>
                <a:lnTo>
                  <a:pt x="271" y="48"/>
                </a:lnTo>
                <a:lnTo>
                  <a:pt x="268" y="48"/>
                </a:lnTo>
                <a:lnTo>
                  <a:pt x="260" y="48"/>
                </a:lnTo>
                <a:lnTo>
                  <a:pt x="256" y="96"/>
                </a:lnTo>
                <a:lnTo>
                  <a:pt x="256" y="102"/>
                </a:lnTo>
                <a:lnTo>
                  <a:pt x="256" y="108"/>
                </a:lnTo>
                <a:lnTo>
                  <a:pt x="256" y="111"/>
                </a:lnTo>
                <a:lnTo>
                  <a:pt x="256" y="119"/>
                </a:lnTo>
                <a:lnTo>
                  <a:pt x="256" y="123"/>
                </a:lnTo>
                <a:lnTo>
                  <a:pt x="256" y="139"/>
                </a:lnTo>
                <a:lnTo>
                  <a:pt x="256" y="148"/>
                </a:lnTo>
                <a:lnTo>
                  <a:pt x="256" y="157"/>
                </a:lnTo>
                <a:lnTo>
                  <a:pt x="256" y="161"/>
                </a:lnTo>
                <a:lnTo>
                  <a:pt x="256" y="166"/>
                </a:lnTo>
                <a:lnTo>
                  <a:pt x="256" y="170"/>
                </a:lnTo>
                <a:lnTo>
                  <a:pt x="256" y="182"/>
                </a:lnTo>
                <a:lnTo>
                  <a:pt x="256" y="191"/>
                </a:lnTo>
                <a:lnTo>
                  <a:pt x="256" y="206"/>
                </a:lnTo>
                <a:lnTo>
                  <a:pt x="256" y="219"/>
                </a:lnTo>
                <a:lnTo>
                  <a:pt x="256" y="221"/>
                </a:lnTo>
                <a:lnTo>
                  <a:pt x="256" y="238"/>
                </a:lnTo>
                <a:lnTo>
                  <a:pt x="256" y="243"/>
                </a:lnTo>
                <a:lnTo>
                  <a:pt x="256" y="257"/>
                </a:lnTo>
                <a:lnTo>
                  <a:pt x="256" y="263"/>
                </a:lnTo>
                <a:lnTo>
                  <a:pt x="256" y="266"/>
                </a:lnTo>
                <a:lnTo>
                  <a:pt x="256" y="270"/>
                </a:lnTo>
                <a:lnTo>
                  <a:pt x="256" y="278"/>
                </a:lnTo>
                <a:lnTo>
                  <a:pt x="256" y="283"/>
                </a:lnTo>
                <a:lnTo>
                  <a:pt x="256" y="295"/>
                </a:lnTo>
                <a:lnTo>
                  <a:pt x="256" y="303"/>
                </a:lnTo>
                <a:lnTo>
                  <a:pt x="256" y="306"/>
                </a:lnTo>
                <a:lnTo>
                  <a:pt x="256" y="313"/>
                </a:lnTo>
                <a:lnTo>
                  <a:pt x="256" y="318"/>
                </a:lnTo>
                <a:lnTo>
                  <a:pt x="256" y="330"/>
                </a:lnTo>
                <a:lnTo>
                  <a:pt x="257" y="332"/>
                </a:lnTo>
                <a:lnTo>
                  <a:pt x="257" y="339"/>
                </a:lnTo>
                <a:lnTo>
                  <a:pt x="257" y="343"/>
                </a:lnTo>
                <a:lnTo>
                  <a:pt x="254" y="343"/>
                </a:lnTo>
                <a:lnTo>
                  <a:pt x="253" y="343"/>
                </a:lnTo>
                <a:lnTo>
                  <a:pt x="251" y="343"/>
                </a:lnTo>
                <a:lnTo>
                  <a:pt x="247" y="343"/>
                </a:lnTo>
                <a:lnTo>
                  <a:pt x="245" y="343"/>
                </a:lnTo>
                <a:lnTo>
                  <a:pt x="244" y="343"/>
                </a:lnTo>
                <a:lnTo>
                  <a:pt x="242" y="343"/>
                </a:lnTo>
                <a:lnTo>
                  <a:pt x="239" y="343"/>
                </a:lnTo>
                <a:lnTo>
                  <a:pt x="235" y="343"/>
                </a:lnTo>
                <a:lnTo>
                  <a:pt x="232" y="343"/>
                </a:lnTo>
                <a:lnTo>
                  <a:pt x="229" y="345"/>
                </a:lnTo>
                <a:lnTo>
                  <a:pt x="222" y="343"/>
                </a:lnTo>
                <a:lnTo>
                  <a:pt x="221" y="343"/>
                </a:lnTo>
                <a:lnTo>
                  <a:pt x="218" y="343"/>
                </a:lnTo>
                <a:lnTo>
                  <a:pt x="217" y="343"/>
                </a:lnTo>
                <a:lnTo>
                  <a:pt x="214" y="343"/>
                </a:lnTo>
                <a:lnTo>
                  <a:pt x="210" y="343"/>
                </a:lnTo>
                <a:lnTo>
                  <a:pt x="208" y="343"/>
                </a:lnTo>
                <a:lnTo>
                  <a:pt x="206" y="343"/>
                </a:lnTo>
                <a:lnTo>
                  <a:pt x="202" y="343"/>
                </a:lnTo>
                <a:lnTo>
                  <a:pt x="195" y="343"/>
                </a:lnTo>
                <a:lnTo>
                  <a:pt x="194" y="343"/>
                </a:lnTo>
                <a:lnTo>
                  <a:pt x="191" y="343"/>
                </a:lnTo>
                <a:lnTo>
                  <a:pt x="184" y="343"/>
                </a:lnTo>
                <a:lnTo>
                  <a:pt x="182" y="343"/>
                </a:lnTo>
                <a:lnTo>
                  <a:pt x="172" y="343"/>
                </a:lnTo>
                <a:lnTo>
                  <a:pt x="165" y="343"/>
                </a:lnTo>
                <a:lnTo>
                  <a:pt x="157" y="343"/>
                </a:lnTo>
                <a:lnTo>
                  <a:pt x="156" y="343"/>
                </a:lnTo>
                <a:lnTo>
                  <a:pt x="150" y="343"/>
                </a:lnTo>
                <a:lnTo>
                  <a:pt x="149" y="343"/>
                </a:lnTo>
                <a:lnTo>
                  <a:pt x="135" y="343"/>
                </a:lnTo>
                <a:lnTo>
                  <a:pt x="126" y="343"/>
                </a:lnTo>
                <a:lnTo>
                  <a:pt x="110" y="343"/>
                </a:lnTo>
                <a:lnTo>
                  <a:pt x="108" y="343"/>
                </a:lnTo>
                <a:lnTo>
                  <a:pt x="100" y="343"/>
                </a:lnTo>
                <a:lnTo>
                  <a:pt x="99" y="343"/>
                </a:lnTo>
                <a:lnTo>
                  <a:pt x="86" y="343"/>
                </a:lnTo>
                <a:lnTo>
                  <a:pt x="84" y="343"/>
                </a:lnTo>
                <a:lnTo>
                  <a:pt x="73" y="343"/>
                </a:lnTo>
                <a:lnTo>
                  <a:pt x="71" y="343"/>
                </a:lnTo>
                <a:lnTo>
                  <a:pt x="67" y="343"/>
                </a:lnTo>
                <a:lnTo>
                  <a:pt x="60" y="343"/>
                </a:lnTo>
                <a:lnTo>
                  <a:pt x="51" y="343"/>
                </a:lnTo>
                <a:lnTo>
                  <a:pt x="48" y="343"/>
                </a:lnTo>
                <a:lnTo>
                  <a:pt x="42" y="343"/>
                </a:lnTo>
                <a:lnTo>
                  <a:pt x="39" y="345"/>
                </a:lnTo>
                <a:lnTo>
                  <a:pt x="2" y="343"/>
                </a:lnTo>
                <a:lnTo>
                  <a:pt x="1" y="343"/>
                </a:lnTo>
                <a:lnTo>
                  <a:pt x="1" y="342"/>
                </a:lnTo>
                <a:lnTo>
                  <a:pt x="1" y="322"/>
                </a:lnTo>
                <a:lnTo>
                  <a:pt x="1" y="321"/>
                </a:lnTo>
                <a:lnTo>
                  <a:pt x="1" y="318"/>
                </a:lnTo>
                <a:lnTo>
                  <a:pt x="1" y="313"/>
                </a:lnTo>
                <a:lnTo>
                  <a:pt x="1" y="306"/>
                </a:lnTo>
                <a:lnTo>
                  <a:pt x="1" y="303"/>
                </a:lnTo>
                <a:lnTo>
                  <a:pt x="1" y="300"/>
                </a:lnTo>
                <a:lnTo>
                  <a:pt x="1" y="295"/>
                </a:lnTo>
                <a:lnTo>
                  <a:pt x="1" y="284"/>
                </a:lnTo>
                <a:lnTo>
                  <a:pt x="1" y="270"/>
                </a:lnTo>
                <a:lnTo>
                  <a:pt x="1" y="264"/>
                </a:lnTo>
                <a:lnTo>
                  <a:pt x="1" y="257"/>
                </a:lnTo>
                <a:lnTo>
                  <a:pt x="1" y="254"/>
                </a:lnTo>
                <a:lnTo>
                  <a:pt x="1" y="243"/>
                </a:lnTo>
                <a:lnTo>
                  <a:pt x="1" y="240"/>
                </a:lnTo>
                <a:lnTo>
                  <a:pt x="1" y="232"/>
                </a:lnTo>
                <a:lnTo>
                  <a:pt x="1" y="228"/>
                </a:lnTo>
                <a:lnTo>
                  <a:pt x="1" y="225"/>
                </a:lnTo>
                <a:lnTo>
                  <a:pt x="1" y="223"/>
                </a:lnTo>
                <a:lnTo>
                  <a:pt x="1" y="219"/>
                </a:lnTo>
                <a:lnTo>
                  <a:pt x="1" y="207"/>
                </a:lnTo>
                <a:lnTo>
                  <a:pt x="1" y="205"/>
                </a:lnTo>
                <a:lnTo>
                  <a:pt x="1" y="202"/>
                </a:lnTo>
                <a:lnTo>
                  <a:pt x="1" y="182"/>
                </a:lnTo>
                <a:lnTo>
                  <a:pt x="1" y="179"/>
                </a:lnTo>
                <a:lnTo>
                  <a:pt x="1" y="175"/>
                </a:lnTo>
                <a:lnTo>
                  <a:pt x="1" y="170"/>
                </a:lnTo>
                <a:lnTo>
                  <a:pt x="1" y="155"/>
                </a:lnTo>
                <a:lnTo>
                  <a:pt x="1" y="146"/>
                </a:lnTo>
                <a:lnTo>
                  <a:pt x="1" y="133"/>
                </a:lnTo>
                <a:lnTo>
                  <a:pt x="1" y="131"/>
                </a:lnTo>
                <a:lnTo>
                  <a:pt x="1" y="127"/>
                </a:lnTo>
                <a:lnTo>
                  <a:pt x="1" y="120"/>
                </a:lnTo>
                <a:lnTo>
                  <a:pt x="1" y="108"/>
                </a:lnTo>
                <a:lnTo>
                  <a:pt x="1" y="101"/>
                </a:lnTo>
                <a:lnTo>
                  <a:pt x="1" y="95"/>
                </a:lnTo>
                <a:lnTo>
                  <a:pt x="1" y="93"/>
                </a:lnTo>
                <a:lnTo>
                  <a:pt x="1" y="86"/>
                </a:lnTo>
                <a:lnTo>
                  <a:pt x="1" y="81"/>
                </a:lnTo>
                <a:lnTo>
                  <a:pt x="1" y="77"/>
                </a:lnTo>
                <a:lnTo>
                  <a:pt x="1" y="72"/>
                </a:lnTo>
                <a:lnTo>
                  <a:pt x="1" y="70"/>
                </a:lnTo>
                <a:lnTo>
                  <a:pt x="1" y="69"/>
                </a:lnTo>
                <a:lnTo>
                  <a:pt x="0" y="66"/>
                </a:lnTo>
                <a:lnTo>
                  <a:pt x="1" y="57"/>
                </a:lnTo>
                <a:lnTo>
                  <a:pt x="1" y="56"/>
                </a:lnTo>
                <a:lnTo>
                  <a:pt x="1" y="49"/>
                </a:lnTo>
                <a:lnTo>
                  <a:pt x="2" y="49"/>
                </a:lnTo>
                <a:lnTo>
                  <a:pt x="5" y="49"/>
                </a:lnTo>
                <a:lnTo>
                  <a:pt x="13" y="49"/>
                </a:lnTo>
                <a:lnTo>
                  <a:pt x="16" y="49"/>
                </a:lnTo>
                <a:lnTo>
                  <a:pt x="16" y="36"/>
                </a:lnTo>
                <a:lnTo>
                  <a:pt x="16" y="23"/>
                </a:lnTo>
                <a:lnTo>
                  <a:pt x="16" y="21"/>
                </a:lnTo>
                <a:lnTo>
                  <a:pt x="16" y="11"/>
                </a:lnTo>
                <a:lnTo>
                  <a:pt x="16" y="1"/>
                </a:lnTo>
                <a:lnTo>
                  <a:pt x="19" y="1"/>
                </a:lnTo>
                <a:lnTo>
                  <a:pt x="28" y="1"/>
                </a:lnTo>
                <a:lnTo>
                  <a:pt x="33" y="1"/>
                </a:lnTo>
                <a:lnTo>
                  <a:pt x="40" y="1"/>
                </a:lnTo>
                <a:lnTo>
                  <a:pt x="43" y="1"/>
                </a:lnTo>
                <a:lnTo>
                  <a:pt x="47" y="1"/>
                </a:lnTo>
                <a:lnTo>
                  <a:pt x="55" y="1"/>
                </a:lnTo>
                <a:lnTo>
                  <a:pt x="58" y="1"/>
                </a:lnTo>
                <a:lnTo>
                  <a:pt x="63" y="1"/>
                </a:lnTo>
                <a:lnTo>
                  <a:pt x="65" y="1"/>
                </a:lnTo>
                <a:lnTo>
                  <a:pt x="67" y="0"/>
                </a:lnTo>
                <a:lnTo>
                  <a:pt x="71" y="1"/>
                </a:lnTo>
                <a:lnTo>
                  <a:pt x="77" y="1"/>
                </a:lnTo>
                <a:lnTo>
                  <a:pt x="81" y="1"/>
                </a:lnTo>
                <a:lnTo>
                  <a:pt x="82" y="1"/>
                </a:lnTo>
                <a:lnTo>
                  <a:pt x="84" y="1"/>
                </a:lnTo>
                <a:lnTo>
                  <a:pt x="92" y="1"/>
                </a:lnTo>
                <a:lnTo>
                  <a:pt x="93" y="1"/>
                </a:lnTo>
                <a:lnTo>
                  <a:pt x="96" y="1"/>
                </a:lnTo>
                <a:lnTo>
                  <a:pt x="99" y="1"/>
                </a:lnTo>
                <a:lnTo>
                  <a:pt x="101" y="1"/>
                </a:lnTo>
                <a:lnTo>
                  <a:pt x="105" y="0"/>
                </a:lnTo>
                <a:lnTo>
                  <a:pt x="111" y="0"/>
                </a:lnTo>
                <a:lnTo>
                  <a:pt x="112" y="0"/>
                </a:lnTo>
                <a:lnTo>
                  <a:pt x="114" y="0"/>
                </a:lnTo>
                <a:lnTo>
                  <a:pt x="117" y="0"/>
                </a:lnTo>
                <a:lnTo>
                  <a:pt x="121" y="1"/>
                </a:lnTo>
                <a:lnTo>
                  <a:pt x="123" y="0"/>
                </a:lnTo>
                <a:lnTo>
                  <a:pt x="124" y="1"/>
                </a:lnTo>
                <a:lnTo>
                  <a:pt x="129" y="1"/>
                </a:lnTo>
                <a:lnTo>
                  <a:pt x="131" y="0"/>
                </a:lnTo>
                <a:lnTo>
                  <a:pt x="134" y="1"/>
                </a:lnTo>
                <a:lnTo>
                  <a:pt x="137" y="1"/>
                </a:lnTo>
                <a:lnTo>
                  <a:pt x="139" y="1"/>
                </a:lnTo>
                <a:lnTo>
                  <a:pt x="140" y="1"/>
                </a:lnTo>
                <a:lnTo>
                  <a:pt x="141" y="1"/>
                </a:lnTo>
                <a:lnTo>
                  <a:pt x="143" y="1"/>
                </a:lnTo>
                <a:lnTo>
                  <a:pt x="151" y="1"/>
                </a:lnTo>
                <a:lnTo>
                  <a:pt x="152" y="1"/>
                </a:lnTo>
                <a:lnTo>
                  <a:pt x="158" y="1"/>
                </a:lnTo>
                <a:lnTo>
                  <a:pt x="160" y="1"/>
                </a:lnTo>
                <a:lnTo>
                  <a:pt x="163" y="1"/>
                </a:lnTo>
                <a:lnTo>
                  <a:pt x="165" y="1"/>
                </a:lnTo>
                <a:lnTo>
                  <a:pt x="171" y="0"/>
                </a:lnTo>
                <a:lnTo>
                  <a:pt x="175" y="1"/>
                </a:lnTo>
                <a:lnTo>
                  <a:pt x="183" y="0"/>
                </a:lnTo>
                <a:lnTo>
                  <a:pt x="187"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59" name="Freeform 263"/>
          <p:cNvSpPr>
            <a:spLocks/>
          </p:cNvSpPr>
          <p:nvPr/>
        </p:nvSpPr>
        <p:spPr bwMode="auto">
          <a:xfrm>
            <a:off x="9636126" y="1852614"/>
            <a:ext cx="442913" cy="612775"/>
          </a:xfrm>
          <a:custGeom>
            <a:avLst/>
            <a:gdLst>
              <a:gd name="T0" fmla="*/ 2147483646 w 306"/>
              <a:gd name="T1" fmla="*/ 0 h 437"/>
              <a:gd name="T2" fmla="*/ 2147483646 w 306"/>
              <a:gd name="T3" fmla="*/ 0 h 437"/>
              <a:gd name="T4" fmla="*/ 2147483646 w 306"/>
              <a:gd name="T5" fmla="*/ 0 h 437"/>
              <a:gd name="T6" fmla="*/ 2147483646 w 306"/>
              <a:gd name="T7" fmla="*/ 0 h 437"/>
              <a:gd name="T8" fmla="*/ 2147483646 w 306"/>
              <a:gd name="T9" fmla="*/ 0 h 437"/>
              <a:gd name="T10" fmla="*/ 2147483646 w 306"/>
              <a:gd name="T11" fmla="*/ 2147483646 h 437"/>
              <a:gd name="T12" fmla="*/ 2147483646 w 306"/>
              <a:gd name="T13" fmla="*/ 2147483646 h 437"/>
              <a:gd name="T14" fmla="*/ 2147483646 w 306"/>
              <a:gd name="T15" fmla="*/ 2147483646 h 437"/>
              <a:gd name="T16" fmla="*/ 2147483646 w 306"/>
              <a:gd name="T17" fmla="*/ 2147483646 h 437"/>
              <a:gd name="T18" fmla="*/ 2147483646 w 306"/>
              <a:gd name="T19" fmla="*/ 2147483646 h 437"/>
              <a:gd name="T20" fmla="*/ 2147483646 w 306"/>
              <a:gd name="T21" fmla="*/ 2147483646 h 437"/>
              <a:gd name="T22" fmla="*/ 2147483646 w 306"/>
              <a:gd name="T23" fmla="*/ 2147483646 h 437"/>
              <a:gd name="T24" fmla="*/ 2147483646 w 306"/>
              <a:gd name="T25" fmla="*/ 2147483646 h 437"/>
              <a:gd name="T26" fmla="*/ 2147483646 w 306"/>
              <a:gd name="T27" fmla="*/ 2147483646 h 437"/>
              <a:gd name="T28" fmla="*/ 2147483646 w 306"/>
              <a:gd name="T29" fmla="*/ 2147483646 h 437"/>
              <a:gd name="T30" fmla="*/ 2147483646 w 306"/>
              <a:gd name="T31" fmla="*/ 2147483646 h 437"/>
              <a:gd name="T32" fmla="*/ 2147483646 w 306"/>
              <a:gd name="T33" fmla="*/ 2147483646 h 437"/>
              <a:gd name="T34" fmla="*/ 2147483646 w 306"/>
              <a:gd name="T35" fmla="*/ 2147483646 h 437"/>
              <a:gd name="T36" fmla="*/ 2147483646 w 306"/>
              <a:gd name="T37" fmla="*/ 2147483646 h 437"/>
              <a:gd name="T38" fmla="*/ 2147483646 w 306"/>
              <a:gd name="T39" fmla="*/ 2147483646 h 437"/>
              <a:gd name="T40" fmla="*/ 2147483646 w 306"/>
              <a:gd name="T41" fmla="*/ 2147483646 h 437"/>
              <a:gd name="T42" fmla="*/ 2147483646 w 306"/>
              <a:gd name="T43" fmla="*/ 2147483646 h 437"/>
              <a:gd name="T44" fmla="*/ 2147483646 w 306"/>
              <a:gd name="T45" fmla="*/ 2147483646 h 437"/>
              <a:gd name="T46" fmla="*/ 2147483646 w 306"/>
              <a:gd name="T47" fmla="*/ 2147483646 h 437"/>
              <a:gd name="T48" fmla="*/ 2147483646 w 306"/>
              <a:gd name="T49" fmla="*/ 2147483646 h 437"/>
              <a:gd name="T50" fmla="*/ 2147483646 w 306"/>
              <a:gd name="T51" fmla="*/ 2147483646 h 437"/>
              <a:gd name="T52" fmla="*/ 2147483646 w 306"/>
              <a:gd name="T53" fmla="*/ 2147483646 h 437"/>
              <a:gd name="T54" fmla="*/ 2147483646 w 306"/>
              <a:gd name="T55" fmla="*/ 2147483646 h 437"/>
              <a:gd name="T56" fmla="*/ 2147483646 w 306"/>
              <a:gd name="T57" fmla="*/ 2147483646 h 437"/>
              <a:gd name="T58" fmla="*/ 2147483646 w 306"/>
              <a:gd name="T59" fmla="*/ 2147483646 h 437"/>
              <a:gd name="T60" fmla="*/ 2147483646 w 306"/>
              <a:gd name="T61" fmla="*/ 2147483646 h 437"/>
              <a:gd name="T62" fmla="*/ 2147483646 w 306"/>
              <a:gd name="T63" fmla="*/ 2147483646 h 437"/>
              <a:gd name="T64" fmla="*/ 2147483646 w 306"/>
              <a:gd name="T65" fmla="*/ 2147483646 h 437"/>
              <a:gd name="T66" fmla="*/ 2147483646 w 306"/>
              <a:gd name="T67" fmla="*/ 2147483646 h 437"/>
              <a:gd name="T68" fmla="*/ 2147483646 w 306"/>
              <a:gd name="T69" fmla="*/ 2147483646 h 437"/>
              <a:gd name="T70" fmla="*/ 2147483646 w 306"/>
              <a:gd name="T71" fmla="*/ 2147483646 h 437"/>
              <a:gd name="T72" fmla="*/ 2147483646 w 306"/>
              <a:gd name="T73" fmla="*/ 2147483646 h 437"/>
              <a:gd name="T74" fmla="*/ 2147483646 w 306"/>
              <a:gd name="T75" fmla="*/ 2147483646 h 437"/>
              <a:gd name="T76" fmla="*/ 2147483646 w 306"/>
              <a:gd name="T77" fmla="*/ 2147483646 h 437"/>
              <a:gd name="T78" fmla="*/ 2147483646 w 306"/>
              <a:gd name="T79" fmla="*/ 2147483646 h 437"/>
              <a:gd name="T80" fmla="*/ 2147483646 w 306"/>
              <a:gd name="T81" fmla="*/ 2147483646 h 437"/>
              <a:gd name="T82" fmla="*/ 0 w 306"/>
              <a:gd name="T83" fmla="*/ 2147483646 h 437"/>
              <a:gd name="T84" fmla="*/ 0 w 306"/>
              <a:gd name="T85" fmla="*/ 2147483646 h 437"/>
              <a:gd name="T86" fmla="*/ 2147483646 w 306"/>
              <a:gd name="T87" fmla="*/ 2147483646 h 437"/>
              <a:gd name="T88" fmla="*/ 2147483646 w 306"/>
              <a:gd name="T89" fmla="*/ 2147483646 h 437"/>
              <a:gd name="T90" fmla="*/ 2147483646 w 306"/>
              <a:gd name="T91" fmla="*/ 2147483646 h 437"/>
              <a:gd name="T92" fmla="*/ 2147483646 w 306"/>
              <a:gd name="T93" fmla="*/ 2147483646 h 437"/>
              <a:gd name="T94" fmla="*/ 2147483646 w 306"/>
              <a:gd name="T95" fmla="*/ 2147483646 h 437"/>
              <a:gd name="T96" fmla="*/ 2147483646 w 306"/>
              <a:gd name="T97" fmla="*/ 2147483646 h 437"/>
              <a:gd name="T98" fmla="*/ 2147483646 w 306"/>
              <a:gd name="T99" fmla="*/ 2147483646 h 437"/>
              <a:gd name="T100" fmla="*/ 2147483646 w 306"/>
              <a:gd name="T101" fmla="*/ 2147483646 h 437"/>
              <a:gd name="T102" fmla="*/ 2147483646 w 306"/>
              <a:gd name="T103" fmla="*/ 2147483646 h 437"/>
              <a:gd name="T104" fmla="*/ 2147483646 w 306"/>
              <a:gd name="T105" fmla="*/ 2147483646 h 437"/>
              <a:gd name="T106" fmla="*/ 2147483646 w 306"/>
              <a:gd name="T107" fmla="*/ 2147483646 h 437"/>
              <a:gd name="T108" fmla="*/ 2147483646 w 306"/>
              <a:gd name="T109" fmla="*/ 2147483646 h 4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6"/>
              <a:gd name="T166" fmla="*/ 0 h 437"/>
              <a:gd name="T167" fmla="*/ 306 w 306"/>
              <a:gd name="T168" fmla="*/ 437 h 4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6" h="437">
                <a:moveTo>
                  <a:pt x="7" y="0"/>
                </a:moveTo>
                <a:lnTo>
                  <a:pt x="19" y="0"/>
                </a:lnTo>
                <a:lnTo>
                  <a:pt x="26" y="0"/>
                </a:lnTo>
                <a:lnTo>
                  <a:pt x="33" y="0"/>
                </a:lnTo>
                <a:lnTo>
                  <a:pt x="45" y="0"/>
                </a:lnTo>
                <a:lnTo>
                  <a:pt x="47" y="0"/>
                </a:lnTo>
                <a:lnTo>
                  <a:pt x="50" y="0"/>
                </a:lnTo>
                <a:lnTo>
                  <a:pt x="57" y="0"/>
                </a:lnTo>
                <a:lnTo>
                  <a:pt x="62" y="0"/>
                </a:lnTo>
                <a:lnTo>
                  <a:pt x="66" y="0"/>
                </a:lnTo>
                <a:lnTo>
                  <a:pt x="69" y="0"/>
                </a:lnTo>
                <a:lnTo>
                  <a:pt x="70" y="0"/>
                </a:lnTo>
                <a:lnTo>
                  <a:pt x="73" y="0"/>
                </a:lnTo>
                <a:lnTo>
                  <a:pt x="81" y="0"/>
                </a:lnTo>
                <a:lnTo>
                  <a:pt x="89" y="0"/>
                </a:lnTo>
                <a:lnTo>
                  <a:pt x="93" y="0"/>
                </a:lnTo>
                <a:lnTo>
                  <a:pt x="99" y="0"/>
                </a:lnTo>
                <a:lnTo>
                  <a:pt x="105" y="0"/>
                </a:lnTo>
                <a:lnTo>
                  <a:pt x="115" y="0"/>
                </a:lnTo>
                <a:lnTo>
                  <a:pt x="117" y="0"/>
                </a:lnTo>
                <a:lnTo>
                  <a:pt x="124" y="0"/>
                </a:lnTo>
                <a:lnTo>
                  <a:pt x="126" y="0"/>
                </a:lnTo>
                <a:lnTo>
                  <a:pt x="131" y="0"/>
                </a:lnTo>
                <a:lnTo>
                  <a:pt x="136" y="0"/>
                </a:lnTo>
                <a:lnTo>
                  <a:pt x="143" y="0"/>
                </a:lnTo>
                <a:lnTo>
                  <a:pt x="148" y="0"/>
                </a:lnTo>
                <a:lnTo>
                  <a:pt x="149" y="0"/>
                </a:lnTo>
                <a:lnTo>
                  <a:pt x="151" y="0"/>
                </a:lnTo>
                <a:lnTo>
                  <a:pt x="156" y="0"/>
                </a:lnTo>
                <a:lnTo>
                  <a:pt x="160" y="2"/>
                </a:lnTo>
                <a:lnTo>
                  <a:pt x="167" y="2"/>
                </a:lnTo>
                <a:lnTo>
                  <a:pt x="170" y="2"/>
                </a:lnTo>
                <a:lnTo>
                  <a:pt x="171" y="2"/>
                </a:lnTo>
                <a:lnTo>
                  <a:pt x="173" y="2"/>
                </a:lnTo>
                <a:lnTo>
                  <a:pt x="177" y="3"/>
                </a:lnTo>
                <a:lnTo>
                  <a:pt x="180" y="3"/>
                </a:lnTo>
                <a:lnTo>
                  <a:pt x="181" y="3"/>
                </a:lnTo>
                <a:lnTo>
                  <a:pt x="186" y="2"/>
                </a:lnTo>
                <a:lnTo>
                  <a:pt x="188" y="2"/>
                </a:lnTo>
                <a:lnTo>
                  <a:pt x="190" y="2"/>
                </a:lnTo>
                <a:lnTo>
                  <a:pt x="193" y="2"/>
                </a:lnTo>
                <a:lnTo>
                  <a:pt x="194" y="2"/>
                </a:lnTo>
                <a:lnTo>
                  <a:pt x="197" y="2"/>
                </a:lnTo>
                <a:lnTo>
                  <a:pt x="201" y="2"/>
                </a:lnTo>
                <a:lnTo>
                  <a:pt x="203" y="2"/>
                </a:lnTo>
                <a:lnTo>
                  <a:pt x="207" y="2"/>
                </a:lnTo>
                <a:lnTo>
                  <a:pt x="210" y="2"/>
                </a:lnTo>
                <a:lnTo>
                  <a:pt x="213" y="2"/>
                </a:lnTo>
                <a:lnTo>
                  <a:pt x="221" y="2"/>
                </a:lnTo>
                <a:lnTo>
                  <a:pt x="223" y="2"/>
                </a:lnTo>
                <a:lnTo>
                  <a:pt x="224" y="2"/>
                </a:lnTo>
                <a:lnTo>
                  <a:pt x="231" y="2"/>
                </a:lnTo>
                <a:lnTo>
                  <a:pt x="237" y="2"/>
                </a:lnTo>
                <a:lnTo>
                  <a:pt x="240" y="2"/>
                </a:lnTo>
                <a:lnTo>
                  <a:pt x="245" y="2"/>
                </a:lnTo>
                <a:lnTo>
                  <a:pt x="249" y="2"/>
                </a:lnTo>
                <a:lnTo>
                  <a:pt x="251" y="2"/>
                </a:lnTo>
                <a:lnTo>
                  <a:pt x="259" y="2"/>
                </a:lnTo>
                <a:lnTo>
                  <a:pt x="267" y="1"/>
                </a:lnTo>
                <a:lnTo>
                  <a:pt x="267" y="7"/>
                </a:lnTo>
                <a:lnTo>
                  <a:pt x="267" y="14"/>
                </a:lnTo>
                <a:lnTo>
                  <a:pt x="267" y="19"/>
                </a:lnTo>
                <a:lnTo>
                  <a:pt x="267" y="28"/>
                </a:lnTo>
                <a:lnTo>
                  <a:pt x="267" y="31"/>
                </a:lnTo>
                <a:lnTo>
                  <a:pt x="267" y="38"/>
                </a:lnTo>
                <a:lnTo>
                  <a:pt x="267" y="49"/>
                </a:lnTo>
                <a:lnTo>
                  <a:pt x="267" y="54"/>
                </a:lnTo>
                <a:lnTo>
                  <a:pt x="267" y="60"/>
                </a:lnTo>
                <a:lnTo>
                  <a:pt x="267" y="62"/>
                </a:lnTo>
                <a:lnTo>
                  <a:pt x="267" y="65"/>
                </a:lnTo>
                <a:lnTo>
                  <a:pt x="267" y="69"/>
                </a:lnTo>
                <a:lnTo>
                  <a:pt x="267" y="74"/>
                </a:lnTo>
                <a:lnTo>
                  <a:pt x="267" y="79"/>
                </a:lnTo>
                <a:lnTo>
                  <a:pt x="267" y="87"/>
                </a:lnTo>
                <a:lnTo>
                  <a:pt x="267" y="98"/>
                </a:lnTo>
                <a:lnTo>
                  <a:pt x="267" y="105"/>
                </a:lnTo>
                <a:lnTo>
                  <a:pt x="267" y="106"/>
                </a:lnTo>
                <a:lnTo>
                  <a:pt x="267" y="113"/>
                </a:lnTo>
                <a:lnTo>
                  <a:pt x="267" y="116"/>
                </a:lnTo>
                <a:lnTo>
                  <a:pt x="267" y="125"/>
                </a:lnTo>
                <a:lnTo>
                  <a:pt x="267" y="130"/>
                </a:lnTo>
                <a:lnTo>
                  <a:pt x="267" y="132"/>
                </a:lnTo>
                <a:lnTo>
                  <a:pt x="267" y="135"/>
                </a:lnTo>
                <a:lnTo>
                  <a:pt x="267" y="138"/>
                </a:lnTo>
                <a:lnTo>
                  <a:pt x="267" y="144"/>
                </a:lnTo>
                <a:lnTo>
                  <a:pt x="267" y="146"/>
                </a:lnTo>
                <a:lnTo>
                  <a:pt x="267" y="147"/>
                </a:lnTo>
                <a:lnTo>
                  <a:pt x="268" y="156"/>
                </a:lnTo>
                <a:lnTo>
                  <a:pt x="268" y="158"/>
                </a:lnTo>
                <a:lnTo>
                  <a:pt x="268" y="160"/>
                </a:lnTo>
                <a:lnTo>
                  <a:pt x="269" y="166"/>
                </a:lnTo>
                <a:lnTo>
                  <a:pt x="271" y="173"/>
                </a:lnTo>
                <a:lnTo>
                  <a:pt x="271" y="178"/>
                </a:lnTo>
                <a:lnTo>
                  <a:pt x="273" y="186"/>
                </a:lnTo>
                <a:lnTo>
                  <a:pt x="274" y="197"/>
                </a:lnTo>
                <a:lnTo>
                  <a:pt x="275" y="203"/>
                </a:lnTo>
                <a:lnTo>
                  <a:pt x="276" y="212"/>
                </a:lnTo>
                <a:lnTo>
                  <a:pt x="277" y="219"/>
                </a:lnTo>
                <a:lnTo>
                  <a:pt x="277" y="221"/>
                </a:lnTo>
                <a:lnTo>
                  <a:pt x="277" y="225"/>
                </a:lnTo>
                <a:lnTo>
                  <a:pt x="278" y="228"/>
                </a:lnTo>
                <a:lnTo>
                  <a:pt x="278" y="229"/>
                </a:lnTo>
                <a:lnTo>
                  <a:pt x="278" y="235"/>
                </a:lnTo>
                <a:lnTo>
                  <a:pt x="279" y="237"/>
                </a:lnTo>
                <a:lnTo>
                  <a:pt x="279" y="241"/>
                </a:lnTo>
                <a:lnTo>
                  <a:pt x="280" y="250"/>
                </a:lnTo>
                <a:lnTo>
                  <a:pt x="281" y="261"/>
                </a:lnTo>
                <a:lnTo>
                  <a:pt x="281" y="263"/>
                </a:lnTo>
                <a:lnTo>
                  <a:pt x="282" y="266"/>
                </a:lnTo>
                <a:lnTo>
                  <a:pt x="282" y="270"/>
                </a:lnTo>
                <a:lnTo>
                  <a:pt x="282" y="272"/>
                </a:lnTo>
                <a:lnTo>
                  <a:pt x="284" y="277"/>
                </a:lnTo>
                <a:lnTo>
                  <a:pt x="284" y="279"/>
                </a:lnTo>
                <a:lnTo>
                  <a:pt x="286" y="289"/>
                </a:lnTo>
                <a:lnTo>
                  <a:pt x="288" y="306"/>
                </a:lnTo>
                <a:lnTo>
                  <a:pt x="288" y="312"/>
                </a:lnTo>
                <a:lnTo>
                  <a:pt x="289" y="315"/>
                </a:lnTo>
                <a:lnTo>
                  <a:pt x="289" y="321"/>
                </a:lnTo>
                <a:lnTo>
                  <a:pt x="290" y="325"/>
                </a:lnTo>
                <a:lnTo>
                  <a:pt x="290" y="330"/>
                </a:lnTo>
                <a:lnTo>
                  <a:pt x="291" y="336"/>
                </a:lnTo>
                <a:lnTo>
                  <a:pt x="292" y="342"/>
                </a:lnTo>
                <a:lnTo>
                  <a:pt x="292" y="347"/>
                </a:lnTo>
                <a:lnTo>
                  <a:pt x="293" y="353"/>
                </a:lnTo>
                <a:lnTo>
                  <a:pt x="293" y="355"/>
                </a:lnTo>
                <a:lnTo>
                  <a:pt x="293" y="358"/>
                </a:lnTo>
                <a:lnTo>
                  <a:pt x="295" y="363"/>
                </a:lnTo>
                <a:lnTo>
                  <a:pt x="296" y="368"/>
                </a:lnTo>
                <a:lnTo>
                  <a:pt x="296" y="370"/>
                </a:lnTo>
                <a:lnTo>
                  <a:pt x="296" y="373"/>
                </a:lnTo>
                <a:lnTo>
                  <a:pt x="297" y="375"/>
                </a:lnTo>
                <a:lnTo>
                  <a:pt x="297" y="379"/>
                </a:lnTo>
                <a:lnTo>
                  <a:pt x="297" y="383"/>
                </a:lnTo>
                <a:lnTo>
                  <a:pt x="298" y="390"/>
                </a:lnTo>
                <a:lnTo>
                  <a:pt x="298" y="392"/>
                </a:lnTo>
                <a:lnTo>
                  <a:pt x="300" y="403"/>
                </a:lnTo>
                <a:lnTo>
                  <a:pt x="301" y="405"/>
                </a:lnTo>
                <a:lnTo>
                  <a:pt x="301" y="408"/>
                </a:lnTo>
                <a:lnTo>
                  <a:pt x="301" y="411"/>
                </a:lnTo>
                <a:lnTo>
                  <a:pt x="302" y="413"/>
                </a:lnTo>
                <a:lnTo>
                  <a:pt x="302" y="415"/>
                </a:lnTo>
                <a:lnTo>
                  <a:pt x="302" y="417"/>
                </a:lnTo>
                <a:lnTo>
                  <a:pt x="302" y="420"/>
                </a:lnTo>
                <a:lnTo>
                  <a:pt x="303" y="422"/>
                </a:lnTo>
                <a:lnTo>
                  <a:pt x="303" y="429"/>
                </a:lnTo>
                <a:lnTo>
                  <a:pt x="305" y="432"/>
                </a:lnTo>
                <a:lnTo>
                  <a:pt x="305" y="433"/>
                </a:lnTo>
                <a:lnTo>
                  <a:pt x="302" y="434"/>
                </a:lnTo>
                <a:lnTo>
                  <a:pt x="297" y="434"/>
                </a:lnTo>
                <a:lnTo>
                  <a:pt x="293" y="434"/>
                </a:lnTo>
                <a:lnTo>
                  <a:pt x="282" y="434"/>
                </a:lnTo>
                <a:lnTo>
                  <a:pt x="281" y="434"/>
                </a:lnTo>
                <a:lnTo>
                  <a:pt x="278" y="434"/>
                </a:lnTo>
                <a:lnTo>
                  <a:pt x="273" y="434"/>
                </a:lnTo>
                <a:lnTo>
                  <a:pt x="271" y="434"/>
                </a:lnTo>
                <a:lnTo>
                  <a:pt x="267" y="434"/>
                </a:lnTo>
                <a:lnTo>
                  <a:pt x="265" y="434"/>
                </a:lnTo>
                <a:lnTo>
                  <a:pt x="263" y="434"/>
                </a:lnTo>
                <a:lnTo>
                  <a:pt x="260" y="434"/>
                </a:lnTo>
                <a:lnTo>
                  <a:pt x="254" y="434"/>
                </a:lnTo>
                <a:lnTo>
                  <a:pt x="248" y="434"/>
                </a:lnTo>
                <a:lnTo>
                  <a:pt x="241" y="434"/>
                </a:lnTo>
                <a:lnTo>
                  <a:pt x="235" y="434"/>
                </a:lnTo>
                <a:lnTo>
                  <a:pt x="220" y="434"/>
                </a:lnTo>
                <a:lnTo>
                  <a:pt x="213" y="434"/>
                </a:lnTo>
                <a:lnTo>
                  <a:pt x="210" y="434"/>
                </a:lnTo>
                <a:lnTo>
                  <a:pt x="202" y="434"/>
                </a:lnTo>
                <a:lnTo>
                  <a:pt x="188" y="434"/>
                </a:lnTo>
                <a:lnTo>
                  <a:pt x="186" y="434"/>
                </a:lnTo>
                <a:lnTo>
                  <a:pt x="181" y="434"/>
                </a:lnTo>
                <a:lnTo>
                  <a:pt x="179" y="434"/>
                </a:lnTo>
                <a:lnTo>
                  <a:pt x="176" y="434"/>
                </a:lnTo>
                <a:lnTo>
                  <a:pt x="173" y="436"/>
                </a:lnTo>
                <a:lnTo>
                  <a:pt x="171" y="436"/>
                </a:lnTo>
                <a:lnTo>
                  <a:pt x="166" y="434"/>
                </a:lnTo>
                <a:lnTo>
                  <a:pt x="164" y="434"/>
                </a:lnTo>
                <a:lnTo>
                  <a:pt x="161" y="434"/>
                </a:lnTo>
                <a:lnTo>
                  <a:pt x="158" y="434"/>
                </a:lnTo>
                <a:lnTo>
                  <a:pt x="156" y="434"/>
                </a:lnTo>
                <a:lnTo>
                  <a:pt x="153" y="434"/>
                </a:lnTo>
                <a:lnTo>
                  <a:pt x="148" y="434"/>
                </a:lnTo>
                <a:lnTo>
                  <a:pt x="145" y="434"/>
                </a:lnTo>
                <a:lnTo>
                  <a:pt x="139" y="434"/>
                </a:lnTo>
                <a:lnTo>
                  <a:pt x="133" y="434"/>
                </a:lnTo>
                <a:lnTo>
                  <a:pt x="117" y="434"/>
                </a:lnTo>
                <a:lnTo>
                  <a:pt x="114" y="434"/>
                </a:lnTo>
                <a:lnTo>
                  <a:pt x="109" y="434"/>
                </a:lnTo>
                <a:lnTo>
                  <a:pt x="106" y="434"/>
                </a:lnTo>
                <a:lnTo>
                  <a:pt x="103" y="434"/>
                </a:lnTo>
                <a:lnTo>
                  <a:pt x="101" y="434"/>
                </a:lnTo>
                <a:lnTo>
                  <a:pt x="95" y="434"/>
                </a:lnTo>
                <a:lnTo>
                  <a:pt x="85" y="434"/>
                </a:lnTo>
                <a:lnTo>
                  <a:pt x="78" y="434"/>
                </a:lnTo>
                <a:lnTo>
                  <a:pt x="69" y="434"/>
                </a:lnTo>
                <a:lnTo>
                  <a:pt x="64" y="434"/>
                </a:lnTo>
                <a:lnTo>
                  <a:pt x="62" y="434"/>
                </a:lnTo>
                <a:lnTo>
                  <a:pt x="60" y="434"/>
                </a:lnTo>
                <a:lnTo>
                  <a:pt x="48" y="434"/>
                </a:lnTo>
                <a:lnTo>
                  <a:pt x="44" y="434"/>
                </a:lnTo>
                <a:lnTo>
                  <a:pt x="41" y="434"/>
                </a:lnTo>
                <a:lnTo>
                  <a:pt x="39" y="434"/>
                </a:lnTo>
                <a:lnTo>
                  <a:pt x="23" y="434"/>
                </a:lnTo>
                <a:lnTo>
                  <a:pt x="19" y="434"/>
                </a:lnTo>
                <a:lnTo>
                  <a:pt x="15" y="434"/>
                </a:lnTo>
                <a:lnTo>
                  <a:pt x="5" y="434"/>
                </a:lnTo>
                <a:lnTo>
                  <a:pt x="0" y="434"/>
                </a:lnTo>
                <a:lnTo>
                  <a:pt x="0" y="431"/>
                </a:lnTo>
                <a:lnTo>
                  <a:pt x="0" y="422"/>
                </a:lnTo>
                <a:lnTo>
                  <a:pt x="0" y="409"/>
                </a:lnTo>
                <a:lnTo>
                  <a:pt x="0" y="405"/>
                </a:lnTo>
                <a:lnTo>
                  <a:pt x="0" y="400"/>
                </a:lnTo>
                <a:lnTo>
                  <a:pt x="0" y="398"/>
                </a:lnTo>
                <a:lnTo>
                  <a:pt x="0" y="395"/>
                </a:lnTo>
                <a:lnTo>
                  <a:pt x="0" y="387"/>
                </a:lnTo>
                <a:lnTo>
                  <a:pt x="0" y="386"/>
                </a:lnTo>
                <a:lnTo>
                  <a:pt x="0" y="370"/>
                </a:lnTo>
                <a:lnTo>
                  <a:pt x="0" y="360"/>
                </a:lnTo>
                <a:lnTo>
                  <a:pt x="3" y="356"/>
                </a:lnTo>
                <a:lnTo>
                  <a:pt x="3" y="354"/>
                </a:lnTo>
                <a:lnTo>
                  <a:pt x="3" y="346"/>
                </a:lnTo>
                <a:lnTo>
                  <a:pt x="3" y="336"/>
                </a:lnTo>
                <a:lnTo>
                  <a:pt x="3" y="330"/>
                </a:lnTo>
                <a:lnTo>
                  <a:pt x="3" y="327"/>
                </a:lnTo>
                <a:lnTo>
                  <a:pt x="3" y="309"/>
                </a:lnTo>
                <a:lnTo>
                  <a:pt x="3" y="306"/>
                </a:lnTo>
                <a:lnTo>
                  <a:pt x="3" y="283"/>
                </a:lnTo>
                <a:lnTo>
                  <a:pt x="3" y="278"/>
                </a:lnTo>
                <a:lnTo>
                  <a:pt x="3" y="276"/>
                </a:lnTo>
                <a:lnTo>
                  <a:pt x="3" y="270"/>
                </a:lnTo>
                <a:lnTo>
                  <a:pt x="4" y="267"/>
                </a:lnTo>
                <a:lnTo>
                  <a:pt x="4" y="257"/>
                </a:lnTo>
                <a:lnTo>
                  <a:pt x="4" y="254"/>
                </a:lnTo>
                <a:lnTo>
                  <a:pt x="3" y="251"/>
                </a:lnTo>
                <a:lnTo>
                  <a:pt x="3" y="234"/>
                </a:lnTo>
                <a:lnTo>
                  <a:pt x="3" y="232"/>
                </a:lnTo>
                <a:lnTo>
                  <a:pt x="3" y="225"/>
                </a:lnTo>
                <a:lnTo>
                  <a:pt x="3" y="223"/>
                </a:lnTo>
                <a:lnTo>
                  <a:pt x="3" y="220"/>
                </a:lnTo>
                <a:lnTo>
                  <a:pt x="3" y="212"/>
                </a:lnTo>
                <a:lnTo>
                  <a:pt x="3" y="209"/>
                </a:lnTo>
                <a:lnTo>
                  <a:pt x="3" y="204"/>
                </a:lnTo>
                <a:lnTo>
                  <a:pt x="3" y="200"/>
                </a:lnTo>
                <a:lnTo>
                  <a:pt x="3" y="180"/>
                </a:lnTo>
                <a:lnTo>
                  <a:pt x="3" y="176"/>
                </a:lnTo>
                <a:lnTo>
                  <a:pt x="3" y="168"/>
                </a:lnTo>
                <a:lnTo>
                  <a:pt x="3" y="166"/>
                </a:lnTo>
                <a:lnTo>
                  <a:pt x="3" y="163"/>
                </a:lnTo>
                <a:lnTo>
                  <a:pt x="3" y="161"/>
                </a:lnTo>
                <a:lnTo>
                  <a:pt x="3" y="152"/>
                </a:lnTo>
                <a:lnTo>
                  <a:pt x="3" y="147"/>
                </a:lnTo>
                <a:lnTo>
                  <a:pt x="4" y="144"/>
                </a:lnTo>
                <a:lnTo>
                  <a:pt x="3" y="141"/>
                </a:lnTo>
                <a:lnTo>
                  <a:pt x="3" y="138"/>
                </a:lnTo>
                <a:lnTo>
                  <a:pt x="3" y="129"/>
                </a:lnTo>
                <a:lnTo>
                  <a:pt x="3" y="123"/>
                </a:lnTo>
                <a:lnTo>
                  <a:pt x="3" y="122"/>
                </a:lnTo>
                <a:lnTo>
                  <a:pt x="3" y="112"/>
                </a:lnTo>
                <a:lnTo>
                  <a:pt x="3" y="109"/>
                </a:lnTo>
                <a:lnTo>
                  <a:pt x="3" y="99"/>
                </a:lnTo>
                <a:lnTo>
                  <a:pt x="3" y="93"/>
                </a:lnTo>
                <a:lnTo>
                  <a:pt x="3" y="90"/>
                </a:lnTo>
                <a:lnTo>
                  <a:pt x="3" y="89"/>
                </a:lnTo>
                <a:lnTo>
                  <a:pt x="3" y="83"/>
                </a:lnTo>
                <a:lnTo>
                  <a:pt x="3" y="74"/>
                </a:lnTo>
                <a:lnTo>
                  <a:pt x="3" y="70"/>
                </a:lnTo>
                <a:lnTo>
                  <a:pt x="4" y="62"/>
                </a:lnTo>
                <a:lnTo>
                  <a:pt x="7" y="62"/>
                </a:lnTo>
                <a:lnTo>
                  <a:pt x="7" y="49"/>
                </a:lnTo>
                <a:lnTo>
                  <a:pt x="7" y="47"/>
                </a:lnTo>
                <a:lnTo>
                  <a:pt x="7" y="37"/>
                </a:lnTo>
                <a:lnTo>
                  <a:pt x="7" y="31"/>
                </a:lnTo>
                <a:lnTo>
                  <a:pt x="7" y="28"/>
                </a:lnTo>
                <a:lnTo>
                  <a:pt x="7" y="24"/>
                </a:lnTo>
                <a:lnTo>
                  <a:pt x="7" y="19"/>
                </a:lnTo>
                <a:lnTo>
                  <a:pt x="7" y="13"/>
                </a:lnTo>
                <a:lnTo>
                  <a:pt x="7" y="4"/>
                </a:lnTo>
                <a:lnTo>
                  <a:pt x="7"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60" name="Freeform 264"/>
          <p:cNvSpPr>
            <a:spLocks/>
          </p:cNvSpPr>
          <p:nvPr/>
        </p:nvSpPr>
        <p:spPr bwMode="auto">
          <a:xfrm>
            <a:off x="8850314" y="1939925"/>
            <a:ext cx="477837" cy="628650"/>
          </a:xfrm>
          <a:custGeom>
            <a:avLst/>
            <a:gdLst>
              <a:gd name="T0" fmla="*/ 2147483646 w 331"/>
              <a:gd name="T1" fmla="*/ 0 h 449"/>
              <a:gd name="T2" fmla="*/ 2147483646 w 331"/>
              <a:gd name="T3" fmla="*/ 0 h 449"/>
              <a:gd name="T4" fmla="*/ 2147483646 w 331"/>
              <a:gd name="T5" fmla="*/ 0 h 449"/>
              <a:gd name="T6" fmla="*/ 2147483646 w 331"/>
              <a:gd name="T7" fmla="*/ 0 h 449"/>
              <a:gd name="T8" fmla="*/ 2147483646 w 331"/>
              <a:gd name="T9" fmla="*/ 0 h 449"/>
              <a:gd name="T10" fmla="*/ 2147483646 w 331"/>
              <a:gd name="T11" fmla="*/ 0 h 449"/>
              <a:gd name="T12" fmla="*/ 2147483646 w 331"/>
              <a:gd name="T13" fmla="*/ 0 h 449"/>
              <a:gd name="T14" fmla="*/ 2147483646 w 331"/>
              <a:gd name="T15" fmla="*/ 0 h 449"/>
              <a:gd name="T16" fmla="*/ 2147483646 w 331"/>
              <a:gd name="T17" fmla="*/ 0 h 449"/>
              <a:gd name="T18" fmla="*/ 2147483646 w 331"/>
              <a:gd name="T19" fmla="*/ 0 h 449"/>
              <a:gd name="T20" fmla="*/ 2147483646 w 331"/>
              <a:gd name="T21" fmla="*/ 0 h 449"/>
              <a:gd name="T22" fmla="*/ 2147483646 w 331"/>
              <a:gd name="T23" fmla="*/ 0 h 449"/>
              <a:gd name="T24" fmla="*/ 2147483646 w 331"/>
              <a:gd name="T25" fmla="*/ 2147483646 h 449"/>
              <a:gd name="T26" fmla="*/ 2147483646 w 331"/>
              <a:gd name="T27" fmla="*/ 2147483646 h 449"/>
              <a:gd name="T28" fmla="*/ 2147483646 w 331"/>
              <a:gd name="T29" fmla="*/ 2147483646 h 449"/>
              <a:gd name="T30" fmla="*/ 2147483646 w 331"/>
              <a:gd name="T31" fmla="*/ 2147483646 h 449"/>
              <a:gd name="T32" fmla="*/ 2147483646 w 331"/>
              <a:gd name="T33" fmla="*/ 2147483646 h 449"/>
              <a:gd name="T34" fmla="*/ 2147483646 w 331"/>
              <a:gd name="T35" fmla="*/ 2147483646 h 449"/>
              <a:gd name="T36" fmla="*/ 2147483646 w 331"/>
              <a:gd name="T37" fmla="*/ 2147483646 h 449"/>
              <a:gd name="T38" fmla="*/ 2147483646 w 331"/>
              <a:gd name="T39" fmla="*/ 2147483646 h 449"/>
              <a:gd name="T40" fmla="*/ 2147483646 w 331"/>
              <a:gd name="T41" fmla="*/ 2147483646 h 449"/>
              <a:gd name="T42" fmla="*/ 2147483646 w 331"/>
              <a:gd name="T43" fmla="*/ 2147483646 h 449"/>
              <a:gd name="T44" fmla="*/ 2147483646 w 331"/>
              <a:gd name="T45" fmla="*/ 2147483646 h 449"/>
              <a:gd name="T46" fmla="*/ 2147483646 w 331"/>
              <a:gd name="T47" fmla="*/ 2147483646 h 449"/>
              <a:gd name="T48" fmla="*/ 2147483646 w 331"/>
              <a:gd name="T49" fmla="*/ 2147483646 h 449"/>
              <a:gd name="T50" fmla="*/ 2147483646 w 331"/>
              <a:gd name="T51" fmla="*/ 2147483646 h 449"/>
              <a:gd name="T52" fmla="*/ 2147483646 w 331"/>
              <a:gd name="T53" fmla="*/ 2147483646 h 449"/>
              <a:gd name="T54" fmla="*/ 2147483646 w 331"/>
              <a:gd name="T55" fmla="*/ 2147483646 h 449"/>
              <a:gd name="T56" fmla="*/ 2147483646 w 331"/>
              <a:gd name="T57" fmla="*/ 2147483646 h 449"/>
              <a:gd name="T58" fmla="*/ 2147483646 w 331"/>
              <a:gd name="T59" fmla="*/ 2147483646 h 449"/>
              <a:gd name="T60" fmla="*/ 2147483646 w 331"/>
              <a:gd name="T61" fmla="*/ 2147483646 h 449"/>
              <a:gd name="T62" fmla="*/ 2147483646 w 331"/>
              <a:gd name="T63" fmla="*/ 2147483646 h 449"/>
              <a:gd name="T64" fmla="*/ 2147483646 w 331"/>
              <a:gd name="T65" fmla="*/ 2147483646 h 449"/>
              <a:gd name="T66" fmla="*/ 2147483646 w 331"/>
              <a:gd name="T67" fmla="*/ 2147483646 h 449"/>
              <a:gd name="T68" fmla="*/ 2147483646 w 331"/>
              <a:gd name="T69" fmla="*/ 2147483646 h 449"/>
              <a:gd name="T70" fmla="*/ 2147483646 w 331"/>
              <a:gd name="T71" fmla="*/ 2147483646 h 449"/>
              <a:gd name="T72" fmla="*/ 2147483646 w 331"/>
              <a:gd name="T73" fmla="*/ 2147483646 h 449"/>
              <a:gd name="T74" fmla="*/ 2147483646 w 331"/>
              <a:gd name="T75" fmla="*/ 2147483646 h 449"/>
              <a:gd name="T76" fmla="*/ 2147483646 w 331"/>
              <a:gd name="T77" fmla="*/ 2147483646 h 449"/>
              <a:gd name="T78" fmla="*/ 0 w 331"/>
              <a:gd name="T79" fmla="*/ 2147483646 h 449"/>
              <a:gd name="T80" fmla="*/ 0 w 331"/>
              <a:gd name="T81" fmla="*/ 2147483646 h 449"/>
              <a:gd name="T82" fmla="*/ 0 w 331"/>
              <a:gd name="T83" fmla="*/ 2147483646 h 449"/>
              <a:gd name="T84" fmla="*/ 2147483646 w 331"/>
              <a:gd name="T85" fmla="*/ 2147483646 h 449"/>
              <a:gd name="T86" fmla="*/ 2147483646 w 331"/>
              <a:gd name="T87" fmla="*/ 2147483646 h 449"/>
              <a:gd name="T88" fmla="*/ 2147483646 w 331"/>
              <a:gd name="T89" fmla="*/ 2147483646 h 449"/>
              <a:gd name="T90" fmla="*/ 2147483646 w 331"/>
              <a:gd name="T91" fmla="*/ 2147483646 h 449"/>
              <a:gd name="T92" fmla="*/ 2147483646 w 331"/>
              <a:gd name="T93" fmla="*/ 2147483646 h 449"/>
              <a:gd name="T94" fmla="*/ 2147483646 w 331"/>
              <a:gd name="T95" fmla="*/ 2147483646 h 449"/>
              <a:gd name="T96" fmla="*/ 2147483646 w 331"/>
              <a:gd name="T97" fmla="*/ 2147483646 h 449"/>
              <a:gd name="T98" fmla="*/ 2147483646 w 331"/>
              <a:gd name="T99" fmla="*/ 2147483646 h 449"/>
              <a:gd name="T100" fmla="*/ 2147483646 w 331"/>
              <a:gd name="T101" fmla="*/ 2147483646 h 449"/>
              <a:gd name="T102" fmla="*/ 2147483646 w 331"/>
              <a:gd name="T103" fmla="*/ 2147483646 h 449"/>
              <a:gd name="T104" fmla="*/ 2147483646 w 331"/>
              <a:gd name="T105" fmla="*/ 2147483646 h 449"/>
              <a:gd name="T106" fmla="*/ 2147483646 w 331"/>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449"/>
              <a:gd name="T164" fmla="*/ 331 w 331"/>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449">
                <a:moveTo>
                  <a:pt x="3" y="0"/>
                </a:moveTo>
                <a:lnTo>
                  <a:pt x="4" y="0"/>
                </a:lnTo>
                <a:lnTo>
                  <a:pt x="41" y="1"/>
                </a:lnTo>
                <a:lnTo>
                  <a:pt x="44" y="0"/>
                </a:lnTo>
                <a:lnTo>
                  <a:pt x="50" y="0"/>
                </a:lnTo>
                <a:lnTo>
                  <a:pt x="53" y="0"/>
                </a:lnTo>
                <a:lnTo>
                  <a:pt x="62" y="0"/>
                </a:lnTo>
                <a:lnTo>
                  <a:pt x="70" y="0"/>
                </a:lnTo>
                <a:lnTo>
                  <a:pt x="73" y="0"/>
                </a:lnTo>
                <a:lnTo>
                  <a:pt x="75" y="0"/>
                </a:lnTo>
                <a:lnTo>
                  <a:pt x="86" y="0"/>
                </a:lnTo>
                <a:lnTo>
                  <a:pt x="88" y="0"/>
                </a:lnTo>
                <a:lnTo>
                  <a:pt x="101" y="0"/>
                </a:lnTo>
                <a:lnTo>
                  <a:pt x="103" y="0"/>
                </a:lnTo>
                <a:lnTo>
                  <a:pt x="110" y="0"/>
                </a:lnTo>
                <a:lnTo>
                  <a:pt x="112" y="0"/>
                </a:lnTo>
                <a:lnTo>
                  <a:pt x="128" y="0"/>
                </a:lnTo>
                <a:lnTo>
                  <a:pt x="138" y="0"/>
                </a:lnTo>
                <a:lnTo>
                  <a:pt x="151" y="0"/>
                </a:lnTo>
                <a:lnTo>
                  <a:pt x="152" y="0"/>
                </a:lnTo>
                <a:lnTo>
                  <a:pt x="158" y="0"/>
                </a:lnTo>
                <a:lnTo>
                  <a:pt x="160" y="0"/>
                </a:lnTo>
                <a:lnTo>
                  <a:pt x="167" y="0"/>
                </a:lnTo>
                <a:lnTo>
                  <a:pt x="174" y="0"/>
                </a:lnTo>
                <a:lnTo>
                  <a:pt x="184" y="0"/>
                </a:lnTo>
                <a:lnTo>
                  <a:pt x="186" y="0"/>
                </a:lnTo>
                <a:lnTo>
                  <a:pt x="194" y="0"/>
                </a:lnTo>
                <a:lnTo>
                  <a:pt x="196" y="0"/>
                </a:lnTo>
                <a:lnTo>
                  <a:pt x="197" y="0"/>
                </a:lnTo>
                <a:lnTo>
                  <a:pt x="205" y="0"/>
                </a:lnTo>
                <a:lnTo>
                  <a:pt x="208" y="0"/>
                </a:lnTo>
                <a:lnTo>
                  <a:pt x="210" y="0"/>
                </a:lnTo>
                <a:lnTo>
                  <a:pt x="212" y="0"/>
                </a:lnTo>
                <a:lnTo>
                  <a:pt x="217" y="0"/>
                </a:lnTo>
                <a:lnTo>
                  <a:pt x="219" y="0"/>
                </a:lnTo>
                <a:lnTo>
                  <a:pt x="220" y="0"/>
                </a:lnTo>
                <a:lnTo>
                  <a:pt x="223" y="0"/>
                </a:lnTo>
                <a:lnTo>
                  <a:pt x="224" y="0"/>
                </a:lnTo>
                <a:lnTo>
                  <a:pt x="231" y="1"/>
                </a:lnTo>
                <a:lnTo>
                  <a:pt x="234" y="0"/>
                </a:lnTo>
                <a:lnTo>
                  <a:pt x="237" y="0"/>
                </a:lnTo>
                <a:lnTo>
                  <a:pt x="241" y="0"/>
                </a:lnTo>
                <a:lnTo>
                  <a:pt x="244" y="0"/>
                </a:lnTo>
                <a:lnTo>
                  <a:pt x="246" y="0"/>
                </a:lnTo>
                <a:lnTo>
                  <a:pt x="247" y="0"/>
                </a:lnTo>
                <a:lnTo>
                  <a:pt x="249" y="0"/>
                </a:lnTo>
                <a:lnTo>
                  <a:pt x="253" y="0"/>
                </a:lnTo>
                <a:lnTo>
                  <a:pt x="255" y="0"/>
                </a:lnTo>
                <a:lnTo>
                  <a:pt x="256" y="0"/>
                </a:lnTo>
                <a:lnTo>
                  <a:pt x="259" y="0"/>
                </a:lnTo>
                <a:lnTo>
                  <a:pt x="268" y="0"/>
                </a:lnTo>
                <a:lnTo>
                  <a:pt x="280" y="0"/>
                </a:lnTo>
                <a:lnTo>
                  <a:pt x="283" y="0"/>
                </a:lnTo>
                <a:lnTo>
                  <a:pt x="286" y="0"/>
                </a:lnTo>
                <a:lnTo>
                  <a:pt x="289" y="0"/>
                </a:lnTo>
                <a:lnTo>
                  <a:pt x="292" y="0"/>
                </a:lnTo>
                <a:lnTo>
                  <a:pt x="296" y="0"/>
                </a:lnTo>
                <a:lnTo>
                  <a:pt x="301" y="0"/>
                </a:lnTo>
                <a:lnTo>
                  <a:pt x="311" y="0"/>
                </a:lnTo>
                <a:lnTo>
                  <a:pt x="319" y="0"/>
                </a:lnTo>
                <a:lnTo>
                  <a:pt x="322" y="0"/>
                </a:lnTo>
                <a:lnTo>
                  <a:pt x="328" y="0"/>
                </a:lnTo>
                <a:lnTo>
                  <a:pt x="328" y="5"/>
                </a:lnTo>
                <a:lnTo>
                  <a:pt x="328" y="12"/>
                </a:lnTo>
                <a:lnTo>
                  <a:pt x="328" y="13"/>
                </a:lnTo>
                <a:lnTo>
                  <a:pt x="328" y="20"/>
                </a:lnTo>
                <a:lnTo>
                  <a:pt x="328" y="24"/>
                </a:lnTo>
                <a:lnTo>
                  <a:pt x="328" y="34"/>
                </a:lnTo>
                <a:lnTo>
                  <a:pt x="328" y="37"/>
                </a:lnTo>
                <a:lnTo>
                  <a:pt x="328" y="48"/>
                </a:lnTo>
                <a:lnTo>
                  <a:pt x="328" y="49"/>
                </a:lnTo>
                <a:lnTo>
                  <a:pt x="328" y="53"/>
                </a:lnTo>
                <a:lnTo>
                  <a:pt x="328" y="62"/>
                </a:lnTo>
                <a:lnTo>
                  <a:pt x="330" y="74"/>
                </a:lnTo>
                <a:lnTo>
                  <a:pt x="321" y="74"/>
                </a:lnTo>
                <a:lnTo>
                  <a:pt x="316" y="74"/>
                </a:lnTo>
                <a:lnTo>
                  <a:pt x="310" y="75"/>
                </a:lnTo>
                <a:lnTo>
                  <a:pt x="309" y="75"/>
                </a:lnTo>
                <a:lnTo>
                  <a:pt x="304" y="75"/>
                </a:lnTo>
                <a:lnTo>
                  <a:pt x="300" y="75"/>
                </a:lnTo>
                <a:lnTo>
                  <a:pt x="291" y="75"/>
                </a:lnTo>
                <a:lnTo>
                  <a:pt x="289" y="74"/>
                </a:lnTo>
                <a:lnTo>
                  <a:pt x="281" y="74"/>
                </a:lnTo>
                <a:lnTo>
                  <a:pt x="274" y="75"/>
                </a:lnTo>
                <a:lnTo>
                  <a:pt x="267" y="75"/>
                </a:lnTo>
                <a:lnTo>
                  <a:pt x="262" y="75"/>
                </a:lnTo>
                <a:lnTo>
                  <a:pt x="256" y="75"/>
                </a:lnTo>
                <a:lnTo>
                  <a:pt x="256" y="88"/>
                </a:lnTo>
                <a:lnTo>
                  <a:pt x="256" y="99"/>
                </a:lnTo>
                <a:lnTo>
                  <a:pt x="256" y="106"/>
                </a:lnTo>
                <a:lnTo>
                  <a:pt x="256" y="112"/>
                </a:lnTo>
                <a:lnTo>
                  <a:pt x="256" y="114"/>
                </a:lnTo>
                <a:lnTo>
                  <a:pt x="256" y="124"/>
                </a:lnTo>
                <a:lnTo>
                  <a:pt x="256" y="130"/>
                </a:lnTo>
                <a:lnTo>
                  <a:pt x="256" y="137"/>
                </a:lnTo>
                <a:lnTo>
                  <a:pt x="256" y="140"/>
                </a:lnTo>
                <a:lnTo>
                  <a:pt x="256" y="148"/>
                </a:lnTo>
                <a:lnTo>
                  <a:pt x="256" y="154"/>
                </a:lnTo>
                <a:lnTo>
                  <a:pt x="256" y="157"/>
                </a:lnTo>
                <a:lnTo>
                  <a:pt x="256" y="176"/>
                </a:lnTo>
                <a:lnTo>
                  <a:pt x="256" y="184"/>
                </a:lnTo>
                <a:lnTo>
                  <a:pt x="256" y="187"/>
                </a:lnTo>
                <a:lnTo>
                  <a:pt x="256" y="189"/>
                </a:lnTo>
                <a:lnTo>
                  <a:pt x="256" y="199"/>
                </a:lnTo>
                <a:lnTo>
                  <a:pt x="256" y="208"/>
                </a:lnTo>
                <a:lnTo>
                  <a:pt x="256" y="210"/>
                </a:lnTo>
                <a:lnTo>
                  <a:pt x="256" y="215"/>
                </a:lnTo>
                <a:lnTo>
                  <a:pt x="256" y="218"/>
                </a:lnTo>
                <a:lnTo>
                  <a:pt x="256" y="223"/>
                </a:lnTo>
                <a:lnTo>
                  <a:pt x="256" y="230"/>
                </a:lnTo>
                <a:lnTo>
                  <a:pt x="256" y="235"/>
                </a:lnTo>
                <a:lnTo>
                  <a:pt x="256" y="239"/>
                </a:lnTo>
                <a:lnTo>
                  <a:pt x="256" y="248"/>
                </a:lnTo>
                <a:lnTo>
                  <a:pt x="256" y="254"/>
                </a:lnTo>
                <a:lnTo>
                  <a:pt x="256" y="260"/>
                </a:lnTo>
                <a:lnTo>
                  <a:pt x="256" y="267"/>
                </a:lnTo>
                <a:lnTo>
                  <a:pt x="256" y="274"/>
                </a:lnTo>
                <a:lnTo>
                  <a:pt x="256" y="285"/>
                </a:lnTo>
                <a:lnTo>
                  <a:pt x="256" y="298"/>
                </a:lnTo>
                <a:lnTo>
                  <a:pt x="254" y="298"/>
                </a:lnTo>
                <a:lnTo>
                  <a:pt x="254" y="302"/>
                </a:lnTo>
                <a:lnTo>
                  <a:pt x="254" y="309"/>
                </a:lnTo>
                <a:lnTo>
                  <a:pt x="254" y="334"/>
                </a:lnTo>
                <a:lnTo>
                  <a:pt x="254" y="344"/>
                </a:lnTo>
                <a:lnTo>
                  <a:pt x="254" y="348"/>
                </a:lnTo>
                <a:lnTo>
                  <a:pt x="254" y="358"/>
                </a:lnTo>
                <a:lnTo>
                  <a:pt x="254" y="367"/>
                </a:lnTo>
                <a:lnTo>
                  <a:pt x="254" y="373"/>
                </a:lnTo>
                <a:lnTo>
                  <a:pt x="254" y="374"/>
                </a:lnTo>
                <a:lnTo>
                  <a:pt x="254" y="385"/>
                </a:lnTo>
                <a:lnTo>
                  <a:pt x="254" y="390"/>
                </a:lnTo>
                <a:lnTo>
                  <a:pt x="254" y="392"/>
                </a:lnTo>
                <a:lnTo>
                  <a:pt x="254" y="398"/>
                </a:lnTo>
                <a:lnTo>
                  <a:pt x="254" y="400"/>
                </a:lnTo>
                <a:lnTo>
                  <a:pt x="254" y="409"/>
                </a:lnTo>
                <a:lnTo>
                  <a:pt x="254" y="421"/>
                </a:lnTo>
                <a:lnTo>
                  <a:pt x="254" y="425"/>
                </a:lnTo>
                <a:lnTo>
                  <a:pt x="254" y="427"/>
                </a:lnTo>
                <a:lnTo>
                  <a:pt x="254" y="434"/>
                </a:lnTo>
                <a:lnTo>
                  <a:pt x="254" y="445"/>
                </a:lnTo>
                <a:lnTo>
                  <a:pt x="254" y="448"/>
                </a:lnTo>
                <a:lnTo>
                  <a:pt x="244" y="448"/>
                </a:lnTo>
                <a:lnTo>
                  <a:pt x="241" y="448"/>
                </a:lnTo>
                <a:lnTo>
                  <a:pt x="234" y="448"/>
                </a:lnTo>
                <a:lnTo>
                  <a:pt x="230" y="448"/>
                </a:lnTo>
                <a:lnTo>
                  <a:pt x="226" y="448"/>
                </a:lnTo>
                <a:lnTo>
                  <a:pt x="223" y="448"/>
                </a:lnTo>
                <a:lnTo>
                  <a:pt x="215" y="448"/>
                </a:lnTo>
                <a:lnTo>
                  <a:pt x="210" y="448"/>
                </a:lnTo>
                <a:lnTo>
                  <a:pt x="208" y="448"/>
                </a:lnTo>
                <a:lnTo>
                  <a:pt x="205" y="448"/>
                </a:lnTo>
                <a:lnTo>
                  <a:pt x="199" y="448"/>
                </a:lnTo>
                <a:lnTo>
                  <a:pt x="198" y="448"/>
                </a:lnTo>
                <a:lnTo>
                  <a:pt x="196" y="448"/>
                </a:lnTo>
                <a:lnTo>
                  <a:pt x="194" y="448"/>
                </a:lnTo>
                <a:lnTo>
                  <a:pt x="188" y="448"/>
                </a:lnTo>
                <a:lnTo>
                  <a:pt x="186" y="448"/>
                </a:lnTo>
                <a:lnTo>
                  <a:pt x="181" y="448"/>
                </a:lnTo>
                <a:lnTo>
                  <a:pt x="175" y="448"/>
                </a:lnTo>
                <a:lnTo>
                  <a:pt x="165" y="448"/>
                </a:lnTo>
                <a:lnTo>
                  <a:pt x="158" y="440"/>
                </a:lnTo>
                <a:lnTo>
                  <a:pt x="174" y="441"/>
                </a:lnTo>
                <a:lnTo>
                  <a:pt x="174" y="430"/>
                </a:lnTo>
                <a:lnTo>
                  <a:pt x="171" y="426"/>
                </a:lnTo>
                <a:lnTo>
                  <a:pt x="166" y="403"/>
                </a:lnTo>
                <a:lnTo>
                  <a:pt x="167" y="401"/>
                </a:lnTo>
                <a:lnTo>
                  <a:pt x="139" y="391"/>
                </a:lnTo>
                <a:lnTo>
                  <a:pt x="131" y="372"/>
                </a:lnTo>
                <a:lnTo>
                  <a:pt x="128" y="373"/>
                </a:lnTo>
                <a:lnTo>
                  <a:pt x="118" y="373"/>
                </a:lnTo>
                <a:lnTo>
                  <a:pt x="108" y="373"/>
                </a:lnTo>
                <a:lnTo>
                  <a:pt x="100" y="373"/>
                </a:lnTo>
                <a:lnTo>
                  <a:pt x="96" y="373"/>
                </a:lnTo>
                <a:lnTo>
                  <a:pt x="90" y="373"/>
                </a:lnTo>
                <a:lnTo>
                  <a:pt x="88" y="373"/>
                </a:lnTo>
                <a:lnTo>
                  <a:pt x="86" y="373"/>
                </a:lnTo>
                <a:lnTo>
                  <a:pt x="84" y="373"/>
                </a:lnTo>
                <a:lnTo>
                  <a:pt x="72" y="373"/>
                </a:lnTo>
                <a:lnTo>
                  <a:pt x="70" y="373"/>
                </a:lnTo>
                <a:lnTo>
                  <a:pt x="64" y="373"/>
                </a:lnTo>
                <a:lnTo>
                  <a:pt x="59" y="373"/>
                </a:lnTo>
                <a:lnTo>
                  <a:pt x="55" y="373"/>
                </a:lnTo>
                <a:lnTo>
                  <a:pt x="47" y="373"/>
                </a:lnTo>
                <a:lnTo>
                  <a:pt x="42" y="373"/>
                </a:lnTo>
                <a:lnTo>
                  <a:pt x="40" y="373"/>
                </a:lnTo>
                <a:lnTo>
                  <a:pt x="38" y="373"/>
                </a:lnTo>
                <a:lnTo>
                  <a:pt x="36" y="373"/>
                </a:lnTo>
                <a:lnTo>
                  <a:pt x="32" y="373"/>
                </a:lnTo>
                <a:lnTo>
                  <a:pt x="28" y="373"/>
                </a:lnTo>
                <a:lnTo>
                  <a:pt x="24" y="373"/>
                </a:lnTo>
                <a:lnTo>
                  <a:pt x="20" y="373"/>
                </a:lnTo>
                <a:lnTo>
                  <a:pt x="16" y="373"/>
                </a:lnTo>
                <a:lnTo>
                  <a:pt x="14" y="373"/>
                </a:lnTo>
                <a:lnTo>
                  <a:pt x="9" y="373"/>
                </a:lnTo>
                <a:lnTo>
                  <a:pt x="6" y="373"/>
                </a:lnTo>
                <a:lnTo>
                  <a:pt x="0" y="373"/>
                </a:lnTo>
                <a:lnTo>
                  <a:pt x="0" y="365"/>
                </a:lnTo>
                <a:lnTo>
                  <a:pt x="0" y="362"/>
                </a:lnTo>
                <a:lnTo>
                  <a:pt x="0" y="359"/>
                </a:lnTo>
                <a:lnTo>
                  <a:pt x="0" y="353"/>
                </a:lnTo>
                <a:lnTo>
                  <a:pt x="0" y="351"/>
                </a:lnTo>
                <a:lnTo>
                  <a:pt x="0" y="347"/>
                </a:lnTo>
                <a:lnTo>
                  <a:pt x="0" y="340"/>
                </a:lnTo>
                <a:lnTo>
                  <a:pt x="0" y="334"/>
                </a:lnTo>
                <a:lnTo>
                  <a:pt x="0" y="325"/>
                </a:lnTo>
                <a:lnTo>
                  <a:pt x="0" y="322"/>
                </a:lnTo>
                <a:lnTo>
                  <a:pt x="0" y="318"/>
                </a:lnTo>
                <a:lnTo>
                  <a:pt x="0" y="317"/>
                </a:lnTo>
                <a:lnTo>
                  <a:pt x="0" y="315"/>
                </a:lnTo>
                <a:lnTo>
                  <a:pt x="0" y="314"/>
                </a:lnTo>
                <a:lnTo>
                  <a:pt x="0" y="310"/>
                </a:lnTo>
                <a:lnTo>
                  <a:pt x="0" y="306"/>
                </a:lnTo>
                <a:lnTo>
                  <a:pt x="0" y="299"/>
                </a:lnTo>
                <a:lnTo>
                  <a:pt x="0" y="298"/>
                </a:lnTo>
                <a:lnTo>
                  <a:pt x="1" y="298"/>
                </a:lnTo>
                <a:lnTo>
                  <a:pt x="1" y="292"/>
                </a:lnTo>
                <a:lnTo>
                  <a:pt x="1" y="285"/>
                </a:lnTo>
                <a:lnTo>
                  <a:pt x="1" y="279"/>
                </a:lnTo>
                <a:lnTo>
                  <a:pt x="1" y="272"/>
                </a:lnTo>
                <a:lnTo>
                  <a:pt x="1" y="269"/>
                </a:lnTo>
                <a:lnTo>
                  <a:pt x="1" y="267"/>
                </a:lnTo>
                <a:lnTo>
                  <a:pt x="1" y="264"/>
                </a:lnTo>
                <a:lnTo>
                  <a:pt x="1" y="263"/>
                </a:lnTo>
                <a:lnTo>
                  <a:pt x="1" y="260"/>
                </a:lnTo>
                <a:lnTo>
                  <a:pt x="1" y="256"/>
                </a:lnTo>
                <a:lnTo>
                  <a:pt x="1" y="255"/>
                </a:lnTo>
                <a:lnTo>
                  <a:pt x="1" y="248"/>
                </a:lnTo>
                <a:lnTo>
                  <a:pt x="1" y="244"/>
                </a:lnTo>
                <a:lnTo>
                  <a:pt x="1" y="235"/>
                </a:lnTo>
                <a:lnTo>
                  <a:pt x="1" y="227"/>
                </a:lnTo>
                <a:lnTo>
                  <a:pt x="1" y="222"/>
                </a:lnTo>
                <a:lnTo>
                  <a:pt x="1" y="220"/>
                </a:lnTo>
                <a:lnTo>
                  <a:pt x="1" y="217"/>
                </a:lnTo>
                <a:lnTo>
                  <a:pt x="1" y="209"/>
                </a:lnTo>
                <a:lnTo>
                  <a:pt x="1" y="206"/>
                </a:lnTo>
                <a:lnTo>
                  <a:pt x="1" y="203"/>
                </a:lnTo>
                <a:lnTo>
                  <a:pt x="1" y="200"/>
                </a:lnTo>
                <a:lnTo>
                  <a:pt x="1" y="199"/>
                </a:lnTo>
                <a:lnTo>
                  <a:pt x="1" y="197"/>
                </a:lnTo>
                <a:lnTo>
                  <a:pt x="1" y="193"/>
                </a:lnTo>
                <a:lnTo>
                  <a:pt x="1" y="186"/>
                </a:lnTo>
                <a:lnTo>
                  <a:pt x="1" y="182"/>
                </a:lnTo>
                <a:lnTo>
                  <a:pt x="1" y="181"/>
                </a:lnTo>
                <a:lnTo>
                  <a:pt x="2" y="174"/>
                </a:lnTo>
                <a:lnTo>
                  <a:pt x="13" y="172"/>
                </a:lnTo>
                <a:lnTo>
                  <a:pt x="14" y="168"/>
                </a:lnTo>
                <a:lnTo>
                  <a:pt x="14" y="166"/>
                </a:lnTo>
                <a:lnTo>
                  <a:pt x="14" y="161"/>
                </a:lnTo>
                <a:lnTo>
                  <a:pt x="14" y="155"/>
                </a:lnTo>
                <a:lnTo>
                  <a:pt x="14" y="148"/>
                </a:lnTo>
                <a:lnTo>
                  <a:pt x="10" y="148"/>
                </a:lnTo>
                <a:lnTo>
                  <a:pt x="3" y="148"/>
                </a:lnTo>
                <a:lnTo>
                  <a:pt x="1" y="148"/>
                </a:lnTo>
                <a:lnTo>
                  <a:pt x="1" y="139"/>
                </a:lnTo>
                <a:lnTo>
                  <a:pt x="1" y="131"/>
                </a:lnTo>
                <a:lnTo>
                  <a:pt x="1" y="128"/>
                </a:lnTo>
                <a:lnTo>
                  <a:pt x="1" y="124"/>
                </a:lnTo>
                <a:lnTo>
                  <a:pt x="1" y="112"/>
                </a:lnTo>
                <a:lnTo>
                  <a:pt x="1" y="107"/>
                </a:lnTo>
                <a:lnTo>
                  <a:pt x="1" y="99"/>
                </a:lnTo>
                <a:lnTo>
                  <a:pt x="1" y="86"/>
                </a:lnTo>
                <a:lnTo>
                  <a:pt x="1" y="82"/>
                </a:lnTo>
                <a:lnTo>
                  <a:pt x="1" y="74"/>
                </a:lnTo>
                <a:lnTo>
                  <a:pt x="1" y="68"/>
                </a:lnTo>
                <a:lnTo>
                  <a:pt x="1" y="47"/>
                </a:lnTo>
                <a:lnTo>
                  <a:pt x="1" y="43"/>
                </a:lnTo>
                <a:lnTo>
                  <a:pt x="1" y="29"/>
                </a:lnTo>
                <a:lnTo>
                  <a:pt x="1" y="24"/>
                </a:lnTo>
                <a:lnTo>
                  <a:pt x="1" y="22"/>
                </a:lnTo>
                <a:lnTo>
                  <a:pt x="1" y="11"/>
                </a:lnTo>
                <a:lnTo>
                  <a:pt x="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1" name="Freeform 265"/>
          <p:cNvSpPr>
            <a:spLocks/>
          </p:cNvSpPr>
          <p:nvPr/>
        </p:nvSpPr>
        <p:spPr bwMode="auto">
          <a:xfrm>
            <a:off x="9218614" y="2044701"/>
            <a:ext cx="427037" cy="523875"/>
          </a:xfrm>
          <a:custGeom>
            <a:avLst/>
            <a:gdLst>
              <a:gd name="T0" fmla="*/ 2147483646 w 296"/>
              <a:gd name="T1" fmla="*/ 0 h 374"/>
              <a:gd name="T2" fmla="*/ 2147483646 w 296"/>
              <a:gd name="T3" fmla="*/ 2147483646 h 374"/>
              <a:gd name="T4" fmla="*/ 2147483646 w 296"/>
              <a:gd name="T5" fmla="*/ 0 h 374"/>
              <a:gd name="T6" fmla="*/ 2147483646 w 296"/>
              <a:gd name="T7" fmla="*/ 0 h 374"/>
              <a:gd name="T8" fmla="*/ 2147483646 w 296"/>
              <a:gd name="T9" fmla="*/ 0 h 374"/>
              <a:gd name="T10" fmla="*/ 2147483646 w 296"/>
              <a:gd name="T11" fmla="*/ 0 h 374"/>
              <a:gd name="T12" fmla="*/ 2147483646 w 296"/>
              <a:gd name="T13" fmla="*/ 2147483646 h 374"/>
              <a:gd name="T14" fmla="*/ 2147483646 w 296"/>
              <a:gd name="T15" fmla="*/ 2147483646 h 374"/>
              <a:gd name="T16" fmla="*/ 2147483646 w 296"/>
              <a:gd name="T17" fmla="*/ 2147483646 h 374"/>
              <a:gd name="T18" fmla="*/ 2147483646 w 296"/>
              <a:gd name="T19" fmla="*/ 2147483646 h 374"/>
              <a:gd name="T20" fmla="*/ 2147483646 w 296"/>
              <a:gd name="T21" fmla="*/ 2147483646 h 374"/>
              <a:gd name="T22" fmla="*/ 2147483646 w 296"/>
              <a:gd name="T23" fmla="*/ 2147483646 h 374"/>
              <a:gd name="T24" fmla="*/ 2147483646 w 296"/>
              <a:gd name="T25" fmla="*/ 2147483646 h 374"/>
              <a:gd name="T26" fmla="*/ 2147483646 w 296"/>
              <a:gd name="T27" fmla="*/ 2147483646 h 374"/>
              <a:gd name="T28" fmla="*/ 2147483646 w 296"/>
              <a:gd name="T29" fmla="*/ 2147483646 h 374"/>
              <a:gd name="T30" fmla="*/ 2147483646 w 296"/>
              <a:gd name="T31" fmla="*/ 2147483646 h 374"/>
              <a:gd name="T32" fmla="*/ 2147483646 w 296"/>
              <a:gd name="T33" fmla="*/ 2147483646 h 374"/>
              <a:gd name="T34" fmla="*/ 2147483646 w 296"/>
              <a:gd name="T35" fmla="*/ 2147483646 h 374"/>
              <a:gd name="T36" fmla="*/ 2147483646 w 296"/>
              <a:gd name="T37" fmla="*/ 2147483646 h 374"/>
              <a:gd name="T38" fmla="*/ 2147483646 w 296"/>
              <a:gd name="T39" fmla="*/ 2147483646 h 374"/>
              <a:gd name="T40" fmla="*/ 2147483646 w 296"/>
              <a:gd name="T41" fmla="*/ 2147483646 h 374"/>
              <a:gd name="T42" fmla="*/ 2147483646 w 296"/>
              <a:gd name="T43" fmla="*/ 2147483646 h 374"/>
              <a:gd name="T44" fmla="*/ 2147483646 w 296"/>
              <a:gd name="T45" fmla="*/ 2147483646 h 374"/>
              <a:gd name="T46" fmla="*/ 2147483646 w 296"/>
              <a:gd name="T47" fmla="*/ 2147483646 h 374"/>
              <a:gd name="T48" fmla="*/ 2147483646 w 296"/>
              <a:gd name="T49" fmla="*/ 2147483646 h 374"/>
              <a:gd name="T50" fmla="*/ 2147483646 w 296"/>
              <a:gd name="T51" fmla="*/ 2147483646 h 374"/>
              <a:gd name="T52" fmla="*/ 2147483646 w 296"/>
              <a:gd name="T53" fmla="*/ 2147483646 h 374"/>
              <a:gd name="T54" fmla="*/ 2147483646 w 296"/>
              <a:gd name="T55" fmla="*/ 2147483646 h 374"/>
              <a:gd name="T56" fmla="*/ 2147483646 w 296"/>
              <a:gd name="T57" fmla="*/ 2147483646 h 374"/>
              <a:gd name="T58" fmla="*/ 2147483646 w 296"/>
              <a:gd name="T59" fmla="*/ 2147483646 h 374"/>
              <a:gd name="T60" fmla="*/ 2147483646 w 296"/>
              <a:gd name="T61" fmla="*/ 2147483646 h 374"/>
              <a:gd name="T62" fmla="*/ 2147483646 w 296"/>
              <a:gd name="T63" fmla="*/ 2147483646 h 374"/>
              <a:gd name="T64" fmla="*/ 2147483646 w 296"/>
              <a:gd name="T65" fmla="*/ 2147483646 h 374"/>
              <a:gd name="T66" fmla="*/ 2147483646 w 296"/>
              <a:gd name="T67" fmla="*/ 2147483646 h 374"/>
              <a:gd name="T68" fmla="*/ 2147483646 w 296"/>
              <a:gd name="T69" fmla="*/ 2147483646 h 374"/>
              <a:gd name="T70" fmla="*/ 2147483646 w 296"/>
              <a:gd name="T71" fmla="*/ 2147483646 h 374"/>
              <a:gd name="T72" fmla="*/ 2147483646 w 296"/>
              <a:gd name="T73" fmla="*/ 2147483646 h 374"/>
              <a:gd name="T74" fmla="*/ 2147483646 w 296"/>
              <a:gd name="T75" fmla="*/ 2147483646 h 374"/>
              <a:gd name="T76" fmla="*/ 0 w 296"/>
              <a:gd name="T77" fmla="*/ 2147483646 h 374"/>
              <a:gd name="T78" fmla="*/ 0 w 296"/>
              <a:gd name="T79" fmla="*/ 2147483646 h 374"/>
              <a:gd name="T80" fmla="*/ 0 w 296"/>
              <a:gd name="T81" fmla="*/ 2147483646 h 374"/>
              <a:gd name="T82" fmla="*/ 0 w 296"/>
              <a:gd name="T83" fmla="*/ 2147483646 h 374"/>
              <a:gd name="T84" fmla="*/ 0 w 296"/>
              <a:gd name="T85" fmla="*/ 2147483646 h 374"/>
              <a:gd name="T86" fmla="*/ 2147483646 w 296"/>
              <a:gd name="T87" fmla="*/ 2147483646 h 374"/>
              <a:gd name="T88" fmla="*/ 2147483646 w 296"/>
              <a:gd name="T89" fmla="*/ 2147483646 h 374"/>
              <a:gd name="T90" fmla="*/ 2147483646 w 296"/>
              <a:gd name="T91" fmla="*/ 2147483646 h 374"/>
              <a:gd name="T92" fmla="*/ 2147483646 w 296"/>
              <a:gd name="T93" fmla="*/ 2147483646 h 374"/>
              <a:gd name="T94" fmla="*/ 2147483646 w 296"/>
              <a:gd name="T95" fmla="*/ 2147483646 h 374"/>
              <a:gd name="T96" fmla="*/ 2147483646 w 296"/>
              <a:gd name="T97" fmla="*/ 2147483646 h 374"/>
              <a:gd name="T98" fmla="*/ 2147483646 w 296"/>
              <a:gd name="T99" fmla="*/ 2147483646 h 374"/>
              <a:gd name="T100" fmla="*/ 2147483646 w 296"/>
              <a:gd name="T101" fmla="*/ 2147483646 h 374"/>
              <a:gd name="T102" fmla="*/ 2147483646 w 296"/>
              <a:gd name="T103" fmla="*/ 2147483646 h 374"/>
              <a:gd name="T104" fmla="*/ 2147483646 w 296"/>
              <a:gd name="T105" fmla="*/ 0 h 374"/>
              <a:gd name="T106" fmla="*/ 2147483646 w 296"/>
              <a:gd name="T107" fmla="*/ 2147483646 h 374"/>
              <a:gd name="T108" fmla="*/ 2147483646 w 296"/>
              <a:gd name="T109" fmla="*/ 0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6"/>
              <a:gd name="T166" fmla="*/ 0 h 374"/>
              <a:gd name="T167" fmla="*/ 296 w 296"/>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6" h="374">
                <a:moveTo>
                  <a:pt x="75" y="0"/>
                </a:moveTo>
                <a:lnTo>
                  <a:pt x="79" y="0"/>
                </a:lnTo>
                <a:lnTo>
                  <a:pt x="93" y="0"/>
                </a:lnTo>
                <a:lnTo>
                  <a:pt x="100" y="0"/>
                </a:lnTo>
                <a:lnTo>
                  <a:pt x="110" y="0"/>
                </a:lnTo>
                <a:lnTo>
                  <a:pt x="111" y="0"/>
                </a:lnTo>
                <a:lnTo>
                  <a:pt x="114" y="0"/>
                </a:lnTo>
                <a:lnTo>
                  <a:pt x="116" y="1"/>
                </a:lnTo>
                <a:lnTo>
                  <a:pt x="119" y="1"/>
                </a:lnTo>
                <a:lnTo>
                  <a:pt x="124" y="1"/>
                </a:lnTo>
                <a:lnTo>
                  <a:pt x="134" y="1"/>
                </a:lnTo>
                <a:lnTo>
                  <a:pt x="144" y="0"/>
                </a:lnTo>
                <a:lnTo>
                  <a:pt x="148" y="0"/>
                </a:lnTo>
                <a:lnTo>
                  <a:pt x="160" y="0"/>
                </a:lnTo>
                <a:lnTo>
                  <a:pt x="172" y="0"/>
                </a:lnTo>
                <a:lnTo>
                  <a:pt x="181" y="0"/>
                </a:lnTo>
                <a:lnTo>
                  <a:pt x="183" y="0"/>
                </a:lnTo>
                <a:lnTo>
                  <a:pt x="191" y="0"/>
                </a:lnTo>
                <a:lnTo>
                  <a:pt x="193" y="0"/>
                </a:lnTo>
                <a:lnTo>
                  <a:pt x="195" y="0"/>
                </a:lnTo>
                <a:lnTo>
                  <a:pt x="200" y="0"/>
                </a:lnTo>
                <a:lnTo>
                  <a:pt x="216" y="0"/>
                </a:lnTo>
                <a:lnTo>
                  <a:pt x="221" y="0"/>
                </a:lnTo>
                <a:lnTo>
                  <a:pt x="233" y="0"/>
                </a:lnTo>
                <a:lnTo>
                  <a:pt x="239" y="1"/>
                </a:lnTo>
                <a:lnTo>
                  <a:pt x="245" y="1"/>
                </a:lnTo>
                <a:lnTo>
                  <a:pt x="255" y="1"/>
                </a:lnTo>
                <a:lnTo>
                  <a:pt x="258" y="1"/>
                </a:lnTo>
                <a:lnTo>
                  <a:pt x="263" y="1"/>
                </a:lnTo>
                <a:lnTo>
                  <a:pt x="268" y="1"/>
                </a:lnTo>
                <a:lnTo>
                  <a:pt x="269" y="1"/>
                </a:lnTo>
                <a:lnTo>
                  <a:pt x="276" y="1"/>
                </a:lnTo>
                <a:lnTo>
                  <a:pt x="278" y="1"/>
                </a:lnTo>
                <a:lnTo>
                  <a:pt x="279" y="1"/>
                </a:lnTo>
                <a:lnTo>
                  <a:pt x="281" y="1"/>
                </a:lnTo>
                <a:lnTo>
                  <a:pt x="283" y="1"/>
                </a:lnTo>
                <a:lnTo>
                  <a:pt x="285" y="1"/>
                </a:lnTo>
                <a:lnTo>
                  <a:pt x="287" y="1"/>
                </a:lnTo>
                <a:lnTo>
                  <a:pt x="289" y="1"/>
                </a:lnTo>
                <a:lnTo>
                  <a:pt x="290" y="1"/>
                </a:lnTo>
                <a:lnTo>
                  <a:pt x="292" y="1"/>
                </a:lnTo>
                <a:lnTo>
                  <a:pt x="293" y="1"/>
                </a:lnTo>
                <a:lnTo>
                  <a:pt x="293" y="4"/>
                </a:lnTo>
                <a:lnTo>
                  <a:pt x="295" y="7"/>
                </a:lnTo>
                <a:lnTo>
                  <a:pt x="293" y="10"/>
                </a:lnTo>
                <a:lnTo>
                  <a:pt x="293" y="15"/>
                </a:lnTo>
                <a:lnTo>
                  <a:pt x="293" y="24"/>
                </a:lnTo>
                <a:lnTo>
                  <a:pt x="293" y="26"/>
                </a:lnTo>
                <a:lnTo>
                  <a:pt x="293" y="29"/>
                </a:lnTo>
                <a:lnTo>
                  <a:pt x="293" y="31"/>
                </a:lnTo>
                <a:lnTo>
                  <a:pt x="293" y="39"/>
                </a:lnTo>
                <a:lnTo>
                  <a:pt x="293" y="43"/>
                </a:lnTo>
                <a:lnTo>
                  <a:pt x="293" y="63"/>
                </a:lnTo>
                <a:lnTo>
                  <a:pt x="293" y="68"/>
                </a:lnTo>
                <a:lnTo>
                  <a:pt x="293" y="72"/>
                </a:lnTo>
                <a:lnTo>
                  <a:pt x="293" y="75"/>
                </a:lnTo>
                <a:lnTo>
                  <a:pt x="293" y="83"/>
                </a:lnTo>
                <a:lnTo>
                  <a:pt x="293" y="86"/>
                </a:lnTo>
                <a:lnTo>
                  <a:pt x="293" y="88"/>
                </a:lnTo>
                <a:lnTo>
                  <a:pt x="293" y="95"/>
                </a:lnTo>
                <a:lnTo>
                  <a:pt x="293" y="97"/>
                </a:lnTo>
                <a:lnTo>
                  <a:pt x="293" y="114"/>
                </a:lnTo>
                <a:lnTo>
                  <a:pt x="295" y="117"/>
                </a:lnTo>
                <a:lnTo>
                  <a:pt x="295" y="120"/>
                </a:lnTo>
                <a:lnTo>
                  <a:pt x="295" y="130"/>
                </a:lnTo>
                <a:lnTo>
                  <a:pt x="293" y="133"/>
                </a:lnTo>
                <a:lnTo>
                  <a:pt x="293" y="139"/>
                </a:lnTo>
                <a:lnTo>
                  <a:pt x="293" y="141"/>
                </a:lnTo>
                <a:lnTo>
                  <a:pt x="293" y="146"/>
                </a:lnTo>
                <a:lnTo>
                  <a:pt x="293" y="170"/>
                </a:lnTo>
                <a:lnTo>
                  <a:pt x="293" y="172"/>
                </a:lnTo>
                <a:lnTo>
                  <a:pt x="293" y="190"/>
                </a:lnTo>
                <a:lnTo>
                  <a:pt x="293" y="193"/>
                </a:lnTo>
                <a:lnTo>
                  <a:pt x="293" y="199"/>
                </a:lnTo>
                <a:lnTo>
                  <a:pt x="293" y="209"/>
                </a:lnTo>
                <a:lnTo>
                  <a:pt x="293" y="217"/>
                </a:lnTo>
                <a:lnTo>
                  <a:pt x="293" y="219"/>
                </a:lnTo>
                <a:lnTo>
                  <a:pt x="290" y="223"/>
                </a:lnTo>
                <a:lnTo>
                  <a:pt x="290" y="233"/>
                </a:lnTo>
                <a:lnTo>
                  <a:pt x="290" y="249"/>
                </a:lnTo>
                <a:lnTo>
                  <a:pt x="290" y="250"/>
                </a:lnTo>
                <a:lnTo>
                  <a:pt x="290" y="258"/>
                </a:lnTo>
                <a:lnTo>
                  <a:pt x="290" y="261"/>
                </a:lnTo>
                <a:lnTo>
                  <a:pt x="290" y="264"/>
                </a:lnTo>
                <a:lnTo>
                  <a:pt x="290" y="268"/>
                </a:lnTo>
                <a:lnTo>
                  <a:pt x="290" y="273"/>
                </a:lnTo>
                <a:lnTo>
                  <a:pt x="290" y="285"/>
                </a:lnTo>
                <a:lnTo>
                  <a:pt x="290" y="294"/>
                </a:lnTo>
                <a:lnTo>
                  <a:pt x="290" y="298"/>
                </a:lnTo>
                <a:lnTo>
                  <a:pt x="287" y="298"/>
                </a:lnTo>
                <a:lnTo>
                  <a:pt x="277" y="298"/>
                </a:lnTo>
                <a:lnTo>
                  <a:pt x="258" y="298"/>
                </a:lnTo>
                <a:lnTo>
                  <a:pt x="254" y="298"/>
                </a:lnTo>
                <a:lnTo>
                  <a:pt x="252" y="298"/>
                </a:lnTo>
                <a:lnTo>
                  <a:pt x="247" y="298"/>
                </a:lnTo>
                <a:lnTo>
                  <a:pt x="246" y="298"/>
                </a:lnTo>
                <a:lnTo>
                  <a:pt x="245" y="298"/>
                </a:lnTo>
                <a:lnTo>
                  <a:pt x="243" y="298"/>
                </a:lnTo>
                <a:lnTo>
                  <a:pt x="236" y="298"/>
                </a:lnTo>
                <a:lnTo>
                  <a:pt x="233" y="298"/>
                </a:lnTo>
                <a:lnTo>
                  <a:pt x="232" y="298"/>
                </a:lnTo>
                <a:lnTo>
                  <a:pt x="230" y="298"/>
                </a:lnTo>
                <a:lnTo>
                  <a:pt x="226" y="298"/>
                </a:lnTo>
                <a:lnTo>
                  <a:pt x="223" y="298"/>
                </a:lnTo>
                <a:lnTo>
                  <a:pt x="217" y="298"/>
                </a:lnTo>
                <a:lnTo>
                  <a:pt x="217" y="309"/>
                </a:lnTo>
                <a:lnTo>
                  <a:pt x="217" y="314"/>
                </a:lnTo>
                <a:lnTo>
                  <a:pt x="217" y="320"/>
                </a:lnTo>
                <a:lnTo>
                  <a:pt x="217" y="326"/>
                </a:lnTo>
                <a:lnTo>
                  <a:pt x="217" y="329"/>
                </a:lnTo>
                <a:lnTo>
                  <a:pt x="217" y="332"/>
                </a:lnTo>
                <a:lnTo>
                  <a:pt x="217" y="335"/>
                </a:lnTo>
                <a:lnTo>
                  <a:pt x="217" y="344"/>
                </a:lnTo>
                <a:lnTo>
                  <a:pt x="217" y="348"/>
                </a:lnTo>
                <a:lnTo>
                  <a:pt x="217" y="350"/>
                </a:lnTo>
                <a:lnTo>
                  <a:pt x="217" y="354"/>
                </a:lnTo>
                <a:lnTo>
                  <a:pt x="217" y="360"/>
                </a:lnTo>
                <a:lnTo>
                  <a:pt x="217" y="362"/>
                </a:lnTo>
                <a:lnTo>
                  <a:pt x="217" y="373"/>
                </a:lnTo>
                <a:lnTo>
                  <a:pt x="205" y="373"/>
                </a:lnTo>
                <a:lnTo>
                  <a:pt x="168" y="373"/>
                </a:lnTo>
                <a:lnTo>
                  <a:pt x="166" y="373"/>
                </a:lnTo>
                <a:lnTo>
                  <a:pt x="157" y="373"/>
                </a:lnTo>
                <a:lnTo>
                  <a:pt x="150" y="373"/>
                </a:lnTo>
                <a:lnTo>
                  <a:pt x="133" y="373"/>
                </a:lnTo>
                <a:lnTo>
                  <a:pt x="130" y="373"/>
                </a:lnTo>
                <a:lnTo>
                  <a:pt x="125" y="373"/>
                </a:lnTo>
                <a:lnTo>
                  <a:pt x="123" y="373"/>
                </a:lnTo>
                <a:lnTo>
                  <a:pt x="122" y="373"/>
                </a:lnTo>
                <a:lnTo>
                  <a:pt x="119" y="373"/>
                </a:lnTo>
                <a:lnTo>
                  <a:pt x="111" y="373"/>
                </a:lnTo>
                <a:lnTo>
                  <a:pt x="106" y="373"/>
                </a:lnTo>
                <a:lnTo>
                  <a:pt x="104" y="373"/>
                </a:lnTo>
                <a:lnTo>
                  <a:pt x="101" y="373"/>
                </a:lnTo>
                <a:lnTo>
                  <a:pt x="99" y="373"/>
                </a:lnTo>
                <a:lnTo>
                  <a:pt x="95" y="373"/>
                </a:lnTo>
                <a:lnTo>
                  <a:pt x="93" y="373"/>
                </a:lnTo>
                <a:lnTo>
                  <a:pt x="92" y="373"/>
                </a:lnTo>
                <a:lnTo>
                  <a:pt x="85" y="373"/>
                </a:lnTo>
                <a:lnTo>
                  <a:pt x="77" y="373"/>
                </a:lnTo>
                <a:lnTo>
                  <a:pt x="74" y="373"/>
                </a:lnTo>
                <a:lnTo>
                  <a:pt x="72" y="373"/>
                </a:lnTo>
                <a:lnTo>
                  <a:pt x="67" y="373"/>
                </a:lnTo>
                <a:lnTo>
                  <a:pt x="60" y="373"/>
                </a:lnTo>
                <a:lnTo>
                  <a:pt x="49" y="373"/>
                </a:lnTo>
                <a:lnTo>
                  <a:pt x="46" y="373"/>
                </a:lnTo>
                <a:lnTo>
                  <a:pt x="42" y="373"/>
                </a:lnTo>
                <a:lnTo>
                  <a:pt x="38" y="373"/>
                </a:lnTo>
                <a:lnTo>
                  <a:pt x="35" y="373"/>
                </a:lnTo>
                <a:lnTo>
                  <a:pt x="27" y="373"/>
                </a:lnTo>
                <a:lnTo>
                  <a:pt x="23" y="373"/>
                </a:lnTo>
                <a:lnTo>
                  <a:pt x="19" y="373"/>
                </a:lnTo>
                <a:lnTo>
                  <a:pt x="16" y="373"/>
                </a:lnTo>
                <a:lnTo>
                  <a:pt x="0" y="373"/>
                </a:lnTo>
                <a:lnTo>
                  <a:pt x="0" y="370"/>
                </a:lnTo>
                <a:lnTo>
                  <a:pt x="0" y="359"/>
                </a:lnTo>
                <a:lnTo>
                  <a:pt x="0" y="352"/>
                </a:lnTo>
                <a:lnTo>
                  <a:pt x="0" y="350"/>
                </a:lnTo>
                <a:lnTo>
                  <a:pt x="0" y="346"/>
                </a:lnTo>
                <a:lnTo>
                  <a:pt x="0" y="334"/>
                </a:lnTo>
                <a:lnTo>
                  <a:pt x="0" y="325"/>
                </a:lnTo>
                <a:lnTo>
                  <a:pt x="0" y="323"/>
                </a:lnTo>
                <a:lnTo>
                  <a:pt x="0" y="317"/>
                </a:lnTo>
                <a:lnTo>
                  <a:pt x="0" y="315"/>
                </a:lnTo>
                <a:lnTo>
                  <a:pt x="0" y="310"/>
                </a:lnTo>
                <a:lnTo>
                  <a:pt x="0" y="299"/>
                </a:lnTo>
                <a:lnTo>
                  <a:pt x="0" y="298"/>
                </a:lnTo>
                <a:lnTo>
                  <a:pt x="0" y="292"/>
                </a:lnTo>
                <a:lnTo>
                  <a:pt x="0" y="283"/>
                </a:lnTo>
                <a:lnTo>
                  <a:pt x="0" y="273"/>
                </a:lnTo>
                <a:lnTo>
                  <a:pt x="0" y="269"/>
                </a:lnTo>
                <a:lnTo>
                  <a:pt x="0" y="259"/>
                </a:lnTo>
                <a:lnTo>
                  <a:pt x="0" y="234"/>
                </a:lnTo>
                <a:lnTo>
                  <a:pt x="0" y="227"/>
                </a:lnTo>
                <a:lnTo>
                  <a:pt x="0" y="223"/>
                </a:lnTo>
                <a:lnTo>
                  <a:pt x="2" y="223"/>
                </a:lnTo>
                <a:lnTo>
                  <a:pt x="2" y="210"/>
                </a:lnTo>
                <a:lnTo>
                  <a:pt x="2" y="199"/>
                </a:lnTo>
                <a:lnTo>
                  <a:pt x="2" y="192"/>
                </a:lnTo>
                <a:lnTo>
                  <a:pt x="2" y="185"/>
                </a:lnTo>
                <a:lnTo>
                  <a:pt x="2" y="179"/>
                </a:lnTo>
                <a:lnTo>
                  <a:pt x="2" y="173"/>
                </a:lnTo>
                <a:lnTo>
                  <a:pt x="2" y="164"/>
                </a:lnTo>
                <a:lnTo>
                  <a:pt x="2" y="160"/>
                </a:lnTo>
                <a:lnTo>
                  <a:pt x="2" y="155"/>
                </a:lnTo>
                <a:lnTo>
                  <a:pt x="2" y="148"/>
                </a:lnTo>
                <a:lnTo>
                  <a:pt x="2" y="143"/>
                </a:lnTo>
                <a:lnTo>
                  <a:pt x="2" y="140"/>
                </a:lnTo>
                <a:lnTo>
                  <a:pt x="2" y="136"/>
                </a:lnTo>
                <a:lnTo>
                  <a:pt x="2" y="133"/>
                </a:lnTo>
                <a:lnTo>
                  <a:pt x="2" y="124"/>
                </a:lnTo>
                <a:lnTo>
                  <a:pt x="2" y="114"/>
                </a:lnTo>
                <a:lnTo>
                  <a:pt x="2" y="112"/>
                </a:lnTo>
                <a:lnTo>
                  <a:pt x="2" y="109"/>
                </a:lnTo>
                <a:lnTo>
                  <a:pt x="2" y="102"/>
                </a:lnTo>
                <a:lnTo>
                  <a:pt x="2" y="82"/>
                </a:lnTo>
                <a:lnTo>
                  <a:pt x="2" y="79"/>
                </a:lnTo>
                <a:lnTo>
                  <a:pt x="2" y="73"/>
                </a:lnTo>
                <a:lnTo>
                  <a:pt x="2" y="65"/>
                </a:lnTo>
                <a:lnTo>
                  <a:pt x="2" y="62"/>
                </a:lnTo>
                <a:lnTo>
                  <a:pt x="2" y="55"/>
                </a:lnTo>
                <a:lnTo>
                  <a:pt x="2" y="49"/>
                </a:lnTo>
                <a:lnTo>
                  <a:pt x="2" y="39"/>
                </a:lnTo>
                <a:lnTo>
                  <a:pt x="2" y="37"/>
                </a:lnTo>
                <a:lnTo>
                  <a:pt x="2" y="31"/>
                </a:lnTo>
                <a:lnTo>
                  <a:pt x="2" y="24"/>
                </a:lnTo>
                <a:lnTo>
                  <a:pt x="2" y="13"/>
                </a:lnTo>
                <a:lnTo>
                  <a:pt x="2" y="1"/>
                </a:lnTo>
                <a:lnTo>
                  <a:pt x="7" y="1"/>
                </a:lnTo>
                <a:lnTo>
                  <a:pt x="13" y="1"/>
                </a:lnTo>
                <a:lnTo>
                  <a:pt x="19" y="1"/>
                </a:lnTo>
                <a:lnTo>
                  <a:pt x="27" y="0"/>
                </a:lnTo>
                <a:lnTo>
                  <a:pt x="35" y="0"/>
                </a:lnTo>
                <a:lnTo>
                  <a:pt x="37" y="1"/>
                </a:lnTo>
                <a:lnTo>
                  <a:pt x="46" y="1"/>
                </a:lnTo>
                <a:lnTo>
                  <a:pt x="50" y="1"/>
                </a:lnTo>
                <a:lnTo>
                  <a:pt x="55" y="1"/>
                </a:lnTo>
                <a:lnTo>
                  <a:pt x="56" y="1"/>
                </a:lnTo>
                <a:lnTo>
                  <a:pt x="62" y="0"/>
                </a:lnTo>
                <a:lnTo>
                  <a:pt x="67" y="0"/>
                </a:lnTo>
                <a:lnTo>
                  <a:pt x="7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2" name="Freeform 267" descr="10%"/>
          <p:cNvSpPr>
            <a:spLocks/>
          </p:cNvSpPr>
          <p:nvPr/>
        </p:nvSpPr>
        <p:spPr bwMode="auto">
          <a:xfrm>
            <a:off x="1797051" y="1460500"/>
            <a:ext cx="957263" cy="598488"/>
          </a:xfrm>
          <a:custGeom>
            <a:avLst/>
            <a:gdLst>
              <a:gd name="T0" fmla="*/ 2147483646 w 663"/>
              <a:gd name="T1" fmla="*/ 2147483646 h 428"/>
              <a:gd name="T2" fmla="*/ 2147483646 w 663"/>
              <a:gd name="T3" fmla="*/ 2147483646 h 428"/>
              <a:gd name="T4" fmla="*/ 2147483646 w 663"/>
              <a:gd name="T5" fmla="*/ 2147483646 h 428"/>
              <a:gd name="T6" fmla="*/ 2147483646 w 663"/>
              <a:gd name="T7" fmla="*/ 2147483646 h 428"/>
              <a:gd name="T8" fmla="*/ 2147483646 w 663"/>
              <a:gd name="T9" fmla="*/ 2147483646 h 428"/>
              <a:gd name="T10" fmla="*/ 2147483646 w 663"/>
              <a:gd name="T11" fmla="*/ 2147483646 h 428"/>
              <a:gd name="T12" fmla="*/ 2147483646 w 663"/>
              <a:gd name="T13" fmla="*/ 2147483646 h 428"/>
              <a:gd name="T14" fmla="*/ 2147483646 w 663"/>
              <a:gd name="T15" fmla="*/ 2147483646 h 428"/>
              <a:gd name="T16" fmla="*/ 2147483646 w 663"/>
              <a:gd name="T17" fmla="*/ 2147483646 h 428"/>
              <a:gd name="T18" fmla="*/ 2147483646 w 663"/>
              <a:gd name="T19" fmla="*/ 2147483646 h 428"/>
              <a:gd name="T20" fmla="*/ 2147483646 w 663"/>
              <a:gd name="T21" fmla="*/ 2147483646 h 428"/>
              <a:gd name="T22" fmla="*/ 2147483646 w 663"/>
              <a:gd name="T23" fmla="*/ 2147483646 h 428"/>
              <a:gd name="T24" fmla="*/ 2147483646 w 663"/>
              <a:gd name="T25" fmla="*/ 2147483646 h 428"/>
              <a:gd name="T26" fmla="*/ 2147483646 w 663"/>
              <a:gd name="T27" fmla="*/ 2147483646 h 428"/>
              <a:gd name="T28" fmla="*/ 2147483646 w 663"/>
              <a:gd name="T29" fmla="*/ 2147483646 h 428"/>
              <a:gd name="T30" fmla="*/ 2147483646 w 663"/>
              <a:gd name="T31" fmla="*/ 2147483646 h 428"/>
              <a:gd name="T32" fmla="*/ 2147483646 w 663"/>
              <a:gd name="T33" fmla="*/ 2147483646 h 428"/>
              <a:gd name="T34" fmla="*/ 2147483646 w 663"/>
              <a:gd name="T35" fmla="*/ 2147483646 h 428"/>
              <a:gd name="T36" fmla="*/ 2147483646 w 663"/>
              <a:gd name="T37" fmla="*/ 2147483646 h 428"/>
              <a:gd name="T38" fmla="*/ 2147483646 w 663"/>
              <a:gd name="T39" fmla="*/ 2147483646 h 428"/>
              <a:gd name="T40" fmla="*/ 2147483646 w 663"/>
              <a:gd name="T41" fmla="*/ 2147483646 h 428"/>
              <a:gd name="T42" fmla="*/ 2147483646 w 663"/>
              <a:gd name="T43" fmla="*/ 2147483646 h 428"/>
              <a:gd name="T44" fmla="*/ 2147483646 w 663"/>
              <a:gd name="T45" fmla="*/ 2147483646 h 428"/>
              <a:gd name="T46" fmla="*/ 2147483646 w 663"/>
              <a:gd name="T47" fmla="*/ 2147483646 h 428"/>
              <a:gd name="T48" fmla="*/ 2147483646 w 663"/>
              <a:gd name="T49" fmla="*/ 2147483646 h 428"/>
              <a:gd name="T50" fmla="*/ 2147483646 w 663"/>
              <a:gd name="T51" fmla="*/ 2147483646 h 428"/>
              <a:gd name="T52" fmla="*/ 2147483646 w 663"/>
              <a:gd name="T53" fmla="*/ 2147483646 h 428"/>
              <a:gd name="T54" fmla="*/ 0 w 663"/>
              <a:gd name="T55" fmla="*/ 2147483646 h 428"/>
              <a:gd name="T56" fmla="*/ 0 w 663"/>
              <a:gd name="T57" fmla="*/ 2147483646 h 428"/>
              <a:gd name="T58" fmla="*/ 0 w 663"/>
              <a:gd name="T59" fmla="*/ 2147483646 h 428"/>
              <a:gd name="T60" fmla="*/ 0 w 663"/>
              <a:gd name="T61" fmla="*/ 2147483646 h 428"/>
              <a:gd name="T62" fmla="*/ 0 w 663"/>
              <a:gd name="T63" fmla="*/ 2147483646 h 428"/>
              <a:gd name="T64" fmla="*/ 0 w 663"/>
              <a:gd name="T65" fmla="*/ 2147483646 h 428"/>
              <a:gd name="T66" fmla="*/ 0 w 663"/>
              <a:gd name="T67" fmla="*/ 2147483646 h 428"/>
              <a:gd name="T68" fmla="*/ 0 w 663"/>
              <a:gd name="T69" fmla="*/ 2147483646 h 428"/>
              <a:gd name="T70" fmla="*/ 0 w 663"/>
              <a:gd name="T71" fmla="*/ 2147483646 h 428"/>
              <a:gd name="T72" fmla="*/ 0 w 663"/>
              <a:gd name="T73" fmla="*/ 2147483646 h 428"/>
              <a:gd name="T74" fmla="*/ 0 w 663"/>
              <a:gd name="T75" fmla="*/ 2147483646 h 428"/>
              <a:gd name="T76" fmla="*/ 0 w 663"/>
              <a:gd name="T77" fmla="*/ 2147483646 h 428"/>
              <a:gd name="T78" fmla="*/ 0 w 663"/>
              <a:gd name="T79" fmla="*/ 2147483646 h 428"/>
              <a:gd name="T80" fmla="*/ 0 w 663"/>
              <a:gd name="T81" fmla="*/ 2147483646 h 428"/>
              <a:gd name="T82" fmla="*/ 0 w 663"/>
              <a:gd name="T83" fmla="*/ 0 h 428"/>
              <a:gd name="T84" fmla="*/ 2147483646 w 663"/>
              <a:gd name="T85" fmla="*/ 2147483646 h 428"/>
              <a:gd name="T86" fmla="*/ 2147483646 w 663"/>
              <a:gd name="T87" fmla="*/ 2147483646 h 428"/>
              <a:gd name="T88" fmla="*/ 2147483646 w 663"/>
              <a:gd name="T89" fmla="*/ 0 h 428"/>
              <a:gd name="T90" fmla="*/ 2147483646 w 663"/>
              <a:gd name="T91" fmla="*/ 0 h 428"/>
              <a:gd name="T92" fmla="*/ 2147483646 w 663"/>
              <a:gd name="T93" fmla="*/ 2147483646 h 428"/>
              <a:gd name="T94" fmla="*/ 2147483646 w 663"/>
              <a:gd name="T95" fmla="*/ 2147483646 h 428"/>
              <a:gd name="T96" fmla="*/ 2147483646 w 663"/>
              <a:gd name="T97" fmla="*/ 2147483646 h 428"/>
              <a:gd name="T98" fmla="*/ 2147483646 w 663"/>
              <a:gd name="T99" fmla="*/ 2147483646 h 428"/>
              <a:gd name="T100" fmla="*/ 2147483646 w 663"/>
              <a:gd name="T101" fmla="*/ 2147483646 h 428"/>
              <a:gd name="T102" fmla="*/ 2147483646 w 663"/>
              <a:gd name="T103" fmla="*/ 2147483646 h 428"/>
              <a:gd name="T104" fmla="*/ 2147483646 w 663"/>
              <a:gd name="T105" fmla="*/ 2147483646 h 428"/>
              <a:gd name="T106" fmla="*/ 2147483646 w 663"/>
              <a:gd name="T107" fmla="*/ 2147483646 h 428"/>
              <a:gd name="T108" fmla="*/ 2147483646 w 663"/>
              <a:gd name="T109" fmla="*/ 2147483646 h 428"/>
              <a:gd name="T110" fmla="*/ 2147483646 w 663"/>
              <a:gd name="T111" fmla="*/ 2147483646 h 428"/>
              <a:gd name="T112" fmla="*/ 2147483646 w 663"/>
              <a:gd name="T113" fmla="*/ 2147483646 h 428"/>
              <a:gd name="T114" fmla="*/ 2147483646 w 663"/>
              <a:gd name="T115" fmla="*/ 2147483646 h 428"/>
              <a:gd name="T116" fmla="*/ 2147483646 w 663"/>
              <a:gd name="T117" fmla="*/ 2147483646 h 428"/>
              <a:gd name="T118" fmla="*/ 2147483646 w 663"/>
              <a:gd name="T119" fmla="*/ 2147483646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3"/>
              <a:gd name="T181" fmla="*/ 0 h 428"/>
              <a:gd name="T182" fmla="*/ 663 w 663"/>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3" h="428">
                <a:moveTo>
                  <a:pt x="652" y="5"/>
                </a:moveTo>
                <a:lnTo>
                  <a:pt x="662" y="5"/>
                </a:lnTo>
                <a:lnTo>
                  <a:pt x="662" y="10"/>
                </a:lnTo>
                <a:lnTo>
                  <a:pt x="662" y="21"/>
                </a:lnTo>
                <a:lnTo>
                  <a:pt x="662" y="29"/>
                </a:lnTo>
                <a:lnTo>
                  <a:pt x="662" y="34"/>
                </a:lnTo>
                <a:lnTo>
                  <a:pt x="662" y="40"/>
                </a:lnTo>
                <a:lnTo>
                  <a:pt x="662" y="47"/>
                </a:lnTo>
                <a:lnTo>
                  <a:pt x="662" y="53"/>
                </a:lnTo>
                <a:lnTo>
                  <a:pt x="662" y="60"/>
                </a:lnTo>
                <a:lnTo>
                  <a:pt x="662" y="67"/>
                </a:lnTo>
                <a:lnTo>
                  <a:pt x="662" y="73"/>
                </a:lnTo>
                <a:lnTo>
                  <a:pt x="662" y="79"/>
                </a:lnTo>
                <a:lnTo>
                  <a:pt x="662" y="85"/>
                </a:lnTo>
                <a:lnTo>
                  <a:pt x="662" y="91"/>
                </a:lnTo>
                <a:lnTo>
                  <a:pt x="662" y="97"/>
                </a:lnTo>
                <a:lnTo>
                  <a:pt x="662" y="103"/>
                </a:lnTo>
                <a:lnTo>
                  <a:pt x="662" y="107"/>
                </a:lnTo>
                <a:lnTo>
                  <a:pt x="662" y="111"/>
                </a:lnTo>
                <a:lnTo>
                  <a:pt x="662" y="113"/>
                </a:lnTo>
                <a:lnTo>
                  <a:pt x="662" y="126"/>
                </a:lnTo>
                <a:lnTo>
                  <a:pt x="662" y="128"/>
                </a:lnTo>
                <a:lnTo>
                  <a:pt x="659" y="128"/>
                </a:lnTo>
                <a:lnTo>
                  <a:pt x="659" y="131"/>
                </a:lnTo>
                <a:lnTo>
                  <a:pt x="659" y="141"/>
                </a:lnTo>
                <a:lnTo>
                  <a:pt x="659" y="154"/>
                </a:lnTo>
                <a:lnTo>
                  <a:pt x="659" y="165"/>
                </a:lnTo>
                <a:lnTo>
                  <a:pt x="659" y="169"/>
                </a:lnTo>
                <a:lnTo>
                  <a:pt x="659" y="172"/>
                </a:lnTo>
                <a:lnTo>
                  <a:pt x="659" y="178"/>
                </a:lnTo>
                <a:lnTo>
                  <a:pt x="659" y="190"/>
                </a:lnTo>
                <a:lnTo>
                  <a:pt x="659" y="194"/>
                </a:lnTo>
                <a:lnTo>
                  <a:pt x="659" y="196"/>
                </a:lnTo>
                <a:lnTo>
                  <a:pt x="659" y="203"/>
                </a:lnTo>
                <a:lnTo>
                  <a:pt x="659" y="208"/>
                </a:lnTo>
                <a:lnTo>
                  <a:pt x="659" y="213"/>
                </a:lnTo>
                <a:lnTo>
                  <a:pt x="659" y="223"/>
                </a:lnTo>
                <a:lnTo>
                  <a:pt x="659" y="228"/>
                </a:lnTo>
                <a:lnTo>
                  <a:pt x="659" y="233"/>
                </a:lnTo>
                <a:lnTo>
                  <a:pt x="659" y="235"/>
                </a:lnTo>
                <a:lnTo>
                  <a:pt x="659" y="240"/>
                </a:lnTo>
                <a:lnTo>
                  <a:pt x="659" y="253"/>
                </a:lnTo>
                <a:lnTo>
                  <a:pt x="659" y="265"/>
                </a:lnTo>
                <a:lnTo>
                  <a:pt x="659" y="289"/>
                </a:lnTo>
                <a:lnTo>
                  <a:pt x="659" y="292"/>
                </a:lnTo>
                <a:lnTo>
                  <a:pt x="659" y="305"/>
                </a:lnTo>
                <a:lnTo>
                  <a:pt x="659" y="312"/>
                </a:lnTo>
                <a:lnTo>
                  <a:pt x="659" y="320"/>
                </a:lnTo>
                <a:lnTo>
                  <a:pt x="659" y="328"/>
                </a:lnTo>
                <a:lnTo>
                  <a:pt x="659" y="340"/>
                </a:lnTo>
                <a:lnTo>
                  <a:pt x="659" y="346"/>
                </a:lnTo>
                <a:lnTo>
                  <a:pt x="659" y="350"/>
                </a:lnTo>
                <a:lnTo>
                  <a:pt x="659" y="352"/>
                </a:lnTo>
                <a:lnTo>
                  <a:pt x="659" y="358"/>
                </a:lnTo>
                <a:lnTo>
                  <a:pt x="659" y="362"/>
                </a:lnTo>
                <a:lnTo>
                  <a:pt x="659" y="364"/>
                </a:lnTo>
                <a:lnTo>
                  <a:pt x="659" y="372"/>
                </a:lnTo>
                <a:lnTo>
                  <a:pt x="659" y="375"/>
                </a:lnTo>
                <a:lnTo>
                  <a:pt x="659" y="386"/>
                </a:lnTo>
                <a:lnTo>
                  <a:pt x="659" y="388"/>
                </a:lnTo>
                <a:lnTo>
                  <a:pt x="659" y="394"/>
                </a:lnTo>
                <a:lnTo>
                  <a:pt x="659" y="397"/>
                </a:lnTo>
                <a:lnTo>
                  <a:pt x="659" y="402"/>
                </a:lnTo>
                <a:lnTo>
                  <a:pt x="659" y="406"/>
                </a:lnTo>
                <a:lnTo>
                  <a:pt x="659" y="409"/>
                </a:lnTo>
                <a:lnTo>
                  <a:pt x="659" y="414"/>
                </a:lnTo>
                <a:lnTo>
                  <a:pt x="659" y="427"/>
                </a:lnTo>
                <a:lnTo>
                  <a:pt x="637" y="427"/>
                </a:lnTo>
                <a:lnTo>
                  <a:pt x="632" y="427"/>
                </a:lnTo>
                <a:lnTo>
                  <a:pt x="627" y="427"/>
                </a:lnTo>
                <a:lnTo>
                  <a:pt x="607" y="427"/>
                </a:lnTo>
                <a:lnTo>
                  <a:pt x="597" y="427"/>
                </a:lnTo>
                <a:lnTo>
                  <a:pt x="583" y="427"/>
                </a:lnTo>
                <a:lnTo>
                  <a:pt x="577" y="427"/>
                </a:lnTo>
                <a:lnTo>
                  <a:pt x="569" y="427"/>
                </a:lnTo>
                <a:lnTo>
                  <a:pt x="534" y="427"/>
                </a:lnTo>
                <a:lnTo>
                  <a:pt x="514" y="427"/>
                </a:lnTo>
                <a:lnTo>
                  <a:pt x="503" y="427"/>
                </a:lnTo>
                <a:lnTo>
                  <a:pt x="492" y="427"/>
                </a:lnTo>
                <a:lnTo>
                  <a:pt x="489" y="427"/>
                </a:lnTo>
                <a:lnTo>
                  <a:pt x="464" y="427"/>
                </a:lnTo>
                <a:lnTo>
                  <a:pt x="445" y="427"/>
                </a:lnTo>
                <a:lnTo>
                  <a:pt x="432" y="427"/>
                </a:lnTo>
                <a:lnTo>
                  <a:pt x="421" y="427"/>
                </a:lnTo>
                <a:lnTo>
                  <a:pt x="390" y="427"/>
                </a:lnTo>
                <a:lnTo>
                  <a:pt x="366" y="427"/>
                </a:lnTo>
                <a:lnTo>
                  <a:pt x="329" y="427"/>
                </a:lnTo>
                <a:lnTo>
                  <a:pt x="324" y="427"/>
                </a:lnTo>
                <a:lnTo>
                  <a:pt x="317" y="427"/>
                </a:lnTo>
                <a:lnTo>
                  <a:pt x="287" y="427"/>
                </a:lnTo>
                <a:lnTo>
                  <a:pt x="244" y="427"/>
                </a:lnTo>
                <a:lnTo>
                  <a:pt x="206" y="427"/>
                </a:lnTo>
                <a:lnTo>
                  <a:pt x="185" y="427"/>
                </a:lnTo>
                <a:lnTo>
                  <a:pt x="149" y="427"/>
                </a:lnTo>
                <a:lnTo>
                  <a:pt x="146" y="427"/>
                </a:lnTo>
                <a:lnTo>
                  <a:pt x="142" y="427"/>
                </a:lnTo>
                <a:lnTo>
                  <a:pt x="140" y="427"/>
                </a:lnTo>
                <a:lnTo>
                  <a:pt x="131" y="427"/>
                </a:lnTo>
                <a:lnTo>
                  <a:pt x="124" y="427"/>
                </a:lnTo>
                <a:lnTo>
                  <a:pt x="109" y="427"/>
                </a:lnTo>
                <a:lnTo>
                  <a:pt x="106" y="427"/>
                </a:lnTo>
                <a:lnTo>
                  <a:pt x="91" y="427"/>
                </a:lnTo>
                <a:lnTo>
                  <a:pt x="76" y="427"/>
                </a:lnTo>
                <a:lnTo>
                  <a:pt x="73" y="427"/>
                </a:lnTo>
                <a:lnTo>
                  <a:pt x="67" y="427"/>
                </a:lnTo>
                <a:lnTo>
                  <a:pt x="60" y="427"/>
                </a:lnTo>
                <a:lnTo>
                  <a:pt x="54" y="427"/>
                </a:lnTo>
                <a:lnTo>
                  <a:pt x="49" y="427"/>
                </a:lnTo>
                <a:lnTo>
                  <a:pt x="28" y="427"/>
                </a:lnTo>
                <a:lnTo>
                  <a:pt x="13" y="427"/>
                </a:lnTo>
                <a:lnTo>
                  <a:pt x="0" y="427"/>
                </a:lnTo>
                <a:lnTo>
                  <a:pt x="0" y="419"/>
                </a:lnTo>
                <a:lnTo>
                  <a:pt x="0" y="414"/>
                </a:lnTo>
                <a:lnTo>
                  <a:pt x="0" y="413"/>
                </a:lnTo>
                <a:lnTo>
                  <a:pt x="0" y="408"/>
                </a:lnTo>
                <a:lnTo>
                  <a:pt x="0" y="405"/>
                </a:lnTo>
                <a:lnTo>
                  <a:pt x="0" y="392"/>
                </a:lnTo>
                <a:lnTo>
                  <a:pt x="0" y="387"/>
                </a:lnTo>
                <a:lnTo>
                  <a:pt x="0" y="380"/>
                </a:lnTo>
                <a:lnTo>
                  <a:pt x="0" y="373"/>
                </a:lnTo>
                <a:lnTo>
                  <a:pt x="0" y="367"/>
                </a:lnTo>
                <a:lnTo>
                  <a:pt x="0" y="356"/>
                </a:lnTo>
                <a:lnTo>
                  <a:pt x="0" y="348"/>
                </a:lnTo>
                <a:lnTo>
                  <a:pt x="0" y="344"/>
                </a:lnTo>
                <a:lnTo>
                  <a:pt x="0" y="339"/>
                </a:lnTo>
                <a:lnTo>
                  <a:pt x="0" y="328"/>
                </a:lnTo>
                <a:lnTo>
                  <a:pt x="0" y="320"/>
                </a:lnTo>
                <a:lnTo>
                  <a:pt x="0" y="317"/>
                </a:lnTo>
                <a:lnTo>
                  <a:pt x="0" y="315"/>
                </a:lnTo>
                <a:lnTo>
                  <a:pt x="0" y="310"/>
                </a:lnTo>
                <a:lnTo>
                  <a:pt x="0" y="299"/>
                </a:lnTo>
                <a:lnTo>
                  <a:pt x="0" y="288"/>
                </a:lnTo>
                <a:lnTo>
                  <a:pt x="0" y="286"/>
                </a:lnTo>
                <a:lnTo>
                  <a:pt x="0" y="278"/>
                </a:lnTo>
                <a:lnTo>
                  <a:pt x="0" y="269"/>
                </a:lnTo>
                <a:lnTo>
                  <a:pt x="0" y="265"/>
                </a:lnTo>
                <a:lnTo>
                  <a:pt x="0" y="252"/>
                </a:lnTo>
                <a:lnTo>
                  <a:pt x="0" y="244"/>
                </a:lnTo>
                <a:lnTo>
                  <a:pt x="0" y="241"/>
                </a:lnTo>
                <a:lnTo>
                  <a:pt x="0" y="239"/>
                </a:lnTo>
                <a:lnTo>
                  <a:pt x="0" y="228"/>
                </a:lnTo>
                <a:lnTo>
                  <a:pt x="0" y="215"/>
                </a:lnTo>
                <a:lnTo>
                  <a:pt x="0" y="212"/>
                </a:lnTo>
                <a:lnTo>
                  <a:pt x="0" y="197"/>
                </a:lnTo>
                <a:lnTo>
                  <a:pt x="0" y="188"/>
                </a:lnTo>
                <a:lnTo>
                  <a:pt x="0" y="180"/>
                </a:lnTo>
                <a:lnTo>
                  <a:pt x="0" y="170"/>
                </a:lnTo>
                <a:lnTo>
                  <a:pt x="0" y="155"/>
                </a:lnTo>
                <a:lnTo>
                  <a:pt x="0" y="136"/>
                </a:lnTo>
                <a:lnTo>
                  <a:pt x="0" y="119"/>
                </a:lnTo>
                <a:lnTo>
                  <a:pt x="0" y="111"/>
                </a:lnTo>
                <a:lnTo>
                  <a:pt x="0" y="102"/>
                </a:lnTo>
                <a:lnTo>
                  <a:pt x="0" y="89"/>
                </a:lnTo>
                <a:lnTo>
                  <a:pt x="0" y="87"/>
                </a:lnTo>
                <a:lnTo>
                  <a:pt x="0" y="82"/>
                </a:lnTo>
                <a:lnTo>
                  <a:pt x="0" y="79"/>
                </a:lnTo>
                <a:lnTo>
                  <a:pt x="0" y="77"/>
                </a:lnTo>
                <a:lnTo>
                  <a:pt x="0" y="76"/>
                </a:lnTo>
                <a:lnTo>
                  <a:pt x="0" y="72"/>
                </a:lnTo>
                <a:lnTo>
                  <a:pt x="0" y="67"/>
                </a:lnTo>
                <a:lnTo>
                  <a:pt x="0" y="60"/>
                </a:lnTo>
                <a:lnTo>
                  <a:pt x="0" y="55"/>
                </a:lnTo>
                <a:lnTo>
                  <a:pt x="0" y="40"/>
                </a:lnTo>
                <a:lnTo>
                  <a:pt x="0" y="29"/>
                </a:lnTo>
                <a:lnTo>
                  <a:pt x="0" y="26"/>
                </a:lnTo>
                <a:lnTo>
                  <a:pt x="0" y="23"/>
                </a:lnTo>
                <a:lnTo>
                  <a:pt x="0" y="4"/>
                </a:lnTo>
                <a:lnTo>
                  <a:pt x="0" y="0"/>
                </a:lnTo>
                <a:lnTo>
                  <a:pt x="10" y="1"/>
                </a:lnTo>
                <a:lnTo>
                  <a:pt x="13" y="1"/>
                </a:lnTo>
                <a:lnTo>
                  <a:pt x="15" y="1"/>
                </a:lnTo>
                <a:lnTo>
                  <a:pt x="17" y="1"/>
                </a:lnTo>
                <a:lnTo>
                  <a:pt x="26" y="1"/>
                </a:lnTo>
                <a:lnTo>
                  <a:pt x="45" y="1"/>
                </a:lnTo>
                <a:lnTo>
                  <a:pt x="51" y="1"/>
                </a:lnTo>
                <a:lnTo>
                  <a:pt x="54" y="1"/>
                </a:lnTo>
                <a:lnTo>
                  <a:pt x="65" y="1"/>
                </a:lnTo>
                <a:lnTo>
                  <a:pt x="67" y="0"/>
                </a:lnTo>
                <a:lnTo>
                  <a:pt x="73" y="0"/>
                </a:lnTo>
                <a:lnTo>
                  <a:pt x="92" y="0"/>
                </a:lnTo>
                <a:lnTo>
                  <a:pt x="109" y="0"/>
                </a:lnTo>
                <a:lnTo>
                  <a:pt x="117" y="0"/>
                </a:lnTo>
                <a:lnTo>
                  <a:pt x="124" y="0"/>
                </a:lnTo>
                <a:lnTo>
                  <a:pt x="133" y="0"/>
                </a:lnTo>
                <a:lnTo>
                  <a:pt x="140" y="0"/>
                </a:lnTo>
                <a:lnTo>
                  <a:pt x="142" y="0"/>
                </a:lnTo>
                <a:lnTo>
                  <a:pt x="149" y="0"/>
                </a:lnTo>
                <a:lnTo>
                  <a:pt x="152" y="1"/>
                </a:lnTo>
                <a:lnTo>
                  <a:pt x="156" y="0"/>
                </a:lnTo>
                <a:lnTo>
                  <a:pt x="163" y="0"/>
                </a:lnTo>
                <a:lnTo>
                  <a:pt x="170" y="1"/>
                </a:lnTo>
                <a:lnTo>
                  <a:pt x="177" y="2"/>
                </a:lnTo>
                <a:lnTo>
                  <a:pt x="190" y="2"/>
                </a:lnTo>
                <a:lnTo>
                  <a:pt x="201" y="3"/>
                </a:lnTo>
                <a:lnTo>
                  <a:pt x="203" y="3"/>
                </a:lnTo>
                <a:lnTo>
                  <a:pt x="206" y="3"/>
                </a:lnTo>
                <a:lnTo>
                  <a:pt x="216" y="3"/>
                </a:lnTo>
                <a:lnTo>
                  <a:pt x="230" y="3"/>
                </a:lnTo>
                <a:lnTo>
                  <a:pt x="235" y="3"/>
                </a:lnTo>
                <a:lnTo>
                  <a:pt x="237" y="3"/>
                </a:lnTo>
                <a:lnTo>
                  <a:pt x="248" y="3"/>
                </a:lnTo>
                <a:lnTo>
                  <a:pt x="272" y="3"/>
                </a:lnTo>
                <a:lnTo>
                  <a:pt x="278" y="3"/>
                </a:lnTo>
                <a:lnTo>
                  <a:pt x="288" y="3"/>
                </a:lnTo>
                <a:lnTo>
                  <a:pt x="292" y="3"/>
                </a:lnTo>
                <a:lnTo>
                  <a:pt x="313" y="4"/>
                </a:lnTo>
                <a:lnTo>
                  <a:pt x="315" y="4"/>
                </a:lnTo>
                <a:lnTo>
                  <a:pt x="320" y="4"/>
                </a:lnTo>
                <a:lnTo>
                  <a:pt x="324" y="4"/>
                </a:lnTo>
                <a:lnTo>
                  <a:pt x="343" y="4"/>
                </a:lnTo>
                <a:lnTo>
                  <a:pt x="345" y="4"/>
                </a:lnTo>
                <a:lnTo>
                  <a:pt x="361" y="4"/>
                </a:lnTo>
                <a:lnTo>
                  <a:pt x="377" y="4"/>
                </a:lnTo>
                <a:lnTo>
                  <a:pt x="385" y="4"/>
                </a:lnTo>
                <a:lnTo>
                  <a:pt x="406" y="4"/>
                </a:lnTo>
                <a:lnTo>
                  <a:pt x="415" y="4"/>
                </a:lnTo>
                <a:lnTo>
                  <a:pt x="425" y="4"/>
                </a:lnTo>
                <a:lnTo>
                  <a:pt x="438" y="4"/>
                </a:lnTo>
                <a:lnTo>
                  <a:pt x="447" y="4"/>
                </a:lnTo>
                <a:lnTo>
                  <a:pt x="472" y="4"/>
                </a:lnTo>
                <a:lnTo>
                  <a:pt x="477" y="4"/>
                </a:lnTo>
                <a:lnTo>
                  <a:pt x="487" y="4"/>
                </a:lnTo>
                <a:lnTo>
                  <a:pt x="497" y="4"/>
                </a:lnTo>
                <a:lnTo>
                  <a:pt x="506" y="4"/>
                </a:lnTo>
                <a:lnTo>
                  <a:pt x="509" y="4"/>
                </a:lnTo>
                <a:lnTo>
                  <a:pt x="511" y="4"/>
                </a:lnTo>
                <a:lnTo>
                  <a:pt x="521" y="4"/>
                </a:lnTo>
                <a:lnTo>
                  <a:pt x="531" y="4"/>
                </a:lnTo>
                <a:lnTo>
                  <a:pt x="538" y="4"/>
                </a:lnTo>
                <a:lnTo>
                  <a:pt x="546" y="4"/>
                </a:lnTo>
                <a:lnTo>
                  <a:pt x="552" y="4"/>
                </a:lnTo>
                <a:lnTo>
                  <a:pt x="555" y="4"/>
                </a:lnTo>
                <a:lnTo>
                  <a:pt x="561" y="5"/>
                </a:lnTo>
                <a:lnTo>
                  <a:pt x="576" y="5"/>
                </a:lnTo>
                <a:lnTo>
                  <a:pt x="579" y="5"/>
                </a:lnTo>
                <a:lnTo>
                  <a:pt x="607" y="5"/>
                </a:lnTo>
                <a:lnTo>
                  <a:pt x="623" y="5"/>
                </a:lnTo>
                <a:lnTo>
                  <a:pt x="627" y="5"/>
                </a:lnTo>
                <a:lnTo>
                  <a:pt x="629" y="5"/>
                </a:lnTo>
                <a:lnTo>
                  <a:pt x="643" y="5"/>
                </a:lnTo>
                <a:lnTo>
                  <a:pt x="649" y="5"/>
                </a:lnTo>
                <a:lnTo>
                  <a:pt x="652" y="5"/>
                </a:lnTo>
              </a:path>
            </a:pathLst>
          </a:custGeom>
          <a:solidFill>
            <a:schemeClr val="accent4">
              <a:lumMod val="40000"/>
              <a:lumOff val="60000"/>
            </a:schemeClr>
          </a:solidFill>
          <a:ln w="28575">
            <a:solidFill>
              <a:schemeClr val="tx1"/>
            </a:solidFill>
            <a:round/>
            <a:headEnd/>
            <a:tailEnd/>
          </a:ln>
        </p:spPr>
        <p:txBody>
          <a:bodyPr/>
          <a:lstStyle/>
          <a:p>
            <a:endParaRPr lang="en-US"/>
          </a:p>
        </p:txBody>
      </p:sp>
      <p:sp>
        <p:nvSpPr>
          <p:cNvPr id="3163" name="Freeform 268"/>
          <p:cNvSpPr>
            <a:spLocks/>
          </p:cNvSpPr>
          <p:nvPr/>
        </p:nvSpPr>
        <p:spPr bwMode="auto">
          <a:xfrm>
            <a:off x="3813175" y="1454150"/>
            <a:ext cx="935038" cy="604838"/>
          </a:xfrm>
          <a:custGeom>
            <a:avLst/>
            <a:gdLst>
              <a:gd name="T0" fmla="*/ 2147483646 w 648"/>
              <a:gd name="T1" fmla="*/ 2147483646 h 432"/>
              <a:gd name="T2" fmla="*/ 2147483646 w 648"/>
              <a:gd name="T3" fmla="*/ 2147483646 h 432"/>
              <a:gd name="T4" fmla="*/ 2147483646 w 648"/>
              <a:gd name="T5" fmla="*/ 2147483646 h 432"/>
              <a:gd name="T6" fmla="*/ 2147483646 w 648"/>
              <a:gd name="T7" fmla="*/ 2147483646 h 432"/>
              <a:gd name="T8" fmla="*/ 2147483646 w 648"/>
              <a:gd name="T9" fmla="*/ 2147483646 h 432"/>
              <a:gd name="T10" fmla="*/ 2147483646 w 648"/>
              <a:gd name="T11" fmla="*/ 2147483646 h 432"/>
              <a:gd name="T12" fmla="*/ 2147483646 w 648"/>
              <a:gd name="T13" fmla="*/ 2147483646 h 432"/>
              <a:gd name="T14" fmla="*/ 2147483646 w 648"/>
              <a:gd name="T15" fmla="*/ 2147483646 h 432"/>
              <a:gd name="T16" fmla="*/ 2147483646 w 648"/>
              <a:gd name="T17" fmla="*/ 2147483646 h 432"/>
              <a:gd name="T18" fmla="*/ 2147483646 w 648"/>
              <a:gd name="T19" fmla="*/ 2147483646 h 432"/>
              <a:gd name="T20" fmla="*/ 2147483646 w 648"/>
              <a:gd name="T21" fmla="*/ 2147483646 h 432"/>
              <a:gd name="T22" fmla="*/ 2147483646 w 648"/>
              <a:gd name="T23" fmla="*/ 2147483646 h 432"/>
              <a:gd name="T24" fmla="*/ 2147483646 w 648"/>
              <a:gd name="T25" fmla="*/ 2147483646 h 432"/>
              <a:gd name="T26" fmla="*/ 2147483646 w 648"/>
              <a:gd name="T27" fmla="*/ 2147483646 h 432"/>
              <a:gd name="T28" fmla="*/ 2147483646 w 648"/>
              <a:gd name="T29" fmla="*/ 2147483646 h 432"/>
              <a:gd name="T30" fmla="*/ 2147483646 w 648"/>
              <a:gd name="T31" fmla="*/ 2147483646 h 432"/>
              <a:gd name="T32" fmla="*/ 2147483646 w 648"/>
              <a:gd name="T33" fmla="*/ 2147483646 h 432"/>
              <a:gd name="T34" fmla="*/ 2147483646 w 648"/>
              <a:gd name="T35" fmla="*/ 2147483646 h 432"/>
              <a:gd name="T36" fmla="*/ 2147483646 w 648"/>
              <a:gd name="T37" fmla="*/ 2147483646 h 432"/>
              <a:gd name="T38" fmla="*/ 2147483646 w 648"/>
              <a:gd name="T39" fmla="*/ 2147483646 h 432"/>
              <a:gd name="T40" fmla="*/ 2147483646 w 648"/>
              <a:gd name="T41" fmla="*/ 2147483646 h 432"/>
              <a:gd name="T42" fmla="*/ 2147483646 w 648"/>
              <a:gd name="T43" fmla="*/ 2147483646 h 432"/>
              <a:gd name="T44" fmla="*/ 2147483646 w 648"/>
              <a:gd name="T45" fmla="*/ 2147483646 h 432"/>
              <a:gd name="T46" fmla="*/ 2147483646 w 648"/>
              <a:gd name="T47" fmla="*/ 2147483646 h 432"/>
              <a:gd name="T48" fmla="*/ 2147483646 w 648"/>
              <a:gd name="T49" fmla="*/ 2147483646 h 432"/>
              <a:gd name="T50" fmla="*/ 2147483646 w 648"/>
              <a:gd name="T51" fmla="*/ 2147483646 h 432"/>
              <a:gd name="T52" fmla="*/ 2147483646 w 648"/>
              <a:gd name="T53" fmla="*/ 2147483646 h 432"/>
              <a:gd name="T54" fmla="*/ 2147483646 w 648"/>
              <a:gd name="T55" fmla="*/ 2147483646 h 432"/>
              <a:gd name="T56" fmla="*/ 2147483646 w 648"/>
              <a:gd name="T57" fmla="*/ 2147483646 h 432"/>
              <a:gd name="T58" fmla="*/ 2147483646 w 648"/>
              <a:gd name="T59" fmla="*/ 2147483646 h 432"/>
              <a:gd name="T60" fmla="*/ 0 w 648"/>
              <a:gd name="T61" fmla="*/ 2147483646 h 432"/>
              <a:gd name="T62" fmla="*/ 0 w 648"/>
              <a:gd name="T63" fmla="*/ 2147483646 h 432"/>
              <a:gd name="T64" fmla="*/ 0 w 648"/>
              <a:gd name="T65" fmla="*/ 2147483646 h 432"/>
              <a:gd name="T66" fmla="*/ 0 w 648"/>
              <a:gd name="T67" fmla="*/ 2147483646 h 432"/>
              <a:gd name="T68" fmla="*/ 0 w 648"/>
              <a:gd name="T69" fmla="*/ 2147483646 h 432"/>
              <a:gd name="T70" fmla="*/ 0 w 648"/>
              <a:gd name="T71" fmla="*/ 2147483646 h 432"/>
              <a:gd name="T72" fmla="*/ 2147483646 w 648"/>
              <a:gd name="T73" fmla="*/ 2147483646 h 432"/>
              <a:gd name="T74" fmla="*/ 2147483646 w 648"/>
              <a:gd name="T75" fmla="*/ 2147483646 h 432"/>
              <a:gd name="T76" fmla="*/ 2147483646 w 648"/>
              <a:gd name="T77" fmla="*/ 2147483646 h 432"/>
              <a:gd name="T78" fmla="*/ 2147483646 w 648"/>
              <a:gd name="T79" fmla="*/ 2147483646 h 432"/>
              <a:gd name="T80" fmla="*/ 2147483646 w 648"/>
              <a:gd name="T81" fmla="*/ 2147483646 h 432"/>
              <a:gd name="T82" fmla="*/ 2147483646 w 648"/>
              <a:gd name="T83" fmla="*/ 2147483646 h 432"/>
              <a:gd name="T84" fmla="*/ 2147483646 w 648"/>
              <a:gd name="T85" fmla="*/ 2147483646 h 432"/>
              <a:gd name="T86" fmla="*/ 2147483646 w 648"/>
              <a:gd name="T87" fmla="*/ 2147483646 h 432"/>
              <a:gd name="T88" fmla="*/ 2147483646 w 648"/>
              <a:gd name="T89" fmla="*/ 2147483646 h 432"/>
              <a:gd name="T90" fmla="*/ 2147483646 w 648"/>
              <a:gd name="T91" fmla="*/ 2147483646 h 432"/>
              <a:gd name="T92" fmla="*/ 2147483646 w 648"/>
              <a:gd name="T93" fmla="*/ 2147483646 h 432"/>
              <a:gd name="T94" fmla="*/ 2147483646 w 648"/>
              <a:gd name="T95" fmla="*/ 2147483646 h 432"/>
              <a:gd name="T96" fmla="*/ 2147483646 w 648"/>
              <a:gd name="T97" fmla="*/ 2147483646 h 432"/>
              <a:gd name="T98" fmla="*/ 2147483646 w 648"/>
              <a:gd name="T99" fmla="*/ 2147483646 h 432"/>
              <a:gd name="T100" fmla="*/ 2147483646 w 648"/>
              <a:gd name="T101" fmla="*/ 2147483646 h 432"/>
              <a:gd name="T102" fmla="*/ 2147483646 w 648"/>
              <a:gd name="T103" fmla="*/ 2147483646 h 432"/>
              <a:gd name="T104" fmla="*/ 2147483646 w 648"/>
              <a:gd name="T105" fmla="*/ 2147483646 h 432"/>
              <a:gd name="T106" fmla="*/ 2147483646 w 648"/>
              <a:gd name="T107" fmla="*/ 0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432"/>
              <a:gd name="T164" fmla="*/ 648 w 648"/>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432">
                <a:moveTo>
                  <a:pt x="587" y="0"/>
                </a:moveTo>
                <a:lnTo>
                  <a:pt x="611" y="2"/>
                </a:lnTo>
                <a:lnTo>
                  <a:pt x="618" y="2"/>
                </a:lnTo>
                <a:lnTo>
                  <a:pt x="621" y="2"/>
                </a:lnTo>
                <a:lnTo>
                  <a:pt x="626" y="2"/>
                </a:lnTo>
                <a:lnTo>
                  <a:pt x="633" y="2"/>
                </a:lnTo>
                <a:lnTo>
                  <a:pt x="638" y="2"/>
                </a:lnTo>
                <a:lnTo>
                  <a:pt x="640" y="2"/>
                </a:lnTo>
                <a:lnTo>
                  <a:pt x="644" y="2"/>
                </a:lnTo>
                <a:lnTo>
                  <a:pt x="647" y="2"/>
                </a:lnTo>
                <a:lnTo>
                  <a:pt x="645" y="5"/>
                </a:lnTo>
                <a:lnTo>
                  <a:pt x="647" y="19"/>
                </a:lnTo>
                <a:lnTo>
                  <a:pt x="647" y="26"/>
                </a:lnTo>
                <a:lnTo>
                  <a:pt x="645" y="32"/>
                </a:lnTo>
                <a:lnTo>
                  <a:pt x="647" y="36"/>
                </a:lnTo>
                <a:lnTo>
                  <a:pt x="647" y="38"/>
                </a:lnTo>
                <a:lnTo>
                  <a:pt x="647" y="51"/>
                </a:lnTo>
                <a:lnTo>
                  <a:pt x="647" y="54"/>
                </a:lnTo>
                <a:lnTo>
                  <a:pt x="645" y="64"/>
                </a:lnTo>
                <a:lnTo>
                  <a:pt x="645" y="66"/>
                </a:lnTo>
                <a:lnTo>
                  <a:pt x="645" y="71"/>
                </a:lnTo>
                <a:lnTo>
                  <a:pt x="645" y="75"/>
                </a:lnTo>
                <a:lnTo>
                  <a:pt x="645" y="83"/>
                </a:lnTo>
                <a:lnTo>
                  <a:pt x="645" y="88"/>
                </a:lnTo>
                <a:lnTo>
                  <a:pt x="645" y="96"/>
                </a:lnTo>
                <a:lnTo>
                  <a:pt x="645" y="102"/>
                </a:lnTo>
                <a:lnTo>
                  <a:pt x="645" y="105"/>
                </a:lnTo>
                <a:lnTo>
                  <a:pt x="645" y="114"/>
                </a:lnTo>
                <a:lnTo>
                  <a:pt x="645" y="127"/>
                </a:lnTo>
                <a:lnTo>
                  <a:pt x="645" y="141"/>
                </a:lnTo>
                <a:lnTo>
                  <a:pt x="645" y="154"/>
                </a:lnTo>
                <a:lnTo>
                  <a:pt x="645" y="172"/>
                </a:lnTo>
                <a:lnTo>
                  <a:pt x="645" y="176"/>
                </a:lnTo>
                <a:lnTo>
                  <a:pt x="645" y="184"/>
                </a:lnTo>
                <a:lnTo>
                  <a:pt x="645" y="195"/>
                </a:lnTo>
                <a:lnTo>
                  <a:pt x="645" y="200"/>
                </a:lnTo>
                <a:lnTo>
                  <a:pt x="645" y="207"/>
                </a:lnTo>
                <a:lnTo>
                  <a:pt x="645" y="213"/>
                </a:lnTo>
                <a:lnTo>
                  <a:pt x="645" y="220"/>
                </a:lnTo>
                <a:lnTo>
                  <a:pt x="645" y="226"/>
                </a:lnTo>
                <a:lnTo>
                  <a:pt x="645" y="229"/>
                </a:lnTo>
                <a:lnTo>
                  <a:pt x="645" y="240"/>
                </a:lnTo>
                <a:lnTo>
                  <a:pt x="645" y="246"/>
                </a:lnTo>
                <a:lnTo>
                  <a:pt x="645" y="251"/>
                </a:lnTo>
                <a:lnTo>
                  <a:pt x="645" y="254"/>
                </a:lnTo>
                <a:lnTo>
                  <a:pt x="645" y="262"/>
                </a:lnTo>
                <a:lnTo>
                  <a:pt x="645" y="271"/>
                </a:lnTo>
                <a:lnTo>
                  <a:pt x="645" y="275"/>
                </a:lnTo>
                <a:lnTo>
                  <a:pt x="645" y="282"/>
                </a:lnTo>
                <a:lnTo>
                  <a:pt x="645" y="289"/>
                </a:lnTo>
                <a:lnTo>
                  <a:pt x="645" y="307"/>
                </a:lnTo>
                <a:lnTo>
                  <a:pt x="645" y="313"/>
                </a:lnTo>
                <a:lnTo>
                  <a:pt x="645" y="330"/>
                </a:lnTo>
                <a:lnTo>
                  <a:pt x="645" y="332"/>
                </a:lnTo>
                <a:lnTo>
                  <a:pt x="645" y="337"/>
                </a:lnTo>
                <a:lnTo>
                  <a:pt x="645" y="342"/>
                </a:lnTo>
                <a:lnTo>
                  <a:pt x="645" y="344"/>
                </a:lnTo>
                <a:lnTo>
                  <a:pt x="645" y="350"/>
                </a:lnTo>
                <a:lnTo>
                  <a:pt x="645" y="355"/>
                </a:lnTo>
                <a:lnTo>
                  <a:pt x="645" y="361"/>
                </a:lnTo>
                <a:lnTo>
                  <a:pt x="645" y="374"/>
                </a:lnTo>
                <a:lnTo>
                  <a:pt x="645" y="378"/>
                </a:lnTo>
                <a:lnTo>
                  <a:pt x="645" y="390"/>
                </a:lnTo>
                <a:lnTo>
                  <a:pt x="645" y="393"/>
                </a:lnTo>
                <a:lnTo>
                  <a:pt x="645" y="399"/>
                </a:lnTo>
                <a:lnTo>
                  <a:pt x="645" y="401"/>
                </a:lnTo>
                <a:lnTo>
                  <a:pt x="645" y="406"/>
                </a:lnTo>
                <a:lnTo>
                  <a:pt x="645" y="411"/>
                </a:lnTo>
                <a:lnTo>
                  <a:pt x="645" y="416"/>
                </a:lnTo>
                <a:lnTo>
                  <a:pt x="645" y="418"/>
                </a:lnTo>
                <a:lnTo>
                  <a:pt x="645" y="424"/>
                </a:lnTo>
                <a:lnTo>
                  <a:pt x="645" y="431"/>
                </a:lnTo>
                <a:lnTo>
                  <a:pt x="638" y="431"/>
                </a:lnTo>
                <a:lnTo>
                  <a:pt x="632" y="431"/>
                </a:lnTo>
                <a:lnTo>
                  <a:pt x="631" y="431"/>
                </a:lnTo>
                <a:lnTo>
                  <a:pt x="626" y="431"/>
                </a:lnTo>
                <a:lnTo>
                  <a:pt x="623" y="431"/>
                </a:lnTo>
                <a:lnTo>
                  <a:pt x="620" y="431"/>
                </a:lnTo>
                <a:lnTo>
                  <a:pt x="618" y="431"/>
                </a:lnTo>
                <a:lnTo>
                  <a:pt x="615" y="431"/>
                </a:lnTo>
                <a:lnTo>
                  <a:pt x="610" y="431"/>
                </a:lnTo>
                <a:lnTo>
                  <a:pt x="606" y="431"/>
                </a:lnTo>
                <a:lnTo>
                  <a:pt x="604" y="431"/>
                </a:lnTo>
                <a:lnTo>
                  <a:pt x="601" y="431"/>
                </a:lnTo>
                <a:lnTo>
                  <a:pt x="589" y="431"/>
                </a:lnTo>
                <a:lnTo>
                  <a:pt x="587" y="431"/>
                </a:lnTo>
                <a:lnTo>
                  <a:pt x="582" y="431"/>
                </a:lnTo>
                <a:lnTo>
                  <a:pt x="579" y="431"/>
                </a:lnTo>
                <a:lnTo>
                  <a:pt x="574" y="431"/>
                </a:lnTo>
                <a:lnTo>
                  <a:pt x="569" y="431"/>
                </a:lnTo>
                <a:lnTo>
                  <a:pt x="568" y="431"/>
                </a:lnTo>
                <a:lnTo>
                  <a:pt x="561" y="431"/>
                </a:lnTo>
                <a:lnTo>
                  <a:pt x="557" y="431"/>
                </a:lnTo>
                <a:lnTo>
                  <a:pt x="549" y="431"/>
                </a:lnTo>
                <a:lnTo>
                  <a:pt x="547" y="431"/>
                </a:lnTo>
                <a:lnTo>
                  <a:pt x="544" y="431"/>
                </a:lnTo>
                <a:lnTo>
                  <a:pt x="542" y="431"/>
                </a:lnTo>
                <a:lnTo>
                  <a:pt x="540" y="431"/>
                </a:lnTo>
                <a:lnTo>
                  <a:pt x="536" y="431"/>
                </a:lnTo>
                <a:lnTo>
                  <a:pt x="534" y="431"/>
                </a:lnTo>
                <a:lnTo>
                  <a:pt x="532" y="431"/>
                </a:lnTo>
                <a:lnTo>
                  <a:pt x="531" y="431"/>
                </a:lnTo>
                <a:lnTo>
                  <a:pt x="528" y="431"/>
                </a:lnTo>
                <a:lnTo>
                  <a:pt x="524" y="431"/>
                </a:lnTo>
                <a:lnTo>
                  <a:pt x="514" y="431"/>
                </a:lnTo>
                <a:lnTo>
                  <a:pt x="511" y="431"/>
                </a:lnTo>
                <a:lnTo>
                  <a:pt x="508" y="431"/>
                </a:lnTo>
                <a:lnTo>
                  <a:pt x="500" y="431"/>
                </a:lnTo>
                <a:lnTo>
                  <a:pt x="486" y="431"/>
                </a:lnTo>
                <a:lnTo>
                  <a:pt x="479" y="431"/>
                </a:lnTo>
                <a:lnTo>
                  <a:pt x="475" y="431"/>
                </a:lnTo>
                <a:lnTo>
                  <a:pt x="458" y="431"/>
                </a:lnTo>
                <a:lnTo>
                  <a:pt x="453" y="431"/>
                </a:lnTo>
                <a:lnTo>
                  <a:pt x="448" y="431"/>
                </a:lnTo>
                <a:lnTo>
                  <a:pt x="437" y="431"/>
                </a:lnTo>
                <a:lnTo>
                  <a:pt x="436" y="431"/>
                </a:lnTo>
                <a:lnTo>
                  <a:pt x="434" y="431"/>
                </a:lnTo>
                <a:lnTo>
                  <a:pt x="428" y="431"/>
                </a:lnTo>
                <a:lnTo>
                  <a:pt x="420" y="431"/>
                </a:lnTo>
                <a:lnTo>
                  <a:pt x="415" y="431"/>
                </a:lnTo>
                <a:lnTo>
                  <a:pt x="413" y="431"/>
                </a:lnTo>
                <a:lnTo>
                  <a:pt x="410" y="431"/>
                </a:lnTo>
                <a:lnTo>
                  <a:pt x="408" y="431"/>
                </a:lnTo>
                <a:lnTo>
                  <a:pt x="406" y="431"/>
                </a:lnTo>
                <a:lnTo>
                  <a:pt x="390" y="431"/>
                </a:lnTo>
                <a:lnTo>
                  <a:pt x="369" y="431"/>
                </a:lnTo>
                <a:lnTo>
                  <a:pt x="366" y="431"/>
                </a:lnTo>
                <a:lnTo>
                  <a:pt x="362" y="431"/>
                </a:lnTo>
                <a:lnTo>
                  <a:pt x="347" y="431"/>
                </a:lnTo>
                <a:lnTo>
                  <a:pt x="343" y="431"/>
                </a:lnTo>
                <a:lnTo>
                  <a:pt x="330" y="431"/>
                </a:lnTo>
                <a:lnTo>
                  <a:pt x="323" y="431"/>
                </a:lnTo>
                <a:lnTo>
                  <a:pt x="315" y="431"/>
                </a:lnTo>
                <a:lnTo>
                  <a:pt x="312" y="431"/>
                </a:lnTo>
                <a:lnTo>
                  <a:pt x="299" y="431"/>
                </a:lnTo>
                <a:lnTo>
                  <a:pt x="292" y="431"/>
                </a:lnTo>
                <a:lnTo>
                  <a:pt x="288" y="431"/>
                </a:lnTo>
                <a:lnTo>
                  <a:pt x="276" y="431"/>
                </a:lnTo>
                <a:lnTo>
                  <a:pt x="275" y="431"/>
                </a:lnTo>
                <a:lnTo>
                  <a:pt x="271" y="431"/>
                </a:lnTo>
                <a:lnTo>
                  <a:pt x="255" y="431"/>
                </a:lnTo>
                <a:lnTo>
                  <a:pt x="250" y="431"/>
                </a:lnTo>
                <a:lnTo>
                  <a:pt x="245" y="431"/>
                </a:lnTo>
                <a:lnTo>
                  <a:pt x="229" y="431"/>
                </a:lnTo>
                <a:lnTo>
                  <a:pt x="213" y="431"/>
                </a:lnTo>
                <a:lnTo>
                  <a:pt x="206" y="431"/>
                </a:lnTo>
                <a:lnTo>
                  <a:pt x="201" y="431"/>
                </a:lnTo>
                <a:lnTo>
                  <a:pt x="189" y="431"/>
                </a:lnTo>
                <a:lnTo>
                  <a:pt x="182" y="431"/>
                </a:lnTo>
                <a:lnTo>
                  <a:pt x="167" y="431"/>
                </a:lnTo>
                <a:lnTo>
                  <a:pt x="166" y="431"/>
                </a:lnTo>
                <a:lnTo>
                  <a:pt x="156" y="431"/>
                </a:lnTo>
                <a:lnTo>
                  <a:pt x="129" y="431"/>
                </a:lnTo>
                <a:lnTo>
                  <a:pt x="126" y="431"/>
                </a:lnTo>
                <a:lnTo>
                  <a:pt x="102" y="431"/>
                </a:lnTo>
                <a:lnTo>
                  <a:pt x="100" y="431"/>
                </a:lnTo>
                <a:lnTo>
                  <a:pt x="88" y="431"/>
                </a:lnTo>
                <a:lnTo>
                  <a:pt x="84" y="431"/>
                </a:lnTo>
                <a:lnTo>
                  <a:pt x="73" y="431"/>
                </a:lnTo>
                <a:lnTo>
                  <a:pt x="70" y="431"/>
                </a:lnTo>
                <a:lnTo>
                  <a:pt x="68" y="431"/>
                </a:lnTo>
                <a:lnTo>
                  <a:pt x="66" y="431"/>
                </a:lnTo>
                <a:lnTo>
                  <a:pt x="64" y="431"/>
                </a:lnTo>
                <a:lnTo>
                  <a:pt x="61" y="431"/>
                </a:lnTo>
                <a:lnTo>
                  <a:pt x="60" y="431"/>
                </a:lnTo>
                <a:lnTo>
                  <a:pt x="55" y="431"/>
                </a:lnTo>
                <a:lnTo>
                  <a:pt x="53" y="431"/>
                </a:lnTo>
                <a:lnTo>
                  <a:pt x="50" y="431"/>
                </a:lnTo>
                <a:lnTo>
                  <a:pt x="47" y="431"/>
                </a:lnTo>
                <a:lnTo>
                  <a:pt x="44" y="431"/>
                </a:lnTo>
                <a:lnTo>
                  <a:pt x="40" y="431"/>
                </a:lnTo>
                <a:lnTo>
                  <a:pt x="39" y="431"/>
                </a:lnTo>
                <a:lnTo>
                  <a:pt x="34" y="431"/>
                </a:lnTo>
                <a:lnTo>
                  <a:pt x="33" y="431"/>
                </a:lnTo>
                <a:lnTo>
                  <a:pt x="30" y="431"/>
                </a:lnTo>
                <a:lnTo>
                  <a:pt x="28" y="431"/>
                </a:lnTo>
                <a:lnTo>
                  <a:pt x="24" y="431"/>
                </a:lnTo>
                <a:lnTo>
                  <a:pt x="22" y="431"/>
                </a:lnTo>
                <a:lnTo>
                  <a:pt x="13" y="431"/>
                </a:lnTo>
                <a:lnTo>
                  <a:pt x="8" y="431"/>
                </a:lnTo>
                <a:lnTo>
                  <a:pt x="3" y="431"/>
                </a:lnTo>
                <a:lnTo>
                  <a:pt x="0" y="431"/>
                </a:lnTo>
                <a:lnTo>
                  <a:pt x="0" y="425"/>
                </a:lnTo>
                <a:lnTo>
                  <a:pt x="0" y="417"/>
                </a:lnTo>
                <a:lnTo>
                  <a:pt x="0" y="410"/>
                </a:lnTo>
                <a:lnTo>
                  <a:pt x="0" y="406"/>
                </a:lnTo>
                <a:lnTo>
                  <a:pt x="0" y="393"/>
                </a:lnTo>
                <a:lnTo>
                  <a:pt x="0" y="390"/>
                </a:lnTo>
                <a:lnTo>
                  <a:pt x="0" y="381"/>
                </a:lnTo>
                <a:lnTo>
                  <a:pt x="0" y="368"/>
                </a:lnTo>
                <a:lnTo>
                  <a:pt x="0" y="360"/>
                </a:lnTo>
                <a:lnTo>
                  <a:pt x="0" y="355"/>
                </a:lnTo>
                <a:lnTo>
                  <a:pt x="0" y="340"/>
                </a:lnTo>
                <a:lnTo>
                  <a:pt x="0" y="337"/>
                </a:lnTo>
                <a:lnTo>
                  <a:pt x="0" y="335"/>
                </a:lnTo>
                <a:lnTo>
                  <a:pt x="0" y="331"/>
                </a:lnTo>
                <a:lnTo>
                  <a:pt x="0" y="323"/>
                </a:lnTo>
                <a:lnTo>
                  <a:pt x="0" y="318"/>
                </a:lnTo>
                <a:lnTo>
                  <a:pt x="0" y="315"/>
                </a:lnTo>
                <a:lnTo>
                  <a:pt x="0" y="313"/>
                </a:lnTo>
                <a:lnTo>
                  <a:pt x="0" y="298"/>
                </a:lnTo>
                <a:lnTo>
                  <a:pt x="0" y="292"/>
                </a:lnTo>
                <a:lnTo>
                  <a:pt x="0" y="286"/>
                </a:lnTo>
                <a:lnTo>
                  <a:pt x="0" y="284"/>
                </a:lnTo>
                <a:lnTo>
                  <a:pt x="0" y="277"/>
                </a:lnTo>
                <a:lnTo>
                  <a:pt x="0" y="243"/>
                </a:lnTo>
                <a:lnTo>
                  <a:pt x="0" y="238"/>
                </a:lnTo>
                <a:lnTo>
                  <a:pt x="0" y="231"/>
                </a:lnTo>
                <a:lnTo>
                  <a:pt x="0" y="220"/>
                </a:lnTo>
                <a:lnTo>
                  <a:pt x="0" y="216"/>
                </a:lnTo>
                <a:lnTo>
                  <a:pt x="0" y="207"/>
                </a:lnTo>
                <a:lnTo>
                  <a:pt x="0" y="195"/>
                </a:lnTo>
                <a:lnTo>
                  <a:pt x="0" y="189"/>
                </a:lnTo>
                <a:lnTo>
                  <a:pt x="0" y="181"/>
                </a:lnTo>
                <a:lnTo>
                  <a:pt x="0" y="168"/>
                </a:lnTo>
                <a:lnTo>
                  <a:pt x="0" y="157"/>
                </a:lnTo>
                <a:lnTo>
                  <a:pt x="0" y="145"/>
                </a:lnTo>
                <a:lnTo>
                  <a:pt x="0" y="132"/>
                </a:lnTo>
                <a:lnTo>
                  <a:pt x="6" y="132"/>
                </a:lnTo>
                <a:lnTo>
                  <a:pt x="6" y="120"/>
                </a:lnTo>
                <a:lnTo>
                  <a:pt x="6" y="114"/>
                </a:lnTo>
                <a:lnTo>
                  <a:pt x="6" y="110"/>
                </a:lnTo>
                <a:lnTo>
                  <a:pt x="6" y="107"/>
                </a:lnTo>
                <a:lnTo>
                  <a:pt x="6" y="95"/>
                </a:lnTo>
                <a:lnTo>
                  <a:pt x="6" y="82"/>
                </a:lnTo>
                <a:lnTo>
                  <a:pt x="6" y="73"/>
                </a:lnTo>
                <a:lnTo>
                  <a:pt x="6" y="70"/>
                </a:lnTo>
                <a:lnTo>
                  <a:pt x="6" y="57"/>
                </a:lnTo>
                <a:lnTo>
                  <a:pt x="6" y="45"/>
                </a:lnTo>
                <a:lnTo>
                  <a:pt x="6" y="39"/>
                </a:lnTo>
                <a:lnTo>
                  <a:pt x="6" y="34"/>
                </a:lnTo>
                <a:lnTo>
                  <a:pt x="6" y="21"/>
                </a:lnTo>
                <a:lnTo>
                  <a:pt x="6" y="11"/>
                </a:lnTo>
                <a:lnTo>
                  <a:pt x="6" y="4"/>
                </a:lnTo>
                <a:lnTo>
                  <a:pt x="17" y="4"/>
                </a:lnTo>
                <a:lnTo>
                  <a:pt x="22" y="4"/>
                </a:lnTo>
                <a:lnTo>
                  <a:pt x="25" y="4"/>
                </a:lnTo>
                <a:lnTo>
                  <a:pt x="29" y="4"/>
                </a:lnTo>
                <a:lnTo>
                  <a:pt x="33" y="4"/>
                </a:lnTo>
                <a:lnTo>
                  <a:pt x="41" y="4"/>
                </a:lnTo>
                <a:lnTo>
                  <a:pt x="47" y="4"/>
                </a:lnTo>
                <a:lnTo>
                  <a:pt x="55" y="4"/>
                </a:lnTo>
                <a:lnTo>
                  <a:pt x="58" y="4"/>
                </a:lnTo>
                <a:lnTo>
                  <a:pt x="62" y="4"/>
                </a:lnTo>
                <a:lnTo>
                  <a:pt x="67" y="4"/>
                </a:lnTo>
                <a:lnTo>
                  <a:pt x="71" y="4"/>
                </a:lnTo>
                <a:lnTo>
                  <a:pt x="89" y="4"/>
                </a:lnTo>
                <a:lnTo>
                  <a:pt x="95" y="4"/>
                </a:lnTo>
                <a:lnTo>
                  <a:pt x="100" y="4"/>
                </a:lnTo>
                <a:lnTo>
                  <a:pt x="128" y="3"/>
                </a:lnTo>
                <a:lnTo>
                  <a:pt x="132" y="3"/>
                </a:lnTo>
                <a:lnTo>
                  <a:pt x="133" y="3"/>
                </a:lnTo>
                <a:lnTo>
                  <a:pt x="148" y="4"/>
                </a:lnTo>
                <a:lnTo>
                  <a:pt x="176" y="3"/>
                </a:lnTo>
                <a:lnTo>
                  <a:pt x="189" y="3"/>
                </a:lnTo>
                <a:lnTo>
                  <a:pt x="192" y="3"/>
                </a:lnTo>
                <a:lnTo>
                  <a:pt x="201" y="3"/>
                </a:lnTo>
                <a:lnTo>
                  <a:pt x="213" y="3"/>
                </a:lnTo>
                <a:lnTo>
                  <a:pt x="217" y="3"/>
                </a:lnTo>
                <a:lnTo>
                  <a:pt x="218" y="3"/>
                </a:lnTo>
                <a:lnTo>
                  <a:pt x="222" y="3"/>
                </a:lnTo>
                <a:lnTo>
                  <a:pt x="225" y="3"/>
                </a:lnTo>
                <a:lnTo>
                  <a:pt x="228" y="3"/>
                </a:lnTo>
                <a:lnTo>
                  <a:pt x="236" y="3"/>
                </a:lnTo>
                <a:lnTo>
                  <a:pt x="242" y="3"/>
                </a:lnTo>
                <a:lnTo>
                  <a:pt x="246" y="3"/>
                </a:lnTo>
                <a:lnTo>
                  <a:pt x="255" y="3"/>
                </a:lnTo>
                <a:lnTo>
                  <a:pt x="265" y="3"/>
                </a:lnTo>
                <a:lnTo>
                  <a:pt x="272" y="3"/>
                </a:lnTo>
                <a:lnTo>
                  <a:pt x="275" y="3"/>
                </a:lnTo>
                <a:lnTo>
                  <a:pt x="277" y="3"/>
                </a:lnTo>
                <a:lnTo>
                  <a:pt x="281" y="3"/>
                </a:lnTo>
                <a:lnTo>
                  <a:pt x="284" y="3"/>
                </a:lnTo>
                <a:lnTo>
                  <a:pt x="289" y="3"/>
                </a:lnTo>
                <a:lnTo>
                  <a:pt x="292" y="2"/>
                </a:lnTo>
                <a:lnTo>
                  <a:pt x="293" y="2"/>
                </a:lnTo>
                <a:lnTo>
                  <a:pt x="298" y="2"/>
                </a:lnTo>
                <a:lnTo>
                  <a:pt x="303" y="2"/>
                </a:lnTo>
                <a:lnTo>
                  <a:pt x="306" y="2"/>
                </a:lnTo>
                <a:lnTo>
                  <a:pt x="308" y="2"/>
                </a:lnTo>
                <a:lnTo>
                  <a:pt x="312" y="2"/>
                </a:lnTo>
                <a:lnTo>
                  <a:pt x="313" y="2"/>
                </a:lnTo>
                <a:lnTo>
                  <a:pt x="315" y="2"/>
                </a:lnTo>
                <a:lnTo>
                  <a:pt x="317" y="2"/>
                </a:lnTo>
                <a:lnTo>
                  <a:pt x="325" y="2"/>
                </a:lnTo>
                <a:lnTo>
                  <a:pt x="332" y="2"/>
                </a:lnTo>
                <a:lnTo>
                  <a:pt x="334" y="2"/>
                </a:lnTo>
                <a:lnTo>
                  <a:pt x="340" y="2"/>
                </a:lnTo>
                <a:lnTo>
                  <a:pt x="341" y="2"/>
                </a:lnTo>
                <a:lnTo>
                  <a:pt x="343" y="2"/>
                </a:lnTo>
                <a:lnTo>
                  <a:pt x="346" y="2"/>
                </a:lnTo>
                <a:lnTo>
                  <a:pt x="347" y="2"/>
                </a:lnTo>
                <a:lnTo>
                  <a:pt x="351" y="2"/>
                </a:lnTo>
                <a:lnTo>
                  <a:pt x="352" y="2"/>
                </a:lnTo>
                <a:lnTo>
                  <a:pt x="356" y="2"/>
                </a:lnTo>
                <a:lnTo>
                  <a:pt x="360" y="2"/>
                </a:lnTo>
                <a:lnTo>
                  <a:pt x="364" y="2"/>
                </a:lnTo>
                <a:lnTo>
                  <a:pt x="368" y="2"/>
                </a:lnTo>
                <a:lnTo>
                  <a:pt x="373" y="2"/>
                </a:lnTo>
                <a:lnTo>
                  <a:pt x="378" y="2"/>
                </a:lnTo>
                <a:lnTo>
                  <a:pt x="384" y="2"/>
                </a:lnTo>
                <a:lnTo>
                  <a:pt x="426" y="2"/>
                </a:lnTo>
                <a:lnTo>
                  <a:pt x="434" y="2"/>
                </a:lnTo>
                <a:lnTo>
                  <a:pt x="437" y="2"/>
                </a:lnTo>
                <a:lnTo>
                  <a:pt x="441" y="2"/>
                </a:lnTo>
                <a:lnTo>
                  <a:pt x="445" y="2"/>
                </a:lnTo>
                <a:lnTo>
                  <a:pt x="446" y="2"/>
                </a:lnTo>
                <a:lnTo>
                  <a:pt x="447" y="2"/>
                </a:lnTo>
                <a:lnTo>
                  <a:pt x="457" y="2"/>
                </a:lnTo>
                <a:lnTo>
                  <a:pt x="464" y="2"/>
                </a:lnTo>
                <a:lnTo>
                  <a:pt x="475" y="2"/>
                </a:lnTo>
                <a:lnTo>
                  <a:pt x="477" y="2"/>
                </a:lnTo>
                <a:lnTo>
                  <a:pt x="499" y="2"/>
                </a:lnTo>
                <a:lnTo>
                  <a:pt x="500" y="2"/>
                </a:lnTo>
                <a:lnTo>
                  <a:pt x="507" y="2"/>
                </a:lnTo>
                <a:lnTo>
                  <a:pt x="510" y="2"/>
                </a:lnTo>
                <a:lnTo>
                  <a:pt x="517" y="2"/>
                </a:lnTo>
                <a:lnTo>
                  <a:pt x="520" y="2"/>
                </a:lnTo>
                <a:lnTo>
                  <a:pt x="530" y="2"/>
                </a:lnTo>
                <a:lnTo>
                  <a:pt x="550" y="0"/>
                </a:lnTo>
                <a:lnTo>
                  <a:pt x="552" y="0"/>
                </a:lnTo>
                <a:lnTo>
                  <a:pt x="561" y="0"/>
                </a:lnTo>
                <a:lnTo>
                  <a:pt x="566" y="2"/>
                </a:lnTo>
                <a:lnTo>
                  <a:pt x="569" y="0"/>
                </a:lnTo>
                <a:lnTo>
                  <a:pt x="575" y="0"/>
                </a:lnTo>
                <a:lnTo>
                  <a:pt x="580" y="0"/>
                </a:lnTo>
                <a:lnTo>
                  <a:pt x="587"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64" name="Freeform 270" descr="Dashed downward diagonal"/>
          <p:cNvSpPr>
            <a:spLocks/>
          </p:cNvSpPr>
          <p:nvPr/>
        </p:nvSpPr>
        <p:spPr bwMode="auto">
          <a:xfrm>
            <a:off x="5354638" y="2459038"/>
            <a:ext cx="735012" cy="423862"/>
          </a:xfrm>
          <a:custGeom>
            <a:avLst/>
            <a:gdLst>
              <a:gd name="T0" fmla="*/ 2147483646 w 510"/>
              <a:gd name="T1" fmla="*/ 0 h 303"/>
              <a:gd name="T2" fmla="*/ 2147483646 w 510"/>
              <a:gd name="T3" fmla="*/ 0 h 303"/>
              <a:gd name="T4" fmla="*/ 2147483646 w 510"/>
              <a:gd name="T5" fmla="*/ 2147483646 h 303"/>
              <a:gd name="T6" fmla="*/ 2147483646 w 510"/>
              <a:gd name="T7" fmla="*/ 2147483646 h 303"/>
              <a:gd name="T8" fmla="*/ 2147483646 w 510"/>
              <a:gd name="T9" fmla="*/ 2147483646 h 303"/>
              <a:gd name="T10" fmla="*/ 2147483646 w 510"/>
              <a:gd name="T11" fmla="*/ 2147483646 h 303"/>
              <a:gd name="T12" fmla="*/ 2147483646 w 510"/>
              <a:gd name="T13" fmla="*/ 2147483646 h 303"/>
              <a:gd name="T14" fmla="*/ 2147483646 w 510"/>
              <a:gd name="T15" fmla="*/ 2147483646 h 303"/>
              <a:gd name="T16" fmla="*/ 2147483646 w 510"/>
              <a:gd name="T17" fmla="*/ 2147483646 h 303"/>
              <a:gd name="T18" fmla="*/ 2147483646 w 510"/>
              <a:gd name="T19" fmla="*/ 2147483646 h 303"/>
              <a:gd name="T20" fmla="*/ 2147483646 w 510"/>
              <a:gd name="T21" fmla="*/ 2147483646 h 303"/>
              <a:gd name="T22" fmla="*/ 2147483646 w 510"/>
              <a:gd name="T23" fmla="*/ 2147483646 h 303"/>
              <a:gd name="T24" fmla="*/ 2147483646 w 510"/>
              <a:gd name="T25" fmla="*/ 2147483646 h 303"/>
              <a:gd name="T26" fmla="*/ 2147483646 w 510"/>
              <a:gd name="T27" fmla="*/ 0 h 303"/>
              <a:gd name="T28" fmla="*/ 2147483646 w 510"/>
              <a:gd name="T29" fmla="*/ 2147483646 h 303"/>
              <a:gd name="T30" fmla="*/ 2147483646 w 510"/>
              <a:gd name="T31" fmla="*/ 2147483646 h 303"/>
              <a:gd name="T32" fmla="*/ 2147483646 w 510"/>
              <a:gd name="T33" fmla="*/ 2147483646 h 303"/>
              <a:gd name="T34" fmla="*/ 2147483646 w 510"/>
              <a:gd name="T35" fmla="*/ 2147483646 h 303"/>
              <a:gd name="T36" fmla="*/ 2147483646 w 510"/>
              <a:gd name="T37" fmla="*/ 2147483646 h 303"/>
              <a:gd name="T38" fmla="*/ 2147483646 w 510"/>
              <a:gd name="T39" fmla="*/ 2147483646 h 303"/>
              <a:gd name="T40" fmla="*/ 2147483646 w 510"/>
              <a:gd name="T41" fmla="*/ 2147483646 h 303"/>
              <a:gd name="T42" fmla="*/ 2147483646 w 510"/>
              <a:gd name="T43" fmla="*/ 2147483646 h 303"/>
              <a:gd name="T44" fmla="*/ 2147483646 w 510"/>
              <a:gd name="T45" fmla="*/ 2147483646 h 303"/>
              <a:gd name="T46" fmla="*/ 2147483646 w 510"/>
              <a:gd name="T47" fmla="*/ 2147483646 h 303"/>
              <a:gd name="T48" fmla="*/ 2147483646 w 510"/>
              <a:gd name="T49" fmla="*/ 2147483646 h 303"/>
              <a:gd name="T50" fmla="*/ 2147483646 w 510"/>
              <a:gd name="T51" fmla="*/ 2147483646 h 303"/>
              <a:gd name="T52" fmla="*/ 2147483646 w 510"/>
              <a:gd name="T53" fmla="*/ 2147483646 h 303"/>
              <a:gd name="T54" fmla="*/ 2147483646 w 510"/>
              <a:gd name="T55" fmla="*/ 2147483646 h 303"/>
              <a:gd name="T56" fmla="*/ 2147483646 w 510"/>
              <a:gd name="T57" fmla="*/ 2147483646 h 303"/>
              <a:gd name="T58" fmla="*/ 2147483646 w 510"/>
              <a:gd name="T59" fmla="*/ 2147483646 h 303"/>
              <a:gd name="T60" fmla="*/ 2147483646 w 510"/>
              <a:gd name="T61" fmla="*/ 2147483646 h 303"/>
              <a:gd name="T62" fmla="*/ 2147483646 w 510"/>
              <a:gd name="T63" fmla="*/ 2147483646 h 303"/>
              <a:gd name="T64" fmla="*/ 2147483646 w 510"/>
              <a:gd name="T65" fmla="*/ 2147483646 h 303"/>
              <a:gd name="T66" fmla="*/ 2147483646 w 510"/>
              <a:gd name="T67" fmla="*/ 2147483646 h 303"/>
              <a:gd name="T68" fmla="*/ 2147483646 w 510"/>
              <a:gd name="T69" fmla="*/ 2147483646 h 303"/>
              <a:gd name="T70" fmla="*/ 2147483646 w 510"/>
              <a:gd name="T71" fmla="*/ 2147483646 h 303"/>
              <a:gd name="T72" fmla="*/ 2147483646 w 510"/>
              <a:gd name="T73" fmla="*/ 2147483646 h 303"/>
              <a:gd name="T74" fmla="*/ 2147483646 w 510"/>
              <a:gd name="T75" fmla="*/ 2147483646 h 303"/>
              <a:gd name="T76" fmla="*/ 2147483646 w 510"/>
              <a:gd name="T77" fmla="*/ 2147483646 h 303"/>
              <a:gd name="T78" fmla="*/ 2147483646 w 510"/>
              <a:gd name="T79" fmla="*/ 2147483646 h 303"/>
              <a:gd name="T80" fmla="*/ 2147483646 w 510"/>
              <a:gd name="T81" fmla="*/ 2147483646 h 303"/>
              <a:gd name="T82" fmla="*/ 2147483646 w 510"/>
              <a:gd name="T83" fmla="*/ 2147483646 h 303"/>
              <a:gd name="T84" fmla="*/ 2147483646 w 510"/>
              <a:gd name="T85" fmla="*/ 2147483646 h 303"/>
              <a:gd name="T86" fmla="*/ 2147483646 w 510"/>
              <a:gd name="T87" fmla="*/ 2147483646 h 303"/>
              <a:gd name="T88" fmla="*/ 2147483646 w 510"/>
              <a:gd name="T89" fmla="*/ 2147483646 h 303"/>
              <a:gd name="T90" fmla="*/ 2147483646 w 510"/>
              <a:gd name="T91" fmla="*/ 2147483646 h 303"/>
              <a:gd name="T92" fmla="*/ 0 w 510"/>
              <a:gd name="T93" fmla="*/ 2147483646 h 303"/>
              <a:gd name="T94" fmla="*/ 0 w 510"/>
              <a:gd name="T95" fmla="*/ 2147483646 h 303"/>
              <a:gd name="T96" fmla="*/ 0 w 510"/>
              <a:gd name="T97" fmla="*/ 2147483646 h 303"/>
              <a:gd name="T98" fmla="*/ 0 w 510"/>
              <a:gd name="T99" fmla="*/ 2147483646 h 303"/>
              <a:gd name="T100" fmla="*/ 0 w 510"/>
              <a:gd name="T101" fmla="*/ 2147483646 h 303"/>
              <a:gd name="T102" fmla="*/ 0 w 510"/>
              <a:gd name="T103" fmla="*/ 2147483646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303"/>
              <a:gd name="T158" fmla="*/ 510 w 510"/>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303">
                <a:moveTo>
                  <a:pt x="0" y="0"/>
                </a:moveTo>
                <a:lnTo>
                  <a:pt x="12" y="0"/>
                </a:lnTo>
                <a:lnTo>
                  <a:pt x="20" y="0"/>
                </a:lnTo>
                <a:lnTo>
                  <a:pt x="23" y="0"/>
                </a:lnTo>
                <a:lnTo>
                  <a:pt x="29" y="0"/>
                </a:lnTo>
                <a:lnTo>
                  <a:pt x="35" y="0"/>
                </a:lnTo>
                <a:lnTo>
                  <a:pt x="45" y="0"/>
                </a:lnTo>
                <a:lnTo>
                  <a:pt x="54" y="0"/>
                </a:lnTo>
                <a:lnTo>
                  <a:pt x="56" y="0"/>
                </a:lnTo>
                <a:lnTo>
                  <a:pt x="59" y="0"/>
                </a:lnTo>
                <a:lnTo>
                  <a:pt x="63" y="0"/>
                </a:lnTo>
                <a:lnTo>
                  <a:pt x="68" y="0"/>
                </a:lnTo>
                <a:lnTo>
                  <a:pt x="72" y="0"/>
                </a:lnTo>
                <a:lnTo>
                  <a:pt x="91" y="1"/>
                </a:lnTo>
                <a:lnTo>
                  <a:pt x="96" y="1"/>
                </a:lnTo>
                <a:lnTo>
                  <a:pt x="97" y="1"/>
                </a:lnTo>
                <a:lnTo>
                  <a:pt x="105" y="1"/>
                </a:lnTo>
                <a:lnTo>
                  <a:pt x="107" y="1"/>
                </a:lnTo>
                <a:lnTo>
                  <a:pt x="119" y="1"/>
                </a:lnTo>
                <a:lnTo>
                  <a:pt x="120" y="1"/>
                </a:lnTo>
                <a:lnTo>
                  <a:pt x="124" y="1"/>
                </a:lnTo>
                <a:lnTo>
                  <a:pt x="131" y="1"/>
                </a:lnTo>
                <a:lnTo>
                  <a:pt x="140" y="1"/>
                </a:lnTo>
                <a:lnTo>
                  <a:pt x="142" y="2"/>
                </a:lnTo>
                <a:lnTo>
                  <a:pt x="147" y="1"/>
                </a:lnTo>
                <a:lnTo>
                  <a:pt x="148" y="1"/>
                </a:lnTo>
                <a:lnTo>
                  <a:pt x="156" y="2"/>
                </a:lnTo>
                <a:lnTo>
                  <a:pt x="169" y="2"/>
                </a:lnTo>
                <a:lnTo>
                  <a:pt x="179" y="1"/>
                </a:lnTo>
                <a:lnTo>
                  <a:pt x="185" y="1"/>
                </a:lnTo>
                <a:lnTo>
                  <a:pt x="186" y="1"/>
                </a:lnTo>
                <a:lnTo>
                  <a:pt x="191" y="1"/>
                </a:lnTo>
                <a:lnTo>
                  <a:pt x="204" y="2"/>
                </a:lnTo>
                <a:lnTo>
                  <a:pt x="216" y="2"/>
                </a:lnTo>
                <a:lnTo>
                  <a:pt x="225" y="2"/>
                </a:lnTo>
                <a:lnTo>
                  <a:pt x="228" y="2"/>
                </a:lnTo>
                <a:lnTo>
                  <a:pt x="233" y="2"/>
                </a:lnTo>
                <a:lnTo>
                  <a:pt x="239" y="2"/>
                </a:lnTo>
                <a:lnTo>
                  <a:pt x="242" y="2"/>
                </a:lnTo>
                <a:lnTo>
                  <a:pt x="247" y="2"/>
                </a:lnTo>
                <a:lnTo>
                  <a:pt x="251" y="2"/>
                </a:lnTo>
                <a:lnTo>
                  <a:pt x="263" y="2"/>
                </a:lnTo>
                <a:lnTo>
                  <a:pt x="268" y="2"/>
                </a:lnTo>
                <a:lnTo>
                  <a:pt x="277" y="2"/>
                </a:lnTo>
                <a:lnTo>
                  <a:pt x="289" y="2"/>
                </a:lnTo>
                <a:lnTo>
                  <a:pt x="300" y="2"/>
                </a:lnTo>
                <a:lnTo>
                  <a:pt x="303" y="2"/>
                </a:lnTo>
                <a:lnTo>
                  <a:pt x="307" y="2"/>
                </a:lnTo>
                <a:lnTo>
                  <a:pt x="312" y="2"/>
                </a:lnTo>
                <a:lnTo>
                  <a:pt x="315" y="2"/>
                </a:lnTo>
                <a:lnTo>
                  <a:pt x="316" y="2"/>
                </a:lnTo>
                <a:lnTo>
                  <a:pt x="325" y="2"/>
                </a:lnTo>
                <a:lnTo>
                  <a:pt x="329" y="2"/>
                </a:lnTo>
                <a:lnTo>
                  <a:pt x="344" y="2"/>
                </a:lnTo>
                <a:lnTo>
                  <a:pt x="348" y="2"/>
                </a:lnTo>
                <a:lnTo>
                  <a:pt x="353" y="2"/>
                </a:lnTo>
                <a:lnTo>
                  <a:pt x="355" y="2"/>
                </a:lnTo>
                <a:lnTo>
                  <a:pt x="358" y="2"/>
                </a:lnTo>
                <a:lnTo>
                  <a:pt x="373" y="2"/>
                </a:lnTo>
                <a:lnTo>
                  <a:pt x="382" y="2"/>
                </a:lnTo>
                <a:lnTo>
                  <a:pt x="386" y="2"/>
                </a:lnTo>
                <a:lnTo>
                  <a:pt x="389" y="2"/>
                </a:lnTo>
                <a:lnTo>
                  <a:pt x="396" y="2"/>
                </a:lnTo>
                <a:lnTo>
                  <a:pt x="411" y="1"/>
                </a:lnTo>
                <a:lnTo>
                  <a:pt x="421" y="1"/>
                </a:lnTo>
                <a:lnTo>
                  <a:pt x="445" y="1"/>
                </a:lnTo>
                <a:lnTo>
                  <a:pt x="468" y="0"/>
                </a:lnTo>
                <a:lnTo>
                  <a:pt x="481" y="0"/>
                </a:lnTo>
                <a:lnTo>
                  <a:pt x="493" y="0"/>
                </a:lnTo>
                <a:lnTo>
                  <a:pt x="505" y="0"/>
                </a:lnTo>
                <a:lnTo>
                  <a:pt x="505" y="4"/>
                </a:lnTo>
                <a:lnTo>
                  <a:pt x="505" y="7"/>
                </a:lnTo>
                <a:lnTo>
                  <a:pt x="505" y="10"/>
                </a:lnTo>
                <a:lnTo>
                  <a:pt x="505" y="18"/>
                </a:lnTo>
                <a:lnTo>
                  <a:pt x="505" y="29"/>
                </a:lnTo>
                <a:lnTo>
                  <a:pt x="505" y="35"/>
                </a:lnTo>
                <a:lnTo>
                  <a:pt x="505" y="40"/>
                </a:lnTo>
                <a:lnTo>
                  <a:pt x="505" y="53"/>
                </a:lnTo>
                <a:lnTo>
                  <a:pt x="505" y="55"/>
                </a:lnTo>
                <a:lnTo>
                  <a:pt x="505" y="65"/>
                </a:lnTo>
                <a:lnTo>
                  <a:pt x="505" y="69"/>
                </a:lnTo>
                <a:lnTo>
                  <a:pt x="505" y="79"/>
                </a:lnTo>
                <a:lnTo>
                  <a:pt x="505" y="85"/>
                </a:lnTo>
                <a:lnTo>
                  <a:pt x="505" y="91"/>
                </a:lnTo>
                <a:lnTo>
                  <a:pt x="505" y="103"/>
                </a:lnTo>
                <a:lnTo>
                  <a:pt x="505" y="107"/>
                </a:lnTo>
                <a:lnTo>
                  <a:pt x="505" y="111"/>
                </a:lnTo>
                <a:lnTo>
                  <a:pt x="505" y="115"/>
                </a:lnTo>
                <a:lnTo>
                  <a:pt x="505" y="116"/>
                </a:lnTo>
                <a:lnTo>
                  <a:pt x="505" y="120"/>
                </a:lnTo>
                <a:lnTo>
                  <a:pt x="505" y="123"/>
                </a:lnTo>
                <a:lnTo>
                  <a:pt x="505" y="128"/>
                </a:lnTo>
                <a:lnTo>
                  <a:pt x="505" y="133"/>
                </a:lnTo>
                <a:lnTo>
                  <a:pt x="505" y="140"/>
                </a:lnTo>
                <a:lnTo>
                  <a:pt x="505" y="148"/>
                </a:lnTo>
                <a:lnTo>
                  <a:pt x="505" y="153"/>
                </a:lnTo>
                <a:lnTo>
                  <a:pt x="505" y="157"/>
                </a:lnTo>
                <a:lnTo>
                  <a:pt x="505" y="162"/>
                </a:lnTo>
                <a:lnTo>
                  <a:pt x="505" y="164"/>
                </a:lnTo>
                <a:lnTo>
                  <a:pt x="505" y="170"/>
                </a:lnTo>
                <a:lnTo>
                  <a:pt x="505" y="173"/>
                </a:lnTo>
                <a:lnTo>
                  <a:pt x="505" y="175"/>
                </a:lnTo>
                <a:lnTo>
                  <a:pt x="505" y="180"/>
                </a:lnTo>
                <a:lnTo>
                  <a:pt x="505" y="185"/>
                </a:lnTo>
                <a:lnTo>
                  <a:pt x="505" y="190"/>
                </a:lnTo>
                <a:lnTo>
                  <a:pt x="505" y="200"/>
                </a:lnTo>
                <a:lnTo>
                  <a:pt x="505" y="203"/>
                </a:lnTo>
                <a:lnTo>
                  <a:pt x="505" y="205"/>
                </a:lnTo>
                <a:lnTo>
                  <a:pt x="505" y="208"/>
                </a:lnTo>
                <a:lnTo>
                  <a:pt x="505" y="215"/>
                </a:lnTo>
                <a:lnTo>
                  <a:pt x="505" y="217"/>
                </a:lnTo>
                <a:lnTo>
                  <a:pt x="505" y="227"/>
                </a:lnTo>
                <a:lnTo>
                  <a:pt x="507" y="227"/>
                </a:lnTo>
                <a:lnTo>
                  <a:pt x="507" y="236"/>
                </a:lnTo>
                <a:lnTo>
                  <a:pt x="507" y="239"/>
                </a:lnTo>
                <a:lnTo>
                  <a:pt x="507" y="248"/>
                </a:lnTo>
                <a:lnTo>
                  <a:pt x="507" y="252"/>
                </a:lnTo>
                <a:lnTo>
                  <a:pt x="509" y="264"/>
                </a:lnTo>
                <a:lnTo>
                  <a:pt x="507" y="275"/>
                </a:lnTo>
                <a:lnTo>
                  <a:pt x="507" y="277"/>
                </a:lnTo>
                <a:lnTo>
                  <a:pt x="509" y="287"/>
                </a:lnTo>
                <a:lnTo>
                  <a:pt x="509" y="288"/>
                </a:lnTo>
                <a:lnTo>
                  <a:pt x="509" y="291"/>
                </a:lnTo>
                <a:lnTo>
                  <a:pt x="507" y="300"/>
                </a:lnTo>
                <a:lnTo>
                  <a:pt x="502" y="300"/>
                </a:lnTo>
                <a:lnTo>
                  <a:pt x="495" y="300"/>
                </a:lnTo>
                <a:lnTo>
                  <a:pt x="492" y="300"/>
                </a:lnTo>
                <a:lnTo>
                  <a:pt x="490" y="300"/>
                </a:lnTo>
                <a:lnTo>
                  <a:pt x="483" y="300"/>
                </a:lnTo>
                <a:lnTo>
                  <a:pt x="478" y="300"/>
                </a:lnTo>
                <a:lnTo>
                  <a:pt x="473" y="300"/>
                </a:lnTo>
                <a:lnTo>
                  <a:pt x="471" y="300"/>
                </a:lnTo>
                <a:lnTo>
                  <a:pt x="468" y="300"/>
                </a:lnTo>
                <a:lnTo>
                  <a:pt x="466" y="300"/>
                </a:lnTo>
                <a:lnTo>
                  <a:pt x="462" y="300"/>
                </a:lnTo>
                <a:lnTo>
                  <a:pt x="460" y="300"/>
                </a:lnTo>
                <a:lnTo>
                  <a:pt x="447" y="302"/>
                </a:lnTo>
                <a:lnTo>
                  <a:pt x="441" y="302"/>
                </a:lnTo>
                <a:lnTo>
                  <a:pt x="435" y="302"/>
                </a:lnTo>
                <a:lnTo>
                  <a:pt x="433" y="302"/>
                </a:lnTo>
                <a:lnTo>
                  <a:pt x="425" y="300"/>
                </a:lnTo>
                <a:lnTo>
                  <a:pt x="423" y="300"/>
                </a:lnTo>
                <a:lnTo>
                  <a:pt x="418" y="300"/>
                </a:lnTo>
                <a:lnTo>
                  <a:pt x="410" y="300"/>
                </a:lnTo>
                <a:lnTo>
                  <a:pt x="406" y="300"/>
                </a:lnTo>
                <a:lnTo>
                  <a:pt x="399" y="300"/>
                </a:lnTo>
                <a:lnTo>
                  <a:pt x="391" y="300"/>
                </a:lnTo>
                <a:lnTo>
                  <a:pt x="386" y="300"/>
                </a:lnTo>
                <a:lnTo>
                  <a:pt x="383" y="300"/>
                </a:lnTo>
                <a:lnTo>
                  <a:pt x="382" y="300"/>
                </a:lnTo>
                <a:lnTo>
                  <a:pt x="378" y="300"/>
                </a:lnTo>
                <a:lnTo>
                  <a:pt x="372" y="300"/>
                </a:lnTo>
                <a:lnTo>
                  <a:pt x="369" y="300"/>
                </a:lnTo>
                <a:lnTo>
                  <a:pt x="363" y="300"/>
                </a:lnTo>
                <a:lnTo>
                  <a:pt x="358" y="300"/>
                </a:lnTo>
                <a:lnTo>
                  <a:pt x="351" y="300"/>
                </a:lnTo>
                <a:lnTo>
                  <a:pt x="339" y="300"/>
                </a:lnTo>
                <a:lnTo>
                  <a:pt x="338" y="300"/>
                </a:lnTo>
                <a:lnTo>
                  <a:pt x="329" y="300"/>
                </a:lnTo>
                <a:lnTo>
                  <a:pt x="328" y="300"/>
                </a:lnTo>
                <a:lnTo>
                  <a:pt x="318" y="300"/>
                </a:lnTo>
                <a:lnTo>
                  <a:pt x="316" y="300"/>
                </a:lnTo>
                <a:lnTo>
                  <a:pt x="304" y="300"/>
                </a:lnTo>
                <a:lnTo>
                  <a:pt x="300" y="300"/>
                </a:lnTo>
                <a:lnTo>
                  <a:pt x="292" y="300"/>
                </a:lnTo>
                <a:lnTo>
                  <a:pt x="279" y="300"/>
                </a:lnTo>
                <a:lnTo>
                  <a:pt x="272" y="300"/>
                </a:lnTo>
                <a:lnTo>
                  <a:pt x="270" y="300"/>
                </a:lnTo>
                <a:lnTo>
                  <a:pt x="267" y="300"/>
                </a:lnTo>
                <a:lnTo>
                  <a:pt x="256" y="300"/>
                </a:lnTo>
                <a:lnTo>
                  <a:pt x="251" y="300"/>
                </a:lnTo>
                <a:lnTo>
                  <a:pt x="245" y="300"/>
                </a:lnTo>
                <a:lnTo>
                  <a:pt x="238" y="300"/>
                </a:lnTo>
                <a:lnTo>
                  <a:pt x="236" y="300"/>
                </a:lnTo>
                <a:lnTo>
                  <a:pt x="231" y="300"/>
                </a:lnTo>
                <a:lnTo>
                  <a:pt x="227" y="300"/>
                </a:lnTo>
                <a:lnTo>
                  <a:pt x="220" y="300"/>
                </a:lnTo>
                <a:lnTo>
                  <a:pt x="219" y="300"/>
                </a:lnTo>
                <a:lnTo>
                  <a:pt x="215" y="300"/>
                </a:lnTo>
                <a:lnTo>
                  <a:pt x="207" y="300"/>
                </a:lnTo>
                <a:lnTo>
                  <a:pt x="203" y="300"/>
                </a:lnTo>
                <a:lnTo>
                  <a:pt x="192" y="300"/>
                </a:lnTo>
                <a:lnTo>
                  <a:pt x="190" y="300"/>
                </a:lnTo>
                <a:lnTo>
                  <a:pt x="183" y="300"/>
                </a:lnTo>
                <a:lnTo>
                  <a:pt x="173" y="300"/>
                </a:lnTo>
                <a:lnTo>
                  <a:pt x="171" y="300"/>
                </a:lnTo>
                <a:lnTo>
                  <a:pt x="170" y="300"/>
                </a:lnTo>
                <a:lnTo>
                  <a:pt x="167" y="300"/>
                </a:lnTo>
                <a:lnTo>
                  <a:pt x="164" y="300"/>
                </a:lnTo>
                <a:lnTo>
                  <a:pt x="159" y="300"/>
                </a:lnTo>
                <a:lnTo>
                  <a:pt x="156" y="300"/>
                </a:lnTo>
                <a:lnTo>
                  <a:pt x="155" y="300"/>
                </a:lnTo>
                <a:lnTo>
                  <a:pt x="150" y="300"/>
                </a:lnTo>
                <a:lnTo>
                  <a:pt x="147" y="300"/>
                </a:lnTo>
                <a:lnTo>
                  <a:pt x="140" y="300"/>
                </a:lnTo>
                <a:lnTo>
                  <a:pt x="135" y="300"/>
                </a:lnTo>
                <a:lnTo>
                  <a:pt x="130" y="300"/>
                </a:lnTo>
                <a:lnTo>
                  <a:pt x="123" y="300"/>
                </a:lnTo>
                <a:lnTo>
                  <a:pt x="120" y="300"/>
                </a:lnTo>
                <a:lnTo>
                  <a:pt x="119" y="300"/>
                </a:lnTo>
                <a:lnTo>
                  <a:pt x="115" y="300"/>
                </a:lnTo>
                <a:lnTo>
                  <a:pt x="114" y="300"/>
                </a:lnTo>
                <a:lnTo>
                  <a:pt x="112" y="300"/>
                </a:lnTo>
                <a:lnTo>
                  <a:pt x="107" y="300"/>
                </a:lnTo>
                <a:lnTo>
                  <a:pt x="101" y="300"/>
                </a:lnTo>
                <a:lnTo>
                  <a:pt x="100" y="300"/>
                </a:lnTo>
                <a:lnTo>
                  <a:pt x="96" y="300"/>
                </a:lnTo>
                <a:lnTo>
                  <a:pt x="92" y="300"/>
                </a:lnTo>
                <a:lnTo>
                  <a:pt x="87" y="300"/>
                </a:lnTo>
                <a:lnTo>
                  <a:pt x="85" y="300"/>
                </a:lnTo>
                <a:lnTo>
                  <a:pt x="80" y="300"/>
                </a:lnTo>
                <a:lnTo>
                  <a:pt x="72" y="300"/>
                </a:lnTo>
                <a:lnTo>
                  <a:pt x="61" y="300"/>
                </a:lnTo>
                <a:lnTo>
                  <a:pt x="50" y="300"/>
                </a:lnTo>
                <a:lnTo>
                  <a:pt x="39" y="300"/>
                </a:lnTo>
                <a:lnTo>
                  <a:pt x="31" y="300"/>
                </a:lnTo>
                <a:lnTo>
                  <a:pt x="27" y="300"/>
                </a:lnTo>
                <a:lnTo>
                  <a:pt x="19" y="300"/>
                </a:lnTo>
                <a:lnTo>
                  <a:pt x="16" y="302"/>
                </a:lnTo>
                <a:lnTo>
                  <a:pt x="5" y="302"/>
                </a:lnTo>
                <a:lnTo>
                  <a:pt x="3" y="302"/>
                </a:lnTo>
                <a:lnTo>
                  <a:pt x="3" y="291"/>
                </a:lnTo>
                <a:lnTo>
                  <a:pt x="3" y="288"/>
                </a:lnTo>
                <a:lnTo>
                  <a:pt x="3" y="283"/>
                </a:lnTo>
                <a:lnTo>
                  <a:pt x="3" y="277"/>
                </a:lnTo>
                <a:lnTo>
                  <a:pt x="3" y="273"/>
                </a:lnTo>
                <a:lnTo>
                  <a:pt x="3" y="264"/>
                </a:lnTo>
                <a:lnTo>
                  <a:pt x="3" y="257"/>
                </a:lnTo>
                <a:lnTo>
                  <a:pt x="3" y="252"/>
                </a:lnTo>
                <a:lnTo>
                  <a:pt x="3" y="236"/>
                </a:lnTo>
                <a:lnTo>
                  <a:pt x="3" y="233"/>
                </a:lnTo>
                <a:lnTo>
                  <a:pt x="0" y="215"/>
                </a:lnTo>
                <a:lnTo>
                  <a:pt x="0" y="208"/>
                </a:lnTo>
                <a:lnTo>
                  <a:pt x="0" y="203"/>
                </a:lnTo>
                <a:lnTo>
                  <a:pt x="0" y="186"/>
                </a:lnTo>
                <a:lnTo>
                  <a:pt x="0" y="177"/>
                </a:lnTo>
                <a:lnTo>
                  <a:pt x="0" y="174"/>
                </a:lnTo>
                <a:lnTo>
                  <a:pt x="0" y="169"/>
                </a:lnTo>
                <a:lnTo>
                  <a:pt x="0" y="164"/>
                </a:lnTo>
                <a:lnTo>
                  <a:pt x="0" y="160"/>
                </a:lnTo>
                <a:lnTo>
                  <a:pt x="0" y="140"/>
                </a:lnTo>
                <a:lnTo>
                  <a:pt x="0" y="133"/>
                </a:lnTo>
                <a:lnTo>
                  <a:pt x="0" y="129"/>
                </a:lnTo>
                <a:lnTo>
                  <a:pt x="0" y="121"/>
                </a:lnTo>
                <a:lnTo>
                  <a:pt x="0" y="107"/>
                </a:lnTo>
                <a:lnTo>
                  <a:pt x="0" y="105"/>
                </a:lnTo>
                <a:lnTo>
                  <a:pt x="0" y="98"/>
                </a:lnTo>
                <a:lnTo>
                  <a:pt x="0" y="95"/>
                </a:lnTo>
                <a:lnTo>
                  <a:pt x="0" y="85"/>
                </a:lnTo>
                <a:lnTo>
                  <a:pt x="0" y="79"/>
                </a:lnTo>
                <a:lnTo>
                  <a:pt x="0" y="71"/>
                </a:lnTo>
                <a:lnTo>
                  <a:pt x="0" y="68"/>
                </a:lnTo>
                <a:lnTo>
                  <a:pt x="0" y="64"/>
                </a:lnTo>
                <a:lnTo>
                  <a:pt x="0" y="55"/>
                </a:lnTo>
                <a:lnTo>
                  <a:pt x="0" y="53"/>
                </a:lnTo>
                <a:lnTo>
                  <a:pt x="0" y="32"/>
                </a:lnTo>
                <a:lnTo>
                  <a:pt x="0" y="29"/>
                </a:lnTo>
                <a:lnTo>
                  <a:pt x="0" y="23"/>
                </a:lnTo>
                <a:lnTo>
                  <a:pt x="0" y="17"/>
                </a:lnTo>
                <a:lnTo>
                  <a:pt x="0" y="4"/>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5" name="Freeform 271" descr="Dashed downward diagonal"/>
          <p:cNvSpPr>
            <a:spLocks/>
          </p:cNvSpPr>
          <p:nvPr/>
        </p:nvSpPr>
        <p:spPr bwMode="auto">
          <a:xfrm>
            <a:off x="4745038" y="1944689"/>
            <a:ext cx="609600" cy="898525"/>
          </a:xfrm>
          <a:custGeom>
            <a:avLst/>
            <a:gdLst>
              <a:gd name="T0" fmla="*/ 2147483646 w 423"/>
              <a:gd name="T1" fmla="*/ 0 h 642"/>
              <a:gd name="T2" fmla="*/ 2147483646 w 423"/>
              <a:gd name="T3" fmla="*/ 0 h 642"/>
              <a:gd name="T4" fmla="*/ 2147483646 w 423"/>
              <a:gd name="T5" fmla="*/ 0 h 642"/>
              <a:gd name="T6" fmla="*/ 2147483646 w 423"/>
              <a:gd name="T7" fmla="*/ 0 h 642"/>
              <a:gd name="T8" fmla="*/ 2147483646 w 423"/>
              <a:gd name="T9" fmla="*/ 0 h 642"/>
              <a:gd name="T10" fmla="*/ 2147483646 w 423"/>
              <a:gd name="T11" fmla="*/ 0 h 642"/>
              <a:gd name="T12" fmla="*/ 2147483646 w 423"/>
              <a:gd name="T13" fmla="*/ 0 h 642"/>
              <a:gd name="T14" fmla="*/ 2147483646 w 423"/>
              <a:gd name="T15" fmla="*/ 0 h 642"/>
              <a:gd name="T16" fmla="*/ 2147483646 w 423"/>
              <a:gd name="T17" fmla="*/ 0 h 642"/>
              <a:gd name="T18" fmla="*/ 2147483646 w 423"/>
              <a:gd name="T19" fmla="*/ 2147483646 h 642"/>
              <a:gd name="T20" fmla="*/ 2147483646 w 423"/>
              <a:gd name="T21" fmla="*/ 2147483646 h 642"/>
              <a:gd name="T22" fmla="*/ 2147483646 w 423"/>
              <a:gd name="T23" fmla="*/ 0 h 642"/>
              <a:gd name="T24" fmla="*/ 2147483646 w 423"/>
              <a:gd name="T25" fmla="*/ 0 h 642"/>
              <a:gd name="T26" fmla="*/ 2147483646 w 423"/>
              <a:gd name="T27" fmla="*/ 2147483646 h 642"/>
              <a:gd name="T28" fmla="*/ 2147483646 w 423"/>
              <a:gd name="T29" fmla="*/ 2147483646 h 642"/>
              <a:gd name="T30" fmla="*/ 2147483646 w 423"/>
              <a:gd name="T31" fmla="*/ 2147483646 h 642"/>
              <a:gd name="T32" fmla="*/ 2147483646 w 423"/>
              <a:gd name="T33" fmla="*/ 2147483646 h 642"/>
              <a:gd name="T34" fmla="*/ 2147483646 w 423"/>
              <a:gd name="T35" fmla="*/ 2147483646 h 642"/>
              <a:gd name="T36" fmla="*/ 2147483646 w 423"/>
              <a:gd name="T37" fmla="*/ 2147483646 h 642"/>
              <a:gd name="T38" fmla="*/ 2147483646 w 423"/>
              <a:gd name="T39" fmla="*/ 2147483646 h 642"/>
              <a:gd name="T40" fmla="*/ 2147483646 w 423"/>
              <a:gd name="T41" fmla="*/ 2147483646 h 642"/>
              <a:gd name="T42" fmla="*/ 2147483646 w 423"/>
              <a:gd name="T43" fmla="*/ 2147483646 h 642"/>
              <a:gd name="T44" fmla="*/ 2147483646 w 423"/>
              <a:gd name="T45" fmla="*/ 2147483646 h 642"/>
              <a:gd name="T46" fmla="*/ 2147483646 w 423"/>
              <a:gd name="T47" fmla="*/ 2147483646 h 642"/>
              <a:gd name="T48" fmla="*/ 2147483646 w 423"/>
              <a:gd name="T49" fmla="*/ 2147483646 h 642"/>
              <a:gd name="T50" fmla="*/ 2147483646 w 423"/>
              <a:gd name="T51" fmla="*/ 2147483646 h 642"/>
              <a:gd name="T52" fmla="*/ 2147483646 w 423"/>
              <a:gd name="T53" fmla="*/ 2147483646 h 642"/>
              <a:gd name="T54" fmla="*/ 2147483646 w 423"/>
              <a:gd name="T55" fmla="*/ 2147483646 h 642"/>
              <a:gd name="T56" fmla="*/ 2147483646 w 423"/>
              <a:gd name="T57" fmla="*/ 2147483646 h 642"/>
              <a:gd name="T58" fmla="*/ 2147483646 w 423"/>
              <a:gd name="T59" fmla="*/ 2147483646 h 642"/>
              <a:gd name="T60" fmla="*/ 2147483646 w 423"/>
              <a:gd name="T61" fmla="*/ 2147483646 h 642"/>
              <a:gd name="T62" fmla="*/ 2147483646 w 423"/>
              <a:gd name="T63" fmla="*/ 2147483646 h 642"/>
              <a:gd name="T64" fmla="*/ 2147483646 w 423"/>
              <a:gd name="T65" fmla="*/ 2147483646 h 642"/>
              <a:gd name="T66" fmla="*/ 2147483646 w 423"/>
              <a:gd name="T67" fmla="*/ 2147483646 h 642"/>
              <a:gd name="T68" fmla="*/ 2147483646 w 423"/>
              <a:gd name="T69" fmla="*/ 2147483646 h 642"/>
              <a:gd name="T70" fmla="*/ 2147483646 w 423"/>
              <a:gd name="T71" fmla="*/ 2147483646 h 642"/>
              <a:gd name="T72" fmla="*/ 2147483646 w 423"/>
              <a:gd name="T73" fmla="*/ 2147483646 h 642"/>
              <a:gd name="T74" fmla="*/ 2147483646 w 423"/>
              <a:gd name="T75" fmla="*/ 2147483646 h 642"/>
              <a:gd name="T76" fmla="*/ 2147483646 w 423"/>
              <a:gd name="T77" fmla="*/ 2147483646 h 642"/>
              <a:gd name="T78" fmla="*/ 2147483646 w 423"/>
              <a:gd name="T79" fmla="*/ 2147483646 h 642"/>
              <a:gd name="T80" fmla="*/ 2147483646 w 423"/>
              <a:gd name="T81" fmla="*/ 2147483646 h 642"/>
              <a:gd name="T82" fmla="*/ 2147483646 w 423"/>
              <a:gd name="T83" fmla="*/ 2147483646 h 642"/>
              <a:gd name="T84" fmla="*/ 2147483646 w 423"/>
              <a:gd name="T85" fmla="*/ 2147483646 h 642"/>
              <a:gd name="T86" fmla="*/ 2147483646 w 423"/>
              <a:gd name="T87" fmla="*/ 2147483646 h 642"/>
              <a:gd name="T88" fmla="*/ 2147483646 w 423"/>
              <a:gd name="T89" fmla="*/ 2147483646 h 642"/>
              <a:gd name="T90" fmla="*/ 2147483646 w 423"/>
              <a:gd name="T91" fmla="*/ 2147483646 h 642"/>
              <a:gd name="T92" fmla="*/ 2147483646 w 423"/>
              <a:gd name="T93" fmla="*/ 2147483646 h 642"/>
              <a:gd name="T94" fmla="*/ 2147483646 w 423"/>
              <a:gd name="T95" fmla="*/ 2147483646 h 642"/>
              <a:gd name="T96" fmla="*/ 2147483646 w 423"/>
              <a:gd name="T97" fmla="*/ 2147483646 h 642"/>
              <a:gd name="T98" fmla="*/ 2147483646 w 423"/>
              <a:gd name="T99" fmla="*/ 2147483646 h 642"/>
              <a:gd name="T100" fmla="*/ 2147483646 w 423"/>
              <a:gd name="T101" fmla="*/ 2147483646 h 642"/>
              <a:gd name="T102" fmla="*/ 2147483646 w 423"/>
              <a:gd name="T103" fmla="*/ 2147483646 h 642"/>
              <a:gd name="T104" fmla="*/ 2147483646 w 423"/>
              <a:gd name="T105" fmla="*/ 2147483646 h 642"/>
              <a:gd name="T106" fmla="*/ 2147483646 w 423"/>
              <a:gd name="T107" fmla="*/ 2147483646 h 642"/>
              <a:gd name="T108" fmla="*/ 2147483646 w 423"/>
              <a:gd name="T109" fmla="*/ 2147483646 h 642"/>
              <a:gd name="T110" fmla="*/ 2147483646 w 423"/>
              <a:gd name="T111" fmla="*/ 2147483646 h 642"/>
              <a:gd name="T112" fmla="*/ 2147483646 w 423"/>
              <a:gd name="T113" fmla="*/ 2147483646 h 642"/>
              <a:gd name="T114" fmla="*/ 2147483646 w 423"/>
              <a:gd name="T115" fmla="*/ 2147483646 h 642"/>
              <a:gd name="T116" fmla="*/ 0 w 423"/>
              <a:gd name="T117" fmla="*/ 2147483646 h 642"/>
              <a:gd name="T118" fmla="*/ 0 w 423"/>
              <a:gd name="T119" fmla="*/ 2147483646 h 642"/>
              <a:gd name="T120" fmla="*/ 0 w 423"/>
              <a:gd name="T121" fmla="*/ 2147483646 h 642"/>
              <a:gd name="T122" fmla="*/ 0 w 423"/>
              <a:gd name="T123" fmla="*/ 2147483646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
              <a:gd name="T187" fmla="*/ 0 h 642"/>
              <a:gd name="T188" fmla="*/ 423 w 42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 h="642">
                <a:moveTo>
                  <a:pt x="0" y="0"/>
                </a:moveTo>
                <a:lnTo>
                  <a:pt x="15" y="0"/>
                </a:lnTo>
                <a:lnTo>
                  <a:pt x="20" y="0"/>
                </a:lnTo>
                <a:lnTo>
                  <a:pt x="27" y="0"/>
                </a:lnTo>
                <a:lnTo>
                  <a:pt x="31" y="0"/>
                </a:lnTo>
                <a:lnTo>
                  <a:pt x="35" y="0"/>
                </a:lnTo>
                <a:lnTo>
                  <a:pt x="39" y="0"/>
                </a:lnTo>
                <a:lnTo>
                  <a:pt x="47" y="0"/>
                </a:lnTo>
                <a:lnTo>
                  <a:pt x="51" y="0"/>
                </a:lnTo>
                <a:lnTo>
                  <a:pt x="59" y="0"/>
                </a:lnTo>
                <a:lnTo>
                  <a:pt x="61" y="0"/>
                </a:lnTo>
                <a:lnTo>
                  <a:pt x="62" y="0"/>
                </a:lnTo>
                <a:lnTo>
                  <a:pt x="68" y="0"/>
                </a:lnTo>
                <a:lnTo>
                  <a:pt x="72" y="0"/>
                </a:lnTo>
                <a:lnTo>
                  <a:pt x="76" y="0"/>
                </a:lnTo>
                <a:lnTo>
                  <a:pt x="79" y="0"/>
                </a:lnTo>
                <a:lnTo>
                  <a:pt x="83" y="0"/>
                </a:lnTo>
                <a:lnTo>
                  <a:pt x="87" y="0"/>
                </a:lnTo>
                <a:lnTo>
                  <a:pt x="93" y="0"/>
                </a:lnTo>
                <a:lnTo>
                  <a:pt x="94" y="0"/>
                </a:lnTo>
                <a:lnTo>
                  <a:pt x="101" y="0"/>
                </a:lnTo>
                <a:lnTo>
                  <a:pt x="104" y="0"/>
                </a:lnTo>
                <a:lnTo>
                  <a:pt x="112" y="0"/>
                </a:lnTo>
                <a:lnTo>
                  <a:pt x="120" y="0"/>
                </a:lnTo>
                <a:lnTo>
                  <a:pt x="124" y="0"/>
                </a:lnTo>
                <a:lnTo>
                  <a:pt x="134" y="0"/>
                </a:lnTo>
                <a:lnTo>
                  <a:pt x="136" y="0"/>
                </a:lnTo>
                <a:lnTo>
                  <a:pt x="137" y="0"/>
                </a:lnTo>
                <a:lnTo>
                  <a:pt x="148" y="0"/>
                </a:lnTo>
                <a:lnTo>
                  <a:pt x="149" y="0"/>
                </a:lnTo>
                <a:lnTo>
                  <a:pt x="154" y="0"/>
                </a:lnTo>
                <a:lnTo>
                  <a:pt x="158" y="0"/>
                </a:lnTo>
                <a:lnTo>
                  <a:pt x="164" y="1"/>
                </a:lnTo>
                <a:lnTo>
                  <a:pt x="168" y="1"/>
                </a:lnTo>
                <a:lnTo>
                  <a:pt x="174" y="0"/>
                </a:lnTo>
                <a:lnTo>
                  <a:pt x="179" y="0"/>
                </a:lnTo>
                <a:lnTo>
                  <a:pt x="184" y="1"/>
                </a:lnTo>
                <a:lnTo>
                  <a:pt x="186" y="1"/>
                </a:lnTo>
                <a:lnTo>
                  <a:pt x="189" y="1"/>
                </a:lnTo>
                <a:lnTo>
                  <a:pt x="194" y="1"/>
                </a:lnTo>
                <a:lnTo>
                  <a:pt x="203" y="1"/>
                </a:lnTo>
                <a:lnTo>
                  <a:pt x="208" y="1"/>
                </a:lnTo>
                <a:lnTo>
                  <a:pt x="211" y="0"/>
                </a:lnTo>
                <a:lnTo>
                  <a:pt x="213" y="1"/>
                </a:lnTo>
                <a:lnTo>
                  <a:pt x="220" y="1"/>
                </a:lnTo>
                <a:lnTo>
                  <a:pt x="223" y="0"/>
                </a:lnTo>
                <a:lnTo>
                  <a:pt x="225" y="0"/>
                </a:lnTo>
                <a:lnTo>
                  <a:pt x="226" y="0"/>
                </a:lnTo>
                <a:lnTo>
                  <a:pt x="232" y="0"/>
                </a:lnTo>
                <a:lnTo>
                  <a:pt x="241" y="0"/>
                </a:lnTo>
                <a:lnTo>
                  <a:pt x="246" y="0"/>
                </a:lnTo>
                <a:lnTo>
                  <a:pt x="248" y="0"/>
                </a:lnTo>
                <a:lnTo>
                  <a:pt x="250" y="0"/>
                </a:lnTo>
                <a:lnTo>
                  <a:pt x="269" y="1"/>
                </a:lnTo>
                <a:lnTo>
                  <a:pt x="269" y="3"/>
                </a:lnTo>
                <a:lnTo>
                  <a:pt x="269" y="7"/>
                </a:lnTo>
                <a:lnTo>
                  <a:pt x="269" y="12"/>
                </a:lnTo>
                <a:lnTo>
                  <a:pt x="269" y="19"/>
                </a:lnTo>
                <a:lnTo>
                  <a:pt x="269" y="21"/>
                </a:lnTo>
                <a:lnTo>
                  <a:pt x="269" y="24"/>
                </a:lnTo>
                <a:lnTo>
                  <a:pt x="269" y="54"/>
                </a:lnTo>
                <a:lnTo>
                  <a:pt x="269" y="61"/>
                </a:lnTo>
                <a:lnTo>
                  <a:pt x="269" y="64"/>
                </a:lnTo>
                <a:lnTo>
                  <a:pt x="269" y="68"/>
                </a:lnTo>
                <a:lnTo>
                  <a:pt x="269" y="74"/>
                </a:lnTo>
                <a:lnTo>
                  <a:pt x="269" y="80"/>
                </a:lnTo>
                <a:lnTo>
                  <a:pt x="269" y="81"/>
                </a:lnTo>
                <a:lnTo>
                  <a:pt x="269" y="87"/>
                </a:lnTo>
                <a:lnTo>
                  <a:pt x="269" y="94"/>
                </a:lnTo>
                <a:lnTo>
                  <a:pt x="269" y="96"/>
                </a:lnTo>
                <a:lnTo>
                  <a:pt x="269" y="98"/>
                </a:lnTo>
                <a:lnTo>
                  <a:pt x="269" y="106"/>
                </a:lnTo>
                <a:lnTo>
                  <a:pt x="269" y="111"/>
                </a:lnTo>
                <a:lnTo>
                  <a:pt x="269" y="123"/>
                </a:lnTo>
                <a:lnTo>
                  <a:pt x="269" y="127"/>
                </a:lnTo>
                <a:lnTo>
                  <a:pt x="269" y="131"/>
                </a:lnTo>
                <a:lnTo>
                  <a:pt x="269" y="132"/>
                </a:lnTo>
                <a:lnTo>
                  <a:pt x="269" y="139"/>
                </a:lnTo>
                <a:lnTo>
                  <a:pt x="269" y="140"/>
                </a:lnTo>
                <a:lnTo>
                  <a:pt x="269" y="145"/>
                </a:lnTo>
                <a:lnTo>
                  <a:pt x="269" y="148"/>
                </a:lnTo>
                <a:lnTo>
                  <a:pt x="269" y="157"/>
                </a:lnTo>
                <a:lnTo>
                  <a:pt x="269" y="159"/>
                </a:lnTo>
                <a:lnTo>
                  <a:pt x="269" y="164"/>
                </a:lnTo>
                <a:lnTo>
                  <a:pt x="269" y="166"/>
                </a:lnTo>
                <a:lnTo>
                  <a:pt x="269" y="172"/>
                </a:lnTo>
                <a:lnTo>
                  <a:pt x="269" y="178"/>
                </a:lnTo>
                <a:lnTo>
                  <a:pt x="269" y="181"/>
                </a:lnTo>
                <a:lnTo>
                  <a:pt x="269" y="184"/>
                </a:lnTo>
                <a:lnTo>
                  <a:pt x="269" y="188"/>
                </a:lnTo>
                <a:lnTo>
                  <a:pt x="269" y="196"/>
                </a:lnTo>
                <a:lnTo>
                  <a:pt x="269" y="211"/>
                </a:lnTo>
                <a:lnTo>
                  <a:pt x="269" y="222"/>
                </a:lnTo>
                <a:lnTo>
                  <a:pt x="269" y="234"/>
                </a:lnTo>
                <a:lnTo>
                  <a:pt x="269" y="238"/>
                </a:lnTo>
                <a:lnTo>
                  <a:pt x="269" y="247"/>
                </a:lnTo>
                <a:lnTo>
                  <a:pt x="269" y="259"/>
                </a:lnTo>
                <a:lnTo>
                  <a:pt x="269" y="272"/>
                </a:lnTo>
                <a:lnTo>
                  <a:pt x="269" y="277"/>
                </a:lnTo>
                <a:lnTo>
                  <a:pt x="269" y="284"/>
                </a:lnTo>
                <a:lnTo>
                  <a:pt x="270" y="297"/>
                </a:lnTo>
                <a:lnTo>
                  <a:pt x="276" y="297"/>
                </a:lnTo>
                <a:lnTo>
                  <a:pt x="276" y="309"/>
                </a:lnTo>
                <a:lnTo>
                  <a:pt x="276" y="348"/>
                </a:lnTo>
                <a:lnTo>
                  <a:pt x="276" y="352"/>
                </a:lnTo>
                <a:lnTo>
                  <a:pt x="276" y="359"/>
                </a:lnTo>
                <a:lnTo>
                  <a:pt x="276" y="367"/>
                </a:lnTo>
                <a:lnTo>
                  <a:pt x="289" y="367"/>
                </a:lnTo>
                <a:lnTo>
                  <a:pt x="300" y="367"/>
                </a:lnTo>
                <a:lnTo>
                  <a:pt x="306" y="367"/>
                </a:lnTo>
                <a:lnTo>
                  <a:pt x="321" y="367"/>
                </a:lnTo>
                <a:lnTo>
                  <a:pt x="324" y="367"/>
                </a:lnTo>
                <a:lnTo>
                  <a:pt x="349" y="367"/>
                </a:lnTo>
                <a:lnTo>
                  <a:pt x="357" y="367"/>
                </a:lnTo>
                <a:lnTo>
                  <a:pt x="372" y="368"/>
                </a:lnTo>
                <a:lnTo>
                  <a:pt x="384" y="368"/>
                </a:lnTo>
                <a:lnTo>
                  <a:pt x="396" y="368"/>
                </a:lnTo>
                <a:lnTo>
                  <a:pt x="408" y="367"/>
                </a:lnTo>
                <a:lnTo>
                  <a:pt x="412" y="367"/>
                </a:lnTo>
                <a:lnTo>
                  <a:pt x="422" y="367"/>
                </a:lnTo>
                <a:lnTo>
                  <a:pt x="422" y="372"/>
                </a:lnTo>
                <a:lnTo>
                  <a:pt x="422" y="384"/>
                </a:lnTo>
                <a:lnTo>
                  <a:pt x="422" y="391"/>
                </a:lnTo>
                <a:lnTo>
                  <a:pt x="422" y="397"/>
                </a:lnTo>
                <a:lnTo>
                  <a:pt x="422" y="400"/>
                </a:lnTo>
                <a:lnTo>
                  <a:pt x="422" y="420"/>
                </a:lnTo>
                <a:lnTo>
                  <a:pt x="422" y="423"/>
                </a:lnTo>
                <a:lnTo>
                  <a:pt x="422" y="432"/>
                </a:lnTo>
                <a:lnTo>
                  <a:pt x="422" y="435"/>
                </a:lnTo>
                <a:lnTo>
                  <a:pt x="422" y="439"/>
                </a:lnTo>
                <a:lnTo>
                  <a:pt x="422" y="446"/>
                </a:lnTo>
                <a:lnTo>
                  <a:pt x="422" y="452"/>
                </a:lnTo>
                <a:lnTo>
                  <a:pt x="422" y="462"/>
                </a:lnTo>
                <a:lnTo>
                  <a:pt x="422" y="466"/>
                </a:lnTo>
                <a:lnTo>
                  <a:pt x="422" y="473"/>
                </a:lnTo>
                <a:lnTo>
                  <a:pt x="422" y="475"/>
                </a:lnTo>
                <a:lnTo>
                  <a:pt x="422" y="488"/>
                </a:lnTo>
                <a:lnTo>
                  <a:pt x="422" y="496"/>
                </a:lnTo>
                <a:lnTo>
                  <a:pt x="419" y="496"/>
                </a:lnTo>
                <a:lnTo>
                  <a:pt x="418" y="496"/>
                </a:lnTo>
                <a:lnTo>
                  <a:pt x="411" y="496"/>
                </a:lnTo>
                <a:lnTo>
                  <a:pt x="404" y="496"/>
                </a:lnTo>
                <a:lnTo>
                  <a:pt x="400" y="498"/>
                </a:lnTo>
                <a:lnTo>
                  <a:pt x="398" y="498"/>
                </a:lnTo>
                <a:lnTo>
                  <a:pt x="395" y="498"/>
                </a:lnTo>
                <a:lnTo>
                  <a:pt x="384" y="500"/>
                </a:lnTo>
                <a:lnTo>
                  <a:pt x="380" y="501"/>
                </a:lnTo>
                <a:lnTo>
                  <a:pt x="379" y="501"/>
                </a:lnTo>
                <a:lnTo>
                  <a:pt x="371" y="504"/>
                </a:lnTo>
                <a:lnTo>
                  <a:pt x="369" y="505"/>
                </a:lnTo>
                <a:lnTo>
                  <a:pt x="365" y="508"/>
                </a:lnTo>
                <a:lnTo>
                  <a:pt x="340" y="536"/>
                </a:lnTo>
                <a:lnTo>
                  <a:pt x="265" y="638"/>
                </a:lnTo>
                <a:lnTo>
                  <a:pt x="263" y="641"/>
                </a:lnTo>
                <a:lnTo>
                  <a:pt x="186" y="619"/>
                </a:lnTo>
                <a:lnTo>
                  <a:pt x="143" y="589"/>
                </a:lnTo>
                <a:lnTo>
                  <a:pt x="131" y="510"/>
                </a:lnTo>
                <a:lnTo>
                  <a:pt x="130" y="508"/>
                </a:lnTo>
                <a:lnTo>
                  <a:pt x="124" y="504"/>
                </a:lnTo>
                <a:lnTo>
                  <a:pt x="120" y="503"/>
                </a:lnTo>
                <a:lnTo>
                  <a:pt x="110" y="501"/>
                </a:lnTo>
                <a:lnTo>
                  <a:pt x="105" y="503"/>
                </a:lnTo>
                <a:lnTo>
                  <a:pt x="97" y="507"/>
                </a:lnTo>
                <a:lnTo>
                  <a:pt x="97" y="508"/>
                </a:lnTo>
                <a:lnTo>
                  <a:pt x="86" y="519"/>
                </a:lnTo>
                <a:lnTo>
                  <a:pt x="85" y="519"/>
                </a:lnTo>
                <a:lnTo>
                  <a:pt x="73" y="526"/>
                </a:lnTo>
                <a:lnTo>
                  <a:pt x="70" y="530"/>
                </a:lnTo>
                <a:lnTo>
                  <a:pt x="68" y="532"/>
                </a:lnTo>
                <a:lnTo>
                  <a:pt x="61" y="547"/>
                </a:lnTo>
                <a:lnTo>
                  <a:pt x="63" y="557"/>
                </a:lnTo>
                <a:lnTo>
                  <a:pt x="59" y="574"/>
                </a:lnTo>
                <a:lnTo>
                  <a:pt x="41" y="587"/>
                </a:lnTo>
                <a:lnTo>
                  <a:pt x="30" y="592"/>
                </a:lnTo>
                <a:lnTo>
                  <a:pt x="29" y="593"/>
                </a:lnTo>
                <a:lnTo>
                  <a:pt x="25" y="599"/>
                </a:lnTo>
                <a:lnTo>
                  <a:pt x="10" y="606"/>
                </a:lnTo>
                <a:lnTo>
                  <a:pt x="2" y="609"/>
                </a:lnTo>
                <a:lnTo>
                  <a:pt x="2" y="606"/>
                </a:lnTo>
                <a:lnTo>
                  <a:pt x="2" y="574"/>
                </a:lnTo>
                <a:lnTo>
                  <a:pt x="2" y="570"/>
                </a:lnTo>
                <a:lnTo>
                  <a:pt x="2" y="552"/>
                </a:lnTo>
                <a:lnTo>
                  <a:pt x="2" y="545"/>
                </a:lnTo>
                <a:lnTo>
                  <a:pt x="2" y="536"/>
                </a:lnTo>
                <a:lnTo>
                  <a:pt x="2" y="516"/>
                </a:lnTo>
                <a:lnTo>
                  <a:pt x="2" y="513"/>
                </a:lnTo>
                <a:lnTo>
                  <a:pt x="2" y="511"/>
                </a:lnTo>
                <a:lnTo>
                  <a:pt x="2" y="508"/>
                </a:lnTo>
                <a:lnTo>
                  <a:pt x="2" y="501"/>
                </a:lnTo>
                <a:lnTo>
                  <a:pt x="2" y="496"/>
                </a:lnTo>
                <a:lnTo>
                  <a:pt x="2" y="483"/>
                </a:lnTo>
                <a:lnTo>
                  <a:pt x="2" y="466"/>
                </a:lnTo>
                <a:lnTo>
                  <a:pt x="2" y="460"/>
                </a:lnTo>
                <a:lnTo>
                  <a:pt x="2" y="451"/>
                </a:lnTo>
                <a:lnTo>
                  <a:pt x="2" y="450"/>
                </a:lnTo>
                <a:lnTo>
                  <a:pt x="2" y="433"/>
                </a:lnTo>
                <a:lnTo>
                  <a:pt x="2" y="432"/>
                </a:lnTo>
                <a:lnTo>
                  <a:pt x="2" y="422"/>
                </a:lnTo>
                <a:lnTo>
                  <a:pt x="2" y="400"/>
                </a:lnTo>
                <a:lnTo>
                  <a:pt x="2" y="397"/>
                </a:lnTo>
                <a:lnTo>
                  <a:pt x="2" y="368"/>
                </a:lnTo>
                <a:lnTo>
                  <a:pt x="2" y="348"/>
                </a:lnTo>
                <a:lnTo>
                  <a:pt x="2" y="342"/>
                </a:lnTo>
                <a:lnTo>
                  <a:pt x="2" y="339"/>
                </a:lnTo>
                <a:lnTo>
                  <a:pt x="2" y="335"/>
                </a:lnTo>
                <a:lnTo>
                  <a:pt x="2" y="331"/>
                </a:lnTo>
                <a:lnTo>
                  <a:pt x="2" y="327"/>
                </a:lnTo>
                <a:lnTo>
                  <a:pt x="2" y="323"/>
                </a:lnTo>
                <a:lnTo>
                  <a:pt x="2" y="321"/>
                </a:lnTo>
                <a:lnTo>
                  <a:pt x="2" y="314"/>
                </a:lnTo>
                <a:lnTo>
                  <a:pt x="2" y="305"/>
                </a:lnTo>
                <a:lnTo>
                  <a:pt x="2" y="302"/>
                </a:lnTo>
                <a:lnTo>
                  <a:pt x="2" y="299"/>
                </a:lnTo>
                <a:lnTo>
                  <a:pt x="2" y="284"/>
                </a:lnTo>
                <a:lnTo>
                  <a:pt x="2" y="271"/>
                </a:lnTo>
                <a:lnTo>
                  <a:pt x="2" y="248"/>
                </a:lnTo>
                <a:lnTo>
                  <a:pt x="2" y="228"/>
                </a:lnTo>
                <a:lnTo>
                  <a:pt x="2" y="222"/>
                </a:lnTo>
                <a:lnTo>
                  <a:pt x="2" y="215"/>
                </a:lnTo>
                <a:lnTo>
                  <a:pt x="2" y="207"/>
                </a:lnTo>
                <a:lnTo>
                  <a:pt x="2" y="203"/>
                </a:lnTo>
                <a:lnTo>
                  <a:pt x="2" y="199"/>
                </a:lnTo>
                <a:lnTo>
                  <a:pt x="2" y="194"/>
                </a:lnTo>
                <a:lnTo>
                  <a:pt x="2" y="189"/>
                </a:lnTo>
                <a:lnTo>
                  <a:pt x="2" y="187"/>
                </a:lnTo>
                <a:lnTo>
                  <a:pt x="2" y="172"/>
                </a:lnTo>
                <a:lnTo>
                  <a:pt x="2" y="167"/>
                </a:lnTo>
                <a:lnTo>
                  <a:pt x="2" y="158"/>
                </a:lnTo>
                <a:lnTo>
                  <a:pt x="2" y="148"/>
                </a:lnTo>
                <a:lnTo>
                  <a:pt x="2" y="137"/>
                </a:lnTo>
                <a:lnTo>
                  <a:pt x="2" y="131"/>
                </a:lnTo>
                <a:lnTo>
                  <a:pt x="2" y="104"/>
                </a:lnTo>
                <a:lnTo>
                  <a:pt x="2" y="97"/>
                </a:lnTo>
                <a:lnTo>
                  <a:pt x="2" y="86"/>
                </a:lnTo>
                <a:lnTo>
                  <a:pt x="2" y="80"/>
                </a:lnTo>
                <a:lnTo>
                  <a:pt x="0" y="80"/>
                </a:lnTo>
                <a:lnTo>
                  <a:pt x="0" y="73"/>
                </a:lnTo>
                <a:lnTo>
                  <a:pt x="0" y="68"/>
                </a:lnTo>
                <a:lnTo>
                  <a:pt x="0" y="65"/>
                </a:lnTo>
                <a:lnTo>
                  <a:pt x="0" y="61"/>
                </a:lnTo>
                <a:lnTo>
                  <a:pt x="0" y="55"/>
                </a:lnTo>
                <a:lnTo>
                  <a:pt x="0" y="51"/>
                </a:lnTo>
                <a:lnTo>
                  <a:pt x="0" y="48"/>
                </a:lnTo>
                <a:lnTo>
                  <a:pt x="0" y="43"/>
                </a:lnTo>
                <a:lnTo>
                  <a:pt x="0" y="39"/>
                </a:lnTo>
                <a:lnTo>
                  <a:pt x="0" y="28"/>
                </a:lnTo>
                <a:lnTo>
                  <a:pt x="0" y="23"/>
                </a:lnTo>
                <a:lnTo>
                  <a:pt x="0" y="11"/>
                </a:lnTo>
                <a:lnTo>
                  <a:pt x="0" y="4"/>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6" name="Freeform 272" descr="Dashed downward diagonal"/>
          <p:cNvSpPr>
            <a:spLocks/>
          </p:cNvSpPr>
          <p:nvPr/>
        </p:nvSpPr>
        <p:spPr bwMode="auto">
          <a:xfrm>
            <a:off x="4745038" y="1457325"/>
            <a:ext cx="696912" cy="488950"/>
          </a:xfrm>
          <a:custGeom>
            <a:avLst/>
            <a:gdLst>
              <a:gd name="T0" fmla="*/ 2147483646 w 483"/>
              <a:gd name="T1" fmla="*/ 2147483646 h 350"/>
              <a:gd name="T2" fmla="*/ 2147483646 w 483"/>
              <a:gd name="T3" fmla="*/ 2147483646 h 350"/>
              <a:gd name="T4" fmla="*/ 2147483646 w 483"/>
              <a:gd name="T5" fmla="*/ 2147483646 h 350"/>
              <a:gd name="T6" fmla="*/ 2147483646 w 483"/>
              <a:gd name="T7" fmla="*/ 2147483646 h 350"/>
              <a:gd name="T8" fmla="*/ 2147483646 w 483"/>
              <a:gd name="T9" fmla="*/ 2147483646 h 350"/>
              <a:gd name="T10" fmla="*/ 2147483646 w 483"/>
              <a:gd name="T11" fmla="*/ 2147483646 h 350"/>
              <a:gd name="T12" fmla="*/ 2147483646 w 483"/>
              <a:gd name="T13" fmla="*/ 2147483646 h 350"/>
              <a:gd name="T14" fmla="*/ 2147483646 w 483"/>
              <a:gd name="T15" fmla="*/ 2147483646 h 350"/>
              <a:gd name="T16" fmla="*/ 2147483646 w 483"/>
              <a:gd name="T17" fmla="*/ 2147483646 h 350"/>
              <a:gd name="T18" fmla="*/ 2147483646 w 483"/>
              <a:gd name="T19" fmla="*/ 2147483646 h 350"/>
              <a:gd name="T20" fmla="*/ 2147483646 w 483"/>
              <a:gd name="T21" fmla="*/ 2147483646 h 350"/>
              <a:gd name="T22" fmla="*/ 2147483646 w 483"/>
              <a:gd name="T23" fmla="*/ 2147483646 h 350"/>
              <a:gd name="T24" fmla="*/ 2147483646 w 483"/>
              <a:gd name="T25" fmla="*/ 2147483646 h 350"/>
              <a:gd name="T26" fmla="*/ 2147483646 w 483"/>
              <a:gd name="T27" fmla="*/ 2147483646 h 350"/>
              <a:gd name="T28" fmla="*/ 2147483646 w 483"/>
              <a:gd name="T29" fmla="*/ 2147483646 h 350"/>
              <a:gd name="T30" fmla="*/ 2147483646 w 483"/>
              <a:gd name="T31" fmla="*/ 2147483646 h 350"/>
              <a:gd name="T32" fmla="*/ 2147483646 w 483"/>
              <a:gd name="T33" fmla="*/ 2147483646 h 350"/>
              <a:gd name="T34" fmla="*/ 2147483646 w 483"/>
              <a:gd name="T35" fmla="*/ 2147483646 h 350"/>
              <a:gd name="T36" fmla="*/ 2147483646 w 483"/>
              <a:gd name="T37" fmla="*/ 2147483646 h 350"/>
              <a:gd name="T38" fmla="*/ 2147483646 w 483"/>
              <a:gd name="T39" fmla="*/ 2147483646 h 350"/>
              <a:gd name="T40" fmla="*/ 2147483646 w 483"/>
              <a:gd name="T41" fmla="*/ 2147483646 h 350"/>
              <a:gd name="T42" fmla="*/ 2147483646 w 483"/>
              <a:gd name="T43" fmla="*/ 2147483646 h 350"/>
              <a:gd name="T44" fmla="*/ 2147483646 w 483"/>
              <a:gd name="T45" fmla="*/ 2147483646 h 350"/>
              <a:gd name="T46" fmla="*/ 2147483646 w 483"/>
              <a:gd name="T47" fmla="*/ 2147483646 h 350"/>
              <a:gd name="T48" fmla="*/ 2147483646 w 483"/>
              <a:gd name="T49" fmla="*/ 2147483646 h 350"/>
              <a:gd name="T50" fmla="*/ 2147483646 w 483"/>
              <a:gd name="T51" fmla="*/ 2147483646 h 350"/>
              <a:gd name="T52" fmla="*/ 2147483646 w 483"/>
              <a:gd name="T53" fmla="*/ 2147483646 h 350"/>
              <a:gd name="T54" fmla="*/ 2147483646 w 483"/>
              <a:gd name="T55" fmla="*/ 2147483646 h 350"/>
              <a:gd name="T56" fmla="*/ 2147483646 w 483"/>
              <a:gd name="T57" fmla="*/ 2147483646 h 350"/>
              <a:gd name="T58" fmla="*/ 2147483646 w 483"/>
              <a:gd name="T59" fmla="*/ 2147483646 h 350"/>
              <a:gd name="T60" fmla="*/ 2147483646 w 483"/>
              <a:gd name="T61" fmla="*/ 2147483646 h 350"/>
              <a:gd name="T62" fmla="*/ 2147483646 w 483"/>
              <a:gd name="T63" fmla="*/ 2147483646 h 350"/>
              <a:gd name="T64" fmla="*/ 2147483646 w 483"/>
              <a:gd name="T65" fmla="*/ 2147483646 h 350"/>
              <a:gd name="T66" fmla="*/ 2147483646 w 483"/>
              <a:gd name="T67" fmla="*/ 2147483646 h 350"/>
              <a:gd name="T68" fmla="*/ 2147483646 w 483"/>
              <a:gd name="T69" fmla="*/ 2147483646 h 350"/>
              <a:gd name="T70" fmla="*/ 0 w 483"/>
              <a:gd name="T71" fmla="*/ 2147483646 h 350"/>
              <a:gd name="T72" fmla="*/ 0 w 483"/>
              <a:gd name="T73" fmla="*/ 2147483646 h 350"/>
              <a:gd name="T74" fmla="*/ 0 w 483"/>
              <a:gd name="T75" fmla="*/ 2147483646 h 350"/>
              <a:gd name="T76" fmla="*/ 0 w 483"/>
              <a:gd name="T77" fmla="*/ 2147483646 h 350"/>
              <a:gd name="T78" fmla="*/ 0 w 483"/>
              <a:gd name="T79" fmla="*/ 2147483646 h 350"/>
              <a:gd name="T80" fmla="*/ 0 w 483"/>
              <a:gd name="T81" fmla="*/ 2147483646 h 350"/>
              <a:gd name="T82" fmla="*/ 0 w 483"/>
              <a:gd name="T83" fmla="*/ 2147483646 h 350"/>
              <a:gd name="T84" fmla="*/ 0 w 483"/>
              <a:gd name="T85" fmla="*/ 2147483646 h 350"/>
              <a:gd name="T86" fmla="*/ 0 w 483"/>
              <a:gd name="T87" fmla="*/ 2147483646 h 350"/>
              <a:gd name="T88" fmla="*/ 0 w 483"/>
              <a:gd name="T89" fmla="*/ 2147483646 h 350"/>
              <a:gd name="T90" fmla="*/ 2147483646 w 483"/>
              <a:gd name="T91" fmla="*/ 2147483646 h 350"/>
              <a:gd name="T92" fmla="*/ 0 w 483"/>
              <a:gd name="T93" fmla="*/ 2147483646 h 350"/>
              <a:gd name="T94" fmla="*/ 2147483646 w 483"/>
              <a:gd name="T95" fmla="*/ 0 h 350"/>
              <a:gd name="T96" fmla="*/ 2147483646 w 483"/>
              <a:gd name="T97" fmla="*/ 0 h 350"/>
              <a:gd name="T98" fmla="*/ 2147483646 w 483"/>
              <a:gd name="T99" fmla="*/ 0 h 350"/>
              <a:gd name="T100" fmla="*/ 2147483646 w 483"/>
              <a:gd name="T101" fmla="*/ 0 h 350"/>
              <a:gd name="T102" fmla="*/ 2147483646 w 483"/>
              <a:gd name="T103" fmla="*/ 0 h 350"/>
              <a:gd name="T104" fmla="*/ 2147483646 w 483"/>
              <a:gd name="T105" fmla="*/ 2147483646 h 350"/>
              <a:gd name="T106" fmla="*/ 2147483646 w 483"/>
              <a:gd name="T107" fmla="*/ 2147483646 h 350"/>
              <a:gd name="T108" fmla="*/ 2147483646 w 483"/>
              <a:gd name="T109" fmla="*/ 2147483646 h 350"/>
              <a:gd name="T110" fmla="*/ 2147483646 w 483"/>
              <a:gd name="T111" fmla="*/ 2147483646 h 350"/>
              <a:gd name="T112" fmla="*/ 2147483646 w 483"/>
              <a:gd name="T113" fmla="*/ 2147483646 h 350"/>
              <a:gd name="T114" fmla="*/ 2147483646 w 483"/>
              <a:gd name="T115" fmla="*/ 2147483646 h 350"/>
              <a:gd name="T116" fmla="*/ 2147483646 w 483"/>
              <a:gd name="T117" fmla="*/ 2147483646 h 350"/>
              <a:gd name="T118" fmla="*/ 2147483646 w 483"/>
              <a:gd name="T119" fmla="*/ 2147483646 h 3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3"/>
              <a:gd name="T181" fmla="*/ 0 h 350"/>
              <a:gd name="T182" fmla="*/ 483 w 483"/>
              <a:gd name="T183" fmla="*/ 350 h 3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3" h="350">
                <a:moveTo>
                  <a:pt x="308" y="1"/>
                </a:moveTo>
                <a:lnTo>
                  <a:pt x="313" y="1"/>
                </a:lnTo>
                <a:lnTo>
                  <a:pt x="314" y="1"/>
                </a:lnTo>
                <a:lnTo>
                  <a:pt x="318" y="1"/>
                </a:lnTo>
                <a:lnTo>
                  <a:pt x="331" y="1"/>
                </a:lnTo>
                <a:lnTo>
                  <a:pt x="335" y="1"/>
                </a:lnTo>
                <a:lnTo>
                  <a:pt x="340" y="1"/>
                </a:lnTo>
                <a:lnTo>
                  <a:pt x="341" y="1"/>
                </a:lnTo>
                <a:lnTo>
                  <a:pt x="349" y="1"/>
                </a:lnTo>
                <a:lnTo>
                  <a:pt x="352" y="1"/>
                </a:lnTo>
                <a:lnTo>
                  <a:pt x="353" y="1"/>
                </a:lnTo>
                <a:lnTo>
                  <a:pt x="358" y="1"/>
                </a:lnTo>
                <a:lnTo>
                  <a:pt x="362" y="1"/>
                </a:lnTo>
                <a:lnTo>
                  <a:pt x="365" y="1"/>
                </a:lnTo>
                <a:lnTo>
                  <a:pt x="370" y="1"/>
                </a:lnTo>
                <a:lnTo>
                  <a:pt x="371" y="1"/>
                </a:lnTo>
                <a:lnTo>
                  <a:pt x="382" y="7"/>
                </a:lnTo>
                <a:lnTo>
                  <a:pt x="382" y="15"/>
                </a:lnTo>
                <a:lnTo>
                  <a:pt x="418" y="80"/>
                </a:lnTo>
                <a:lnTo>
                  <a:pt x="467" y="126"/>
                </a:lnTo>
                <a:lnTo>
                  <a:pt x="480" y="155"/>
                </a:lnTo>
                <a:lnTo>
                  <a:pt x="480" y="157"/>
                </a:lnTo>
                <a:lnTo>
                  <a:pt x="480" y="160"/>
                </a:lnTo>
                <a:lnTo>
                  <a:pt x="482" y="162"/>
                </a:lnTo>
                <a:lnTo>
                  <a:pt x="482" y="164"/>
                </a:lnTo>
                <a:lnTo>
                  <a:pt x="482" y="166"/>
                </a:lnTo>
                <a:lnTo>
                  <a:pt x="480" y="172"/>
                </a:lnTo>
                <a:lnTo>
                  <a:pt x="480" y="186"/>
                </a:lnTo>
                <a:lnTo>
                  <a:pt x="480" y="190"/>
                </a:lnTo>
                <a:lnTo>
                  <a:pt x="480" y="193"/>
                </a:lnTo>
                <a:lnTo>
                  <a:pt x="480" y="198"/>
                </a:lnTo>
                <a:lnTo>
                  <a:pt x="480" y="206"/>
                </a:lnTo>
                <a:lnTo>
                  <a:pt x="480" y="210"/>
                </a:lnTo>
                <a:lnTo>
                  <a:pt x="480" y="214"/>
                </a:lnTo>
                <a:lnTo>
                  <a:pt x="480" y="217"/>
                </a:lnTo>
                <a:lnTo>
                  <a:pt x="480" y="223"/>
                </a:lnTo>
                <a:lnTo>
                  <a:pt x="480" y="226"/>
                </a:lnTo>
                <a:lnTo>
                  <a:pt x="480" y="235"/>
                </a:lnTo>
                <a:lnTo>
                  <a:pt x="480" y="242"/>
                </a:lnTo>
                <a:lnTo>
                  <a:pt x="480" y="244"/>
                </a:lnTo>
                <a:lnTo>
                  <a:pt x="480" y="248"/>
                </a:lnTo>
                <a:lnTo>
                  <a:pt x="480" y="266"/>
                </a:lnTo>
                <a:lnTo>
                  <a:pt x="480" y="269"/>
                </a:lnTo>
                <a:lnTo>
                  <a:pt x="480" y="273"/>
                </a:lnTo>
                <a:lnTo>
                  <a:pt x="480" y="282"/>
                </a:lnTo>
                <a:lnTo>
                  <a:pt x="480" y="285"/>
                </a:lnTo>
                <a:lnTo>
                  <a:pt x="480" y="288"/>
                </a:lnTo>
                <a:lnTo>
                  <a:pt x="480" y="298"/>
                </a:lnTo>
                <a:lnTo>
                  <a:pt x="480" y="303"/>
                </a:lnTo>
                <a:lnTo>
                  <a:pt x="480" y="310"/>
                </a:lnTo>
                <a:lnTo>
                  <a:pt x="480" y="315"/>
                </a:lnTo>
                <a:lnTo>
                  <a:pt x="480" y="320"/>
                </a:lnTo>
                <a:lnTo>
                  <a:pt x="480" y="328"/>
                </a:lnTo>
                <a:lnTo>
                  <a:pt x="480" y="336"/>
                </a:lnTo>
                <a:lnTo>
                  <a:pt x="480" y="341"/>
                </a:lnTo>
                <a:lnTo>
                  <a:pt x="480" y="344"/>
                </a:lnTo>
                <a:lnTo>
                  <a:pt x="480" y="345"/>
                </a:lnTo>
                <a:lnTo>
                  <a:pt x="477" y="346"/>
                </a:lnTo>
                <a:lnTo>
                  <a:pt x="473" y="346"/>
                </a:lnTo>
                <a:lnTo>
                  <a:pt x="468" y="346"/>
                </a:lnTo>
                <a:lnTo>
                  <a:pt x="465" y="346"/>
                </a:lnTo>
                <a:lnTo>
                  <a:pt x="455" y="346"/>
                </a:lnTo>
                <a:lnTo>
                  <a:pt x="450" y="346"/>
                </a:lnTo>
                <a:lnTo>
                  <a:pt x="441" y="346"/>
                </a:lnTo>
                <a:lnTo>
                  <a:pt x="439" y="347"/>
                </a:lnTo>
                <a:lnTo>
                  <a:pt x="430" y="347"/>
                </a:lnTo>
                <a:lnTo>
                  <a:pt x="428" y="347"/>
                </a:lnTo>
                <a:lnTo>
                  <a:pt x="419" y="347"/>
                </a:lnTo>
                <a:lnTo>
                  <a:pt x="414" y="347"/>
                </a:lnTo>
                <a:lnTo>
                  <a:pt x="407" y="347"/>
                </a:lnTo>
                <a:lnTo>
                  <a:pt x="404" y="347"/>
                </a:lnTo>
                <a:lnTo>
                  <a:pt x="395" y="347"/>
                </a:lnTo>
                <a:lnTo>
                  <a:pt x="392" y="347"/>
                </a:lnTo>
                <a:lnTo>
                  <a:pt x="386" y="347"/>
                </a:lnTo>
                <a:lnTo>
                  <a:pt x="381" y="347"/>
                </a:lnTo>
                <a:lnTo>
                  <a:pt x="377" y="347"/>
                </a:lnTo>
                <a:lnTo>
                  <a:pt x="360" y="347"/>
                </a:lnTo>
                <a:lnTo>
                  <a:pt x="357" y="347"/>
                </a:lnTo>
                <a:lnTo>
                  <a:pt x="341" y="347"/>
                </a:lnTo>
                <a:lnTo>
                  <a:pt x="338" y="347"/>
                </a:lnTo>
                <a:lnTo>
                  <a:pt x="316" y="349"/>
                </a:lnTo>
                <a:lnTo>
                  <a:pt x="312" y="349"/>
                </a:lnTo>
                <a:lnTo>
                  <a:pt x="309" y="349"/>
                </a:lnTo>
                <a:lnTo>
                  <a:pt x="307" y="349"/>
                </a:lnTo>
                <a:lnTo>
                  <a:pt x="305" y="349"/>
                </a:lnTo>
                <a:lnTo>
                  <a:pt x="294" y="349"/>
                </a:lnTo>
                <a:lnTo>
                  <a:pt x="292" y="349"/>
                </a:lnTo>
                <a:lnTo>
                  <a:pt x="283" y="349"/>
                </a:lnTo>
                <a:lnTo>
                  <a:pt x="279" y="349"/>
                </a:lnTo>
                <a:lnTo>
                  <a:pt x="274" y="349"/>
                </a:lnTo>
                <a:lnTo>
                  <a:pt x="269" y="349"/>
                </a:lnTo>
                <a:lnTo>
                  <a:pt x="250" y="347"/>
                </a:lnTo>
                <a:lnTo>
                  <a:pt x="248" y="347"/>
                </a:lnTo>
                <a:lnTo>
                  <a:pt x="246" y="347"/>
                </a:lnTo>
                <a:lnTo>
                  <a:pt x="242" y="347"/>
                </a:lnTo>
                <a:lnTo>
                  <a:pt x="233" y="347"/>
                </a:lnTo>
                <a:lnTo>
                  <a:pt x="226" y="347"/>
                </a:lnTo>
                <a:lnTo>
                  <a:pt x="225" y="347"/>
                </a:lnTo>
                <a:lnTo>
                  <a:pt x="223" y="347"/>
                </a:lnTo>
                <a:lnTo>
                  <a:pt x="221" y="349"/>
                </a:lnTo>
                <a:lnTo>
                  <a:pt x="213" y="349"/>
                </a:lnTo>
                <a:lnTo>
                  <a:pt x="211" y="347"/>
                </a:lnTo>
                <a:lnTo>
                  <a:pt x="209" y="349"/>
                </a:lnTo>
                <a:lnTo>
                  <a:pt x="203" y="349"/>
                </a:lnTo>
                <a:lnTo>
                  <a:pt x="194" y="349"/>
                </a:lnTo>
                <a:lnTo>
                  <a:pt x="189" y="349"/>
                </a:lnTo>
                <a:lnTo>
                  <a:pt x="187" y="349"/>
                </a:lnTo>
                <a:lnTo>
                  <a:pt x="184" y="349"/>
                </a:lnTo>
                <a:lnTo>
                  <a:pt x="179" y="347"/>
                </a:lnTo>
                <a:lnTo>
                  <a:pt x="174" y="347"/>
                </a:lnTo>
                <a:lnTo>
                  <a:pt x="168" y="349"/>
                </a:lnTo>
                <a:lnTo>
                  <a:pt x="165" y="349"/>
                </a:lnTo>
                <a:lnTo>
                  <a:pt x="158" y="347"/>
                </a:lnTo>
                <a:lnTo>
                  <a:pt x="155" y="347"/>
                </a:lnTo>
                <a:lnTo>
                  <a:pt x="149" y="347"/>
                </a:lnTo>
                <a:lnTo>
                  <a:pt x="148" y="347"/>
                </a:lnTo>
                <a:lnTo>
                  <a:pt x="137" y="347"/>
                </a:lnTo>
                <a:lnTo>
                  <a:pt x="136" y="347"/>
                </a:lnTo>
                <a:lnTo>
                  <a:pt x="134" y="347"/>
                </a:lnTo>
                <a:lnTo>
                  <a:pt x="124" y="347"/>
                </a:lnTo>
                <a:lnTo>
                  <a:pt x="121" y="347"/>
                </a:lnTo>
                <a:lnTo>
                  <a:pt x="112" y="347"/>
                </a:lnTo>
                <a:lnTo>
                  <a:pt x="104" y="347"/>
                </a:lnTo>
                <a:lnTo>
                  <a:pt x="101" y="347"/>
                </a:lnTo>
                <a:lnTo>
                  <a:pt x="94" y="347"/>
                </a:lnTo>
                <a:lnTo>
                  <a:pt x="93" y="347"/>
                </a:lnTo>
                <a:lnTo>
                  <a:pt x="88" y="347"/>
                </a:lnTo>
                <a:lnTo>
                  <a:pt x="83" y="347"/>
                </a:lnTo>
                <a:lnTo>
                  <a:pt x="79" y="347"/>
                </a:lnTo>
                <a:lnTo>
                  <a:pt x="77" y="347"/>
                </a:lnTo>
                <a:lnTo>
                  <a:pt x="72" y="347"/>
                </a:lnTo>
                <a:lnTo>
                  <a:pt x="68" y="347"/>
                </a:lnTo>
                <a:lnTo>
                  <a:pt x="62" y="347"/>
                </a:lnTo>
                <a:lnTo>
                  <a:pt x="61" y="347"/>
                </a:lnTo>
                <a:lnTo>
                  <a:pt x="59" y="347"/>
                </a:lnTo>
                <a:lnTo>
                  <a:pt x="51" y="347"/>
                </a:lnTo>
                <a:lnTo>
                  <a:pt x="47" y="347"/>
                </a:lnTo>
                <a:lnTo>
                  <a:pt x="39" y="347"/>
                </a:lnTo>
                <a:lnTo>
                  <a:pt x="35" y="347"/>
                </a:lnTo>
                <a:lnTo>
                  <a:pt x="31" y="347"/>
                </a:lnTo>
                <a:lnTo>
                  <a:pt x="27" y="347"/>
                </a:lnTo>
                <a:lnTo>
                  <a:pt x="20" y="347"/>
                </a:lnTo>
                <a:lnTo>
                  <a:pt x="15" y="347"/>
                </a:lnTo>
                <a:lnTo>
                  <a:pt x="0" y="347"/>
                </a:lnTo>
                <a:lnTo>
                  <a:pt x="0" y="342"/>
                </a:lnTo>
                <a:lnTo>
                  <a:pt x="0" y="339"/>
                </a:lnTo>
                <a:lnTo>
                  <a:pt x="0" y="335"/>
                </a:lnTo>
                <a:lnTo>
                  <a:pt x="0" y="329"/>
                </a:lnTo>
                <a:lnTo>
                  <a:pt x="0" y="327"/>
                </a:lnTo>
                <a:lnTo>
                  <a:pt x="0" y="310"/>
                </a:lnTo>
                <a:lnTo>
                  <a:pt x="0" y="304"/>
                </a:lnTo>
                <a:lnTo>
                  <a:pt x="0" y="286"/>
                </a:lnTo>
                <a:lnTo>
                  <a:pt x="0" y="279"/>
                </a:lnTo>
                <a:lnTo>
                  <a:pt x="0" y="273"/>
                </a:lnTo>
                <a:lnTo>
                  <a:pt x="0" y="268"/>
                </a:lnTo>
                <a:lnTo>
                  <a:pt x="0" y="259"/>
                </a:lnTo>
                <a:lnTo>
                  <a:pt x="0" y="251"/>
                </a:lnTo>
                <a:lnTo>
                  <a:pt x="0" y="249"/>
                </a:lnTo>
                <a:lnTo>
                  <a:pt x="0" y="243"/>
                </a:lnTo>
                <a:lnTo>
                  <a:pt x="0" y="237"/>
                </a:lnTo>
                <a:lnTo>
                  <a:pt x="0" y="226"/>
                </a:lnTo>
                <a:lnTo>
                  <a:pt x="0" y="224"/>
                </a:lnTo>
                <a:lnTo>
                  <a:pt x="0" y="217"/>
                </a:lnTo>
                <a:lnTo>
                  <a:pt x="0" y="210"/>
                </a:lnTo>
                <a:lnTo>
                  <a:pt x="0" y="205"/>
                </a:lnTo>
                <a:lnTo>
                  <a:pt x="0" y="198"/>
                </a:lnTo>
                <a:lnTo>
                  <a:pt x="0" y="192"/>
                </a:lnTo>
                <a:lnTo>
                  <a:pt x="0" y="182"/>
                </a:lnTo>
                <a:lnTo>
                  <a:pt x="0" y="174"/>
                </a:lnTo>
                <a:lnTo>
                  <a:pt x="0" y="169"/>
                </a:lnTo>
                <a:lnTo>
                  <a:pt x="0" y="151"/>
                </a:lnTo>
                <a:lnTo>
                  <a:pt x="0" y="139"/>
                </a:lnTo>
                <a:lnTo>
                  <a:pt x="0" y="124"/>
                </a:lnTo>
                <a:lnTo>
                  <a:pt x="0" y="112"/>
                </a:lnTo>
                <a:lnTo>
                  <a:pt x="0" y="103"/>
                </a:lnTo>
                <a:lnTo>
                  <a:pt x="0" y="99"/>
                </a:lnTo>
                <a:lnTo>
                  <a:pt x="0" y="94"/>
                </a:lnTo>
                <a:lnTo>
                  <a:pt x="0" y="86"/>
                </a:lnTo>
                <a:lnTo>
                  <a:pt x="0" y="81"/>
                </a:lnTo>
                <a:lnTo>
                  <a:pt x="0" y="73"/>
                </a:lnTo>
                <a:lnTo>
                  <a:pt x="0" y="69"/>
                </a:lnTo>
                <a:lnTo>
                  <a:pt x="0" y="64"/>
                </a:lnTo>
                <a:lnTo>
                  <a:pt x="0" y="62"/>
                </a:lnTo>
                <a:lnTo>
                  <a:pt x="1" y="52"/>
                </a:lnTo>
                <a:lnTo>
                  <a:pt x="1" y="48"/>
                </a:lnTo>
                <a:lnTo>
                  <a:pt x="1" y="36"/>
                </a:lnTo>
                <a:lnTo>
                  <a:pt x="1" y="33"/>
                </a:lnTo>
                <a:lnTo>
                  <a:pt x="0" y="30"/>
                </a:lnTo>
                <a:lnTo>
                  <a:pt x="1" y="23"/>
                </a:lnTo>
                <a:lnTo>
                  <a:pt x="1" y="16"/>
                </a:lnTo>
                <a:lnTo>
                  <a:pt x="0" y="3"/>
                </a:lnTo>
                <a:lnTo>
                  <a:pt x="1" y="0"/>
                </a:lnTo>
                <a:lnTo>
                  <a:pt x="2" y="0"/>
                </a:lnTo>
                <a:lnTo>
                  <a:pt x="3" y="0"/>
                </a:lnTo>
                <a:lnTo>
                  <a:pt x="5" y="0"/>
                </a:lnTo>
                <a:lnTo>
                  <a:pt x="6" y="0"/>
                </a:lnTo>
                <a:lnTo>
                  <a:pt x="16" y="0"/>
                </a:lnTo>
                <a:lnTo>
                  <a:pt x="19" y="0"/>
                </a:lnTo>
                <a:lnTo>
                  <a:pt x="66" y="0"/>
                </a:lnTo>
                <a:lnTo>
                  <a:pt x="78" y="0"/>
                </a:lnTo>
                <a:lnTo>
                  <a:pt x="112" y="0"/>
                </a:lnTo>
                <a:lnTo>
                  <a:pt x="116" y="0"/>
                </a:lnTo>
                <a:lnTo>
                  <a:pt x="119" y="0"/>
                </a:lnTo>
                <a:lnTo>
                  <a:pt x="133" y="0"/>
                </a:lnTo>
                <a:lnTo>
                  <a:pt x="147" y="0"/>
                </a:lnTo>
                <a:lnTo>
                  <a:pt x="155" y="0"/>
                </a:lnTo>
                <a:lnTo>
                  <a:pt x="157" y="0"/>
                </a:lnTo>
                <a:lnTo>
                  <a:pt x="159" y="0"/>
                </a:lnTo>
                <a:lnTo>
                  <a:pt x="166" y="0"/>
                </a:lnTo>
                <a:lnTo>
                  <a:pt x="167" y="0"/>
                </a:lnTo>
                <a:lnTo>
                  <a:pt x="182" y="1"/>
                </a:lnTo>
                <a:lnTo>
                  <a:pt x="190" y="1"/>
                </a:lnTo>
                <a:lnTo>
                  <a:pt x="192" y="1"/>
                </a:lnTo>
                <a:lnTo>
                  <a:pt x="195" y="1"/>
                </a:lnTo>
                <a:lnTo>
                  <a:pt x="198" y="1"/>
                </a:lnTo>
                <a:lnTo>
                  <a:pt x="204" y="1"/>
                </a:lnTo>
                <a:lnTo>
                  <a:pt x="207" y="1"/>
                </a:lnTo>
                <a:lnTo>
                  <a:pt x="215" y="1"/>
                </a:lnTo>
                <a:lnTo>
                  <a:pt x="218" y="1"/>
                </a:lnTo>
                <a:lnTo>
                  <a:pt x="223" y="1"/>
                </a:lnTo>
                <a:lnTo>
                  <a:pt x="225" y="1"/>
                </a:lnTo>
                <a:lnTo>
                  <a:pt x="231" y="1"/>
                </a:lnTo>
                <a:lnTo>
                  <a:pt x="232" y="1"/>
                </a:lnTo>
                <a:lnTo>
                  <a:pt x="234" y="1"/>
                </a:lnTo>
                <a:lnTo>
                  <a:pt x="237" y="1"/>
                </a:lnTo>
                <a:lnTo>
                  <a:pt x="241" y="1"/>
                </a:lnTo>
                <a:lnTo>
                  <a:pt x="244" y="1"/>
                </a:lnTo>
                <a:lnTo>
                  <a:pt x="246" y="1"/>
                </a:lnTo>
                <a:lnTo>
                  <a:pt x="250" y="1"/>
                </a:lnTo>
                <a:lnTo>
                  <a:pt x="253" y="1"/>
                </a:lnTo>
                <a:lnTo>
                  <a:pt x="256" y="1"/>
                </a:lnTo>
                <a:lnTo>
                  <a:pt x="259" y="1"/>
                </a:lnTo>
                <a:lnTo>
                  <a:pt x="277" y="1"/>
                </a:lnTo>
                <a:lnTo>
                  <a:pt x="279" y="1"/>
                </a:lnTo>
                <a:lnTo>
                  <a:pt x="285" y="1"/>
                </a:lnTo>
                <a:lnTo>
                  <a:pt x="290" y="1"/>
                </a:lnTo>
                <a:lnTo>
                  <a:pt x="293" y="1"/>
                </a:lnTo>
                <a:lnTo>
                  <a:pt x="302" y="1"/>
                </a:lnTo>
                <a:lnTo>
                  <a:pt x="305" y="1"/>
                </a:lnTo>
                <a:lnTo>
                  <a:pt x="308" y="1"/>
                </a:lnTo>
              </a:path>
            </a:pathLst>
          </a:custGeom>
          <a:solidFill>
            <a:schemeClr val="accent4">
              <a:lumMod val="40000"/>
              <a:lumOff val="60000"/>
            </a:schemeClr>
          </a:solidFill>
          <a:ln w="3175" cap="rnd">
            <a:solidFill>
              <a:srgbClr val="000000"/>
            </a:solidFill>
            <a:round/>
            <a:headEnd/>
            <a:tailEnd/>
          </a:ln>
        </p:spPr>
        <p:txBody>
          <a:bodyPr/>
          <a:lstStyle/>
          <a:p>
            <a:endParaRPr lang="en-US"/>
          </a:p>
        </p:txBody>
      </p:sp>
      <p:sp>
        <p:nvSpPr>
          <p:cNvPr id="3167" name="Freeform 273"/>
          <p:cNvSpPr>
            <a:spLocks/>
          </p:cNvSpPr>
          <p:nvPr/>
        </p:nvSpPr>
        <p:spPr bwMode="auto">
          <a:xfrm>
            <a:off x="4748214" y="2640013"/>
            <a:ext cx="625475" cy="711200"/>
          </a:xfrm>
          <a:custGeom>
            <a:avLst/>
            <a:gdLst>
              <a:gd name="T0" fmla="*/ 2147483646 w 434"/>
              <a:gd name="T1" fmla="*/ 2147483646 h 507"/>
              <a:gd name="T2" fmla="*/ 2147483646 w 434"/>
              <a:gd name="T3" fmla="*/ 2147483646 h 507"/>
              <a:gd name="T4" fmla="*/ 2147483646 w 434"/>
              <a:gd name="T5" fmla="*/ 2147483646 h 507"/>
              <a:gd name="T6" fmla="*/ 2147483646 w 434"/>
              <a:gd name="T7" fmla="*/ 2147483646 h 507"/>
              <a:gd name="T8" fmla="*/ 2147483646 w 434"/>
              <a:gd name="T9" fmla="*/ 2147483646 h 507"/>
              <a:gd name="T10" fmla="*/ 2147483646 w 434"/>
              <a:gd name="T11" fmla="*/ 2147483646 h 507"/>
              <a:gd name="T12" fmla="*/ 2147483646 w 434"/>
              <a:gd name="T13" fmla="*/ 2147483646 h 507"/>
              <a:gd name="T14" fmla="*/ 2147483646 w 434"/>
              <a:gd name="T15" fmla="*/ 2147483646 h 507"/>
              <a:gd name="T16" fmla="*/ 2147483646 w 434"/>
              <a:gd name="T17" fmla="*/ 2147483646 h 507"/>
              <a:gd name="T18" fmla="*/ 2147483646 w 434"/>
              <a:gd name="T19" fmla="*/ 0 h 507"/>
              <a:gd name="T20" fmla="*/ 2147483646 w 434"/>
              <a:gd name="T21" fmla="*/ 2147483646 h 507"/>
              <a:gd name="T22" fmla="*/ 2147483646 w 434"/>
              <a:gd name="T23" fmla="*/ 2147483646 h 507"/>
              <a:gd name="T24" fmla="*/ 2147483646 w 434"/>
              <a:gd name="T25" fmla="*/ 2147483646 h 507"/>
              <a:gd name="T26" fmla="*/ 2147483646 w 434"/>
              <a:gd name="T27" fmla="*/ 2147483646 h 507"/>
              <a:gd name="T28" fmla="*/ 2147483646 w 434"/>
              <a:gd name="T29" fmla="*/ 2147483646 h 507"/>
              <a:gd name="T30" fmla="*/ 2147483646 w 434"/>
              <a:gd name="T31" fmla="*/ 2147483646 h 507"/>
              <a:gd name="T32" fmla="*/ 2147483646 w 434"/>
              <a:gd name="T33" fmla="*/ 2147483646 h 507"/>
              <a:gd name="T34" fmla="*/ 2147483646 w 434"/>
              <a:gd name="T35" fmla="*/ 2147483646 h 507"/>
              <a:gd name="T36" fmla="*/ 2147483646 w 434"/>
              <a:gd name="T37" fmla="*/ 2147483646 h 507"/>
              <a:gd name="T38" fmla="*/ 2147483646 w 434"/>
              <a:gd name="T39" fmla="*/ 2147483646 h 507"/>
              <a:gd name="T40" fmla="*/ 2147483646 w 434"/>
              <a:gd name="T41" fmla="*/ 2147483646 h 507"/>
              <a:gd name="T42" fmla="*/ 2147483646 w 434"/>
              <a:gd name="T43" fmla="*/ 2147483646 h 507"/>
              <a:gd name="T44" fmla="*/ 2147483646 w 434"/>
              <a:gd name="T45" fmla="*/ 2147483646 h 507"/>
              <a:gd name="T46" fmla="*/ 2147483646 w 434"/>
              <a:gd name="T47" fmla="*/ 2147483646 h 507"/>
              <a:gd name="T48" fmla="*/ 2147483646 w 434"/>
              <a:gd name="T49" fmla="*/ 2147483646 h 507"/>
              <a:gd name="T50" fmla="*/ 2147483646 w 434"/>
              <a:gd name="T51" fmla="*/ 2147483646 h 507"/>
              <a:gd name="T52" fmla="*/ 2147483646 w 434"/>
              <a:gd name="T53" fmla="*/ 2147483646 h 507"/>
              <a:gd name="T54" fmla="*/ 2147483646 w 434"/>
              <a:gd name="T55" fmla="*/ 2147483646 h 507"/>
              <a:gd name="T56" fmla="*/ 2147483646 w 434"/>
              <a:gd name="T57" fmla="*/ 2147483646 h 507"/>
              <a:gd name="T58" fmla="*/ 2147483646 w 434"/>
              <a:gd name="T59" fmla="*/ 2147483646 h 507"/>
              <a:gd name="T60" fmla="*/ 2147483646 w 434"/>
              <a:gd name="T61" fmla="*/ 2147483646 h 507"/>
              <a:gd name="T62" fmla="*/ 2147483646 w 434"/>
              <a:gd name="T63" fmla="*/ 2147483646 h 507"/>
              <a:gd name="T64" fmla="*/ 2147483646 w 434"/>
              <a:gd name="T65" fmla="*/ 2147483646 h 507"/>
              <a:gd name="T66" fmla="*/ 2147483646 w 434"/>
              <a:gd name="T67" fmla="*/ 2147483646 h 507"/>
              <a:gd name="T68" fmla="*/ 2147483646 w 434"/>
              <a:gd name="T69" fmla="*/ 2147483646 h 507"/>
              <a:gd name="T70" fmla="*/ 2147483646 w 434"/>
              <a:gd name="T71" fmla="*/ 2147483646 h 507"/>
              <a:gd name="T72" fmla="*/ 2147483646 w 434"/>
              <a:gd name="T73" fmla="*/ 2147483646 h 507"/>
              <a:gd name="T74" fmla="*/ 2147483646 w 434"/>
              <a:gd name="T75" fmla="*/ 2147483646 h 507"/>
              <a:gd name="T76" fmla="*/ 2147483646 w 434"/>
              <a:gd name="T77" fmla="*/ 2147483646 h 507"/>
              <a:gd name="T78" fmla="*/ 2147483646 w 434"/>
              <a:gd name="T79" fmla="*/ 2147483646 h 507"/>
              <a:gd name="T80" fmla="*/ 2147483646 w 434"/>
              <a:gd name="T81" fmla="*/ 2147483646 h 507"/>
              <a:gd name="T82" fmla="*/ 2147483646 w 434"/>
              <a:gd name="T83" fmla="*/ 2147483646 h 507"/>
              <a:gd name="T84" fmla="*/ 2147483646 w 434"/>
              <a:gd name="T85" fmla="*/ 2147483646 h 507"/>
              <a:gd name="T86" fmla="*/ 2147483646 w 434"/>
              <a:gd name="T87" fmla="*/ 2147483646 h 507"/>
              <a:gd name="T88" fmla="*/ 2147483646 w 434"/>
              <a:gd name="T89" fmla="*/ 2147483646 h 507"/>
              <a:gd name="T90" fmla="*/ 2147483646 w 434"/>
              <a:gd name="T91" fmla="*/ 2147483646 h 507"/>
              <a:gd name="T92" fmla="*/ 2147483646 w 434"/>
              <a:gd name="T93" fmla="*/ 2147483646 h 507"/>
              <a:gd name="T94" fmla="*/ 0 w 434"/>
              <a:gd name="T95" fmla="*/ 2147483646 h 507"/>
              <a:gd name="T96" fmla="*/ 0 w 434"/>
              <a:gd name="T97" fmla="*/ 2147483646 h 507"/>
              <a:gd name="T98" fmla="*/ 0 w 434"/>
              <a:gd name="T99" fmla="*/ 2147483646 h 507"/>
              <a:gd name="T100" fmla="*/ 0 w 434"/>
              <a:gd name="T101" fmla="*/ 2147483646 h 507"/>
              <a:gd name="T102" fmla="*/ 0 w 434"/>
              <a:gd name="T103" fmla="*/ 2147483646 h 507"/>
              <a:gd name="T104" fmla="*/ 0 w 434"/>
              <a:gd name="T105" fmla="*/ 2147483646 h 507"/>
              <a:gd name="T106" fmla="*/ 0 w 434"/>
              <a:gd name="T107" fmla="*/ 2147483646 h 507"/>
              <a:gd name="T108" fmla="*/ 0 w 434"/>
              <a:gd name="T109" fmla="*/ 2147483646 h 5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4"/>
              <a:gd name="T166" fmla="*/ 0 h 507"/>
              <a:gd name="T167" fmla="*/ 434 w 434"/>
              <a:gd name="T168" fmla="*/ 507 h 5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4" h="507">
                <a:moveTo>
                  <a:pt x="0" y="112"/>
                </a:moveTo>
                <a:lnTo>
                  <a:pt x="8" y="109"/>
                </a:lnTo>
                <a:lnTo>
                  <a:pt x="23" y="101"/>
                </a:lnTo>
                <a:lnTo>
                  <a:pt x="27" y="96"/>
                </a:lnTo>
                <a:lnTo>
                  <a:pt x="28" y="95"/>
                </a:lnTo>
                <a:lnTo>
                  <a:pt x="39" y="90"/>
                </a:lnTo>
                <a:lnTo>
                  <a:pt x="57" y="76"/>
                </a:lnTo>
                <a:lnTo>
                  <a:pt x="61" y="59"/>
                </a:lnTo>
                <a:lnTo>
                  <a:pt x="59" y="50"/>
                </a:lnTo>
                <a:lnTo>
                  <a:pt x="66" y="35"/>
                </a:lnTo>
                <a:lnTo>
                  <a:pt x="68" y="33"/>
                </a:lnTo>
                <a:lnTo>
                  <a:pt x="71" y="29"/>
                </a:lnTo>
                <a:lnTo>
                  <a:pt x="83" y="22"/>
                </a:lnTo>
                <a:lnTo>
                  <a:pt x="84" y="22"/>
                </a:lnTo>
                <a:lnTo>
                  <a:pt x="95" y="11"/>
                </a:lnTo>
                <a:lnTo>
                  <a:pt x="95" y="10"/>
                </a:lnTo>
                <a:lnTo>
                  <a:pt x="103" y="6"/>
                </a:lnTo>
                <a:lnTo>
                  <a:pt x="109" y="4"/>
                </a:lnTo>
                <a:lnTo>
                  <a:pt x="118" y="6"/>
                </a:lnTo>
                <a:lnTo>
                  <a:pt x="122" y="7"/>
                </a:lnTo>
                <a:lnTo>
                  <a:pt x="128" y="11"/>
                </a:lnTo>
                <a:lnTo>
                  <a:pt x="130" y="13"/>
                </a:lnTo>
                <a:lnTo>
                  <a:pt x="142" y="92"/>
                </a:lnTo>
                <a:lnTo>
                  <a:pt x="185" y="122"/>
                </a:lnTo>
                <a:lnTo>
                  <a:pt x="262" y="143"/>
                </a:lnTo>
                <a:lnTo>
                  <a:pt x="264" y="141"/>
                </a:lnTo>
                <a:lnTo>
                  <a:pt x="339" y="39"/>
                </a:lnTo>
                <a:lnTo>
                  <a:pt x="364" y="11"/>
                </a:lnTo>
                <a:lnTo>
                  <a:pt x="367" y="9"/>
                </a:lnTo>
                <a:lnTo>
                  <a:pt x="370" y="7"/>
                </a:lnTo>
                <a:lnTo>
                  <a:pt x="377" y="4"/>
                </a:lnTo>
                <a:lnTo>
                  <a:pt x="379" y="4"/>
                </a:lnTo>
                <a:lnTo>
                  <a:pt x="383" y="3"/>
                </a:lnTo>
                <a:lnTo>
                  <a:pt x="394" y="1"/>
                </a:lnTo>
                <a:lnTo>
                  <a:pt x="397" y="1"/>
                </a:lnTo>
                <a:lnTo>
                  <a:pt x="398" y="1"/>
                </a:lnTo>
                <a:lnTo>
                  <a:pt x="403" y="0"/>
                </a:lnTo>
                <a:lnTo>
                  <a:pt x="409" y="0"/>
                </a:lnTo>
                <a:lnTo>
                  <a:pt x="417" y="0"/>
                </a:lnTo>
                <a:lnTo>
                  <a:pt x="418" y="0"/>
                </a:lnTo>
                <a:lnTo>
                  <a:pt x="420" y="0"/>
                </a:lnTo>
                <a:lnTo>
                  <a:pt x="420" y="4"/>
                </a:lnTo>
                <a:lnTo>
                  <a:pt x="420" y="11"/>
                </a:lnTo>
                <a:lnTo>
                  <a:pt x="420" y="30"/>
                </a:lnTo>
                <a:lnTo>
                  <a:pt x="420" y="35"/>
                </a:lnTo>
                <a:lnTo>
                  <a:pt x="420" y="39"/>
                </a:lnTo>
                <a:lnTo>
                  <a:pt x="420" y="45"/>
                </a:lnTo>
                <a:lnTo>
                  <a:pt x="420" y="47"/>
                </a:lnTo>
                <a:lnTo>
                  <a:pt x="420" y="56"/>
                </a:lnTo>
                <a:lnTo>
                  <a:pt x="420" y="73"/>
                </a:lnTo>
                <a:lnTo>
                  <a:pt x="420" y="79"/>
                </a:lnTo>
                <a:lnTo>
                  <a:pt x="420" y="86"/>
                </a:lnTo>
                <a:lnTo>
                  <a:pt x="424" y="104"/>
                </a:lnTo>
                <a:lnTo>
                  <a:pt x="424" y="106"/>
                </a:lnTo>
                <a:lnTo>
                  <a:pt x="424" y="122"/>
                </a:lnTo>
                <a:lnTo>
                  <a:pt x="424" y="127"/>
                </a:lnTo>
                <a:lnTo>
                  <a:pt x="424" y="134"/>
                </a:lnTo>
                <a:lnTo>
                  <a:pt x="424" y="143"/>
                </a:lnTo>
                <a:lnTo>
                  <a:pt x="424" y="147"/>
                </a:lnTo>
                <a:lnTo>
                  <a:pt x="424" y="153"/>
                </a:lnTo>
                <a:lnTo>
                  <a:pt x="424" y="158"/>
                </a:lnTo>
                <a:lnTo>
                  <a:pt x="424" y="161"/>
                </a:lnTo>
                <a:lnTo>
                  <a:pt x="424" y="172"/>
                </a:lnTo>
                <a:lnTo>
                  <a:pt x="424" y="184"/>
                </a:lnTo>
                <a:lnTo>
                  <a:pt x="424" y="194"/>
                </a:lnTo>
                <a:lnTo>
                  <a:pt x="424" y="199"/>
                </a:lnTo>
                <a:lnTo>
                  <a:pt x="424" y="209"/>
                </a:lnTo>
                <a:lnTo>
                  <a:pt x="424" y="217"/>
                </a:lnTo>
                <a:lnTo>
                  <a:pt x="424" y="220"/>
                </a:lnTo>
                <a:lnTo>
                  <a:pt x="424" y="233"/>
                </a:lnTo>
                <a:lnTo>
                  <a:pt x="424" y="245"/>
                </a:lnTo>
                <a:lnTo>
                  <a:pt x="424" y="261"/>
                </a:lnTo>
                <a:lnTo>
                  <a:pt x="424" y="263"/>
                </a:lnTo>
                <a:lnTo>
                  <a:pt x="424" y="270"/>
                </a:lnTo>
                <a:lnTo>
                  <a:pt x="424" y="272"/>
                </a:lnTo>
                <a:lnTo>
                  <a:pt x="424" y="281"/>
                </a:lnTo>
                <a:lnTo>
                  <a:pt x="424" y="286"/>
                </a:lnTo>
                <a:lnTo>
                  <a:pt x="424" y="292"/>
                </a:lnTo>
                <a:lnTo>
                  <a:pt x="424" y="294"/>
                </a:lnTo>
                <a:lnTo>
                  <a:pt x="424" y="301"/>
                </a:lnTo>
                <a:lnTo>
                  <a:pt x="424" y="304"/>
                </a:lnTo>
                <a:lnTo>
                  <a:pt x="424" y="307"/>
                </a:lnTo>
                <a:lnTo>
                  <a:pt x="424" y="319"/>
                </a:lnTo>
                <a:lnTo>
                  <a:pt x="424" y="322"/>
                </a:lnTo>
                <a:lnTo>
                  <a:pt x="424" y="324"/>
                </a:lnTo>
                <a:lnTo>
                  <a:pt x="424" y="326"/>
                </a:lnTo>
                <a:lnTo>
                  <a:pt x="424" y="328"/>
                </a:lnTo>
                <a:lnTo>
                  <a:pt x="424" y="332"/>
                </a:lnTo>
                <a:lnTo>
                  <a:pt x="424" y="342"/>
                </a:lnTo>
                <a:lnTo>
                  <a:pt x="424" y="356"/>
                </a:lnTo>
                <a:lnTo>
                  <a:pt x="424" y="369"/>
                </a:lnTo>
                <a:lnTo>
                  <a:pt x="424" y="381"/>
                </a:lnTo>
                <a:lnTo>
                  <a:pt x="424" y="390"/>
                </a:lnTo>
                <a:lnTo>
                  <a:pt x="424" y="395"/>
                </a:lnTo>
                <a:lnTo>
                  <a:pt x="430" y="395"/>
                </a:lnTo>
                <a:lnTo>
                  <a:pt x="433" y="395"/>
                </a:lnTo>
                <a:lnTo>
                  <a:pt x="433" y="415"/>
                </a:lnTo>
                <a:lnTo>
                  <a:pt x="433" y="417"/>
                </a:lnTo>
                <a:lnTo>
                  <a:pt x="433" y="431"/>
                </a:lnTo>
                <a:lnTo>
                  <a:pt x="426" y="431"/>
                </a:lnTo>
                <a:lnTo>
                  <a:pt x="421" y="431"/>
                </a:lnTo>
                <a:lnTo>
                  <a:pt x="420" y="431"/>
                </a:lnTo>
                <a:lnTo>
                  <a:pt x="418" y="431"/>
                </a:lnTo>
                <a:lnTo>
                  <a:pt x="408" y="430"/>
                </a:lnTo>
                <a:lnTo>
                  <a:pt x="395" y="430"/>
                </a:lnTo>
                <a:lnTo>
                  <a:pt x="388" y="430"/>
                </a:lnTo>
                <a:lnTo>
                  <a:pt x="377" y="430"/>
                </a:lnTo>
                <a:lnTo>
                  <a:pt x="374" y="430"/>
                </a:lnTo>
                <a:lnTo>
                  <a:pt x="371" y="431"/>
                </a:lnTo>
                <a:lnTo>
                  <a:pt x="369" y="431"/>
                </a:lnTo>
                <a:lnTo>
                  <a:pt x="361" y="430"/>
                </a:lnTo>
                <a:lnTo>
                  <a:pt x="347" y="430"/>
                </a:lnTo>
                <a:lnTo>
                  <a:pt x="344" y="430"/>
                </a:lnTo>
                <a:lnTo>
                  <a:pt x="340" y="430"/>
                </a:lnTo>
                <a:lnTo>
                  <a:pt x="336" y="431"/>
                </a:lnTo>
                <a:lnTo>
                  <a:pt x="331" y="431"/>
                </a:lnTo>
                <a:lnTo>
                  <a:pt x="329" y="431"/>
                </a:lnTo>
                <a:lnTo>
                  <a:pt x="327" y="431"/>
                </a:lnTo>
                <a:lnTo>
                  <a:pt x="325" y="431"/>
                </a:lnTo>
                <a:lnTo>
                  <a:pt x="318" y="431"/>
                </a:lnTo>
                <a:lnTo>
                  <a:pt x="310" y="431"/>
                </a:lnTo>
                <a:lnTo>
                  <a:pt x="306" y="431"/>
                </a:lnTo>
                <a:lnTo>
                  <a:pt x="304" y="431"/>
                </a:lnTo>
                <a:lnTo>
                  <a:pt x="302" y="431"/>
                </a:lnTo>
                <a:lnTo>
                  <a:pt x="300" y="431"/>
                </a:lnTo>
                <a:lnTo>
                  <a:pt x="288" y="431"/>
                </a:lnTo>
                <a:lnTo>
                  <a:pt x="288" y="432"/>
                </a:lnTo>
                <a:lnTo>
                  <a:pt x="288" y="440"/>
                </a:lnTo>
                <a:lnTo>
                  <a:pt x="288" y="464"/>
                </a:lnTo>
                <a:lnTo>
                  <a:pt x="288" y="467"/>
                </a:lnTo>
                <a:lnTo>
                  <a:pt x="288" y="479"/>
                </a:lnTo>
                <a:lnTo>
                  <a:pt x="288" y="492"/>
                </a:lnTo>
                <a:lnTo>
                  <a:pt x="288" y="506"/>
                </a:lnTo>
                <a:lnTo>
                  <a:pt x="282" y="506"/>
                </a:lnTo>
                <a:lnTo>
                  <a:pt x="276" y="506"/>
                </a:lnTo>
                <a:lnTo>
                  <a:pt x="269" y="506"/>
                </a:lnTo>
                <a:lnTo>
                  <a:pt x="264" y="506"/>
                </a:lnTo>
                <a:lnTo>
                  <a:pt x="261" y="506"/>
                </a:lnTo>
                <a:lnTo>
                  <a:pt x="258" y="506"/>
                </a:lnTo>
                <a:lnTo>
                  <a:pt x="252" y="504"/>
                </a:lnTo>
                <a:lnTo>
                  <a:pt x="249" y="504"/>
                </a:lnTo>
                <a:lnTo>
                  <a:pt x="244" y="506"/>
                </a:lnTo>
                <a:lnTo>
                  <a:pt x="243" y="504"/>
                </a:lnTo>
                <a:lnTo>
                  <a:pt x="240" y="504"/>
                </a:lnTo>
                <a:lnTo>
                  <a:pt x="233" y="504"/>
                </a:lnTo>
                <a:lnTo>
                  <a:pt x="232" y="504"/>
                </a:lnTo>
                <a:lnTo>
                  <a:pt x="231" y="504"/>
                </a:lnTo>
                <a:lnTo>
                  <a:pt x="229" y="504"/>
                </a:lnTo>
                <a:lnTo>
                  <a:pt x="215" y="504"/>
                </a:lnTo>
                <a:lnTo>
                  <a:pt x="213" y="504"/>
                </a:lnTo>
                <a:lnTo>
                  <a:pt x="203" y="506"/>
                </a:lnTo>
                <a:lnTo>
                  <a:pt x="193" y="504"/>
                </a:lnTo>
                <a:lnTo>
                  <a:pt x="191" y="504"/>
                </a:lnTo>
                <a:lnTo>
                  <a:pt x="181" y="504"/>
                </a:lnTo>
                <a:lnTo>
                  <a:pt x="179" y="504"/>
                </a:lnTo>
                <a:lnTo>
                  <a:pt x="168" y="504"/>
                </a:lnTo>
                <a:lnTo>
                  <a:pt x="164" y="504"/>
                </a:lnTo>
                <a:lnTo>
                  <a:pt x="160" y="504"/>
                </a:lnTo>
                <a:lnTo>
                  <a:pt x="159" y="504"/>
                </a:lnTo>
                <a:lnTo>
                  <a:pt x="146" y="504"/>
                </a:lnTo>
                <a:lnTo>
                  <a:pt x="144" y="504"/>
                </a:lnTo>
                <a:lnTo>
                  <a:pt x="141" y="504"/>
                </a:lnTo>
                <a:lnTo>
                  <a:pt x="136" y="504"/>
                </a:lnTo>
                <a:lnTo>
                  <a:pt x="131" y="504"/>
                </a:lnTo>
                <a:lnTo>
                  <a:pt x="126" y="504"/>
                </a:lnTo>
                <a:lnTo>
                  <a:pt x="120" y="504"/>
                </a:lnTo>
                <a:lnTo>
                  <a:pt x="110" y="504"/>
                </a:lnTo>
                <a:lnTo>
                  <a:pt x="107" y="504"/>
                </a:lnTo>
                <a:lnTo>
                  <a:pt x="105" y="504"/>
                </a:lnTo>
                <a:lnTo>
                  <a:pt x="102" y="504"/>
                </a:lnTo>
                <a:lnTo>
                  <a:pt x="95" y="504"/>
                </a:lnTo>
                <a:lnTo>
                  <a:pt x="90" y="504"/>
                </a:lnTo>
                <a:lnTo>
                  <a:pt x="83" y="504"/>
                </a:lnTo>
                <a:lnTo>
                  <a:pt x="71" y="504"/>
                </a:lnTo>
                <a:lnTo>
                  <a:pt x="69" y="504"/>
                </a:lnTo>
                <a:lnTo>
                  <a:pt x="61" y="504"/>
                </a:lnTo>
                <a:lnTo>
                  <a:pt x="59" y="504"/>
                </a:lnTo>
                <a:lnTo>
                  <a:pt x="51" y="504"/>
                </a:lnTo>
                <a:lnTo>
                  <a:pt x="47" y="504"/>
                </a:lnTo>
                <a:lnTo>
                  <a:pt x="45" y="504"/>
                </a:lnTo>
                <a:lnTo>
                  <a:pt x="42" y="504"/>
                </a:lnTo>
                <a:lnTo>
                  <a:pt x="40" y="504"/>
                </a:lnTo>
                <a:lnTo>
                  <a:pt x="35" y="504"/>
                </a:lnTo>
                <a:lnTo>
                  <a:pt x="30" y="504"/>
                </a:lnTo>
                <a:lnTo>
                  <a:pt x="23" y="504"/>
                </a:lnTo>
                <a:lnTo>
                  <a:pt x="19" y="504"/>
                </a:lnTo>
                <a:lnTo>
                  <a:pt x="17" y="504"/>
                </a:lnTo>
                <a:lnTo>
                  <a:pt x="13" y="504"/>
                </a:lnTo>
                <a:lnTo>
                  <a:pt x="12" y="504"/>
                </a:lnTo>
                <a:lnTo>
                  <a:pt x="0" y="504"/>
                </a:lnTo>
                <a:lnTo>
                  <a:pt x="0" y="498"/>
                </a:lnTo>
                <a:lnTo>
                  <a:pt x="0" y="483"/>
                </a:lnTo>
                <a:lnTo>
                  <a:pt x="0" y="467"/>
                </a:lnTo>
                <a:lnTo>
                  <a:pt x="0" y="446"/>
                </a:lnTo>
                <a:lnTo>
                  <a:pt x="0" y="443"/>
                </a:lnTo>
                <a:lnTo>
                  <a:pt x="0" y="421"/>
                </a:lnTo>
                <a:lnTo>
                  <a:pt x="0" y="397"/>
                </a:lnTo>
                <a:lnTo>
                  <a:pt x="0" y="363"/>
                </a:lnTo>
                <a:lnTo>
                  <a:pt x="0" y="358"/>
                </a:lnTo>
                <a:lnTo>
                  <a:pt x="0" y="336"/>
                </a:lnTo>
                <a:lnTo>
                  <a:pt x="0" y="331"/>
                </a:lnTo>
                <a:lnTo>
                  <a:pt x="0" y="319"/>
                </a:lnTo>
                <a:lnTo>
                  <a:pt x="0" y="306"/>
                </a:lnTo>
                <a:lnTo>
                  <a:pt x="0" y="293"/>
                </a:lnTo>
                <a:lnTo>
                  <a:pt x="0" y="281"/>
                </a:lnTo>
                <a:lnTo>
                  <a:pt x="0" y="273"/>
                </a:lnTo>
                <a:lnTo>
                  <a:pt x="0" y="260"/>
                </a:lnTo>
                <a:lnTo>
                  <a:pt x="0" y="244"/>
                </a:lnTo>
                <a:lnTo>
                  <a:pt x="0" y="228"/>
                </a:lnTo>
                <a:lnTo>
                  <a:pt x="0" y="218"/>
                </a:lnTo>
                <a:lnTo>
                  <a:pt x="0" y="215"/>
                </a:lnTo>
                <a:lnTo>
                  <a:pt x="0" y="208"/>
                </a:lnTo>
                <a:lnTo>
                  <a:pt x="0" y="195"/>
                </a:lnTo>
                <a:lnTo>
                  <a:pt x="0" y="186"/>
                </a:lnTo>
                <a:lnTo>
                  <a:pt x="0" y="170"/>
                </a:lnTo>
                <a:lnTo>
                  <a:pt x="0" y="157"/>
                </a:lnTo>
                <a:lnTo>
                  <a:pt x="0" y="150"/>
                </a:lnTo>
                <a:lnTo>
                  <a:pt x="0" y="147"/>
                </a:lnTo>
                <a:lnTo>
                  <a:pt x="0" y="142"/>
                </a:lnTo>
                <a:lnTo>
                  <a:pt x="0" y="136"/>
                </a:lnTo>
                <a:lnTo>
                  <a:pt x="0" y="133"/>
                </a:lnTo>
                <a:lnTo>
                  <a:pt x="0" y="131"/>
                </a:lnTo>
                <a:lnTo>
                  <a:pt x="0" y="11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68" name="Freeform 275"/>
          <p:cNvSpPr>
            <a:spLocks/>
          </p:cNvSpPr>
          <p:nvPr/>
        </p:nvSpPr>
        <p:spPr bwMode="auto">
          <a:xfrm>
            <a:off x="5135564" y="1690688"/>
            <a:ext cx="636587" cy="773112"/>
          </a:xfrm>
          <a:custGeom>
            <a:avLst/>
            <a:gdLst>
              <a:gd name="T0" fmla="*/ 2147483646 w 442"/>
              <a:gd name="T1" fmla="*/ 2147483646 h 552"/>
              <a:gd name="T2" fmla="*/ 2147483646 w 442"/>
              <a:gd name="T3" fmla="*/ 2147483646 h 552"/>
              <a:gd name="T4" fmla="*/ 2147483646 w 442"/>
              <a:gd name="T5" fmla="*/ 2147483646 h 552"/>
              <a:gd name="T6" fmla="*/ 2147483646 w 442"/>
              <a:gd name="T7" fmla="*/ 2147483646 h 552"/>
              <a:gd name="T8" fmla="*/ 2147483646 w 442"/>
              <a:gd name="T9" fmla="*/ 2147483646 h 552"/>
              <a:gd name="T10" fmla="*/ 2147483646 w 442"/>
              <a:gd name="T11" fmla="*/ 2147483646 h 552"/>
              <a:gd name="T12" fmla="*/ 2147483646 w 442"/>
              <a:gd name="T13" fmla="*/ 2147483646 h 552"/>
              <a:gd name="T14" fmla="*/ 2147483646 w 442"/>
              <a:gd name="T15" fmla="*/ 2147483646 h 552"/>
              <a:gd name="T16" fmla="*/ 2147483646 w 442"/>
              <a:gd name="T17" fmla="*/ 2147483646 h 552"/>
              <a:gd name="T18" fmla="*/ 2147483646 w 442"/>
              <a:gd name="T19" fmla="*/ 2147483646 h 552"/>
              <a:gd name="T20" fmla="*/ 2147483646 w 442"/>
              <a:gd name="T21" fmla="*/ 2147483646 h 552"/>
              <a:gd name="T22" fmla="*/ 2147483646 w 442"/>
              <a:gd name="T23" fmla="*/ 2147483646 h 552"/>
              <a:gd name="T24" fmla="*/ 2147483646 w 442"/>
              <a:gd name="T25" fmla="*/ 2147483646 h 552"/>
              <a:gd name="T26" fmla="*/ 2147483646 w 442"/>
              <a:gd name="T27" fmla="*/ 2147483646 h 552"/>
              <a:gd name="T28" fmla="*/ 2147483646 w 442"/>
              <a:gd name="T29" fmla="*/ 2147483646 h 552"/>
              <a:gd name="T30" fmla="*/ 2147483646 w 442"/>
              <a:gd name="T31" fmla="*/ 2147483646 h 552"/>
              <a:gd name="T32" fmla="*/ 2147483646 w 442"/>
              <a:gd name="T33" fmla="*/ 2147483646 h 552"/>
              <a:gd name="T34" fmla="*/ 2147483646 w 442"/>
              <a:gd name="T35" fmla="*/ 2147483646 h 552"/>
              <a:gd name="T36" fmla="*/ 2147483646 w 442"/>
              <a:gd name="T37" fmla="*/ 2147483646 h 552"/>
              <a:gd name="T38" fmla="*/ 2147483646 w 442"/>
              <a:gd name="T39" fmla="*/ 2147483646 h 552"/>
              <a:gd name="T40" fmla="*/ 2147483646 w 442"/>
              <a:gd name="T41" fmla="*/ 2147483646 h 552"/>
              <a:gd name="T42" fmla="*/ 2147483646 w 442"/>
              <a:gd name="T43" fmla="*/ 2147483646 h 552"/>
              <a:gd name="T44" fmla="*/ 2147483646 w 442"/>
              <a:gd name="T45" fmla="*/ 2147483646 h 552"/>
              <a:gd name="T46" fmla="*/ 2147483646 w 442"/>
              <a:gd name="T47" fmla="*/ 2147483646 h 552"/>
              <a:gd name="T48" fmla="*/ 2147483646 w 442"/>
              <a:gd name="T49" fmla="*/ 2147483646 h 552"/>
              <a:gd name="T50" fmla="*/ 2147483646 w 442"/>
              <a:gd name="T51" fmla="*/ 2147483646 h 552"/>
              <a:gd name="T52" fmla="*/ 2147483646 w 442"/>
              <a:gd name="T53" fmla="*/ 2147483646 h 552"/>
              <a:gd name="T54" fmla="*/ 2147483646 w 442"/>
              <a:gd name="T55" fmla="*/ 2147483646 h 552"/>
              <a:gd name="T56" fmla="*/ 2147483646 w 442"/>
              <a:gd name="T57" fmla="*/ 2147483646 h 552"/>
              <a:gd name="T58" fmla="*/ 2147483646 w 442"/>
              <a:gd name="T59" fmla="*/ 2147483646 h 552"/>
              <a:gd name="T60" fmla="*/ 2147483646 w 442"/>
              <a:gd name="T61" fmla="*/ 2147483646 h 552"/>
              <a:gd name="T62" fmla="*/ 2147483646 w 442"/>
              <a:gd name="T63" fmla="*/ 2147483646 h 552"/>
              <a:gd name="T64" fmla="*/ 2147483646 w 442"/>
              <a:gd name="T65" fmla="*/ 2147483646 h 552"/>
              <a:gd name="T66" fmla="*/ 2147483646 w 442"/>
              <a:gd name="T67" fmla="*/ 2147483646 h 552"/>
              <a:gd name="T68" fmla="*/ 2147483646 w 442"/>
              <a:gd name="T69" fmla="*/ 2147483646 h 552"/>
              <a:gd name="T70" fmla="*/ 2147483646 w 442"/>
              <a:gd name="T71" fmla="*/ 2147483646 h 552"/>
              <a:gd name="T72" fmla="*/ 2147483646 w 442"/>
              <a:gd name="T73" fmla="*/ 2147483646 h 552"/>
              <a:gd name="T74" fmla="*/ 2147483646 w 442"/>
              <a:gd name="T75" fmla="*/ 2147483646 h 552"/>
              <a:gd name="T76" fmla="*/ 2147483646 w 442"/>
              <a:gd name="T77" fmla="*/ 2147483646 h 552"/>
              <a:gd name="T78" fmla="*/ 2147483646 w 442"/>
              <a:gd name="T79" fmla="*/ 2147483646 h 552"/>
              <a:gd name="T80" fmla="*/ 2147483646 w 442"/>
              <a:gd name="T81" fmla="*/ 2147483646 h 552"/>
              <a:gd name="T82" fmla="*/ 2147483646 w 442"/>
              <a:gd name="T83" fmla="*/ 2147483646 h 552"/>
              <a:gd name="T84" fmla="*/ 2147483646 w 442"/>
              <a:gd name="T85" fmla="*/ 2147483646 h 552"/>
              <a:gd name="T86" fmla="*/ 2147483646 w 442"/>
              <a:gd name="T87" fmla="*/ 2147483646 h 552"/>
              <a:gd name="T88" fmla="*/ 2147483646 w 442"/>
              <a:gd name="T89" fmla="*/ 2147483646 h 552"/>
              <a:gd name="T90" fmla="*/ 2147483646 w 442"/>
              <a:gd name="T91" fmla="*/ 2147483646 h 552"/>
              <a:gd name="T92" fmla="*/ 2147483646 w 442"/>
              <a:gd name="T93" fmla="*/ 2147483646 h 552"/>
              <a:gd name="T94" fmla="*/ 2147483646 w 442"/>
              <a:gd name="T95" fmla="*/ 2147483646 h 552"/>
              <a:gd name="T96" fmla="*/ 0 w 442"/>
              <a:gd name="T97" fmla="*/ 2147483646 h 552"/>
              <a:gd name="T98" fmla="*/ 0 w 442"/>
              <a:gd name="T99" fmla="*/ 2147483646 h 552"/>
              <a:gd name="T100" fmla="*/ 0 w 442"/>
              <a:gd name="T101" fmla="*/ 2147483646 h 552"/>
              <a:gd name="T102" fmla="*/ 0 w 442"/>
              <a:gd name="T103" fmla="*/ 2147483646 h 552"/>
              <a:gd name="T104" fmla="*/ 0 w 442"/>
              <a:gd name="T105" fmla="*/ 2147483646 h 552"/>
              <a:gd name="T106" fmla="*/ 0 w 442"/>
              <a:gd name="T107" fmla="*/ 2147483646 h 552"/>
              <a:gd name="T108" fmla="*/ 0 w 442"/>
              <a:gd name="T109" fmla="*/ 2147483646 h 552"/>
              <a:gd name="T110" fmla="*/ 0 w 442"/>
              <a:gd name="T111" fmla="*/ 2147483646 h 552"/>
              <a:gd name="T112" fmla="*/ 0 w 442"/>
              <a:gd name="T113" fmla="*/ 2147483646 h 552"/>
              <a:gd name="T114" fmla="*/ 0 w 442"/>
              <a:gd name="T115" fmla="*/ 2147483646 h 552"/>
              <a:gd name="T116" fmla="*/ 0 w 442"/>
              <a:gd name="T117" fmla="*/ 2147483646 h 552"/>
              <a:gd name="T118" fmla="*/ 0 w 442"/>
              <a:gd name="T119" fmla="*/ 2147483646 h 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2"/>
              <a:gd name="T181" fmla="*/ 0 h 552"/>
              <a:gd name="T182" fmla="*/ 442 w 442"/>
              <a:gd name="T183" fmla="*/ 552 h 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2" h="552">
                <a:moveTo>
                  <a:pt x="0" y="182"/>
                </a:moveTo>
                <a:lnTo>
                  <a:pt x="4" y="182"/>
                </a:lnTo>
                <a:lnTo>
                  <a:pt x="9" y="182"/>
                </a:lnTo>
                <a:lnTo>
                  <a:pt x="14" y="182"/>
                </a:lnTo>
                <a:lnTo>
                  <a:pt x="23" y="182"/>
                </a:lnTo>
                <a:lnTo>
                  <a:pt x="25" y="182"/>
                </a:lnTo>
                <a:lnTo>
                  <a:pt x="36" y="182"/>
                </a:lnTo>
                <a:lnTo>
                  <a:pt x="37" y="182"/>
                </a:lnTo>
                <a:lnTo>
                  <a:pt x="39" y="182"/>
                </a:lnTo>
                <a:lnTo>
                  <a:pt x="42" y="182"/>
                </a:lnTo>
                <a:lnTo>
                  <a:pt x="47" y="182"/>
                </a:lnTo>
                <a:lnTo>
                  <a:pt x="69" y="181"/>
                </a:lnTo>
                <a:lnTo>
                  <a:pt x="71" y="181"/>
                </a:lnTo>
                <a:lnTo>
                  <a:pt x="87" y="181"/>
                </a:lnTo>
                <a:lnTo>
                  <a:pt x="91" y="181"/>
                </a:lnTo>
                <a:lnTo>
                  <a:pt x="107" y="181"/>
                </a:lnTo>
                <a:lnTo>
                  <a:pt x="111" y="181"/>
                </a:lnTo>
                <a:lnTo>
                  <a:pt x="116" y="181"/>
                </a:lnTo>
                <a:lnTo>
                  <a:pt x="122" y="181"/>
                </a:lnTo>
                <a:lnTo>
                  <a:pt x="125" y="181"/>
                </a:lnTo>
                <a:lnTo>
                  <a:pt x="134" y="181"/>
                </a:lnTo>
                <a:lnTo>
                  <a:pt x="137" y="181"/>
                </a:lnTo>
                <a:lnTo>
                  <a:pt x="144" y="181"/>
                </a:lnTo>
                <a:lnTo>
                  <a:pt x="149" y="181"/>
                </a:lnTo>
                <a:lnTo>
                  <a:pt x="157" y="181"/>
                </a:lnTo>
                <a:lnTo>
                  <a:pt x="160" y="181"/>
                </a:lnTo>
                <a:lnTo>
                  <a:pt x="168" y="181"/>
                </a:lnTo>
                <a:lnTo>
                  <a:pt x="171" y="180"/>
                </a:lnTo>
                <a:lnTo>
                  <a:pt x="179" y="180"/>
                </a:lnTo>
                <a:lnTo>
                  <a:pt x="185" y="180"/>
                </a:lnTo>
                <a:lnTo>
                  <a:pt x="195" y="180"/>
                </a:lnTo>
                <a:lnTo>
                  <a:pt x="198" y="180"/>
                </a:lnTo>
                <a:lnTo>
                  <a:pt x="202" y="180"/>
                </a:lnTo>
                <a:lnTo>
                  <a:pt x="207" y="180"/>
                </a:lnTo>
                <a:lnTo>
                  <a:pt x="210" y="179"/>
                </a:lnTo>
                <a:lnTo>
                  <a:pt x="210" y="177"/>
                </a:lnTo>
                <a:lnTo>
                  <a:pt x="210" y="174"/>
                </a:lnTo>
                <a:lnTo>
                  <a:pt x="210" y="170"/>
                </a:lnTo>
                <a:lnTo>
                  <a:pt x="210" y="162"/>
                </a:lnTo>
                <a:lnTo>
                  <a:pt x="210" y="154"/>
                </a:lnTo>
                <a:lnTo>
                  <a:pt x="210" y="148"/>
                </a:lnTo>
                <a:lnTo>
                  <a:pt x="210" y="143"/>
                </a:lnTo>
                <a:lnTo>
                  <a:pt x="210" y="137"/>
                </a:lnTo>
                <a:lnTo>
                  <a:pt x="210" y="131"/>
                </a:lnTo>
                <a:lnTo>
                  <a:pt x="210" y="122"/>
                </a:lnTo>
                <a:lnTo>
                  <a:pt x="210" y="119"/>
                </a:lnTo>
                <a:lnTo>
                  <a:pt x="210" y="115"/>
                </a:lnTo>
                <a:lnTo>
                  <a:pt x="210" y="106"/>
                </a:lnTo>
                <a:lnTo>
                  <a:pt x="210" y="103"/>
                </a:lnTo>
                <a:lnTo>
                  <a:pt x="210" y="99"/>
                </a:lnTo>
                <a:lnTo>
                  <a:pt x="210" y="81"/>
                </a:lnTo>
                <a:lnTo>
                  <a:pt x="210" y="78"/>
                </a:lnTo>
                <a:lnTo>
                  <a:pt x="210" y="75"/>
                </a:lnTo>
                <a:lnTo>
                  <a:pt x="210" y="69"/>
                </a:lnTo>
                <a:lnTo>
                  <a:pt x="210" y="60"/>
                </a:lnTo>
                <a:lnTo>
                  <a:pt x="210" y="56"/>
                </a:lnTo>
                <a:lnTo>
                  <a:pt x="210" y="51"/>
                </a:lnTo>
                <a:lnTo>
                  <a:pt x="210" y="47"/>
                </a:lnTo>
                <a:lnTo>
                  <a:pt x="210" y="44"/>
                </a:lnTo>
                <a:lnTo>
                  <a:pt x="210" y="39"/>
                </a:lnTo>
                <a:lnTo>
                  <a:pt x="210" y="31"/>
                </a:lnTo>
                <a:lnTo>
                  <a:pt x="210" y="27"/>
                </a:lnTo>
                <a:lnTo>
                  <a:pt x="210" y="23"/>
                </a:lnTo>
                <a:lnTo>
                  <a:pt x="210" y="20"/>
                </a:lnTo>
                <a:lnTo>
                  <a:pt x="210" y="5"/>
                </a:lnTo>
                <a:lnTo>
                  <a:pt x="211" y="0"/>
                </a:lnTo>
                <a:lnTo>
                  <a:pt x="222" y="7"/>
                </a:lnTo>
                <a:lnTo>
                  <a:pt x="225" y="11"/>
                </a:lnTo>
                <a:lnTo>
                  <a:pt x="241" y="17"/>
                </a:lnTo>
                <a:lnTo>
                  <a:pt x="270" y="12"/>
                </a:lnTo>
                <a:lnTo>
                  <a:pt x="325" y="37"/>
                </a:lnTo>
                <a:lnTo>
                  <a:pt x="331" y="41"/>
                </a:lnTo>
                <a:lnTo>
                  <a:pt x="345" y="60"/>
                </a:lnTo>
                <a:lnTo>
                  <a:pt x="353" y="71"/>
                </a:lnTo>
                <a:lnTo>
                  <a:pt x="360" y="75"/>
                </a:lnTo>
                <a:lnTo>
                  <a:pt x="369" y="78"/>
                </a:lnTo>
                <a:lnTo>
                  <a:pt x="375" y="86"/>
                </a:lnTo>
                <a:lnTo>
                  <a:pt x="380" y="97"/>
                </a:lnTo>
                <a:lnTo>
                  <a:pt x="379" y="103"/>
                </a:lnTo>
                <a:lnTo>
                  <a:pt x="383" y="107"/>
                </a:lnTo>
                <a:lnTo>
                  <a:pt x="383" y="113"/>
                </a:lnTo>
                <a:lnTo>
                  <a:pt x="386" y="116"/>
                </a:lnTo>
                <a:lnTo>
                  <a:pt x="388" y="120"/>
                </a:lnTo>
                <a:lnTo>
                  <a:pt x="390" y="120"/>
                </a:lnTo>
                <a:lnTo>
                  <a:pt x="394" y="123"/>
                </a:lnTo>
                <a:lnTo>
                  <a:pt x="393" y="132"/>
                </a:lnTo>
                <a:lnTo>
                  <a:pt x="396" y="138"/>
                </a:lnTo>
                <a:lnTo>
                  <a:pt x="403" y="147"/>
                </a:lnTo>
                <a:lnTo>
                  <a:pt x="408" y="149"/>
                </a:lnTo>
                <a:lnTo>
                  <a:pt x="409" y="150"/>
                </a:lnTo>
                <a:lnTo>
                  <a:pt x="413" y="154"/>
                </a:lnTo>
                <a:lnTo>
                  <a:pt x="417" y="162"/>
                </a:lnTo>
                <a:lnTo>
                  <a:pt x="422" y="167"/>
                </a:lnTo>
                <a:lnTo>
                  <a:pt x="431" y="176"/>
                </a:lnTo>
                <a:lnTo>
                  <a:pt x="437" y="176"/>
                </a:lnTo>
                <a:lnTo>
                  <a:pt x="437" y="187"/>
                </a:lnTo>
                <a:lnTo>
                  <a:pt x="437" y="190"/>
                </a:lnTo>
                <a:lnTo>
                  <a:pt x="437" y="193"/>
                </a:lnTo>
                <a:lnTo>
                  <a:pt x="437" y="217"/>
                </a:lnTo>
                <a:lnTo>
                  <a:pt x="437" y="256"/>
                </a:lnTo>
                <a:lnTo>
                  <a:pt x="437" y="264"/>
                </a:lnTo>
                <a:lnTo>
                  <a:pt x="437" y="267"/>
                </a:lnTo>
                <a:lnTo>
                  <a:pt x="437" y="269"/>
                </a:lnTo>
                <a:lnTo>
                  <a:pt x="437" y="285"/>
                </a:lnTo>
                <a:lnTo>
                  <a:pt x="437" y="287"/>
                </a:lnTo>
                <a:lnTo>
                  <a:pt x="437" y="308"/>
                </a:lnTo>
                <a:lnTo>
                  <a:pt x="437" y="329"/>
                </a:lnTo>
                <a:lnTo>
                  <a:pt x="437" y="345"/>
                </a:lnTo>
                <a:lnTo>
                  <a:pt x="437" y="354"/>
                </a:lnTo>
                <a:lnTo>
                  <a:pt x="437" y="367"/>
                </a:lnTo>
                <a:lnTo>
                  <a:pt x="437" y="373"/>
                </a:lnTo>
                <a:lnTo>
                  <a:pt x="437" y="376"/>
                </a:lnTo>
                <a:lnTo>
                  <a:pt x="437" y="379"/>
                </a:lnTo>
                <a:lnTo>
                  <a:pt x="437" y="416"/>
                </a:lnTo>
                <a:lnTo>
                  <a:pt x="437" y="421"/>
                </a:lnTo>
                <a:lnTo>
                  <a:pt x="437" y="429"/>
                </a:lnTo>
                <a:lnTo>
                  <a:pt x="437" y="431"/>
                </a:lnTo>
                <a:lnTo>
                  <a:pt x="437" y="441"/>
                </a:lnTo>
                <a:lnTo>
                  <a:pt x="437" y="446"/>
                </a:lnTo>
                <a:lnTo>
                  <a:pt x="437" y="453"/>
                </a:lnTo>
                <a:lnTo>
                  <a:pt x="437" y="465"/>
                </a:lnTo>
                <a:lnTo>
                  <a:pt x="437" y="478"/>
                </a:lnTo>
                <a:lnTo>
                  <a:pt x="439" y="478"/>
                </a:lnTo>
                <a:lnTo>
                  <a:pt x="441" y="484"/>
                </a:lnTo>
                <a:lnTo>
                  <a:pt x="441" y="492"/>
                </a:lnTo>
                <a:lnTo>
                  <a:pt x="441" y="504"/>
                </a:lnTo>
                <a:lnTo>
                  <a:pt x="441" y="511"/>
                </a:lnTo>
                <a:lnTo>
                  <a:pt x="441" y="516"/>
                </a:lnTo>
                <a:lnTo>
                  <a:pt x="441" y="527"/>
                </a:lnTo>
                <a:lnTo>
                  <a:pt x="441" y="540"/>
                </a:lnTo>
                <a:lnTo>
                  <a:pt x="441" y="545"/>
                </a:lnTo>
                <a:lnTo>
                  <a:pt x="441" y="551"/>
                </a:lnTo>
                <a:lnTo>
                  <a:pt x="428" y="551"/>
                </a:lnTo>
                <a:lnTo>
                  <a:pt x="420" y="551"/>
                </a:lnTo>
                <a:lnTo>
                  <a:pt x="415" y="551"/>
                </a:lnTo>
                <a:lnTo>
                  <a:pt x="403" y="551"/>
                </a:lnTo>
                <a:lnTo>
                  <a:pt x="399" y="551"/>
                </a:lnTo>
                <a:lnTo>
                  <a:pt x="394" y="551"/>
                </a:lnTo>
                <a:lnTo>
                  <a:pt x="391" y="551"/>
                </a:lnTo>
                <a:lnTo>
                  <a:pt x="385" y="551"/>
                </a:lnTo>
                <a:lnTo>
                  <a:pt x="380" y="551"/>
                </a:lnTo>
                <a:lnTo>
                  <a:pt x="377" y="551"/>
                </a:lnTo>
                <a:lnTo>
                  <a:pt x="368" y="551"/>
                </a:lnTo>
                <a:lnTo>
                  <a:pt x="356" y="551"/>
                </a:lnTo>
                <a:lnTo>
                  <a:pt x="343" y="549"/>
                </a:lnTo>
                <a:lnTo>
                  <a:pt x="338" y="549"/>
                </a:lnTo>
                <a:lnTo>
                  <a:pt x="337" y="549"/>
                </a:lnTo>
                <a:lnTo>
                  <a:pt x="331" y="549"/>
                </a:lnTo>
                <a:lnTo>
                  <a:pt x="321" y="551"/>
                </a:lnTo>
                <a:lnTo>
                  <a:pt x="308" y="551"/>
                </a:lnTo>
                <a:lnTo>
                  <a:pt x="300" y="549"/>
                </a:lnTo>
                <a:lnTo>
                  <a:pt x="299" y="549"/>
                </a:lnTo>
                <a:lnTo>
                  <a:pt x="295" y="551"/>
                </a:lnTo>
                <a:lnTo>
                  <a:pt x="292" y="549"/>
                </a:lnTo>
                <a:lnTo>
                  <a:pt x="284" y="549"/>
                </a:lnTo>
                <a:lnTo>
                  <a:pt x="276" y="549"/>
                </a:lnTo>
                <a:lnTo>
                  <a:pt x="273" y="549"/>
                </a:lnTo>
                <a:lnTo>
                  <a:pt x="272" y="549"/>
                </a:lnTo>
                <a:lnTo>
                  <a:pt x="259" y="549"/>
                </a:lnTo>
                <a:lnTo>
                  <a:pt x="257" y="549"/>
                </a:lnTo>
                <a:lnTo>
                  <a:pt x="250" y="549"/>
                </a:lnTo>
                <a:lnTo>
                  <a:pt x="249" y="549"/>
                </a:lnTo>
                <a:lnTo>
                  <a:pt x="243" y="549"/>
                </a:lnTo>
                <a:lnTo>
                  <a:pt x="224" y="548"/>
                </a:lnTo>
                <a:lnTo>
                  <a:pt x="220" y="548"/>
                </a:lnTo>
                <a:lnTo>
                  <a:pt x="216" y="548"/>
                </a:lnTo>
                <a:lnTo>
                  <a:pt x="211" y="548"/>
                </a:lnTo>
                <a:lnTo>
                  <a:pt x="208" y="548"/>
                </a:lnTo>
                <a:lnTo>
                  <a:pt x="207" y="548"/>
                </a:lnTo>
                <a:lnTo>
                  <a:pt x="197" y="548"/>
                </a:lnTo>
                <a:lnTo>
                  <a:pt x="187" y="548"/>
                </a:lnTo>
                <a:lnTo>
                  <a:pt x="182" y="548"/>
                </a:lnTo>
                <a:lnTo>
                  <a:pt x="175" y="548"/>
                </a:lnTo>
                <a:lnTo>
                  <a:pt x="173" y="548"/>
                </a:lnTo>
                <a:lnTo>
                  <a:pt x="164" y="548"/>
                </a:lnTo>
                <a:lnTo>
                  <a:pt x="152" y="548"/>
                </a:lnTo>
                <a:lnTo>
                  <a:pt x="142" y="548"/>
                </a:lnTo>
                <a:lnTo>
                  <a:pt x="139" y="548"/>
                </a:lnTo>
                <a:lnTo>
                  <a:pt x="127" y="549"/>
                </a:lnTo>
                <a:lnTo>
                  <a:pt x="115" y="549"/>
                </a:lnTo>
                <a:lnTo>
                  <a:pt x="103" y="549"/>
                </a:lnTo>
                <a:lnTo>
                  <a:pt x="87" y="548"/>
                </a:lnTo>
                <a:lnTo>
                  <a:pt x="80" y="548"/>
                </a:lnTo>
                <a:lnTo>
                  <a:pt x="54" y="548"/>
                </a:lnTo>
                <a:lnTo>
                  <a:pt x="52" y="548"/>
                </a:lnTo>
                <a:lnTo>
                  <a:pt x="37" y="548"/>
                </a:lnTo>
                <a:lnTo>
                  <a:pt x="30" y="548"/>
                </a:lnTo>
                <a:lnTo>
                  <a:pt x="19" y="548"/>
                </a:lnTo>
                <a:lnTo>
                  <a:pt x="7" y="548"/>
                </a:lnTo>
                <a:lnTo>
                  <a:pt x="7" y="540"/>
                </a:lnTo>
                <a:lnTo>
                  <a:pt x="7" y="533"/>
                </a:lnTo>
                <a:lnTo>
                  <a:pt x="7" y="529"/>
                </a:lnTo>
                <a:lnTo>
                  <a:pt x="7" y="490"/>
                </a:lnTo>
                <a:lnTo>
                  <a:pt x="7" y="478"/>
                </a:lnTo>
                <a:lnTo>
                  <a:pt x="1" y="478"/>
                </a:lnTo>
                <a:lnTo>
                  <a:pt x="0" y="465"/>
                </a:lnTo>
                <a:lnTo>
                  <a:pt x="0" y="459"/>
                </a:lnTo>
                <a:lnTo>
                  <a:pt x="0" y="453"/>
                </a:lnTo>
                <a:lnTo>
                  <a:pt x="0" y="441"/>
                </a:lnTo>
                <a:lnTo>
                  <a:pt x="0" y="428"/>
                </a:lnTo>
                <a:lnTo>
                  <a:pt x="0" y="419"/>
                </a:lnTo>
                <a:lnTo>
                  <a:pt x="0" y="416"/>
                </a:lnTo>
                <a:lnTo>
                  <a:pt x="0" y="403"/>
                </a:lnTo>
                <a:lnTo>
                  <a:pt x="0" y="392"/>
                </a:lnTo>
                <a:lnTo>
                  <a:pt x="0" y="377"/>
                </a:lnTo>
                <a:lnTo>
                  <a:pt x="0" y="369"/>
                </a:lnTo>
                <a:lnTo>
                  <a:pt x="0" y="366"/>
                </a:lnTo>
                <a:lnTo>
                  <a:pt x="0" y="362"/>
                </a:lnTo>
                <a:lnTo>
                  <a:pt x="0" y="359"/>
                </a:lnTo>
                <a:lnTo>
                  <a:pt x="0" y="353"/>
                </a:lnTo>
                <a:lnTo>
                  <a:pt x="0" y="348"/>
                </a:lnTo>
                <a:lnTo>
                  <a:pt x="0" y="345"/>
                </a:lnTo>
                <a:lnTo>
                  <a:pt x="0" y="341"/>
                </a:lnTo>
                <a:lnTo>
                  <a:pt x="0" y="338"/>
                </a:lnTo>
                <a:lnTo>
                  <a:pt x="0" y="329"/>
                </a:lnTo>
                <a:lnTo>
                  <a:pt x="0" y="326"/>
                </a:lnTo>
                <a:lnTo>
                  <a:pt x="0" y="321"/>
                </a:lnTo>
                <a:lnTo>
                  <a:pt x="0" y="320"/>
                </a:lnTo>
                <a:lnTo>
                  <a:pt x="0" y="314"/>
                </a:lnTo>
                <a:lnTo>
                  <a:pt x="0" y="312"/>
                </a:lnTo>
                <a:lnTo>
                  <a:pt x="0" y="308"/>
                </a:lnTo>
                <a:lnTo>
                  <a:pt x="0" y="304"/>
                </a:lnTo>
                <a:lnTo>
                  <a:pt x="0" y="292"/>
                </a:lnTo>
                <a:lnTo>
                  <a:pt x="0" y="287"/>
                </a:lnTo>
                <a:lnTo>
                  <a:pt x="0" y="280"/>
                </a:lnTo>
                <a:lnTo>
                  <a:pt x="0" y="277"/>
                </a:lnTo>
                <a:lnTo>
                  <a:pt x="0" y="275"/>
                </a:lnTo>
                <a:lnTo>
                  <a:pt x="0" y="268"/>
                </a:lnTo>
                <a:lnTo>
                  <a:pt x="0" y="263"/>
                </a:lnTo>
                <a:lnTo>
                  <a:pt x="0" y="261"/>
                </a:lnTo>
                <a:lnTo>
                  <a:pt x="0" y="256"/>
                </a:lnTo>
                <a:lnTo>
                  <a:pt x="0" y="249"/>
                </a:lnTo>
                <a:lnTo>
                  <a:pt x="0" y="246"/>
                </a:lnTo>
                <a:lnTo>
                  <a:pt x="0" y="242"/>
                </a:lnTo>
                <a:lnTo>
                  <a:pt x="0" y="235"/>
                </a:lnTo>
                <a:lnTo>
                  <a:pt x="0" y="206"/>
                </a:lnTo>
                <a:lnTo>
                  <a:pt x="0" y="202"/>
                </a:lnTo>
                <a:lnTo>
                  <a:pt x="0" y="200"/>
                </a:lnTo>
                <a:lnTo>
                  <a:pt x="0" y="193"/>
                </a:lnTo>
                <a:lnTo>
                  <a:pt x="0" y="189"/>
                </a:lnTo>
                <a:lnTo>
                  <a:pt x="0" y="184"/>
                </a:lnTo>
                <a:lnTo>
                  <a:pt x="0" y="18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69" name="Freeform 279" descr="10%"/>
          <p:cNvSpPr>
            <a:spLocks/>
          </p:cNvSpPr>
          <p:nvPr/>
        </p:nvSpPr>
        <p:spPr bwMode="auto">
          <a:xfrm>
            <a:off x="4748214" y="3814764"/>
            <a:ext cx="325437" cy="630237"/>
          </a:xfrm>
          <a:custGeom>
            <a:avLst/>
            <a:gdLst>
              <a:gd name="T0" fmla="*/ 2147483646 w 226"/>
              <a:gd name="T1" fmla="*/ 2147483646 h 450"/>
              <a:gd name="T2" fmla="*/ 2147483646 w 226"/>
              <a:gd name="T3" fmla="*/ 2147483646 h 450"/>
              <a:gd name="T4" fmla="*/ 2147483646 w 226"/>
              <a:gd name="T5" fmla="*/ 2147483646 h 450"/>
              <a:gd name="T6" fmla="*/ 2147483646 w 226"/>
              <a:gd name="T7" fmla="*/ 2147483646 h 450"/>
              <a:gd name="T8" fmla="*/ 2147483646 w 226"/>
              <a:gd name="T9" fmla="*/ 2147483646 h 450"/>
              <a:gd name="T10" fmla="*/ 2147483646 w 226"/>
              <a:gd name="T11" fmla="*/ 2147483646 h 450"/>
              <a:gd name="T12" fmla="*/ 2147483646 w 226"/>
              <a:gd name="T13" fmla="*/ 2147483646 h 450"/>
              <a:gd name="T14" fmla="*/ 2147483646 w 226"/>
              <a:gd name="T15" fmla="*/ 2147483646 h 450"/>
              <a:gd name="T16" fmla="*/ 2147483646 w 226"/>
              <a:gd name="T17" fmla="*/ 2147483646 h 450"/>
              <a:gd name="T18" fmla="*/ 2147483646 w 226"/>
              <a:gd name="T19" fmla="*/ 2147483646 h 450"/>
              <a:gd name="T20" fmla="*/ 2147483646 w 226"/>
              <a:gd name="T21" fmla="*/ 2147483646 h 450"/>
              <a:gd name="T22" fmla="*/ 2147483646 w 226"/>
              <a:gd name="T23" fmla="*/ 2147483646 h 450"/>
              <a:gd name="T24" fmla="*/ 2147483646 w 226"/>
              <a:gd name="T25" fmla="*/ 2147483646 h 450"/>
              <a:gd name="T26" fmla="*/ 2147483646 w 226"/>
              <a:gd name="T27" fmla="*/ 2147483646 h 450"/>
              <a:gd name="T28" fmla="*/ 2147483646 w 226"/>
              <a:gd name="T29" fmla="*/ 2147483646 h 450"/>
              <a:gd name="T30" fmla="*/ 2147483646 w 226"/>
              <a:gd name="T31" fmla="*/ 2147483646 h 450"/>
              <a:gd name="T32" fmla="*/ 2147483646 w 226"/>
              <a:gd name="T33" fmla="*/ 2147483646 h 450"/>
              <a:gd name="T34" fmla="*/ 2147483646 w 226"/>
              <a:gd name="T35" fmla="*/ 2147483646 h 450"/>
              <a:gd name="T36" fmla="*/ 2147483646 w 226"/>
              <a:gd name="T37" fmla="*/ 2147483646 h 450"/>
              <a:gd name="T38" fmla="*/ 2147483646 w 226"/>
              <a:gd name="T39" fmla="*/ 2147483646 h 450"/>
              <a:gd name="T40" fmla="*/ 2147483646 w 226"/>
              <a:gd name="T41" fmla="*/ 2147483646 h 450"/>
              <a:gd name="T42" fmla="*/ 2147483646 w 226"/>
              <a:gd name="T43" fmla="*/ 2147483646 h 450"/>
              <a:gd name="T44" fmla="*/ 2147483646 w 226"/>
              <a:gd name="T45" fmla="*/ 2147483646 h 450"/>
              <a:gd name="T46" fmla="*/ 2147483646 w 226"/>
              <a:gd name="T47" fmla="*/ 2147483646 h 450"/>
              <a:gd name="T48" fmla="*/ 2147483646 w 226"/>
              <a:gd name="T49" fmla="*/ 2147483646 h 450"/>
              <a:gd name="T50" fmla="*/ 2147483646 w 226"/>
              <a:gd name="T51" fmla="*/ 2147483646 h 450"/>
              <a:gd name="T52" fmla="*/ 2147483646 w 226"/>
              <a:gd name="T53" fmla="*/ 2147483646 h 450"/>
              <a:gd name="T54" fmla="*/ 2147483646 w 226"/>
              <a:gd name="T55" fmla="*/ 2147483646 h 450"/>
              <a:gd name="T56" fmla="*/ 2147483646 w 226"/>
              <a:gd name="T57" fmla="*/ 2147483646 h 450"/>
              <a:gd name="T58" fmla="*/ 2147483646 w 226"/>
              <a:gd name="T59" fmla="*/ 2147483646 h 450"/>
              <a:gd name="T60" fmla="*/ 2147483646 w 226"/>
              <a:gd name="T61" fmla="*/ 2147483646 h 450"/>
              <a:gd name="T62" fmla="*/ 2147483646 w 226"/>
              <a:gd name="T63" fmla="*/ 2147483646 h 450"/>
              <a:gd name="T64" fmla="*/ 2147483646 w 226"/>
              <a:gd name="T65" fmla="*/ 2147483646 h 450"/>
              <a:gd name="T66" fmla="*/ 2147483646 w 226"/>
              <a:gd name="T67" fmla="*/ 2147483646 h 450"/>
              <a:gd name="T68" fmla="*/ 2147483646 w 226"/>
              <a:gd name="T69" fmla="*/ 2147483646 h 450"/>
              <a:gd name="T70" fmla="*/ 2147483646 w 226"/>
              <a:gd name="T71" fmla="*/ 2147483646 h 450"/>
              <a:gd name="T72" fmla="*/ 2147483646 w 226"/>
              <a:gd name="T73" fmla="*/ 2147483646 h 450"/>
              <a:gd name="T74" fmla="*/ 2147483646 w 226"/>
              <a:gd name="T75" fmla="*/ 2147483646 h 450"/>
              <a:gd name="T76" fmla="*/ 2147483646 w 226"/>
              <a:gd name="T77" fmla="*/ 2147483646 h 450"/>
              <a:gd name="T78" fmla="*/ 2147483646 w 226"/>
              <a:gd name="T79" fmla="*/ 2147483646 h 450"/>
              <a:gd name="T80" fmla="*/ 2147483646 w 226"/>
              <a:gd name="T81" fmla="*/ 2147483646 h 450"/>
              <a:gd name="T82" fmla="*/ 2147483646 w 226"/>
              <a:gd name="T83" fmla="*/ 2147483646 h 450"/>
              <a:gd name="T84" fmla="*/ 2147483646 w 226"/>
              <a:gd name="T85" fmla="*/ 2147483646 h 450"/>
              <a:gd name="T86" fmla="*/ 2147483646 w 226"/>
              <a:gd name="T87" fmla="*/ 2147483646 h 450"/>
              <a:gd name="T88" fmla="*/ 2147483646 w 226"/>
              <a:gd name="T89" fmla="*/ 2147483646 h 450"/>
              <a:gd name="T90" fmla="*/ 2147483646 w 226"/>
              <a:gd name="T91" fmla="*/ 2147483646 h 450"/>
              <a:gd name="T92" fmla="*/ 0 w 226"/>
              <a:gd name="T93" fmla="*/ 2147483646 h 450"/>
              <a:gd name="T94" fmla="*/ 0 w 226"/>
              <a:gd name="T95" fmla="*/ 2147483646 h 450"/>
              <a:gd name="T96" fmla="*/ 0 w 226"/>
              <a:gd name="T97" fmla="*/ 2147483646 h 450"/>
              <a:gd name="T98" fmla="*/ 0 w 226"/>
              <a:gd name="T99" fmla="*/ 2147483646 h 450"/>
              <a:gd name="T100" fmla="*/ 0 w 226"/>
              <a:gd name="T101" fmla="*/ 2147483646 h 450"/>
              <a:gd name="T102" fmla="*/ 0 w 226"/>
              <a:gd name="T103" fmla="*/ 2147483646 h 450"/>
              <a:gd name="T104" fmla="*/ 0 w 226"/>
              <a:gd name="T105" fmla="*/ 2147483646 h 450"/>
              <a:gd name="T106" fmla="*/ 0 w 226"/>
              <a:gd name="T107" fmla="*/ 2147483646 h 450"/>
              <a:gd name="T108" fmla="*/ 0 w 226"/>
              <a:gd name="T109" fmla="*/ 2147483646 h 450"/>
              <a:gd name="T110" fmla="*/ 0 w 226"/>
              <a:gd name="T111" fmla="*/ 2147483646 h 450"/>
              <a:gd name="T112" fmla="*/ 0 w 226"/>
              <a:gd name="T113" fmla="*/ 2147483646 h 450"/>
              <a:gd name="T114" fmla="*/ 0 w 226"/>
              <a:gd name="T115" fmla="*/ 2147483646 h 450"/>
              <a:gd name="T116" fmla="*/ 0 w 226"/>
              <a:gd name="T117" fmla="*/ 2147483646 h 450"/>
              <a:gd name="T118" fmla="*/ 0 w 226"/>
              <a:gd name="T119" fmla="*/ 2147483646 h 450"/>
              <a:gd name="T120" fmla="*/ 0 w 226"/>
              <a:gd name="T121" fmla="*/ 2147483646 h 450"/>
              <a:gd name="T122" fmla="*/ 0 w 226"/>
              <a:gd name="T123" fmla="*/ 2147483646 h 450"/>
              <a:gd name="T124" fmla="*/ 0 w 226"/>
              <a:gd name="T125" fmla="*/ 2147483646 h 4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450"/>
              <a:gd name="T191" fmla="*/ 226 w 226"/>
              <a:gd name="T192" fmla="*/ 450 h 4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450">
                <a:moveTo>
                  <a:pt x="0" y="0"/>
                </a:moveTo>
                <a:lnTo>
                  <a:pt x="6" y="1"/>
                </a:lnTo>
                <a:lnTo>
                  <a:pt x="13" y="1"/>
                </a:lnTo>
                <a:lnTo>
                  <a:pt x="14" y="1"/>
                </a:lnTo>
                <a:lnTo>
                  <a:pt x="18" y="1"/>
                </a:lnTo>
                <a:lnTo>
                  <a:pt x="23" y="1"/>
                </a:lnTo>
                <a:lnTo>
                  <a:pt x="32" y="1"/>
                </a:lnTo>
                <a:lnTo>
                  <a:pt x="42" y="1"/>
                </a:lnTo>
                <a:lnTo>
                  <a:pt x="45" y="1"/>
                </a:lnTo>
                <a:lnTo>
                  <a:pt x="48" y="1"/>
                </a:lnTo>
                <a:lnTo>
                  <a:pt x="51" y="1"/>
                </a:lnTo>
                <a:lnTo>
                  <a:pt x="63" y="1"/>
                </a:lnTo>
                <a:lnTo>
                  <a:pt x="65" y="1"/>
                </a:lnTo>
                <a:lnTo>
                  <a:pt x="68" y="1"/>
                </a:lnTo>
                <a:lnTo>
                  <a:pt x="75" y="1"/>
                </a:lnTo>
                <a:lnTo>
                  <a:pt x="75" y="11"/>
                </a:lnTo>
                <a:lnTo>
                  <a:pt x="75" y="26"/>
                </a:lnTo>
                <a:lnTo>
                  <a:pt x="75" y="38"/>
                </a:lnTo>
                <a:lnTo>
                  <a:pt x="75" y="44"/>
                </a:lnTo>
                <a:lnTo>
                  <a:pt x="75" y="60"/>
                </a:lnTo>
                <a:lnTo>
                  <a:pt x="75" y="66"/>
                </a:lnTo>
                <a:lnTo>
                  <a:pt x="75" y="75"/>
                </a:lnTo>
                <a:lnTo>
                  <a:pt x="85" y="75"/>
                </a:lnTo>
                <a:lnTo>
                  <a:pt x="86" y="75"/>
                </a:lnTo>
                <a:lnTo>
                  <a:pt x="98" y="74"/>
                </a:lnTo>
                <a:lnTo>
                  <a:pt x="100" y="74"/>
                </a:lnTo>
                <a:lnTo>
                  <a:pt x="102" y="75"/>
                </a:lnTo>
                <a:lnTo>
                  <a:pt x="104" y="75"/>
                </a:lnTo>
                <a:lnTo>
                  <a:pt x="117" y="74"/>
                </a:lnTo>
                <a:lnTo>
                  <a:pt x="124" y="74"/>
                </a:lnTo>
                <a:lnTo>
                  <a:pt x="132" y="74"/>
                </a:lnTo>
                <a:lnTo>
                  <a:pt x="133" y="74"/>
                </a:lnTo>
                <a:lnTo>
                  <a:pt x="140" y="74"/>
                </a:lnTo>
                <a:lnTo>
                  <a:pt x="143" y="74"/>
                </a:lnTo>
                <a:lnTo>
                  <a:pt x="147" y="74"/>
                </a:lnTo>
                <a:lnTo>
                  <a:pt x="148" y="74"/>
                </a:lnTo>
                <a:lnTo>
                  <a:pt x="151" y="74"/>
                </a:lnTo>
                <a:lnTo>
                  <a:pt x="156" y="74"/>
                </a:lnTo>
                <a:lnTo>
                  <a:pt x="164" y="74"/>
                </a:lnTo>
                <a:lnTo>
                  <a:pt x="170" y="74"/>
                </a:lnTo>
                <a:lnTo>
                  <a:pt x="176" y="74"/>
                </a:lnTo>
                <a:lnTo>
                  <a:pt x="177" y="74"/>
                </a:lnTo>
                <a:lnTo>
                  <a:pt x="181" y="74"/>
                </a:lnTo>
                <a:lnTo>
                  <a:pt x="181" y="88"/>
                </a:lnTo>
                <a:lnTo>
                  <a:pt x="181" y="89"/>
                </a:lnTo>
                <a:lnTo>
                  <a:pt x="181" y="97"/>
                </a:lnTo>
                <a:lnTo>
                  <a:pt x="181" y="100"/>
                </a:lnTo>
                <a:lnTo>
                  <a:pt x="181" y="113"/>
                </a:lnTo>
                <a:lnTo>
                  <a:pt x="181" y="132"/>
                </a:lnTo>
                <a:lnTo>
                  <a:pt x="181" y="137"/>
                </a:lnTo>
                <a:lnTo>
                  <a:pt x="181" y="140"/>
                </a:lnTo>
                <a:lnTo>
                  <a:pt x="181" y="147"/>
                </a:lnTo>
                <a:lnTo>
                  <a:pt x="187" y="149"/>
                </a:lnTo>
                <a:lnTo>
                  <a:pt x="189" y="162"/>
                </a:lnTo>
                <a:lnTo>
                  <a:pt x="189" y="172"/>
                </a:lnTo>
                <a:lnTo>
                  <a:pt x="189" y="176"/>
                </a:lnTo>
                <a:lnTo>
                  <a:pt x="189" y="188"/>
                </a:lnTo>
                <a:lnTo>
                  <a:pt x="189" y="200"/>
                </a:lnTo>
                <a:lnTo>
                  <a:pt x="189" y="213"/>
                </a:lnTo>
                <a:lnTo>
                  <a:pt x="189" y="217"/>
                </a:lnTo>
                <a:lnTo>
                  <a:pt x="189" y="225"/>
                </a:lnTo>
                <a:lnTo>
                  <a:pt x="192" y="225"/>
                </a:lnTo>
                <a:lnTo>
                  <a:pt x="199" y="225"/>
                </a:lnTo>
                <a:lnTo>
                  <a:pt x="203" y="225"/>
                </a:lnTo>
                <a:lnTo>
                  <a:pt x="209" y="225"/>
                </a:lnTo>
                <a:lnTo>
                  <a:pt x="214" y="225"/>
                </a:lnTo>
                <a:lnTo>
                  <a:pt x="214" y="239"/>
                </a:lnTo>
                <a:lnTo>
                  <a:pt x="225" y="239"/>
                </a:lnTo>
                <a:lnTo>
                  <a:pt x="225" y="242"/>
                </a:lnTo>
                <a:lnTo>
                  <a:pt x="225" y="244"/>
                </a:lnTo>
                <a:lnTo>
                  <a:pt x="225" y="251"/>
                </a:lnTo>
                <a:lnTo>
                  <a:pt x="225" y="263"/>
                </a:lnTo>
                <a:lnTo>
                  <a:pt x="225" y="275"/>
                </a:lnTo>
                <a:lnTo>
                  <a:pt x="225" y="287"/>
                </a:lnTo>
                <a:lnTo>
                  <a:pt x="225" y="291"/>
                </a:lnTo>
                <a:lnTo>
                  <a:pt x="225" y="293"/>
                </a:lnTo>
                <a:lnTo>
                  <a:pt x="225" y="299"/>
                </a:lnTo>
                <a:lnTo>
                  <a:pt x="225" y="303"/>
                </a:lnTo>
                <a:lnTo>
                  <a:pt x="225" y="311"/>
                </a:lnTo>
                <a:lnTo>
                  <a:pt x="225" y="317"/>
                </a:lnTo>
                <a:lnTo>
                  <a:pt x="225" y="319"/>
                </a:lnTo>
                <a:lnTo>
                  <a:pt x="225" y="325"/>
                </a:lnTo>
                <a:lnTo>
                  <a:pt x="225" y="332"/>
                </a:lnTo>
                <a:lnTo>
                  <a:pt x="225" y="335"/>
                </a:lnTo>
                <a:lnTo>
                  <a:pt x="225" y="337"/>
                </a:lnTo>
                <a:lnTo>
                  <a:pt x="225" y="341"/>
                </a:lnTo>
                <a:lnTo>
                  <a:pt x="225" y="350"/>
                </a:lnTo>
                <a:lnTo>
                  <a:pt x="225" y="362"/>
                </a:lnTo>
                <a:lnTo>
                  <a:pt x="225" y="367"/>
                </a:lnTo>
                <a:lnTo>
                  <a:pt x="225" y="380"/>
                </a:lnTo>
                <a:lnTo>
                  <a:pt x="225" y="387"/>
                </a:lnTo>
                <a:lnTo>
                  <a:pt x="225" y="403"/>
                </a:lnTo>
                <a:lnTo>
                  <a:pt x="225" y="409"/>
                </a:lnTo>
                <a:lnTo>
                  <a:pt x="225" y="412"/>
                </a:lnTo>
                <a:lnTo>
                  <a:pt x="225" y="425"/>
                </a:lnTo>
                <a:lnTo>
                  <a:pt x="225" y="437"/>
                </a:lnTo>
                <a:lnTo>
                  <a:pt x="225" y="449"/>
                </a:lnTo>
                <a:lnTo>
                  <a:pt x="220" y="449"/>
                </a:lnTo>
                <a:lnTo>
                  <a:pt x="210" y="449"/>
                </a:lnTo>
                <a:lnTo>
                  <a:pt x="209" y="449"/>
                </a:lnTo>
                <a:lnTo>
                  <a:pt x="201" y="449"/>
                </a:lnTo>
                <a:lnTo>
                  <a:pt x="196" y="449"/>
                </a:lnTo>
                <a:lnTo>
                  <a:pt x="189" y="449"/>
                </a:lnTo>
                <a:lnTo>
                  <a:pt x="185" y="449"/>
                </a:lnTo>
                <a:lnTo>
                  <a:pt x="177" y="449"/>
                </a:lnTo>
                <a:lnTo>
                  <a:pt x="176" y="449"/>
                </a:lnTo>
                <a:lnTo>
                  <a:pt x="173" y="449"/>
                </a:lnTo>
                <a:lnTo>
                  <a:pt x="170" y="449"/>
                </a:lnTo>
                <a:lnTo>
                  <a:pt x="165" y="449"/>
                </a:lnTo>
                <a:lnTo>
                  <a:pt x="161" y="449"/>
                </a:lnTo>
                <a:lnTo>
                  <a:pt x="155" y="449"/>
                </a:lnTo>
                <a:lnTo>
                  <a:pt x="152" y="449"/>
                </a:lnTo>
                <a:lnTo>
                  <a:pt x="150" y="449"/>
                </a:lnTo>
                <a:lnTo>
                  <a:pt x="142" y="449"/>
                </a:lnTo>
                <a:lnTo>
                  <a:pt x="138" y="449"/>
                </a:lnTo>
                <a:lnTo>
                  <a:pt x="136" y="449"/>
                </a:lnTo>
                <a:lnTo>
                  <a:pt x="131" y="449"/>
                </a:lnTo>
                <a:lnTo>
                  <a:pt x="129" y="449"/>
                </a:lnTo>
                <a:lnTo>
                  <a:pt x="124" y="449"/>
                </a:lnTo>
                <a:lnTo>
                  <a:pt x="119" y="449"/>
                </a:lnTo>
                <a:lnTo>
                  <a:pt x="116" y="449"/>
                </a:lnTo>
                <a:lnTo>
                  <a:pt x="115" y="449"/>
                </a:lnTo>
                <a:lnTo>
                  <a:pt x="105" y="449"/>
                </a:lnTo>
                <a:lnTo>
                  <a:pt x="88" y="431"/>
                </a:lnTo>
                <a:lnTo>
                  <a:pt x="87" y="430"/>
                </a:lnTo>
                <a:lnTo>
                  <a:pt x="86" y="428"/>
                </a:lnTo>
                <a:lnTo>
                  <a:pt x="86" y="427"/>
                </a:lnTo>
                <a:lnTo>
                  <a:pt x="84" y="424"/>
                </a:lnTo>
                <a:lnTo>
                  <a:pt x="83" y="420"/>
                </a:lnTo>
                <a:lnTo>
                  <a:pt x="72" y="409"/>
                </a:lnTo>
                <a:lnTo>
                  <a:pt x="62" y="402"/>
                </a:lnTo>
                <a:lnTo>
                  <a:pt x="55" y="397"/>
                </a:lnTo>
                <a:lnTo>
                  <a:pt x="49" y="391"/>
                </a:lnTo>
                <a:lnTo>
                  <a:pt x="32" y="387"/>
                </a:lnTo>
                <a:lnTo>
                  <a:pt x="29" y="388"/>
                </a:lnTo>
                <a:lnTo>
                  <a:pt x="23" y="397"/>
                </a:lnTo>
                <a:lnTo>
                  <a:pt x="18" y="402"/>
                </a:lnTo>
                <a:lnTo>
                  <a:pt x="1" y="403"/>
                </a:lnTo>
                <a:lnTo>
                  <a:pt x="1" y="401"/>
                </a:lnTo>
                <a:lnTo>
                  <a:pt x="0" y="400"/>
                </a:lnTo>
                <a:lnTo>
                  <a:pt x="0" y="394"/>
                </a:lnTo>
                <a:lnTo>
                  <a:pt x="0" y="392"/>
                </a:lnTo>
                <a:lnTo>
                  <a:pt x="0" y="386"/>
                </a:lnTo>
                <a:lnTo>
                  <a:pt x="0" y="374"/>
                </a:lnTo>
                <a:lnTo>
                  <a:pt x="0" y="370"/>
                </a:lnTo>
                <a:lnTo>
                  <a:pt x="0" y="368"/>
                </a:lnTo>
                <a:lnTo>
                  <a:pt x="0" y="337"/>
                </a:lnTo>
                <a:lnTo>
                  <a:pt x="0" y="324"/>
                </a:lnTo>
                <a:lnTo>
                  <a:pt x="0" y="318"/>
                </a:lnTo>
                <a:lnTo>
                  <a:pt x="0" y="311"/>
                </a:lnTo>
                <a:lnTo>
                  <a:pt x="0" y="308"/>
                </a:lnTo>
                <a:lnTo>
                  <a:pt x="0" y="300"/>
                </a:lnTo>
                <a:lnTo>
                  <a:pt x="0" y="298"/>
                </a:lnTo>
                <a:lnTo>
                  <a:pt x="0" y="287"/>
                </a:lnTo>
                <a:lnTo>
                  <a:pt x="0" y="275"/>
                </a:lnTo>
                <a:lnTo>
                  <a:pt x="0" y="272"/>
                </a:lnTo>
                <a:lnTo>
                  <a:pt x="0" y="261"/>
                </a:lnTo>
                <a:lnTo>
                  <a:pt x="0" y="256"/>
                </a:lnTo>
                <a:lnTo>
                  <a:pt x="0" y="249"/>
                </a:lnTo>
                <a:lnTo>
                  <a:pt x="0" y="243"/>
                </a:lnTo>
                <a:lnTo>
                  <a:pt x="0" y="238"/>
                </a:lnTo>
                <a:lnTo>
                  <a:pt x="0" y="225"/>
                </a:lnTo>
                <a:lnTo>
                  <a:pt x="0" y="212"/>
                </a:lnTo>
                <a:lnTo>
                  <a:pt x="0" y="200"/>
                </a:lnTo>
                <a:lnTo>
                  <a:pt x="0" y="196"/>
                </a:lnTo>
                <a:lnTo>
                  <a:pt x="0" y="187"/>
                </a:lnTo>
                <a:lnTo>
                  <a:pt x="0" y="180"/>
                </a:lnTo>
                <a:lnTo>
                  <a:pt x="0" y="175"/>
                </a:lnTo>
                <a:lnTo>
                  <a:pt x="0" y="153"/>
                </a:lnTo>
                <a:lnTo>
                  <a:pt x="0" y="145"/>
                </a:lnTo>
                <a:lnTo>
                  <a:pt x="0" y="129"/>
                </a:lnTo>
                <a:lnTo>
                  <a:pt x="0" y="115"/>
                </a:lnTo>
                <a:lnTo>
                  <a:pt x="0" y="113"/>
                </a:lnTo>
                <a:lnTo>
                  <a:pt x="0" y="102"/>
                </a:lnTo>
                <a:lnTo>
                  <a:pt x="0" y="90"/>
                </a:lnTo>
                <a:lnTo>
                  <a:pt x="0" y="87"/>
                </a:lnTo>
                <a:lnTo>
                  <a:pt x="0" y="68"/>
                </a:lnTo>
                <a:lnTo>
                  <a:pt x="0" y="60"/>
                </a:lnTo>
                <a:lnTo>
                  <a:pt x="0" y="56"/>
                </a:lnTo>
                <a:lnTo>
                  <a:pt x="0" y="54"/>
                </a:lnTo>
                <a:lnTo>
                  <a:pt x="0" y="43"/>
                </a:lnTo>
                <a:lnTo>
                  <a:pt x="0" y="38"/>
                </a:lnTo>
                <a:lnTo>
                  <a:pt x="0" y="36"/>
                </a:lnTo>
                <a:lnTo>
                  <a:pt x="0" y="28"/>
                </a:lnTo>
                <a:lnTo>
                  <a:pt x="0" y="24"/>
                </a:lnTo>
                <a:lnTo>
                  <a:pt x="0" y="21"/>
                </a:lnTo>
                <a:lnTo>
                  <a:pt x="0" y="14"/>
                </a:lnTo>
                <a:lnTo>
                  <a:pt x="0" y="12"/>
                </a:lnTo>
                <a:lnTo>
                  <a:pt x="0" y="9"/>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0" name="Freeform 280"/>
          <p:cNvSpPr>
            <a:spLocks/>
          </p:cNvSpPr>
          <p:nvPr/>
        </p:nvSpPr>
        <p:spPr bwMode="auto">
          <a:xfrm>
            <a:off x="4900614" y="4025900"/>
            <a:ext cx="790575" cy="623888"/>
          </a:xfrm>
          <a:custGeom>
            <a:avLst/>
            <a:gdLst>
              <a:gd name="T0" fmla="*/ 2147483646 w 548"/>
              <a:gd name="T1" fmla="*/ 2147483646 h 445"/>
              <a:gd name="T2" fmla="*/ 2147483646 w 548"/>
              <a:gd name="T3" fmla="*/ 2147483646 h 445"/>
              <a:gd name="T4" fmla="*/ 2147483646 w 548"/>
              <a:gd name="T5" fmla="*/ 2147483646 h 445"/>
              <a:gd name="T6" fmla="*/ 2147483646 w 548"/>
              <a:gd name="T7" fmla="*/ 2147483646 h 445"/>
              <a:gd name="T8" fmla="*/ 2147483646 w 548"/>
              <a:gd name="T9" fmla="*/ 2147483646 h 445"/>
              <a:gd name="T10" fmla="*/ 2147483646 w 548"/>
              <a:gd name="T11" fmla="*/ 2147483646 h 445"/>
              <a:gd name="T12" fmla="*/ 2147483646 w 548"/>
              <a:gd name="T13" fmla="*/ 2147483646 h 445"/>
              <a:gd name="T14" fmla="*/ 2147483646 w 548"/>
              <a:gd name="T15" fmla="*/ 2147483646 h 445"/>
              <a:gd name="T16" fmla="*/ 2147483646 w 548"/>
              <a:gd name="T17" fmla="*/ 2147483646 h 445"/>
              <a:gd name="T18" fmla="*/ 2147483646 w 548"/>
              <a:gd name="T19" fmla="*/ 2147483646 h 445"/>
              <a:gd name="T20" fmla="*/ 2147483646 w 548"/>
              <a:gd name="T21" fmla="*/ 2147483646 h 445"/>
              <a:gd name="T22" fmla="*/ 2147483646 w 548"/>
              <a:gd name="T23" fmla="*/ 2147483646 h 445"/>
              <a:gd name="T24" fmla="*/ 2147483646 w 548"/>
              <a:gd name="T25" fmla="*/ 2147483646 h 445"/>
              <a:gd name="T26" fmla="*/ 2147483646 w 548"/>
              <a:gd name="T27" fmla="*/ 2147483646 h 445"/>
              <a:gd name="T28" fmla="*/ 2147483646 w 548"/>
              <a:gd name="T29" fmla="*/ 2147483646 h 445"/>
              <a:gd name="T30" fmla="*/ 2147483646 w 548"/>
              <a:gd name="T31" fmla="*/ 2147483646 h 445"/>
              <a:gd name="T32" fmla="*/ 2147483646 w 548"/>
              <a:gd name="T33" fmla="*/ 2147483646 h 445"/>
              <a:gd name="T34" fmla="*/ 2147483646 w 548"/>
              <a:gd name="T35" fmla="*/ 2147483646 h 445"/>
              <a:gd name="T36" fmla="*/ 2147483646 w 548"/>
              <a:gd name="T37" fmla="*/ 2147483646 h 445"/>
              <a:gd name="T38" fmla="*/ 2147483646 w 548"/>
              <a:gd name="T39" fmla="*/ 2147483646 h 445"/>
              <a:gd name="T40" fmla="*/ 2147483646 w 548"/>
              <a:gd name="T41" fmla="*/ 2147483646 h 445"/>
              <a:gd name="T42" fmla="*/ 2147483646 w 548"/>
              <a:gd name="T43" fmla="*/ 2147483646 h 445"/>
              <a:gd name="T44" fmla="*/ 2147483646 w 548"/>
              <a:gd name="T45" fmla="*/ 2147483646 h 445"/>
              <a:gd name="T46" fmla="*/ 2147483646 w 548"/>
              <a:gd name="T47" fmla="*/ 2147483646 h 445"/>
              <a:gd name="T48" fmla="*/ 2147483646 w 548"/>
              <a:gd name="T49" fmla="*/ 2147483646 h 445"/>
              <a:gd name="T50" fmla="*/ 2147483646 w 548"/>
              <a:gd name="T51" fmla="*/ 2147483646 h 445"/>
              <a:gd name="T52" fmla="*/ 2147483646 w 548"/>
              <a:gd name="T53" fmla="*/ 2147483646 h 445"/>
              <a:gd name="T54" fmla="*/ 2147483646 w 548"/>
              <a:gd name="T55" fmla="*/ 2147483646 h 445"/>
              <a:gd name="T56" fmla="*/ 2147483646 w 548"/>
              <a:gd name="T57" fmla="*/ 2147483646 h 445"/>
              <a:gd name="T58" fmla="*/ 2147483646 w 548"/>
              <a:gd name="T59" fmla="*/ 2147483646 h 445"/>
              <a:gd name="T60" fmla="*/ 2147483646 w 548"/>
              <a:gd name="T61" fmla="*/ 2147483646 h 445"/>
              <a:gd name="T62" fmla="*/ 2147483646 w 548"/>
              <a:gd name="T63" fmla="*/ 2147483646 h 445"/>
              <a:gd name="T64" fmla="*/ 2147483646 w 548"/>
              <a:gd name="T65" fmla="*/ 2147483646 h 445"/>
              <a:gd name="T66" fmla="*/ 2147483646 w 548"/>
              <a:gd name="T67" fmla="*/ 2147483646 h 445"/>
              <a:gd name="T68" fmla="*/ 2147483646 w 548"/>
              <a:gd name="T69" fmla="*/ 2147483646 h 445"/>
              <a:gd name="T70" fmla="*/ 2147483646 w 548"/>
              <a:gd name="T71" fmla="*/ 2147483646 h 445"/>
              <a:gd name="T72" fmla="*/ 2147483646 w 548"/>
              <a:gd name="T73" fmla="*/ 2147483646 h 445"/>
              <a:gd name="T74" fmla="*/ 2147483646 w 548"/>
              <a:gd name="T75" fmla="*/ 2147483646 h 445"/>
              <a:gd name="T76" fmla="*/ 2147483646 w 548"/>
              <a:gd name="T77" fmla="*/ 2147483646 h 445"/>
              <a:gd name="T78" fmla="*/ 2147483646 w 548"/>
              <a:gd name="T79" fmla="*/ 2147483646 h 445"/>
              <a:gd name="T80" fmla="*/ 2147483646 w 548"/>
              <a:gd name="T81" fmla="*/ 2147483646 h 445"/>
              <a:gd name="T82" fmla="*/ 2147483646 w 548"/>
              <a:gd name="T83" fmla="*/ 2147483646 h 445"/>
              <a:gd name="T84" fmla="*/ 2147483646 w 548"/>
              <a:gd name="T85" fmla="*/ 2147483646 h 445"/>
              <a:gd name="T86" fmla="*/ 2147483646 w 548"/>
              <a:gd name="T87" fmla="*/ 2147483646 h 445"/>
              <a:gd name="T88" fmla="*/ 2147483646 w 548"/>
              <a:gd name="T89" fmla="*/ 2147483646 h 445"/>
              <a:gd name="T90" fmla="*/ 2147483646 w 548"/>
              <a:gd name="T91" fmla="*/ 2147483646 h 445"/>
              <a:gd name="T92" fmla="*/ 0 w 548"/>
              <a:gd name="T93" fmla="*/ 2147483646 h 445"/>
              <a:gd name="T94" fmla="*/ 2147483646 w 548"/>
              <a:gd name="T95" fmla="*/ 2147483646 h 445"/>
              <a:gd name="T96" fmla="*/ 2147483646 w 548"/>
              <a:gd name="T97" fmla="*/ 2147483646 h 445"/>
              <a:gd name="T98" fmla="*/ 2147483646 w 548"/>
              <a:gd name="T99" fmla="*/ 2147483646 h 445"/>
              <a:gd name="T100" fmla="*/ 2147483646 w 548"/>
              <a:gd name="T101" fmla="*/ 2147483646 h 445"/>
              <a:gd name="T102" fmla="*/ 2147483646 w 548"/>
              <a:gd name="T103" fmla="*/ 2147483646 h 445"/>
              <a:gd name="T104" fmla="*/ 2147483646 w 548"/>
              <a:gd name="T105" fmla="*/ 2147483646 h 445"/>
              <a:gd name="T106" fmla="*/ 2147483646 w 548"/>
              <a:gd name="T107" fmla="*/ 2147483646 h 445"/>
              <a:gd name="T108" fmla="*/ 2147483646 w 548"/>
              <a:gd name="T109" fmla="*/ 2147483646 h 445"/>
              <a:gd name="T110" fmla="*/ 2147483646 w 548"/>
              <a:gd name="T111" fmla="*/ 2147483646 h 445"/>
              <a:gd name="T112" fmla="*/ 2147483646 w 548"/>
              <a:gd name="T113" fmla="*/ 2147483646 h 4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8"/>
              <a:gd name="T172" fmla="*/ 0 h 445"/>
              <a:gd name="T173" fmla="*/ 548 w 548"/>
              <a:gd name="T174" fmla="*/ 445 h 4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8" h="445">
                <a:moveTo>
                  <a:pt x="119" y="112"/>
                </a:moveTo>
                <a:lnTo>
                  <a:pt x="131" y="112"/>
                </a:lnTo>
                <a:lnTo>
                  <a:pt x="143" y="112"/>
                </a:lnTo>
                <a:lnTo>
                  <a:pt x="148" y="112"/>
                </a:lnTo>
                <a:lnTo>
                  <a:pt x="151" y="112"/>
                </a:lnTo>
                <a:lnTo>
                  <a:pt x="155" y="112"/>
                </a:lnTo>
                <a:lnTo>
                  <a:pt x="157" y="112"/>
                </a:lnTo>
                <a:lnTo>
                  <a:pt x="160" y="112"/>
                </a:lnTo>
                <a:lnTo>
                  <a:pt x="163" y="112"/>
                </a:lnTo>
                <a:lnTo>
                  <a:pt x="168" y="112"/>
                </a:lnTo>
                <a:lnTo>
                  <a:pt x="180" y="112"/>
                </a:lnTo>
                <a:lnTo>
                  <a:pt x="191" y="112"/>
                </a:lnTo>
                <a:lnTo>
                  <a:pt x="198" y="112"/>
                </a:lnTo>
                <a:lnTo>
                  <a:pt x="214" y="112"/>
                </a:lnTo>
                <a:lnTo>
                  <a:pt x="226" y="112"/>
                </a:lnTo>
                <a:lnTo>
                  <a:pt x="230" y="112"/>
                </a:lnTo>
                <a:lnTo>
                  <a:pt x="232" y="112"/>
                </a:lnTo>
                <a:lnTo>
                  <a:pt x="239" y="112"/>
                </a:lnTo>
                <a:lnTo>
                  <a:pt x="244" y="112"/>
                </a:lnTo>
                <a:lnTo>
                  <a:pt x="246" y="112"/>
                </a:lnTo>
                <a:lnTo>
                  <a:pt x="249" y="112"/>
                </a:lnTo>
                <a:lnTo>
                  <a:pt x="254" y="112"/>
                </a:lnTo>
                <a:lnTo>
                  <a:pt x="257" y="112"/>
                </a:lnTo>
                <a:lnTo>
                  <a:pt x="262" y="112"/>
                </a:lnTo>
                <a:lnTo>
                  <a:pt x="270" y="112"/>
                </a:lnTo>
                <a:lnTo>
                  <a:pt x="273" y="112"/>
                </a:lnTo>
                <a:lnTo>
                  <a:pt x="285" y="111"/>
                </a:lnTo>
                <a:lnTo>
                  <a:pt x="273" y="105"/>
                </a:lnTo>
                <a:lnTo>
                  <a:pt x="275" y="100"/>
                </a:lnTo>
                <a:lnTo>
                  <a:pt x="274" y="87"/>
                </a:lnTo>
                <a:lnTo>
                  <a:pt x="273" y="81"/>
                </a:lnTo>
                <a:lnTo>
                  <a:pt x="276" y="74"/>
                </a:lnTo>
                <a:lnTo>
                  <a:pt x="285" y="74"/>
                </a:lnTo>
                <a:lnTo>
                  <a:pt x="291" y="74"/>
                </a:lnTo>
                <a:lnTo>
                  <a:pt x="293" y="74"/>
                </a:lnTo>
                <a:lnTo>
                  <a:pt x="297" y="74"/>
                </a:lnTo>
                <a:lnTo>
                  <a:pt x="297" y="67"/>
                </a:lnTo>
                <a:lnTo>
                  <a:pt x="297" y="65"/>
                </a:lnTo>
                <a:lnTo>
                  <a:pt x="297" y="62"/>
                </a:lnTo>
                <a:lnTo>
                  <a:pt x="297" y="56"/>
                </a:lnTo>
                <a:lnTo>
                  <a:pt x="297" y="48"/>
                </a:lnTo>
                <a:lnTo>
                  <a:pt x="297" y="40"/>
                </a:lnTo>
                <a:lnTo>
                  <a:pt x="297" y="36"/>
                </a:lnTo>
                <a:lnTo>
                  <a:pt x="302" y="36"/>
                </a:lnTo>
                <a:lnTo>
                  <a:pt x="304" y="36"/>
                </a:lnTo>
                <a:lnTo>
                  <a:pt x="309" y="36"/>
                </a:lnTo>
                <a:lnTo>
                  <a:pt x="315" y="36"/>
                </a:lnTo>
                <a:lnTo>
                  <a:pt x="320" y="36"/>
                </a:lnTo>
                <a:lnTo>
                  <a:pt x="326" y="36"/>
                </a:lnTo>
                <a:lnTo>
                  <a:pt x="332" y="36"/>
                </a:lnTo>
                <a:lnTo>
                  <a:pt x="339" y="36"/>
                </a:lnTo>
                <a:lnTo>
                  <a:pt x="345" y="36"/>
                </a:lnTo>
                <a:lnTo>
                  <a:pt x="350" y="36"/>
                </a:lnTo>
                <a:lnTo>
                  <a:pt x="354" y="36"/>
                </a:lnTo>
                <a:lnTo>
                  <a:pt x="358" y="36"/>
                </a:lnTo>
                <a:lnTo>
                  <a:pt x="367" y="36"/>
                </a:lnTo>
                <a:lnTo>
                  <a:pt x="370" y="36"/>
                </a:lnTo>
                <a:lnTo>
                  <a:pt x="375" y="36"/>
                </a:lnTo>
                <a:lnTo>
                  <a:pt x="382" y="36"/>
                </a:lnTo>
                <a:lnTo>
                  <a:pt x="384" y="36"/>
                </a:lnTo>
                <a:lnTo>
                  <a:pt x="387" y="36"/>
                </a:lnTo>
                <a:lnTo>
                  <a:pt x="402" y="36"/>
                </a:lnTo>
                <a:lnTo>
                  <a:pt x="403" y="37"/>
                </a:lnTo>
                <a:lnTo>
                  <a:pt x="405" y="37"/>
                </a:lnTo>
                <a:lnTo>
                  <a:pt x="405" y="33"/>
                </a:lnTo>
                <a:lnTo>
                  <a:pt x="405" y="28"/>
                </a:lnTo>
                <a:lnTo>
                  <a:pt x="406" y="31"/>
                </a:lnTo>
                <a:lnTo>
                  <a:pt x="415" y="32"/>
                </a:lnTo>
                <a:lnTo>
                  <a:pt x="428" y="26"/>
                </a:lnTo>
                <a:lnTo>
                  <a:pt x="437" y="13"/>
                </a:lnTo>
                <a:lnTo>
                  <a:pt x="441" y="0"/>
                </a:lnTo>
                <a:lnTo>
                  <a:pt x="471" y="4"/>
                </a:lnTo>
                <a:lnTo>
                  <a:pt x="474" y="23"/>
                </a:lnTo>
                <a:lnTo>
                  <a:pt x="472" y="48"/>
                </a:lnTo>
                <a:lnTo>
                  <a:pt x="471" y="52"/>
                </a:lnTo>
                <a:lnTo>
                  <a:pt x="461" y="62"/>
                </a:lnTo>
                <a:lnTo>
                  <a:pt x="471" y="80"/>
                </a:lnTo>
                <a:lnTo>
                  <a:pt x="461" y="82"/>
                </a:lnTo>
                <a:lnTo>
                  <a:pt x="463" y="106"/>
                </a:lnTo>
                <a:lnTo>
                  <a:pt x="469" y="114"/>
                </a:lnTo>
                <a:lnTo>
                  <a:pt x="488" y="132"/>
                </a:lnTo>
                <a:lnTo>
                  <a:pt x="497" y="134"/>
                </a:lnTo>
                <a:lnTo>
                  <a:pt x="505" y="137"/>
                </a:lnTo>
                <a:lnTo>
                  <a:pt x="515" y="135"/>
                </a:lnTo>
                <a:lnTo>
                  <a:pt x="536" y="132"/>
                </a:lnTo>
                <a:lnTo>
                  <a:pt x="547" y="141"/>
                </a:lnTo>
                <a:lnTo>
                  <a:pt x="542" y="149"/>
                </a:lnTo>
                <a:lnTo>
                  <a:pt x="536" y="154"/>
                </a:lnTo>
                <a:lnTo>
                  <a:pt x="507" y="163"/>
                </a:lnTo>
                <a:lnTo>
                  <a:pt x="503" y="185"/>
                </a:lnTo>
                <a:lnTo>
                  <a:pt x="506" y="189"/>
                </a:lnTo>
                <a:lnTo>
                  <a:pt x="518" y="205"/>
                </a:lnTo>
                <a:lnTo>
                  <a:pt x="512" y="205"/>
                </a:lnTo>
                <a:lnTo>
                  <a:pt x="510" y="209"/>
                </a:lnTo>
                <a:lnTo>
                  <a:pt x="515" y="212"/>
                </a:lnTo>
                <a:lnTo>
                  <a:pt x="505" y="225"/>
                </a:lnTo>
                <a:lnTo>
                  <a:pt x="494" y="227"/>
                </a:lnTo>
                <a:lnTo>
                  <a:pt x="477" y="225"/>
                </a:lnTo>
                <a:lnTo>
                  <a:pt x="461" y="228"/>
                </a:lnTo>
                <a:lnTo>
                  <a:pt x="459" y="233"/>
                </a:lnTo>
                <a:lnTo>
                  <a:pt x="455" y="261"/>
                </a:lnTo>
                <a:lnTo>
                  <a:pt x="438" y="267"/>
                </a:lnTo>
                <a:lnTo>
                  <a:pt x="438" y="277"/>
                </a:lnTo>
                <a:lnTo>
                  <a:pt x="436" y="279"/>
                </a:lnTo>
                <a:lnTo>
                  <a:pt x="431" y="291"/>
                </a:lnTo>
                <a:lnTo>
                  <a:pt x="431" y="297"/>
                </a:lnTo>
                <a:lnTo>
                  <a:pt x="428" y="304"/>
                </a:lnTo>
                <a:lnTo>
                  <a:pt x="421" y="310"/>
                </a:lnTo>
                <a:lnTo>
                  <a:pt x="422" y="334"/>
                </a:lnTo>
                <a:lnTo>
                  <a:pt x="423" y="337"/>
                </a:lnTo>
                <a:lnTo>
                  <a:pt x="420" y="343"/>
                </a:lnTo>
                <a:lnTo>
                  <a:pt x="419" y="345"/>
                </a:lnTo>
                <a:lnTo>
                  <a:pt x="412" y="387"/>
                </a:lnTo>
                <a:lnTo>
                  <a:pt x="422" y="399"/>
                </a:lnTo>
                <a:lnTo>
                  <a:pt x="430" y="396"/>
                </a:lnTo>
                <a:lnTo>
                  <a:pt x="428" y="402"/>
                </a:lnTo>
                <a:lnTo>
                  <a:pt x="422" y="411"/>
                </a:lnTo>
                <a:lnTo>
                  <a:pt x="432" y="413"/>
                </a:lnTo>
                <a:lnTo>
                  <a:pt x="434" y="415"/>
                </a:lnTo>
                <a:lnTo>
                  <a:pt x="440" y="425"/>
                </a:lnTo>
                <a:lnTo>
                  <a:pt x="442" y="433"/>
                </a:lnTo>
                <a:lnTo>
                  <a:pt x="440" y="439"/>
                </a:lnTo>
                <a:lnTo>
                  <a:pt x="430" y="444"/>
                </a:lnTo>
                <a:lnTo>
                  <a:pt x="428" y="441"/>
                </a:lnTo>
                <a:lnTo>
                  <a:pt x="420" y="441"/>
                </a:lnTo>
                <a:lnTo>
                  <a:pt x="415" y="437"/>
                </a:lnTo>
                <a:lnTo>
                  <a:pt x="416" y="434"/>
                </a:lnTo>
                <a:lnTo>
                  <a:pt x="415" y="430"/>
                </a:lnTo>
                <a:lnTo>
                  <a:pt x="412" y="427"/>
                </a:lnTo>
                <a:lnTo>
                  <a:pt x="411" y="417"/>
                </a:lnTo>
                <a:lnTo>
                  <a:pt x="406" y="420"/>
                </a:lnTo>
                <a:lnTo>
                  <a:pt x="404" y="417"/>
                </a:lnTo>
                <a:lnTo>
                  <a:pt x="405" y="415"/>
                </a:lnTo>
                <a:lnTo>
                  <a:pt x="407" y="413"/>
                </a:lnTo>
                <a:lnTo>
                  <a:pt x="403" y="411"/>
                </a:lnTo>
                <a:lnTo>
                  <a:pt x="397" y="411"/>
                </a:lnTo>
                <a:lnTo>
                  <a:pt x="394" y="408"/>
                </a:lnTo>
                <a:lnTo>
                  <a:pt x="393" y="407"/>
                </a:lnTo>
                <a:lnTo>
                  <a:pt x="389" y="405"/>
                </a:lnTo>
                <a:lnTo>
                  <a:pt x="387" y="404"/>
                </a:lnTo>
                <a:lnTo>
                  <a:pt x="385" y="402"/>
                </a:lnTo>
                <a:lnTo>
                  <a:pt x="388" y="399"/>
                </a:lnTo>
                <a:lnTo>
                  <a:pt x="394" y="395"/>
                </a:lnTo>
                <a:lnTo>
                  <a:pt x="394" y="390"/>
                </a:lnTo>
                <a:lnTo>
                  <a:pt x="396" y="386"/>
                </a:lnTo>
                <a:lnTo>
                  <a:pt x="389" y="387"/>
                </a:lnTo>
                <a:lnTo>
                  <a:pt x="382" y="388"/>
                </a:lnTo>
                <a:lnTo>
                  <a:pt x="380" y="383"/>
                </a:lnTo>
                <a:lnTo>
                  <a:pt x="370" y="377"/>
                </a:lnTo>
                <a:lnTo>
                  <a:pt x="359" y="382"/>
                </a:lnTo>
                <a:lnTo>
                  <a:pt x="354" y="380"/>
                </a:lnTo>
                <a:lnTo>
                  <a:pt x="350" y="373"/>
                </a:lnTo>
                <a:lnTo>
                  <a:pt x="349" y="371"/>
                </a:lnTo>
                <a:lnTo>
                  <a:pt x="347" y="368"/>
                </a:lnTo>
                <a:lnTo>
                  <a:pt x="345" y="366"/>
                </a:lnTo>
                <a:lnTo>
                  <a:pt x="340" y="362"/>
                </a:lnTo>
                <a:lnTo>
                  <a:pt x="331" y="348"/>
                </a:lnTo>
                <a:lnTo>
                  <a:pt x="329" y="342"/>
                </a:lnTo>
                <a:lnTo>
                  <a:pt x="326" y="342"/>
                </a:lnTo>
                <a:lnTo>
                  <a:pt x="324" y="339"/>
                </a:lnTo>
                <a:lnTo>
                  <a:pt x="318" y="339"/>
                </a:lnTo>
                <a:lnTo>
                  <a:pt x="316" y="339"/>
                </a:lnTo>
                <a:lnTo>
                  <a:pt x="310" y="346"/>
                </a:lnTo>
                <a:lnTo>
                  <a:pt x="304" y="353"/>
                </a:lnTo>
                <a:lnTo>
                  <a:pt x="304" y="359"/>
                </a:lnTo>
                <a:lnTo>
                  <a:pt x="305" y="361"/>
                </a:lnTo>
                <a:lnTo>
                  <a:pt x="305" y="366"/>
                </a:lnTo>
                <a:lnTo>
                  <a:pt x="303" y="371"/>
                </a:lnTo>
                <a:lnTo>
                  <a:pt x="303" y="374"/>
                </a:lnTo>
                <a:lnTo>
                  <a:pt x="305" y="376"/>
                </a:lnTo>
                <a:lnTo>
                  <a:pt x="309" y="381"/>
                </a:lnTo>
                <a:lnTo>
                  <a:pt x="305" y="388"/>
                </a:lnTo>
                <a:lnTo>
                  <a:pt x="304" y="390"/>
                </a:lnTo>
                <a:lnTo>
                  <a:pt x="303" y="398"/>
                </a:lnTo>
                <a:lnTo>
                  <a:pt x="304" y="405"/>
                </a:lnTo>
                <a:lnTo>
                  <a:pt x="303" y="407"/>
                </a:lnTo>
                <a:lnTo>
                  <a:pt x="302" y="411"/>
                </a:lnTo>
                <a:lnTo>
                  <a:pt x="295" y="412"/>
                </a:lnTo>
                <a:lnTo>
                  <a:pt x="293" y="411"/>
                </a:lnTo>
                <a:lnTo>
                  <a:pt x="292" y="408"/>
                </a:lnTo>
                <a:lnTo>
                  <a:pt x="287" y="406"/>
                </a:lnTo>
                <a:lnTo>
                  <a:pt x="283" y="402"/>
                </a:lnTo>
                <a:lnTo>
                  <a:pt x="281" y="411"/>
                </a:lnTo>
                <a:lnTo>
                  <a:pt x="272" y="408"/>
                </a:lnTo>
                <a:lnTo>
                  <a:pt x="268" y="402"/>
                </a:lnTo>
                <a:lnTo>
                  <a:pt x="264" y="399"/>
                </a:lnTo>
                <a:lnTo>
                  <a:pt x="263" y="400"/>
                </a:lnTo>
                <a:lnTo>
                  <a:pt x="260" y="405"/>
                </a:lnTo>
                <a:lnTo>
                  <a:pt x="255" y="391"/>
                </a:lnTo>
                <a:lnTo>
                  <a:pt x="252" y="393"/>
                </a:lnTo>
                <a:lnTo>
                  <a:pt x="250" y="393"/>
                </a:lnTo>
                <a:lnTo>
                  <a:pt x="231" y="381"/>
                </a:lnTo>
                <a:lnTo>
                  <a:pt x="228" y="380"/>
                </a:lnTo>
                <a:lnTo>
                  <a:pt x="220" y="377"/>
                </a:lnTo>
                <a:lnTo>
                  <a:pt x="219" y="377"/>
                </a:lnTo>
                <a:lnTo>
                  <a:pt x="217" y="379"/>
                </a:lnTo>
                <a:lnTo>
                  <a:pt x="215" y="380"/>
                </a:lnTo>
                <a:lnTo>
                  <a:pt x="211" y="380"/>
                </a:lnTo>
                <a:lnTo>
                  <a:pt x="208" y="379"/>
                </a:lnTo>
                <a:lnTo>
                  <a:pt x="204" y="379"/>
                </a:lnTo>
                <a:lnTo>
                  <a:pt x="195" y="376"/>
                </a:lnTo>
                <a:lnTo>
                  <a:pt x="192" y="374"/>
                </a:lnTo>
                <a:lnTo>
                  <a:pt x="190" y="374"/>
                </a:lnTo>
                <a:lnTo>
                  <a:pt x="184" y="373"/>
                </a:lnTo>
                <a:lnTo>
                  <a:pt x="180" y="374"/>
                </a:lnTo>
                <a:lnTo>
                  <a:pt x="173" y="402"/>
                </a:lnTo>
                <a:lnTo>
                  <a:pt x="168" y="408"/>
                </a:lnTo>
                <a:lnTo>
                  <a:pt x="163" y="411"/>
                </a:lnTo>
                <a:lnTo>
                  <a:pt x="154" y="411"/>
                </a:lnTo>
                <a:lnTo>
                  <a:pt x="148" y="412"/>
                </a:lnTo>
                <a:lnTo>
                  <a:pt x="146" y="411"/>
                </a:lnTo>
                <a:lnTo>
                  <a:pt x="138" y="405"/>
                </a:lnTo>
                <a:lnTo>
                  <a:pt x="132" y="405"/>
                </a:lnTo>
                <a:lnTo>
                  <a:pt x="128" y="411"/>
                </a:lnTo>
                <a:lnTo>
                  <a:pt x="126" y="411"/>
                </a:lnTo>
                <a:lnTo>
                  <a:pt x="119" y="411"/>
                </a:lnTo>
                <a:lnTo>
                  <a:pt x="116" y="407"/>
                </a:lnTo>
                <a:lnTo>
                  <a:pt x="87" y="390"/>
                </a:lnTo>
                <a:lnTo>
                  <a:pt x="83" y="383"/>
                </a:lnTo>
                <a:lnTo>
                  <a:pt x="81" y="382"/>
                </a:lnTo>
                <a:lnTo>
                  <a:pt x="73" y="379"/>
                </a:lnTo>
                <a:lnTo>
                  <a:pt x="62" y="372"/>
                </a:lnTo>
                <a:lnTo>
                  <a:pt x="46" y="352"/>
                </a:lnTo>
                <a:lnTo>
                  <a:pt x="40" y="346"/>
                </a:lnTo>
                <a:lnTo>
                  <a:pt x="38" y="345"/>
                </a:lnTo>
                <a:lnTo>
                  <a:pt x="32" y="340"/>
                </a:lnTo>
                <a:lnTo>
                  <a:pt x="31" y="340"/>
                </a:lnTo>
                <a:lnTo>
                  <a:pt x="20" y="323"/>
                </a:lnTo>
                <a:lnTo>
                  <a:pt x="17" y="318"/>
                </a:lnTo>
                <a:lnTo>
                  <a:pt x="17" y="316"/>
                </a:lnTo>
                <a:lnTo>
                  <a:pt x="17" y="311"/>
                </a:lnTo>
                <a:lnTo>
                  <a:pt x="10" y="305"/>
                </a:lnTo>
                <a:lnTo>
                  <a:pt x="8" y="303"/>
                </a:lnTo>
                <a:lnTo>
                  <a:pt x="6" y="303"/>
                </a:lnTo>
                <a:lnTo>
                  <a:pt x="0" y="297"/>
                </a:lnTo>
                <a:lnTo>
                  <a:pt x="9" y="297"/>
                </a:lnTo>
                <a:lnTo>
                  <a:pt x="10" y="297"/>
                </a:lnTo>
                <a:lnTo>
                  <a:pt x="14" y="297"/>
                </a:lnTo>
                <a:lnTo>
                  <a:pt x="18" y="297"/>
                </a:lnTo>
                <a:lnTo>
                  <a:pt x="24" y="297"/>
                </a:lnTo>
                <a:lnTo>
                  <a:pt x="26" y="297"/>
                </a:lnTo>
                <a:lnTo>
                  <a:pt x="30" y="297"/>
                </a:lnTo>
                <a:lnTo>
                  <a:pt x="32" y="297"/>
                </a:lnTo>
                <a:lnTo>
                  <a:pt x="37" y="297"/>
                </a:lnTo>
                <a:lnTo>
                  <a:pt x="45" y="297"/>
                </a:lnTo>
                <a:lnTo>
                  <a:pt x="47" y="297"/>
                </a:lnTo>
                <a:lnTo>
                  <a:pt x="50" y="297"/>
                </a:lnTo>
                <a:lnTo>
                  <a:pt x="56" y="297"/>
                </a:lnTo>
                <a:lnTo>
                  <a:pt x="60" y="297"/>
                </a:lnTo>
                <a:lnTo>
                  <a:pt x="64" y="297"/>
                </a:lnTo>
                <a:lnTo>
                  <a:pt x="68" y="297"/>
                </a:lnTo>
                <a:lnTo>
                  <a:pt x="71" y="297"/>
                </a:lnTo>
                <a:lnTo>
                  <a:pt x="72" y="297"/>
                </a:lnTo>
                <a:lnTo>
                  <a:pt x="80" y="297"/>
                </a:lnTo>
                <a:lnTo>
                  <a:pt x="84" y="297"/>
                </a:lnTo>
                <a:lnTo>
                  <a:pt x="91" y="297"/>
                </a:lnTo>
                <a:lnTo>
                  <a:pt x="96" y="297"/>
                </a:lnTo>
                <a:lnTo>
                  <a:pt x="104" y="297"/>
                </a:lnTo>
                <a:lnTo>
                  <a:pt x="105" y="297"/>
                </a:lnTo>
                <a:lnTo>
                  <a:pt x="115" y="297"/>
                </a:lnTo>
                <a:lnTo>
                  <a:pt x="119" y="297"/>
                </a:lnTo>
                <a:lnTo>
                  <a:pt x="119" y="286"/>
                </a:lnTo>
                <a:lnTo>
                  <a:pt x="119" y="274"/>
                </a:lnTo>
                <a:lnTo>
                  <a:pt x="119" y="261"/>
                </a:lnTo>
                <a:lnTo>
                  <a:pt x="119" y="258"/>
                </a:lnTo>
                <a:lnTo>
                  <a:pt x="119" y="252"/>
                </a:lnTo>
                <a:lnTo>
                  <a:pt x="119" y="236"/>
                </a:lnTo>
                <a:lnTo>
                  <a:pt x="119" y="229"/>
                </a:lnTo>
                <a:lnTo>
                  <a:pt x="119" y="216"/>
                </a:lnTo>
                <a:lnTo>
                  <a:pt x="119" y="211"/>
                </a:lnTo>
                <a:lnTo>
                  <a:pt x="119" y="199"/>
                </a:lnTo>
                <a:lnTo>
                  <a:pt x="119" y="190"/>
                </a:lnTo>
                <a:lnTo>
                  <a:pt x="119" y="186"/>
                </a:lnTo>
                <a:lnTo>
                  <a:pt x="119" y="184"/>
                </a:lnTo>
                <a:lnTo>
                  <a:pt x="119" y="181"/>
                </a:lnTo>
                <a:lnTo>
                  <a:pt x="119" y="174"/>
                </a:lnTo>
                <a:lnTo>
                  <a:pt x="119" y="168"/>
                </a:lnTo>
                <a:lnTo>
                  <a:pt x="119" y="166"/>
                </a:lnTo>
                <a:lnTo>
                  <a:pt x="119" y="160"/>
                </a:lnTo>
                <a:lnTo>
                  <a:pt x="119" y="152"/>
                </a:lnTo>
                <a:lnTo>
                  <a:pt x="119" y="148"/>
                </a:lnTo>
                <a:lnTo>
                  <a:pt x="119" y="142"/>
                </a:lnTo>
                <a:lnTo>
                  <a:pt x="119" y="140"/>
                </a:lnTo>
                <a:lnTo>
                  <a:pt x="119" y="137"/>
                </a:lnTo>
                <a:lnTo>
                  <a:pt x="119" y="124"/>
                </a:lnTo>
                <a:lnTo>
                  <a:pt x="119" y="11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1" name="Freeform 284" descr="Dark upward diagonal"/>
          <p:cNvSpPr>
            <a:spLocks/>
          </p:cNvSpPr>
          <p:nvPr/>
        </p:nvSpPr>
        <p:spPr bwMode="auto">
          <a:xfrm>
            <a:off x="6084889" y="2457450"/>
            <a:ext cx="422275" cy="738188"/>
          </a:xfrm>
          <a:custGeom>
            <a:avLst/>
            <a:gdLst>
              <a:gd name="T0" fmla="*/ 2147483646 w 293"/>
              <a:gd name="T1" fmla="*/ 0 h 527"/>
              <a:gd name="T2" fmla="*/ 2147483646 w 293"/>
              <a:gd name="T3" fmla="*/ 2147483646 h 527"/>
              <a:gd name="T4" fmla="*/ 2147483646 w 293"/>
              <a:gd name="T5" fmla="*/ 2147483646 h 527"/>
              <a:gd name="T6" fmla="*/ 2147483646 w 293"/>
              <a:gd name="T7" fmla="*/ 2147483646 h 527"/>
              <a:gd name="T8" fmla="*/ 2147483646 w 293"/>
              <a:gd name="T9" fmla="*/ 2147483646 h 527"/>
              <a:gd name="T10" fmla="*/ 2147483646 w 293"/>
              <a:gd name="T11" fmla="*/ 2147483646 h 527"/>
              <a:gd name="T12" fmla="*/ 2147483646 w 293"/>
              <a:gd name="T13" fmla="*/ 2147483646 h 527"/>
              <a:gd name="T14" fmla="*/ 2147483646 w 293"/>
              <a:gd name="T15" fmla="*/ 2147483646 h 527"/>
              <a:gd name="T16" fmla="*/ 2147483646 w 293"/>
              <a:gd name="T17" fmla="*/ 2147483646 h 527"/>
              <a:gd name="T18" fmla="*/ 2147483646 w 293"/>
              <a:gd name="T19" fmla="*/ 2147483646 h 527"/>
              <a:gd name="T20" fmla="*/ 2147483646 w 293"/>
              <a:gd name="T21" fmla="*/ 2147483646 h 527"/>
              <a:gd name="T22" fmla="*/ 2147483646 w 293"/>
              <a:gd name="T23" fmla="*/ 2147483646 h 527"/>
              <a:gd name="T24" fmla="*/ 2147483646 w 293"/>
              <a:gd name="T25" fmla="*/ 2147483646 h 527"/>
              <a:gd name="T26" fmla="*/ 2147483646 w 293"/>
              <a:gd name="T27" fmla="*/ 2147483646 h 527"/>
              <a:gd name="T28" fmla="*/ 2147483646 w 293"/>
              <a:gd name="T29" fmla="*/ 2147483646 h 527"/>
              <a:gd name="T30" fmla="*/ 2147483646 w 293"/>
              <a:gd name="T31" fmla="*/ 2147483646 h 527"/>
              <a:gd name="T32" fmla="*/ 2147483646 w 293"/>
              <a:gd name="T33" fmla="*/ 2147483646 h 527"/>
              <a:gd name="T34" fmla="*/ 2147483646 w 293"/>
              <a:gd name="T35" fmla="*/ 2147483646 h 527"/>
              <a:gd name="T36" fmla="*/ 2147483646 w 293"/>
              <a:gd name="T37" fmla="*/ 2147483646 h 527"/>
              <a:gd name="T38" fmla="*/ 2147483646 w 293"/>
              <a:gd name="T39" fmla="*/ 2147483646 h 527"/>
              <a:gd name="T40" fmla="*/ 2147483646 w 293"/>
              <a:gd name="T41" fmla="*/ 2147483646 h 527"/>
              <a:gd name="T42" fmla="*/ 2147483646 w 293"/>
              <a:gd name="T43" fmla="*/ 2147483646 h 527"/>
              <a:gd name="T44" fmla="*/ 2147483646 w 293"/>
              <a:gd name="T45" fmla="*/ 2147483646 h 527"/>
              <a:gd name="T46" fmla="*/ 2147483646 w 293"/>
              <a:gd name="T47" fmla="*/ 2147483646 h 527"/>
              <a:gd name="T48" fmla="*/ 2147483646 w 293"/>
              <a:gd name="T49" fmla="*/ 2147483646 h 527"/>
              <a:gd name="T50" fmla="*/ 2147483646 w 293"/>
              <a:gd name="T51" fmla="*/ 2147483646 h 527"/>
              <a:gd name="T52" fmla="*/ 2147483646 w 293"/>
              <a:gd name="T53" fmla="*/ 2147483646 h 527"/>
              <a:gd name="T54" fmla="*/ 2147483646 w 293"/>
              <a:gd name="T55" fmla="*/ 2147483646 h 527"/>
              <a:gd name="T56" fmla="*/ 2147483646 w 293"/>
              <a:gd name="T57" fmla="*/ 2147483646 h 527"/>
              <a:gd name="T58" fmla="*/ 2147483646 w 293"/>
              <a:gd name="T59" fmla="*/ 2147483646 h 527"/>
              <a:gd name="T60" fmla="*/ 2147483646 w 293"/>
              <a:gd name="T61" fmla="*/ 2147483646 h 527"/>
              <a:gd name="T62" fmla="*/ 2147483646 w 293"/>
              <a:gd name="T63" fmla="*/ 2147483646 h 527"/>
              <a:gd name="T64" fmla="*/ 2147483646 w 293"/>
              <a:gd name="T65" fmla="*/ 2147483646 h 527"/>
              <a:gd name="T66" fmla="*/ 2147483646 w 293"/>
              <a:gd name="T67" fmla="*/ 2147483646 h 527"/>
              <a:gd name="T68" fmla="*/ 2147483646 w 293"/>
              <a:gd name="T69" fmla="*/ 2147483646 h 527"/>
              <a:gd name="T70" fmla="*/ 2147483646 w 293"/>
              <a:gd name="T71" fmla="*/ 2147483646 h 527"/>
              <a:gd name="T72" fmla="*/ 2147483646 w 293"/>
              <a:gd name="T73" fmla="*/ 2147483646 h 527"/>
              <a:gd name="T74" fmla="*/ 2147483646 w 293"/>
              <a:gd name="T75" fmla="*/ 2147483646 h 527"/>
              <a:gd name="T76" fmla="*/ 2147483646 w 293"/>
              <a:gd name="T77" fmla="*/ 2147483646 h 527"/>
              <a:gd name="T78" fmla="*/ 2147483646 w 293"/>
              <a:gd name="T79" fmla="*/ 2147483646 h 527"/>
              <a:gd name="T80" fmla="*/ 2147483646 w 293"/>
              <a:gd name="T81" fmla="*/ 2147483646 h 527"/>
              <a:gd name="T82" fmla="*/ 2147483646 w 293"/>
              <a:gd name="T83" fmla="*/ 2147483646 h 527"/>
              <a:gd name="T84" fmla="*/ 2147483646 w 293"/>
              <a:gd name="T85" fmla="*/ 2147483646 h 527"/>
              <a:gd name="T86" fmla="*/ 2147483646 w 293"/>
              <a:gd name="T87" fmla="*/ 2147483646 h 527"/>
              <a:gd name="T88" fmla="*/ 2147483646 w 293"/>
              <a:gd name="T89" fmla="*/ 2147483646 h 527"/>
              <a:gd name="T90" fmla="*/ 2147483646 w 293"/>
              <a:gd name="T91" fmla="*/ 2147483646 h 527"/>
              <a:gd name="T92" fmla="*/ 2147483646 w 293"/>
              <a:gd name="T93" fmla="*/ 2147483646 h 527"/>
              <a:gd name="T94" fmla="*/ 2147483646 w 293"/>
              <a:gd name="T95" fmla="*/ 2147483646 h 527"/>
              <a:gd name="T96" fmla="*/ 2147483646 w 293"/>
              <a:gd name="T97" fmla="*/ 2147483646 h 527"/>
              <a:gd name="T98" fmla="*/ 2147483646 w 293"/>
              <a:gd name="T99" fmla="*/ 2147483646 h 527"/>
              <a:gd name="T100" fmla="*/ 2147483646 w 293"/>
              <a:gd name="T101" fmla="*/ 2147483646 h 527"/>
              <a:gd name="T102" fmla="*/ 2147483646 w 293"/>
              <a:gd name="T103" fmla="*/ 2147483646 h 527"/>
              <a:gd name="T104" fmla="*/ 2147483646 w 293"/>
              <a:gd name="T105" fmla="*/ 2147483646 h 527"/>
              <a:gd name="T106" fmla="*/ 0 w 293"/>
              <a:gd name="T107" fmla="*/ 2147483646 h 527"/>
              <a:gd name="T108" fmla="*/ 0 w 293"/>
              <a:gd name="T109" fmla="*/ 2147483646 h 527"/>
              <a:gd name="T110" fmla="*/ 0 w 293"/>
              <a:gd name="T111" fmla="*/ 2147483646 h 527"/>
              <a:gd name="T112" fmla="*/ 0 w 293"/>
              <a:gd name="T113" fmla="*/ 2147483646 h 527"/>
              <a:gd name="T114" fmla="*/ 0 w 293"/>
              <a:gd name="T115" fmla="*/ 2147483646 h 527"/>
              <a:gd name="T116" fmla="*/ 0 w 293"/>
              <a:gd name="T117" fmla="*/ 2147483646 h 527"/>
              <a:gd name="T118" fmla="*/ 0 w 293"/>
              <a:gd name="T119" fmla="*/ 2147483646 h 527"/>
              <a:gd name="T120" fmla="*/ 0 w 293"/>
              <a:gd name="T121" fmla="*/ 2147483646 h 527"/>
              <a:gd name="T122" fmla="*/ 0 w 293"/>
              <a:gd name="T123" fmla="*/ 2147483646 h 527"/>
              <a:gd name="T124" fmla="*/ 0 w 293"/>
              <a:gd name="T125" fmla="*/ 2147483646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3"/>
              <a:gd name="T190" fmla="*/ 0 h 527"/>
              <a:gd name="T191" fmla="*/ 293 w 293"/>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3" h="527">
                <a:moveTo>
                  <a:pt x="0" y="1"/>
                </a:moveTo>
                <a:lnTo>
                  <a:pt x="12" y="1"/>
                </a:lnTo>
                <a:lnTo>
                  <a:pt x="35" y="0"/>
                </a:lnTo>
                <a:lnTo>
                  <a:pt x="47" y="0"/>
                </a:lnTo>
                <a:lnTo>
                  <a:pt x="60" y="1"/>
                </a:lnTo>
                <a:lnTo>
                  <a:pt x="66" y="1"/>
                </a:lnTo>
                <a:lnTo>
                  <a:pt x="70" y="1"/>
                </a:lnTo>
                <a:lnTo>
                  <a:pt x="73" y="1"/>
                </a:lnTo>
                <a:lnTo>
                  <a:pt x="80" y="1"/>
                </a:lnTo>
                <a:lnTo>
                  <a:pt x="87" y="1"/>
                </a:lnTo>
                <a:lnTo>
                  <a:pt x="102" y="1"/>
                </a:lnTo>
                <a:lnTo>
                  <a:pt x="107" y="1"/>
                </a:lnTo>
                <a:lnTo>
                  <a:pt x="120" y="1"/>
                </a:lnTo>
                <a:lnTo>
                  <a:pt x="125" y="1"/>
                </a:lnTo>
                <a:lnTo>
                  <a:pt x="132" y="1"/>
                </a:lnTo>
                <a:lnTo>
                  <a:pt x="148" y="1"/>
                </a:lnTo>
                <a:lnTo>
                  <a:pt x="156" y="1"/>
                </a:lnTo>
                <a:lnTo>
                  <a:pt x="167" y="1"/>
                </a:lnTo>
                <a:lnTo>
                  <a:pt x="179" y="1"/>
                </a:lnTo>
                <a:lnTo>
                  <a:pt x="192" y="1"/>
                </a:lnTo>
                <a:lnTo>
                  <a:pt x="201" y="1"/>
                </a:lnTo>
                <a:lnTo>
                  <a:pt x="204" y="1"/>
                </a:lnTo>
                <a:lnTo>
                  <a:pt x="217" y="1"/>
                </a:lnTo>
                <a:lnTo>
                  <a:pt x="229" y="1"/>
                </a:lnTo>
                <a:lnTo>
                  <a:pt x="232" y="1"/>
                </a:lnTo>
                <a:lnTo>
                  <a:pt x="235" y="1"/>
                </a:lnTo>
                <a:lnTo>
                  <a:pt x="240" y="1"/>
                </a:lnTo>
                <a:lnTo>
                  <a:pt x="245" y="1"/>
                </a:lnTo>
                <a:lnTo>
                  <a:pt x="252" y="1"/>
                </a:lnTo>
                <a:lnTo>
                  <a:pt x="255" y="1"/>
                </a:lnTo>
                <a:lnTo>
                  <a:pt x="260" y="1"/>
                </a:lnTo>
                <a:lnTo>
                  <a:pt x="262" y="1"/>
                </a:lnTo>
                <a:lnTo>
                  <a:pt x="264" y="1"/>
                </a:lnTo>
                <a:lnTo>
                  <a:pt x="273" y="1"/>
                </a:lnTo>
                <a:lnTo>
                  <a:pt x="276" y="1"/>
                </a:lnTo>
                <a:lnTo>
                  <a:pt x="278" y="1"/>
                </a:lnTo>
                <a:lnTo>
                  <a:pt x="283" y="1"/>
                </a:lnTo>
                <a:lnTo>
                  <a:pt x="287" y="1"/>
                </a:lnTo>
                <a:lnTo>
                  <a:pt x="289" y="1"/>
                </a:lnTo>
                <a:lnTo>
                  <a:pt x="289" y="6"/>
                </a:lnTo>
                <a:lnTo>
                  <a:pt x="289" y="14"/>
                </a:lnTo>
                <a:lnTo>
                  <a:pt x="289" y="15"/>
                </a:lnTo>
                <a:lnTo>
                  <a:pt x="289" y="20"/>
                </a:lnTo>
                <a:lnTo>
                  <a:pt x="289" y="22"/>
                </a:lnTo>
                <a:lnTo>
                  <a:pt x="289" y="30"/>
                </a:lnTo>
                <a:lnTo>
                  <a:pt x="289" y="35"/>
                </a:lnTo>
                <a:lnTo>
                  <a:pt x="289" y="41"/>
                </a:lnTo>
                <a:lnTo>
                  <a:pt x="289" y="54"/>
                </a:lnTo>
                <a:lnTo>
                  <a:pt x="289" y="61"/>
                </a:lnTo>
                <a:lnTo>
                  <a:pt x="289" y="66"/>
                </a:lnTo>
                <a:lnTo>
                  <a:pt x="289" y="80"/>
                </a:lnTo>
                <a:lnTo>
                  <a:pt x="289" y="92"/>
                </a:lnTo>
                <a:lnTo>
                  <a:pt x="289" y="98"/>
                </a:lnTo>
                <a:lnTo>
                  <a:pt x="289" y="103"/>
                </a:lnTo>
                <a:lnTo>
                  <a:pt x="289" y="116"/>
                </a:lnTo>
                <a:lnTo>
                  <a:pt x="289" y="124"/>
                </a:lnTo>
                <a:lnTo>
                  <a:pt x="289" y="129"/>
                </a:lnTo>
                <a:lnTo>
                  <a:pt x="289" y="141"/>
                </a:lnTo>
                <a:lnTo>
                  <a:pt x="289" y="146"/>
                </a:lnTo>
                <a:lnTo>
                  <a:pt x="289" y="154"/>
                </a:lnTo>
                <a:lnTo>
                  <a:pt x="289" y="159"/>
                </a:lnTo>
                <a:lnTo>
                  <a:pt x="289" y="163"/>
                </a:lnTo>
                <a:lnTo>
                  <a:pt x="289" y="165"/>
                </a:lnTo>
                <a:lnTo>
                  <a:pt x="289" y="174"/>
                </a:lnTo>
                <a:lnTo>
                  <a:pt x="289" y="179"/>
                </a:lnTo>
                <a:lnTo>
                  <a:pt x="289" y="191"/>
                </a:lnTo>
                <a:lnTo>
                  <a:pt x="289" y="197"/>
                </a:lnTo>
                <a:lnTo>
                  <a:pt x="289" y="204"/>
                </a:lnTo>
                <a:lnTo>
                  <a:pt x="289" y="216"/>
                </a:lnTo>
                <a:lnTo>
                  <a:pt x="289" y="223"/>
                </a:lnTo>
                <a:lnTo>
                  <a:pt x="289" y="227"/>
                </a:lnTo>
                <a:lnTo>
                  <a:pt x="292" y="227"/>
                </a:lnTo>
                <a:lnTo>
                  <a:pt x="292" y="240"/>
                </a:lnTo>
                <a:lnTo>
                  <a:pt x="292" y="251"/>
                </a:lnTo>
                <a:lnTo>
                  <a:pt x="292" y="255"/>
                </a:lnTo>
                <a:lnTo>
                  <a:pt x="292" y="260"/>
                </a:lnTo>
                <a:lnTo>
                  <a:pt x="292" y="265"/>
                </a:lnTo>
                <a:lnTo>
                  <a:pt x="292" y="270"/>
                </a:lnTo>
                <a:lnTo>
                  <a:pt x="292" y="277"/>
                </a:lnTo>
                <a:lnTo>
                  <a:pt x="292" y="283"/>
                </a:lnTo>
                <a:lnTo>
                  <a:pt x="292" y="289"/>
                </a:lnTo>
                <a:lnTo>
                  <a:pt x="292" y="292"/>
                </a:lnTo>
                <a:lnTo>
                  <a:pt x="292" y="302"/>
                </a:lnTo>
                <a:lnTo>
                  <a:pt x="292" y="308"/>
                </a:lnTo>
                <a:lnTo>
                  <a:pt x="292" y="315"/>
                </a:lnTo>
                <a:lnTo>
                  <a:pt x="292" y="325"/>
                </a:lnTo>
                <a:lnTo>
                  <a:pt x="292" y="327"/>
                </a:lnTo>
                <a:lnTo>
                  <a:pt x="292" y="340"/>
                </a:lnTo>
                <a:lnTo>
                  <a:pt x="292" y="343"/>
                </a:lnTo>
                <a:lnTo>
                  <a:pt x="292" y="355"/>
                </a:lnTo>
                <a:lnTo>
                  <a:pt x="292" y="366"/>
                </a:lnTo>
                <a:lnTo>
                  <a:pt x="292" y="369"/>
                </a:lnTo>
                <a:lnTo>
                  <a:pt x="292" y="371"/>
                </a:lnTo>
                <a:lnTo>
                  <a:pt x="292" y="376"/>
                </a:lnTo>
                <a:lnTo>
                  <a:pt x="282" y="376"/>
                </a:lnTo>
                <a:lnTo>
                  <a:pt x="279" y="376"/>
                </a:lnTo>
                <a:lnTo>
                  <a:pt x="267" y="376"/>
                </a:lnTo>
                <a:lnTo>
                  <a:pt x="263" y="376"/>
                </a:lnTo>
                <a:lnTo>
                  <a:pt x="255" y="376"/>
                </a:lnTo>
                <a:lnTo>
                  <a:pt x="243" y="376"/>
                </a:lnTo>
                <a:lnTo>
                  <a:pt x="239" y="376"/>
                </a:lnTo>
                <a:lnTo>
                  <a:pt x="234" y="376"/>
                </a:lnTo>
                <a:lnTo>
                  <a:pt x="219" y="376"/>
                </a:lnTo>
                <a:lnTo>
                  <a:pt x="219" y="382"/>
                </a:lnTo>
                <a:lnTo>
                  <a:pt x="219" y="388"/>
                </a:lnTo>
                <a:lnTo>
                  <a:pt x="219" y="402"/>
                </a:lnTo>
                <a:lnTo>
                  <a:pt x="219" y="410"/>
                </a:lnTo>
                <a:lnTo>
                  <a:pt x="219" y="413"/>
                </a:lnTo>
                <a:lnTo>
                  <a:pt x="219" y="420"/>
                </a:lnTo>
                <a:lnTo>
                  <a:pt x="219" y="426"/>
                </a:lnTo>
                <a:lnTo>
                  <a:pt x="219" y="435"/>
                </a:lnTo>
                <a:lnTo>
                  <a:pt x="219" y="438"/>
                </a:lnTo>
                <a:lnTo>
                  <a:pt x="219" y="447"/>
                </a:lnTo>
                <a:lnTo>
                  <a:pt x="219" y="451"/>
                </a:lnTo>
                <a:lnTo>
                  <a:pt x="219" y="454"/>
                </a:lnTo>
                <a:lnTo>
                  <a:pt x="219" y="455"/>
                </a:lnTo>
                <a:lnTo>
                  <a:pt x="219" y="457"/>
                </a:lnTo>
                <a:lnTo>
                  <a:pt x="219" y="460"/>
                </a:lnTo>
                <a:lnTo>
                  <a:pt x="219" y="463"/>
                </a:lnTo>
                <a:lnTo>
                  <a:pt x="219" y="465"/>
                </a:lnTo>
                <a:lnTo>
                  <a:pt x="219" y="470"/>
                </a:lnTo>
                <a:lnTo>
                  <a:pt x="219" y="482"/>
                </a:lnTo>
                <a:lnTo>
                  <a:pt x="219" y="487"/>
                </a:lnTo>
                <a:lnTo>
                  <a:pt x="219" y="490"/>
                </a:lnTo>
                <a:lnTo>
                  <a:pt x="219" y="520"/>
                </a:lnTo>
                <a:lnTo>
                  <a:pt x="219" y="524"/>
                </a:lnTo>
                <a:lnTo>
                  <a:pt x="201" y="526"/>
                </a:lnTo>
                <a:lnTo>
                  <a:pt x="189" y="526"/>
                </a:lnTo>
                <a:lnTo>
                  <a:pt x="180" y="526"/>
                </a:lnTo>
                <a:lnTo>
                  <a:pt x="177" y="526"/>
                </a:lnTo>
                <a:lnTo>
                  <a:pt x="175" y="526"/>
                </a:lnTo>
                <a:lnTo>
                  <a:pt x="171" y="526"/>
                </a:lnTo>
                <a:lnTo>
                  <a:pt x="168" y="526"/>
                </a:lnTo>
                <a:lnTo>
                  <a:pt x="148" y="526"/>
                </a:lnTo>
                <a:lnTo>
                  <a:pt x="139" y="526"/>
                </a:lnTo>
                <a:lnTo>
                  <a:pt x="137" y="526"/>
                </a:lnTo>
                <a:lnTo>
                  <a:pt x="135" y="526"/>
                </a:lnTo>
                <a:lnTo>
                  <a:pt x="127" y="526"/>
                </a:lnTo>
                <a:lnTo>
                  <a:pt x="123" y="526"/>
                </a:lnTo>
                <a:lnTo>
                  <a:pt x="116" y="526"/>
                </a:lnTo>
                <a:lnTo>
                  <a:pt x="107" y="526"/>
                </a:lnTo>
                <a:lnTo>
                  <a:pt x="104" y="526"/>
                </a:lnTo>
                <a:lnTo>
                  <a:pt x="102" y="526"/>
                </a:lnTo>
                <a:lnTo>
                  <a:pt x="99" y="526"/>
                </a:lnTo>
                <a:lnTo>
                  <a:pt x="95" y="526"/>
                </a:lnTo>
                <a:lnTo>
                  <a:pt x="94" y="526"/>
                </a:lnTo>
                <a:lnTo>
                  <a:pt x="92" y="526"/>
                </a:lnTo>
                <a:lnTo>
                  <a:pt x="87" y="526"/>
                </a:lnTo>
                <a:lnTo>
                  <a:pt x="80" y="526"/>
                </a:lnTo>
                <a:lnTo>
                  <a:pt x="74" y="526"/>
                </a:lnTo>
                <a:lnTo>
                  <a:pt x="70" y="526"/>
                </a:lnTo>
                <a:lnTo>
                  <a:pt x="65" y="526"/>
                </a:lnTo>
                <a:lnTo>
                  <a:pt x="59" y="526"/>
                </a:lnTo>
                <a:lnTo>
                  <a:pt x="56" y="526"/>
                </a:lnTo>
                <a:lnTo>
                  <a:pt x="50" y="526"/>
                </a:lnTo>
                <a:lnTo>
                  <a:pt x="47" y="526"/>
                </a:lnTo>
                <a:lnTo>
                  <a:pt x="44" y="526"/>
                </a:lnTo>
                <a:lnTo>
                  <a:pt x="42" y="526"/>
                </a:lnTo>
                <a:lnTo>
                  <a:pt x="41" y="526"/>
                </a:lnTo>
                <a:lnTo>
                  <a:pt x="38" y="526"/>
                </a:lnTo>
                <a:lnTo>
                  <a:pt x="35" y="526"/>
                </a:lnTo>
                <a:lnTo>
                  <a:pt x="31" y="526"/>
                </a:lnTo>
                <a:lnTo>
                  <a:pt x="26" y="526"/>
                </a:lnTo>
                <a:lnTo>
                  <a:pt x="19" y="526"/>
                </a:lnTo>
                <a:lnTo>
                  <a:pt x="17" y="526"/>
                </a:lnTo>
                <a:lnTo>
                  <a:pt x="14" y="526"/>
                </a:lnTo>
                <a:lnTo>
                  <a:pt x="12" y="526"/>
                </a:lnTo>
                <a:lnTo>
                  <a:pt x="7" y="526"/>
                </a:lnTo>
                <a:lnTo>
                  <a:pt x="3" y="524"/>
                </a:lnTo>
                <a:lnTo>
                  <a:pt x="2" y="522"/>
                </a:lnTo>
                <a:lnTo>
                  <a:pt x="2" y="513"/>
                </a:lnTo>
                <a:lnTo>
                  <a:pt x="2" y="503"/>
                </a:lnTo>
                <a:lnTo>
                  <a:pt x="2" y="499"/>
                </a:lnTo>
                <a:lnTo>
                  <a:pt x="2" y="487"/>
                </a:lnTo>
                <a:lnTo>
                  <a:pt x="2" y="474"/>
                </a:lnTo>
                <a:lnTo>
                  <a:pt x="2" y="463"/>
                </a:lnTo>
                <a:lnTo>
                  <a:pt x="2" y="451"/>
                </a:lnTo>
                <a:lnTo>
                  <a:pt x="2" y="442"/>
                </a:lnTo>
                <a:lnTo>
                  <a:pt x="2" y="438"/>
                </a:lnTo>
                <a:lnTo>
                  <a:pt x="2" y="431"/>
                </a:lnTo>
                <a:lnTo>
                  <a:pt x="2" y="428"/>
                </a:lnTo>
                <a:lnTo>
                  <a:pt x="2" y="426"/>
                </a:lnTo>
                <a:lnTo>
                  <a:pt x="3" y="417"/>
                </a:lnTo>
                <a:lnTo>
                  <a:pt x="3" y="416"/>
                </a:lnTo>
                <a:lnTo>
                  <a:pt x="3" y="403"/>
                </a:lnTo>
                <a:lnTo>
                  <a:pt x="2" y="395"/>
                </a:lnTo>
                <a:lnTo>
                  <a:pt x="2" y="388"/>
                </a:lnTo>
                <a:lnTo>
                  <a:pt x="2" y="382"/>
                </a:lnTo>
                <a:lnTo>
                  <a:pt x="3" y="374"/>
                </a:lnTo>
                <a:lnTo>
                  <a:pt x="3" y="359"/>
                </a:lnTo>
                <a:lnTo>
                  <a:pt x="2" y="346"/>
                </a:lnTo>
                <a:lnTo>
                  <a:pt x="2" y="345"/>
                </a:lnTo>
                <a:lnTo>
                  <a:pt x="2" y="340"/>
                </a:lnTo>
                <a:lnTo>
                  <a:pt x="2" y="331"/>
                </a:lnTo>
                <a:lnTo>
                  <a:pt x="2" y="327"/>
                </a:lnTo>
                <a:lnTo>
                  <a:pt x="2" y="324"/>
                </a:lnTo>
                <a:lnTo>
                  <a:pt x="2" y="320"/>
                </a:lnTo>
                <a:lnTo>
                  <a:pt x="2" y="317"/>
                </a:lnTo>
                <a:lnTo>
                  <a:pt x="2" y="315"/>
                </a:lnTo>
                <a:lnTo>
                  <a:pt x="2" y="308"/>
                </a:lnTo>
                <a:lnTo>
                  <a:pt x="2" y="301"/>
                </a:lnTo>
                <a:lnTo>
                  <a:pt x="3" y="292"/>
                </a:lnTo>
                <a:lnTo>
                  <a:pt x="3" y="289"/>
                </a:lnTo>
                <a:lnTo>
                  <a:pt x="3" y="287"/>
                </a:lnTo>
                <a:lnTo>
                  <a:pt x="2" y="277"/>
                </a:lnTo>
                <a:lnTo>
                  <a:pt x="2" y="276"/>
                </a:lnTo>
                <a:lnTo>
                  <a:pt x="3" y="265"/>
                </a:lnTo>
                <a:lnTo>
                  <a:pt x="2" y="252"/>
                </a:lnTo>
                <a:lnTo>
                  <a:pt x="2" y="249"/>
                </a:lnTo>
                <a:lnTo>
                  <a:pt x="2" y="240"/>
                </a:lnTo>
                <a:lnTo>
                  <a:pt x="2" y="236"/>
                </a:lnTo>
                <a:lnTo>
                  <a:pt x="2" y="227"/>
                </a:lnTo>
                <a:lnTo>
                  <a:pt x="0" y="227"/>
                </a:lnTo>
                <a:lnTo>
                  <a:pt x="0" y="218"/>
                </a:lnTo>
                <a:lnTo>
                  <a:pt x="0" y="216"/>
                </a:lnTo>
                <a:lnTo>
                  <a:pt x="0" y="209"/>
                </a:lnTo>
                <a:lnTo>
                  <a:pt x="0" y="206"/>
                </a:lnTo>
                <a:lnTo>
                  <a:pt x="0" y="204"/>
                </a:lnTo>
                <a:lnTo>
                  <a:pt x="0" y="201"/>
                </a:lnTo>
                <a:lnTo>
                  <a:pt x="0" y="191"/>
                </a:lnTo>
                <a:lnTo>
                  <a:pt x="0" y="185"/>
                </a:lnTo>
                <a:lnTo>
                  <a:pt x="0" y="181"/>
                </a:lnTo>
                <a:lnTo>
                  <a:pt x="0" y="176"/>
                </a:lnTo>
                <a:lnTo>
                  <a:pt x="0" y="174"/>
                </a:lnTo>
                <a:lnTo>
                  <a:pt x="0" y="171"/>
                </a:lnTo>
                <a:lnTo>
                  <a:pt x="0" y="165"/>
                </a:lnTo>
                <a:lnTo>
                  <a:pt x="0" y="163"/>
                </a:lnTo>
                <a:lnTo>
                  <a:pt x="0" y="158"/>
                </a:lnTo>
                <a:lnTo>
                  <a:pt x="0" y="154"/>
                </a:lnTo>
                <a:lnTo>
                  <a:pt x="0" y="149"/>
                </a:lnTo>
                <a:lnTo>
                  <a:pt x="0" y="141"/>
                </a:lnTo>
                <a:lnTo>
                  <a:pt x="0" y="134"/>
                </a:lnTo>
                <a:lnTo>
                  <a:pt x="0" y="129"/>
                </a:lnTo>
                <a:lnTo>
                  <a:pt x="0" y="124"/>
                </a:lnTo>
                <a:lnTo>
                  <a:pt x="0" y="121"/>
                </a:lnTo>
                <a:lnTo>
                  <a:pt x="0" y="117"/>
                </a:lnTo>
                <a:lnTo>
                  <a:pt x="0" y="116"/>
                </a:lnTo>
                <a:lnTo>
                  <a:pt x="0" y="112"/>
                </a:lnTo>
                <a:lnTo>
                  <a:pt x="0" y="108"/>
                </a:lnTo>
                <a:lnTo>
                  <a:pt x="0" y="104"/>
                </a:lnTo>
                <a:lnTo>
                  <a:pt x="0" y="92"/>
                </a:lnTo>
                <a:lnTo>
                  <a:pt x="0" y="86"/>
                </a:lnTo>
                <a:lnTo>
                  <a:pt x="0" y="80"/>
                </a:lnTo>
                <a:lnTo>
                  <a:pt x="0" y="70"/>
                </a:lnTo>
                <a:lnTo>
                  <a:pt x="0" y="66"/>
                </a:lnTo>
                <a:lnTo>
                  <a:pt x="0" y="56"/>
                </a:lnTo>
                <a:lnTo>
                  <a:pt x="0" y="54"/>
                </a:lnTo>
                <a:lnTo>
                  <a:pt x="0" y="41"/>
                </a:lnTo>
                <a:lnTo>
                  <a:pt x="0" y="36"/>
                </a:lnTo>
                <a:lnTo>
                  <a:pt x="0" y="30"/>
                </a:lnTo>
                <a:lnTo>
                  <a:pt x="0" y="19"/>
                </a:lnTo>
                <a:lnTo>
                  <a:pt x="0" y="11"/>
                </a:lnTo>
                <a:lnTo>
                  <a:pt x="0" y="9"/>
                </a:lnTo>
                <a:lnTo>
                  <a:pt x="0" y="5"/>
                </a:lnTo>
                <a:lnTo>
                  <a:pt x="0"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2" name="Freeform 286"/>
          <p:cNvSpPr>
            <a:spLocks/>
          </p:cNvSpPr>
          <p:nvPr/>
        </p:nvSpPr>
        <p:spPr bwMode="auto">
          <a:xfrm>
            <a:off x="6500814" y="2466975"/>
            <a:ext cx="528637" cy="527050"/>
          </a:xfrm>
          <a:custGeom>
            <a:avLst/>
            <a:gdLst>
              <a:gd name="T0" fmla="*/ 2147483646 w 366"/>
              <a:gd name="T1" fmla="*/ 0 h 377"/>
              <a:gd name="T2" fmla="*/ 2147483646 w 366"/>
              <a:gd name="T3" fmla="*/ 0 h 377"/>
              <a:gd name="T4" fmla="*/ 2147483646 w 366"/>
              <a:gd name="T5" fmla="*/ 0 h 377"/>
              <a:gd name="T6" fmla="*/ 2147483646 w 366"/>
              <a:gd name="T7" fmla="*/ 0 h 377"/>
              <a:gd name="T8" fmla="*/ 2147483646 w 366"/>
              <a:gd name="T9" fmla="*/ 0 h 377"/>
              <a:gd name="T10" fmla="*/ 2147483646 w 366"/>
              <a:gd name="T11" fmla="*/ 0 h 377"/>
              <a:gd name="T12" fmla="*/ 2147483646 w 366"/>
              <a:gd name="T13" fmla="*/ 0 h 377"/>
              <a:gd name="T14" fmla="*/ 2147483646 w 366"/>
              <a:gd name="T15" fmla="*/ 0 h 377"/>
              <a:gd name="T16" fmla="*/ 2147483646 w 366"/>
              <a:gd name="T17" fmla="*/ 0 h 377"/>
              <a:gd name="T18" fmla="*/ 2147483646 w 366"/>
              <a:gd name="T19" fmla="*/ 0 h 377"/>
              <a:gd name="T20" fmla="*/ 2147483646 w 366"/>
              <a:gd name="T21" fmla="*/ 0 h 377"/>
              <a:gd name="T22" fmla="*/ 2147483646 w 366"/>
              <a:gd name="T23" fmla="*/ 0 h 377"/>
              <a:gd name="T24" fmla="*/ 2147483646 w 366"/>
              <a:gd name="T25" fmla="*/ 0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0 w 366"/>
              <a:gd name="T95" fmla="*/ 2147483646 h 377"/>
              <a:gd name="T96" fmla="*/ 0 w 366"/>
              <a:gd name="T97" fmla="*/ 2147483646 h 377"/>
              <a:gd name="T98" fmla="*/ 0 w 366"/>
              <a:gd name="T99" fmla="*/ 2147483646 h 377"/>
              <a:gd name="T100" fmla="*/ 0 w 366"/>
              <a:gd name="T101" fmla="*/ 2147483646 h 377"/>
              <a:gd name="T102" fmla="*/ 0 w 366"/>
              <a:gd name="T103" fmla="*/ 2147483646 h 377"/>
              <a:gd name="T104" fmla="*/ 0 w 366"/>
              <a:gd name="T105" fmla="*/ 2147483646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377"/>
              <a:gd name="T161" fmla="*/ 366 w 366"/>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377">
                <a:moveTo>
                  <a:pt x="0" y="0"/>
                </a:moveTo>
                <a:lnTo>
                  <a:pt x="5" y="0"/>
                </a:lnTo>
                <a:lnTo>
                  <a:pt x="7" y="0"/>
                </a:lnTo>
                <a:lnTo>
                  <a:pt x="15" y="0"/>
                </a:lnTo>
                <a:lnTo>
                  <a:pt x="27" y="0"/>
                </a:lnTo>
                <a:lnTo>
                  <a:pt x="29" y="0"/>
                </a:lnTo>
                <a:lnTo>
                  <a:pt x="35" y="0"/>
                </a:lnTo>
                <a:lnTo>
                  <a:pt x="40" y="0"/>
                </a:lnTo>
                <a:lnTo>
                  <a:pt x="46" y="0"/>
                </a:lnTo>
                <a:lnTo>
                  <a:pt x="47" y="0"/>
                </a:lnTo>
                <a:lnTo>
                  <a:pt x="60" y="0"/>
                </a:lnTo>
                <a:lnTo>
                  <a:pt x="72" y="0"/>
                </a:lnTo>
                <a:lnTo>
                  <a:pt x="77" y="0"/>
                </a:lnTo>
                <a:lnTo>
                  <a:pt x="84" y="0"/>
                </a:lnTo>
                <a:lnTo>
                  <a:pt x="95" y="0"/>
                </a:lnTo>
                <a:lnTo>
                  <a:pt x="108" y="0"/>
                </a:lnTo>
                <a:lnTo>
                  <a:pt x="119" y="0"/>
                </a:lnTo>
                <a:lnTo>
                  <a:pt x="120" y="0"/>
                </a:lnTo>
                <a:lnTo>
                  <a:pt x="124" y="0"/>
                </a:lnTo>
                <a:lnTo>
                  <a:pt x="132" y="0"/>
                </a:lnTo>
                <a:lnTo>
                  <a:pt x="140" y="0"/>
                </a:lnTo>
                <a:lnTo>
                  <a:pt x="145" y="0"/>
                </a:lnTo>
                <a:lnTo>
                  <a:pt x="157" y="0"/>
                </a:lnTo>
                <a:lnTo>
                  <a:pt x="167" y="0"/>
                </a:lnTo>
                <a:lnTo>
                  <a:pt x="170" y="0"/>
                </a:lnTo>
                <a:lnTo>
                  <a:pt x="173" y="0"/>
                </a:lnTo>
                <a:lnTo>
                  <a:pt x="175" y="0"/>
                </a:lnTo>
                <a:lnTo>
                  <a:pt x="177" y="0"/>
                </a:lnTo>
                <a:lnTo>
                  <a:pt x="180" y="0"/>
                </a:lnTo>
                <a:lnTo>
                  <a:pt x="185" y="0"/>
                </a:lnTo>
                <a:lnTo>
                  <a:pt x="188" y="0"/>
                </a:lnTo>
                <a:lnTo>
                  <a:pt x="191" y="0"/>
                </a:lnTo>
                <a:lnTo>
                  <a:pt x="196" y="0"/>
                </a:lnTo>
                <a:lnTo>
                  <a:pt x="206" y="0"/>
                </a:lnTo>
                <a:lnTo>
                  <a:pt x="207" y="0"/>
                </a:lnTo>
                <a:lnTo>
                  <a:pt x="210" y="0"/>
                </a:lnTo>
                <a:lnTo>
                  <a:pt x="216" y="0"/>
                </a:lnTo>
                <a:lnTo>
                  <a:pt x="218" y="0"/>
                </a:lnTo>
                <a:lnTo>
                  <a:pt x="220" y="0"/>
                </a:lnTo>
                <a:lnTo>
                  <a:pt x="223" y="0"/>
                </a:lnTo>
                <a:lnTo>
                  <a:pt x="230" y="0"/>
                </a:lnTo>
                <a:lnTo>
                  <a:pt x="239" y="0"/>
                </a:lnTo>
                <a:lnTo>
                  <a:pt x="241" y="0"/>
                </a:lnTo>
                <a:lnTo>
                  <a:pt x="254" y="0"/>
                </a:lnTo>
                <a:lnTo>
                  <a:pt x="259" y="0"/>
                </a:lnTo>
                <a:lnTo>
                  <a:pt x="266" y="0"/>
                </a:lnTo>
                <a:lnTo>
                  <a:pt x="277" y="0"/>
                </a:lnTo>
                <a:lnTo>
                  <a:pt x="278" y="0"/>
                </a:lnTo>
                <a:lnTo>
                  <a:pt x="283" y="0"/>
                </a:lnTo>
                <a:lnTo>
                  <a:pt x="285" y="0"/>
                </a:lnTo>
                <a:lnTo>
                  <a:pt x="291" y="0"/>
                </a:lnTo>
                <a:lnTo>
                  <a:pt x="302" y="0"/>
                </a:lnTo>
                <a:lnTo>
                  <a:pt x="304" y="0"/>
                </a:lnTo>
                <a:lnTo>
                  <a:pt x="312" y="0"/>
                </a:lnTo>
                <a:lnTo>
                  <a:pt x="314" y="0"/>
                </a:lnTo>
                <a:lnTo>
                  <a:pt x="324" y="0"/>
                </a:lnTo>
                <a:lnTo>
                  <a:pt x="328" y="0"/>
                </a:lnTo>
                <a:lnTo>
                  <a:pt x="333" y="0"/>
                </a:lnTo>
                <a:lnTo>
                  <a:pt x="334" y="0"/>
                </a:lnTo>
                <a:lnTo>
                  <a:pt x="338" y="0"/>
                </a:lnTo>
                <a:lnTo>
                  <a:pt x="340" y="0"/>
                </a:lnTo>
                <a:lnTo>
                  <a:pt x="342" y="0"/>
                </a:lnTo>
                <a:lnTo>
                  <a:pt x="351" y="0"/>
                </a:lnTo>
                <a:lnTo>
                  <a:pt x="357" y="0"/>
                </a:lnTo>
                <a:lnTo>
                  <a:pt x="363" y="0"/>
                </a:lnTo>
                <a:lnTo>
                  <a:pt x="363" y="3"/>
                </a:lnTo>
                <a:lnTo>
                  <a:pt x="363" y="9"/>
                </a:lnTo>
                <a:lnTo>
                  <a:pt x="363" y="14"/>
                </a:lnTo>
                <a:lnTo>
                  <a:pt x="363" y="17"/>
                </a:lnTo>
                <a:lnTo>
                  <a:pt x="363" y="24"/>
                </a:lnTo>
                <a:lnTo>
                  <a:pt x="363" y="29"/>
                </a:lnTo>
                <a:lnTo>
                  <a:pt x="363" y="32"/>
                </a:lnTo>
                <a:lnTo>
                  <a:pt x="363" y="40"/>
                </a:lnTo>
                <a:lnTo>
                  <a:pt x="363" y="47"/>
                </a:lnTo>
                <a:lnTo>
                  <a:pt x="363" y="49"/>
                </a:lnTo>
                <a:lnTo>
                  <a:pt x="363" y="53"/>
                </a:lnTo>
                <a:lnTo>
                  <a:pt x="363" y="56"/>
                </a:lnTo>
                <a:lnTo>
                  <a:pt x="363" y="65"/>
                </a:lnTo>
                <a:lnTo>
                  <a:pt x="363" y="69"/>
                </a:lnTo>
                <a:lnTo>
                  <a:pt x="363" y="73"/>
                </a:lnTo>
                <a:lnTo>
                  <a:pt x="363" y="78"/>
                </a:lnTo>
                <a:lnTo>
                  <a:pt x="363" y="84"/>
                </a:lnTo>
                <a:lnTo>
                  <a:pt x="363" y="90"/>
                </a:lnTo>
                <a:lnTo>
                  <a:pt x="363" y="99"/>
                </a:lnTo>
                <a:lnTo>
                  <a:pt x="363" y="103"/>
                </a:lnTo>
                <a:lnTo>
                  <a:pt x="363" y="112"/>
                </a:lnTo>
                <a:lnTo>
                  <a:pt x="363" y="115"/>
                </a:lnTo>
                <a:lnTo>
                  <a:pt x="363" y="118"/>
                </a:lnTo>
                <a:lnTo>
                  <a:pt x="363" y="121"/>
                </a:lnTo>
                <a:lnTo>
                  <a:pt x="363" y="126"/>
                </a:lnTo>
                <a:lnTo>
                  <a:pt x="363" y="128"/>
                </a:lnTo>
                <a:lnTo>
                  <a:pt x="363" y="131"/>
                </a:lnTo>
                <a:lnTo>
                  <a:pt x="363" y="140"/>
                </a:lnTo>
                <a:lnTo>
                  <a:pt x="363" y="145"/>
                </a:lnTo>
                <a:lnTo>
                  <a:pt x="363" y="147"/>
                </a:lnTo>
                <a:lnTo>
                  <a:pt x="363" y="153"/>
                </a:lnTo>
                <a:lnTo>
                  <a:pt x="363" y="159"/>
                </a:lnTo>
                <a:lnTo>
                  <a:pt x="363" y="162"/>
                </a:lnTo>
                <a:lnTo>
                  <a:pt x="363" y="166"/>
                </a:lnTo>
                <a:lnTo>
                  <a:pt x="363" y="178"/>
                </a:lnTo>
                <a:lnTo>
                  <a:pt x="363" y="185"/>
                </a:lnTo>
                <a:lnTo>
                  <a:pt x="363" y="190"/>
                </a:lnTo>
                <a:lnTo>
                  <a:pt x="363" y="195"/>
                </a:lnTo>
                <a:lnTo>
                  <a:pt x="363" y="198"/>
                </a:lnTo>
                <a:lnTo>
                  <a:pt x="363" y="203"/>
                </a:lnTo>
                <a:lnTo>
                  <a:pt x="363" y="209"/>
                </a:lnTo>
                <a:lnTo>
                  <a:pt x="363" y="215"/>
                </a:lnTo>
                <a:lnTo>
                  <a:pt x="363" y="220"/>
                </a:lnTo>
                <a:lnTo>
                  <a:pt x="363" y="222"/>
                </a:lnTo>
                <a:lnTo>
                  <a:pt x="363" y="227"/>
                </a:lnTo>
                <a:lnTo>
                  <a:pt x="365" y="237"/>
                </a:lnTo>
                <a:lnTo>
                  <a:pt x="365" y="239"/>
                </a:lnTo>
                <a:lnTo>
                  <a:pt x="365" y="251"/>
                </a:lnTo>
                <a:lnTo>
                  <a:pt x="365" y="253"/>
                </a:lnTo>
                <a:lnTo>
                  <a:pt x="365" y="257"/>
                </a:lnTo>
                <a:lnTo>
                  <a:pt x="365" y="264"/>
                </a:lnTo>
                <a:lnTo>
                  <a:pt x="365" y="266"/>
                </a:lnTo>
                <a:lnTo>
                  <a:pt x="365" y="269"/>
                </a:lnTo>
                <a:lnTo>
                  <a:pt x="365" y="276"/>
                </a:lnTo>
                <a:lnTo>
                  <a:pt x="365" y="282"/>
                </a:lnTo>
                <a:lnTo>
                  <a:pt x="365" y="285"/>
                </a:lnTo>
                <a:lnTo>
                  <a:pt x="365" y="286"/>
                </a:lnTo>
                <a:lnTo>
                  <a:pt x="365" y="293"/>
                </a:lnTo>
                <a:lnTo>
                  <a:pt x="365" y="301"/>
                </a:lnTo>
                <a:lnTo>
                  <a:pt x="365" y="304"/>
                </a:lnTo>
                <a:lnTo>
                  <a:pt x="365" y="307"/>
                </a:lnTo>
                <a:lnTo>
                  <a:pt x="365" y="310"/>
                </a:lnTo>
                <a:lnTo>
                  <a:pt x="365" y="312"/>
                </a:lnTo>
                <a:lnTo>
                  <a:pt x="365" y="313"/>
                </a:lnTo>
                <a:lnTo>
                  <a:pt x="365" y="315"/>
                </a:lnTo>
                <a:lnTo>
                  <a:pt x="365" y="316"/>
                </a:lnTo>
                <a:lnTo>
                  <a:pt x="365" y="324"/>
                </a:lnTo>
                <a:lnTo>
                  <a:pt x="365" y="330"/>
                </a:lnTo>
                <a:lnTo>
                  <a:pt x="365" y="331"/>
                </a:lnTo>
                <a:lnTo>
                  <a:pt x="365" y="333"/>
                </a:lnTo>
                <a:lnTo>
                  <a:pt x="365" y="336"/>
                </a:lnTo>
                <a:lnTo>
                  <a:pt x="365" y="340"/>
                </a:lnTo>
                <a:lnTo>
                  <a:pt x="365" y="343"/>
                </a:lnTo>
                <a:lnTo>
                  <a:pt x="365" y="346"/>
                </a:lnTo>
                <a:lnTo>
                  <a:pt x="365" y="349"/>
                </a:lnTo>
                <a:lnTo>
                  <a:pt x="365" y="355"/>
                </a:lnTo>
                <a:lnTo>
                  <a:pt x="365" y="358"/>
                </a:lnTo>
                <a:lnTo>
                  <a:pt x="365" y="361"/>
                </a:lnTo>
                <a:lnTo>
                  <a:pt x="365" y="363"/>
                </a:lnTo>
                <a:lnTo>
                  <a:pt x="365" y="366"/>
                </a:lnTo>
                <a:lnTo>
                  <a:pt x="365" y="373"/>
                </a:lnTo>
                <a:lnTo>
                  <a:pt x="356" y="376"/>
                </a:lnTo>
                <a:lnTo>
                  <a:pt x="352" y="376"/>
                </a:lnTo>
                <a:lnTo>
                  <a:pt x="349" y="376"/>
                </a:lnTo>
                <a:lnTo>
                  <a:pt x="348" y="376"/>
                </a:lnTo>
                <a:lnTo>
                  <a:pt x="340" y="376"/>
                </a:lnTo>
                <a:lnTo>
                  <a:pt x="335" y="376"/>
                </a:lnTo>
                <a:lnTo>
                  <a:pt x="333" y="376"/>
                </a:lnTo>
                <a:lnTo>
                  <a:pt x="327" y="376"/>
                </a:lnTo>
                <a:lnTo>
                  <a:pt x="316" y="376"/>
                </a:lnTo>
                <a:lnTo>
                  <a:pt x="312" y="376"/>
                </a:lnTo>
                <a:lnTo>
                  <a:pt x="310" y="376"/>
                </a:lnTo>
                <a:lnTo>
                  <a:pt x="304" y="376"/>
                </a:lnTo>
                <a:lnTo>
                  <a:pt x="297" y="376"/>
                </a:lnTo>
                <a:lnTo>
                  <a:pt x="294" y="376"/>
                </a:lnTo>
                <a:lnTo>
                  <a:pt x="292" y="376"/>
                </a:lnTo>
                <a:lnTo>
                  <a:pt x="285" y="376"/>
                </a:lnTo>
                <a:lnTo>
                  <a:pt x="280" y="376"/>
                </a:lnTo>
                <a:lnTo>
                  <a:pt x="273" y="376"/>
                </a:lnTo>
                <a:lnTo>
                  <a:pt x="267" y="376"/>
                </a:lnTo>
                <a:lnTo>
                  <a:pt x="265" y="376"/>
                </a:lnTo>
                <a:lnTo>
                  <a:pt x="262" y="376"/>
                </a:lnTo>
                <a:lnTo>
                  <a:pt x="255" y="376"/>
                </a:lnTo>
                <a:lnTo>
                  <a:pt x="244" y="376"/>
                </a:lnTo>
                <a:lnTo>
                  <a:pt x="231" y="376"/>
                </a:lnTo>
                <a:lnTo>
                  <a:pt x="227" y="376"/>
                </a:lnTo>
                <a:lnTo>
                  <a:pt x="222" y="376"/>
                </a:lnTo>
                <a:lnTo>
                  <a:pt x="219" y="376"/>
                </a:lnTo>
                <a:lnTo>
                  <a:pt x="207" y="376"/>
                </a:lnTo>
                <a:lnTo>
                  <a:pt x="202" y="376"/>
                </a:lnTo>
                <a:lnTo>
                  <a:pt x="195" y="376"/>
                </a:lnTo>
                <a:lnTo>
                  <a:pt x="189" y="376"/>
                </a:lnTo>
                <a:lnTo>
                  <a:pt x="183" y="376"/>
                </a:lnTo>
                <a:lnTo>
                  <a:pt x="172" y="376"/>
                </a:lnTo>
                <a:lnTo>
                  <a:pt x="166" y="376"/>
                </a:lnTo>
                <a:lnTo>
                  <a:pt x="164" y="376"/>
                </a:lnTo>
                <a:lnTo>
                  <a:pt x="162" y="376"/>
                </a:lnTo>
                <a:lnTo>
                  <a:pt x="160" y="376"/>
                </a:lnTo>
                <a:lnTo>
                  <a:pt x="158" y="376"/>
                </a:lnTo>
                <a:lnTo>
                  <a:pt x="157" y="376"/>
                </a:lnTo>
                <a:lnTo>
                  <a:pt x="152" y="376"/>
                </a:lnTo>
                <a:lnTo>
                  <a:pt x="146" y="376"/>
                </a:lnTo>
                <a:lnTo>
                  <a:pt x="143" y="376"/>
                </a:lnTo>
                <a:lnTo>
                  <a:pt x="140" y="376"/>
                </a:lnTo>
                <a:lnTo>
                  <a:pt x="134" y="376"/>
                </a:lnTo>
                <a:lnTo>
                  <a:pt x="125" y="376"/>
                </a:lnTo>
                <a:lnTo>
                  <a:pt x="122" y="376"/>
                </a:lnTo>
                <a:lnTo>
                  <a:pt x="117" y="376"/>
                </a:lnTo>
                <a:lnTo>
                  <a:pt x="110" y="376"/>
                </a:lnTo>
                <a:lnTo>
                  <a:pt x="99" y="376"/>
                </a:lnTo>
                <a:lnTo>
                  <a:pt x="86" y="376"/>
                </a:lnTo>
                <a:lnTo>
                  <a:pt x="74" y="376"/>
                </a:lnTo>
                <a:lnTo>
                  <a:pt x="66" y="376"/>
                </a:lnTo>
                <a:lnTo>
                  <a:pt x="63" y="376"/>
                </a:lnTo>
                <a:lnTo>
                  <a:pt x="62" y="376"/>
                </a:lnTo>
                <a:lnTo>
                  <a:pt x="56" y="376"/>
                </a:lnTo>
                <a:lnTo>
                  <a:pt x="51" y="376"/>
                </a:lnTo>
                <a:lnTo>
                  <a:pt x="46" y="376"/>
                </a:lnTo>
                <a:lnTo>
                  <a:pt x="40" y="376"/>
                </a:lnTo>
                <a:lnTo>
                  <a:pt x="37" y="376"/>
                </a:lnTo>
                <a:lnTo>
                  <a:pt x="36" y="376"/>
                </a:lnTo>
                <a:lnTo>
                  <a:pt x="34" y="376"/>
                </a:lnTo>
                <a:lnTo>
                  <a:pt x="31" y="376"/>
                </a:lnTo>
                <a:lnTo>
                  <a:pt x="26" y="376"/>
                </a:lnTo>
                <a:lnTo>
                  <a:pt x="20" y="376"/>
                </a:lnTo>
                <a:lnTo>
                  <a:pt x="9" y="376"/>
                </a:lnTo>
                <a:lnTo>
                  <a:pt x="7" y="376"/>
                </a:lnTo>
                <a:lnTo>
                  <a:pt x="2" y="376"/>
                </a:lnTo>
                <a:lnTo>
                  <a:pt x="2" y="371"/>
                </a:lnTo>
                <a:lnTo>
                  <a:pt x="2" y="369"/>
                </a:lnTo>
                <a:lnTo>
                  <a:pt x="2" y="365"/>
                </a:lnTo>
                <a:lnTo>
                  <a:pt x="2" y="355"/>
                </a:lnTo>
                <a:lnTo>
                  <a:pt x="2" y="343"/>
                </a:lnTo>
                <a:lnTo>
                  <a:pt x="2" y="339"/>
                </a:lnTo>
                <a:lnTo>
                  <a:pt x="2" y="327"/>
                </a:lnTo>
                <a:lnTo>
                  <a:pt x="2" y="324"/>
                </a:lnTo>
                <a:lnTo>
                  <a:pt x="2" y="314"/>
                </a:lnTo>
                <a:lnTo>
                  <a:pt x="2" y="307"/>
                </a:lnTo>
                <a:lnTo>
                  <a:pt x="2" y="302"/>
                </a:lnTo>
                <a:lnTo>
                  <a:pt x="2" y="291"/>
                </a:lnTo>
                <a:lnTo>
                  <a:pt x="2" y="288"/>
                </a:lnTo>
                <a:lnTo>
                  <a:pt x="2" y="282"/>
                </a:lnTo>
                <a:lnTo>
                  <a:pt x="2" y="277"/>
                </a:lnTo>
                <a:lnTo>
                  <a:pt x="2" y="270"/>
                </a:lnTo>
                <a:lnTo>
                  <a:pt x="2" y="264"/>
                </a:lnTo>
                <a:lnTo>
                  <a:pt x="2" y="260"/>
                </a:lnTo>
                <a:lnTo>
                  <a:pt x="2" y="254"/>
                </a:lnTo>
                <a:lnTo>
                  <a:pt x="2" y="251"/>
                </a:lnTo>
                <a:lnTo>
                  <a:pt x="2" y="239"/>
                </a:lnTo>
                <a:lnTo>
                  <a:pt x="2" y="227"/>
                </a:lnTo>
                <a:lnTo>
                  <a:pt x="0" y="227"/>
                </a:lnTo>
                <a:lnTo>
                  <a:pt x="0" y="222"/>
                </a:lnTo>
                <a:lnTo>
                  <a:pt x="0" y="215"/>
                </a:lnTo>
                <a:lnTo>
                  <a:pt x="0" y="203"/>
                </a:lnTo>
                <a:lnTo>
                  <a:pt x="0" y="196"/>
                </a:lnTo>
                <a:lnTo>
                  <a:pt x="0" y="190"/>
                </a:lnTo>
                <a:lnTo>
                  <a:pt x="0" y="178"/>
                </a:lnTo>
                <a:lnTo>
                  <a:pt x="0" y="173"/>
                </a:lnTo>
                <a:lnTo>
                  <a:pt x="0" y="164"/>
                </a:lnTo>
                <a:lnTo>
                  <a:pt x="0" y="162"/>
                </a:lnTo>
                <a:lnTo>
                  <a:pt x="0" y="159"/>
                </a:lnTo>
                <a:lnTo>
                  <a:pt x="0" y="153"/>
                </a:lnTo>
                <a:lnTo>
                  <a:pt x="0" y="145"/>
                </a:lnTo>
                <a:lnTo>
                  <a:pt x="0" y="140"/>
                </a:lnTo>
                <a:lnTo>
                  <a:pt x="0" y="128"/>
                </a:lnTo>
                <a:lnTo>
                  <a:pt x="0" y="123"/>
                </a:lnTo>
                <a:lnTo>
                  <a:pt x="0" y="115"/>
                </a:lnTo>
                <a:lnTo>
                  <a:pt x="0" y="102"/>
                </a:lnTo>
                <a:lnTo>
                  <a:pt x="0" y="97"/>
                </a:lnTo>
                <a:lnTo>
                  <a:pt x="0" y="92"/>
                </a:lnTo>
                <a:lnTo>
                  <a:pt x="0" y="79"/>
                </a:lnTo>
                <a:lnTo>
                  <a:pt x="0" y="65"/>
                </a:lnTo>
                <a:lnTo>
                  <a:pt x="0" y="60"/>
                </a:lnTo>
                <a:lnTo>
                  <a:pt x="0" y="53"/>
                </a:lnTo>
                <a:lnTo>
                  <a:pt x="0" y="40"/>
                </a:lnTo>
                <a:lnTo>
                  <a:pt x="0" y="34"/>
                </a:lnTo>
                <a:lnTo>
                  <a:pt x="0" y="29"/>
                </a:lnTo>
                <a:lnTo>
                  <a:pt x="0" y="21"/>
                </a:lnTo>
                <a:lnTo>
                  <a:pt x="0" y="19"/>
                </a:lnTo>
                <a:lnTo>
                  <a:pt x="0" y="14"/>
                </a:lnTo>
                <a:lnTo>
                  <a:pt x="0" y="13"/>
                </a:lnTo>
                <a:lnTo>
                  <a:pt x="0" y="5"/>
                </a:lnTo>
                <a:lnTo>
                  <a:pt x="0" y="0"/>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3" name="Freeform 287"/>
          <p:cNvSpPr>
            <a:spLocks/>
          </p:cNvSpPr>
          <p:nvPr/>
        </p:nvSpPr>
        <p:spPr bwMode="auto">
          <a:xfrm>
            <a:off x="5767389" y="2049464"/>
            <a:ext cx="841375" cy="414337"/>
          </a:xfrm>
          <a:custGeom>
            <a:avLst/>
            <a:gdLst>
              <a:gd name="T0" fmla="*/ 2147483646 w 583"/>
              <a:gd name="T1" fmla="*/ 2147483646 h 296"/>
              <a:gd name="T2" fmla="*/ 2147483646 w 583"/>
              <a:gd name="T3" fmla="*/ 2147483646 h 296"/>
              <a:gd name="T4" fmla="*/ 2147483646 w 583"/>
              <a:gd name="T5" fmla="*/ 2147483646 h 296"/>
              <a:gd name="T6" fmla="*/ 2147483646 w 583"/>
              <a:gd name="T7" fmla="*/ 2147483646 h 296"/>
              <a:gd name="T8" fmla="*/ 2147483646 w 583"/>
              <a:gd name="T9" fmla="*/ 2147483646 h 296"/>
              <a:gd name="T10" fmla="*/ 2147483646 w 583"/>
              <a:gd name="T11" fmla="*/ 2147483646 h 296"/>
              <a:gd name="T12" fmla="*/ 2147483646 w 583"/>
              <a:gd name="T13" fmla="*/ 2147483646 h 296"/>
              <a:gd name="T14" fmla="*/ 2147483646 w 583"/>
              <a:gd name="T15" fmla="*/ 2147483646 h 296"/>
              <a:gd name="T16" fmla="*/ 2147483646 w 583"/>
              <a:gd name="T17" fmla="*/ 2147483646 h 296"/>
              <a:gd name="T18" fmla="*/ 2147483646 w 583"/>
              <a:gd name="T19" fmla="*/ 2147483646 h 296"/>
              <a:gd name="T20" fmla="*/ 2147483646 w 583"/>
              <a:gd name="T21" fmla="*/ 2147483646 h 296"/>
              <a:gd name="T22" fmla="*/ 2147483646 w 583"/>
              <a:gd name="T23" fmla="*/ 2147483646 h 296"/>
              <a:gd name="T24" fmla="*/ 2147483646 w 583"/>
              <a:gd name="T25" fmla="*/ 2147483646 h 296"/>
              <a:gd name="T26" fmla="*/ 2147483646 w 583"/>
              <a:gd name="T27" fmla="*/ 2147483646 h 296"/>
              <a:gd name="T28" fmla="*/ 2147483646 w 583"/>
              <a:gd name="T29" fmla="*/ 2147483646 h 296"/>
              <a:gd name="T30" fmla="*/ 2147483646 w 583"/>
              <a:gd name="T31" fmla="*/ 2147483646 h 296"/>
              <a:gd name="T32" fmla="*/ 2147483646 w 583"/>
              <a:gd name="T33" fmla="*/ 2147483646 h 296"/>
              <a:gd name="T34" fmla="*/ 2147483646 w 583"/>
              <a:gd name="T35" fmla="*/ 2147483646 h 296"/>
              <a:gd name="T36" fmla="*/ 2147483646 w 583"/>
              <a:gd name="T37" fmla="*/ 2147483646 h 296"/>
              <a:gd name="T38" fmla="*/ 2147483646 w 583"/>
              <a:gd name="T39" fmla="*/ 2147483646 h 296"/>
              <a:gd name="T40" fmla="*/ 2147483646 w 583"/>
              <a:gd name="T41" fmla="*/ 2147483646 h 296"/>
              <a:gd name="T42" fmla="*/ 2147483646 w 583"/>
              <a:gd name="T43" fmla="*/ 2147483646 h 296"/>
              <a:gd name="T44" fmla="*/ 2147483646 w 583"/>
              <a:gd name="T45" fmla="*/ 2147483646 h 296"/>
              <a:gd name="T46" fmla="*/ 2147483646 w 583"/>
              <a:gd name="T47" fmla="*/ 2147483646 h 296"/>
              <a:gd name="T48" fmla="*/ 2147483646 w 583"/>
              <a:gd name="T49" fmla="*/ 2147483646 h 296"/>
              <a:gd name="T50" fmla="*/ 2147483646 w 583"/>
              <a:gd name="T51" fmla="*/ 2147483646 h 296"/>
              <a:gd name="T52" fmla="*/ 2147483646 w 583"/>
              <a:gd name="T53" fmla="*/ 2147483646 h 296"/>
              <a:gd name="T54" fmla="*/ 2147483646 w 583"/>
              <a:gd name="T55" fmla="*/ 2147483646 h 296"/>
              <a:gd name="T56" fmla="*/ 2147483646 w 583"/>
              <a:gd name="T57" fmla="*/ 2147483646 h 296"/>
              <a:gd name="T58" fmla="*/ 2147483646 w 583"/>
              <a:gd name="T59" fmla="*/ 2147483646 h 296"/>
              <a:gd name="T60" fmla="*/ 2147483646 w 583"/>
              <a:gd name="T61" fmla="*/ 2147483646 h 296"/>
              <a:gd name="T62" fmla="*/ 2147483646 w 583"/>
              <a:gd name="T63" fmla="*/ 2147483646 h 296"/>
              <a:gd name="T64" fmla="*/ 2147483646 w 583"/>
              <a:gd name="T65" fmla="*/ 2147483646 h 296"/>
              <a:gd name="T66" fmla="*/ 2147483646 w 583"/>
              <a:gd name="T67" fmla="*/ 2147483646 h 296"/>
              <a:gd name="T68" fmla="*/ 2147483646 w 583"/>
              <a:gd name="T69" fmla="*/ 2147483646 h 296"/>
              <a:gd name="T70" fmla="*/ 2147483646 w 583"/>
              <a:gd name="T71" fmla="*/ 2147483646 h 296"/>
              <a:gd name="T72" fmla="*/ 2147483646 w 583"/>
              <a:gd name="T73" fmla="*/ 2147483646 h 296"/>
              <a:gd name="T74" fmla="*/ 2147483646 w 583"/>
              <a:gd name="T75" fmla="*/ 2147483646 h 296"/>
              <a:gd name="T76" fmla="*/ 2147483646 w 583"/>
              <a:gd name="T77" fmla="*/ 2147483646 h 296"/>
              <a:gd name="T78" fmla="*/ 2147483646 w 583"/>
              <a:gd name="T79" fmla="*/ 2147483646 h 296"/>
              <a:gd name="T80" fmla="*/ 2147483646 w 583"/>
              <a:gd name="T81" fmla="*/ 2147483646 h 296"/>
              <a:gd name="T82" fmla="*/ 2147483646 w 583"/>
              <a:gd name="T83" fmla="*/ 2147483646 h 296"/>
              <a:gd name="T84" fmla="*/ 2147483646 w 583"/>
              <a:gd name="T85" fmla="*/ 2147483646 h 296"/>
              <a:gd name="T86" fmla="*/ 2147483646 w 583"/>
              <a:gd name="T87" fmla="*/ 2147483646 h 296"/>
              <a:gd name="T88" fmla="*/ 2147483646 w 583"/>
              <a:gd name="T89" fmla="*/ 2147483646 h 296"/>
              <a:gd name="T90" fmla="*/ 2147483646 w 583"/>
              <a:gd name="T91" fmla="*/ 2147483646 h 296"/>
              <a:gd name="T92" fmla="*/ 0 w 583"/>
              <a:gd name="T93" fmla="*/ 2147483646 h 296"/>
              <a:gd name="T94" fmla="*/ 0 w 583"/>
              <a:gd name="T95" fmla="*/ 2147483646 h 296"/>
              <a:gd name="T96" fmla="*/ 0 w 583"/>
              <a:gd name="T97" fmla="*/ 2147483646 h 296"/>
              <a:gd name="T98" fmla="*/ 0 w 583"/>
              <a:gd name="T99" fmla="*/ 2147483646 h 296"/>
              <a:gd name="T100" fmla="*/ 0 w 583"/>
              <a:gd name="T101" fmla="*/ 2147483646 h 296"/>
              <a:gd name="T102" fmla="*/ 2147483646 w 583"/>
              <a:gd name="T103" fmla="*/ 0 h 296"/>
              <a:gd name="T104" fmla="*/ 2147483646 w 583"/>
              <a:gd name="T105" fmla="*/ 0 h 296"/>
              <a:gd name="T106" fmla="*/ 2147483646 w 583"/>
              <a:gd name="T107" fmla="*/ 2147483646 h 296"/>
              <a:gd name="T108" fmla="*/ 2147483646 w 583"/>
              <a:gd name="T109" fmla="*/ 2147483646 h 296"/>
              <a:gd name="T110" fmla="*/ 2147483646 w 583"/>
              <a:gd name="T111" fmla="*/ 2147483646 h 296"/>
              <a:gd name="T112" fmla="*/ 2147483646 w 583"/>
              <a:gd name="T113" fmla="*/ 2147483646 h 296"/>
              <a:gd name="T114" fmla="*/ 2147483646 w 583"/>
              <a:gd name="T115" fmla="*/ 2147483646 h 296"/>
              <a:gd name="T116" fmla="*/ 2147483646 w 583"/>
              <a:gd name="T117" fmla="*/ 2147483646 h 296"/>
              <a:gd name="T118" fmla="*/ 2147483646 w 583"/>
              <a:gd name="T119" fmla="*/ 2147483646 h 296"/>
              <a:gd name="T120" fmla="*/ 2147483646 w 583"/>
              <a:gd name="T121" fmla="*/ 2147483646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3"/>
              <a:gd name="T184" fmla="*/ 0 h 296"/>
              <a:gd name="T185" fmla="*/ 583 w 583"/>
              <a:gd name="T186" fmla="*/ 296 h 2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3" h="296">
                <a:moveTo>
                  <a:pt x="290" y="36"/>
                </a:moveTo>
                <a:lnTo>
                  <a:pt x="301" y="36"/>
                </a:lnTo>
                <a:lnTo>
                  <a:pt x="305" y="36"/>
                </a:lnTo>
                <a:lnTo>
                  <a:pt x="312" y="36"/>
                </a:lnTo>
                <a:lnTo>
                  <a:pt x="313" y="36"/>
                </a:lnTo>
                <a:lnTo>
                  <a:pt x="317" y="36"/>
                </a:lnTo>
                <a:lnTo>
                  <a:pt x="320" y="36"/>
                </a:lnTo>
                <a:lnTo>
                  <a:pt x="325" y="36"/>
                </a:lnTo>
                <a:lnTo>
                  <a:pt x="332" y="36"/>
                </a:lnTo>
                <a:lnTo>
                  <a:pt x="337" y="36"/>
                </a:lnTo>
                <a:lnTo>
                  <a:pt x="339" y="36"/>
                </a:lnTo>
                <a:lnTo>
                  <a:pt x="344" y="36"/>
                </a:lnTo>
                <a:lnTo>
                  <a:pt x="350" y="36"/>
                </a:lnTo>
                <a:lnTo>
                  <a:pt x="363" y="37"/>
                </a:lnTo>
                <a:lnTo>
                  <a:pt x="374" y="36"/>
                </a:lnTo>
                <a:lnTo>
                  <a:pt x="379" y="36"/>
                </a:lnTo>
                <a:lnTo>
                  <a:pt x="386" y="36"/>
                </a:lnTo>
                <a:lnTo>
                  <a:pt x="392" y="36"/>
                </a:lnTo>
                <a:lnTo>
                  <a:pt x="399" y="36"/>
                </a:lnTo>
                <a:lnTo>
                  <a:pt x="405" y="36"/>
                </a:lnTo>
                <a:lnTo>
                  <a:pt x="407" y="36"/>
                </a:lnTo>
                <a:lnTo>
                  <a:pt x="411" y="36"/>
                </a:lnTo>
                <a:lnTo>
                  <a:pt x="415" y="36"/>
                </a:lnTo>
                <a:lnTo>
                  <a:pt x="420" y="36"/>
                </a:lnTo>
                <a:lnTo>
                  <a:pt x="423" y="36"/>
                </a:lnTo>
                <a:lnTo>
                  <a:pt x="429" y="36"/>
                </a:lnTo>
                <a:lnTo>
                  <a:pt x="435" y="36"/>
                </a:lnTo>
                <a:lnTo>
                  <a:pt x="441" y="36"/>
                </a:lnTo>
                <a:lnTo>
                  <a:pt x="444" y="36"/>
                </a:lnTo>
                <a:lnTo>
                  <a:pt x="445" y="36"/>
                </a:lnTo>
                <a:lnTo>
                  <a:pt x="449" y="36"/>
                </a:lnTo>
                <a:lnTo>
                  <a:pt x="452" y="36"/>
                </a:lnTo>
                <a:lnTo>
                  <a:pt x="455" y="36"/>
                </a:lnTo>
                <a:lnTo>
                  <a:pt x="458" y="36"/>
                </a:lnTo>
                <a:lnTo>
                  <a:pt x="460" y="36"/>
                </a:lnTo>
                <a:lnTo>
                  <a:pt x="466" y="36"/>
                </a:lnTo>
                <a:lnTo>
                  <a:pt x="471" y="36"/>
                </a:lnTo>
                <a:lnTo>
                  <a:pt x="473" y="36"/>
                </a:lnTo>
                <a:lnTo>
                  <a:pt x="477" y="36"/>
                </a:lnTo>
                <a:lnTo>
                  <a:pt x="478" y="36"/>
                </a:lnTo>
                <a:lnTo>
                  <a:pt x="482" y="36"/>
                </a:lnTo>
                <a:lnTo>
                  <a:pt x="484" y="36"/>
                </a:lnTo>
                <a:lnTo>
                  <a:pt x="496" y="36"/>
                </a:lnTo>
                <a:lnTo>
                  <a:pt x="500" y="36"/>
                </a:lnTo>
                <a:lnTo>
                  <a:pt x="508" y="36"/>
                </a:lnTo>
                <a:lnTo>
                  <a:pt x="513" y="36"/>
                </a:lnTo>
                <a:lnTo>
                  <a:pt x="519" y="36"/>
                </a:lnTo>
                <a:lnTo>
                  <a:pt x="524" y="36"/>
                </a:lnTo>
                <a:lnTo>
                  <a:pt x="526" y="36"/>
                </a:lnTo>
                <a:lnTo>
                  <a:pt x="532" y="36"/>
                </a:lnTo>
                <a:lnTo>
                  <a:pt x="539" y="36"/>
                </a:lnTo>
                <a:lnTo>
                  <a:pt x="541" y="36"/>
                </a:lnTo>
                <a:lnTo>
                  <a:pt x="544" y="36"/>
                </a:lnTo>
                <a:lnTo>
                  <a:pt x="547" y="36"/>
                </a:lnTo>
                <a:lnTo>
                  <a:pt x="556" y="36"/>
                </a:lnTo>
                <a:lnTo>
                  <a:pt x="562" y="36"/>
                </a:lnTo>
                <a:lnTo>
                  <a:pt x="564" y="36"/>
                </a:lnTo>
                <a:lnTo>
                  <a:pt x="567" y="36"/>
                </a:lnTo>
                <a:lnTo>
                  <a:pt x="568" y="36"/>
                </a:lnTo>
                <a:lnTo>
                  <a:pt x="572" y="36"/>
                </a:lnTo>
                <a:lnTo>
                  <a:pt x="574" y="36"/>
                </a:lnTo>
                <a:lnTo>
                  <a:pt x="578" y="36"/>
                </a:lnTo>
                <a:lnTo>
                  <a:pt x="580" y="36"/>
                </a:lnTo>
                <a:lnTo>
                  <a:pt x="580" y="43"/>
                </a:lnTo>
                <a:lnTo>
                  <a:pt x="580" y="49"/>
                </a:lnTo>
                <a:lnTo>
                  <a:pt x="580" y="62"/>
                </a:lnTo>
                <a:lnTo>
                  <a:pt x="580" y="74"/>
                </a:lnTo>
                <a:lnTo>
                  <a:pt x="580" y="80"/>
                </a:lnTo>
                <a:lnTo>
                  <a:pt x="580" y="86"/>
                </a:lnTo>
                <a:lnTo>
                  <a:pt x="582" y="98"/>
                </a:lnTo>
                <a:lnTo>
                  <a:pt x="582" y="105"/>
                </a:lnTo>
                <a:lnTo>
                  <a:pt x="580" y="111"/>
                </a:lnTo>
                <a:lnTo>
                  <a:pt x="582" y="114"/>
                </a:lnTo>
                <a:lnTo>
                  <a:pt x="582" y="116"/>
                </a:lnTo>
                <a:lnTo>
                  <a:pt x="580" y="123"/>
                </a:lnTo>
                <a:lnTo>
                  <a:pt x="580" y="136"/>
                </a:lnTo>
                <a:lnTo>
                  <a:pt x="580" y="141"/>
                </a:lnTo>
                <a:lnTo>
                  <a:pt x="580" y="147"/>
                </a:lnTo>
                <a:lnTo>
                  <a:pt x="580" y="153"/>
                </a:lnTo>
                <a:lnTo>
                  <a:pt x="580" y="157"/>
                </a:lnTo>
                <a:lnTo>
                  <a:pt x="580" y="161"/>
                </a:lnTo>
                <a:lnTo>
                  <a:pt x="580" y="171"/>
                </a:lnTo>
                <a:lnTo>
                  <a:pt x="580" y="180"/>
                </a:lnTo>
                <a:lnTo>
                  <a:pt x="580" y="186"/>
                </a:lnTo>
                <a:lnTo>
                  <a:pt x="580" y="192"/>
                </a:lnTo>
                <a:lnTo>
                  <a:pt x="580" y="198"/>
                </a:lnTo>
                <a:lnTo>
                  <a:pt x="582" y="200"/>
                </a:lnTo>
                <a:lnTo>
                  <a:pt x="580" y="205"/>
                </a:lnTo>
                <a:lnTo>
                  <a:pt x="580" y="209"/>
                </a:lnTo>
                <a:lnTo>
                  <a:pt x="580" y="216"/>
                </a:lnTo>
                <a:lnTo>
                  <a:pt x="580" y="218"/>
                </a:lnTo>
                <a:lnTo>
                  <a:pt x="580" y="221"/>
                </a:lnTo>
                <a:lnTo>
                  <a:pt x="582" y="234"/>
                </a:lnTo>
                <a:lnTo>
                  <a:pt x="582" y="245"/>
                </a:lnTo>
                <a:lnTo>
                  <a:pt x="582" y="248"/>
                </a:lnTo>
                <a:lnTo>
                  <a:pt x="582" y="260"/>
                </a:lnTo>
                <a:lnTo>
                  <a:pt x="582" y="270"/>
                </a:lnTo>
                <a:lnTo>
                  <a:pt x="582" y="277"/>
                </a:lnTo>
                <a:lnTo>
                  <a:pt x="582" y="280"/>
                </a:lnTo>
                <a:lnTo>
                  <a:pt x="582" y="284"/>
                </a:lnTo>
                <a:lnTo>
                  <a:pt x="582" y="292"/>
                </a:lnTo>
                <a:lnTo>
                  <a:pt x="569" y="292"/>
                </a:lnTo>
                <a:lnTo>
                  <a:pt x="556" y="292"/>
                </a:lnTo>
                <a:lnTo>
                  <a:pt x="555" y="292"/>
                </a:lnTo>
                <a:lnTo>
                  <a:pt x="550" y="292"/>
                </a:lnTo>
                <a:lnTo>
                  <a:pt x="544" y="292"/>
                </a:lnTo>
                <a:lnTo>
                  <a:pt x="539" y="292"/>
                </a:lnTo>
                <a:lnTo>
                  <a:pt x="536" y="292"/>
                </a:lnTo>
                <a:lnTo>
                  <a:pt x="524" y="292"/>
                </a:lnTo>
                <a:lnTo>
                  <a:pt x="517" y="292"/>
                </a:lnTo>
                <a:lnTo>
                  <a:pt x="514" y="292"/>
                </a:lnTo>
                <a:lnTo>
                  <a:pt x="509" y="292"/>
                </a:lnTo>
                <a:lnTo>
                  <a:pt x="507" y="292"/>
                </a:lnTo>
                <a:lnTo>
                  <a:pt x="502" y="292"/>
                </a:lnTo>
                <a:lnTo>
                  <a:pt x="498" y="292"/>
                </a:lnTo>
                <a:lnTo>
                  <a:pt x="496" y="292"/>
                </a:lnTo>
                <a:lnTo>
                  <a:pt x="492" y="292"/>
                </a:lnTo>
                <a:lnTo>
                  <a:pt x="484" y="292"/>
                </a:lnTo>
                <a:lnTo>
                  <a:pt x="481" y="292"/>
                </a:lnTo>
                <a:lnTo>
                  <a:pt x="479" y="292"/>
                </a:lnTo>
                <a:lnTo>
                  <a:pt x="475" y="292"/>
                </a:lnTo>
                <a:lnTo>
                  <a:pt x="471" y="292"/>
                </a:lnTo>
                <a:lnTo>
                  <a:pt x="465" y="292"/>
                </a:lnTo>
                <a:lnTo>
                  <a:pt x="459" y="292"/>
                </a:lnTo>
                <a:lnTo>
                  <a:pt x="455" y="292"/>
                </a:lnTo>
                <a:lnTo>
                  <a:pt x="452" y="292"/>
                </a:lnTo>
                <a:lnTo>
                  <a:pt x="448" y="292"/>
                </a:lnTo>
                <a:lnTo>
                  <a:pt x="436" y="292"/>
                </a:lnTo>
                <a:lnTo>
                  <a:pt x="424" y="292"/>
                </a:lnTo>
                <a:lnTo>
                  <a:pt x="421" y="292"/>
                </a:lnTo>
                <a:lnTo>
                  <a:pt x="412" y="292"/>
                </a:lnTo>
                <a:lnTo>
                  <a:pt x="399" y="292"/>
                </a:lnTo>
                <a:lnTo>
                  <a:pt x="387" y="292"/>
                </a:lnTo>
                <a:lnTo>
                  <a:pt x="376" y="292"/>
                </a:lnTo>
                <a:lnTo>
                  <a:pt x="368" y="292"/>
                </a:lnTo>
                <a:lnTo>
                  <a:pt x="352" y="292"/>
                </a:lnTo>
                <a:lnTo>
                  <a:pt x="345" y="292"/>
                </a:lnTo>
                <a:lnTo>
                  <a:pt x="339" y="292"/>
                </a:lnTo>
                <a:lnTo>
                  <a:pt x="327" y="292"/>
                </a:lnTo>
                <a:lnTo>
                  <a:pt x="322" y="292"/>
                </a:lnTo>
                <a:lnTo>
                  <a:pt x="306" y="292"/>
                </a:lnTo>
                <a:lnTo>
                  <a:pt x="300" y="292"/>
                </a:lnTo>
                <a:lnTo>
                  <a:pt x="293" y="292"/>
                </a:lnTo>
                <a:lnTo>
                  <a:pt x="290" y="292"/>
                </a:lnTo>
                <a:lnTo>
                  <a:pt x="286" y="292"/>
                </a:lnTo>
                <a:lnTo>
                  <a:pt x="280" y="292"/>
                </a:lnTo>
                <a:lnTo>
                  <a:pt x="267" y="291"/>
                </a:lnTo>
                <a:lnTo>
                  <a:pt x="255" y="291"/>
                </a:lnTo>
                <a:lnTo>
                  <a:pt x="232" y="292"/>
                </a:lnTo>
                <a:lnTo>
                  <a:pt x="220" y="292"/>
                </a:lnTo>
                <a:lnTo>
                  <a:pt x="207" y="292"/>
                </a:lnTo>
                <a:lnTo>
                  <a:pt x="195" y="292"/>
                </a:lnTo>
                <a:lnTo>
                  <a:pt x="182" y="292"/>
                </a:lnTo>
                <a:lnTo>
                  <a:pt x="159" y="293"/>
                </a:lnTo>
                <a:lnTo>
                  <a:pt x="135" y="293"/>
                </a:lnTo>
                <a:lnTo>
                  <a:pt x="125" y="293"/>
                </a:lnTo>
                <a:lnTo>
                  <a:pt x="111" y="295"/>
                </a:lnTo>
                <a:lnTo>
                  <a:pt x="103" y="295"/>
                </a:lnTo>
                <a:lnTo>
                  <a:pt x="101" y="295"/>
                </a:lnTo>
                <a:lnTo>
                  <a:pt x="96" y="295"/>
                </a:lnTo>
                <a:lnTo>
                  <a:pt x="88" y="295"/>
                </a:lnTo>
                <a:lnTo>
                  <a:pt x="72" y="295"/>
                </a:lnTo>
                <a:lnTo>
                  <a:pt x="69" y="295"/>
                </a:lnTo>
                <a:lnTo>
                  <a:pt x="68" y="295"/>
                </a:lnTo>
                <a:lnTo>
                  <a:pt x="62" y="295"/>
                </a:lnTo>
                <a:lnTo>
                  <a:pt x="58" y="295"/>
                </a:lnTo>
                <a:lnTo>
                  <a:pt x="44" y="295"/>
                </a:lnTo>
                <a:lnTo>
                  <a:pt x="39" y="295"/>
                </a:lnTo>
                <a:lnTo>
                  <a:pt x="30" y="295"/>
                </a:lnTo>
                <a:lnTo>
                  <a:pt x="29" y="295"/>
                </a:lnTo>
                <a:lnTo>
                  <a:pt x="26" y="295"/>
                </a:lnTo>
                <a:lnTo>
                  <a:pt x="22" y="295"/>
                </a:lnTo>
                <a:lnTo>
                  <a:pt x="17" y="295"/>
                </a:lnTo>
                <a:lnTo>
                  <a:pt x="14" y="295"/>
                </a:lnTo>
                <a:lnTo>
                  <a:pt x="3" y="295"/>
                </a:lnTo>
                <a:lnTo>
                  <a:pt x="3" y="289"/>
                </a:lnTo>
                <a:lnTo>
                  <a:pt x="3" y="284"/>
                </a:lnTo>
                <a:lnTo>
                  <a:pt x="3" y="271"/>
                </a:lnTo>
                <a:lnTo>
                  <a:pt x="3" y="260"/>
                </a:lnTo>
                <a:lnTo>
                  <a:pt x="3" y="255"/>
                </a:lnTo>
                <a:lnTo>
                  <a:pt x="3" y="248"/>
                </a:lnTo>
                <a:lnTo>
                  <a:pt x="3" y="236"/>
                </a:lnTo>
                <a:lnTo>
                  <a:pt x="3" y="228"/>
                </a:lnTo>
                <a:lnTo>
                  <a:pt x="2" y="222"/>
                </a:lnTo>
                <a:lnTo>
                  <a:pt x="0" y="222"/>
                </a:lnTo>
                <a:lnTo>
                  <a:pt x="0" y="209"/>
                </a:lnTo>
                <a:lnTo>
                  <a:pt x="0" y="197"/>
                </a:lnTo>
                <a:lnTo>
                  <a:pt x="0" y="190"/>
                </a:lnTo>
                <a:lnTo>
                  <a:pt x="0" y="184"/>
                </a:lnTo>
                <a:lnTo>
                  <a:pt x="0" y="175"/>
                </a:lnTo>
                <a:lnTo>
                  <a:pt x="0" y="173"/>
                </a:lnTo>
                <a:lnTo>
                  <a:pt x="0" y="165"/>
                </a:lnTo>
                <a:lnTo>
                  <a:pt x="0" y="159"/>
                </a:lnTo>
                <a:lnTo>
                  <a:pt x="0" y="123"/>
                </a:lnTo>
                <a:lnTo>
                  <a:pt x="0" y="120"/>
                </a:lnTo>
                <a:lnTo>
                  <a:pt x="0" y="116"/>
                </a:lnTo>
                <a:lnTo>
                  <a:pt x="0" y="111"/>
                </a:lnTo>
                <a:lnTo>
                  <a:pt x="0" y="98"/>
                </a:lnTo>
                <a:lnTo>
                  <a:pt x="0" y="89"/>
                </a:lnTo>
                <a:lnTo>
                  <a:pt x="0" y="73"/>
                </a:lnTo>
                <a:lnTo>
                  <a:pt x="0" y="52"/>
                </a:lnTo>
                <a:lnTo>
                  <a:pt x="0" y="31"/>
                </a:lnTo>
                <a:lnTo>
                  <a:pt x="0" y="29"/>
                </a:lnTo>
                <a:lnTo>
                  <a:pt x="0" y="13"/>
                </a:lnTo>
                <a:lnTo>
                  <a:pt x="0" y="11"/>
                </a:lnTo>
                <a:lnTo>
                  <a:pt x="0" y="7"/>
                </a:lnTo>
                <a:lnTo>
                  <a:pt x="0" y="0"/>
                </a:lnTo>
                <a:lnTo>
                  <a:pt x="11" y="0"/>
                </a:lnTo>
                <a:lnTo>
                  <a:pt x="16" y="0"/>
                </a:lnTo>
                <a:lnTo>
                  <a:pt x="23" y="0"/>
                </a:lnTo>
                <a:lnTo>
                  <a:pt x="40" y="0"/>
                </a:lnTo>
                <a:lnTo>
                  <a:pt x="53" y="0"/>
                </a:lnTo>
                <a:lnTo>
                  <a:pt x="60" y="0"/>
                </a:lnTo>
                <a:lnTo>
                  <a:pt x="73" y="0"/>
                </a:lnTo>
                <a:lnTo>
                  <a:pt x="82" y="5"/>
                </a:lnTo>
                <a:lnTo>
                  <a:pt x="86" y="15"/>
                </a:lnTo>
                <a:lnTo>
                  <a:pt x="110" y="43"/>
                </a:lnTo>
                <a:lnTo>
                  <a:pt x="134" y="51"/>
                </a:lnTo>
                <a:lnTo>
                  <a:pt x="137" y="49"/>
                </a:lnTo>
                <a:lnTo>
                  <a:pt x="147" y="49"/>
                </a:lnTo>
                <a:lnTo>
                  <a:pt x="155" y="51"/>
                </a:lnTo>
                <a:lnTo>
                  <a:pt x="156" y="51"/>
                </a:lnTo>
                <a:lnTo>
                  <a:pt x="163" y="59"/>
                </a:lnTo>
                <a:lnTo>
                  <a:pt x="178" y="78"/>
                </a:lnTo>
                <a:lnTo>
                  <a:pt x="183" y="80"/>
                </a:lnTo>
                <a:lnTo>
                  <a:pt x="192" y="82"/>
                </a:lnTo>
                <a:lnTo>
                  <a:pt x="196" y="85"/>
                </a:lnTo>
                <a:lnTo>
                  <a:pt x="202" y="86"/>
                </a:lnTo>
                <a:lnTo>
                  <a:pt x="211" y="91"/>
                </a:lnTo>
                <a:lnTo>
                  <a:pt x="222" y="95"/>
                </a:lnTo>
                <a:lnTo>
                  <a:pt x="226" y="97"/>
                </a:lnTo>
                <a:lnTo>
                  <a:pt x="233" y="97"/>
                </a:lnTo>
                <a:lnTo>
                  <a:pt x="237" y="97"/>
                </a:lnTo>
                <a:lnTo>
                  <a:pt x="238" y="97"/>
                </a:lnTo>
                <a:lnTo>
                  <a:pt x="250" y="97"/>
                </a:lnTo>
                <a:lnTo>
                  <a:pt x="253" y="96"/>
                </a:lnTo>
                <a:lnTo>
                  <a:pt x="267" y="91"/>
                </a:lnTo>
                <a:lnTo>
                  <a:pt x="272" y="89"/>
                </a:lnTo>
                <a:lnTo>
                  <a:pt x="290" y="93"/>
                </a:lnTo>
                <a:lnTo>
                  <a:pt x="290" y="83"/>
                </a:lnTo>
                <a:lnTo>
                  <a:pt x="290" y="62"/>
                </a:lnTo>
                <a:lnTo>
                  <a:pt x="290" y="60"/>
                </a:lnTo>
                <a:lnTo>
                  <a:pt x="290" y="48"/>
                </a:lnTo>
                <a:lnTo>
                  <a:pt x="290" y="36"/>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4" name="Freeform 290"/>
          <p:cNvSpPr>
            <a:spLocks/>
          </p:cNvSpPr>
          <p:nvPr/>
        </p:nvSpPr>
        <p:spPr bwMode="auto">
          <a:xfrm>
            <a:off x="6097589" y="3192463"/>
            <a:ext cx="522287" cy="836612"/>
          </a:xfrm>
          <a:custGeom>
            <a:avLst/>
            <a:gdLst>
              <a:gd name="T0" fmla="*/ 2147483646 w 363"/>
              <a:gd name="T1" fmla="*/ 2147483646 h 597"/>
              <a:gd name="T2" fmla="*/ 2147483646 w 363"/>
              <a:gd name="T3" fmla="*/ 2147483646 h 597"/>
              <a:gd name="T4" fmla="*/ 2147483646 w 363"/>
              <a:gd name="T5" fmla="*/ 2147483646 h 597"/>
              <a:gd name="T6" fmla="*/ 2147483646 w 363"/>
              <a:gd name="T7" fmla="*/ 2147483646 h 597"/>
              <a:gd name="T8" fmla="*/ 2147483646 w 363"/>
              <a:gd name="T9" fmla="*/ 2147483646 h 597"/>
              <a:gd name="T10" fmla="*/ 2147483646 w 363"/>
              <a:gd name="T11" fmla="*/ 2147483646 h 597"/>
              <a:gd name="T12" fmla="*/ 2147483646 w 363"/>
              <a:gd name="T13" fmla="*/ 2147483646 h 597"/>
              <a:gd name="T14" fmla="*/ 2147483646 w 363"/>
              <a:gd name="T15" fmla="*/ 2147483646 h 597"/>
              <a:gd name="T16" fmla="*/ 2147483646 w 363"/>
              <a:gd name="T17" fmla="*/ 2147483646 h 597"/>
              <a:gd name="T18" fmla="*/ 2147483646 w 363"/>
              <a:gd name="T19" fmla="*/ 2147483646 h 597"/>
              <a:gd name="T20" fmla="*/ 2147483646 w 363"/>
              <a:gd name="T21" fmla="*/ 2147483646 h 597"/>
              <a:gd name="T22" fmla="*/ 2147483646 w 363"/>
              <a:gd name="T23" fmla="*/ 2147483646 h 597"/>
              <a:gd name="T24" fmla="*/ 2147483646 w 363"/>
              <a:gd name="T25" fmla="*/ 2147483646 h 597"/>
              <a:gd name="T26" fmla="*/ 2147483646 w 363"/>
              <a:gd name="T27" fmla="*/ 2147483646 h 597"/>
              <a:gd name="T28" fmla="*/ 2147483646 w 363"/>
              <a:gd name="T29" fmla="*/ 2147483646 h 597"/>
              <a:gd name="T30" fmla="*/ 2147483646 w 363"/>
              <a:gd name="T31" fmla="*/ 2147483646 h 597"/>
              <a:gd name="T32" fmla="*/ 2147483646 w 363"/>
              <a:gd name="T33" fmla="*/ 2147483646 h 597"/>
              <a:gd name="T34" fmla="*/ 2147483646 w 363"/>
              <a:gd name="T35" fmla="*/ 2147483646 h 597"/>
              <a:gd name="T36" fmla="*/ 2147483646 w 363"/>
              <a:gd name="T37" fmla="*/ 2147483646 h 597"/>
              <a:gd name="T38" fmla="*/ 2147483646 w 363"/>
              <a:gd name="T39" fmla="*/ 2147483646 h 597"/>
              <a:gd name="T40" fmla="*/ 2147483646 w 363"/>
              <a:gd name="T41" fmla="*/ 2147483646 h 597"/>
              <a:gd name="T42" fmla="*/ 2147483646 w 363"/>
              <a:gd name="T43" fmla="*/ 2147483646 h 597"/>
              <a:gd name="T44" fmla="*/ 2147483646 w 363"/>
              <a:gd name="T45" fmla="*/ 2147483646 h 597"/>
              <a:gd name="T46" fmla="*/ 2147483646 w 363"/>
              <a:gd name="T47" fmla="*/ 2147483646 h 597"/>
              <a:gd name="T48" fmla="*/ 2147483646 w 363"/>
              <a:gd name="T49" fmla="*/ 2147483646 h 597"/>
              <a:gd name="T50" fmla="*/ 2147483646 w 363"/>
              <a:gd name="T51" fmla="*/ 2147483646 h 597"/>
              <a:gd name="T52" fmla="*/ 2147483646 w 363"/>
              <a:gd name="T53" fmla="*/ 2147483646 h 597"/>
              <a:gd name="T54" fmla="*/ 2147483646 w 363"/>
              <a:gd name="T55" fmla="*/ 2147483646 h 597"/>
              <a:gd name="T56" fmla="*/ 2147483646 w 363"/>
              <a:gd name="T57" fmla="*/ 2147483646 h 597"/>
              <a:gd name="T58" fmla="*/ 2147483646 w 363"/>
              <a:gd name="T59" fmla="*/ 2147483646 h 597"/>
              <a:gd name="T60" fmla="*/ 2147483646 w 363"/>
              <a:gd name="T61" fmla="*/ 2147483646 h 597"/>
              <a:gd name="T62" fmla="*/ 2147483646 w 363"/>
              <a:gd name="T63" fmla="*/ 2147483646 h 597"/>
              <a:gd name="T64" fmla="*/ 2147483646 w 363"/>
              <a:gd name="T65" fmla="*/ 2147483646 h 597"/>
              <a:gd name="T66" fmla="*/ 2147483646 w 363"/>
              <a:gd name="T67" fmla="*/ 2147483646 h 597"/>
              <a:gd name="T68" fmla="*/ 2147483646 w 363"/>
              <a:gd name="T69" fmla="*/ 2147483646 h 597"/>
              <a:gd name="T70" fmla="*/ 2147483646 w 363"/>
              <a:gd name="T71" fmla="*/ 2147483646 h 597"/>
              <a:gd name="T72" fmla="*/ 2147483646 w 363"/>
              <a:gd name="T73" fmla="*/ 2147483646 h 597"/>
              <a:gd name="T74" fmla="*/ 2147483646 w 363"/>
              <a:gd name="T75" fmla="*/ 2147483646 h 597"/>
              <a:gd name="T76" fmla="*/ 2147483646 w 363"/>
              <a:gd name="T77" fmla="*/ 2147483646 h 597"/>
              <a:gd name="T78" fmla="*/ 2147483646 w 363"/>
              <a:gd name="T79" fmla="*/ 2147483646 h 597"/>
              <a:gd name="T80" fmla="*/ 2147483646 w 363"/>
              <a:gd name="T81" fmla="*/ 2147483646 h 597"/>
              <a:gd name="T82" fmla="*/ 2147483646 w 363"/>
              <a:gd name="T83" fmla="*/ 2147483646 h 597"/>
              <a:gd name="T84" fmla="*/ 2147483646 w 363"/>
              <a:gd name="T85" fmla="*/ 2147483646 h 597"/>
              <a:gd name="T86" fmla="*/ 2147483646 w 363"/>
              <a:gd name="T87" fmla="*/ 2147483646 h 597"/>
              <a:gd name="T88" fmla="*/ 2147483646 w 363"/>
              <a:gd name="T89" fmla="*/ 2147483646 h 597"/>
              <a:gd name="T90" fmla="*/ 2147483646 w 363"/>
              <a:gd name="T91" fmla="*/ 2147483646 h 597"/>
              <a:gd name="T92" fmla="*/ 2147483646 w 363"/>
              <a:gd name="T93" fmla="*/ 2147483646 h 597"/>
              <a:gd name="T94" fmla="*/ 0 w 363"/>
              <a:gd name="T95" fmla="*/ 2147483646 h 597"/>
              <a:gd name="T96" fmla="*/ 0 w 363"/>
              <a:gd name="T97" fmla="*/ 2147483646 h 597"/>
              <a:gd name="T98" fmla="*/ 2147483646 w 363"/>
              <a:gd name="T99" fmla="*/ 2147483646 h 597"/>
              <a:gd name="T100" fmla="*/ 2147483646 w 363"/>
              <a:gd name="T101" fmla="*/ 2147483646 h 597"/>
              <a:gd name="T102" fmla="*/ 2147483646 w 363"/>
              <a:gd name="T103" fmla="*/ 2147483646 h 597"/>
              <a:gd name="T104" fmla="*/ 2147483646 w 363"/>
              <a:gd name="T105" fmla="*/ 2147483646 h 597"/>
              <a:gd name="T106" fmla="*/ 2147483646 w 363"/>
              <a:gd name="T107" fmla="*/ 2147483646 h 5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597"/>
              <a:gd name="T164" fmla="*/ 363 w 363"/>
              <a:gd name="T165" fmla="*/ 597 h 5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597">
                <a:moveTo>
                  <a:pt x="0" y="1"/>
                </a:moveTo>
                <a:lnTo>
                  <a:pt x="4" y="1"/>
                </a:lnTo>
                <a:lnTo>
                  <a:pt x="6" y="1"/>
                </a:lnTo>
                <a:lnTo>
                  <a:pt x="9" y="1"/>
                </a:lnTo>
                <a:lnTo>
                  <a:pt x="12" y="1"/>
                </a:lnTo>
                <a:lnTo>
                  <a:pt x="18" y="1"/>
                </a:lnTo>
                <a:lnTo>
                  <a:pt x="24" y="1"/>
                </a:lnTo>
                <a:lnTo>
                  <a:pt x="27" y="1"/>
                </a:lnTo>
                <a:lnTo>
                  <a:pt x="30" y="1"/>
                </a:lnTo>
                <a:lnTo>
                  <a:pt x="34" y="1"/>
                </a:lnTo>
                <a:lnTo>
                  <a:pt x="35" y="1"/>
                </a:lnTo>
                <a:lnTo>
                  <a:pt x="36" y="1"/>
                </a:lnTo>
                <a:lnTo>
                  <a:pt x="39" y="1"/>
                </a:lnTo>
                <a:lnTo>
                  <a:pt x="42" y="1"/>
                </a:lnTo>
                <a:lnTo>
                  <a:pt x="48" y="1"/>
                </a:lnTo>
                <a:lnTo>
                  <a:pt x="51" y="1"/>
                </a:lnTo>
                <a:lnTo>
                  <a:pt x="57" y="1"/>
                </a:lnTo>
                <a:lnTo>
                  <a:pt x="62" y="1"/>
                </a:lnTo>
                <a:lnTo>
                  <a:pt x="67" y="1"/>
                </a:lnTo>
                <a:lnTo>
                  <a:pt x="72" y="1"/>
                </a:lnTo>
                <a:lnTo>
                  <a:pt x="79" y="1"/>
                </a:lnTo>
                <a:lnTo>
                  <a:pt x="84" y="1"/>
                </a:lnTo>
                <a:lnTo>
                  <a:pt x="86" y="1"/>
                </a:lnTo>
                <a:lnTo>
                  <a:pt x="88" y="1"/>
                </a:lnTo>
                <a:lnTo>
                  <a:pt x="91" y="1"/>
                </a:lnTo>
                <a:lnTo>
                  <a:pt x="94" y="1"/>
                </a:lnTo>
                <a:lnTo>
                  <a:pt x="96" y="1"/>
                </a:lnTo>
                <a:lnTo>
                  <a:pt x="100" y="1"/>
                </a:lnTo>
                <a:lnTo>
                  <a:pt x="108" y="1"/>
                </a:lnTo>
                <a:lnTo>
                  <a:pt x="115" y="1"/>
                </a:lnTo>
                <a:lnTo>
                  <a:pt x="119" y="1"/>
                </a:lnTo>
                <a:lnTo>
                  <a:pt x="127" y="1"/>
                </a:lnTo>
                <a:lnTo>
                  <a:pt x="129" y="1"/>
                </a:lnTo>
                <a:lnTo>
                  <a:pt x="132" y="1"/>
                </a:lnTo>
                <a:lnTo>
                  <a:pt x="140" y="1"/>
                </a:lnTo>
                <a:lnTo>
                  <a:pt x="160" y="1"/>
                </a:lnTo>
                <a:lnTo>
                  <a:pt x="163" y="1"/>
                </a:lnTo>
                <a:lnTo>
                  <a:pt x="167" y="1"/>
                </a:lnTo>
                <a:lnTo>
                  <a:pt x="169" y="1"/>
                </a:lnTo>
                <a:lnTo>
                  <a:pt x="172" y="1"/>
                </a:lnTo>
                <a:lnTo>
                  <a:pt x="181" y="1"/>
                </a:lnTo>
                <a:lnTo>
                  <a:pt x="193" y="1"/>
                </a:lnTo>
                <a:lnTo>
                  <a:pt x="211" y="0"/>
                </a:lnTo>
                <a:lnTo>
                  <a:pt x="214" y="1"/>
                </a:lnTo>
                <a:lnTo>
                  <a:pt x="214" y="9"/>
                </a:lnTo>
                <a:lnTo>
                  <a:pt x="215" y="16"/>
                </a:lnTo>
                <a:lnTo>
                  <a:pt x="215" y="23"/>
                </a:lnTo>
                <a:lnTo>
                  <a:pt x="215" y="27"/>
                </a:lnTo>
                <a:lnTo>
                  <a:pt x="215" y="32"/>
                </a:lnTo>
                <a:lnTo>
                  <a:pt x="215" y="38"/>
                </a:lnTo>
                <a:lnTo>
                  <a:pt x="215" y="43"/>
                </a:lnTo>
                <a:lnTo>
                  <a:pt x="215" y="50"/>
                </a:lnTo>
                <a:lnTo>
                  <a:pt x="215" y="56"/>
                </a:lnTo>
                <a:lnTo>
                  <a:pt x="215" y="61"/>
                </a:lnTo>
                <a:lnTo>
                  <a:pt x="215" y="74"/>
                </a:lnTo>
                <a:lnTo>
                  <a:pt x="215" y="80"/>
                </a:lnTo>
                <a:lnTo>
                  <a:pt x="215" y="81"/>
                </a:lnTo>
                <a:lnTo>
                  <a:pt x="215" y="87"/>
                </a:lnTo>
                <a:lnTo>
                  <a:pt x="215" y="98"/>
                </a:lnTo>
                <a:lnTo>
                  <a:pt x="215" y="107"/>
                </a:lnTo>
                <a:lnTo>
                  <a:pt x="215" y="114"/>
                </a:lnTo>
                <a:lnTo>
                  <a:pt x="215" y="120"/>
                </a:lnTo>
                <a:lnTo>
                  <a:pt x="215" y="125"/>
                </a:lnTo>
                <a:lnTo>
                  <a:pt x="215" y="130"/>
                </a:lnTo>
                <a:lnTo>
                  <a:pt x="215" y="137"/>
                </a:lnTo>
                <a:lnTo>
                  <a:pt x="215" y="149"/>
                </a:lnTo>
                <a:lnTo>
                  <a:pt x="217" y="149"/>
                </a:lnTo>
                <a:lnTo>
                  <a:pt x="227" y="149"/>
                </a:lnTo>
                <a:lnTo>
                  <a:pt x="233" y="149"/>
                </a:lnTo>
                <a:lnTo>
                  <a:pt x="239" y="149"/>
                </a:lnTo>
                <a:lnTo>
                  <a:pt x="243" y="149"/>
                </a:lnTo>
                <a:lnTo>
                  <a:pt x="251" y="149"/>
                </a:lnTo>
                <a:lnTo>
                  <a:pt x="258" y="149"/>
                </a:lnTo>
                <a:lnTo>
                  <a:pt x="264" y="149"/>
                </a:lnTo>
                <a:lnTo>
                  <a:pt x="275" y="149"/>
                </a:lnTo>
                <a:lnTo>
                  <a:pt x="287" y="149"/>
                </a:lnTo>
                <a:lnTo>
                  <a:pt x="299" y="149"/>
                </a:lnTo>
                <a:lnTo>
                  <a:pt x="310" y="149"/>
                </a:lnTo>
                <a:lnTo>
                  <a:pt x="311" y="149"/>
                </a:lnTo>
                <a:lnTo>
                  <a:pt x="328" y="149"/>
                </a:lnTo>
                <a:lnTo>
                  <a:pt x="334" y="148"/>
                </a:lnTo>
                <a:lnTo>
                  <a:pt x="346" y="148"/>
                </a:lnTo>
                <a:lnTo>
                  <a:pt x="353" y="148"/>
                </a:lnTo>
                <a:lnTo>
                  <a:pt x="355" y="148"/>
                </a:lnTo>
                <a:lnTo>
                  <a:pt x="358" y="148"/>
                </a:lnTo>
                <a:lnTo>
                  <a:pt x="358" y="160"/>
                </a:lnTo>
                <a:lnTo>
                  <a:pt x="359" y="174"/>
                </a:lnTo>
                <a:lnTo>
                  <a:pt x="359" y="179"/>
                </a:lnTo>
                <a:lnTo>
                  <a:pt x="359" y="186"/>
                </a:lnTo>
                <a:lnTo>
                  <a:pt x="359" y="198"/>
                </a:lnTo>
                <a:lnTo>
                  <a:pt x="359" y="210"/>
                </a:lnTo>
                <a:lnTo>
                  <a:pt x="359" y="226"/>
                </a:lnTo>
                <a:lnTo>
                  <a:pt x="359" y="228"/>
                </a:lnTo>
                <a:lnTo>
                  <a:pt x="359" y="233"/>
                </a:lnTo>
                <a:lnTo>
                  <a:pt x="359" y="235"/>
                </a:lnTo>
                <a:lnTo>
                  <a:pt x="359" y="247"/>
                </a:lnTo>
                <a:lnTo>
                  <a:pt x="359" y="248"/>
                </a:lnTo>
                <a:lnTo>
                  <a:pt x="359" y="257"/>
                </a:lnTo>
                <a:lnTo>
                  <a:pt x="359" y="259"/>
                </a:lnTo>
                <a:lnTo>
                  <a:pt x="359" y="273"/>
                </a:lnTo>
                <a:lnTo>
                  <a:pt x="359" y="285"/>
                </a:lnTo>
                <a:lnTo>
                  <a:pt x="359" y="298"/>
                </a:lnTo>
                <a:lnTo>
                  <a:pt x="362" y="298"/>
                </a:lnTo>
                <a:lnTo>
                  <a:pt x="362" y="304"/>
                </a:lnTo>
                <a:lnTo>
                  <a:pt x="362" y="310"/>
                </a:lnTo>
                <a:lnTo>
                  <a:pt x="362" y="319"/>
                </a:lnTo>
                <a:lnTo>
                  <a:pt x="362" y="321"/>
                </a:lnTo>
                <a:lnTo>
                  <a:pt x="362" y="347"/>
                </a:lnTo>
                <a:lnTo>
                  <a:pt x="362" y="360"/>
                </a:lnTo>
                <a:lnTo>
                  <a:pt x="362" y="372"/>
                </a:lnTo>
                <a:lnTo>
                  <a:pt x="362" y="384"/>
                </a:lnTo>
                <a:lnTo>
                  <a:pt x="362" y="387"/>
                </a:lnTo>
                <a:lnTo>
                  <a:pt x="362" y="395"/>
                </a:lnTo>
                <a:lnTo>
                  <a:pt x="360" y="397"/>
                </a:lnTo>
                <a:lnTo>
                  <a:pt x="360" y="398"/>
                </a:lnTo>
                <a:lnTo>
                  <a:pt x="360" y="402"/>
                </a:lnTo>
                <a:lnTo>
                  <a:pt x="360" y="404"/>
                </a:lnTo>
                <a:lnTo>
                  <a:pt x="360" y="405"/>
                </a:lnTo>
                <a:lnTo>
                  <a:pt x="360" y="410"/>
                </a:lnTo>
                <a:lnTo>
                  <a:pt x="360" y="412"/>
                </a:lnTo>
                <a:lnTo>
                  <a:pt x="360" y="416"/>
                </a:lnTo>
                <a:lnTo>
                  <a:pt x="360" y="422"/>
                </a:lnTo>
                <a:lnTo>
                  <a:pt x="360" y="433"/>
                </a:lnTo>
                <a:lnTo>
                  <a:pt x="360" y="435"/>
                </a:lnTo>
                <a:lnTo>
                  <a:pt x="360" y="444"/>
                </a:lnTo>
                <a:lnTo>
                  <a:pt x="360" y="446"/>
                </a:lnTo>
                <a:lnTo>
                  <a:pt x="360" y="460"/>
                </a:lnTo>
                <a:lnTo>
                  <a:pt x="360" y="463"/>
                </a:lnTo>
                <a:lnTo>
                  <a:pt x="360" y="464"/>
                </a:lnTo>
                <a:lnTo>
                  <a:pt x="360" y="471"/>
                </a:lnTo>
                <a:lnTo>
                  <a:pt x="360" y="474"/>
                </a:lnTo>
                <a:lnTo>
                  <a:pt x="360" y="480"/>
                </a:lnTo>
                <a:lnTo>
                  <a:pt x="360" y="484"/>
                </a:lnTo>
                <a:lnTo>
                  <a:pt x="360" y="487"/>
                </a:lnTo>
                <a:lnTo>
                  <a:pt x="360" y="491"/>
                </a:lnTo>
                <a:lnTo>
                  <a:pt x="360" y="495"/>
                </a:lnTo>
                <a:lnTo>
                  <a:pt x="360" y="497"/>
                </a:lnTo>
                <a:lnTo>
                  <a:pt x="360" y="509"/>
                </a:lnTo>
                <a:lnTo>
                  <a:pt x="360" y="512"/>
                </a:lnTo>
                <a:lnTo>
                  <a:pt x="360" y="518"/>
                </a:lnTo>
                <a:lnTo>
                  <a:pt x="360" y="521"/>
                </a:lnTo>
                <a:lnTo>
                  <a:pt x="360" y="525"/>
                </a:lnTo>
                <a:lnTo>
                  <a:pt x="360" y="526"/>
                </a:lnTo>
                <a:lnTo>
                  <a:pt x="360" y="530"/>
                </a:lnTo>
                <a:lnTo>
                  <a:pt x="360" y="533"/>
                </a:lnTo>
                <a:lnTo>
                  <a:pt x="360" y="535"/>
                </a:lnTo>
                <a:lnTo>
                  <a:pt x="360" y="539"/>
                </a:lnTo>
                <a:lnTo>
                  <a:pt x="360" y="543"/>
                </a:lnTo>
                <a:lnTo>
                  <a:pt x="360" y="546"/>
                </a:lnTo>
                <a:lnTo>
                  <a:pt x="360" y="549"/>
                </a:lnTo>
                <a:lnTo>
                  <a:pt x="360" y="556"/>
                </a:lnTo>
                <a:lnTo>
                  <a:pt x="360" y="565"/>
                </a:lnTo>
                <a:lnTo>
                  <a:pt x="360" y="569"/>
                </a:lnTo>
                <a:lnTo>
                  <a:pt x="360" y="577"/>
                </a:lnTo>
                <a:lnTo>
                  <a:pt x="360" y="588"/>
                </a:lnTo>
                <a:lnTo>
                  <a:pt x="360" y="589"/>
                </a:lnTo>
                <a:lnTo>
                  <a:pt x="360" y="594"/>
                </a:lnTo>
                <a:lnTo>
                  <a:pt x="357" y="596"/>
                </a:lnTo>
                <a:lnTo>
                  <a:pt x="352" y="596"/>
                </a:lnTo>
                <a:lnTo>
                  <a:pt x="348" y="596"/>
                </a:lnTo>
                <a:lnTo>
                  <a:pt x="343" y="596"/>
                </a:lnTo>
                <a:lnTo>
                  <a:pt x="342" y="596"/>
                </a:lnTo>
                <a:lnTo>
                  <a:pt x="339" y="596"/>
                </a:lnTo>
                <a:lnTo>
                  <a:pt x="337" y="596"/>
                </a:lnTo>
                <a:lnTo>
                  <a:pt x="330" y="596"/>
                </a:lnTo>
                <a:lnTo>
                  <a:pt x="328" y="596"/>
                </a:lnTo>
                <a:lnTo>
                  <a:pt x="325" y="596"/>
                </a:lnTo>
                <a:lnTo>
                  <a:pt x="324" y="596"/>
                </a:lnTo>
                <a:lnTo>
                  <a:pt x="323" y="596"/>
                </a:lnTo>
                <a:lnTo>
                  <a:pt x="317" y="596"/>
                </a:lnTo>
                <a:lnTo>
                  <a:pt x="315" y="596"/>
                </a:lnTo>
                <a:lnTo>
                  <a:pt x="314" y="596"/>
                </a:lnTo>
                <a:lnTo>
                  <a:pt x="312" y="596"/>
                </a:lnTo>
                <a:lnTo>
                  <a:pt x="305" y="596"/>
                </a:lnTo>
                <a:lnTo>
                  <a:pt x="303" y="596"/>
                </a:lnTo>
                <a:lnTo>
                  <a:pt x="301" y="596"/>
                </a:lnTo>
                <a:lnTo>
                  <a:pt x="298" y="596"/>
                </a:lnTo>
                <a:lnTo>
                  <a:pt x="294" y="596"/>
                </a:lnTo>
                <a:lnTo>
                  <a:pt x="291" y="596"/>
                </a:lnTo>
                <a:lnTo>
                  <a:pt x="289" y="596"/>
                </a:lnTo>
                <a:lnTo>
                  <a:pt x="287" y="596"/>
                </a:lnTo>
                <a:lnTo>
                  <a:pt x="283" y="596"/>
                </a:lnTo>
                <a:lnTo>
                  <a:pt x="280" y="596"/>
                </a:lnTo>
                <a:lnTo>
                  <a:pt x="278" y="596"/>
                </a:lnTo>
                <a:lnTo>
                  <a:pt x="272" y="596"/>
                </a:lnTo>
                <a:lnTo>
                  <a:pt x="270" y="596"/>
                </a:lnTo>
                <a:lnTo>
                  <a:pt x="268" y="596"/>
                </a:lnTo>
                <a:lnTo>
                  <a:pt x="265" y="596"/>
                </a:lnTo>
                <a:lnTo>
                  <a:pt x="256" y="596"/>
                </a:lnTo>
                <a:lnTo>
                  <a:pt x="254" y="596"/>
                </a:lnTo>
                <a:lnTo>
                  <a:pt x="247" y="596"/>
                </a:lnTo>
                <a:lnTo>
                  <a:pt x="244" y="596"/>
                </a:lnTo>
                <a:lnTo>
                  <a:pt x="242" y="596"/>
                </a:lnTo>
                <a:lnTo>
                  <a:pt x="235" y="596"/>
                </a:lnTo>
                <a:lnTo>
                  <a:pt x="232" y="596"/>
                </a:lnTo>
                <a:lnTo>
                  <a:pt x="229" y="596"/>
                </a:lnTo>
                <a:lnTo>
                  <a:pt x="224" y="596"/>
                </a:lnTo>
                <a:lnTo>
                  <a:pt x="222" y="596"/>
                </a:lnTo>
                <a:lnTo>
                  <a:pt x="218" y="596"/>
                </a:lnTo>
                <a:lnTo>
                  <a:pt x="217" y="596"/>
                </a:lnTo>
                <a:lnTo>
                  <a:pt x="213" y="596"/>
                </a:lnTo>
                <a:lnTo>
                  <a:pt x="209" y="596"/>
                </a:lnTo>
                <a:lnTo>
                  <a:pt x="206" y="596"/>
                </a:lnTo>
                <a:lnTo>
                  <a:pt x="200" y="596"/>
                </a:lnTo>
                <a:lnTo>
                  <a:pt x="196" y="596"/>
                </a:lnTo>
                <a:lnTo>
                  <a:pt x="194" y="596"/>
                </a:lnTo>
                <a:lnTo>
                  <a:pt x="187" y="596"/>
                </a:lnTo>
                <a:lnTo>
                  <a:pt x="184" y="596"/>
                </a:lnTo>
                <a:lnTo>
                  <a:pt x="183" y="596"/>
                </a:lnTo>
                <a:lnTo>
                  <a:pt x="173" y="596"/>
                </a:lnTo>
                <a:lnTo>
                  <a:pt x="171" y="596"/>
                </a:lnTo>
                <a:lnTo>
                  <a:pt x="170" y="596"/>
                </a:lnTo>
                <a:lnTo>
                  <a:pt x="168" y="596"/>
                </a:lnTo>
                <a:lnTo>
                  <a:pt x="160" y="596"/>
                </a:lnTo>
                <a:lnTo>
                  <a:pt x="158" y="596"/>
                </a:lnTo>
                <a:lnTo>
                  <a:pt x="156" y="596"/>
                </a:lnTo>
                <a:lnTo>
                  <a:pt x="150" y="596"/>
                </a:lnTo>
                <a:lnTo>
                  <a:pt x="146" y="596"/>
                </a:lnTo>
                <a:lnTo>
                  <a:pt x="141" y="596"/>
                </a:lnTo>
                <a:lnTo>
                  <a:pt x="137" y="596"/>
                </a:lnTo>
                <a:lnTo>
                  <a:pt x="135" y="596"/>
                </a:lnTo>
                <a:lnTo>
                  <a:pt x="125" y="596"/>
                </a:lnTo>
                <a:lnTo>
                  <a:pt x="123" y="596"/>
                </a:lnTo>
                <a:lnTo>
                  <a:pt x="119" y="596"/>
                </a:lnTo>
                <a:lnTo>
                  <a:pt x="113" y="596"/>
                </a:lnTo>
                <a:lnTo>
                  <a:pt x="111" y="596"/>
                </a:lnTo>
                <a:lnTo>
                  <a:pt x="90" y="596"/>
                </a:lnTo>
                <a:lnTo>
                  <a:pt x="70" y="596"/>
                </a:lnTo>
                <a:lnTo>
                  <a:pt x="66" y="596"/>
                </a:lnTo>
                <a:lnTo>
                  <a:pt x="62" y="596"/>
                </a:lnTo>
                <a:lnTo>
                  <a:pt x="53" y="596"/>
                </a:lnTo>
                <a:lnTo>
                  <a:pt x="42" y="596"/>
                </a:lnTo>
                <a:lnTo>
                  <a:pt x="40" y="596"/>
                </a:lnTo>
                <a:lnTo>
                  <a:pt x="33" y="596"/>
                </a:lnTo>
                <a:lnTo>
                  <a:pt x="25" y="596"/>
                </a:lnTo>
                <a:lnTo>
                  <a:pt x="17" y="596"/>
                </a:lnTo>
                <a:lnTo>
                  <a:pt x="14" y="596"/>
                </a:lnTo>
                <a:lnTo>
                  <a:pt x="9" y="596"/>
                </a:lnTo>
                <a:lnTo>
                  <a:pt x="3" y="596"/>
                </a:lnTo>
                <a:lnTo>
                  <a:pt x="4" y="581"/>
                </a:lnTo>
                <a:lnTo>
                  <a:pt x="3" y="573"/>
                </a:lnTo>
                <a:lnTo>
                  <a:pt x="3" y="563"/>
                </a:lnTo>
                <a:lnTo>
                  <a:pt x="3" y="558"/>
                </a:lnTo>
                <a:lnTo>
                  <a:pt x="3" y="550"/>
                </a:lnTo>
                <a:lnTo>
                  <a:pt x="3" y="547"/>
                </a:lnTo>
                <a:lnTo>
                  <a:pt x="3" y="545"/>
                </a:lnTo>
                <a:lnTo>
                  <a:pt x="3" y="539"/>
                </a:lnTo>
                <a:lnTo>
                  <a:pt x="3" y="535"/>
                </a:lnTo>
                <a:lnTo>
                  <a:pt x="3" y="533"/>
                </a:lnTo>
                <a:lnTo>
                  <a:pt x="3" y="531"/>
                </a:lnTo>
                <a:lnTo>
                  <a:pt x="3" y="521"/>
                </a:lnTo>
                <a:lnTo>
                  <a:pt x="3" y="518"/>
                </a:lnTo>
                <a:lnTo>
                  <a:pt x="3" y="507"/>
                </a:lnTo>
                <a:lnTo>
                  <a:pt x="3" y="504"/>
                </a:lnTo>
                <a:lnTo>
                  <a:pt x="3" y="499"/>
                </a:lnTo>
                <a:lnTo>
                  <a:pt x="3" y="496"/>
                </a:lnTo>
                <a:lnTo>
                  <a:pt x="3" y="492"/>
                </a:lnTo>
                <a:lnTo>
                  <a:pt x="3" y="489"/>
                </a:lnTo>
                <a:lnTo>
                  <a:pt x="3" y="483"/>
                </a:lnTo>
                <a:lnTo>
                  <a:pt x="3" y="471"/>
                </a:lnTo>
                <a:lnTo>
                  <a:pt x="3" y="461"/>
                </a:lnTo>
                <a:lnTo>
                  <a:pt x="3" y="458"/>
                </a:lnTo>
                <a:lnTo>
                  <a:pt x="3" y="445"/>
                </a:lnTo>
                <a:lnTo>
                  <a:pt x="3" y="436"/>
                </a:lnTo>
                <a:lnTo>
                  <a:pt x="3" y="435"/>
                </a:lnTo>
                <a:lnTo>
                  <a:pt x="3" y="422"/>
                </a:lnTo>
                <a:lnTo>
                  <a:pt x="3" y="414"/>
                </a:lnTo>
                <a:lnTo>
                  <a:pt x="3" y="410"/>
                </a:lnTo>
                <a:lnTo>
                  <a:pt x="3" y="406"/>
                </a:lnTo>
                <a:lnTo>
                  <a:pt x="3" y="403"/>
                </a:lnTo>
                <a:lnTo>
                  <a:pt x="3" y="396"/>
                </a:lnTo>
                <a:lnTo>
                  <a:pt x="3" y="393"/>
                </a:lnTo>
                <a:lnTo>
                  <a:pt x="3" y="388"/>
                </a:lnTo>
                <a:lnTo>
                  <a:pt x="5" y="384"/>
                </a:lnTo>
                <a:lnTo>
                  <a:pt x="5" y="380"/>
                </a:lnTo>
                <a:lnTo>
                  <a:pt x="4" y="378"/>
                </a:lnTo>
                <a:lnTo>
                  <a:pt x="4" y="371"/>
                </a:lnTo>
                <a:lnTo>
                  <a:pt x="4" y="359"/>
                </a:lnTo>
                <a:lnTo>
                  <a:pt x="5" y="351"/>
                </a:lnTo>
                <a:lnTo>
                  <a:pt x="5" y="345"/>
                </a:lnTo>
                <a:lnTo>
                  <a:pt x="5" y="343"/>
                </a:lnTo>
                <a:lnTo>
                  <a:pt x="5" y="334"/>
                </a:lnTo>
                <a:lnTo>
                  <a:pt x="5" y="314"/>
                </a:lnTo>
                <a:lnTo>
                  <a:pt x="5" y="310"/>
                </a:lnTo>
                <a:lnTo>
                  <a:pt x="5" y="298"/>
                </a:lnTo>
                <a:lnTo>
                  <a:pt x="0" y="284"/>
                </a:lnTo>
                <a:lnTo>
                  <a:pt x="0" y="274"/>
                </a:lnTo>
                <a:lnTo>
                  <a:pt x="0" y="271"/>
                </a:lnTo>
                <a:lnTo>
                  <a:pt x="0" y="259"/>
                </a:lnTo>
                <a:lnTo>
                  <a:pt x="0" y="247"/>
                </a:lnTo>
                <a:lnTo>
                  <a:pt x="0" y="235"/>
                </a:lnTo>
                <a:lnTo>
                  <a:pt x="0" y="226"/>
                </a:lnTo>
                <a:lnTo>
                  <a:pt x="0" y="223"/>
                </a:lnTo>
                <a:lnTo>
                  <a:pt x="0" y="217"/>
                </a:lnTo>
                <a:lnTo>
                  <a:pt x="0" y="211"/>
                </a:lnTo>
                <a:lnTo>
                  <a:pt x="0" y="209"/>
                </a:lnTo>
                <a:lnTo>
                  <a:pt x="0" y="198"/>
                </a:lnTo>
                <a:lnTo>
                  <a:pt x="1" y="186"/>
                </a:lnTo>
                <a:lnTo>
                  <a:pt x="0" y="174"/>
                </a:lnTo>
                <a:lnTo>
                  <a:pt x="1" y="162"/>
                </a:lnTo>
                <a:lnTo>
                  <a:pt x="0" y="149"/>
                </a:lnTo>
                <a:lnTo>
                  <a:pt x="0" y="147"/>
                </a:lnTo>
                <a:lnTo>
                  <a:pt x="1" y="137"/>
                </a:lnTo>
                <a:lnTo>
                  <a:pt x="1" y="134"/>
                </a:lnTo>
                <a:lnTo>
                  <a:pt x="1" y="124"/>
                </a:lnTo>
                <a:lnTo>
                  <a:pt x="1" y="117"/>
                </a:lnTo>
                <a:lnTo>
                  <a:pt x="1" y="115"/>
                </a:lnTo>
                <a:lnTo>
                  <a:pt x="1" y="112"/>
                </a:lnTo>
                <a:lnTo>
                  <a:pt x="1" y="108"/>
                </a:lnTo>
                <a:lnTo>
                  <a:pt x="1" y="99"/>
                </a:lnTo>
                <a:lnTo>
                  <a:pt x="1" y="94"/>
                </a:lnTo>
                <a:lnTo>
                  <a:pt x="1" y="88"/>
                </a:lnTo>
                <a:lnTo>
                  <a:pt x="1" y="87"/>
                </a:lnTo>
                <a:lnTo>
                  <a:pt x="1" y="81"/>
                </a:lnTo>
                <a:lnTo>
                  <a:pt x="1" y="73"/>
                </a:lnTo>
                <a:lnTo>
                  <a:pt x="1" y="71"/>
                </a:lnTo>
                <a:lnTo>
                  <a:pt x="1" y="69"/>
                </a:lnTo>
                <a:lnTo>
                  <a:pt x="1" y="62"/>
                </a:lnTo>
                <a:lnTo>
                  <a:pt x="1" y="55"/>
                </a:lnTo>
                <a:lnTo>
                  <a:pt x="0" y="49"/>
                </a:lnTo>
                <a:lnTo>
                  <a:pt x="0" y="37"/>
                </a:lnTo>
                <a:lnTo>
                  <a:pt x="0" y="24"/>
                </a:lnTo>
                <a:lnTo>
                  <a:pt x="0" y="12"/>
                </a:lnTo>
                <a:lnTo>
                  <a:pt x="1" y="6"/>
                </a:lnTo>
                <a:lnTo>
                  <a:pt x="1" y="3"/>
                </a:lnTo>
                <a:lnTo>
                  <a:pt x="0" y="1"/>
                </a:lnTo>
              </a:path>
            </a:pathLst>
          </a:custGeom>
          <a:noFill/>
          <a:ln w="28575" cap="rnd">
            <a:solidFill>
              <a:srgbClr val="000000"/>
            </a:solidFill>
            <a:round/>
            <a:headEnd/>
            <a:tailEnd/>
          </a:ln>
        </p:spPr>
        <p:txBody>
          <a:bodyPr/>
          <a:lstStyle/>
          <a:p>
            <a:endParaRPr lang="en-US"/>
          </a:p>
        </p:txBody>
      </p:sp>
      <p:sp>
        <p:nvSpPr>
          <p:cNvPr id="3175" name="Freeform 295"/>
          <p:cNvSpPr>
            <a:spLocks/>
          </p:cNvSpPr>
          <p:nvPr/>
        </p:nvSpPr>
        <p:spPr bwMode="auto">
          <a:xfrm>
            <a:off x="6605588" y="1944688"/>
            <a:ext cx="633412" cy="514350"/>
          </a:xfrm>
          <a:custGeom>
            <a:avLst/>
            <a:gdLst>
              <a:gd name="T0" fmla="*/ 2147483646 w 439"/>
              <a:gd name="T1" fmla="*/ 0 h 368"/>
              <a:gd name="T2" fmla="*/ 2147483646 w 439"/>
              <a:gd name="T3" fmla="*/ 0 h 368"/>
              <a:gd name="T4" fmla="*/ 2147483646 w 439"/>
              <a:gd name="T5" fmla="*/ 0 h 368"/>
              <a:gd name="T6" fmla="*/ 2147483646 w 439"/>
              <a:gd name="T7" fmla="*/ 0 h 368"/>
              <a:gd name="T8" fmla="*/ 2147483646 w 439"/>
              <a:gd name="T9" fmla="*/ 0 h 368"/>
              <a:gd name="T10" fmla="*/ 2147483646 w 439"/>
              <a:gd name="T11" fmla="*/ 0 h 368"/>
              <a:gd name="T12" fmla="*/ 2147483646 w 439"/>
              <a:gd name="T13" fmla="*/ 0 h 368"/>
              <a:gd name="T14" fmla="*/ 2147483646 w 439"/>
              <a:gd name="T15" fmla="*/ 0 h 368"/>
              <a:gd name="T16" fmla="*/ 2147483646 w 439"/>
              <a:gd name="T17" fmla="*/ 0 h 368"/>
              <a:gd name="T18" fmla="*/ 2147483646 w 439"/>
              <a:gd name="T19" fmla="*/ 0 h 368"/>
              <a:gd name="T20" fmla="*/ 2147483646 w 439"/>
              <a:gd name="T21" fmla="*/ 0 h 368"/>
              <a:gd name="T22" fmla="*/ 2147483646 w 439"/>
              <a:gd name="T23" fmla="*/ 0 h 368"/>
              <a:gd name="T24" fmla="*/ 2147483646 w 439"/>
              <a:gd name="T25" fmla="*/ 0 h 368"/>
              <a:gd name="T26" fmla="*/ 2147483646 w 439"/>
              <a:gd name="T27" fmla="*/ 0 h 368"/>
              <a:gd name="T28" fmla="*/ 2147483646 w 439"/>
              <a:gd name="T29" fmla="*/ 0 h 368"/>
              <a:gd name="T30" fmla="*/ 2147483646 w 439"/>
              <a:gd name="T31" fmla="*/ 0 h 368"/>
              <a:gd name="T32" fmla="*/ 2147483646 w 439"/>
              <a:gd name="T33" fmla="*/ 2147483646 h 368"/>
              <a:gd name="T34" fmla="*/ 2147483646 w 439"/>
              <a:gd name="T35" fmla="*/ 2147483646 h 368"/>
              <a:gd name="T36" fmla="*/ 2147483646 w 439"/>
              <a:gd name="T37" fmla="*/ 2147483646 h 368"/>
              <a:gd name="T38" fmla="*/ 2147483646 w 439"/>
              <a:gd name="T39" fmla="*/ 2147483646 h 368"/>
              <a:gd name="T40" fmla="*/ 2147483646 w 439"/>
              <a:gd name="T41" fmla="*/ 2147483646 h 368"/>
              <a:gd name="T42" fmla="*/ 2147483646 w 439"/>
              <a:gd name="T43" fmla="*/ 2147483646 h 368"/>
              <a:gd name="T44" fmla="*/ 2147483646 w 439"/>
              <a:gd name="T45" fmla="*/ 2147483646 h 368"/>
              <a:gd name="T46" fmla="*/ 2147483646 w 439"/>
              <a:gd name="T47" fmla="*/ 2147483646 h 368"/>
              <a:gd name="T48" fmla="*/ 2147483646 w 439"/>
              <a:gd name="T49" fmla="*/ 2147483646 h 368"/>
              <a:gd name="T50" fmla="*/ 2147483646 w 439"/>
              <a:gd name="T51" fmla="*/ 2147483646 h 368"/>
              <a:gd name="T52" fmla="*/ 2147483646 w 439"/>
              <a:gd name="T53" fmla="*/ 2147483646 h 368"/>
              <a:gd name="T54" fmla="*/ 2147483646 w 439"/>
              <a:gd name="T55" fmla="*/ 2147483646 h 368"/>
              <a:gd name="T56" fmla="*/ 2147483646 w 439"/>
              <a:gd name="T57" fmla="*/ 2147483646 h 368"/>
              <a:gd name="T58" fmla="*/ 2147483646 w 439"/>
              <a:gd name="T59" fmla="*/ 2147483646 h 368"/>
              <a:gd name="T60" fmla="*/ 2147483646 w 439"/>
              <a:gd name="T61" fmla="*/ 2147483646 h 368"/>
              <a:gd name="T62" fmla="*/ 2147483646 w 439"/>
              <a:gd name="T63" fmla="*/ 2147483646 h 368"/>
              <a:gd name="T64" fmla="*/ 2147483646 w 439"/>
              <a:gd name="T65" fmla="*/ 2147483646 h 368"/>
              <a:gd name="T66" fmla="*/ 2147483646 w 439"/>
              <a:gd name="T67" fmla="*/ 2147483646 h 368"/>
              <a:gd name="T68" fmla="*/ 2147483646 w 439"/>
              <a:gd name="T69" fmla="*/ 2147483646 h 368"/>
              <a:gd name="T70" fmla="*/ 2147483646 w 439"/>
              <a:gd name="T71" fmla="*/ 2147483646 h 368"/>
              <a:gd name="T72" fmla="*/ 2147483646 w 439"/>
              <a:gd name="T73" fmla="*/ 2147483646 h 368"/>
              <a:gd name="T74" fmla="*/ 2147483646 w 439"/>
              <a:gd name="T75" fmla="*/ 2147483646 h 368"/>
              <a:gd name="T76" fmla="*/ 2147483646 w 439"/>
              <a:gd name="T77" fmla="*/ 2147483646 h 368"/>
              <a:gd name="T78" fmla="*/ 2147483646 w 439"/>
              <a:gd name="T79" fmla="*/ 2147483646 h 368"/>
              <a:gd name="T80" fmla="*/ 2147483646 w 439"/>
              <a:gd name="T81" fmla="*/ 2147483646 h 368"/>
              <a:gd name="T82" fmla="*/ 2147483646 w 439"/>
              <a:gd name="T83" fmla="*/ 2147483646 h 368"/>
              <a:gd name="T84" fmla="*/ 2147483646 w 439"/>
              <a:gd name="T85" fmla="*/ 2147483646 h 368"/>
              <a:gd name="T86" fmla="*/ 0 w 439"/>
              <a:gd name="T87" fmla="*/ 2147483646 h 368"/>
              <a:gd name="T88" fmla="*/ 0 w 439"/>
              <a:gd name="T89" fmla="*/ 2147483646 h 368"/>
              <a:gd name="T90" fmla="*/ 0 w 439"/>
              <a:gd name="T91" fmla="*/ 2147483646 h 368"/>
              <a:gd name="T92" fmla="*/ 2147483646 w 439"/>
              <a:gd name="T93" fmla="*/ 2147483646 h 368"/>
              <a:gd name="T94" fmla="*/ 0 w 439"/>
              <a:gd name="T95" fmla="*/ 2147483646 h 368"/>
              <a:gd name="T96" fmla="*/ 0 w 439"/>
              <a:gd name="T97" fmla="*/ 2147483646 h 368"/>
              <a:gd name="T98" fmla="*/ 2147483646 w 439"/>
              <a:gd name="T99" fmla="*/ 2147483646 h 368"/>
              <a:gd name="T100" fmla="*/ 2147483646 w 439"/>
              <a:gd name="T101" fmla="*/ 2147483646 h 368"/>
              <a:gd name="T102" fmla="*/ 2147483646 w 439"/>
              <a:gd name="T103" fmla="*/ 2147483646 h 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9"/>
              <a:gd name="T157" fmla="*/ 0 h 368"/>
              <a:gd name="T158" fmla="*/ 439 w 439"/>
              <a:gd name="T159" fmla="*/ 368 h 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9" h="368">
                <a:moveTo>
                  <a:pt x="1" y="0"/>
                </a:moveTo>
                <a:lnTo>
                  <a:pt x="8" y="0"/>
                </a:lnTo>
                <a:lnTo>
                  <a:pt x="13" y="0"/>
                </a:lnTo>
                <a:lnTo>
                  <a:pt x="17" y="0"/>
                </a:lnTo>
                <a:lnTo>
                  <a:pt x="20" y="0"/>
                </a:lnTo>
                <a:lnTo>
                  <a:pt x="24" y="0"/>
                </a:lnTo>
                <a:lnTo>
                  <a:pt x="29" y="0"/>
                </a:lnTo>
                <a:lnTo>
                  <a:pt x="34" y="0"/>
                </a:lnTo>
                <a:lnTo>
                  <a:pt x="36" y="0"/>
                </a:lnTo>
                <a:lnTo>
                  <a:pt x="41" y="0"/>
                </a:lnTo>
                <a:lnTo>
                  <a:pt x="46" y="0"/>
                </a:lnTo>
                <a:lnTo>
                  <a:pt x="48" y="0"/>
                </a:lnTo>
                <a:lnTo>
                  <a:pt x="60" y="0"/>
                </a:lnTo>
                <a:lnTo>
                  <a:pt x="63" y="0"/>
                </a:lnTo>
                <a:lnTo>
                  <a:pt x="71" y="0"/>
                </a:lnTo>
                <a:lnTo>
                  <a:pt x="73" y="0"/>
                </a:lnTo>
                <a:lnTo>
                  <a:pt x="79" y="0"/>
                </a:lnTo>
                <a:lnTo>
                  <a:pt x="82" y="0"/>
                </a:lnTo>
                <a:lnTo>
                  <a:pt x="88" y="0"/>
                </a:lnTo>
                <a:lnTo>
                  <a:pt x="94" y="0"/>
                </a:lnTo>
                <a:lnTo>
                  <a:pt x="96" y="0"/>
                </a:lnTo>
                <a:lnTo>
                  <a:pt x="106" y="0"/>
                </a:lnTo>
                <a:lnTo>
                  <a:pt x="108" y="0"/>
                </a:lnTo>
                <a:lnTo>
                  <a:pt x="118" y="0"/>
                </a:lnTo>
                <a:lnTo>
                  <a:pt x="121" y="0"/>
                </a:lnTo>
                <a:lnTo>
                  <a:pt x="130" y="0"/>
                </a:lnTo>
                <a:lnTo>
                  <a:pt x="133" y="0"/>
                </a:lnTo>
                <a:lnTo>
                  <a:pt x="144" y="0"/>
                </a:lnTo>
                <a:lnTo>
                  <a:pt x="146" y="0"/>
                </a:lnTo>
                <a:lnTo>
                  <a:pt x="148" y="0"/>
                </a:lnTo>
                <a:lnTo>
                  <a:pt x="155" y="0"/>
                </a:lnTo>
                <a:lnTo>
                  <a:pt x="159" y="0"/>
                </a:lnTo>
                <a:lnTo>
                  <a:pt x="167" y="0"/>
                </a:lnTo>
                <a:lnTo>
                  <a:pt x="169" y="0"/>
                </a:lnTo>
                <a:lnTo>
                  <a:pt x="176" y="0"/>
                </a:lnTo>
                <a:lnTo>
                  <a:pt x="180" y="0"/>
                </a:lnTo>
                <a:lnTo>
                  <a:pt x="181" y="0"/>
                </a:lnTo>
                <a:lnTo>
                  <a:pt x="191" y="0"/>
                </a:lnTo>
                <a:lnTo>
                  <a:pt x="193" y="0"/>
                </a:lnTo>
                <a:lnTo>
                  <a:pt x="202" y="0"/>
                </a:lnTo>
                <a:lnTo>
                  <a:pt x="203" y="0"/>
                </a:lnTo>
                <a:lnTo>
                  <a:pt x="205" y="0"/>
                </a:lnTo>
                <a:lnTo>
                  <a:pt x="212" y="0"/>
                </a:lnTo>
                <a:lnTo>
                  <a:pt x="213" y="0"/>
                </a:lnTo>
                <a:lnTo>
                  <a:pt x="216" y="0"/>
                </a:lnTo>
                <a:lnTo>
                  <a:pt x="219" y="0"/>
                </a:lnTo>
                <a:lnTo>
                  <a:pt x="230" y="0"/>
                </a:lnTo>
                <a:lnTo>
                  <a:pt x="231" y="0"/>
                </a:lnTo>
                <a:lnTo>
                  <a:pt x="241" y="0"/>
                </a:lnTo>
                <a:lnTo>
                  <a:pt x="242" y="0"/>
                </a:lnTo>
                <a:lnTo>
                  <a:pt x="253" y="0"/>
                </a:lnTo>
                <a:lnTo>
                  <a:pt x="255" y="0"/>
                </a:lnTo>
                <a:lnTo>
                  <a:pt x="265" y="0"/>
                </a:lnTo>
                <a:lnTo>
                  <a:pt x="267" y="0"/>
                </a:lnTo>
                <a:lnTo>
                  <a:pt x="278" y="0"/>
                </a:lnTo>
                <a:lnTo>
                  <a:pt x="279" y="0"/>
                </a:lnTo>
                <a:lnTo>
                  <a:pt x="285" y="0"/>
                </a:lnTo>
                <a:lnTo>
                  <a:pt x="289" y="0"/>
                </a:lnTo>
                <a:lnTo>
                  <a:pt x="290" y="0"/>
                </a:lnTo>
                <a:lnTo>
                  <a:pt x="291" y="0"/>
                </a:lnTo>
                <a:lnTo>
                  <a:pt x="302" y="0"/>
                </a:lnTo>
                <a:lnTo>
                  <a:pt x="303" y="0"/>
                </a:lnTo>
                <a:lnTo>
                  <a:pt x="313" y="0"/>
                </a:lnTo>
                <a:lnTo>
                  <a:pt x="314" y="0"/>
                </a:lnTo>
                <a:lnTo>
                  <a:pt x="320" y="0"/>
                </a:lnTo>
                <a:lnTo>
                  <a:pt x="326" y="0"/>
                </a:lnTo>
                <a:lnTo>
                  <a:pt x="338" y="0"/>
                </a:lnTo>
                <a:lnTo>
                  <a:pt x="342" y="0"/>
                </a:lnTo>
                <a:lnTo>
                  <a:pt x="351" y="0"/>
                </a:lnTo>
                <a:lnTo>
                  <a:pt x="363" y="0"/>
                </a:lnTo>
                <a:lnTo>
                  <a:pt x="370" y="0"/>
                </a:lnTo>
                <a:lnTo>
                  <a:pt x="375" y="0"/>
                </a:lnTo>
                <a:lnTo>
                  <a:pt x="381" y="0"/>
                </a:lnTo>
                <a:lnTo>
                  <a:pt x="387" y="0"/>
                </a:lnTo>
                <a:lnTo>
                  <a:pt x="399" y="0"/>
                </a:lnTo>
                <a:lnTo>
                  <a:pt x="411" y="0"/>
                </a:lnTo>
                <a:lnTo>
                  <a:pt x="423" y="0"/>
                </a:lnTo>
                <a:lnTo>
                  <a:pt x="426" y="0"/>
                </a:lnTo>
                <a:lnTo>
                  <a:pt x="434" y="0"/>
                </a:lnTo>
                <a:lnTo>
                  <a:pt x="436" y="0"/>
                </a:lnTo>
                <a:lnTo>
                  <a:pt x="436" y="13"/>
                </a:lnTo>
                <a:lnTo>
                  <a:pt x="436" y="26"/>
                </a:lnTo>
                <a:lnTo>
                  <a:pt x="436" y="29"/>
                </a:lnTo>
                <a:lnTo>
                  <a:pt x="436" y="38"/>
                </a:lnTo>
                <a:lnTo>
                  <a:pt x="436" y="49"/>
                </a:lnTo>
                <a:lnTo>
                  <a:pt x="436" y="62"/>
                </a:lnTo>
                <a:lnTo>
                  <a:pt x="436" y="66"/>
                </a:lnTo>
                <a:lnTo>
                  <a:pt x="436" y="74"/>
                </a:lnTo>
                <a:lnTo>
                  <a:pt x="436" y="79"/>
                </a:lnTo>
                <a:lnTo>
                  <a:pt x="436" y="87"/>
                </a:lnTo>
                <a:lnTo>
                  <a:pt x="436" y="89"/>
                </a:lnTo>
                <a:lnTo>
                  <a:pt x="436" y="100"/>
                </a:lnTo>
                <a:lnTo>
                  <a:pt x="436" y="104"/>
                </a:lnTo>
                <a:lnTo>
                  <a:pt x="436" y="112"/>
                </a:lnTo>
                <a:lnTo>
                  <a:pt x="436" y="117"/>
                </a:lnTo>
                <a:lnTo>
                  <a:pt x="436" y="124"/>
                </a:lnTo>
                <a:lnTo>
                  <a:pt x="436" y="137"/>
                </a:lnTo>
                <a:lnTo>
                  <a:pt x="436" y="144"/>
                </a:lnTo>
                <a:lnTo>
                  <a:pt x="436" y="149"/>
                </a:lnTo>
                <a:lnTo>
                  <a:pt x="436" y="158"/>
                </a:lnTo>
                <a:lnTo>
                  <a:pt x="436" y="160"/>
                </a:lnTo>
                <a:lnTo>
                  <a:pt x="436" y="167"/>
                </a:lnTo>
                <a:lnTo>
                  <a:pt x="436" y="171"/>
                </a:lnTo>
                <a:lnTo>
                  <a:pt x="436" y="173"/>
                </a:lnTo>
                <a:lnTo>
                  <a:pt x="436" y="180"/>
                </a:lnTo>
                <a:lnTo>
                  <a:pt x="436" y="185"/>
                </a:lnTo>
                <a:lnTo>
                  <a:pt x="436" y="191"/>
                </a:lnTo>
                <a:lnTo>
                  <a:pt x="438" y="195"/>
                </a:lnTo>
                <a:lnTo>
                  <a:pt x="438" y="198"/>
                </a:lnTo>
                <a:lnTo>
                  <a:pt x="438" y="210"/>
                </a:lnTo>
                <a:lnTo>
                  <a:pt x="438" y="214"/>
                </a:lnTo>
                <a:lnTo>
                  <a:pt x="438" y="224"/>
                </a:lnTo>
                <a:lnTo>
                  <a:pt x="438" y="235"/>
                </a:lnTo>
                <a:lnTo>
                  <a:pt x="438" y="248"/>
                </a:lnTo>
                <a:lnTo>
                  <a:pt x="438" y="251"/>
                </a:lnTo>
                <a:lnTo>
                  <a:pt x="438" y="257"/>
                </a:lnTo>
                <a:lnTo>
                  <a:pt x="436" y="260"/>
                </a:lnTo>
                <a:lnTo>
                  <a:pt x="436" y="270"/>
                </a:lnTo>
                <a:lnTo>
                  <a:pt x="436" y="272"/>
                </a:lnTo>
                <a:lnTo>
                  <a:pt x="436" y="284"/>
                </a:lnTo>
                <a:lnTo>
                  <a:pt x="436" y="291"/>
                </a:lnTo>
                <a:lnTo>
                  <a:pt x="436" y="293"/>
                </a:lnTo>
                <a:lnTo>
                  <a:pt x="436" y="295"/>
                </a:lnTo>
                <a:lnTo>
                  <a:pt x="438" y="296"/>
                </a:lnTo>
                <a:lnTo>
                  <a:pt x="438" y="309"/>
                </a:lnTo>
                <a:lnTo>
                  <a:pt x="438" y="314"/>
                </a:lnTo>
                <a:lnTo>
                  <a:pt x="438" y="321"/>
                </a:lnTo>
                <a:lnTo>
                  <a:pt x="438" y="334"/>
                </a:lnTo>
                <a:lnTo>
                  <a:pt x="438" y="345"/>
                </a:lnTo>
                <a:lnTo>
                  <a:pt x="438" y="359"/>
                </a:lnTo>
                <a:lnTo>
                  <a:pt x="438" y="367"/>
                </a:lnTo>
                <a:lnTo>
                  <a:pt x="432" y="367"/>
                </a:lnTo>
                <a:lnTo>
                  <a:pt x="428" y="367"/>
                </a:lnTo>
                <a:lnTo>
                  <a:pt x="419" y="367"/>
                </a:lnTo>
                <a:lnTo>
                  <a:pt x="412" y="367"/>
                </a:lnTo>
                <a:lnTo>
                  <a:pt x="395" y="367"/>
                </a:lnTo>
                <a:lnTo>
                  <a:pt x="377" y="367"/>
                </a:lnTo>
                <a:lnTo>
                  <a:pt x="367" y="367"/>
                </a:lnTo>
                <a:lnTo>
                  <a:pt x="365" y="367"/>
                </a:lnTo>
                <a:lnTo>
                  <a:pt x="352" y="367"/>
                </a:lnTo>
                <a:lnTo>
                  <a:pt x="349" y="367"/>
                </a:lnTo>
                <a:lnTo>
                  <a:pt x="347" y="367"/>
                </a:lnTo>
                <a:lnTo>
                  <a:pt x="345" y="367"/>
                </a:lnTo>
                <a:lnTo>
                  <a:pt x="340" y="367"/>
                </a:lnTo>
                <a:lnTo>
                  <a:pt x="327" y="367"/>
                </a:lnTo>
                <a:lnTo>
                  <a:pt x="324" y="367"/>
                </a:lnTo>
                <a:lnTo>
                  <a:pt x="320" y="367"/>
                </a:lnTo>
                <a:lnTo>
                  <a:pt x="319" y="367"/>
                </a:lnTo>
                <a:lnTo>
                  <a:pt x="316" y="367"/>
                </a:lnTo>
                <a:lnTo>
                  <a:pt x="309" y="367"/>
                </a:lnTo>
                <a:lnTo>
                  <a:pt x="303" y="367"/>
                </a:lnTo>
                <a:lnTo>
                  <a:pt x="298" y="367"/>
                </a:lnTo>
                <a:lnTo>
                  <a:pt x="294" y="367"/>
                </a:lnTo>
                <a:lnTo>
                  <a:pt x="291" y="367"/>
                </a:lnTo>
                <a:lnTo>
                  <a:pt x="285" y="367"/>
                </a:lnTo>
                <a:lnTo>
                  <a:pt x="279" y="367"/>
                </a:lnTo>
                <a:lnTo>
                  <a:pt x="270" y="367"/>
                </a:lnTo>
                <a:lnTo>
                  <a:pt x="268" y="367"/>
                </a:lnTo>
                <a:lnTo>
                  <a:pt x="266" y="367"/>
                </a:lnTo>
                <a:lnTo>
                  <a:pt x="261" y="367"/>
                </a:lnTo>
                <a:lnTo>
                  <a:pt x="260" y="367"/>
                </a:lnTo>
                <a:lnTo>
                  <a:pt x="256" y="367"/>
                </a:lnTo>
                <a:lnTo>
                  <a:pt x="252" y="367"/>
                </a:lnTo>
                <a:lnTo>
                  <a:pt x="242" y="367"/>
                </a:lnTo>
                <a:lnTo>
                  <a:pt x="239" y="367"/>
                </a:lnTo>
                <a:lnTo>
                  <a:pt x="232" y="367"/>
                </a:lnTo>
                <a:lnTo>
                  <a:pt x="230" y="367"/>
                </a:lnTo>
                <a:lnTo>
                  <a:pt x="219" y="367"/>
                </a:lnTo>
                <a:lnTo>
                  <a:pt x="213" y="367"/>
                </a:lnTo>
                <a:lnTo>
                  <a:pt x="211" y="367"/>
                </a:lnTo>
                <a:lnTo>
                  <a:pt x="206" y="367"/>
                </a:lnTo>
                <a:lnTo>
                  <a:pt x="205" y="367"/>
                </a:lnTo>
                <a:lnTo>
                  <a:pt x="194" y="367"/>
                </a:lnTo>
                <a:lnTo>
                  <a:pt x="187" y="367"/>
                </a:lnTo>
                <a:lnTo>
                  <a:pt x="182" y="367"/>
                </a:lnTo>
                <a:lnTo>
                  <a:pt x="169" y="367"/>
                </a:lnTo>
                <a:lnTo>
                  <a:pt x="167" y="367"/>
                </a:lnTo>
                <a:lnTo>
                  <a:pt x="158" y="367"/>
                </a:lnTo>
                <a:lnTo>
                  <a:pt x="151" y="367"/>
                </a:lnTo>
                <a:lnTo>
                  <a:pt x="148" y="367"/>
                </a:lnTo>
                <a:lnTo>
                  <a:pt x="146" y="367"/>
                </a:lnTo>
                <a:lnTo>
                  <a:pt x="144" y="367"/>
                </a:lnTo>
                <a:lnTo>
                  <a:pt x="138" y="367"/>
                </a:lnTo>
                <a:lnTo>
                  <a:pt x="135" y="367"/>
                </a:lnTo>
                <a:lnTo>
                  <a:pt x="134" y="367"/>
                </a:lnTo>
                <a:lnTo>
                  <a:pt x="124" y="367"/>
                </a:lnTo>
                <a:lnTo>
                  <a:pt x="119" y="367"/>
                </a:lnTo>
                <a:lnTo>
                  <a:pt x="116" y="367"/>
                </a:lnTo>
                <a:lnTo>
                  <a:pt x="113" y="367"/>
                </a:lnTo>
                <a:lnTo>
                  <a:pt x="108" y="367"/>
                </a:lnTo>
                <a:lnTo>
                  <a:pt x="105" y="367"/>
                </a:lnTo>
                <a:lnTo>
                  <a:pt x="103" y="367"/>
                </a:lnTo>
                <a:lnTo>
                  <a:pt x="101" y="367"/>
                </a:lnTo>
                <a:lnTo>
                  <a:pt x="99" y="367"/>
                </a:lnTo>
                <a:lnTo>
                  <a:pt x="95" y="367"/>
                </a:lnTo>
                <a:lnTo>
                  <a:pt x="85" y="367"/>
                </a:lnTo>
                <a:lnTo>
                  <a:pt x="73" y="367"/>
                </a:lnTo>
                <a:lnTo>
                  <a:pt x="68" y="367"/>
                </a:lnTo>
                <a:lnTo>
                  <a:pt x="60" y="367"/>
                </a:lnTo>
                <a:lnTo>
                  <a:pt x="52" y="367"/>
                </a:lnTo>
                <a:lnTo>
                  <a:pt x="48" y="367"/>
                </a:lnTo>
                <a:lnTo>
                  <a:pt x="47" y="367"/>
                </a:lnTo>
                <a:lnTo>
                  <a:pt x="36" y="367"/>
                </a:lnTo>
                <a:lnTo>
                  <a:pt x="24" y="367"/>
                </a:lnTo>
                <a:lnTo>
                  <a:pt x="13" y="367"/>
                </a:lnTo>
                <a:lnTo>
                  <a:pt x="5" y="367"/>
                </a:lnTo>
                <a:lnTo>
                  <a:pt x="1" y="367"/>
                </a:lnTo>
                <a:lnTo>
                  <a:pt x="1" y="359"/>
                </a:lnTo>
                <a:lnTo>
                  <a:pt x="1" y="354"/>
                </a:lnTo>
                <a:lnTo>
                  <a:pt x="1" y="352"/>
                </a:lnTo>
                <a:lnTo>
                  <a:pt x="1" y="344"/>
                </a:lnTo>
                <a:lnTo>
                  <a:pt x="1" y="335"/>
                </a:lnTo>
                <a:lnTo>
                  <a:pt x="1" y="322"/>
                </a:lnTo>
                <a:lnTo>
                  <a:pt x="1" y="319"/>
                </a:lnTo>
                <a:lnTo>
                  <a:pt x="1" y="309"/>
                </a:lnTo>
                <a:lnTo>
                  <a:pt x="0" y="295"/>
                </a:lnTo>
                <a:lnTo>
                  <a:pt x="0" y="293"/>
                </a:lnTo>
                <a:lnTo>
                  <a:pt x="0" y="291"/>
                </a:lnTo>
                <a:lnTo>
                  <a:pt x="0" y="284"/>
                </a:lnTo>
                <a:lnTo>
                  <a:pt x="0" y="279"/>
                </a:lnTo>
                <a:lnTo>
                  <a:pt x="1" y="275"/>
                </a:lnTo>
                <a:lnTo>
                  <a:pt x="0" y="272"/>
                </a:lnTo>
                <a:lnTo>
                  <a:pt x="0" y="267"/>
                </a:lnTo>
                <a:lnTo>
                  <a:pt x="0" y="260"/>
                </a:lnTo>
                <a:lnTo>
                  <a:pt x="0" y="254"/>
                </a:lnTo>
                <a:lnTo>
                  <a:pt x="0" y="245"/>
                </a:lnTo>
                <a:lnTo>
                  <a:pt x="0" y="235"/>
                </a:lnTo>
                <a:lnTo>
                  <a:pt x="0" y="232"/>
                </a:lnTo>
                <a:lnTo>
                  <a:pt x="0" y="227"/>
                </a:lnTo>
                <a:lnTo>
                  <a:pt x="0" y="222"/>
                </a:lnTo>
                <a:lnTo>
                  <a:pt x="0" y="216"/>
                </a:lnTo>
                <a:lnTo>
                  <a:pt x="0" y="210"/>
                </a:lnTo>
                <a:lnTo>
                  <a:pt x="0" y="198"/>
                </a:lnTo>
                <a:lnTo>
                  <a:pt x="1" y="191"/>
                </a:lnTo>
                <a:lnTo>
                  <a:pt x="1" y="189"/>
                </a:lnTo>
                <a:lnTo>
                  <a:pt x="0" y="185"/>
                </a:lnTo>
                <a:lnTo>
                  <a:pt x="1" y="180"/>
                </a:lnTo>
                <a:lnTo>
                  <a:pt x="1" y="173"/>
                </a:lnTo>
                <a:lnTo>
                  <a:pt x="0" y="160"/>
                </a:lnTo>
                <a:lnTo>
                  <a:pt x="0" y="155"/>
                </a:lnTo>
                <a:lnTo>
                  <a:pt x="0" y="149"/>
                </a:lnTo>
                <a:lnTo>
                  <a:pt x="0" y="137"/>
                </a:lnTo>
                <a:lnTo>
                  <a:pt x="0" y="124"/>
                </a:lnTo>
                <a:lnTo>
                  <a:pt x="0" y="117"/>
                </a:lnTo>
                <a:lnTo>
                  <a:pt x="0" y="111"/>
                </a:lnTo>
                <a:lnTo>
                  <a:pt x="0" y="98"/>
                </a:lnTo>
                <a:lnTo>
                  <a:pt x="0" y="88"/>
                </a:lnTo>
                <a:lnTo>
                  <a:pt x="0" y="86"/>
                </a:lnTo>
                <a:lnTo>
                  <a:pt x="1" y="74"/>
                </a:lnTo>
                <a:lnTo>
                  <a:pt x="1" y="72"/>
                </a:lnTo>
                <a:lnTo>
                  <a:pt x="1" y="71"/>
                </a:lnTo>
                <a:lnTo>
                  <a:pt x="1" y="64"/>
                </a:lnTo>
                <a:lnTo>
                  <a:pt x="1" y="62"/>
                </a:lnTo>
                <a:lnTo>
                  <a:pt x="1" y="49"/>
                </a:lnTo>
                <a:lnTo>
                  <a:pt x="1" y="47"/>
                </a:lnTo>
                <a:lnTo>
                  <a:pt x="1" y="44"/>
                </a:lnTo>
                <a:lnTo>
                  <a:pt x="1" y="38"/>
                </a:lnTo>
                <a:lnTo>
                  <a:pt x="1" y="27"/>
                </a:lnTo>
                <a:lnTo>
                  <a:pt x="1" y="26"/>
                </a:lnTo>
                <a:lnTo>
                  <a:pt x="1" y="18"/>
                </a:lnTo>
                <a:lnTo>
                  <a:pt x="1" y="12"/>
                </a:lnTo>
                <a:lnTo>
                  <a:pt x="1" y="0"/>
                </a:lnTo>
              </a:path>
            </a:pathLst>
          </a:custGeom>
          <a:solidFill>
            <a:schemeClr val="accent4">
              <a:lumMod val="40000"/>
              <a:lumOff val="60000"/>
            </a:schemeClr>
          </a:solidFill>
          <a:ln w="12700" cap="rnd">
            <a:solidFill>
              <a:srgbClr val="000000"/>
            </a:solidFill>
            <a:round/>
            <a:headEnd/>
            <a:tailEnd/>
          </a:ln>
        </p:spPr>
        <p:txBody>
          <a:bodyPr/>
          <a:lstStyle/>
          <a:p>
            <a:endParaRPr lang="en-US"/>
          </a:p>
        </p:txBody>
      </p:sp>
      <p:sp>
        <p:nvSpPr>
          <p:cNvPr id="3176" name="Freeform 296" descr="10%"/>
          <p:cNvSpPr>
            <a:spLocks/>
          </p:cNvSpPr>
          <p:nvPr/>
        </p:nvSpPr>
        <p:spPr bwMode="auto">
          <a:xfrm>
            <a:off x="6596063" y="1460501"/>
            <a:ext cx="641350" cy="485775"/>
          </a:xfrm>
          <a:custGeom>
            <a:avLst/>
            <a:gdLst>
              <a:gd name="T0" fmla="*/ 2147483646 w 444"/>
              <a:gd name="T1" fmla="*/ 0 h 346"/>
              <a:gd name="T2" fmla="*/ 2147483646 w 444"/>
              <a:gd name="T3" fmla="*/ 0 h 346"/>
              <a:gd name="T4" fmla="*/ 2147483646 w 444"/>
              <a:gd name="T5" fmla="*/ 0 h 346"/>
              <a:gd name="T6" fmla="*/ 2147483646 w 444"/>
              <a:gd name="T7" fmla="*/ 0 h 346"/>
              <a:gd name="T8" fmla="*/ 2147483646 w 444"/>
              <a:gd name="T9" fmla="*/ 0 h 346"/>
              <a:gd name="T10" fmla="*/ 2147483646 w 444"/>
              <a:gd name="T11" fmla="*/ 0 h 346"/>
              <a:gd name="T12" fmla="*/ 2147483646 w 444"/>
              <a:gd name="T13" fmla="*/ 0 h 346"/>
              <a:gd name="T14" fmla="*/ 2147483646 w 444"/>
              <a:gd name="T15" fmla="*/ 0 h 346"/>
              <a:gd name="T16" fmla="*/ 2147483646 w 444"/>
              <a:gd name="T17" fmla="*/ 0 h 346"/>
              <a:gd name="T18" fmla="*/ 2147483646 w 444"/>
              <a:gd name="T19" fmla="*/ 0 h 346"/>
              <a:gd name="T20" fmla="*/ 2147483646 w 444"/>
              <a:gd name="T21" fmla="*/ 2147483646 h 346"/>
              <a:gd name="T22" fmla="*/ 2147483646 w 444"/>
              <a:gd name="T23" fmla="*/ 2147483646 h 346"/>
              <a:gd name="T24" fmla="*/ 2147483646 w 444"/>
              <a:gd name="T25" fmla="*/ 2147483646 h 346"/>
              <a:gd name="T26" fmla="*/ 2147483646 w 444"/>
              <a:gd name="T27" fmla="*/ 2147483646 h 346"/>
              <a:gd name="T28" fmla="*/ 2147483646 w 444"/>
              <a:gd name="T29" fmla="*/ 2147483646 h 346"/>
              <a:gd name="T30" fmla="*/ 2147483646 w 444"/>
              <a:gd name="T31" fmla="*/ 2147483646 h 346"/>
              <a:gd name="T32" fmla="*/ 2147483646 w 444"/>
              <a:gd name="T33" fmla="*/ 2147483646 h 346"/>
              <a:gd name="T34" fmla="*/ 2147483646 w 444"/>
              <a:gd name="T35" fmla="*/ 2147483646 h 346"/>
              <a:gd name="T36" fmla="*/ 2147483646 w 444"/>
              <a:gd name="T37" fmla="*/ 2147483646 h 346"/>
              <a:gd name="T38" fmla="*/ 2147483646 w 444"/>
              <a:gd name="T39" fmla="*/ 2147483646 h 346"/>
              <a:gd name="T40" fmla="*/ 2147483646 w 444"/>
              <a:gd name="T41" fmla="*/ 2147483646 h 346"/>
              <a:gd name="T42" fmla="*/ 2147483646 w 444"/>
              <a:gd name="T43" fmla="*/ 2147483646 h 346"/>
              <a:gd name="T44" fmla="*/ 2147483646 w 444"/>
              <a:gd name="T45" fmla="*/ 2147483646 h 346"/>
              <a:gd name="T46" fmla="*/ 2147483646 w 444"/>
              <a:gd name="T47" fmla="*/ 2147483646 h 346"/>
              <a:gd name="T48" fmla="*/ 2147483646 w 444"/>
              <a:gd name="T49" fmla="*/ 2147483646 h 346"/>
              <a:gd name="T50" fmla="*/ 2147483646 w 444"/>
              <a:gd name="T51" fmla="*/ 2147483646 h 346"/>
              <a:gd name="T52" fmla="*/ 2147483646 w 444"/>
              <a:gd name="T53" fmla="*/ 2147483646 h 346"/>
              <a:gd name="T54" fmla="*/ 2147483646 w 444"/>
              <a:gd name="T55" fmla="*/ 2147483646 h 346"/>
              <a:gd name="T56" fmla="*/ 2147483646 w 444"/>
              <a:gd name="T57" fmla="*/ 2147483646 h 346"/>
              <a:gd name="T58" fmla="*/ 2147483646 w 444"/>
              <a:gd name="T59" fmla="*/ 2147483646 h 346"/>
              <a:gd name="T60" fmla="*/ 2147483646 w 444"/>
              <a:gd name="T61" fmla="*/ 2147483646 h 346"/>
              <a:gd name="T62" fmla="*/ 2147483646 w 444"/>
              <a:gd name="T63" fmla="*/ 2147483646 h 346"/>
              <a:gd name="T64" fmla="*/ 2147483646 w 444"/>
              <a:gd name="T65" fmla="*/ 2147483646 h 346"/>
              <a:gd name="T66" fmla="*/ 2147483646 w 444"/>
              <a:gd name="T67" fmla="*/ 2147483646 h 346"/>
              <a:gd name="T68" fmla="*/ 2147483646 w 444"/>
              <a:gd name="T69" fmla="*/ 2147483646 h 346"/>
              <a:gd name="T70" fmla="*/ 2147483646 w 444"/>
              <a:gd name="T71" fmla="*/ 2147483646 h 346"/>
              <a:gd name="T72" fmla="*/ 2147483646 w 444"/>
              <a:gd name="T73" fmla="*/ 2147483646 h 346"/>
              <a:gd name="T74" fmla="*/ 2147483646 w 444"/>
              <a:gd name="T75" fmla="*/ 2147483646 h 346"/>
              <a:gd name="T76" fmla="*/ 2147483646 w 444"/>
              <a:gd name="T77" fmla="*/ 2147483646 h 346"/>
              <a:gd name="T78" fmla="*/ 2147483646 w 444"/>
              <a:gd name="T79" fmla="*/ 2147483646 h 346"/>
              <a:gd name="T80" fmla="*/ 2147483646 w 444"/>
              <a:gd name="T81" fmla="*/ 2147483646 h 346"/>
              <a:gd name="T82" fmla="*/ 2147483646 w 444"/>
              <a:gd name="T83" fmla="*/ 2147483646 h 346"/>
              <a:gd name="T84" fmla="*/ 2147483646 w 444"/>
              <a:gd name="T85" fmla="*/ 2147483646 h 346"/>
              <a:gd name="T86" fmla="*/ 2147483646 w 444"/>
              <a:gd name="T87" fmla="*/ 2147483646 h 346"/>
              <a:gd name="T88" fmla="*/ 2147483646 w 444"/>
              <a:gd name="T89" fmla="*/ 2147483646 h 346"/>
              <a:gd name="T90" fmla="*/ 2147483646 w 444"/>
              <a:gd name="T91" fmla="*/ 2147483646 h 346"/>
              <a:gd name="T92" fmla="*/ 2147483646 w 444"/>
              <a:gd name="T93" fmla="*/ 2147483646 h 346"/>
              <a:gd name="T94" fmla="*/ 2147483646 w 444"/>
              <a:gd name="T95" fmla="*/ 2147483646 h 346"/>
              <a:gd name="T96" fmla="*/ 2147483646 w 444"/>
              <a:gd name="T97" fmla="*/ 2147483646 h 346"/>
              <a:gd name="T98" fmla="*/ 2147483646 w 444"/>
              <a:gd name="T99" fmla="*/ 2147483646 h 346"/>
              <a:gd name="T100" fmla="*/ 0 w 444"/>
              <a:gd name="T101" fmla="*/ 2147483646 h 346"/>
              <a:gd name="T102" fmla="*/ 0 w 444"/>
              <a:gd name="T103" fmla="*/ 0 h 346"/>
              <a:gd name="T104" fmla="*/ 2147483646 w 444"/>
              <a:gd name="T105" fmla="*/ 0 h 346"/>
              <a:gd name="T106" fmla="*/ 2147483646 w 444"/>
              <a:gd name="T107" fmla="*/ 0 h 346"/>
              <a:gd name="T108" fmla="*/ 2147483646 w 444"/>
              <a:gd name="T109" fmla="*/ 0 h 346"/>
              <a:gd name="T110" fmla="*/ 2147483646 w 444"/>
              <a:gd name="T111" fmla="*/ 0 h 346"/>
              <a:gd name="T112" fmla="*/ 2147483646 w 444"/>
              <a:gd name="T113" fmla="*/ 0 h 346"/>
              <a:gd name="T114" fmla="*/ 2147483646 w 444"/>
              <a:gd name="T115" fmla="*/ 0 h 346"/>
              <a:gd name="T116" fmla="*/ 2147483646 w 444"/>
              <a:gd name="T117" fmla="*/ 0 h 346"/>
              <a:gd name="T118" fmla="*/ 2147483646 w 444"/>
              <a:gd name="T119" fmla="*/ 0 h 346"/>
              <a:gd name="T120" fmla="*/ 2147483646 w 444"/>
              <a:gd name="T121" fmla="*/ 0 h 346"/>
              <a:gd name="T122" fmla="*/ 2147483646 w 444"/>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4"/>
              <a:gd name="T187" fmla="*/ 0 h 346"/>
              <a:gd name="T188" fmla="*/ 444 w 444"/>
              <a:gd name="T189" fmla="*/ 346 h 3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4" h="346">
                <a:moveTo>
                  <a:pt x="211" y="0"/>
                </a:moveTo>
                <a:lnTo>
                  <a:pt x="214" y="0"/>
                </a:lnTo>
                <a:lnTo>
                  <a:pt x="222" y="0"/>
                </a:lnTo>
                <a:lnTo>
                  <a:pt x="224" y="0"/>
                </a:lnTo>
                <a:lnTo>
                  <a:pt x="233" y="0"/>
                </a:lnTo>
                <a:lnTo>
                  <a:pt x="236" y="0"/>
                </a:lnTo>
                <a:lnTo>
                  <a:pt x="245" y="0"/>
                </a:lnTo>
                <a:lnTo>
                  <a:pt x="250" y="0"/>
                </a:lnTo>
                <a:lnTo>
                  <a:pt x="258" y="0"/>
                </a:lnTo>
                <a:lnTo>
                  <a:pt x="261" y="0"/>
                </a:lnTo>
                <a:lnTo>
                  <a:pt x="269" y="0"/>
                </a:lnTo>
                <a:lnTo>
                  <a:pt x="273" y="0"/>
                </a:lnTo>
                <a:lnTo>
                  <a:pt x="283" y="0"/>
                </a:lnTo>
                <a:lnTo>
                  <a:pt x="286" y="0"/>
                </a:lnTo>
                <a:lnTo>
                  <a:pt x="296" y="0"/>
                </a:lnTo>
                <a:lnTo>
                  <a:pt x="298" y="0"/>
                </a:lnTo>
                <a:lnTo>
                  <a:pt x="300" y="0"/>
                </a:lnTo>
                <a:lnTo>
                  <a:pt x="314" y="0"/>
                </a:lnTo>
                <a:lnTo>
                  <a:pt x="316" y="0"/>
                </a:lnTo>
                <a:lnTo>
                  <a:pt x="319" y="0"/>
                </a:lnTo>
                <a:lnTo>
                  <a:pt x="323" y="0"/>
                </a:lnTo>
                <a:lnTo>
                  <a:pt x="342" y="0"/>
                </a:lnTo>
                <a:lnTo>
                  <a:pt x="344" y="0"/>
                </a:lnTo>
                <a:lnTo>
                  <a:pt x="360" y="0"/>
                </a:lnTo>
                <a:lnTo>
                  <a:pt x="369" y="0"/>
                </a:lnTo>
                <a:lnTo>
                  <a:pt x="373" y="0"/>
                </a:lnTo>
                <a:lnTo>
                  <a:pt x="375" y="0"/>
                </a:lnTo>
                <a:lnTo>
                  <a:pt x="385" y="0"/>
                </a:lnTo>
                <a:lnTo>
                  <a:pt x="387" y="0"/>
                </a:lnTo>
                <a:lnTo>
                  <a:pt x="390" y="0"/>
                </a:lnTo>
                <a:lnTo>
                  <a:pt x="395" y="0"/>
                </a:lnTo>
                <a:lnTo>
                  <a:pt x="398" y="0"/>
                </a:lnTo>
                <a:lnTo>
                  <a:pt x="405" y="0"/>
                </a:lnTo>
                <a:lnTo>
                  <a:pt x="409" y="0"/>
                </a:lnTo>
                <a:lnTo>
                  <a:pt x="417" y="0"/>
                </a:lnTo>
                <a:lnTo>
                  <a:pt x="422" y="0"/>
                </a:lnTo>
                <a:lnTo>
                  <a:pt x="429" y="0"/>
                </a:lnTo>
                <a:lnTo>
                  <a:pt x="435" y="0"/>
                </a:lnTo>
                <a:lnTo>
                  <a:pt x="440" y="0"/>
                </a:lnTo>
                <a:lnTo>
                  <a:pt x="443" y="0"/>
                </a:lnTo>
                <a:lnTo>
                  <a:pt x="443" y="12"/>
                </a:lnTo>
                <a:lnTo>
                  <a:pt x="443" y="15"/>
                </a:lnTo>
                <a:lnTo>
                  <a:pt x="443" y="18"/>
                </a:lnTo>
                <a:lnTo>
                  <a:pt x="443" y="22"/>
                </a:lnTo>
                <a:lnTo>
                  <a:pt x="443" y="36"/>
                </a:lnTo>
                <a:lnTo>
                  <a:pt x="443" y="48"/>
                </a:lnTo>
                <a:lnTo>
                  <a:pt x="443" y="61"/>
                </a:lnTo>
                <a:lnTo>
                  <a:pt x="443" y="69"/>
                </a:lnTo>
                <a:lnTo>
                  <a:pt x="443" y="72"/>
                </a:lnTo>
                <a:lnTo>
                  <a:pt x="443" y="84"/>
                </a:lnTo>
                <a:lnTo>
                  <a:pt x="443" y="98"/>
                </a:lnTo>
                <a:lnTo>
                  <a:pt x="443" y="110"/>
                </a:lnTo>
                <a:lnTo>
                  <a:pt x="443" y="118"/>
                </a:lnTo>
                <a:lnTo>
                  <a:pt x="443" y="123"/>
                </a:lnTo>
                <a:lnTo>
                  <a:pt x="443" y="134"/>
                </a:lnTo>
                <a:lnTo>
                  <a:pt x="443" y="147"/>
                </a:lnTo>
                <a:lnTo>
                  <a:pt x="443" y="151"/>
                </a:lnTo>
                <a:lnTo>
                  <a:pt x="443" y="153"/>
                </a:lnTo>
                <a:lnTo>
                  <a:pt x="443" y="154"/>
                </a:lnTo>
                <a:lnTo>
                  <a:pt x="443" y="159"/>
                </a:lnTo>
                <a:lnTo>
                  <a:pt x="443" y="165"/>
                </a:lnTo>
                <a:lnTo>
                  <a:pt x="443" y="171"/>
                </a:lnTo>
                <a:lnTo>
                  <a:pt x="443" y="176"/>
                </a:lnTo>
                <a:lnTo>
                  <a:pt x="443" y="185"/>
                </a:lnTo>
                <a:lnTo>
                  <a:pt x="443" y="186"/>
                </a:lnTo>
                <a:lnTo>
                  <a:pt x="443" y="190"/>
                </a:lnTo>
                <a:lnTo>
                  <a:pt x="443" y="197"/>
                </a:lnTo>
                <a:lnTo>
                  <a:pt x="443" y="209"/>
                </a:lnTo>
                <a:lnTo>
                  <a:pt x="443" y="217"/>
                </a:lnTo>
                <a:lnTo>
                  <a:pt x="443" y="221"/>
                </a:lnTo>
                <a:lnTo>
                  <a:pt x="443" y="226"/>
                </a:lnTo>
                <a:lnTo>
                  <a:pt x="443" y="234"/>
                </a:lnTo>
                <a:lnTo>
                  <a:pt x="443" y="238"/>
                </a:lnTo>
                <a:lnTo>
                  <a:pt x="443" y="246"/>
                </a:lnTo>
                <a:lnTo>
                  <a:pt x="443" y="257"/>
                </a:lnTo>
                <a:lnTo>
                  <a:pt x="443" y="270"/>
                </a:lnTo>
                <a:lnTo>
                  <a:pt x="443" y="283"/>
                </a:lnTo>
                <a:lnTo>
                  <a:pt x="443" y="291"/>
                </a:lnTo>
                <a:lnTo>
                  <a:pt x="443" y="296"/>
                </a:lnTo>
                <a:lnTo>
                  <a:pt x="443" y="302"/>
                </a:lnTo>
                <a:lnTo>
                  <a:pt x="443" y="308"/>
                </a:lnTo>
                <a:lnTo>
                  <a:pt x="443" y="320"/>
                </a:lnTo>
                <a:lnTo>
                  <a:pt x="443" y="326"/>
                </a:lnTo>
                <a:lnTo>
                  <a:pt x="443" y="332"/>
                </a:lnTo>
                <a:lnTo>
                  <a:pt x="443" y="340"/>
                </a:lnTo>
                <a:lnTo>
                  <a:pt x="443" y="345"/>
                </a:lnTo>
                <a:lnTo>
                  <a:pt x="440" y="345"/>
                </a:lnTo>
                <a:lnTo>
                  <a:pt x="433" y="345"/>
                </a:lnTo>
                <a:lnTo>
                  <a:pt x="429" y="345"/>
                </a:lnTo>
                <a:lnTo>
                  <a:pt x="417" y="345"/>
                </a:lnTo>
                <a:lnTo>
                  <a:pt x="405" y="345"/>
                </a:lnTo>
                <a:lnTo>
                  <a:pt x="393" y="345"/>
                </a:lnTo>
                <a:lnTo>
                  <a:pt x="387" y="345"/>
                </a:lnTo>
                <a:lnTo>
                  <a:pt x="381" y="345"/>
                </a:lnTo>
                <a:lnTo>
                  <a:pt x="376" y="345"/>
                </a:lnTo>
                <a:lnTo>
                  <a:pt x="369" y="345"/>
                </a:lnTo>
                <a:lnTo>
                  <a:pt x="357" y="345"/>
                </a:lnTo>
                <a:lnTo>
                  <a:pt x="348" y="345"/>
                </a:lnTo>
                <a:lnTo>
                  <a:pt x="344" y="345"/>
                </a:lnTo>
                <a:lnTo>
                  <a:pt x="332" y="345"/>
                </a:lnTo>
                <a:lnTo>
                  <a:pt x="326" y="345"/>
                </a:lnTo>
                <a:lnTo>
                  <a:pt x="320" y="345"/>
                </a:lnTo>
                <a:lnTo>
                  <a:pt x="319" y="345"/>
                </a:lnTo>
                <a:lnTo>
                  <a:pt x="309" y="345"/>
                </a:lnTo>
                <a:lnTo>
                  <a:pt x="308" y="345"/>
                </a:lnTo>
                <a:lnTo>
                  <a:pt x="297" y="345"/>
                </a:lnTo>
                <a:lnTo>
                  <a:pt x="296" y="345"/>
                </a:lnTo>
                <a:lnTo>
                  <a:pt x="295" y="345"/>
                </a:lnTo>
                <a:lnTo>
                  <a:pt x="290" y="345"/>
                </a:lnTo>
                <a:lnTo>
                  <a:pt x="285" y="345"/>
                </a:lnTo>
                <a:lnTo>
                  <a:pt x="284" y="345"/>
                </a:lnTo>
                <a:lnTo>
                  <a:pt x="273" y="345"/>
                </a:lnTo>
                <a:lnTo>
                  <a:pt x="271" y="345"/>
                </a:lnTo>
                <a:lnTo>
                  <a:pt x="261" y="345"/>
                </a:lnTo>
                <a:lnTo>
                  <a:pt x="258" y="345"/>
                </a:lnTo>
                <a:lnTo>
                  <a:pt x="247" y="345"/>
                </a:lnTo>
                <a:lnTo>
                  <a:pt x="246" y="345"/>
                </a:lnTo>
                <a:lnTo>
                  <a:pt x="236" y="345"/>
                </a:lnTo>
                <a:lnTo>
                  <a:pt x="235" y="345"/>
                </a:lnTo>
                <a:lnTo>
                  <a:pt x="224" y="345"/>
                </a:lnTo>
                <a:lnTo>
                  <a:pt x="222" y="345"/>
                </a:lnTo>
                <a:lnTo>
                  <a:pt x="219" y="345"/>
                </a:lnTo>
                <a:lnTo>
                  <a:pt x="218" y="345"/>
                </a:lnTo>
                <a:lnTo>
                  <a:pt x="211" y="345"/>
                </a:lnTo>
                <a:lnTo>
                  <a:pt x="209" y="345"/>
                </a:lnTo>
                <a:lnTo>
                  <a:pt x="208" y="345"/>
                </a:lnTo>
                <a:lnTo>
                  <a:pt x="199" y="345"/>
                </a:lnTo>
                <a:lnTo>
                  <a:pt x="197" y="345"/>
                </a:lnTo>
                <a:lnTo>
                  <a:pt x="187" y="345"/>
                </a:lnTo>
                <a:lnTo>
                  <a:pt x="186" y="345"/>
                </a:lnTo>
                <a:lnTo>
                  <a:pt x="181" y="345"/>
                </a:lnTo>
                <a:lnTo>
                  <a:pt x="175" y="345"/>
                </a:lnTo>
                <a:lnTo>
                  <a:pt x="173" y="345"/>
                </a:lnTo>
                <a:lnTo>
                  <a:pt x="165" y="345"/>
                </a:lnTo>
                <a:lnTo>
                  <a:pt x="160" y="345"/>
                </a:lnTo>
                <a:lnTo>
                  <a:pt x="154" y="345"/>
                </a:lnTo>
                <a:lnTo>
                  <a:pt x="152" y="345"/>
                </a:lnTo>
                <a:lnTo>
                  <a:pt x="149" y="345"/>
                </a:lnTo>
                <a:lnTo>
                  <a:pt x="138" y="345"/>
                </a:lnTo>
                <a:lnTo>
                  <a:pt x="136" y="345"/>
                </a:lnTo>
                <a:lnTo>
                  <a:pt x="126" y="345"/>
                </a:lnTo>
                <a:lnTo>
                  <a:pt x="124" y="345"/>
                </a:lnTo>
                <a:lnTo>
                  <a:pt x="114" y="345"/>
                </a:lnTo>
                <a:lnTo>
                  <a:pt x="112" y="345"/>
                </a:lnTo>
                <a:lnTo>
                  <a:pt x="102" y="345"/>
                </a:lnTo>
                <a:lnTo>
                  <a:pt x="100" y="345"/>
                </a:lnTo>
                <a:lnTo>
                  <a:pt x="93" y="345"/>
                </a:lnTo>
                <a:lnTo>
                  <a:pt x="88" y="345"/>
                </a:lnTo>
                <a:lnTo>
                  <a:pt x="84" y="345"/>
                </a:lnTo>
                <a:lnTo>
                  <a:pt x="79" y="345"/>
                </a:lnTo>
                <a:lnTo>
                  <a:pt x="77" y="345"/>
                </a:lnTo>
                <a:lnTo>
                  <a:pt x="69" y="345"/>
                </a:lnTo>
                <a:lnTo>
                  <a:pt x="66" y="345"/>
                </a:lnTo>
                <a:lnTo>
                  <a:pt x="53" y="345"/>
                </a:lnTo>
                <a:lnTo>
                  <a:pt x="51" y="345"/>
                </a:lnTo>
                <a:lnTo>
                  <a:pt x="47" y="345"/>
                </a:lnTo>
                <a:lnTo>
                  <a:pt x="41" y="345"/>
                </a:lnTo>
                <a:lnTo>
                  <a:pt x="39" y="345"/>
                </a:lnTo>
                <a:lnTo>
                  <a:pt x="35" y="345"/>
                </a:lnTo>
                <a:lnTo>
                  <a:pt x="29" y="345"/>
                </a:lnTo>
                <a:lnTo>
                  <a:pt x="26" y="345"/>
                </a:lnTo>
                <a:lnTo>
                  <a:pt x="23" y="345"/>
                </a:lnTo>
                <a:lnTo>
                  <a:pt x="18" y="345"/>
                </a:lnTo>
                <a:lnTo>
                  <a:pt x="14" y="345"/>
                </a:lnTo>
                <a:lnTo>
                  <a:pt x="6" y="345"/>
                </a:lnTo>
                <a:lnTo>
                  <a:pt x="3" y="345"/>
                </a:lnTo>
                <a:lnTo>
                  <a:pt x="3" y="332"/>
                </a:lnTo>
                <a:lnTo>
                  <a:pt x="3" y="330"/>
                </a:lnTo>
                <a:lnTo>
                  <a:pt x="3" y="324"/>
                </a:lnTo>
                <a:lnTo>
                  <a:pt x="3" y="320"/>
                </a:lnTo>
                <a:lnTo>
                  <a:pt x="3" y="314"/>
                </a:lnTo>
                <a:lnTo>
                  <a:pt x="3" y="308"/>
                </a:lnTo>
                <a:lnTo>
                  <a:pt x="3" y="296"/>
                </a:lnTo>
                <a:lnTo>
                  <a:pt x="3" y="282"/>
                </a:lnTo>
                <a:lnTo>
                  <a:pt x="3" y="270"/>
                </a:lnTo>
                <a:lnTo>
                  <a:pt x="3" y="266"/>
                </a:lnTo>
                <a:lnTo>
                  <a:pt x="3" y="257"/>
                </a:lnTo>
                <a:lnTo>
                  <a:pt x="1" y="248"/>
                </a:lnTo>
                <a:lnTo>
                  <a:pt x="1" y="245"/>
                </a:lnTo>
                <a:lnTo>
                  <a:pt x="1" y="234"/>
                </a:lnTo>
                <a:lnTo>
                  <a:pt x="1" y="223"/>
                </a:lnTo>
                <a:lnTo>
                  <a:pt x="1" y="221"/>
                </a:lnTo>
                <a:lnTo>
                  <a:pt x="1" y="209"/>
                </a:lnTo>
                <a:lnTo>
                  <a:pt x="1" y="199"/>
                </a:lnTo>
                <a:lnTo>
                  <a:pt x="1" y="195"/>
                </a:lnTo>
                <a:lnTo>
                  <a:pt x="1" y="191"/>
                </a:lnTo>
                <a:lnTo>
                  <a:pt x="1" y="184"/>
                </a:lnTo>
                <a:lnTo>
                  <a:pt x="1" y="171"/>
                </a:lnTo>
                <a:lnTo>
                  <a:pt x="1" y="164"/>
                </a:lnTo>
                <a:lnTo>
                  <a:pt x="1" y="159"/>
                </a:lnTo>
                <a:lnTo>
                  <a:pt x="1" y="131"/>
                </a:lnTo>
                <a:lnTo>
                  <a:pt x="3" y="123"/>
                </a:lnTo>
                <a:lnTo>
                  <a:pt x="3" y="115"/>
                </a:lnTo>
                <a:lnTo>
                  <a:pt x="1" y="99"/>
                </a:lnTo>
                <a:lnTo>
                  <a:pt x="3" y="84"/>
                </a:lnTo>
                <a:lnTo>
                  <a:pt x="3" y="71"/>
                </a:lnTo>
                <a:lnTo>
                  <a:pt x="3" y="66"/>
                </a:lnTo>
                <a:lnTo>
                  <a:pt x="3" y="63"/>
                </a:lnTo>
                <a:lnTo>
                  <a:pt x="3" y="61"/>
                </a:lnTo>
                <a:lnTo>
                  <a:pt x="3" y="52"/>
                </a:lnTo>
                <a:lnTo>
                  <a:pt x="3" y="48"/>
                </a:lnTo>
                <a:lnTo>
                  <a:pt x="1" y="48"/>
                </a:lnTo>
                <a:lnTo>
                  <a:pt x="0" y="37"/>
                </a:lnTo>
                <a:lnTo>
                  <a:pt x="0" y="35"/>
                </a:lnTo>
                <a:lnTo>
                  <a:pt x="0" y="22"/>
                </a:lnTo>
                <a:lnTo>
                  <a:pt x="0" y="10"/>
                </a:lnTo>
                <a:lnTo>
                  <a:pt x="0" y="4"/>
                </a:lnTo>
                <a:lnTo>
                  <a:pt x="0" y="0"/>
                </a:lnTo>
                <a:lnTo>
                  <a:pt x="1" y="0"/>
                </a:lnTo>
                <a:lnTo>
                  <a:pt x="4" y="0"/>
                </a:lnTo>
                <a:lnTo>
                  <a:pt x="14" y="0"/>
                </a:lnTo>
                <a:lnTo>
                  <a:pt x="26" y="0"/>
                </a:lnTo>
                <a:lnTo>
                  <a:pt x="28" y="0"/>
                </a:lnTo>
                <a:lnTo>
                  <a:pt x="38" y="0"/>
                </a:lnTo>
                <a:lnTo>
                  <a:pt x="45" y="0"/>
                </a:lnTo>
                <a:lnTo>
                  <a:pt x="49" y="0"/>
                </a:lnTo>
                <a:lnTo>
                  <a:pt x="51" y="0"/>
                </a:lnTo>
                <a:lnTo>
                  <a:pt x="52" y="0"/>
                </a:lnTo>
                <a:lnTo>
                  <a:pt x="57" y="0"/>
                </a:lnTo>
                <a:lnTo>
                  <a:pt x="63" y="0"/>
                </a:lnTo>
                <a:lnTo>
                  <a:pt x="69" y="0"/>
                </a:lnTo>
                <a:lnTo>
                  <a:pt x="76" y="0"/>
                </a:lnTo>
                <a:lnTo>
                  <a:pt x="79" y="0"/>
                </a:lnTo>
                <a:lnTo>
                  <a:pt x="87" y="0"/>
                </a:lnTo>
                <a:lnTo>
                  <a:pt x="90" y="0"/>
                </a:lnTo>
                <a:lnTo>
                  <a:pt x="98" y="0"/>
                </a:lnTo>
                <a:lnTo>
                  <a:pt x="100" y="0"/>
                </a:lnTo>
                <a:lnTo>
                  <a:pt x="106" y="0"/>
                </a:lnTo>
                <a:lnTo>
                  <a:pt x="111" y="0"/>
                </a:lnTo>
                <a:lnTo>
                  <a:pt x="112" y="0"/>
                </a:lnTo>
                <a:lnTo>
                  <a:pt x="116" y="0"/>
                </a:lnTo>
                <a:lnTo>
                  <a:pt x="124" y="0"/>
                </a:lnTo>
                <a:lnTo>
                  <a:pt x="126" y="0"/>
                </a:lnTo>
                <a:lnTo>
                  <a:pt x="137" y="0"/>
                </a:lnTo>
                <a:lnTo>
                  <a:pt x="141" y="0"/>
                </a:lnTo>
                <a:lnTo>
                  <a:pt x="148" y="0"/>
                </a:lnTo>
                <a:lnTo>
                  <a:pt x="150" y="0"/>
                </a:lnTo>
                <a:lnTo>
                  <a:pt x="163" y="0"/>
                </a:lnTo>
                <a:lnTo>
                  <a:pt x="166" y="0"/>
                </a:lnTo>
                <a:lnTo>
                  <a:pt x="169" y="0"/>
                </a:lnTo>
                <a:lnTo>
                  <a:pt x="173" y="0"/>
                </a:lnTo>
                <a:lnTo>
                  <a:pt x="185" y="0"/>
                </a:lnTo>
                <a:lnTo>
                  <a:pt x="186" y="0"/>
                </a:lnTo>
                <a:lnTo>
                  <a:pt x="197" y="0"/>
                </a:lnTo>
                <a:lnTo>
                  <a:pt x="199" y="0"/>
                </a:lnTo>
                <a:lnTo>
                  <a:pt x="201" y="0"/>
                </a:lnTo>
                <a:lnTo>
                  <a:pt x="210" y="0"/>
                </a:lnTo>
                <a:lnTo>
                  <a:pt x="211"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 name="Freeform 298"/>
          <p:cNvSpPr>
            <a:spLocks/>
          </p:cNvSpPr>
          <p:nvPr/>
        </p:nvSpPr>
        <p:spPr bwMode="auto">
          <a:xfrm>
            <a:off x="7548563" y="2725738"/>
            <a:ext cx="514350" cy="576262"/>
          </a:xfrm>
          <a:custGeom>
            <a:avLst/>
            <a:gdLst>
              <a:gd name="T0" fmla="*/ 2147483646 w 356"/>
              <a:gd name="T1" fmla="*/ 0 h 411"/>
              <a:gd name="T2" fmla="*/ 2147483646 w 356"/>
              <a:gd name="T3" fmla="*/ 0 h 411"/>
              <a:gd name="T4" fmla="*/ 2147483646 w 356"/>
              <a:gd name="T5" fmla="*/ 0 h 411"/>
              <a:gd name="T6" fmla="*/ 2147483646 w 356"/>
              <a:gd name="T7" fmla="*/ 0 h 411"/>
              <a:gd name="T8" fmla="*/ 2147483646 w 356"/>
              <a:gd name="T9" fmla="*/ 0 h 411"/>
              <a:gd name="T10" fmla="*/ 2147483646 w 356"/>
              <a:gd name="T11" fmla="*/ 0 h 411"/>
              <a:gd name="T12" fmla="*/ 2147483646 w 356"/>
              <a:gd name="T13" fmla="*/ 0 h 411"/>
              <a:gd name="T14" fmla="*/ 2147483646 w 356"/>
              <a:gd name="T15" fmla="*/ 0 h 411"/>
              <a:gd name="T16" fmla="*/ 2147483646 w 356"/>
              <a:gd name="T17" fmla="*/ 0 h 411"/>
              <a:gd name="T18" fmla="*/ 2147483646 w 356"/>
              <a:gd name="T19" fmla="*/ 0 h 411"/>
              <a:gd name="T20" fmla="*/ 2147483646 w 356"/>
              <a:gd name="T21" fmla="*/ 0 h 411"/>
              <a:gd name="T22" fmla="*/ 2147483646 w 356"/>
              <a:gd name="T23" fmla="*/ 0 h 411"/>
              <a:gd name="T24" fmla="*/ 2147483646 w 356"/>
              <a:gd name="T25" fmla="*/ 0 h 411"/>
              <a:gd name="T26" fmla="*/ 2147483646 w 356"/>
              <a:gd name="T27" fmla="*/ 2147483646 h 411"/>
              <a:gd name="T28" fmla="*/ 2147483646 w 356"/>
              <a:gd name="T29" fmla="*/ 2147483646 h 411"/>
              <a:gd name="T30" fmla="*/ 2147483646 w 356"/>
              <a:gd name="T31" fmla="*/ 2147483646 h 411"/>
              <a:gd name="T32" fmla="*/ 2147483646 w 356"/>
              <a:gd name="T33" fmla="*/ 2147483646 h 411"/>
              <a:gd name="T34" fmla="*/ 2147483646 w 356"/>
              <a:gd name="T35" fmla="*/ 2147483646 h 411"/>
              <a:gd name="T36" fmla="*/ 2147483646 w 356"/>
              <a:gd name="T37" fmla="*/ 2147483646 h 411"/>
              <a:gd name="T38" fmla="*/ 2147483646 w 356"/>
              <a:gd name="T39" fmla="*/ 2147483646 h 411"/>
              <a:gd name="T40" fmla="*/ 2147483646 w 356"/>
              <a:gd name="T41" fmla="*/ 2147483646 h 411"/>
              <a:gd name="T42" fmla="*/ 2147483646 w 356"/>
              <a:gd name="T43" fmla="*/ 2147483646 h 411"/>
              <a:gd name="T44" fmla="*/ 2147483646 w 356"/>
              <a:gd name="T45" fmla="*/ 2147483646 h 411"/>
              <a:gd name="T46" fmla="*/ 2147483646 w 356"/>
              <a:gd name="T47" fmla="*/ 2147483646 h 411"/>
              <a:gd name="T48" fmla="*/ 2147483646 w 356"/>
              <a:gd name="T49" fmla="*/ 2147483646 h 411"/>
              <a:gd name="T50" fmla="*/ 2147483646 w 356"/>
              <a:gd name="T51" fmla="*/ 2147483646 h 411"/>
              <a:gd name="T52" fmla="*/ 2147483646 w 356"/>
              <a:gd name="T53" fmla="*/ 2147483646 h 411"/>
              <a:gd name="T54" fmla="*/ 2147483646 w 356"/>
              <a:gd name="T55" fmla="*/ 2147483646 h 411"/>
              <a:gd name="T56" fmla="*/ 2147483646 w 356"/>
              <a:gd name="T57" fmla="*/ 2147483646 h 411"/>
              <a:gd name="T58" fmla="*/ 2147483646 w 356"/>
              <a:gd name="T59" fmla="*/ 2147483646 h 411"/>
              <a:gd name="T60" fmla="*/ 2147483646 w 356"/>
              <a:gd name="T61" fmla="*/ 2147483646 h 411"/>
              <a:gd name="T62" fmla="*/ 2147483646 w 356"/>
              <a:gd name="T63" fmla="*/ 2147483646 h 411"/>
              <a:gd name="T64" fmla="*/ 2147483646 w 356"/>
              <a:gd name="T65" fmla="*/ 2147483646 h 411"/>
              <a:gd name="T66" fmla="*/ 2147483646 w 356"/>
              <a:gd name="T67" fmla="*/ 2147483646 h 411"/>
              <a:gd name="T68" fmla="*/ 2147483646 w 356"/>
              <a:gd name="T69" fmla="*/ 2147483646 h 411"/>
              <a:gd name="T70" fmla="*/ 2147483646 w 356"/>
              <a:gd name="T71" fmla="*/ 2147483646 h 411"/>
              <a:gd name="T72" fmla="*/ 2147483646 w 356"/>
              <a:gd name="T73" fmla="*/ 2147483646 h 411"/>
              <a:gd name="T74" fmla="*/ 2147483646 w 356"/>
              <a:gd name="T75" fmla="*/ 2147483646 h 411"/>
              <a:gd name="T76" fmla="*/ 2147483646 w 356"/>
              <a:gd name="T77" fmla="*/ 2147483646 h 411"/>
              <a:gd name="T78" fmla="*/ 2147483646 w 356"/>
              <a:gd name="T79" fmla="*/ 2147483646 h 411"/>
              <a:gd name="T80" fmla="*/ 0 w 356"/>
              <a:gd name="T81" fmla="*/ 2147483646 h 411"/>
              <a:gd name="T82" fmla="*/ 0 w 356"/>
              <a:gd name="T83" fmla="*/ 2147483646 h 411"/>
              <a:gd name="T84" fmla="*/ 0 w 356"/>
              <a:gd name="T85" fmla="*/ 2147483646 h 411"/>
              <a:gd name="T86" fmla="*/ 0 w 356"/>
              <a:gd name="T87" fmla="*/ 2147483646 h 411"/>
              <a:gd name="T88" fmla="*/ 0 w 356"/>
              <a:gd name="T89" fmla="*/ 2147483646 h 411"/>
              <a:gd name="T90" fmla="*/ 0 w 356"/>
              <a:gd name="T91" fmla="*/ 2147483646 h 411"/>
              <a:gd name="T92" fmla="*/ 0 w 356"/>
              <a:gd name="T93" fmla="*/ 2147483646 h 411"/>
              <a:gd name="T94" fmla="*/ 0 w 356"/>
              <a:gd name="T95" fmla="*/ 2147483646 h 411"/>
              <a:gd name="T96" fmla="*/ 0 w 356"/>
              <a:gd name="T97" fmla="*/ 2147483646 h 411"/>
              <a:gd name="T98" fmla="*/ 0 w 356"/>
              <a:gd name="T99" fmla="*/ 2147483646 h 411"/>
              <a:gd name="T100" fmla="*/ 0 w 356"/>
              <a:gd name="T101" fmla="*/ 2147483646 h 411"/>
              <a:gd name="T102" fmla="*/ 0 w 356"/>
              <a:gd name="T103" fmla="*/ 2147483646 h 411"/>
              <a:gd name="T104" fmla="*/ 0 w 356"/>
              <a:gd name="T105" fmla="*/ 2147483646 h 411"/>
              <a:gd name="T106" fmla="*/ 0 w 356"/>
              <a:gd name="T107" fmla="*/ 2147483646 h 4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411"/>
              <a:gd name="T164" fmla="*/ 356 w 356"/>
              <a:gd name="T165" fmla="*/ 411 h 4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411">
                <a:moveTo>
                  <a:pt x="2" y="0"/>
                </a:moveTo>
                <a:lnTo>
                  <a:pt x="9" y="0"/>
                </a:lnTo>
                <a:lnTo>
                  <a:pt x="12" y="0"/>
                </a:lnTo>
                <a:lnTo>
                  <a:pt x="14" y="0"/>
                </a:lnTo>
                <a:lnTo>
                  <a:pt x="18" y="0"/>
                </a:lnTo>
                <a:lnTo>
                  <a:pt x="25" y="0"/>
                </a:lnTo>
                <a:lnTo>
                  <a:pt x="36" y="0"/>
                </a:lnTo>
                <a:lnTo>
                  <a:pt x="39" y="0"/>
                </a:lnTo>
                <a:lnTo>
                  <a:pt x="44" y="0"/>
                </a:lnTo>
                <a:lnTo>
                  <a:pt x="48" y="0"/>
                </a:lnTo>
                <a:lnTo>
                  <a:pt x="60" y="0"/>
                </a:lnTo>
                <a:lnTo>
                  <a:pt x="67" y="0"/>
                </a:lnTo>
                <a:lnTo>
                  <a:pt x="69" y="0"/>
                </a:lnTo>
                <a:lnTo>
                  <a:pt x="73" y="0"/>
                </a:lnTo>
                <a:lnTo>
                  <a:pt x="82" y="0"/>
                </a:lnTo>
                <a:lnTo>
                  <a:pt x="84" y="0"/>
                </a:lnTo>
                <a:lnTo>
                  <a:pt x="89" y="0"/>
                </a:lnTo>
                <a:lnTo>
                  <a:pt x="97" y="0"/>
                </a:lnTo>
                <a:lnTo>
                  <a:pt x="102" y="0"/>
                </a:lnTo>
                <a:lnTo>
                  <a:pt x="109" y="0"/>
                </a:lnTo>
                <a:lnTo>
                  <a:pt x="113" y="0"/>
                </a:lnTo>
                <a:lnTo>
                  <a:pt x="117" y="0"/>
                </a:lnTo>
                <a:lnTo>
                  <a:pt x="121" y="0"/>
                </a:lnTo>
                <a:lnTo>
                  <a:pt x="133" y="0"/>
                </a:lnTo>
                <a:lnTo>
                  <a:pt x="135" y="0"/>
                </a:lnTo>
                <a:lnTo>
                  <a:pt x="145" y="0"/>
                </a:lnTo>
                <a:lnTo>
                  <a:pt x="157" y="0"/>
                </a:lnTo>
                <a:lnTo>
                  <a:pt x="160" y="0"/>
                </a:lnTo>
                <a:lnTo>
                  <a:pt x="167" y="0"/>
                </a:lnTo>
                <a:lnTo>
                  <a:pt x="169" y="0"/>
                </a:lnTo>
                <a:lnTo>
                  <a:pt x="178" y="0"/>
                </a:lnTo>
                <a:lnTo>
                  <a:pt x="181" y="0"/>
                </a:lnTo>
                <a:lnTo>
                  <a:pt x="194" y="0"/>
                </a:lnTo>
                <a:lnTo>
                  <a:pt x="196" y="0"/>
                </a:lnTo>
                <a:lnTo>
                  <a:pt x="199" y="0"/>
                </a:lnTo>
                <a:lnTo>
                  <a:pt x="205" y="0"/>
                </a:lnTo>
                <a:lnTo>
                  <a:pt x="210" y="0"/>
                </a:lnTo>
                <a:lnTo>
                  <a:pt x="218" y="0"/>
                </a:lnTo>
                <a:lnTo>
                  <a:pt x="223" y="0"/>
                </a:lnTo>
                <a:lnTo>
                  <a:pt x="230" y="0"/>
                </a:lnTo>
                <a:lnTo>
                  <a:pt x="237" y="0"/>
                </a:lnTo>
                <a:lnTo>
                  <a:pt x="241" y="0"/>
                </a:lnTo>
                <a:lnTo>
                  <a:pt x="242" y="0"/>
                </a:lnTo>
                <a:lnTo>
                  <a:pt x="248" y="0"/>
                </a:lnTo>
                <a:lnTo>
                  <a:pt x="252" y="0"/>
                </a:lnTo>
                <a:lnTo>
                  <a:pt x="253" y="0"/>
                </a:lnTo>
                <a:lnTo>
                  <a:pt x="257" y="0"/>
                </a:lnTo>
                <a:lnTo>
                  <a:pt x="260" y="0"/>
                </a:lnTo>
                <a:lnTo>
                  <a:pt x="261" y="0"/>
                </a:lnTo>
                <a:lnTo>
                  <a:pt x="266" y="0"/>
                </a:lnTo>
                <a:lnTo>
                  <a:pt x="274" y="0"/>
                </a:lnTo>
                <a:lnTo>
                  <a:pt x="278" y="0"/>
                </a:lnTo>
                <a:lnTo>
                  <a:pt x="289" y="0"/>
                </a:lnTo>
                <a:lnTo>
                  <a:pt x="297" y="0"/>
                </a:lnTo>
                <a:lnTo>
                  <a:pt x="300" y="0"/>
                </a:lnTo>
                <a:lnTo>
                  <a:pt x="303" y="0"/>
                </a:lnTo>
                <a:lnTo>
                  <a:pt x="306" y="0"/>
                </a:lnTo>
                <a:lnTo>
                  <a:pt x="309" y="0"/>
                </a:lnTo>
                <a:lnTo>
                  <a:pt x="312" y="0"/>
                </a:lnTo>
                <a:lnTo>
                  <a:pt x="316" y="0"/>
                </a:lnTo>
                <a:lnTo>
                  <a:pt x="319" y="0"/>
                </a:lnTo>
                <a:lnTo>
                  <a:pt x="328" y="0"/>
                </a:lnTo>
                <a:lnTo>
                  <a:pt x="331" y="0"/>
                </a:lnTo>
                <a:lnTo>
                  <a:pt x="334" y="0"/>
                </a:lnTo>
                <a:lnTo>
                  <a:pt x="337" y="0"/>
                </a:lnTo>
                <a:lnTo>
                  <a:pt x="339" y="0"/>
                </a:lnTo>
                <a:lnTo>
                  <a:pt x="345" y="0"/>
                </a:lnTo>
                <a:lnTo>
                  <a:pt x="346" y="0"/>
                </a:lnTo>
                <a:lnTo>
                  <a:pt x="353" y="0"/>
                </a:lnTo>
                <a:lnTo>
                  <a:pt x="353" y="4"/>
                </a:lnTo>
                <a:lnTo>
                  <a:pt x="355" y="22"/>
                </a:lnTo>
                <a:lnTo>
                  <a:pt x="355" y="24"/>
                </a:lnTo>
                <a:lnTo>
                  <a:pt x="355" y="36"/>
                </a:lnTo>
                <a:lnTo>
                  <a:pt x="355" y="55"/>
                </a:lnTo>
                <a:lnTo>
                  <a:pt x="355" y="57"/>
                </a:lnTo>
                <a:lnTo>
                  <a:pt x="355" y="61"/>
                </a:lnTo>
                <a:lnTo>
                  <a:pt x="355" y="72"/>
                </a:lnTo>
                <a:lnTo>
                  <a:pt x="355" y="77"/>
                </a:lnTo>
                <a:lnTo>
                  <a:pt x="355" y="82"/>
                </a:lnTo>
                <a:lnTo>
                  <a:pt x="355" y="92"/>
                </a:lnTo>
                <a:lnTo>
                  <a:pt x="355" y="98"/>
                </a:lnTo>
                <a:lnTo>
                  <a:pt x="355" y="101"/>
                </a:lnTo>
                <a:lnTo>
                  <a:pt x="355" y="104"/>
                </a:lnTo>
                <a:lnTo>
                  <a:pt x="355" y="107"/>
                </a:lnTo>
                <a:lnTo>
                  <a:pt x="355" y="109"/>
                </a:lnTo>
                <a:lnTo>
                  <a:pt x="355" y="121"/>
                </a:lnTo>
                <a:lnTo>
                  <a:pt x="355" y="123"/>
                </a:lnTo>
                <a:lnTo>
                  <a:pt x="355" y="134"/>
                </a:lnTo>
                <a:lnTo>
                  <a:pt x="355" y="135"/>
                </a:lnTo>
                <a:lnTo>
                  <a:pt x="355" y="142"/>
                </a:lnTo>
                <a:lnTo>
                  <a:pt x="355" y="147"/>
                </a:lnTo>
                <a:lnTo>
                  <a:pt x="355" y="159"/>
                </a:lnTo>
                <a:lnTo>
                  <a:pt x="355" y="161"/>
                </a:lnTo>
                <a:lnTo>
                  <a:pt x="353" y="164"/>
                </a:lnTo>
                <a:lnTo>
                  <a:pt x="353" y="167"/>
                </a:lnTo>
                <a:lnTo>
                  <a:pt x="355" y="172"/>
                </a:lnTo>
                <a:lnTo>
                  <a:pt x="353" y="177"/>
                </a:lnTo>
                <a:lnTo>
                  <a:pt x="353" y="184"/>
                </a:lnTo>
                <a:lnTo>
                  <a:pt x="353" y="197"/>
                </a:lnTo>
                <a:lnTo>
                  <a:pt x="353" y="200"/>
                </a:lnTo>
                <a:lnTo>
                  <a:pt x="353" y="203"/>
                </a:lnTo>
                <a:lnTo>
                  <a:pt x="353" y="210"/>
                </a:lnTo>
                <a:lnTo>
                  <a:pt x="353" y="214"/>
                </a:lnTo>
                <a:lnTo>
                  <a:pt x="353" y="218"/>
                </a:lnTo>
                <a:lnTo>
                  <a:pt x="353" y="220"/>
                </a:lnTo>
                <a:lnTo>
                  <a:pt x="353" y="232"/>
                </a:lnTo>
                <a:lnTo>
                  <a:pt x="353" y="237"/>
                </a:lnTo>
                <a:lnTo>
                  <a:pt x="353" y="244"/>
                </a:lnTo>
                <a:lnTo>
                  <a:pt x="353" y="246"/>
                </a:lnTo>
                <a:lnTo>
                  <a:pt x="353" y="259"/>
                </a:lnTo>
                <a:lnTo>
                  <a:pt x="353" y="260"/>
                </a:lnTo>
                <a:lnTo>
                  <a:pt x="353" y="272"/>
                </a:lnTo>
                <a:lnTo>
                  <a:pt x="353" y="275"/>
                </a:lnTo>
                <a:lnTo>
                  <a:pt x="353" y="283"/>
                </a:lnTo>
                <a:lnTo>
                  <a:pt x="353" y="295"/>
                </a:lnTo>
                <a:lnTo>
                  <a:pt x="353" y="299"/>
                </a:lnTo>
                <a:lnTo>
                  <a:pt x="353" y="308"/>
                </a:lnTo>
                <a:lnTo>
                  <a:pt x="352" y="317"/>
                </a:lnTo>
                <a:lnTo>
                  <a:pt x="352" y="322"/>
                </a:lnTo>
                <a:lnTo>
                  <a:pt x="352" y="329"/>
                </a:lnTo>
                <a:lnTo>
                  <a:pt x="352" y="334"/>
                </a:lnTo>
                <a:lnTo>
                  <a:pt x="352" y="342"/>
                </a:lnTo>
                <a:lnTo>
                  <a:pt x="352" y="343"/>
                </a:lnTo>
                <a:lnTo>
                  <a:pt x="352" y="349"/>
                </a:lnTo>
                <a:lnTo>
                  <a:pt x="352" y="352"/>
                </a:lnTo>
                <a:lnTo>
                  <a:pt x="351" y="365"/>
                </a:lnTo>
                <a:lnTo>
                  <a:pt x="351" y="373"/>
                </a:lnTo>
                <a:lnTo>
                  <a:pt x="351" y="385"/>
                </a:lnTo>
                <a:lnTo>
                  <a:pt x="351" y="396"/>
                </a:lnTo>
                <a:lnTo>
                  <a:pt x="351" y="399"/>
                </a:lnTo>
                <a:lnTo>
                  <a:pt x="351" y="410"/>
                </a:lnTo>
                <a:lnTo>
                  <a:pt x="348" y="410"/>
                </a:lnTo>
                <a:lnTo>
                  <a:pt x="345" y="410"/>
                </a:lnTo>
                <a:lnTo>
                  <a:pt x="335" y="410"/>
                </a:lnTo>
                <a:lnTo>
                  <a:pt x="331" y="410"/>
                </a:lnTo>
                <a:lnTo>
                  <a:pt x="329" y="410"/>
                </a:lnTo>
                <a:lnTo>
                  <a:pt x="323" y="410"/>
                </a:lnTo>
                <a:lnTo>
                  <a:pt x="320" y="410"/>
                </a:lnTo>
                <a:lnTo>
                  <a:pt x="318" y="410"/>
                </a:lnTo>
                <a:lnTo>
                  <a:pt x="316" y="410"/>
                </a:lnTo>
                <a:lnTo>
                  <a:pt x="310" y="410"/>
                </a:lnTo>
                <a:lnTo>
                  <a:pt x="306" y="410"/>
                </a:lnTo>
                <a:lnTo>
                  <a:pt x="305" y="410"/>
                </a:lnTo>
                <a:lnTo>
                  <a:pt x="299" y="410"/>
                </a:lnTo>
                <a:lnTo>
                  <a:pt x="287" y="410"/>
                </a:lnTo>
                <a:lnTo>
                  <a:pt x="275" y="410"/>
                </a:lnTo>
                <a:lnTo>
                  <a:pt x="272" y="410"/>
                </a:lnTo>
                <a:lnTo>
                  <a:pt x="263" y="410"/>
                </a:lnTo>
                <a:lnTo>
                  <a:pt x="251" y="410"/>
                </a:lnTo>
                <a:lnTo>
                  <a:pt x="239" y="407"/>
                </a:lnTo>
                <a:lnTo>
                  <a:pt x="233" y="407"/>
                </a:lnTo>
                <a:lnTo>
                  <a:pt x="228" y="407"/>
                </a:lnTo>
                <a:lnTo>
                  <a:pt x="223" y="407"/>
                </a:lnTo>
                <a:lnTo>
                  <a:pt x="218" y="407"/>
                </a:lnTo>
                <a:lnTo>
                  <a:pt x="216" y="407"/>
                </a:lnTo>
                <a:lnTo>
                  <a:pt x="203" y="407"/>
                </a:lnTo>
                <a:lnTo>
                  <a:pt x="200" y="407"/>
                </a:lnTo>
                <a:lnTo>
                  <a:pt x="191" y="407"/>
                </a:lnTo>
                <a:lnTo>
                  <a:pt x="184" y="407"/>
                </a:lnTo>
                <a:lnTo>
                  <a:pt x="179" y="407"/>
                </a:lnTo>
                <a:lnTo>
                  <a:pt x="178" y="407"/>
                </a:lnTo>
                <a:lnTo>
                  <a:pt x="174" y="407"/>
                </a:lnTo>
                <a:lnTo>
                  <a:pt x="167" y="407"/>
                </a:lnTo>
                <a:lnTo>
                  <a:pt x="162" y="407"/>
                </a:lnTo>
                <a:lnTo>
                  <a:pt x="155" y="407"/>
                </a:lnTo>
                <a:lnTo>
                  <a:pt x="151" y="407"/>
                </a:lnTo>
                <a:lnTo>
                  <a:pt x="149" y="407"/>
                </a:lnTo>
                <a:lnTo>
                  <a:pt x="144" y="407"/>
                </a:lnTo>
                <a:lnTo>
                  <a:pt x="141" y="407"/>
                </a:lnTo>
                <a:lnTo>
                  <a:pt x="137" y="407"/>
                </a:lnTo>
                <a:lnTo>
                  <a:pt x="132" y="407"/>
                </a:lnTo>
                <a:lnTo>
                  <a:pt x="130" y="407"/>
                </a:lnTo>
                <a:lnTo>
                  <a:pt x="125" y="407"/>
                </a:lnTo>
                <a:lnTo>
                  <a:pt x="120" y="407"/>
                </a:lnTo>
                <a:lnTo>
                  <a:pt x="116" y="407"/>
                </a:lnTo>
                <a:lnTo>
                  <a:pt x="111" y="407"/>
                </a:lnTo>
                <a:lnTo>
                  <a:pt x="106" y="407"/>
                </a:lnTo>
                <a:lnTo>
                  <a:pt x="103" y="407"/>
                </a:lnTo>
                <a:lnTo>
                  <a:pt x="102" y="407"/>
                </a:lnTo>
                <a:lnTo>
                  <a:pt x="94" y="407"/>
                </a:lnTo>
                <a:lnTo>
                  <a:pt x="91" y="407"/>
                </a:lnTo>
                <a:lnTo>
                  <a:pt x="87" y="407"/>
                </a:lnTo>
                <a:lnTo>
                  <a:pt x="84" y="407"/>
                </a:lnTo>
                <a:lnTo>
                  <a:pt x="71" y="407"/>
                </a:lnTo>
                <a:lnTo>
                  <a:pt x="67" y="407"/>
                </a:lnTo>
                <a:lnTo>
                  <a:pt x="63" y="407"/>
                </a:lnTo>
                <a:lnTo>
                  <a:pt x="59" y="407"/>
                </a:lnTo>
                <a:lnTo>
                  <a:pt x="58" y="407"/>
                </a:lnTo>
                <a:lnTo>
                  <a:pt x="55" y="407"/>
                </a:lnTo>
                <a:lnTo>
                  <a:pt x="54" y="407"/>
                </a:lnTo>
                <a:lnTo>
                  <a:pt x="50" y="407"/>
                </a:lnTo>
                <a:lnTo>
                  <a:pt x="47" y="407"/>
                </a:lnTo>
                <a:lnTo>
                  <a:pt x="36" y="407"/>
                </a:lnTo>
                <a:lnTo>
                  <a:pt x="28" y="407"/>
                </a:lnTo>
                <a:lnTo>
                  <a:pt x="24" y="407"/>
                </a:lnTo>
                <a:lnTo>
                  <a:pt x="16" y="407"/>
                </a:lnTo>
                <a:lnTo>
                  <a:pt x="14" y="407"/>
                </a:lnTo>
                <a:lnTo>
                  <a:pt x="12" y="407"/>
                </a:lnTo>
                <a:lnTo>
                  <a:pt x="11" y="407"/>
                </a:lnTo>
                <a:lnTo>
                  <a:pt x="7" y="407"/>
                </a:lnTo>
                <a:lnTo>
                  <a:pt x="5" y="407"/>
                </a:lnTo>
                <a:lnTo>
                  <a:pt x="0" y="407"/>
                </a:lnTo>
                <a:lnTo>
                  <a:pt x="0" y="403"/>
                </a:lnTo>
                <a:lnTo>
                  <a:pt x="0" y="399"/>
                </a:lnTo>
                <a:lnTo>
                  <a:pt x="0" y="395"/>
                </a:lnTo>
                <a:lnTo>
                  <a:pt x="0" y="383"/>
                </a:lnTo>
                <a:lnTo>
                  <a:pt x="0" y="377"/>
                </a:lnTo>
                <a:lnTo>
                  <a:pt x="0" y="371"/>
                </a:lnTo>
                <a:lnTo>
                  <a:pt x="0" y="363"/>
                </a:lnTo>
                <a:lnTo>
                  <a:pt x="0" y="360"/>
                </a:lnTo>
                <a:lnTo>
                  <a:pt x="0" y="357"/>
                </a:lnTo>
                <a:lnTo>
                  <a:pt x="0" y="354"/>
                </a:lnTo>
                <a:lnTo>
                  <a:pt x="0" y="352"/>
                </a:lnTo>
                <a:lnTo>
                  <a:pt x="0" y="349"/>
                </a:lnTo>
                <a:lnTo>
                  <a:pt x="0" y="347"/>
                </a:lnTo>
                <a:lnTo>
                  <a:pt x="0" y="344"/>
                </a:lnTo>
                <a:lnTo>
                  <a:pt x="0" y="334"/>
                </a:lnTo>
                <a:lnTo>
                  <a:pt x="0" y="321"/>
                </a:lnTo>
                <a:lnTo>
                  <a:pt x="0" y="318"/>
                </a:lnTo>
                <a:lnTo>
                  <a:pt x="0" y="313"/>
                </a:lnTo>
                <a:lnTo>
                  <a:pt x="0" y="309"/>
                </a:lnTo>
                <a:lnTo>
                  <a:pt x="0" y="303"/>
                </a:lnTo>
                <a:lnTo>
                  <a:pt x="0" y="299"/>
                </a:lnTo>
                <a:lnTo>
                  <a:pt x="0" y="296"/>
                </a:lnTo>
                <a:lnTo>
                  <a:pt x="0" y="291"/>
                </a:lnTo>
                <a:lnTo>
                  <a:pt x="0" y="284"/>
                </a:lnTo>
                <a:lnTo>
                  <a:pt x="0" y="280"/>
                </a:lnTo>
                <a:lnTo>
                  <a:pt x="0" y="272"/>
                </a:lnTo>
                <a:lnTo>
                  <a:pt x="0" y="265"/>
                </a:lnTo>
                <a:lnTo>
                  <a:pt x="0" y="260"/>
                </a:lnTo>
                <a:lnTo>
                  <a:pt x="0" y="251"/>
                </a:lnTo>
                <a:lnTo>
                  <a:pt x="0" y="246"/>
                </a:lnTo>
                <a:lnTo>
                  <a:pt x="0" y="243"/>
                </a:lnTo>
                <a:lnTo>
                  <a:pt x="0" y="240"/>
                </a:lnTo>
                <a:lnTo>
                  <a:pt x="0" y="234"/>
                </a:lnTo>
                <a:lnTo>
                  <a:pt x="0" y="221"/>
                </a:lnTo>
                <a:lnTo>
                  <a:pt x="0" y="219"/>
                </a:lnTo>
                <a:lnTo>
                  <a:pt x="0" y="208"/>
                </a:lnTo>
                <a:lnTo>
                  <a:pt x="0" y="202"/>
                </a:lnTo>
                <a:lnTo>
                  <a:pt x="0" y="200"/>
                </a:lnTo>
                <a:lnTo>
                  <a:pt x="0" y="198"/>
                </a:lnTo>
                <a:lnTo>
                  <a:pt x="0" y="185"/>
                </a:lnTo>
                <a:lnTo>
                  <a:pt x="0" y="183"/>
                </a:lnTo>
                <a:lnTo>
                  <a:pt x="0" y="173"/>
                </a:lnTo>
                <a:lnTo>
                  <a:pt x="0" y="169"/>
                </a:lnTo>
                <a:lnTo>
                  <a:pt x="0" y="164"/>
                </a:lnTo>
                <a:lnTo>
                  <a:pt x="0" y="161"/>
                </a:lnTo>
                <a:lnTo>
                  <a:pt x="0" y="155"/>
                </a:lnTo>
                <a:lnTo>
                  <a:pt x="0" y="139"/>
                </a:lnTo>
                <a:lnTo>
                  <a:pt x="0" y="135"/>
                </a:lnTo>
                <a:lnTo>
                  <a:pt x="0" y="133"/>
                </a:lnTo>
                <a:lnTo>
                  <a:pt x="0" y="131"/>
                </a:lnTo>
                <a:lnTo>
                  <a:pt x="0" y="124"/>
                </a:lnTo>
                <a:lnTo>
                  <a:pt x="0" y="122"/>
                </a:lnTo>
                <a:lnTo>
                  <a:pt x="0" y="113"/>
                </a:lnTo>
                <a:lnTo>
                  <a:pt x="0" y="110"/>
                </a:lnTo>
                <a:lnTo>
                  <a:pt x="0" y="105"/>
                </a:lnTo>
                <a:lnTo>
                  <a:pt x="0" y="89"/>
                </a:lnTo>
                <a:lnTo>
                  <a:pt x="0" y="87"/>
                </a:lnTo>
                <a:lnTo>
                  <a:pt x="0" y="74"/>
                </a:lnTo>
                <a:lnTo>
                  <a:pt x="0" y="72"/>
                </a:lnTo>
                <a:lnTo>
                  <a:pt x="0" y="69"/>
                </a:lnTo>
                <a:lnTo>
                  <a:pt x="0" y="62"/>
                </a:lnTo>
                <a:lnTo>
                  <a:pt x="0" y="56"/>
                </a:lnTo>
                <a:lnTo>
                  <a:pt x="0" y="49"/>
                </a:lnTo>
                <a:lnTo>
                  <a:pt x="0" y="36"/>
                </a:lnTo>
                <a:lnTo>
                  <a:pt x="0" y="32"/>
                </a:lnTo>
                <a:lnTo>
                  <a:pt x="0" y="12"/>
                </a:lnTo>
                <a:lnTo>
                  <a:pt x="0" y="10"/>
                </a:lnTo>
                <a:lnTo>
                  <a:pt x="0" y="9"/>
                </a:lnTo>
                <a:lnTo>
                  <a:pt x="0" y="2"/>
                </a:lnTo>
                <a:lnTo>
                  <a:pt x="2"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8" name="Freeform 299"/>
          <p:cNvSpPr>
            <a:spLocks/>
          </p:cNvSpPr>
          <p:nvPr/>
        </p:nvSpPr>
        <p:spPr bwMode="auto">
          <a:xfrm>
            <a:off x="7024689" y="2459039"/>
            <a:ext cx="530225" cy="528637"/>
          </a:xfrm>
          <a:custGeom>
            <a:avLst/>
            <a:gdLst>
              <a:gd name="T0" fmla="*/ 2147483646 w 367"/>
              <a:gd name="T1" fmla="*/ 0 h 378"/>
              <a:gd name="T2" fmla="*/ 2147483646 w 367"/>
              <a:gd name="T3" fmla="*/ 0 h 378"/>
              <a:gd name="T4" fmla="*/ 2147483646 w 367"/>
              <a:gd name="T5" fmla="*/ 0 h 378"/>
              <a:gd name="T6" fmla="*/ 2147483646 w 367"/>
              <a:gd name="T7" fmla="*/ 0 h 378"/>
              <a:gd name="T8" fmla="*/ 2147483646 w 367"/>
              <a:gd name="T9" fmla="*/ 0 h 378"/>
              <a:gd name="T10" fmla="*/ 2147483646 w 367"/>
              <a:gd name="T11" fmla="*/ 0 h 378"/>
              <a:gd name="T12" fmla="*/ 2147483646 w 367"/>
              <a:gd name="T13" fmla="*/ 0 h 378"/>
              <a:gd name="T14" fmla="*/ 2147483646 w 367"/>
              <a:gd name="T15" fmla="*/ 2147483646 h 378"/>
              <a:gd name="T16" fmla="*/ 2147483646 w 367"/>
              <a:gd name="T17" fmla="*/ 2147483646 h 378"/>
              <a:gd name="T18" fmla="*/ 2147483646 w 367"/>
              <a:gd name="T19" fmla="*/ 2147483646 h 378"/>
              <a:gd name="T20" fmla="*/ 2147483646 w 367"/>
              <a:gd name="T21" fmla="*/ 2147483646 h 378"/>
              <a:gd name="T22" fmla="*/ 2147483646 w 367"/>
              <a:gd name="T23" fmla="*/ 2147483646 h 378"/>
              <a:gd name="T24" fmla="*/ 2147483646 w 367"/>
              <a:gd name="T25" fmla="*/ 2147483646 h 378"/>
              <a:gd name="T26" fmla="*/ 2147483646 w 367"/>
              <a:gd name="T27" fmla="*/ 2147483646 h 378"/>
              <a:gd name="T28" fmla="*/ 2147483646 w 367"/>
              <a:gd name="T29" fmla="*/ 2147483646 h 378"/>
              <a:gd name="T30" fmla="*/ 2147483646 w 367"/>
              <a:gd name="T31" fmla="*/ 2147483646 h 378"/>
              <a:gd name="T32" fmla="*/ 2147483646 w 367"/>
              <a:gd name="T33" fmla="*/ 2147483646 h 378"/>
              <a:gd name="T34" fmla="*/ 2147483646 w 367"/>
              <a:gd name="T35" fmla="*/ 2147483646 h 378"/>
              <a:gd name="T36" fmla="*/ 2147483646 w 367"/>
              <a:gd name="T37" fmla="*/ 2147483646 h 378"/>
              <a:gd name="T38" fmla="*/ 2147483646 w 367"/>
              <a:gd name="T39" fmla="*/ 2147483646 h 378"/>
              <a:gd name="T40" fmla="*/ 2147483646 w 367"/>
              <a:gd name="T41" fmla="*/ 2147483646 h 378"/>
              <a:gd name="T42" fmla="*/ 2147483646 w 367"/>
              <a:gd name="T43" fmla="*/ 2147483646 h 378"/>
              <a:gd name="T44" fmla="*/ 2147483646 w 367"/>
              <a:gd name="T45" fmla="*/ 2147483646 h 378"/>
              <a:gd name="T46" fmla="*/ 2147483646 w 367"/>
              <a:gd name="T47" fmla="*/ 2147483646 h 378"/>
              <a:gd name="T48" fmla="*/ 2147483646 w 367"/>
              <a:gd name="T49" fmla="*/ 2147483646 h 378"/>
              <a:gd name="T50" fmla="*/ 2147483646 w 367"/>
              <a:gd name="T51" fmla="*/ 2147483646 h 378"/>
              <a:gd name="T52" fmla="*/ 2147483646 w 367"/>
              <a:gd name="T53" fmla="*/ 2147483646 h 378"/>
              <a:gd name="T54" fmla="*/ 2147483646 w 367"/>
              <a:gd name="T55" fmla="*/ 2147483646 h 378"/>
              <a:gd name="T56" fmla="*/ 2147483646 w 367"/>
              <a:gd name="T57" fmla="*/ 2147483646 h 378"/>
              <a:gd name="T58" fmla="*/ 2147483646 w 367"/>
              <a:gd name="T59" fmla="*/ 2147483646 h 378"/>
              <a:gd name="T60" fmla="*/ 2147483646 w 367"/>
              <a:gd name="T61" fmla="*/ 2147483646 h 378"/>
              <a:gd name="T62" fmla="*/ 2147483646 w 367"/>
              <a:gd name="T63" fmla="*/ 2147483646 h 378"/>
              <a:gd name="T64" fmla="*/ 2147483646 w 367"/>
              <a:gd name="T65" fmla="*/ 2147483646 h 378"/>
              <a:gd name="T66" fmla="*/ 2147483646 w 367"/>
              <a:gd name="T67" fmla="*/ 2147483646 h 378"/>
              <a:gd name="T68" fmla="*/ 2147483646 w 367"/>
              <a:gd name="T69" fmla="*/ 2147483646 h 378"/>
              <a:gd name="T70" fmla="*/ 2147483646 w 367"/>
              <a:gd name="T71" fmla="*/ 2147483646 h 378"/>
              <a:gd name="T72" fmla="*/ 2147483646 w 367"/>
              <a:gd name="T73" fmla="*/ 2147483646 h 378"/>
              <a:gd name="T74" fmla="*/ 2147483646 w 367"/>
              <a:gd name="T75" fmla="*/ 2147483646 h 378"/>
              <a:gd name="T76" fmla="*/ 2147483646 w 367"/>
              <a:gd name="T77" fmla="*/ 2147483646 h 378"/>
              <a:gd name="T78" fmla="*/ 2147483646 w 367"/>
              <a:gd name="T79" fmla="*/ 2147483646 h 378"/>
              <a:gd name="T80" fmla="*/ 2147483646 w 367"/>
              <a:gd name="T81" fmla="*/ 2147483646 h 378"/>
              <a:gd name="T82" fmla="*/ 2147483646 w 367"/>
              <a:gd name="T83" fmla="*/ 2147483646 h 378"/>
              <a:gd name="T84" fmla="*/ 2147483646 w 367"/>
              <a:gd name="T85" fmla="*/ 2147483646 h 378"/>
              <a:gd name="T86" fmla="*/ 2147483646 w 367"/>
              <a:gd name="T87" fmla="*/ 2147483646 h 378"/>
              <a:gd name="T88" fmla="*/ 2147483646 w 367"/>
              <a:gd name="T89" fmla="*/ 2147483646 h 378"/>
              <a:gd name="T90" fmla="*/ 0 w 367"/>
              <a:gd name="T91" fmla="*/ 2147483646 h 378"/>
              <a:gd name="T92" fmla="*/ 0 w 367"/>
              <a:gd name="T93" fmla="*/ 2147483646 h 378"/>
              <a:gd name="T94" fmla="*/ 0 w 367"/>
              <a:gd name="T95" fmla="*/ 2147483646 h 378"/>
              <a:gd name="T96" fmla="*/ 0 w 367"/>
              <a:gd name="T97" fmla="*/ 2147483646 h 378"/>
              <a:gd name="T98" fmla="*/ 0 w 367"/>
              <a:gd name="T99" fmla="*/ 2147483646 h 378"/>
              <a:gd name="T100" fmla="*/ 0 w 367"/>
              <a:gd name="T101" fmla="*/ 2147483646 h 378"/>
              <a:gd name="T102" fmla="*/ 0 w 367"/>
              <a:gd name="T103" fmla="*/ 2147483646 h 378"/>
              <a:gd name="T104" fmla="*/ 0 w 367"/>
              <a:gd name="T105" fmla="*/ 2147483646 h 378"/>
              <a:gd name="T106" fmla="*/ 0 w 367"/>
              <a:gd name="T107" fmla="*/ 2147483646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7"/>
              <a:gd name="T163" fmla="*/ 0 h 378"/>
              <a:gd name="T164" fmla="*/ 367 w 367"/>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7" h="378">
                <a:moveTo>
                  <a:pt x="0" y="0"/>
                </a:moveTo>
                <a:lnTo>
                  <a:pt x="3" y="0"/>
                </a:lnTo>
                <a:lnTo>
                  <a:pt x="6" y="0"/>
                </a:lnTo>
                <a:lnTo>
                  <a:pt x="12" y="0"/>
                </a:lnTo>
                <a:lnTo>
                  <a:pt x="17" y="0"/>
                </a:lnTo>
                <a:lnTo>
                  <a:pt x="25" y="0"/>
                </a:lnTo>
                <a:lnTo>
                  <a:pt x="27" y="0"/>
                </a:lnTo>
                <a:lnTo>
                  <a:pt x="28" y="0"/>
                </a:lnTo>
                <a:lnTo>
                  <a:pt x="33" y="0"/>
                </a:lnTo>
                <a:lnTo>
                  <a:pt x="36" y="0"/>
                </a:lnTo>
                <a:lnTo>
                  <a:pt x="48" y="0"/>
                </a:lnTo>
                <a:lnTo>
                  <a:pt x="54" y="0"/>
                </a:lnTo>
                <a:lnTo>
                  <a:pt x="56" y="0"/>
                </a:lnTo>
                <a:lnTo>
                  <a:pt x="58" y="0"/>
                </a:lnTo>
                <a:lnTo>
                  <a:pt x="60" y="0"/>
                </a:lnTo>
                <a:lnTo>
                  <a:pt x="73" y="0"/>
                </a:lnTo>
                <a:lnTo>
                  <a:pt x="76" y="0"/>
                </a:lnTo>
                <a:lnTo>
                  <a:pt x="85" y="0"/>
                </a:lnTo>
                <a:lnTo>
                  <a:pt x="103" y="0"/>
                </a:lnTo>
                <a:lnTo>
                  <a:pt x="121" y="0"/>
                </a:lnTo>
                <a:lnTo>
                  <a:pt x="127" y="0"/>
                </a:lnTo>
                <a:lnTo>
                  <a:pt x="136" y="0"/>
                </a:lnTo>
                <a:lnTo>
                  <a:pt x="141" y="0"/>
                </a:lnTo>
                <a:lnTo>
                  <a:pt x="146" y="0"/>
                </a:lnTo>
                <a:lnTo>
                  <a:pt x="149" y="0"/>
                </a:lnTo>
                <a:lnTo>
                  <a:pt x="158" y="0"/>
                </a:lnTo>
                <a:lnTo>
                  <a:pt x="163" y="0"/>
                </a:lnTo>
                <a:lnTo>
                  <a:pt x="170" y="0"/>
                </a:lnTo>
                <a:lnTo>
                  <a:pt x="171" y="0"/>
                </a:lnTo>
                <a:lnTo>
                  <a:pt x="177" y="0"/>
                </a:lnTo>
                <a:lnTo>
                  <a:pt x="180" y="0"/>
                </a:lnTo>
                <a:lnTo>
                  <a:pt x="185" y="0"/>
                </a:lnTo>
                <a:lnTo>
                  <a:pt x="187" y="0"/>
                </a:lnTo>
                <a:lnTo>
                  <a:pt x="194" y="0"/>
                </a:lnTo>
                <a:lnTo>
                  <a:pt x="196" y="0"/>
                </a:lnTo>
                <a:lnTo>
                  <a:pt x="207" y="0"/>
                </a:lnTo>
                <a:lnTo>
                  <a:pt x="213" y="0"/>
                </a:lnTo>
                <a:lnTo>
                  <a:pt x="219" y="0"/>
                </a:lnTo>
                <a:lnTo>
                  <a:pt x="219" y="2"/>
                </a:lnTo>
                <a:lnTo>
                  <a:pt x="219" y="4"/>
                </a:lnTo>
                <a:lnTo>
                  <a:pt x="219" y="13"/>
                </a:lnTo>
                <a:lnTo>
                  <a:pt x="219" y="17"/>
                </a:lnTo>
                <a:lnTo>
                  <a:pt x="219" y="21"/>
                </a:lnTo>
                <a:lnTo>
                  <a:pt x="219" y="29"/>
                </a:lnTo>
                <a:lnTo>
                  <a:pt x="219" y="40"/>
                </a:lnTo>
                <a:lnTo>
                  <a:pt x="219" y="54"/>
                </a:lnTo>
                <a:lnTo>
                  <a:pt x="219" y="66"/>
                </a:lnTo>
                <a:lnTo>
                  <a:pt x="219" y="76"/>
                </a:lnTo>
                <a:lnTo>
                  <a:pt x="219" y="79"/>
                </a:lnTo>
                <a:lnTo>
                  <a:pt x="219" y="80"/>
                </a:lnTo>
                <a:lnTo>
                  <a:pt x="219" y="91"/>
                </a:lnTo>
                <a:lnTo>
                  <a:pt x="219" y="103"/>
                </a:lnTo>
                <a:lnTo>
                  <a:pt x="219" y="113"/>
                </a:lnTo>
                <a:lnTo>
                  <a:pt x="219" y="115"/>
                </a:lnTo>
                <a:lnTo>
                  <a:pt x="219" y="127"/>
                </a:lnTo>
                <a:lnTo>
                  <a:pt x="219" y="129"/>
                </a:lnTo>
                <a:lnTo>
                  <a:pt x="219" y="133"/>
                </a:lnTo>
                <a:lnTo>
                  <a:pt x="219" y="140"/>
                </a:lnTo>
                <a:lnTo>
                  <a:pt x="219" y="144"/>
                </a:lnTo>
                <a:lnTo>
                  <a:pt x="219" y="147"/>
                </a:lnTo>
                <a:lnTo>
                  <a:pt x="219" y="149"/>
                </a:lnTo>
                <a:lnTo>
                  <a:pt x="219" y="153"/>
                </a:lnTo>
                <a:lnTo>
                  <a:pt x="229" y="145"/>
                </a:lnTo>
                <a:lnTo>
                  <a:pt x="231" y="140"/>
                </a:lnTo>
                <a:lnTo>
                  <a:pt x="234" y="133"/>
                </a:lnTo>
                <a:lnTo>
                  <a:pt x="235" y="132"/>
                </a:lnTo>
                <a:lnTo>
                  <a:pt x="238" y="132"/>
                </a:lnTo>
                <a:lnTo>
                  <a:pt x="240" y="131"/>
                </a:lnTo>
                <a:lnTo>
                  <a:pt x="243" y="130"/>
                </a:lnTo>
                <a:lnTo>
                  <a:pt x="244" y="130"/>
                </a:lnTo>
                <a:lnTo>
                  <a:pt x="246" y="130"/>
                </a:lnTo>
                <a:lnTo>
                  <a:pt x="248" y="130"/>
                </a:lnTo>
                <a:lnTo>
                  <a:pt x="251" y="131"/>
                </a:lnTo>
                <a:lnTo>
                  <a:pt x="254" y="132"/>
                </a:lnTo>
                <a:lnTo>
                  <a:pt x="265" y="154"/>
                </a:lnTo>
                <a:lnTo>
                  <a:pt x="265" y="157"/>
                </a:lnTo>
                <a:lnTo>
                  <a:pt x="270" y="163"/>
                </a:lnTo>
                <a:lnTo>
                  <a:pt x="283" y="163"/>
                </a:lnTo>
                <a:lnTo>
                  <a:pt x="292" y="163"/>
                </a:lnTo>
                <a:lnTo>
                  <a:pt x="303" y="169"/>
                </a:lnTo>
                <a:lnTo>
                  <a:pt x="318" y="186"/>
                </a:lnTo>
                <a:lnTo>
                  <a:pt x="349" y="188"/>
                </a:lnTo>
                <a:lnTo>
                  <a:pt x="359" y="183"/>
                </a:lnTo>
                <a:lnTo>
                  <a:pt x="363" y="177"/>
                </a:lnTo>
                <a:lnTo>
                  <a:pt x="363" y="182"/>
                </a:lnTo>
                <a:lnTo>
                  <a:pt x="363" y="185"/>
                </a:lnTo>
                <a:lnTo>
                  <a:pt x="366" y="190"/>
                </a:lnTo>
                <a:lnTo>
                  <a:pt x="363" y="193"/>
                </a:lnTo>
                <a:lnTo>
                  <a:pt x="363" y="199"/>
                </a:lnTo>
                <a:lnTo>
                  <a:pt x="363" y="200"/>
                </a:lnTo>
                <a:lnTo>
                  <a:pt x="363" y="203"/>
                </a:lnTo>
                <a:lnTo>
                  <a:pt x="363" y="223"/>
                </a:lnTo>
                <a:lnTo>
                  <a:pt x="363" y="227"/>
                </a:lnTo>
                <a:lnTo>
                  <a:pt x="363" y="240"/>
                </a:lnTo>
                <a:lnTo>
                  <a:pt x="363" y="247"/>
                </a:lnTo>
                <a:lnTo>
                  <a:pt x="363" y="253"/>
                </a:lnTo>
                <a:lnTo>
                  <a:pt x="363" y="260"/>
                </a:lnTo>
                <a:lnTo>
                  <a:pt x="363" y="263"/>
                </a:lnTo>
                <a:lnTo>
                  <a:pt x="363" y="265"/>
                </a:lnTo>
                <a:lnTo>
                  <a:pt x="363" y="278"/>
                </a:lnTo>
                <a:lnTo>
                  <a:pt x="363" y="280"/>
                </a:lnTo>
                <a:lnTo>
                  <a:pt x="363" y="296"/>
                </a:lnTo>
                <a:lnTo>
                  <a:pt x="363" y="302"/>
                </a:lnTo>
                <a:lnTo>
                  <a:pt x="363" y="304"/>
                </a:lnTo>
                <a:lnTo>
                  <a:pt x="363" y="313"/>
                </a:lnTo>
                <a:lnTo>
                  <a:pt x="363" y="315"/>
                </a:lnTo>
                <a:lnTo>
                  <a:pt x="363" y="322"/>
                </a:lnTo>
                <a:lnTo>
                  <a:pt x="363" y="324"/>
                </a:lnTo>
                <a:lnTo>
                  <a:pt x="363" y="327"/>
                </a:lnTo>
                <a:lnTo>
                  <a:pt x="363" y="330"/>
                </a:lnTo>
                <a:lnTo>
                  <a:pt x="363" y="346"/>
                </a:lnTo>
                <a:lnTo>
                  <a:pt x="363" y="353"/>
                </a:lnTo>
                <a:lnTo>
                  <a:pt x="363" y="355"/>
                </a:lnTo>
                <a:lnTo>
                  <a:pt x="363" y="361"/>
                </a:lnTo>
                <a:lnTo>
                  <a:pt x="363" y="364"/>
                </a:lnTo>
                <a:lnTo>
                  <a:pt x="363" y="374"/>
                </a:lnTo>
                <a:lnTo>
                  <a:pt x="363" y="377"/>
                </a:lnTo>
                <a:lnTo>
                  <a:pt x="357" y="377"/>
                </a:lnTo>
                <a:lnTo>
                  <a:pt x="351" y="377"/>
                </a:lnTo>
                <a:lnTo>
                  <a:pt x="345" y="377"/>
                </a:lnTo>
                <a:lnTo>
                  <a:pt x="339" y="377"/>
                </a:lnTo>
                <a:lnTo>
                  <a:pt x="334" y="377"/>
                </a:lnTo>
                <a:lnTo>
                  <a:pt x="331" y="377"/>
                </a:lnTo>
                <a:lnTo>
                  <a:pt x="327" y="377"/>
                </a:lnTo>
                <a:lnTo>
                  <a:pt x="326" y="377"/>
                </a:lnTo>
                <a:lnTo>
                  <a:pt x="324" y="377"/>
                </a:lnTo>
                <a:lnTo>
                  <a:pt x="316" y="377"/>
                </a:lnTo>
                <a:lnTo>
                  <a:pt x="308" y="377"/>
                </a:lnTo>
                <a:lnTo>
                  <a:pt x="306" y="377"/>
                </a:lnTo>
                <a:lnTo>
                  <a:pt x="300" y="377"/>
                </a:lnTo>
                <a:lnTo>
                  <a:pt x="292" y="377"/>
                </a:lnTo>
                <a:lnTo>
                  <a:pt x="289" y="377"/>
                </a:lnTo>
                <a:lnTo>
                  <a:pt x="286" y="377"/>
                </a:lnTo>
                <a:lnTo>
                  <a:pt x="278" y="375"/>
                </a:lnTo>
                <a:lnTo>
                  <a:pt x="261" y="375"/>
                </a:lnTo>
                <a:lnTo>
                  <a:pt x="257" y="375"/>
                </a:lnTo>
                <a:lnTo>
                  <a:pt x="254" y="375"/>
                </a:lnTo>
                <a:lnTo>
                  <a:pt x="243" y="375"/>
                </a:lnTo>
                <a:lnTo>
                  <a:pt x="230" y="375"/>
                </a:lnTo>
                <a:lnTo>
                  <a:pt x="219" y="375"/>
                </a:lnTo>
                <a:lnTo>
                  <a:pt x="213" y="375"/>
                </a:lnTo>
                <a:lnTo>
                  <a:pt x="206" y="375"/>
                </a:lnTo>
                <a:lnTo>
                  <a:pt x="202" y="375"/>
                </a:lnTo>
                <a:lnTo>
                  <a:pt x="199" y="375"/>
                </a:lnTo>
                <a:lnTo>
                  <a:pt x="194" y="375"/>
                </a:lnTo>
                <a:lnTo>
                  <a:pt x="192" y="375"/>
                </a:lnTo>
                <a:lnTo>
                  <a:pt x="188" y="375"/>
                </a:lnTo>
                <a:lnTo>
                  <a:pt x="186" y="375"/>
                </a:lnTo>
                <a:lnTo>
                  <a:pt x="180" y="375"/>
                </a:lnTo>
                <a:lnTo>
                  <a:pt x="178" y="375"/>
                </a:lnTo>
                <a:lnTo>
                  <a:pt x="176" y="375"/>
                </a:lnTo>
                <a:lnTo>
                  <a:pt x="174" y="375"/>
                </a:lnTo>
                <a:lnTo>
                  <a:pt x="170" y="375"/>
                </a:lnTo>
                <a:lnTo>
                  <a:pt x="167" y="375"/>
                </a:lnTo>
                <a:lnTo>
                  <a:pt x="165" y="375"/>
                </a:lnTo>
                <a:lnTo>
                  <a:pt x="163" y="375"/>
                </a:lnTo>
                <a:lnTo>
                  <a:pt x="160" y="375"/>
                </a:lnTo>
                <a:lnTo>
                  <a:pt x="159" y="375"/>
                </a:lnTo>
                <a:lnTo>
                  <a:pt x="152" y="375"/>
                </a:lnTo>
                <a:lnTo>
                  <a:pt x="148" y="375"/>
                </a:lnTo>
                <a:lnTo>
                  <a:pt x="146" y="375"/>
                </a:lnTo>
                <a:lnTo>
                  <a:pt x="143" y="375"/>
                </a:lnTo>
                <a:lnTo>
                  <a:pt x="141" y="375"/>
                </a:lnTo>
                <a:lnTo>
                  <a:pt x="134" y="375"/>
                </a:lnTo>
                <a:lnTo>
                  <a:pt x="131" y="375"/>
                </a:lnTo>
                <a:lnTo>
                  <a:pt x="128" y="375"/>
                </a:lnTo>
                <a:lnTo>
                  <a:pt x="124" y="375"/>
                </a:lnTo>
                <a:lnTo>
                  <a:pt x="122" y="375"/>
                </a:lnTo>
                <a:lnTo>
                  <a:pt x="120" y="375"/>
                </a:lnTo>
                <a:lnTo>
                  <a:pt x="117" y="375"/>
                </a:lnTo>
                <a:lnTo>
                  <a:pt x="109" y="375"/>
                </a:lnTo>
                <a:lnTo>
                  <a:pt x="101" y="375"/>
                </a:lnTo>
                <a:lnTo>
                  <a:pt x="98" y="375"/>
                </a:lnTo>
                <a:lnTo>
                  <a:pt x="85" y="375"/>
                </a:lnTo>
                <a:lnTo>
                  <a:pt x="82" y="375"/>
                </a:lnTo>
                <a:lnTo>
                  <a:pt x="73" y="375"/>
                </a:lnTo>
                <a:lnTo>
                  <a:pt x="71" y="375"/>
                </a:lnTo>
                <a:lnTo>
                  <a:pt x="65" y="375"/>
                </a:lnTo>
                <a:lnTo>
                  <a:pt x="61" y="375"/>
                </a:lnTo>
                <a:lnTo>
                  <a:pt x="58" y="375"/>
                </a:lnTo>
                <a:lnTo>
                  <a:pt x="54" y="375"/>
                </a:lnTo>
                <a:lnTo>
                  <a:pt x="49" y="375"/>
                </a:lnTo>
                <a:lnTo>
                  <a:pt x="41" y="375"/>
                </a:lnTo>
                <a:lnTo>
                  <a:pt x="37" y="375"/>
                </a:lnTo>
                <a:lnTo>
                  <a:pt x="28" y="375"/>
                </a:lnTo>
                <a:lnTo>
                  <a:pt x="25" y="375"/>
                </a:lnTo>
                <a:lnTo>
                  <a:pt x="22" y="375"/>
                </a:lnTo>
                <a:lnTo>
                  <a:pt x="15" y="375"/>
                </a:lnTo>
                <a:lnTo>
                  <a:pt x="13" y="375"/>
                </a:lnTo>
                <a:lnTo>
                  <a:pt x="7" y="375"/>
                </a:lnTo>
                <a:lnTo>
                  <a:pt x="4" y="375"/>
                </a:lnTo>
                <a:lnTo>
                  <a:pt x="1" y="373"/>
                </a:lnTo>
                <a:lnTo>
                  <a:pt x="1" y="366"/>
                </a:lnTo>
                <a:lnTo>
                  <a:pt x="1" y="363"/>
                </a:lnTo>
                <a:lnTo>
                  <a:pt x="1" y="361"/>
                </a:lnTo>
                <a:lnTo>
                  <a:pt x="1" y="358"/>
                </a:lnTo>
                <a:lnTo>
                  <a:pt x="1" y="355"/>
                </a:lnTo>
                <a:lnTo>
                  <a:pt x="1" y="349"/>
                </a:lnTo>
                <a:lnTo>
                  <a:pt x="1" y="346"/>
                </a:lnTo>
                <a:lnTo>
                  <a:pt x="1" y="342"/>
                </a:lnTo>
                <a:lnTo>
                  <a:pt x="1" y="340"/>
                </a:lnTo>
                <a:lnTo>
                  <a:pt x="1" y="336"/>
                </a:lnTo>
                <a:lnTo>
                  <a:pt x="1" y="333"/>
                </a:lnTo>
                <a:lnTo>
                  <a:pt x="1" y="331"/>
                </a:lnTo>
                <a:lnTo>
                  <a:pt x="1" y="330"/>
                </a:lnTo>
                <a:lnTo>
                  <a:pt x="1" y="324"/>
                </a:lnTo>
                <a:lnTo>
                  <a:pt x="1" y="316"/>
                </a:lnTo>
                <a:lnTo>
                  <a:pt x="1" y="315"/>
                </a:lnTo>
                <a:lnTo>
                  <a:pt x="1" y="313"/>
                </a:lnTo>
                <a:lnTo>
                  <a:pt x="1" y="312"/>
                </a:lnTo>
                <a:lnTo>
                  <a:pt x="1" y="310"/>
                </a:lnTo>
                <a:lnTo>
                  <a:pt x="1" y="307"/>
                </a:lnTo>
                <a:lnTo>
                  <a:pt x="1" y="304"/>
                </a:lnTo>
                <a:lnTo>
                  <a:pt x="1" y="300"/>
                </a:lnTo>
                <a:lnTo>
                  <a:pt x="1" y="292"/>
                </a:lnTo>
                <a:lnTo>
                  <a:pt x="1" y="286"/>
                </a:lnTo>
                <a:lnTo>
                  <a:pt x="1" y="285"/>
                </a:lnTo>
                <a:lnTo>
                  <a:pt x="1" y="282"/>
                </a:lnTo>
                <a:lnTo>
                  <a:pt x="1" y="275"/>
                </a:lnTo>
                <a:lnTo>
                  <a:pt x="1" y="269"/>
                </a:lnTo>
                <a:lnTo>
                  <a:pt x="1" y="266"/>
                </a:lnTo>
                <a:lnTo>
                  <a:pt x="1" y="264"/>
                </a:lnTo>
                <a:lnTo>
                  <a:pt x="1" y="257"/>
                </a:lnTo>
                <a:lnTo>
                  <a:pt x="1" y="253"/>
                </a:lnTo>
                <a:lnTo>
                  <a:pt x="1" y="250"/>
                </a:lnTo>
                <a:lnTo>
                  <a:pt x="1" y="239"/>
                </a:lnTo>
                <a:lnTo>
                  <a:pt x="1" y="237"/>
                </a:lnTo>
                <a:lnTo>
                  <a:pt x="0" y="227"/>
                </a:lnTo>
                <a:lnTo>
                  <a:pt x="0" y="222"/>
                </a:lnTo>
                <a:lnTo>
                  <a:pt x="0" y="220"/>
                </a:lnTo>
                <a:lnTo>
                  <a:pt x="0" y="215"/>
                </a:lnTo>
                <a:lnTo>
                  <a:pt x="0" y="208"/>
                </a:lnTo>
                <a:lnTo>
                  <a:pt x="0" y="203"/>
                </a:lnTo>
                <a:lnTo>
                  <a:pt x="0" y="198"/>
                </a:lnTo>
                <a:lnTo>
                  <a:pt x="0" y="195"/>
                </a:lnTo>
                <a:lnTo>
                  <a:pt x="0" y="190"/>
                </a:lnTo>
                <a:lnTo>
                  <a:pt x="0" y="185"/>
                </a:lnTo>
                <a:lnTo>
                  <a:pt x="0" y="178"/>
                </a:lnTo>
                <a:lnTo>
                  <a:pt x="0" y="166"/>
                </a:lnTo>
                <a:lnTo>
                  <a:pt x="0" y="162"/>
                </a:lnTo>
                <a:lnTo>
                  <a:pt x="0" y="158"/>
                </a:lnTo>
                <a:lnTo>
                  <a:pt x="0" y="153"/>
                </a:lnTo>
                <a:lnTo>
                  <a:pt x="0" y="147"/>
                </a:lnTo>
                <a:lnTo>
                  <a:pt x="0" y="145"/>
                </a:lnTo>
                <a:lnTo>
                  <a:pt x="0" y="140"/>
                </a:lnTo>
                <a:lnTo>
                  <a:pt x="0" y="131"/>
                </a:lnTo>
                <a:lnTo>
                  <a:pt x="0" y="128"/>
                </a:lnTo>
                <a:lnTo>
                  <a:pt x="0" y="126"/>
                </a:lnTo>
                <a:lnTo>
                  <a:pt x="0" y="121"/>
                </a:lnTo>
                <a:lnTo>
                  <a:pt x="0" y="118"/>
                </a:lnTo>
                <a:lnTo>
                  <a:pt x="0" y="115"/>
                </a:lnTo>
                <a:lnTo>
                  <a:pt x="0" y="112"/>
                </a:lnTo>
                <a:lnTo>
                  <a:pt x="0" y="103"/>
                </a:lnTo>
                <a:lnTo>
                  <a:pt x="0" y="99"/>
                </a:lnTo>
                <a:lnTo>
                  <a:pt x="0" y="90"/>
                </a:lnTo>
                <a:lnTo>
                  <a:pt x="0" y="84"/>
                </a:lnTo>
                <a:lnTo>
                  <a:pt x="0" y="78"/>
                </a:lnTo>
                <a:lnTo>
                  <a:pt x="0" y="73"/>
                </a:lnTo>
                <a:lnTo>
                  <a:pt x="0" y="69"/>
                </a:lnTo>
                <a:lnTo>
                  <a:pt x="0" y="65"/>
                </a:lnTo>
                <a:lnTo>
                  <a:pt x="0" y="56"/>
                </a:lnTo>
                <a:lnTo>
                  <a:pt x="0" y="53"/>
                </a:lnTo>
                <a:lnTo>
                  <a:pt x="0" y="49"/>
                </a:lnTo>
                <a:lnTo>
                  <a:pt x="0" y="47"/>
                </a:lnTo>
                <a:lnTo>
                  <a:pt x="0" y="40"/>
                </a:lnTo>
                <a:lnTo>
                  <a:pt x="0" y="32"/>
                </a:lnTo>
                <a:lnTo>
                  <a:pt x="0" y="29"/>
                </a:lnTo>
                <a:lnTo>
                  <a:pt x="0" y="24"/>
                </a:lnTo>
                <a:lnTo>
                  <a:pt x="0" y="17"/>
                </a:lnTo>
                <a:lnTo>
                  <a:pt x="0" y="14"/>
                </a:lnTo>
                <a:lnTo>
                  <a:pt x="0" y="9"/>
                </a:lnTo>
                <a:lnTo>
                  <a:pt x="0" y="3"/>
                </a:lnTo>
                <a:lnTo>
                  <a:pt x="0"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9" name="Freeform 300"/>
          <p:cNvSpPr>
            <a:spLocks/>
          </p:cNvSpPr>
          <p:nvPr/>
        </p:nvSpPr>
        <p:spPr bwMode="auto">
          <a:xfrm>
            <a:off x="7235826" y="1941513"/>
            <a:ext cx="563563" cy="525462"/>
          </a:xfrm>
          <a:custGeom>
            <a:avLst/>
            <a:gdLst>
              <a:gd name="T0" fmla="*/ 2147483646 w 390"/>
              <a:gd name="T1" fmla="*/ 2147483646 h 375"/>
              <a:gd name="T2" fmla="*/ 2147483646 w 390"/>
              <a:gd name="T3" fmla="*/ 2147483646 h 375"/>
              <a:gd name="T4" fmla="*/ 2147483646 w 390"/>
              <a:gd name="T5" fmla="*/ 2147483646 h 375"/>
              <a:gd name="T6" fmla="*/ 2147483646 w 390"/>
              <a:gd name="T7" fmla="*/ 2147483646 h 375"/>
              <a:gd name="T8" fmla="*/ 2147483646 w 390"/>
              <a:gd name="T9" fmla="*/ 2147483646 h 375"/>
              <a:gd name="T10" fmla="*/ 2147483646 w 390"/>
              <a:gd name="T11" fmla="*/ 2147483646 h 375"/>
              <a:gd name="T12" fmla="*/ 2147483646 w 390"/>
              <a:gd name="T13" fmla="*/ 2147483646 h 375"/>
              <a:gd name="T14" fmla="*/ 2147483646 w 390"/>
              <a:gd name="T15" fmla="*/ 2147483646 h 375"/>
              <a:gd name="T16" fmla="*/ 2147483646 w 390"/>
              <a:gd name="T17" fmla="*/ 2147483646 h 375"/>
              <a:gd name="T18" fmla="*/ 2147483646 w 390"/>
              <a:gd name="T19" fmla="*/ 2147483646 h 375"/>
              <a:gd name="T20" fmla="*/ 2147483646 w 390"/>
              <a:gd name="T21" fmla="*/ 2147483646 h 375"/>
              <a:gd name="T22" fmla="*/ 2147483646 w 390"/>
              <a:gd name="T23" fmla="*/ 2147483646 h 375"/>
              <a:gd name="T24" fmla="*/ 2147483646 w 390"/>
              <a:gd name="T25" fmla="*/ 0 h 375"/>
              <a:gd name="T26" fmla="*/ 2147483646 w 390"/>
              <a:gd name="T27" fmla="*/ 2147483646 h 375"/>
              <a:gd name="T28" fmla="*/ 2147483646 w 390"/>
              <a:gd name="T29" fmla="*/ 2147483646 h 375"/>
              <a:gd name="T30" fmla="*/ 2147483646 w 390"/>
              <a:gd name="T31" fmla="*/ 2147483646 h 375"/>
              <a:gd name="T32" fmla="*/ 2147483646 w 390"/>
              <a:gd name="T33" fmla="*/ 2147483646 h 375"/>
              <a:gd name="T34" fmla="*/ 2147483646 w 390"/>
              <a:gd name="T35" fmla="*/ 2147483646 h 375"/>
              <a:gd name="T36" fmla="*/ 2147483646 w 390"/>
              <a:gd name="T37" fmla="*/ 2147483646 h 375"/>
              <a:gd name="T38" fmla="*/ 2147483646 w 390"/>
              <a:gd name="T39" fmla="*/ 2147483646 h 375"/>
              <a:gd name="T40" fmla="*/ 2147483646 w 390"/>
              <a:gd name="T41" fmla="*/ 2147483646 h 375"/>
              <a:gd name="T42" fmla="*/ 2147483646 w 390"/>
              <a:gd name="T43" fmla="*/ 2147483646 h 375"/>
              <a:gd name="T44" fmla="*/ 2147483646 w 390"/>
              <a:gd name="T45" fmla="*/ 2147483646 h 375"/>
              <a:gd name="T46" fmla="*/ 2147483646 w 390"/>
              <a:gd name="T47" fmla="*/ 2147483646 h 375"/>
              <a:gd name="T48" fmla="*/ 2147483646 w 390"/>
              <a:gd name="T49" fmla="*/ 2147483646 h 375"/>
              <a:gd name="T50" fmla="*/ 2147483646 w 390"/>
              <a:gd name="T51" fmla="*/ 2147483646 h 375"/>
              <a:gd name="T52" fmla="*/ 2147483646 w 390"/>
              <a:gd name="T53" fmla="*/ 2147483646 h 375"/>
              <a:gd name="T54" fmla="*/ 2147483646 w 390"/>
              <a:gd name="T55" fmla="*/ 2147483646 h 375"/>
              <a:gd name="T56" fmla="*/ 2147483646 w 390"/>
              <a:gd name="T57" fmla="*/ 2147483646 h 375"/>
              <a:gd name="T58" fmla="*/ 2147483646 w 390"/>
              <a:gd name="T59" fmla="*/ 2147483646 h 375"/>
              <a:gd name="T60" fmla="*/ 2147483646 w 390"/>
              <a:gd name="T61" fmla="*/ 2147483646 h 375"/>
              <a:gd name="T62" fmla="*/ 2147483646 w 390"/>
              <a:gd name="T63" fmla="*/ 2147483646 h 375"/>
              <a:gd name="T64" fmla="*/ 2147483646 w 390"/>
              <a:gd name="T65" fmla="*/ 2147483646 h 375"/>
              <a:gd name="T66" fmla="*/ 2147483646 w 390"/>
              <a:gd name="T67" fmla="*/ 2147483646 h 375"/>
              <a:gd name="T68" fmla="*/ 2147483646 w 390"/>
              <a:gd name="T69" fmla="*/ 2147483646 h 375"/>
              <a:gd name="T70" fmla="*/ 2147483646 w 390"/>
              <a:gd name="T71" fmla="*/ 2147483646 h 375"/>
              <a:gd name="T72" fmla="*/ 2147483646 w 390"/>
              <a:gd name="T73" fmla="*/ 2147483646 h 375"/>
              <a:gd name="T74" fmla="*/ 2147483646 w 390"/>
              <a:gd name="T75" fmla="*/ 2147483646 h 375"/>
              <a:gd name="T76" fmla="*/ 2147483646 w 390"/>
              <a:gd name="T77" fmla="*/ 2147483646 h 375"/>
              <a:gd name="T78" fmla="*/ 2147483646 w 390"/>
              <a:gd name="T79" fmla="*/ 2147483646 h 375"/>
              <a:gd name="T80" fmla="*/ 2147483646 w 390"/>
              <a:gd name="T81" fmla="*/ 2147483646 h 375"/>
              <a:gd name="T82" fmla="*/ 2147483646 w 390"/>
              <a:gd name="T83" fmla="*/ 2147483646 h 375"/>
              <a:gd name="T84" fmla="*/ 2147483646 w 390"/>
              <a:gd name="T85" fmla="*/ 2147483646 h 375"/>
              <a:gd name="T86" fmla="*/ 2147483646 w 390"/>
              <a:gd name="T87" fmla="*/ 2147483646 h 375"/>
              <a:gd name="T88" fmla="*/ 2147483646 w 390"/>
              <a:gd name="T89" fmla="*/ 2147483646 h 375"/>
              <a:gd name="T90" fmla="*/ 2147483646 w 390"/>
              <a:gd name="T91" fmla="*/ 2147483646 h 375"/>
              <a:gd name="T92" fmla="*/ 2147483646 w 390"/>
              <a:gd name="T93" fmla="*/ 2147483646 h 375"/>
              <a:gd name="T94" fmla="*/ 2147483646 w 390"/>
              <a:gd name="T95" fmla="*/ 2147483646 h 375"/>
              <a:gd name="T96" fmla="*/ 2147483646 w 390"/>
              <a:gd name="T97" fmla="*/ 2147483646 h 375"/>
              <a:gd name="T98" fmla="*/ 2147483646 w 390"/>
              <a:gd name="T99" fmla="*/ 2147483646 h 375"/>
              <a:gd name="T100" fmla="*/ 2147483646 w 390"/>
              <a:gd name="T101" fmla="*/ 2147483646 h 375"/>
              <a:gd name="T102" fmla="*/ 0 w 390"/>
              <a:gd name="T103" fmla="*/ 2147483646 h 375"/>
              <a:gd name="T104" fmla="*/ 0 w 390"/>
              <a:gd name="T105" fmla="*/ 2147483646 h 375"/>
              <a:gd name="T106" fmla="*/ 2147483646 w 390"/>
              <a:gd name="T107" fmla="*/ 2147483646 h 375"/>
              <a:gd name="T108" fmla="*/ 2147483646 w 390"/>
              <a:gd name="T109" fmla="*/ 2147483646 h 375"/>
              <a:gd name="T110" fmla="*/ 0 w 390"/>
              <a:gd name="T111" fmla="*/ 2147483646 h 375"/>
              <a:gd name="T112" fmla="*/ 0 w 390"/>
              <a:gd name="T113" fmla="*/ 2147483646 h 375"/>
              <a:gd name="T114" fmla="*/ 0 w 390"/>
              <a:gd name="T115" fmla="*/ 2147483646 h 375"/>
              <a:gd name="T116" fmla="*/ 0 w 390"/>
              <a:gd name="T117" fmla="*/ 2147483646 h 375"/>
              <a:gd name="T118" fmla="*/ 0 w 390"/>
              <a:gd name="T119" fmla="*/ 2147483646 h 375"/>
              <a:gd name="T120" fmla="*/ 0 w 390"/>
              <a:gd name="T121" fmla="*/ 2147483646 h 375"/>
              <a:gd name="T122" fmla="*/ 0 w 390"/>
              <a:gd name="T123" fmla="*/ 2147483646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0"/>
              <a:gd name="T187" fmla="*/ 0 h 375"/>
              <a:gd name="T188" fmla="*/ 390 w 390"/>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0" h="375">
                <a:moveTo>
                  <a:pt x="0" y="2"/>
                </a:moveTo>
                <a:lnTo>
                  <a:pt x="12" y="2"/>
                </a:lnTo>
                <a:lnTo>
                  <a:pt x="24" y="2"/>
                </a:lnTo>
                <a:lnTo>
                  <a:pt x="30" y="2"/>
                </a:lnTo>
                <a:lnTo>
                  <a:pt x="36" y="2"/>
                </a:lnTo>
                <a:lnTo>
                  <a:pt x="40" y="2"/>
                </a:lnTo>
                <a:lnTo>
                  <a:pt x="48" y="2"/>
                </a:lnTo>
                <a:lnTo>
                  <a:pt x="59" y="2"/>
                </a:lnTo>
                <a:lnTo>
                  <a:pt x="65" y="2"/>
                </a:lnTo>
                <a:lnTo>
                  <a:pt x="72" y="2"/>
                </a:lnTo>
                <a:lnTo>
                  <a:pt x="78" y="2"/>
                </a:lnTo>
                <a:lnTo>
                  <a:pt x="80" y="2"/>
                </a:lnTo>
                <a:lnTo>
                  <a:pt x="85" y="2"/>
                </a:lnTo>
                <a:lnTo>
                  <a:pt x="92" y="2"/>
                </a:lnTo>
                <a:lnTo>
                  <a:pt x="97" y="2"/>
                </a:lnTo>
                <a:lnTo>
                  <a:pt x="108" y="2"/>
                </a:lnTo>
                <a:lnTo>
                  <a:pt x="116" y="2"/>
                </a:lnTo>
                <a:lnTo>
                  <a:pt x="120" y="2"/>
                </a:lnTo>
                <a:lnTo>
                  <a:pt x="121" y="2"/>
                </a:lnTo>
                <a:lnTo>
                  <a:pt x="124" y="2"/>
                </a:lnTo>
                <a:lnTo>
                  <a:pt x="127" y="2"/>
                </a:lnTo>
                <a:lnTo>
                  <a:pt x="128" y="2"/>
                </a:lnTo>
                <a:lnTo>
                  <a:pt x="132" y="2"/>
                </a:lnTo>
                <a:lnTo>
                  <a:pt x="143" y="2"/>
                </a:lnTo>
                <a:lnTo>
                  <a:pt x="146" y="2"/>
                </a:lnTo>
                <a:lnTo>
                  <a:pt x="158" y="2"/>
                </a:lnTo>
                <a:lnTo>
                  <a:pt x="170" y="2"/>
                </a:lnTo>
                <a:lnTo>
                  <a:pt x="175" y="2"/>
                </a:lnTo>
                <a:lnTo>
                  <a:pt x="183" y="2"/>
                </a:lnTo>
                <a:lnTo>
                  <a:pt x="189" y="2"/>
                </a:lnTo>
                <a:lnTo>
                  <a:pt x="198" y="2"/>
                </a:lnTo>
                <a:lnTo>
                  <a:pt x="201" y="2"/>
                </a:lnTo>
                <a:lnTo>
                  <a:pt x="206" y="2"/>
                </a:lnTo>
                <a:lnTo>
                  <a:pt x="208" y="2"/>
                </a:lnTo>
                <a:lnTo>
                  <a:pt x="218" y="2"/>
                </a:lnTo>
                <a:lnTo>
                  <a:pt x="224" y="2"/>
                </a:lnTo>
                <a:lnTo>
                  <a:pt x="230" y="2"/>
                </a:lnTo>
                <a:lnTo>
                  <a:pt x="232" y="2"/>
                </a:lnTo>
                <a:lnTo>
                  <a:pt x="239" y="2"/>
                </a:lnTo>
                <a:lnTo>
                  <a:pt x="243" y="2"/>
                </a:lnTo>
                <a:lnTo>
                  <a:pt x="259" y="2"/>
                </a:lnTo>
                <a:lnTo>
                  <a:pt x="261" y="2"/>
                </a:lnTo>
                <a:lnTo>
                  <a:pt x="267" y="2"/>
                </a:lnTo>
                <a:lnTo>
                  <a:pt x="271" y="2"/>
                </a:lnTo>
                <a:lnTo>
                  <a:pt x="274" y="2"/>
                </a:lnTo>
                <a:lnTo>
                  <a:pt x="276" y="3"/>
                </a:lnTo>
                <a:lnTo>
                  <a:pt x="279" y="4"/>
                </a:lnTo>
                <a:lnTo>
                  <a:pt x="280" y="4"/>
                </a:lnTo>
                <a:lnTo>
                  <a:pt x="291" y="10"/>
                </a:lnTo>
                <a:lnTo>
                  <a:pt x="297" y="10"/>
                </a:lnTo>
                <a:lnTo>
                  <a:pt x="345" y="5"/>
                </a:lnTo>
                <a:lnTo>
                  <a:pt x="374" y="0"/>
                </a:lnTo>
                <a:lnTo>
                  <a:pt x="383" y="12"/>
                </a:lnTo>
                <a:lnTo>
                  <a:pt x="389" y="21"/>
                </a:lnTo>
                <a:lnTo>
                  <a:pt x="389" y="26"/>
                </a:lnTo>
                <a:lnTo>
                  <a:pt x="367" y="37"/>
                </a:lnTo>
                <a:lnTo>
                  <a:pt x="360" y="40"/>
                </a:lnTo>
                <a:lnTo>
                  <a:pt x="323" y="53"/>
                </a:lnTo>
                <a:lnTo>
                  <a:pt x="318" y="56"/>
                </a:lnTo>
                <a:lnTo>
                  <a:pt x="306" y="75"/>
                </a:lnTo>
                <a:lnTo>
                  <a:pt x="304" y="77"/>
                </a:lnTo>
                <a:lnTo>
                  <a:pt x="303" y="77"/>
                </a:lnTo>
                <a:lnTo>
                  <a:pt x="296" y="77"/>
                </a:lnTo>
                <a:lnTo>
                  <a:pt x="291" y="77"/>
                </a:lnTo>
                <a:lnTo>
                  <a:pt x="291" y="82"/>
                </a:lnTo>
                <a:lnTo>
                  <a:pt x="291" y="87"/>
                </a:lnTo>
                <a:lnTo>
                  <a:pt x="291" y="89"/>
                </a:lnTo>
                <a:lnTo>
                  <a:pt x="291" y="92"/>
                </a:lnTo>
                <a:lnTo>
                  <a:pt x="291" y="97"/>
                </a:lnTo>
                <a:lnTo>
                  <a:pt x="291" y="100"/>
                </a:lnTo>
                <a:lnTo>
                  <a:pt x="291" y="108"/>
                </a:lnTo>
                <a:lnTo>
                  <a:pt x="291" y="113"/>
                </a:lnTo>
                <a:lnTo>
                  <a:pt x="291" y="119"/>
                </a:lnTo>
                <a:lnTo>
                  <a:pt x="291" y="138"/>
                </a:lnTo>
                <a:lnTo>
                  <a:pt x="291" y="149"/>
                </a:lnTo>
                <a:lnTo>
                  <a:pt x="291" y="153"/>
                </a:lnTo>
                <a:lnTo>
                  <a:pt x="291" y="159"/>
                </a:lnTo>
                <a:lnTo>
                  <a:pt x="291" y="163"/>
                </a:lnTo>
                <a:lnTo>
                  <a:pt x="291" y="174"/>
                </a:lnTo>
                <a:lnTo>
                  <a:pt x="291" y="193"/>
                </a:lnTo>
                <a:lnTo>
                  <a:pt x="291" y="204"/>
                </a:lnTo>
                <a:lnTo>
                  <a:pt x="291" y="213"/>
                </a:lnTo>
                <a:lnTo>
                  <a:pt x="291" y="219"/>
                </a:lnTo>
                <a:lnTo>
                  <a:pt x="291" y="224"/>
                </a:lnTo>
                <a:lnTo>
                  <a:pt x="294" y="224"/>
                </a:lnTo>
                <a:lnTo>
                  <a:pt x="296" y="224"/>
                </a:lnTo>
                <a:lnTo>
                  <a:pt x="302" y="224"/>
                </a:lnTo>
                <a:lnTo>
                  <a:pt x="306" y="224"/>
                </a:lnTo>
                <a:lnTo>
                  <a:pt x="308" y="224"/>
                </a:lnTo>
                <a:lnTo>
                  <a:pt x="314" y="224"/>
                </a:lnTo>
                <a:lnTo>
                  <a:pt x="316" y="224"/>
                </a:lnTo>
                <a:lnTo>
                  <a:pt x="323" y="224"/>
                </a:lnTo>
                <a:lnTo>
                  <a:pt x="328" y="224"/>
                </a:lnTo>
                <a:lnTo>
                  <a:pt x="334" y="224"/>
                </a:lnTo>
                <a:lnTo>
                  <a:pt x="339" y="224"/>
                </a:lnTo>
                <a:lnTo>
                  <a:pt x="343" y="224"/>
                </a:lnTo>
                <a:lnTo>
                  <a:pt x="349" y="224"/>
                </a:lnTo>
                <a:lnTo>
                  <a:pt x="351" y="224"/>
                </a:lnTo>
                <a:lnTo>
                  <a:pt x="363" y="224"/>
                </a:lnTo>
                <a:lnTo>
                  <a:pt x="363" y="231"/>
                </a:lnTo>
                <a:lnTo>
                  <a:pt x="363" y="234"/>
                </a:lnTo>
                <a:lnTo>
                  <a:pt x="363" y="236"/>
                </a:lnTo>
                <a:lnTo>
                  <a:pt x="363" y="242"/>
                </a:lnTo>
                <a:lnTo>
                  <a:pt x="363" y="249"/>
                </a:lnTo>
                <a:lnTo>
                  <a:pt x="363" y="252"/>
                </a:lnTo>
                <a:lnTo>
                  <a:pt x="363" y="261"/>
                </a:lnTo>
                <a:lnTo>
                  <a:pt x="363" y="275"/>
                </a:lnTo>
                <a:lnTo>
                  <a:pt x="363" y="279"/>
                </a:lnTo>
                <a:lnTo>
                  <a:pt x="363" y="282"/>
                </a:lnTo>
                <a:lnTo>
                  <a:pt x="363" y="286"/>
                </a:lnTo>
                <a:lnTo>
                  <a:pt x="363" y="290"/>
                </a:lnTo>
                <a:lnTo>
                  <a:pt x="363" y="299"/>
                </a:lnTo>
                <a:lnTo>
                  <a:pt x="351" y="299"/>
                </a:lnTo>
                <a:lnTo>
                  <a:pt x="347" y="299"/>
                </a:lnTo>
                <a:lnTo>
                  <a:pt x="342" y="299"/>
                </a:lnTo>
                <a:lnTo>
                  <a:pt x="339" y="299"/>
                </a:lnTo>
                <a:lnTo>
                  <a:pt x="336" y="299"/>
                </a:lnTo>
                <a:lnTo>
                  <a:pt x="330" y="299"/>
                </a:lnTo>
                <a:lnTo>
                  <a:pt x="328" y="299"/>
                </a:lnTo>
                <a:lnTo>
                  <a:pt x="324" y="299"/>
                </a:lnTo>
                <a:lnTo>
                  <a:pt x="315" y="299"/>
                </a:lnTo>
                <a:lnTo>
                  <a:pt x="312" y="299"/>
                </a:lnTo>
                <a:lnTo>
                  <a:pt x="306" y="299"/>
                </a:lnTo>
                <a:lnTo>
                  <a:pt x="303" y="299"/>
                </a:lnTo>
                <a:lnTo>
                  <a:pt x="293" y="299"/>
                </a:lnTo>
                <a:lnTo>
                  <a:pt x="291" y="299"/>
                </a:lnTo>
                <a:lnTo>
                  <a:pt x="290" y="299"/>
                </a:lnTo>
                <a:lnTo>
                  <a:pt x="282" y="299"/>
                </a:lnTo>
                <a:lnTo>
                  <a:pt x="279" y="299"/>
                </a:lnTo>
                <a:lnTo>
                  <a:pt x="265" y="299"/>
                </a:lnTo>
                <a:lnTo>
                  <a:pt x="263" y="299"/>
                </a:lnTo>
                <a:lnTo>
                  <a:pt x="262" y="299"/>
                </a:lnTo>
                <a:lnTo>
                  <a:pt x="256" y="299"/>
                </a:lnTo>
                <a:lnTo>
                  <a:pt x="253" y="299"/>
                </a:lnTo>
                <a:lnTo>
                  <a:pt x="242" y="299"/>
                </a:lnTo>
                <a:lnTo>
                  <a:pt x="241" y="299"/>
                </a:lnTo>
                <a:lnTo>
                  <a:pt x="238" y="299"/>
                </a:lnTo>
                <a:lnTo>
                  <a:pt x="230" y="299"/>
                </a:lnTo>
                <a:lnTo>
                  <a:pt x="229" y="299"/>
                </a:lnTo>
                <a:lnTo>
                  <a:pt x="224" y="299"/>
                </a:lnTo>
                <a:lnTo>
                  <a:pt x="218" y="299"/>
                </a:lnTo>
                <a:lnTo>
                  <a:pt x="217" y="308"/>
                </a:lnTo>
                <a:lnTo>
                  <a:pt x="217" y="311"/>
                </a:lnTo>
                <a:lnTo>
                  <a:pt x="217" y="324"/>
                </a:lnTo>
                <a:lnTo>
                  <a:pt x="217" y="337"/>
                </a:lnTo>
                <a:lnTo>
                  <a:pt x="217" y="340"/>
                </a:lnTo>
                <a:lnTo>
                  <a:pt x="217" y="350"/>
                </a:lnTo>
                <a:lnTo>
                  <a:pt x="217" y="351"/>
                </a:lnTo>
                <a:lnTo>
                  <a:pt x="217" y="360"/>
                </a:lnTo>
                <a:lnTo>
                  <a:pt x="217" y="368"/>
                </a:lnTo>
                <a:lnTo>
                  <a:pt x="217" y="370"/>
                </a:lnTo>
                <a:lnTo>
                  <a:pt x="217" y="374"/>
                </a:lnTo>
                <a:lnTo>
                  <a:pt x="208" y="374"/>
                </a:lnTo>
                <a:lnTo>
                  <a:pt x="205" y="374"/>
                </a:lnTo>
                <a:lnTo>
                  <a:pt x="194" y="374"/>
                </a:lnTo>
                <a:lnTo>
                  <a:pt x="193" y="374"/>
                </a:lnTo>
                <a:lnTo>
                  <a:pt x="185" y="374"/>
                </a:lnTo>
                <a:lnTo>
                  <a:pt x="183" y="374"/>
                </a:lnTo>
                <a:lnTo>
                  <a:pt x="178" y="374"/>
                </a:lnTo>
                <a:lnTo>
                  <a:pt x="170" y="374"/>
                </a:lnTo>
                <a:lnTo>
                  <a:pt x="167" y="374"/>
                </a:lnTo>
                <a:lnTo>
                  <a:pt x="164" y="374"/>
                </a:lnTo>
                <a:lnTo>
                  <a:pt x="157" y="374"/>
                </a:lnTo>
                <a:lnTo>
                  <a:pt x="151" y="374"/>
                </a:lnTo>
                <a:lnTo>
                  <a:pt x="149" y="374"/>
                </a:lnTo>
                <a:lnTo>
                  <a:pt x="146" y="374"/>
                </a:lnTo>
                <a:lnTo>
                  <a:pt x="136" y="374"/>
                </a:lnTo>
                <a:lnTo>
                  <a:pt x="134" y="374"/>
                </a:lnTo>
                <a:lnTo>
                  <a:pt x="130" y="374"/>
                </a:lnTo>
                <a:lnTo>
                  <a:pt x="129" y="374"/>
                </a:lnTo>
                <a:lnTo>
                  <a:pt x="120" y="374"/>
                </a:lnTo>
                <a:lnTo>
                  <a:pt x="115" y="374"/>
                </a:lnTo>
                <a:lnTo>
                  <a:pt x="101" y="374"/>
                </a:lnTo>
                <a:lnTo>
                  <a:pt x="97" y="374"/>
                </a:lnTo>
                <a:lnTo>
                  <a:pt x="96" y="374"/>
                </a:lnTo>
                <a:lnTo>
                  <a:pt x="92" y="374"/>
                </a:lnTo>
                <a:lnTo>
                  <a:pt x="91" y="374"/>
                </a:lnTo>
                <a:lnTo>
                  <a:pt x="90" y="374"/>
                </a:lnTo>
                <a:lnTo>
                  <a:pt x="86" y="374"/>
                </a:lnTo>
                <a:lnTo>
                  <a:pt x="84" y="374"/>
                </a:lnTo>
                <a:lnTo>
                  <a:pt x="82" y="374"/>
                </a:lnTo>
                <a:lnTo>
                  <a:pt x="76" y="374"/>
                </a:lnTo>
                <a:lnTo>
                  <a:pt x="73" y="374"/>
                </a:lnTo>
                <a:lnTo>
                  <a:pt x="73" y="371"/>
                </a:lnTo>
                <a:lnTo>
                  <a:pt x="73" y="369"/>
                </a:lnTo>
                <a:lnTo>
                  <a:pt x="68" y="369"/>
                </a:lnTo>
                <a:lnTo>
                  <a:pt x="61" y="369"/>
                </a:lnTo>
                <a:lnTo>
                  <a:pt x="50" y="369"/>
                </a:lnTo>
                <a:lnTo>
                  <a:pt x="48" y="369"/>
                </a:lnTo>
                <a:lnTo>
                  <a:pt x="41" y="369"/>
                </a:lnTo>
                <a:lnTo>
                  <a:pt x="39" y="369"/>
                </a:lnTo>
                <a:lnTo>
                  <a:pt x="35" y="369"/>
                </a:lnTo>
                <a:lnTo>
                  <a:pt x="31" y="369"/>
                </a:lnTo>
                <a:lnTo>
                  <a:pt x="26" y="369"/>
                </a:lnTo>
                <a:lnTo>
                  <a:pt x="25" y="369"/>
                </a:lnTo>
                <a:lnTo>
                  <a:pt x="17" y="369"/>
                </a:lnTo>
                <a:lnTo>
                  <a:pt x="13" y="369"/>
                </a:lnTo>
                <a:lnTo>
                  <a:pt x="4" y="369"/>
                </a:lnTo>
                <a:lnTo>
                  <a:pt x="1" y="369"/>
                </a:lnTo>
                <a:lnTo>
                  <a:pt x="1" y="361"/>
                </a:lnTo>
                <a:lnTo>
                  <a:pt x="1" y="347"/>
                </a:lnTo>
                <a:lnTo>
                  <a:pt x="1" y="336"/>
                </a:lnTo>
                <a:lnTo>
                  <a:pt x="1" y="324"/>
                </a:lnTo>
                <a:lnTo>
                  <a:pt x="1" y="317"/>
                </a:lnTo>
                <a:lnTo>
                  <a:pt x="1" y="311"/>
                </a:lnTo>
                <a:lnTo>
                  <a:pt x="1" y="299"/>
                </a:lnTo>
                <a:lnTo>
                  <a:pt x="0" y="298"/>
                </a:lnTo>
                <a:lnTo>
                  <a:pt x="0" y="295"/>
                </a:lnTo>
                <a:lnTo>
                  <a:pt x="0" y="293"/>
                </a:lnTo>
                <a:lnTo>
                  <a:pt x="0" y="286"/>
                </a:lnTo>
                <a:lnTo>
                  <a:pt x="0" y="275"/>
                </a:lnTo>
                <a:lnTo>
                  <a:pt x="0" y="273"/>
                </a:lnTo>
                <a:lnTo>
                  <a:pt x="0" y="262"/>
                </a:lnTo>
                <a:lnTo>
                  <a:pt x="1" y="259"/>
                </a:lnTo>
                <a:lnTo>
                  <a:pt x="1" y="253"/>
                </a:lnTo>
                <a:lnTo>
                  <a:pt x="1" y="250"/>
                </a:lnTo>
                <a:lnTo>
                  <a:pt x="1" y="238"/>
                </a:lnTo>
                <a:lnTo>
                  <a:pt x="1" y="226"/>
                </a:lnTo>
                <a:lnTo>
                  <a:pt x="1" y="216"/>
                </a:lnTo>
                <a:lnTo>
                  <a:pt x="1" y="213"/>
                </a:lnTo>
                <a:lnTo>
                  <a:pt x="1" y="200"/>
                </a:lnTo>
                <a:lnTo>
                  <a:pt x="1" y="198"/>
                </a:lnTo>
                <a:lnTo>
                  <a:pt x="0" y="193"/>
                </a:lnTo>
                <a:lnTo>
                  <a:pt x="0" y="188"/>
                </a:lnTo>
                <a:lnTo>
                  <a:pt x="0" y="182"/>
                </a:lnTo>
                <a:lnTo>
                  <a:pt x="0" y="175"/>
                </a:lnTo>
                <a:lnTo>
                  <a:pt x="0" y="173"/>
                </a:lnTo>
                <a:lnTo>
                  <a:pt x="0" y="170"/>
                </a:lnTo>
                <a:lnTo>
                  <a:pt x="0" y="163"/>
                </a:lnTo>
                <a:lnTo>
                  <a:pt x="0" y="160"/>
                </a:lnTo>
                <a:lnTo>
                  <a:pt x="0" y="151"/>
                </a:lnTo>
                <a:lnTo>
                  <a:pt x="0" y="147"/>
                </a:lnTo>
                <a:lnTo>
                  <a:pt x="0" y="139"/>
                </a:lnTo>
                <a:lnTo>
                  <a:pt x="0" y="126"/>
                </a:lnTo>
                <a:lnTo>
                  <a:pt x="0" y="120"/>
                </a:lnTo>
                <a:lnTo>
                  <a:pt x="0" y="114"/>
                </a:lnTo>
                <a:lnTo>
                  <a:pt x="0" y="106"/>
                </a:lnTo>
                <a:lnTo>
                  <a:pt x="0" y="103"/>
                </a:lnTo>
                <a:lnTo>
                  <a:pt x="0" y="91"/>
                </a:lnTo>
                <a:lnTo>
                  <a:pt x="0" y="89"/>
                </a:lnTo>
                <a:lnTo>
                  <a:pt x="0" y="81"/>
                </a:lnTo>
                <a:lnTo>
                  <a:pt x="0" y="77"/>
                </a:lnTo>
                <a:lnTo>
                  <a:pt x="0" y="69"/>
                </a:lnTo>
                <a:lnTo>
                  <a:pt x="0" y="64"/>
                </a:lnTo>
                <a:lnTo>
                  <a:pt x="0" y="52"/>
                </a:lnTo>
                <a:lnTo>
                  <a:pt x="0" y="40"/>
                </a:lnTo>
                <a:lnTo>
                  <a:pt x="0" y="31"/>
                </a:lnTo>
                <a:lnTo>
                  <a:pt x="0" y="28"/>
                </a:lnTo>
                <a:lnTo>
                  <a:pt x="0" y="15"/>
                </a:lnTo>
                <a:lnTo>
                  <a:pt x="0" y="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0" name="Freeform 306"/>
          <p:cNvSpPr>
            <a:spLocks/>
          </p:cNvSpPr>
          <p:nvPr/>
        </p:nvSpPr>
        <p:spPr bwMode="auto">
          <a:xfrm>
            <a:off x="7754939" y="4445000"/>
            <a:ext cx="515937" cy="471488"/>
          </a:xfrm>
          <a:custGeom>
            <a:avLst/>
            <a:gdLst>
              <a:gd name="T0" fmla="*/ 2147483646 w 358"/>
              <a:gd name="T1" fmla="*/ 0 h 337"/>
              <a:gd name="T2" fmla="*/ 2147483646 w 358"/>
              <a:gd name="T3" fmla="*/ 0 h 337"/>
              <a:gd name="T4" fmla="*/ 2147483646 w 358"/>
              <a:gd name="T5" fmla="*/ 0 h 337"/>
              <a:gd name="T6" fmla="*/ 2147483646 w 358"/>
              <a:gd name="T7" fmla="*/ 0 h 337"/>
              <a:gd name="T8" fmla="*/ 2147483646 w 358"/>
              <a:gd name="T9" fmla="*/ 0 h 337"/>
              <a:gd name="T10" fmla="*/ 2147483646 w 358"/>
              <a:gd name="T11" fmla="*/ 2147483646 h 337"/>
              <a:gd name="T12" fmla="*/ 2147483646 w 358"/>
              <a:gd name="T13" fmla="*/ 2147483646 h 337"/>
              <a:gd name="T14" fmla="*/ 2147483646 w 358"/>
              <a:gd name="T15" fmla="*/ 2147483646 h 337"/>
              <a:gd name="T16" fmla="*/ 2147483646 w 358"/>
              <a:gd name="T17" fmla="*/ 2147483646 h 337"/>
              <a:gd name="T18" fmla="*/ 2147483646 w 358"/>
              <a:gd name="T19" fmla="*/ 2147483646 h 337"/>
              <a:gd name="T20" fmla="*/ 2147483646 w 358"/>
              <a:gd name="T21" fmla="*/ 2147483646 h 337"/>
              <a:gd name="T22" fmla="*/ 2147483646 w 358"/>
              <a:gd name="T23" fmla="*/ 2147483646 h 337"/>
              <a:gd name="T24" fmla="*/ 2147483646 w 358"/>
              <a:gd name="T25" fmla="*/ 2147483646 h 337"/>
              <a:gd name="T26" fmla="*/ 2147483646 w 358"/>
              <a:gd name="T27" fmla="*/ 2147483646 h 337"/>
              <a:gd name="T28" fmla="*/ 2147483646 w 358"/>
              <a:gd name="T29" fmla="*/ 2147483646 h 337"/>
              <a:gd name="T30" fmla="*/ 2147483646 w 358"/>
              <a:gd name="T31" fmla="*/ 2147483646 h 337"/>
              <a:gd name="T32" fmla="*/ 2147483646 w 358"/>
              <a:gd name="T33" fmla="*/ 2147483646 h 337"/>
              <a:gd name="T34" fmla="*/ 2147483646 w 358"/>
              <a:gd name="T35" fmla="*/ 2147483646 h 337"/>
              <a:gd name="T36" fmla="*/ 2147483646 w 358"/>
              <a:gd name="T37" fmla="*/ 2147483646 h 337"/>
              <a:gd name="T38" fmla="*/ 2147483646 w 358"/>
              <a:gd name="T39" fmla="*/ 2147483646 h 337"/>
              <a:gd name="T40" fmla="*/ 2147483646 w 358"/>
              <a:gd name="T41" fmla="*/ 2147483646 h 337"/>
              <a:gd name="T42" fmla="*/ 2147483646 w 358"/>
              <a:gd name="T43" fmla="*/ 2147483646 h 337"/>
              <a:gd name="T44" fmla="*/ 2147483646 w 358"/>
              <a:gd name="T45" fmla="*/ 2147483646 h 337"/>
              <a:gd name="T46" fmla="*/ 2147483646 w 358"/>
              <a:gd name="T47" fmla="*/ 2147483646 h 337"/>
              <a:gd name="T48" fmla="*/ 2147483646 w 358"/>
              <a:gd name="T49" fmla="*/ 2147483646 h 337"/>
              <a:gd name="T50" fmla="*/ 2147483646 w 358"/>
              <a:gd name="T51" fmla="*/ 2147483646 h 337"/>
              <a:gd name="T52" fmla="*/ 2147483646 w 358"/>
              <a:gd name="T53" fmla="*/ 2147483646 h 337"/>
              <a:gd name="T54" fmla="*/ 2147483646 w 358"/>
              <a:gd name="T55" fmla="*/ 2147483646 h 337"/>
              <a:gd name="T56" fmla="*/ 2147483646 w 358"/>
              <a:gd name="T57" fmla="*/ 2147483646 h 337"/>
              <a:gd name="T58" fmla="*/ 2147483646 w 358"/>
              <a:gd name="T59" fmla="*/ 2147483646 h 337"/>
              <a:gd name="T60" fmla="*/ 2147483646 w 358"/>
              <a:gd name="T61" fmla="*/ 2147483646 h 337"/>
              <a:gd name="T62" fmla="*/ 2147483646 w 358"/>
              <a:gd name="T63" fmla="*/ 2147483646 h 337"/>
              <a:gd name="T64" fmla="*/ 2147483646 w 358"/>
              <a:gd name="T65" fmla="*/ 2147483646 h 337"/>
              <a:gd name="T66" fmla="*/ 2147483646 w 358"/>
              <a:gd name="T67" fmla="*/ 2147483646 h 337"/>
              <a:gd name="T68" fmla="*/ 2147483646 w 358"/>
              <a:gd name="T69" fmla="*/ 2147483646 h 337"/>
              <a:gd name="T70" fmla="*/ 2147483646 w 358"/>
              <a:gd name="T71" fmla="*/ 2147483646 h 337"/>
              <a:gd name="T72" fmla="*/ 2147483646 w 358"/>
              <a:gd name="T73" fmla="*/ 2147483646 h 337"/>
              <a:gd name="T74" fmla="*/ 2147483646 w 358"/>
              <a:gd name="T75" fmla="*/ 2147483646 h 337"/>
              <a:gd name="T76" fmla="*/ 0 w 358"/>
              <a:gd name="T77" fmla="*/ 2147483646 h 337"/>
              <a:gd name="T78" fmla="*/ 2147483646 w 358"/>
              <a:gd name="T79" fmla="*/ 2147483646 h 337"/>
              <a:gd name="T80" fmla="*/ 2147483646 w 358"/>
              <a:gd name="T81" fmla="*/ 2147483646 h 337"/>
              <a:gd name="T82" fmla="*/ 2147483646 w 358"/>
              <a:gd name="T83" fmla="*/ 2147483646 h 337"/>
              <a:gd name="T84" fmla="*/ 2147483646 w 358"/>
              <a:gd name="T85" fmla="*/ 2147483646 h 337"/>
              <a:gd name="T86" fmla="*/ 2147483646 w 358"/>
              <a:gd name="T87" fmla="*/ 2147483646 h 337"/>
              <a:gd name="T88" fmla="*/ 2147483646 w 358"/>
              <a:gd name="T89" fmla="*/ 2147483646 h 337"/>
              <a:gd name="T90" fmla="*/ 2147483646 w 358"/>
              <a:gd name="T91" fmla="*/ 2147483646 h 337"/>
              <a:gd name="T92" fmla="*/ 2147483646 w 358"/>
              <a:gd name="T93" fmla="*/ 2147483646 h 337"/>
              <a:gd name="T94" fmla="*/ 2147483646 w 358"/>
              <a:gd name="T95" fmla="*/ 2147483646 h 337"/>
              <a:gd name="T96" fmla="*/ 2147483646 w 358"/>
              <a:gd name="T97" fmla="*/ 2147483646 h 337"/>
              <a:gd name="T98" fmla="*/ 2147483646 w 358"/>
              <a:gd name="T99" fmla="*/ 2147483646 h 337"/>
              <a:gd name="T100" fmla="*/ 2147483646 w 358"/>
              <a:gd name="T101" fmla="*/ 2147483646 h 337"/>
              <a:gd name="T102" fmla="*/ 2147483646 w 358"/>
              <a:gd name="T103" fmla="*/ 0 h 337"/>
              <a:gd name="T104" fmla="*/ 2147483646 w 358"/>
              <a:gd name="T105" fmla="*/ 0 h 337"/>
              <a:gd name="T106" fmla="*/ 2147483646 w 358"/>
              <a:gd name="T107" fmla="*/ 0 h 3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337"/>
              <a:gd name="T164" fmla="*/ 358 w 358"/>
              <a:gd name="T165" fmla="*/ 337 h 3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337">
                <a:moveTo>
                  <a:pt x="71" y="0"/>
                </a:moveTo>
                <a:lnTo>
                  <a:pt x="107" y="0"/>
                </a:lnTo>
                <a:lnTo>
                  <a:pt x="116" y="0"/>
                </a:lnTo>
                <a:lnTo>
                  <a:pt x="117" y="0"/>
                </a:lnTo>
                <a:lnTo>
                  <a:pt x="118" y="0"/>
                </a:lnTo>
                <a:lnTo>
                  <a:pt x="125" y="0"/>
                </a:lnTo>
                <a:lnTo>
                  <a:pt x="146" y="0"/>
                </a:lnTo>
                <a:lnTo>
                  <a:pt x="153" y="0"/>
                </a:lnTo>
                <a:lnTo>
                  <a:pt x="161" y="0"/>
                </a:lnTo>
                <a:lnTo>
                  <a:pt x="174" y="0"/>
                </a:lnTo>
                <a:lnTo>
                  <a:pt x="195" y="0"/>
                </a:lnTo>
                <a:lnTo>
                  <a:pt x="198" y="0"/>
                </a:lnTo>
                <a:lnTo>
                  <a:pt x="202" y="0"/>
                </a:lnTo>
                <a:lnTo>
                  <a:pt x="203" y="0"/>
                </a:lnTo>
                <a:lnTo>
                  <a:pt x="206" y="0"/>
                </a:lnTo>
                <a:lnTo>
                  <a:pt x="210" y="0"/>
                </a:lnTo>
                <a:lnTo>
                  <a:pt x="216" y="0"/>
                </a:lnTo>
                <a:lnTo>
                  <a:pt x="218" y="0"/>
                </a:lnTo>
                <a:lnTo>
                  <a:pt x="224" y="0"/>
                </a:lnTo>
                <a:lnTo>
                  <a:pt x="226" y="0"/>
                </a:lnTo>
                <a:lnTo>
                  <a:pt x="264" y="0"/>
                </a:lnTo>
                <a:lnTo>
                  <a:pt x="282" y="0"/>
                </a:lnTo>
                <a:lnTo>
                  <a:pt x="285" y="0"/>
                </a:lnTo>
                <a:lnTo>
                  <a:pt x="284" y="5"/>
                </a:lnTo>
                <a:lnTo>
                  <a:pt x="284" y="26"/>
                </a:lnTo>
                <a:lnTo>
                  <a:pt x="284" y="46"/>
                </a:lnTo>
                <a:lnTo>
                  <a:pt x="284" y="70"/>
                </a:lnTo>
                <a:lnTo>
                  <a:pt x="284" y="73"/>
                </a:lnTo>
                <a:lnTo>
                  <a:pt x="287" y="73"/>
                </a:lnTo>
                <a:lnTo>
                  <a:pt x="291" y="73"/>
                </a:lnTo>
                <a:lnTo>
                  <a:pt x="294" y="73"/>
                </a:lnTo>
                <a:lnTo>
                  <a:pt x="296" y="73"/>
                </a:lnTo>
                <a:lnTo>
                  <a:pt x="298" y="73"/>
                </a:lnTo>
                <a:lnTo>
                  <a:pt x="300" y="73"/>
                </a:lnTo>
                <a:lnTo>
                  <a:pt x="303" y="73"/>
                </a:lnTo>
                <a:lnTo>
                  <a:pt x="307" y="73"/>
                </a:lnTo>
                <a:lnTo>
                  <a:pt x="309" y="73"/>
                </a:lnTo>
                <a:lnTo>
                  <a:pt x="313" y="73"/>
                </a:lnTo>
                <a:lnTo>
                  <a:pt x="320" y="73"/>
                </a:lnTo>
                <a:lnTo>
                  <a:pt x="325" y="73"/>
                </a:lnTo>
                <a:lnTo>
                  <a:pt x="333" y="74"/>
                </a:lnTo>
                <a:lnTo>
                  <a:pt x="336" y="74"/>
                </a:lnTo>
                <a:lnTo>
                  <a:pt x="342" y="74"/>
                </a:lnTo>
                <a:lnTo>
                  <a:pt x="346" y="74"/>
                </a:lnTo>
                <a:lnTo>
                  <a:pt x="357" y="74"/>
                </a:lnTo>
                <a:lnTo>
                  <a:pt x="357" y="82"/>
                </a:lnTo>
                <a:lnTo>
                  <a:pt x="357" y="87"/>
                </a:lnTo>
                <a:lnTo>
                  <a:pt x="357" y="91"/>
                </a:lnTo>
                <a:lnTo>
                  <a:pt x="357" y="99"/>
                </a:lnTo>
                <a:lnTo>
                  <a:pt x="357" y="105"/>
                </a:lnTo>
                <a:lnTo>
                  <a:pt x="357" y="110"/>
                </a:lnTo>
                <a:lnTo>
                  <a:pt x="357" y="121"/>
                </a:lnTo>
                <a:lnTo>
                  <a:pt x="357" y="137"/>
                </a:lnTo>
                <a:lnTo>
                  <a:pt x="357" y="147"/>
                </a:lnTo>
                <a:lnTo>
                  <a:pt x="357" y="162"/>
                </a:lnTo>
                <a:lnTo>
                  <a:pt x="357" y="165"/>
                </a:lnTo>
                <a:lnTo>
                  <a:pt x="357" y="174"/>
                </a:lnTo>
                <a:lnTo>
                  <a:pt x="357" y="177"/>
                </a:lnTo>
                <a:lnTo>
                  <a:pt x="357" y="186"/>
                </a:lnTo>
                <a:lnTo>
                  <a:pt x="357" y="198"/>
                </a:lnTo>
                <a:lnTo>
                  <a:pt x="357" y="210"/>
                </a:lnTo>
                <a:lnTo>
                  <a:pt x="357" y="224"/>
                </a:lnTo>
                <a:lnTo>
                  <a:pt x="357" y="236"/>
                </a:lnTo>
                <a:lnTo>
                  <a:pt x="357" y="248"/>
                </a:lnTo>
                <a:lnTo>
                  <a:pt x="357" y="267"/>
                </a:lnTo>
                <a:lnTo>
                  <a:pt x="357" y="273"/>
                </a:lnTo>
                <a:lnTo>
                  <a:pt x="357" y="275"/>
                </a:lnTo>
                <a:lnTo>
                  <a:pt x="357" y="288"/>
                </a:lnTo>
                <a:lnTo>
                  <a:pt x="357" y="290"/>
                </a:lnTo>
                <a:lnTo>
                  <a:pt x="357" y="299"/>
                </a:lnTo>
                <a:lnTo>
                  <a:pt x="353" y="299"/>
                </a:lnTo>
                <a:lnTo>
                  <a:pt x="351" y="299"/>
                </a:lnTo>
                <a:lnTo>
                  <a:pt x="333" y="298"/>
                </a:lnTo>
                <a:lnTo>
                  <a:pt x="331" y="298"/>
                </a:lnTo>
                <a:lnTo>
                  <a:pt x="325" y="299"/>
                </a:lnTo>
                <a:lnTo>
                  <a:pt x="325" y="300"/>
                </a:lnTo>
                <a:lnTo>
                  <a:pt x="325" y="309"/>
                </a:lnTo>
                <a:lnTo>
                  <a:pt x="325" y="323"/>
                </a:lnTo>
                <a:lnTo>
                  <a:pt x="325" y="330"/>
                </a:lnTo>
                <a:lnTo>
                  <a:pt x="325" y="336"/>
                </a:lnTo>
                <a:lnTo>
                  <a:pt x="310" y="336"/>
                </a:lnTo>
                <a:lnTo>
                  <a:pt x="308" y="336"/>
                </a:lnTo>
                <a:lnTo>
                  <a:pt x="303" y="336"/>
                </a:lnTo>
                <a:lnTo>
                  <a:pt x="299" y="336"/>
                </a:lnTo>
                <a:lnTo>
                  <a:pt x="297" y="336"/>
                </a:lnTo>
                <a:lnTo>
                  <a:pt x="287" y="336"/>
                </a:lnTo>
                <a:lnTo>
                  <a:pt x="285" y="336"/>
                </a:lnTo>
                <a:lnTo>
                  <a:pt x="281" y="336"/>
                </a:lnTo>
                <a:lnTo>
                  <a:pt x="260" y="336"/>
                </a:lnTo>
                <a:lnTo>
                  <a:pt x="255" y="336"/>
                </a:lnTo>
                <a:lnTo>
                  <a:pt x="253" y="336"/>
                </a:lnTo>
                <a:lnTo>
                  <a:pt x="251" y="336"/>
                </a:lnTo>
                <a:lnTo>
                  <a:pt x="249" y="336"/>
                </a:lnTo>
                <a:lnTo>
                  <a:pt x="246" y="336"/>
                </a:lnTo>
                <a:lnTo>
                  <a:pt x="242" y="336"/>
                </a:lnTo>
                <a:lnTo>
                  <a:pt x="240" y="336"/>
                </a:lnTo>
                <a:lnTo>
                  <a:pt x="236" y="334"/>
                </a:lnTo>
                <a:lnTo>
                  <a:pt x="238" y="325"/>
                </a:lnTo>
                <a:lnTo>
                  <a:pt x="232" y="324"/>
                </a:lnTo>
                <a:lnTo>
                  <a:pt x="226" y="317"/>
                </a:lnTo>
                <a:lnTo>
                  <a:pt x="227" y="313"/>
                </a:lnTo>
                <a:lnTo>
                  <a:pt x="219" y="311"/>
                </a:lnTo>
                <a:lnTo>
                  <a:pt x="220" y="307"/>
                </a:lnTo>
                <a:lnTo>
                  <a:pt x="219" y="307"/>
                </a:lnTo>
                <a:lnTo>
                  <a:pt x="216" y="303"/>
                </a:lnTo>
                <a:lnTo>
                  <a:pt x="214" y="301"/>
                </a:lnTo>
                <a:lnTo>
                  <a:pt x="212" y="300"/>
                </a:lnTo>
                <a:lnTo>
                  <a:pt x="213" y="295"/>
                </a:lnTo>
                <a:lnTo>
                  <a:pt x="210" y="294"/>
                </a:lnTo>
                <a:lnTo>
                  <a:pt x="208" y="295"/>
                </a:lnTo>
                <a:lnTo>
                  <a:pt x="207" y="298"/>
                </a:lnTo>
                <a:lnTo>
                  <a:pt x="206" y="301"/>
                </a:lnTo>
                <a:lnTo>
                  <a:pt x="203" y="300"/>
                </a:lnTo>
                <a:lnTo>
                  <a:pt x="199" y="299"/>
                </a:lnTo>
                <a:lnTo>
                  <a:pt x="198" y="294"/>
                </a:lnTo>
                <a:lnTo>
                  <a:pt x="199" y="290"/>
                </a:lnTo>
                <a:lnTo>
                  <a:pt x="197" y="289"/>
                </a:lnTo>
                <a:lnTo>
                  <a:pt x="195" y="290"/>
                </a:lnTo>
                <a:lnTo>
                  <a:pt x="193" y="294"/>
                </a:lnTo>
                <a:lnTo>
                  <a:pt x="191" y="294"/>
                </a:lnTo>
                <a:lnTo>
                  <a:pt x="186" y="292"/>
                </a:lnTo>
                <a:lnTo>
                  <a:pt x="184" y="291"/>
                </a:lnTo>
                <a:lnTo>
                  <a:pt x="181" y="289"/>
                </a:lnTo>
                <a:lnTo>
                  <a:pt x="180" y="290"/>
                </a:lnTo>
                <a:lnTo>
                  <a:pt x="179" y="288"/>
                </a:lnTo>
                <a:lnTo>
                  <a:pt x="179" y="286"/>
                </a:lnTo>
                <a:lnTo>
                  <a:pt x="175" y="286"/>
                </a:lnTo>
                <a:lnTo>
                  <a:pt x="174" y="286"/>
                </a:lnTo>
                <a:lnTo>
                  <a:pt x="170" y="286"/>
                </a:lnTo>
                <a:lnTo>
                  <a:pt x="168" y="286"/>
                </a:lnTo>
                <a:lnTo>
                  <a:pt x="149" y="286"/>
                </a:lnTo>
                <a:lnTo>
                  <a:pt x="146" y="286"/>
                </a:lnTo>
                <a:lnTo>
                  <a:pt x="140" y="286"/>
                </a:lnTo>
                <a:lnTo>
                  <a:pt x="136" y="286"/>
                </a:lnTo>
                <a:lnTo>
                  <a:pt x="127" y="286"/>
                </a:lnTo>
                <a:lnTo>
                  <a:pt x="124" y="286"/>
                </a:lnTo>
                <a:lnTo>
                  <a:pt x="123" y="286"/>
                </a:lnTo>
                <a:lnTo>
                  <a:pt x="103" y="286"/>
                </a:lnTo>
                <a:lnTo>
                  <a:pt x="92" y="286"/>
                </a:lnTo>
                <a:lnTo>
                  <a:pt x="90" y="286"/>
                </a:lnTo>
                <a:lnTo>
                  <a:pt x="82" y="286"/>
                </a:lnTo>
                <a:lnTo>
                  <a:pt x="79" y="286"/>
                </a:lnTo>
                <a:lnTo>
                  <a:pt x="76" y="286"/>
                </a:lnTo>
                <a:lnTo>
                  <a:pt x="74" y="286"/>
                </a:lnTo>
                <a:lnTo>
                  <a:pt x="71" y="286"/>
                </a:lnTo>
                <a:lnTo>
                  <a:pt x="65" y="286"/>
                </a:lnTo>
                <a:lnTo>
                  <a:pt x="64" y="286"/>
                </a:lnTo>
                <a:lnTo>
                  <a:pt x="61" y="286"/>
                </a:lnTo>
                <a:lnTo>
                  <a:pt x="57" y="286"/>
                </a:lnTo>
                <a:lnTo>
                  <a:pt x="52" y="286"/>
                </a:lnTo>
                <a:lnTo>
                  <a:pt x="49" y="286"/>
                </a:lnTo>
                <a:lnTo>
                  <a:pt x="31" y="286"/>
                </a:lnTo>
                <a:lnTo>
                  <a:pt x="30" y="286"/>
                </a:lnTo>
                <a:lnTo>
                  <a:pt x="6" y="286"/>
                </a:lnTo>
                <a:lnTo>
                  <a:pt x="0" y="286"/>
                </a:lnTo>
                <a:lnTo>
                  <a:pt x="0" y="271"/>
                </a:lnTo>
                <a:lnTo>
                  <a:pt x="1" y="270"/>
                </a:lnTo>
                <a:lnTo>
                  <a:pt x="1" y="267"/>
                </a:lnTo>
                <a:lnTo>
                  <a:pt x="1" y="259"/>
                </a:lnTo>
                <a:lnTo>
                  <a:pt x="1" y="253"/>
                </a:lnTo>
                <a:lnTo>
                  <a:pt x="1" y="247"/>
                </a:lnTo>
                <a:lnTo>
                  <a:pt x="0" y="244"/>
                </a:lnTo>
                <a:lnTo>
                  <a:pt x="1" y="241"/>
                </a:lnTo>
                <a:lnTo>
                  <a:pt x="1" y="233"/>
                </a:lnTo>
                <a:lnTo>
                  <a:pt x="0" y="229"/>
                </a:lnTo>
                <a:lnTo>
                  <a:pt x="1" y="216"/>
                </a:lnTo>
                <a:lnTo>
                  <a:pt x="1" y="202"/>
                </a:lnTo>
                <a:lnTo>
                  <a:pt x="1" y="198"/>
                </a:lnTo>
                <a:lnTo>
                  <a:pt x="1" y="196"/>
                </a:lnTo>
                <a:lnTo>
                  <a:pt x="1" y="194"/>
                </a:lnTo>
                <a:lnTo>
                  <a:pt x="1" y="192"/>
                </a:lnTo>
                <a:lnTo>
                  <a:pt x="1" y="179"/>
                </a:lnTo>
                <a:lnTo>
                  <a:pt x="1" y="177"/>
                </a:lnTo>
                <a:lnTo>
                  <a:pt x="1" y="174"/>
                </a:lnTo>
                <a:lnTo>
                  <a:pt x="1" y="173"/>
                </a:lnTo>
                <a:lnTo>
                  <a:pt x="1" y="169"/>
                </a:lnTo>
                <a:lnTo>
                  <a:pt x="1" y="162"/>
                </a:lnTo>
                <a:lnTo>
                  <a:pt x="1" y="161"/>
                </a:lnTo>
                <a:lnTo>
                  <a:pt x="1" y="158"/>
                </a:lnTo>
                <a:lnTo>
                  <a:pt x="1" y="148"/>
                </a:lnTo>
                <a:lnTo>
                  <a:pt x="14" y="148"/>
                </a:lnTo>
                <a:lnTo>
                  <a:pt x="16" y="148"/>
                </a:lnTo>
                <a:lnTo>
                  <a:pt x="23" y="148"/>
                </a:lnTo>
                <a:lnTo>
                  <a:pt x="25" y="148"/>
                </a:lnTo>
                <a:lnTo>
                  <a:pt x="31" y="148"/>
                </a:lnTo>
                <a:lnTo>
                  <a:pt x="36" y="148"/>
                </a:lnTo>
                <a:lnTo>
                  <a:pt x="36" y="138"/>
                </a:lnTo>
                <a:lnTo>
                  <a:pt x="36" y="135"/>
                </a:lnTo>
                <a:lnTo>
                  <a:pt x="36" y="112"/>
                </a:lnTo>
                <a:lnTo>
                  <a:pt x="36" y="105"/>
                </a:lnTo>
                <a:lnTo>
                  <a:pt x="36" y="103"/>
                </a:lnTo>
                <a:lnTo>
                  <a:pt x="36" y="99"/>
                </a:lnTo>
                <a:lnTo>
                  <a:pt x="36" y="97"/>
                </a:lnTo>
                <a:lnTo>
                  <a:pt x="36" y="86"/>
                </a:lnTo>
                <a:lnTo>
                  <a:pt x="36" y="82"/>
                </a:lnTo>
                <a:lnTo>
                  <a:pt x="36" y="68"/>
                </a:lnTo>
                <a:lnTo>
                  <a:pt x="36" y="59"/>
                </a:lnTo>
                <a:lnTo>
                  <a:pt x="36" y="55"/>
                </a:lnTo>
                <a:lnTo>
                  <a:pt x="36" y="52"/>
                </a:lnTo>
                <a:lnTo>
                  <a:pt x="36" y="40"/>
                </a:lnTo>
                <a:lnTo>
                  <a:pt x="36" y="37"/>
                </a:lnTo>
                <a:lnTo>
                  <a:pt x="36" y="29"/>
                </a:lnTo>
                <a:lnTo>
                  <a:pt x="36" y="24"/>
                </a:lnTo>
                <a:lnTo>
                  <a:pt x="36" y="21"/>
                </a:lnTo>
                <a:lnTo>
                  <a:pt x="36" y="11"/>
                </a:lnTo>
                <a:lnTo>
                  <a:pt x="36" y="5"/>
                </a:lnTo>
                <a:lnTo>
                  <a:pt x="36" y="0"/>
                </a:lnTo>
                <a:lnTo>
                  <a:pt x="39" y="0"/>
                </a:lnTo>
                <a:lnTo>
                  <a:pt x="40" y="0"/>
                </a:lnTo>
                <a:lnTo>
                  <a:pt x="46" y="0"/>
                </a:lnTo>
                <a:lnTo>
                  <a:pt x="48" y="0"/>
                </a:lnTo>
                <a:lnTo>
                  <a:pt x="50" y="0"/>
                </a:lnTo>
                <a:lnTo>
                  <a:pt x="54" y="0"/>
                </a:lnTo>
                <a:lnTo>
                  <a:pt x="59" y="0"/>
                </a:lnTo>
                <a:lnTo>
                  <a:pt x="68" y="0"/>
                </a:lnTo>
                <a:lnTo>
                  <a:pt x="71"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1" name="Freeform 309"/>
          <p:cNvSpPr>
            <a:spLocks/>
          </p:cNvSpPr>
          <p:nvPr/>
        </p:nvSpPr>
        <p:spPr bwMode="auto">
          <a:xfrm>
            <a:off x="7718426" y="4845051"/>
            <a:ext cx="415925" cy="417513"/>
          </a:xfrm>
          <a:custGeom>
            <a:avLst/>
            <a:gdLst>
              <a:gd name="T0" fmla="*/ 2147483646 w 288"/>
              <a:gd name="T1" fmla="*/ 0 h 298"/>
              <a:gd name="T2" fmla="*/ 2147483646 w 288"/>
              <a:gd name="T3" fmla="*/ 0 h 298"/>
              <a:gd name="T4" fmla="*/ 2147483646 w 288"/>
              <a:gd name="T5" fmla="*/ 0 h 298"/>
              <a:gd name="T6" fmla="*/ 2147483646 w 288"/>
              <a:gd name="T7" fmla="*/ 0 h 298"/>
              <a:gd name="T8" fmla="*/ 2147483646 w 288"/>
              <a:gd name="T9" fmla="*/ 0 h 298"/>
              <a:gd name="T10" fmla="*/ 2147483646 w 288"/>
              <a:gd name="T11" fmla="*/ 0 h 298"/>
              <a:gd name="T12" fmla="*/ 2147483646 w 288"/>
              <a:gd name="T13" fmla="*/ 0 h 298"/>
              <a:gd name="T14" fmla="*/ 2147483646 w 288"/>
              <a:gd name="T15" fmla="*/ 0 h 298"/>
              <a:gd name="T16" fmla="*/ 2147483646 w 288"/>
              <a:gd name="T17" fmla="*/ 0 h 298"/>
              <a:gd name="T18" fmla="*/ 2147483646 w 288"/>
              <a:gd name="T19" fmla="*/ 0 h 298"/>
              <a:gd name="T20" fmla="*/ 2147483646 w 288"/>
              <a:gd name="T21" fmla="*/ 2147483646 h 298"/>
              <a:gd name="T22" fmla="*/ 2147483646 w 288"/>
              <a:gd name="T23" fmla="*/ 2147483646 h 298"/>
              <a:gd name="T24" fmla="*/ 2147483646 w 288"/>
              <a:gd name="T25" fmla="*/ 2147483646 h 298"/>
              <a:gd name="T26" fmla="*/ 2147483646 w 288"/>
              <a:gd name="T27" fmla="*/ 2147483646 h 298"/>
              <a:gd name="T28" fmla="*/ 2147483646 w 288"/>
              <a:gd name="T29" fmla="*/ 2147483646 h 298"/>
              <a:gd name="T30" fmla="*/ 2147483646 w 288"/>
              <a:gd name="T31" fmla="*/ 2147483646 h 298"/>
              <a:gd name="T32" fmla="*/ 2147483646 w 288"/>
              <a:gd name="T33" fmla="*/ 2147483646 h 298"/>
              <a:gd name="T34" fmla="*/ 2147483646 w 288"/>
              <a:gd name="T35" fmla="*/ 2147483646 h 298"/>
              <a:gd name="T36" fmla="*/ 2147483646 w 288"/>
              <a:gd name="T37" fmla="*/ 2147483646 h 298"/>
              <a:gd name="T38" fmla="*/ 2147483646 w 288"/>
              <a:gd name="T39" fmla="*/ 2147483646 h 298"/>
              <a:gd name="T40" fmla="*/ 2147483646 w 288"/>
              <a:gd name="T41" fmla="*/ 2147483646 h 298"/>
              <a:gd name="T42" fmla="*/ 2147483646 w 288"/>
              <a:gd name="T43" fmla="*/ 2147483646 h 298"/>
              <a:gd name="T44" fmla="*/ 2147483646 w 288"/>
              <a:gd name="T45" fmla="*/ 2147483646 h 298"/>
              <a:gd name="T46" fmla="*/ 2147483646 w 288"/>
              <a:gd name="T47" fmla="*/ 2147483646 h 298"/>
              <a:gd name="T48" fmla="*/ 2147483646 w 288"/>
              <a:gd name="T49" fmla="*/ 2147483646 h 298"/>
              <a:gd name="T50" fmla="*/ 2147483646 w 288"/>
              <a:gd name="T51" fmla="*/ 2147483646 h 298"/>
              <a:gd name="T52" fmla="*/ 2147483646 w 288"/>
              <a:gd name="T53" fmla="*/ 2147483646 h 298"/>
              <a:gd name="T54" fmla="*/ 2147483646 w 288"/>
              <a:gd name="T55" fmla="*/ 2147483646 h 298"/>
              <a:gd name="T56" fmla="*/ 2147483646 w 288"/>
              <a:gd name="T57" fmla="*/ 2147483646 h 298"/>
              <a:gd name="T58" fmla="*/ 2147483646 w 288"/>
              <a:gd name="T59" fmla="*/ 2147483646 h 298"/>
              <a:gd name="T60" fmla="*/ 2147483646 w 288"/>
              <a:gd name="T61" fmla="*/ 2147483646 h 298"/>
              <a:gd name="T62" fmla="*/ 2147483646 w 288"/>
              <a:gd name="T63" fmla="*/ 2147483646 h 298"/>
              <a:gd name="T64" fmla="*/ 2147483646 w 288"/>
              <a:gd name="T65" fmla="*/ 2147483646 h 298"/>
              <a:gd name="T66" fmla="*/ 2147483646 w 288"/>
              <a:gd name="T67" fmla="*/ 2147483646 h 298"/>
              <a:gd name="T68" fmla="*/ 2147483646 w 288"/>
              <a:gd name="T69" fmla="*/ 2147483646 h 298"/>
              <a:gd name="T70" fmla="*/ 2147483646 w 288"/>
              <a:gd name="T71" fmla="*/ 2147483646 h 298"/>
              <a:gd name="T72" fmla="*/ 0 w 288"/>
              <a:gd name="T73" fmla="*/ 2147483646 h 298"/>
              <a:gd name="T74" fmla="*/ 0 w 288"/>
              <a:gd name="T75" fmla="*/ 2147483646 h 298"/>
              <a:gd name="T76" fmla="*/ 2147483646 w 288"/>
              <a:gd name="T77" fmla="*/ 2147483646 h 298"/>
              <a:gd name="T78" fmla="*/ 2147483646 w 288"/>
              <a:gd name="T79" fmla="*/ 2147483646 h 298"/>
              <a:gd name="T80" fmla="*/ 0 w 288"/>
              <a:gd name="T81" fmla="*/ 2147483646 h 298"/>
              <a:gd name="T82" fmla="*/ 2147483646 w 288"/>
              <a:gd name="T83" fmla="*/ 2147483646 h 298"/>
              <a:gd name="T84" fmla="*/ 2147483646 w 288"/>
              <a:gd name="T85" fmla="*/ 0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298"/>
              <a:gd name="T131" fmla="*/ 288 w 288"/>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298">
                <a:moveTo>
                  <a:pt x="24" y="0"/>
                </a:moveTo>
                <a:lnTo>
                  <a:pt x="30" y="0"/>
                </a:lnTo>
                <a:lnTo>
                  <a:pt x="54" y="0"/>
                </a:lnTo>
                <a:lnTo>
                  <a:pt x="56" y="0"/>
                </a:lnTo>
                <a:lnTo>
                  <a:pt x="73" y="0"/>
                </a:lnTo>
                <a:lnTo>
                  <a:pt x="76" y="0"/>
                </a:lnTo>
                <a:lnTo>
                  <a:pt x="81" y="0"/>
                </a:lnTo>
                <a:lnTo>
                  <a:pt x="85" y="0"/>
                </a:lnTo>
                <a:lnTo>
                  <a:pt x="89" y="0"/>
                </a:lnTo>
                <a:lnTo>
                  <a:pt x="90" y="0"/>
                </a:lnTo>
                <a:lnTo>
                  <a:pt x="95" y="0"/>
                </a:lnTo>
                <a:lnTo>
                  <a:pt x="98" y="0"/>
                </a:lnTo>
                <a:lnTo>
                  <a:pt x="101" y="0"/>
                </a:lnTo>
                <a:lnTo>
                  <a:pt x="103" y="0"/>
                </a:lnTo>
                <a:lnTo>
                  <a:pt x="106" y="0"/>
                </a:lnTo>
                <a:lnTo>
                  <a:pt x="114" y="0"/>
                </a:lnTo>
                <a:lnTo>
                  <a:pt x="116" y="0"/>
                </a:lnTo>
                <a:lnTo>
                  <a:pt x="127" y="0"/>
                </a:lnTo>
                <a:lnTo>
                  <a:pt x="147" y="0"/>
                </a:lnTo>
                <a:lnTo>
                  <a:pt x="148" y="0"/>
                </a:lnTo>
                <a:lnTo>
                  <a:pt x="151" y="0"/>
                </a:lnTo>
                <a:lnTo>
                  <a:pt x="160" y="0"/>
                </a:lnTo>
                <a:lnTo>
                  <a:pt x="164" y="0"/>
                </a:lnTo>
                <a:lnTo>
                  <a:pt x="170" y="0"/>
                </a:lnTo>
                <a:lnTo>
                  <a:pt x="173" y="0"/>
                </a:lnTo>
                <a:lnTo>
                  <a:pt x="192" y="0"/>
                </a:lnTo>
                <a:lnTo>
                  <a:pt x="194" y="0"/>
                </a:lnTo>
                <a:lnTo>
                  <a:pt x="199" y="0"/>
                </a:lnTo>
                <a:lnTo>
                  <a:pt x="200" y="0"/>
                </a:lnTo>
                <a:lnTo>
                  <a:pt x="203" y="0"/>
                </a:lnTo>
                <a:lnTo>
                  <a:pt x="203" y="2"/>
                </a:lnTo>
                <a:lnTo>
                  <a:pt x="204" y="4"/>
                </a:lnTo>
                <a:lnTo>
                  <a:pt x="205" y="3"/>
                </a:lnTo>
                <a:lnTo>
                  <a:pt x="208" y="5"/>
                </a:lnTo>
                <a:lnTo>
                  <a:pt x="211" y="6"/>
                </a:lnTo>
                <a:lnTo>
                  <a:pt x="215" y="7"/>
                </a:lnTo>
                <a:lnTo>
                  <a:pt x="217" y="7"/>
                </a:lnTo>
                <a:lnTo>
                  <a:pt x="219" y="4"/>
                </a:lnTo>
                <a:lnTo>
                  <a:pt x="222" y="3"/>
                </a:lnTo>
                <a:lnTo>
                  <a:pt x="224" y="4"/>
                </a:lnTo>
                <a:lnTo>
                  <a:pt x="223" y="7"/>
                </a:lnTo>
                <a:lnTo>
                  <a:pt x="224" y="13"/>
                </a:lnTo>
                <a:lnTo>
                  <a:pt x="227" y="14"/>
                </a:lnTo>
                <a:lnTo>
                  <a:pt x="230" y="15"/>
                </a:lnTo>
                <a:lnTo>
                  <a:pt x="232" y="12"/>
                </a:lnTo>
                <a:lnTo>
                  <a:pt x="233" y="9"/>
                </a:lnTo>
                <a:lnTo>
                  <a:pt x="235" y="7"/>
                </a:lnTo>
                <a:lnTo>
                  <a:pt x="237" y="9"/>
                </a:lnTo>
                <a:lnTo>
                  <a:pt x="236" y="14"/>
                </a:lnTo>
                <a:lnTo>
                  <a:pt x="238" y="15"/>
                </a:lnTo>
                <a:lnTo>
                  <a:pt x="240" y="17"/>
                </a:lnTo>
                <a:lnTo>
                  <a:pt x="244" y="21"/>
                </a:lnTo>
                <a:lnTo>
                  <a:pt x="241" y="23"/>
                </a:lnTo>
                <a:lnTo>
                  <a:pt x="244" y="24"/>
                </a:lnTo>
                <a:lnTo>
                  <a:pt x="251" y="27"/>
                </a:lnTo>
                <a:lnTo>
                  <a:pt x="250" y="31"/>
                </a:lnTo>
                <a:lnTo>
                  <a:pt x="257" y="38"/>
                </a:lnTo>
                <a:lnTo>
                  <a:pt x="262" y="39"/>
                </a:lnTo>
                <a:lnTo>
                  <a:pt x="260" y="48"/>
                </a:lnTo>
                <a:lnTo>
                  <a:pt x="261" y="51"/>
                </a:lnTo>
                <a:lnTo>
                  <a:pt x="265" y="54"/>
                </a:lnTo>
                <a:lnTo>
                  <a:pt x="262" y="57"/>
                </a:lnTo>
                <a:lnTo>
                  <a:pt x="271" y="68"/>
                </a:lnTo>
                <a:lnTo>
                  <a:pt x="273" y="75"/>
                </a:lnTo>
                <a:lnTo>
                  <a:pt x="277" y="83"/>
                </a:lnTo>
                <a:lnTo>
                  <a:pt x="287" y="91"/>
                </a:lnTo>
                <a:lnTo>
                  <a:pt x="267" y="111"/>
                </a:lnTo>
                <a:lnTo>
                  <a:pt x="266" y="122"/>
                </a:lnTo>
                <a:lnTo>
                  <a:pt x="269" y="124"/>
                </a:lnTo>
                <a:lnTo>
                  <a:pt x="265" y="139"/>
                </a:lnTo>
                <a:lnTo>
                  <a:pt x="248" y="139"/>
                </a:lnTo>
                <a:lnTo>
                  <a:pt x="234" y="139"/>
                </a:lnTo>
                <a:lnTo>
                  <a:pt x="236" y="146"/>
                </a:lnTo>
                <a:lnTo>
                  <a:pt x="259" y="172"/>
                </a:lnTo>
                <a:lnTo>
                  <a:pt x="260" y="168"/>
                </a:lnTo>
                <a:lnTo>
                  <a:pt x="262" y="176"/>
                </a:lnTo>
                <a:lnTo>
                  <a:pt x="266" y="180"/>
                </a:lnTo>
                <a:lnTo>
                  <a:pt x="260" y="190"/>
                </a:lnTo>
                <a:lnTo>
                  <a:pt x="256" y="198"/>
                </a:lnTo>
                <a:lnTo>
                  <a:pt x="257" y="202"/>
                </a:lnTo>
                <a:lnTo>
                  <a:pt x="263" y="213"/>
                </a:lnTo>
                <a:lnTo>
                  <a:pt x="263" y="215"/>
                </a:lnTo>
                <a:lnTo>
                  <a:pt x="262" y="224"/>
                </a:lnTo>
                <a:lnTo>
                  <a:pt x="258" y="236"/>
                </a:lnTo>
                <a:lnTo>
                  <a:pt x="240" y="236"/>
                </a:lnTo>
                <a:lnTo>
                  <a:pt x="214" y="221"/>
                </a:lnTo>
                <a:lnTo>
                  <a:pt x="197" y="231"/>
                </a:lnTo>
                <a:lnTo>
                  <a:pt x="194" y="241"/>
                </a:lnTo>
                <a:lnTo>
                  <a:pt x="194" y="253"/>
                </a:lnTo>
                <a:lnTo>
                  <a:pt x="188" y="278"/>
                </a:lnTo>
                <a:lnTo>
                  <a:pt x="164" y="292"/>
                </a:lnTo>
                <a:lnTo>
                  <a:pt x="148" y="297"/>
                </a:lnTo>
                <a:lnTo>
                  <a:pt x="137" y="297"/>
                </a:lnTo>
                <a:lnTo>
                  <a:pt x="124" y="262"/>
                </a:lnTo>
                <a:lnTo>
                  <a:pt x="116" y="259"/>
                </a:lnTo>
                <a:lnTo>
                  <a:pt x="91" y="255"/>
                </a:lnTo>
                <a:lnTo>
                  <a:pt x="76" y="277"/>
                </a:lnTo>
                <a:lnTo>
                  <a:pt x="48" y="224"/>
                </a:lnTo>
                <a:lnTo>
                  <a:pt x="47" y="207"/>
                </a:lnTo>
                <a:lnTo>
                  <a:pt x="40" y="188"/>
                </a:lnTo>
                <a:lnTo>
                  <a:pt x="24" y="185"/>
                </a:lnTo>
                <a:lnTo>
                  <a:pt x="24" y="172"/>
                </a:lnTo>
                <a:lnTo>
                  <a:pt x="24" y="167"/>
                </a:lnTo>
                <a:lnTo>
                  <a:pt x="24" y="164"/>
                </a:lnTo>
                <a:lnTo>
                  <a:pt x="24" y="160"/>
                </a:lnTo>
                <a:lnTo>
                  <a:pt x="19" y="136"/>
                </a:lnTo>
                <a:lnTo>
                  <a:pt x="18" y="136"/>
                </a:lnTo>
                <a:lnTo>
                  <a:pt x="13" y="136"/>
                </a:lnTo>
                <a:lnTo>
                  <a:pt x="10" y="137"/>
                </a:lnTo>
                <a:lnTo>
                  <a:pt x="6" y="137"/>
                </a:lnTo>
                <a:lnTo>
                  <a:pt x="0" y="133"/>
                </a:lnTo>
                <a:lnTo>
                  <a:pt x="0" y="116"/>
                </a:lnTo>
                <a:lnTo>
                  <a:pt x="0" y="107"/>
                </a:lnTo>
                <a:lnTo>
                  <a:pt x="0" y="97"/>
                </a:lnTo>
                <a:lnTo>
                  <a:pt x="1" y="86"/>
                </a:lnTo>
                <a:lnTo>
                  <a:pt x="1" y="81"/>
                </a:lnTo>
                <a:lnTo>
                  <a:pt x="1" y="74"/>
                </a:lnTo>
                <a:lnTo>
                  <a:pt x="1" y="62"/>
                </a:lnTo>
                <a:lnTo>
                  <a:pt x="1" y="60"/>
                </a:lnTo>
                <a:lnTo>
                  <a:pt x="1" y="49"/>
                </a:lnTo>
                <a:lnTo>
                  <a:pt x="1" y="35"/>
                </a:lnTo>
                <a:lnTo>
                  <a:pt x="1" y="30"/>
                </a:lnTo>
                <a:lnTo>
                  <a:pt x="0" y="11"/>
                </a:lnTo>
                <a:lnTo>
                  <a:pt x="1" y="7"/>
                </a:lnTo>
                <a:lnTo>
                  <a:pt x="1" y="5"/>
                </a:lnTo>
                <a:lnTo>
                  <a:pt x="1" y="1"/>
                </a:lnTo>
                <a:lnTo>
                  <a:pt x="1" y="0"/>
                </a:lnTo>
                <a:lnTo>
                  <a:pt x="6" y="0"/>
                </a:lnTo>
                <a:lnTo>
                  <a:pt x="12" y="0"/>
                </a:lnTo>
                <a:lnTo>
                  <a:pt x="24"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2" name="Freeform 310"/>
          <p:cNvSpPr>
            <a:spLocks/>
          </p:cNvSpPr>
          <p:nvPr/>
        </p:nvSpPr>
        <p:spPr bwMode="auto">
          <a:xfrm>
            <a:off x="7754939" y="3895726"/>
            <a:ext cx="517525" cy="550863"/>
          </a:xfrm>
          <a:custGeom>
            <a:avLst/>
            <a:gdLst>
              <a:gd name="T0" fmla="*/ 2147483646 w 358"/>
              <a:gd name="T1" fmla="*/ 2147483646 h 393"/>
              <a:gd name="T2" fmla="*/ 2147483646 w 358"/>
              <a:gd name="T3" fmla="*/ 2147483646 h 393"/>
              <a:gd name="T4" fmla="*/ 2147483646 w 358"/>
              <a:gd name="T5" fmla="*/ 2147483646 h 393"/>
              <a:gd name="T6" fmla="*/ 2147483646 w 358"/>
              <a:gd name="T7" fmla="*/ 2147483646 h 393"/>
              <a:gd name="T8" fmla="*/ 2147483646 w 358"/>
              <a:gd name="T9" fmla="*/ 2147483646 h 393"/>
              <a:gd name="T10" fmla="*/ 2147483646 w 358"/>
              <a:gd name="T11" fmla="*/ 2147483646 h 393"/>
              <a:gd name="T12" fmla="*/ 2147483646 w 358"/>
              <a:gd name="T13" fmla="*/ 2147483646 h 393"/>
              <a:gd name="T14" fmla="*/ 2147483646 w 358"/>
              <a:gd name="T15" fmla="*/ 2147483646 h 393"/>
              <a:gd name="T16" fmla="*/ 2147483646 w 358"/>
              <a:gd name="T17" fmla="*/ 2147483646 h 393"/>
              <a:gd name="T18" fmla="*/ 2147483646 w 358"/>
              <a:gd name="T19" fmla="*/ 2147483646 h 393"/>
              <a:gd name="T20" fmla="*/ 2147483646 w 358"/>
              <a:gd name="T21" fmla="*/ 2147483646 h 393"/>
              <a:gd name="T22" fmla="*/ 2147483646 w 358"/>
              <a:gd name="T23" fmla="*/ 2147483646 h 393"/>
              <a:gd name="T24" fmla="*/ 2147483646 w 358"/>
              <a:gd name="T25" fmla="*/ 2147483646 h 393"/>
              <a:gd name="T26" fmla="*/ 2147483646 w 358"/>
              <a:gd name="T27" fmla="*/ 2147483646 h 393"/>
              <a:gd name="T28" fmla="*/ 2147483646 w 358"/>
              <a:gd name="T29" fmla="*/ 2147483646 h 393"/>
              <a:gd name="T30" fmla="*/ 2147483646 w 358"/>
              <a:gd name="T31" fmla="*/ 2147483646 h 393"/>
              <a:gd name="T32" fmla="*/ 2147483646 w 358"/>
              <a:gd name="T33" fmla="*/ 2147483646 h 393"/>
              <a:gd name="T34" fmla="*/ 2147483646 w 358"/>
              <a:gd name="T35" fmla="*/ 2147483646 h 393"/>
              <a:gd name="T36" fmla="*/ 2147483646 w 358"/>
              <a:gd name="T37" fmla="*/ 2147483646 h 393"/>
              <a:gd name="T38" fmla="*/ 2147483646 w 358"/>
              <a:gd name="T39" fmla="*/ 2147483646 h 393"/>
              <a:gd name="T40" fmla="*/ 2147483646 w 358"/>
              <a:gd name="T41" fmla="*/ 2147483646 h 393"/>
              <a:gd name="T42" fmla="*/ 2147483646 w 358"/>
              <a:gd name="T43" fmla="*/ 2147483646 h 393"/>
              <a:gd name="T44" fmla="*/ 2147483646 w 358"/>
              <a:gd name="T45" fmla="*/ 2147483646 h 393"/>
              <a:gd name="T46" fmla="*/ 2147483646 w 358"/>
              <a:gd name="T47" fmla="*/ 2147483646 h 393"/>
              <a:gd name="T48" fmla="*/ 2147483646 w 358"/>
              <a:gd name="T49" fmla="*/ 2147483646 h 393"/>
              <a:gd name="T50" fmla="*/ 2147483646 w 358"/>
              <a:gd name="T51" fmla="*/ 2147483646 h 393"/>
              <a:gd name="T52" fmla="*/ 2147483646 w 358"/>
              <a:gd name="T53" fmla="*/ 2147483646 h 393"/>
              <a:gd name="T54" fmla="*/ 2147483646 w 358"/>
              <a:gd name="T55" fmla="*/ 2147483646 h 393"/>
              <a:gd name="T56" fmla="*/ 2147483646 w 358"/>
              <a:gd name="T57" fmla="*/ 2147483646 h 393"/>
              <a:gd name="T58" fmla="*/ 2147483646 w 358"/>
              <a:gd name="T59" fmla="*/ 2147483646 h 393"/>
              <a:gd name="T60" fmla="*/ 2147483646 w 358"/>
              <a:gd name="T61" fmla="*/ 2147483646 h 393"/>
              <a:gd name="T62" fmla="*/ 2147483646 w 358"/>
              <a:gd name="T63" fmla="*/ 2147483646 h 393"/>
              <a:gd name="T64" fmla="*/ 2147483646 w 358"/>
              <a:gd name="T65" fmla="*/ 2147483646 h 393"/>
              <a:gd name="T66" fmla="*/ 2147483646 w 358"/>
              <a:gd name="T67" fmla="*/ 2147483646 h 393"/>
              <a:gd name="T68" fmla="*/ 2147483646 w 358"/>
              <a:gd name="T69" fmla="*/ 2147483646 h 393"/>
              <a:gd name="T70" fmla="*/ 2147483646 w 358"/>
              <a:gd name="T71" fmla="*/ 2147483646 h 393"/>
              <a:gd name="T72" fmla="*/ 2147483646 w 358"/>
              <a:gd name="T73" fmla="*/ 2147483646 h 393"/>
              <a:gd name="T74" fmla="*/ 2147483646 w 358"/>
              <a:gd name="T75" fmla="*/ 2147483646 h 393"/>
              <a:gd name="T76" fmla="*/ 2147483646 w 358"/>
              <a:gd name="T77" fmla="*/ 2147483646 h 393"/>
              <a:gd name="T78" fmla="*/ 2147483646 w 358"/>
              <a:gd name="T79" fmla="*/ 2147483646 h 393"/>
              <a:gd name="T80" fmla="*/ 2147483646 w 358"/>
              <a:gd name="T81" fmla="*/ 2147483646 h 393"/>
              <a:gd name="T82" fmla="*/ 2147483646 w 358"/>
              <a:gd name="T83" fmla="*/ 2147483646 h 393"/>
              <a:gd name="T84" fmla="*/ 2147483646 w 358"/>
              <a:gd name="T85" fmla="*/ 2147483646 h 393"/>
              <a:gd name="T86" fmla="*/ 2147483646 w 358"/>
              <a:gd name="T87" fmla="*/ 2147483646 h 393"/>
              <a:gd name="T88" fmla="*/ 2147483646 w 358"/>
              <a:gd name="T89" fmla="*/ 2147483646 h 393"/>
              <a:gd name="T90" fmla="*/ 2147483646 w 358"/>
              <a:gd name="T91" fmla="*/ 2147483646 h 393"/>
              <a:gd name="T92" fmla="*/ 2147483646 w 358"/>
              <a:gd name="T93" fmla="*/ 2147483646 h 393"/>
              <a:gd name="T94" fmla="*/ 2147483646 w 358"/>
              <a:gd name="T95" fmla="*/ 2147483646 h 393"/>
              <a:gd name="T96" fmla="*/ 2147483646 w 358"/>
              <a:gd name="T97" fmla="*/ 2147483646 h 393"/>
              <a:gd name="T98" fmla="*/ 2147483646 w 358"/>
              <a:gd name="T99" fmla="*/ 2147483646 h 393"/>
              <a:gd name="T100" fmla="*/ 2147483646 w 358"/>
              <a:gd name="T101" fmla="*/ 2147483646 h 393"/>
              <a:gd name="T102" fmla="*/ 2147483646 w 358"/>
              <a:gd name="T103" fmla="*/ 2147483646 h 393"/>
              <a:gd name="T104" fmla="*/ 0 w 358"/>
              <a:gd name="T105" fmla="*/ 2147483646 h 393"/>
              <a:gd name="T106" fmla="*/ 0 w 358"/>
              <a:gd name="T107" fmla="*/ 2147483646 h 393"/>
              <a:gd name="T108" fmla="*/ 0 w 358"/>
              <a:gd name="T109" fmla="*/ 2147483646 h 393"/>
              <a:gd name="T110" fmla="*/ 0 w 358"/>
              <a:gd name="T111" fmla="*/ 2147483646 h 393"/>
              <a:gd name="T112" fmla="*/ 0 w 358"/>
              <a:gd name="T113" fmla="*/ 2147483646 h 393"/>
              <a:gd name="T114" fmla="*/ 0 w 358"/>
              <a:gd name="T115" fmla="*/ 2147483646 h 393"/>
              <a:gd name="T116" fmla="*/ 0 w 358"/>
              <a:gd name="T117" fmla="*/ 2147483646 h 393"/>
              <a:gd name="T118" fmla="*/ 2147483646 w 358"/>
              <a:gd name="T119" fmla="*/ 2147483646 h 393"/>
              <a:gd name="T120" fmla="*/ 2147483646 w 358"/>
              <a:gd name="T121" fmla="*/ 2147483646 h 393"/>
              <a:gd name="T122" fmla="*/ 2147483646 w 358"/>
              <a:gd name="T123" fmla="*/ 2147483646 h 393"/>
              <a:gd name="T124" fmla="*/ 2147483646 w 358"/>
              <a:gd name="T125" fmla="*/ 0 h 3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393"/>
              <a:gd name="T191" fmla="*/ 358 w 358"/>
              <a:gd name="T192" fmla="*/ 393 h 3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393">
                <a:moveTo>
                  <a:pt x="2" y="0"/>
                </a:moveTo>
                <a:lnTo>
                  <a:pt x="12" y="3"/>
                </a:lnTo>
                <a:lnTo>
                  <a:pt x="13" y="4"/>
                </a:lnTo>
                <a:lnTo>
                  <a:pt x="19" y="15"/>
                </a:lnTo>
                <a:lnTo>
                  <a:pt x="21" y="18"/>
                </a:lnTo>
                <a:lnTo>
                  <a:pt x="28" y="29"/>
                </a:lnTo>
                <a:lnTo>
                  <a:pt x="37" y="32"/>
                </a:lnTo>
                <a:lnTo>
                  <a:pt x="41" y="31"/>
                </a:lnTo>
                <a:lnTo>
                  <a:pt x="49" y="29"/>
                </a:lnTo>
                <a:lnTo>
                  <a:pt x="63" y="24"/>
                </a:lnTo>
                <a:lnTo>
                  <a:pt x="81" y="18"/>
                </a:lnTo>
                <a:lnTo>
                  <a:pt x="90" y="28"/>
                </a:lnTo>
                <a:lnTo>
                  <a:pt x="91" y="35"/>
                </a:lnTo>
                <a:lnTo>
                  <a:pt x="91" y="50"/>
                </a:lnTo>
                <a:lnTo>
                  <a:pt x="92" y="50"/>
                </a:lnTo>
                <a:lnTo>
                  <a:pt x="106" y="54"/>
                </a:lnTo>
                <a:lnTo>
                  <a:pt x="108" y="55"/>
                </a:lnTo>
                <a:lnTo>
                  <a:pt x="109" y="55"/>
                </a:lnTo>
                <a:lnTo>
                  <a:pt x="112" y="54"/>
                </a:lnTo>
                <a:lnTo>
                  <a:pt x="115" y="54"/>
                </a:lnTo>
                <a:lnTo>
                  <a:pt x="116" y="55"/>
                </a:lnTo>
                <a:lnTo>
                  <a:pt x="119" y="55"/>
                </a:lnTo>
                <a:lnTo>
                  <a:pt x="124" y="66"/>
                </a:lnTo>
                <a:lnTo>
                  <a:pt x="125" y="70"/>
                </a:lnTo>
                <a:lnTo>
                  <a:pt x="126" y="73"/>
                </a:lnTo>
                <a:lnTo>
                  <a:pt x="126" y="77"/>
                </a:lnTo>
                <a:lnTo>
                  <a:pt x="128" y="78"/>
                </a:lnTo>
                <a:lnTo>
                  <a:pt x="131" y="86"/>
                </a:lnTo>
                <a:lnTo>
                  <a:pt x="132" y="88"/>
                </a:lnTo>
                <a:lnTo>
                  <a:pt x="144" y="91"/>
                </a:lnTo>
                <a:lnTo>
                  <a:pt x="150" y="89"/>
                </a:lnTo>
                <a:lnTo>
                  <a:pt x="152" y="88"/>
                </a:lnTo>
                <a:lnTo>
                  <a:pt x="157" y="86"/>
                </a:lnTo>
                <a:lnTo>
                  <a:pt x="159" y="82"/>
                </a:lnTo>
                <a:lnTo>
                  <a:pt x="161" y="81"/>
                </a:lnTo>
                <a:lnTo>
                  <a:pt x="162" y="79"/>
                </a:lnTo>
                <a:lnTo>
                  <a:pt x="164" y="73"/>
                </a:lnTo>
                <a:lnTo>
                  <a:pt x="165" y="72"/>
                </a:lnTo>
                <a:lnTo>
                  <a:pt x="166" y="70"/>
                </a:lnTo>
                <a:lnTo>
                  <a:pt x="165" y="66"/>
                </a:lnTo>
                <a:lnTo>
                  <a:pt x="165" y="62"/>
                </a:lnTo>
                <a:lnTo>
                  <a:pt x="165" y="61"/>
                </a:lnTo>
                <a:lnTo>
                  <a:pt x="164" y="58"/>
                </a:lnTo>
                <a:lnTo>
                  <a:pt x="163" y="57"/>
                </a:lnTo>
                <a:lnTo>
                  <a:pt x="157" y="48"/>
                </a:lnTo>
                <a:lnTo>
                  <a:pt x="154" y="47"/>
                </a:lnTo>
                <a:lnTo>
                  <a:pt x="152" y="46"/>
                </a:lnTo>
                <a:lnTo>
                  <a:pt x="151" y="46"/>
                </a:lnTo>
                <a:lnTo>
                  <a:pt x="149" y="45"/>
                </a:lnTo>
                <a:lnTo>
                  <a:pt x="149" y="43"/>
                </a:lnTo>
                <a:lnTo>
                  <a:pt x="150" y="39"/>
                </a:lnTo>
                <a:lnTo>
                  <a:pt x="152" y="35"/>
                </a:lnTo>
                <a:lnTo>
                  <a:pt x="153" y="32"/>
                </a:lnTo>
                <a:lnTo>
                  <a:pt x="160" y="28"/>
                </a:lnTo>
                <a:lnTo>
                  <a:pt x="168" y="27"/>
                </a:lnTo>
                <a:lnTo>
                  <a:pt x="171" y="28"/>
                </a:lnTo>
                <a:lnTo>
                  <a:pt x="173" y="28"/>
                </a:lnTo>
                <a:lnTo>
                  <a:pt x="180" y="30"/>
                </a:lnTo>
                <a:lnTo>
                  <a:pt x="182" y="32"/>
                </a:lnTo>
                <a:lnTo>
                  <a:pt x="183" y="33"/>
                </a:lnTo>
                <a:lnTo>
                  <a:pt x="185" y="36"/>
                </a:lnTo>
                <a:lnTo>
                  <a:pt x="186" y="39"/>
                </a:lnTo>
                <a:lnTo>
                  <a:pt x="187" y="41"/>
                </a:lnTo>
                <a:lnTo>
                  <a:pt x="188" y="46"/>
                </a:lnTo>
                <a:lnTo>
                  <a:pt x="192" y="52"/>
                </a:lnTo>
                <a:lnTo>
                  <a:pt x="195" y="55"/>
                </a:lnTo>
                <a:lnTo>
                  <a:pt x="197" y="56"/>
                </a:lnTo>
                <a:lnTo>
                  <a:pt x="201" y="56"/>
                </a:lnTo>
                <a:lnTo>
                  <a:pt x="203" y="56"/>
                </a:lnTo>
                <a:lnTo>
                  <a:pt x="204" y="56"/>
                </a:lnTo>
                <a:lnTo>
                  <a:pt x="213" y="55"/>
                </a:lnTo>
                <a:lnTo>
                  <a:pt x="224" y="52"/>
                </a:lnTo>
                <a:lnTo>
                  <a:pt x="226" y="50"/>
                </a:lnTo>
                <a:lnTo>
                  <a:pt x="235" y="45"/>
                </a:lnTo>
                <a:lnTo>
                  <a:pt x="236" y="44"/>
                </a:lnTo>
                <a:lnTo>
                  <a:pt x="238" y="43"/>
                </a:lnTo>
                <a:lnTo>
                  <a:pt x="239" y="41"/>
                </a:lnTo>
                <a:lnTo>
                  <a:pt x="244" y="41"/>
                </a:lnTo>
                <a:lnTo>
                  <a:pt x="246" y="41"/>
                </a:lnTo>
                <a:lnTo>
                  <a:pt x="249" y="40"/>
                </a:lnTo>
                <a:lnTo>
                  <a:pt x="251" y="41"/>
                </a:lnTo>
                <a:lnTo>
                  <a:pt x="254" y="44"/>
                </a:lnTo>
                <a:lnTo>
                  <a:pt x="254" y="46"/>
                </a:lnTo>
                <a:lnTo>
                  <a:pt x="254" y="50"/>
                </a:lnTo>
                <a:lnTo>
                  <a:pt x="254" y="55"/>
                </a:lnTo>
                <a:lnTo>
                  <a:pt x="255" y="58"/>
                </a:lnTo>
                <a:lnTo>
                  <a:pt x="262" y="71"/>
                </a:lnTo>
                <a:lnTo>
                  <a:pt x="263" y="72"/>
                </a:lnTo>
                <a:lnTo>
                  <a:pt x="265" y="74"/>
                </a:lnTo>
                <a:lnTo>
                  <a:pt x="268" y="77"/>
                </a:lnTo>
                <a:lnTo>
                  <a:pt x="273" y="80"/>
                </a:lnTo>
                <a:lnTo>
                  <a:pt x="281" y="79"/>
                </a:lnTo>
                <a:lnTo>
                  <a:pt x="284" y="75"/>
                </a:lnTo>
                <a:lnTo>
                  <a:pt x="287" y="70"/>
                </a:lnTo>
                <a:lnTo>
                  <a:pt x="288" y="66"/>
                </a:lnTo>
                <a:lnTo>
                  <a:pt x="293" y="60"/>
                </a:lnTo>
                <a:lnTo>
                  <a:pt x="293" y="57"/>
                </a:lnTo>
                <a:lnTo>
                  <a:pt x="296" y="48"/>
                </a:lnTo>
                <a:lnTo>
                  <a:pt x="297" y="46"/>
                </a:lnTo>
                <a:lnTo>
                  <a:pt x="298" y="45"/>
                </a:lnTo>
                <a:lnTo>
                  <a:pt x="302" y="45"/>
                </a:lnTo>
                <a:lnTo>
                  <a:pt x="303" y="44"/>
                </a:lnTo>
                <a:lnTo>
                  <a:pt x="307" y="41"/>
                </a:lnTo>
                <a:lnTo>
                  <a:pt x="311" y="40"/>
                </a:lnTo>
                <a:lnTo>
                  <a:pt x="314" y="41"/>
                </a:lnTo>
                <a:lnTo>
                  <a:pt x="316" y="41"/>
                </a:lnTo>
                <a:lnTo>
                  <a:pt x="317" y="41"/>
                </a:lnTo>
                <a:lnTo>
                  <a:pt x="319" y="43"/>
                </a:lnTo>
                <a:lnTo>
                  <a:pt x="321" y="43"/>
                </a:lnTo>
                <a:lnTo>
                  <a:pt x="324" y="44"/>
                </a:lnTo>
                <a:lnTo>
                  <a:pt x="326" y="45"/>
                </a:lnTo>
                <a:lnTo>
                  <a:pt x="330" y="46"/>
                </a:lnTo>
                <a:lnTo>
                  <a:pt x="333" y="48"/>
                </a:lnTo>
                <a:lnTo>
                  <a:pt x="336" y="49"/>
                </a:lnTo>
                <a:lnTo>
                  <a:pt x="337" y="50"/>
                </a:lnTo>
                <a:lnTo>
                  <a:pt x="338" y="52"/>
                </a:lnTo>
                <a:lnTo>
                  <a:pt x="347" y="48"/>
                </a:lnTo>
                <a:lnTo>
                  <a:pt x="349" y="45"/>
                </a:lnTo>
                <a:lnTo>
                  <a:pt x="355" y="31"/>
                </a:lnTo>
                <a:lnTo>
                  <a:pt x="355" y="33"/>
                </a:lnTo>
                <a:lnTo>
                  <a:pt x="355" y="47"/>
                </a:lnTo>
                <a:lnTo>
                  <a:pt x="355" y="49"/>
                </a:lnTo>
                <a:lnTo>
                  <a:pt x="355" y="55"/>
                </a:lnTo>
                <a:lnTo>
                  <a:pt x="355" y="57"/>
                </a:lnTo>
                <a:lnTo>
                  <a:pt x="355" y="67"/>
                </a:lnTo>
                <a:lnTo>
                  <a:pt x="355" y="70"/>
                </a:lnTo>
                <a:lnTo>
                  <a:pt x="355" y="72"/>
                </a:lnTo>
                <a:lnTo>
                  <a:pt x="355" y="74"/>
                </a:lnTo>
                <a:lnTo>
                  <a:pt x="355" y="75"/>
                </a:lnTo>
                <a:lnTo>
                  <a:pt x="355" y="78"/>
                </a:lnTo>
                <a:lnTo>
                  <a:pt x="355" y="80"/>
                </a:lnTo>
                <a:lnTo>
                  <a:pt x="355" y="83"/>
                </a:lnTo>
                <a:lnTo>
                  <a:pt x="355" y="94"/>
                </a:lnTo>
                <a:lnTo>
                  <a:pt x="355" y="98"/>
                </a:lnTo>
                <a:lnTo>
                  <a:pt x="355" y="113"/>
                </a:lnTo>
                <a:lnTo>
                  <a:pt x="355" y="122"/>
                </a:lnTo>
                <a:lnTo>
                  <a:pt x="355" y="132"/>
                </a:lnTo>
                <a:lnTo>
                  <a:pt x="355" y="135"/>
                </a:lnTo>
                <a:lnTo>
                  <a:pt x="355" y="142"/>
                </a:lnTo>
                <a:lnTo>
                  <a:pt x="355" y="145"/>
                </a:lnTo>
                <a:lnTo>
                  <a:pt x="355" y="149"/>
                </a:lnTo>
                <a:lnTo>
                  <a:pt x="355" y="158"/>
                </a:lnTo>
                <a:lnTo>
                  <a:pt x="355" y="165"/>
                </a:lnTo>
                <a:lnTo>
                  <a:pt x="355" y="168"/>
                </a:lnTo>
                <a:lnTo>
                  <a:pt x="355" y="171"/>
                </a:lnTo>
                <a:lnTo>
                  <a:pt x="355" y="172"/>
                </a:lnTo>
                <a:lnTo>
                  <a:pt x="355" y="175"/>
                </a:lnTo>
                <a:lnTo>
                  <a:pt x="355" y="179"/>
                </a:lnTo>
                <a:lnTo>
                  <a:pt x="355" y="183"/>
                </a:lnTo>
                <a:lnTo>
                  <a:pt x="355" y="185"/>
                </a:lnTo>
                <a:lnTo>
                  <a:pt x="355" y="197"/>
                </a:lnTo>
                <a:lnTo>
                  <a:pt x="355" y="200"/>
                </a:lnTo>
                <a:lnTo>
                  <a:pt x="355" y="209"/>
                </a:lnTo>
                <a:lnTo>
                  <a:pt x="355" y="210"/>
                </a:lnTo>
                <a:lnTo>
                  <a:pt x="355" y="212"/>
                </a:lnTo>
                <a:lnTo>
                  <a:pt x="355" y="215"/>
                </a:lnTo>
                <a:lnTo>
                  <a:pt x="355" y="218"/>
                </a:lnTo>
                <a:lnTo>
                  <a:pt x="355" y="220"/>
                </a:lnTo>
                <a:lnTo>
                  <a:pt x="355" y="225"/>
                </a:lnTo>
                <a:lnTo>
                  <a:pt x="357" y="227"/>
                </a:lnTo>
                <a:lnTo>
                  <a:pt x="355" y="229"/>
                </a:lnTo>
                <a:lnTo>
                  <a:pt x="355" y="232"/>
                </a:lnTo>
                <a:lnTo>
                  <a:pt x="355" y="237"/>
                </a:lnTo>
                <a:lnTo>
                  <a:pt x="355" y="243"/>
                </a:lnTo>
                <a:lnTo>
                  <a:pt x="352" y="243"/>
                </a:lnTo>
                <a:lnTo>
                  <a:pt x="351" y="243"/>
                </a:lnTo>
                <a:lnTo>
                  <a:pt x="344" y="243"/>
                </a:lnTo>
                <a:lnTo>
                  <a:pt x="342" y="243"/>
                </a:lnTo>
                <a:lnTo>
                  <a:pt x="335" y="243"/>
                </a:lnTo>
                <a:lnTo>
                  <a:pt x="332" y="243"/>
                </a:lnTo>
                <a:lnTo>
                  <a:pt x="324" y="243"/>
                </a:lnTo>
                <a:lnTo>
                  <a:pt x="322" y="243"/>
                </a:lnTo>
                <a:lnTo>
                  <a:pt x="318" y="243"/>
                </a:lnTo>
                <a:lnTo>
                  <a:pt x="314" y="243"/>
                </a:lnTo>
                <a:lnTo>
                  <a:pt x="310" y="243"/>
                </a:lnTo>
                <a:lnTo>
                  <a:pt x="308" y="243"/>
                </a:lnTo>
                <a:lnTo>
                  <a:pt x="306" y="243"/>
                </a:lnTo>
                <a:lnTo>
                  <a:pt x="296" y="243"/>
                </a:lnTo>
                <a:lnTo>
                  <a:pt x="293" y="243"/>
                </a:lnTo>
                <a:lnTo>
                  <a:pt x="289" y="243"/>
                </a:lnTo>
                <a:lnTo>
                  <a:pt x="284" y="243"/>
                </a:lnTo>
                <a:lnTo>
                  <a:pt x="284" y="248"/>
                </a:lnTo>
                <a:lnTo>
                  <a:pt x="284" y="256"/>
                </a:lnTo>
                <a:lnTo>
                  <a:pt x="284" y="261"/>
                </a:lnTo>
                <a:lnTo>
                  <a:pt x="284" y="267"/>
                </a:lnTo>
                <a:lnTo>
                  <a:pt x="284" y="276"/>
                </a:lnTo>
                <a:lnTo>
                  <a:pt x="284" y="279"/>
                </a:lnTo>
                <a:lnTo>
                  <a:pt x="284" y="280"/>
                </a:lnTo>
                <a:lnTo>
                  <a:pt x="284" y="283"/>
                </a:lnTo>
                <a:lnTo>
                  <a:pt x="284" y="287"/>
                </a:lnTo>
                <a:lnTo>
                  <a:pt x="284" y="293"/>
                </a:lnTo>
                <a:lnTo>
                  <a:pt x="284" y="297"/>
                </a:lnTo>
                <a:lnTo>
                  <a:pt x="284" y="303"/>
                </a:lnTo>
                <a:lnTo>
                  <a:pt x="284" y="305"/>
                </a:lnTo>
                <a:lnTo>
                  <a:pt x="284" y="312"/>
                </a:lnTo>
                <a:lnTo>
                  <a:pt x="284" y="318"/>
                </a:lnTo>
                <a:lnTo>
                  <a:pt x="284" y="321"/>
                </a:lnTo>
                <a:lnTo>
                  <a:pt x="284" y="325"/>
                </a:lnTo>
                <a:lnTo>
                  <a:pt x="284" y="329"/>
                </a:lnTo>
                <a:lnTo>
                  <a:pt x="284" y="333"/>
                </a:lnTo>
                <a:lnTo>
                  <a:pt x="284" y="335"/>
                </a:lnTo>
                <a:lnTo>
                  <a:pt x="284" y="336"/>
                </a:lnTo>
                <a:lnTo>
                  <a:pt x="284" y="339"/>
                </a:lnTo>
                <a:lnTo>
                  <a:pt x="284" y="342"/>
                </a:lnTo>
                <a:lnTo>
                  <a:pt x="284" y="350"/>
                </a:lnTo>
                <a:lnTo>
                  <a:pt x="284" y="351"/>
                </a:lnTo>
                <a:lnTo>
                  <a:pt x="284" y="354"/>
                </a:lnTo>
                <a:lnTo>
                  <a:pt x="284" y="355"/>
                </a:lnTo>
                <a:lnTo>
                  <a:pt x="284" y="358"/>
                </a:lnTo>
                <a:lnTo>
                  <a:pt x="284" y="361"/>
                </a:lnTo>
                <a:lnTo>
                  <a:pt x="284" y="364"/>
                </a:lnTo>
                <a:lnTo>
                  <a:pt x="284" y="373"/>
                </a:lnTo>
                <a:lnTo>
                  <a:pt x="284" y="380"/>
                </a:lnTo>
                <a:lnTo>
                  <a:pt x="284" y="384"/>
                </a:lnTo>
                <a:lnTo>
                  <a:pt x="284" y="392"/>
                </a:lnTo>
                <a:lnTo>
                  <a:pt x="281" y="392"/>
                </a:lnTo>
                <a:lnTo>
                  <a:pt x="263" y="392"/>
                </a:lnTo>
                <a:lnTo>
                  <a:pt x="225" y="392"/>
                </a:lnTo>
                <a:lnTo>
                  <a:pt x="222" y="392"/>
                </a:lnTo>
                <a:lnTo>
                  <a:pt x="217" y="392"/>
                </a:lnTo>
                <a:lnTo>
                  <a:pt x="215" y="392"/>
                </a:lnTo>
                <a:lnTo>
                  <a:pt x="209" y="392"/>
                </a:lnTo>
                <a:lnTo>
                  <a:pt x="205" y="392"/>
                </a:lnTo>
                <a:lnTo>
                  <a:pt x="202" y="392"/>
                </a:lnTo>
                <a:lnTo>
                  <a:pt x="201" y="392"/>
                </a:lnTo>
                <a:lnTo>
                  <a:pt x="197" y="392"/>
                </a:lnTo>
                <a:lnTo>
                  <a:pt x="194" y="392"/>
                </a:lnTo>
                <a:lnTo>
                  <a:pt x="173" y="392"/>
                </a:lnTo>
                <a:lnTo>
                  <a:pt x="160" y="392"/>
                </a:lnTo>
                <a:lnTo>
                  <a:pt x="152" y="392"/>
                </a:lnTo>
                <a:lnTo>
                  <a:pt x="144" y="392"/>
                </a:lnTo>
                <a:lnTo>
                  <a:pt x="124" y="392"/>
                </a:lnTo>
                <a:lnTo>
                  <a:pt x="117" y="392"/>
                </a:lnTo>
                <a:lnTo>
                  <a:pt x="116" y="392"/>
                </a:lnTo>
                <a:lnTo>
                  <a:pt x="115" y="392"/>
                </a:lnTo>
                <a:lnTo>
                  <a:pt x="106" y="392"/>
                </a:lnTo>
                <a:lnTo>
                  <a:pt x="70" y="392"/>
                </a:lnTo>
                <a:lnTo>
                  <a:pt x="71" y="389"/>
                </a:lnTo>
                <a:lnTo>
                  <a:pt x="71" y="380"/>
                </a:lnTo>
                <a:lnTo>
                  <a:pt x="71" y="358"/>
                </a:lnTo>
                <a:lnTo>
                  <a:pt x="71" y="353"/>
                </a:lnTo>
                <a:lnTo>
                  <a:pt x="71" y="351"/>
                </a:lnTo>
                <a:lnTo>
                  <a:pt x="71" y="343"/>
                </a:lnTo>
                <a:lnTo>
                  <a:pt x="71" y="318"/>
                </a:lnTo>
                <a:lnTo>
                  <a:pt x="64" y="318"/>
                </a:lnTo>
                <a:lnTo>
                  <a:pt x="60" y="318"/>
                </a:lnTo>
                <a:lnTo>
                  <a:pt x="57" y="318"/>
                </a:lnTo>
                <a:lnTo>
                  <a:pt x="53" y="318"/>
                </a:lnTo>
                <a:lnTo>
                  <a:pt x="51" y="318"/>
                </a:lnTo>
                <a:lnTo>
                  <a:pt x="49" y="318"/>
                </a:lnTo>
                <a:lnTo>
                  <a:pt x="47" y="318"/>
                </a:lnTo>
                <a:lnTo>
                  <a:pt x="41" y="318"/>
                </a:lnTo>
                <a:lnTo>
                  <a:pt x="37" y="318"/>
                </a:lnTo>
                <a:lnTo>
                  <a:pt x="35" y="318"/>
                </a:lnTo>
                <a:lnTo>
                  <a:pt x="31" y="318"/>
                </a:lnTo>
                <a:lnTo>
                  <a:pt x="29" y="318"/>
                </a:lnTo>
                <a:lnTo>
                  <a:pt x="23" y="318"/>
                </a:lnTo>
                <a:lnTo>
                  <a:pt x="19" y="318"/>
                </a:lnTo>
                <a:lnTo>
                  <a:pt x="18" y="318"/>
                </a:lnTo>
                <a:lnTo>
                  <a:pt x="12" y="318"/>
                </a:lnTo>
                <a:lnTo>
                  <a:pt x="1" y="318"/>
                </a:lnTo>
                <a:lnTo>
                  <a:pt x="0" y="316"/>
                </a:lnTo>
                <a:lnTo>
                  <a:pt x="0" y="308"/>
                </a:lnTo>
                <a:lnTo>
                  <a:pt x="0" y="305"/>
                </a:lnTo>
                <a:lnTo>
                  <a:pt x="0" y="293"/>
                </a:lnTo>
                <a:lnTo>
                  <a:pt x="0" y="290"/>
                </a:lnTo>
                <a:lnTo>
                  <a:pt x="0" y="286"/>
                </a:lnTo>
                <a:lnTo>
                  <a:pt x="0" y="283"/>
                </a:lnTo>
                <a:lnTo>
                  <a:pt x="0" y="279"/>
                </a:lnTo>
                <a:lnTo>
                  <a:pt x="0" y="275"/>
                </a:lnTo>
                <a:lnTo>
                  <a:pt x="0" y="267"/>
                </a:lnTo>
                <a:lnTo>
                  <a:pt x="0" y="260"/>
                </a:lnTo>
                <a:lnTo>
                  <a:pt x="0" y="251"/>
                </a:lnTo>
                <a:lnTo>
                  <a:pt x="0" y="243"/>
                </a:lnTo>
                <a:lnTo>
                  <a:pt x="0" y="232"/>
                </a:lnTo>
                <a:lnTo>
                  <a:pt x="0" y="229"/>
                </a:lnTo>
                <a:lnTo>
                  <a:pt x="0" y="218"/>
                </a:lnTo>
                <a:lnTo>
                  <a:pt x="0" y="216"/>
                </a:lnTo>
                <a:lnTo>
                  <a:pt x="0" y="205"/>
                </a:lnTo>
                <a:lnTo>
                  <a:pt x="0" y="196"/>
                </a:lnTo>
                <a:lnTo>
                  <a:pt x="0" y="193"/>
                </a:lnTo>
                <a:lnTo>
                  <a:pt x="0" y="180"/>
                </a:lnTo>
                <a:lnTo>
                  <a:pt x="0" y="169"/>
                </a:lnTo>
                <a:lnTo>
                  <a:pt x="0" y="168"/>
                </a:lnTo>
                <a:lnTo>
                  <a:pt x="0" y="164"/>
                </a:lnTo>
                <a:lnTo>
                  <a:pt x="0" y="155"/>
                </a:lnTo>
                <a:lnTo>
                  <a:pt x="0" y="143"/>
                </a:lnTo>
                <a:lnTo>
                  <a:pt x="0" y="141"/>
                </a:lnTo>
                <a:lnTo>
                  <a:pt x="0" y="134"/>
                </a:lnTo>
                <a:lnTo>
                  <a:pt x="0" y="130"/>
                </a:lnTo>
                <a:lnTo>
                  <a:pt x="0" y="128"/>
                </a:lnTo>
                <a:lnTo>
                  <a:pt x="0" y="125"/>
                </a:lnTo>
                <a:lnTo>
                  <a:pt x="0" y="117"/>
                </a:lnTo>
                <a:lnTo>
                  <a:pt x="0" y="106"/>
                </a:lnTo>
                <a:lnTo>
                  <a:pt x="0" y="101"/>
                </a:lnTo>
                <a:lnTo>
                  <a:pt x="0" y="94"/>
                </a:lnTo>
                <a:lnTo>
                  <a:pt x="1" y="92"/>
                </a:lnTo>
                <a:lnTo>
                  <a:pt x="1" y="83"/>
                </a:lnTo>
                <a:lnTo>
                  <a:pt x="1" y="81"/>
                </a:lnTo>
                <a:lnTo>
                  <a:pt x="1" y="78"/>
                </a:lnTo>
                <a:lnTo>
                  <a:pt x="1" y="70"/>
                </a:lnTo>
                <a:lnTo>
                  <a:pt x="1" y="65"/>
                </a:lnTo>
                <a:lnTo>
                  <a:pt x="1" y="57"/>
                </a:lnTo>
                <a:lnTo>
                  <a:pt x="1" y="52"/>
                </a:lnTo>
                <a:lnTo>
                  <a:pt x="1" y="45"/>
                </a:lnTo>
                <a:lnTo>
                  <a:pt x="1" y="36"/>
                </a:lnTo>
                <a:lnTo>
                  <a:pt x="1" y="31"/>
                </a:lnTo>
                <a:lnTo>
                  <a:pt x="1" y="29"/>
                </a:lnTo>
                <a:lnTo>
                  <a:pt x="1" y="19"/>
                </a:lnTo>
                <a:lnTo>
                  <a:pt x="1" y="14"/>
                </a:lnTo>
                <a:lnTo>
                  <a:pt x="1" y="13"/>
                </a:lnTo>
                <a:lnTo>
                  <a:pt x="1" y="11"/>
                </a:lnTo>
                <a:lnTo>
                  <a:pt x="1" y="7"/>
                </a:lnTo>
                <a:lnTo>
                  <a:pt x="1" y="2"/>
                </a:lnTo>
                <a:lnTo>
                  <a:pt x="2"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3" name="Freeform 314"/>
          <p:cNvSpPr>
            <a:spLocks/>
          </p:cNvSpPr>
          <p:nvPr/>
        </p:nvSpPr>
        <p:spPr bwMode="auto">
          <a:xfrm>
            <a:off x="7627938" y="1458914"/>
            <a:ext cx="1041400" cy="1006475"/>
          </a:xfrm>
          <a:custGeom>
            <a:avLst/>
            <a:gdLst>
              <a:gd name="T0" fmla="*/ 2147483646 w 722"/>
              <a:gd name="T1" fmla="*/ 2147483646 h 719"/>
              <a:gd name="T2" fmla="*/ 2147483646 w 722"/>
              <a:gd name="T3" fmla="*/ 2147483646 h 719"/>
              <a:gd name="T4" fmla="*/ 2147483646 w 722"/>
              <a:gd name="T5" fmla="*/ 2147483646 h 719"/>
              <a:gd name="T6" fmla="*/ 2147483646 w 722"/>
              <a:gd name="T7" fmla="*/ 2147483646 h 719"/>
              <a:gd name="T8" fmla="*/ 2147483646 w 722"/>
              <a:gd name="T9" fmla="*/ 2147483646 h 719"/>
              <a:gd name="T10" fmla="*/ 2147483646 w 722"/>
              <a:gd name="T11" fmla="*/ 2147483646 h 719"/>
              <a:gd name="T12" fmla="*/ 2147483646 w 722"/>
              <a:gd name="T13" fmla="*/ 2147483646 h 719"/>
              <a:gd name="T14" fmla="*/ 2147483646 w 722"/>
              <a:gd name="T15" fmla="*/ 2147483646 h 719"/>
              <a:gd name="T16" fmla="*/ 2147483646 w 722"/>
              <a:gd name="T17" fmla="*/ 2147483646 h 719"/>
              <a:gd name="T18" fmla="*/ 2147483646 w 722"/>
              <a:gd name="T19" fmla="*/ 2147483646 h 719"/>
              <a:gd name="T20" fmla="*/ 2147483646 w 722"/>
              <a:gd name="T21" fmla="*/ 2147483646 h 719"/>
              <a:gd name="T22" fmla="*/ 2147483646 w 722"/>
              <a:gd name="T23" fmla="*/ 2147483646 h 719"/>
              <a:gd name="T24" fmla="*/ 2147483646 w 722"/>
              <a:gd name="T25" fmla="*/ 2147483646 h 719"/>
              <a:gd name="T26" fmla="*/ 2147483646 w 722"/>
              <a:gd name="T27" fmla="*/ 2147483646 h 719"/>
              <a:gd name="T28" fmla="*/ 2147483646 w 722"/>
              <a:gd name="T29" fmla="*/ 2147483646 h 719"/>
              <a:gd name="T30" fmla="*/ 2147483646 w 722"/>
              <a:gd name="T31" fmla="*/ 2147483646 h 719"/>
              <a:gd name="T32" fmla="*/ 2147483646 w 722"/>
              <a:gd name="T33" fmla="*/ 2147483646 h 719"/>
              <a:gd name="T34" fmla="*/ 2147483646 w 722"/>
              <a:gd name="T35" fmla="*/ 2147483646 h 719"/>
              <a:gd name="T36" fmla="*/ 2147483646 w 722"/>
              <a:gd name="T37" fmla="*/ 2147483646 h 719"/>
              <a:gd name="T38" fmla="*/ 2147483646 w 722"/>
              <a:gd name="T39" fmla="*/ 2147483646 h 719"/>
              <a:gd name="T40" fmla="*/ 2147483646 w 722"/>
              <a:gd name="T41" fmla="*/ 2147483646 h 719"/>
              <a:gd name="T42" fmla="*/ 2147483646 w 722"/>
              <a:gd name="T43" fmla="*/ 2147483646 h 719"/>
              <a:gd name="T44" fmla="*/ 2147483646 w 722"/>
              <a:gd name="T45" fmla="*/ 2147483646 h 719"/>
              <a:gd name="T46" fmla="*/ 2147483646 w 722"/>
              <a:gd name="T47" fmla="*/ 2147483646 h 719"/>
              <a:gd name="T48" fmla="*/ 2147483646 w 722"/>
              <a:gd name="T49" fmla="*/ 2147483646 h 719"/>
              <a:gd name="T50" fmla="*/ 2147483646 w 722"/>
              <a:gd name="T51" fmla="*/ 2147483646 h 719"/>
              <a:gd name="T52" fmla="*/ 2147483646 w 722"/>
              <a:gd name="T53" fmla="*/ 2147483646 h 719"/>
              <a:gd name="T54" fmla="*/ 2147483646 w 722"/>
              <a:gd name="T55" fmla="*/ 2147483646 h 719"/>
              <a:gd name="T56" fmla="*/ 2147483646 w 722"/>
              <a:gd name="T57" fmla="*/ 2147483646 h 719"/>
              <a:gd name="T58" fmla="*/ 2147483646 w 722"/>
              <a:gd name="T59" fmla="*/ 2147483646 h 719"/>
              <a:gd name="T60" fmla="*/ 2147483646 w 722"/>
              <a:gd name="T61" fmla="*/ 2147483646 h 719"/>
              <a:gd name="T62" fmla="*/ 2147483646 w 722"/>
              <a:gd name="T63" fmla="*/ 2147483646 h 719"/>
              <a:gd name="T64" fmla="*/ 2147483646 w 722"/>
              <a:gd name="T65" fmla="*/ 2147483646 h 719"/>
              <a:gd name="T66" fmla="*/ 2147483646 w 722"/>
              <a:gd name="T67" fmla="*/ 2147483646 h 719"/>
              <a:gd name="T68" fmla="*/ 2147483646 w 722"/>
              <a:gd name="T69" fmla="*/ 2147483646 h 719"/>
              <a:gd name="T70" fmla="*/ 2147483646 w 722"/>
              <a:gd name="T71" fmla="*/ 2147483646 h 719"/>
              <a:gd name="T72" fmla="*/ 2147483646 w 722"/>
              <a:gd name="T73" fmla="*/ 2147483646 h 719"/>
              <a:gd name="T74" fmla="*/ 2147483646 w 722"/>
              <a:gd name="T75" fmla="*/ 2147483646 h 719"/>
              <a:gd name="T76" fmla="*/ 2147483646 w 722"/>
              <a:gd name="T77" fmla="*/ 2147483646 h 719"/>
              <a:gd name="T78" fmla="*/ 2147483646 w 722"/>
              <a:gd name="T79" fmla="*/ 2147483646 h 719"/>
              <a:gd name="T80" fmla="*/ 2147483646 w 722"/>
              <a:gd name="T81" fmla="*/ 2147483646 h 719"/>
              <a:gd name="T82" fmla="*/ 2147483646 w 722"/>
              <a:gd name="T83" fmla="*/ 2147483646 h 719"/>
              <a:gd name="T84" fmla="*/ 2147483646 w 722"/>
              <a:gd name="T85" fmla="*/ 2147483646 h 719"/>
              <a:gd name="T86" fmla="*/ 2147483646 w 722"/>
              <a:gd name="T87" fmla="*/ 2147483646 h 719"/>
              <a:gd name="T88" fmla="*/ 2147483646 w 722"/>
              <a:gd name="T89" fmla="*/ 2147483646 h 719"/>
              <a:gd name="T90" fmla="*/ 2147483646 w 722"/>
              <a:gd name="T91" fmla="*/ 2147483646 h 719"/>
              <a:gd name="T92" fmla="*/ 0 w 722"/>
              <a:gd name="T93" fmla="*/ 2147483646 h 719"/>
              <a:gd name="T94" fmla="*/ 2147483646 w 722"/>
              <a:gd name="T95" fmla="*/ 2147483646 h 719"/>
              <a:gd name="T96" fmla="*/ 2147483646 w 722"/>
              <a:gd name="T97" fmla="*/ 2147483646 h 719"/>
              <a:gd name="T98" fmla="*/ 2147483646 w 722"/>
              <a:gd name="T99" fmla="*/ 2147483646 h 719"/>
              <a:gd name="T100" fmla="*/ 2147483646 w 722"/>
              <a:gd name="T101" fmla="*/ 2147483646 h 719"/>
              <a:gd name="T102" fmla="*/ 2147483646 w 722"/>
              <a:gd name="T103" fmla="*/ 2147483646 h 719"/>
              <a:gd name="T104" fmla="*/ 2147483646 w 722"/>
              <a:gd name="T105" fmla="*/ 2147483646 h 719"/>
              <a:gd name="T106" fmla="*/ 2147483646 w 722"/>
              <a:gd name="T107" fmla="*/ 2147483646 h 719"/>
              <a:gd name="T108" fmla="*/ 2147483646 w 722"/>
              <a:gd name="T109" fmla="*/ 2147483646 h 719"/>
              <a:gd name="T110" fmla="*/ 2147483646 w 722"/>
              <a:gd name="T111" fmla="*/ 2147483646 h 719"/>
              <a:gd name="T112" fmla="*/ 2147483646 w 722"/>
              <a:gd name="T113" fmla="*/ 2147483646 h 719"/>
              <a:gd name="T114" fmla="*/ 2147483646 w 722"/>
              <a:gd name="T115" fmla="*/ 2147483646 h 719"/>
              <a:gd name="T116" fmla="*/ 2147483646 w 722"/>
              <a:gd name="T117" fmla="*/ 2147483646 h 7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719"/>
              <a:gd name="T179" fmla="*/ 722 w 722"/>
              <a:gd name="T180" fmla="*/ 719 h 7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719">
                <a:moveTo>
                  <a:pt x="415" y="1"/>
                </a:moveTo>
                <a:lnTo>
                  <a:pt x="439" y="1"/>
                </a:lnTo>
                <a:lnTo>
                  <a:pt x="441" y="1"/>
                </a:lnTo>
                <a:lnTo>
                  <a:pt x="451" y="1"/>
                </a:lnTo>
                <a:lnTo>
                  <a:pt x="453" y="1"/>
                </a:lnTo>
                <a:lnTo>
                  <a:pt x="463" y="1"/>
                </a:lnTo>
                <a:lnTo>
                  <a:pt x="468" y="1"/>
                </a:lnTo>
                <a:lnTo>
                  <a:pt x="475" y="1"/>
                </a:lnTo>
                <a:lnTo>
                  <a:pt x="482" y="1"/>
                </a:lnTo>
                <a:lnTo>
                  <a:pt x="492" y="1"/>
                </a:lnTo>
                <a:lnTo>
                  <a:pt x="504" y="1"/>
                </a:lnTo>
                <a:lnTo>
                  <a:pt x="512" y="1"/>
                </a:lnTo>
                <a:lnTo>
                  <a:pt x="518" y="0"/>
                </a:lnTo>
                <a:lnTo>
                  <a:pt x="527" y="1"/>
                </a:lnTo>
                <a:lnTo>
                  <a:pt x="531" y="1"/>
                </a:lnTo>
                <a:lnTo>
                  <a:pt x="533" y="1"/>
                </a:lnTo>
                <a:lnTo>
                  <a:pt x="546" y="1"/>
                </a:lnTo>
                <a:lnTo>
                  <a:pt x="549" y="1"/>
                </a:lnTo>
                <a:lnTo>
                  <a:pt x="552" y="1"/>
                </a:lnTo>
                <a:lnTo>
                  <a:pt x="558" y="1"/>
                </a:lnTo>
                <a:lnTo>
                  <a:pt x="560" y="1"/>
                </a:lnTo>
                <a:lnTo>
                  <a:pt x="566" y="1"/>
                </a:lnTo>
                <a:lnTo>
                  <a:pt x="568" y="1"/>
                </a:lnTo>
                <a:lnTo>
                  <a:pt x="573" y="1"/>
                </a:lnTo>
                <a:lnTo>
                  <a:pt x="580" y="1"/>
                </a:lnTo>
                <a:lnTo>
                  <a:pt x="582" y="1"/>
                </a:lnTo>
                <a:lnTo>
                  <a:pt x="583" y="1"/>
                </a:lnTo>
                <a:lnTo>
                  <a:pt x="585" y="1"/>
                </a:lnTo>
                <a:lnTo>
                  <a:pt x="591" y="1"/>
                </a:lnTo>
                <a:lnTo>
                  <a:pt x="596" y="1"/>
                </a:lnTo>
                <a:lnTo>
                  <a:pt x="607" y="1"/>
                </a:lnTo>
                <a:lnTo>
                  <a:pt x="613" y="1"/>
                </a:lnTo>
                <a:lnTo>
                  <a:pt x="615" y="1"/>
                </a:lnTo>
                <a:lnTo>
                  <a:pt x="617" y="1"/>
                </a:lnTo>
                <a:lnTo>
                  <a:pt x="619" y="1"/>
                </a:lnTo>
                <a:lnTo>
                  <a:pt x="622" y="1"/>
                </a:lnTo>
                <a:lnTo>
                  <a:pt x="623" y="1"/>
                </a:lnTo>
                <a:lnTo>
                  <a:pt x="625" y="1"/>
                </a:lnTo>
                <a:lnTo>
                  <a:pt x="629" y="1"/>
                </a:lnTo>
                <a:lnTo>
                  <a:pt x="630" y="1"/>
                </a:lnTo>
                <a:lnTo>
                  <a:pt x="637" y="1"/>
                </a:lnTo>
                <a:lnTo>
                  <a:pt x="645" y="1"/>
                </a:lnTo>
                <a:lnTo>
                  <a:pt x="647" y="1"/>
                </a:lnTo>
                <a:lnTo>
                  <a:pt x="657" y="1"/>
                </a:lnTo>
                <a:lnTo>
                  <a:pt x="658" y="1"/>
                </a:lnTo>
                <a:lnTo>
                  <a:pt x="677" y="1"/>
                </a:lnTo>
                <a:lnTo>
                  <a:pt x="686" y="1"/>
                </a:lnTo>
                <a:lnTo>
                  <a:pt x="688" y="1"/>
                </a:lnTo>
                <a:lnTo>
                  <a:pt x="704" y="1"/>
                </a:lnTo>
                <a:lnTo>
                  <a:pt x="706" y="1"/>
                </a:lnTo>
                <a:lnTo>
                  <a:pt x="711" y="1"/>
                </a:lnTo>
                <a:lnTo>
                  <a:pt x="721" y="1"/>
                </a:lnTo>
                <a:lnTo>
                  <a:pt x="721" y="7"/>
                </a:lnTo>
                <a:lnTo>
                  <a:pt x="721" y="22"/>
                </a:lnTo>
                <a:lnTo>
                  <a:pt x="721" y="31"/>
                </a:lnTo>
                <a:lnTo>
                  <a:pt x="721" y="62"/>
                </a:lnTo>
                <a:lnTo>
                  <a:pt x="721" y="72"/>
                </a:lnTo>
                <a:lnTo>
                  <a:pt x="721" y="80"/>
                </a:lnTo>
                <a:lnTo>
                  <a:pt x="721" y="95"/>
                </a:lnTo>
                <a:lnTo>
                  <a:pt x="721" y="107"/>
                </a:lnTo>
                <a:lnTo>
                  <a:pt x="721" y="110"/>
                </a:lnTo>
                <a:lnTo>
                  <a:pt x="721" y="113"/>
                </a:lnTo>
                <a:lnTo>
                  <a:pt x="721" y="120"/>
                </a:lnTo>
                <a:lnTo>
                  <a:pt x="721" y="141"/>
                </a:lnTo>
                <a:lnTo>
                  <a:pt x="721" y="150"/>
                </a:lnTo>
                <a:lnTo>
                  <a:pt x="721" y="156"/>
                </a:lnTo>
                <a:lnTo>
                  <a:pt x="721" y="157"/>
                </a:lnTo>
                <a:lnTo>
                  <a:pt x="721" y="163"/>
                </a:lnTo>
                <a:lnTo>
                  <a:pt x="721" y="170"/>
                </a:lnTo>
                <a:lnTo>
                  <a:pt x="721" y="175"/>
                </a:lnTo>
                <a:lnTo>
                  <a:pt x="721" y="180"/>
                </a:lnTo>
                <a:lnTo>
                  <a:pt x="721" y="182"/>
                </a:lnTo>
                <a:lnTo>
                  <a:pt x="721" y="187"/>
                </a:lnTo>
                <a:lnTo>
                  <a:pt x="721" y="188"/>
                </a:lnTo>
                <a:lnTo>
                  <a:pt x="721" y="190"/>
                </a:lnTo>
                <a:lnTo>
                  <a:pt x="721" y="192"/>
                </a:lnTo>
                <a:lnTo>
                  <a:pt x="721" y="196"/>
                </a:lnTo>
                <a:lnTo>
                  <a:pt x="721" y="199"/>
                </a:lnTo>
                <a:lnTo>
                  <a:pt x="721" y="206"/>
                </a:lnTo>
                <a:lnTo>
                  <a:pt x="721" y="210"/>
                </a:lnTo>
                <a:lnTo>
                  <a:pt x="721" y="213"/>
                </a:lnTo>
                <a:lnTo>
                  <a:pt x="721" y="220"/>
                </a:lnTo>
                <a:lnTo>
                  <a:pt x="721" y="222"/>
                </a:lnTo>
                <a:lnTo>
                  <a:pt x="721" y="223"/>
                </a:lnTo>
                <a:lnTo>
                  <a:pt x="721" y="225"/>
                </a:lnTo>
                <a:lnTo>
                  <a:pt x="721" y="229"/>
                </a:lnTo>
                <a:lnTo>
                  <a:pt x="721" y="234"/>
                </a:lnTo>
                <a:lnTo>
                  <a:pt x="721" y="237"/>
                </a:lnTo>
                <a:lnTo>
                  <a:pt x="721" y="239"/>
                </a:lnTo>
                <a:lnTo>
                  <a:pt x="721" y="240"/>
                </a:lnTo>
                <a:lnTo>
                  <a:pt x="721" y="246"/>
                </a:lnTo>
                <a:lnTo>
                  <a:pt x="721" y="248"/>
                </a:lnTo>
                <a:lnTo>
                  <a:pt x="721" y="255"/>
                </a:lnTo>
                <a:lnTo>
                  <a:pt x="721" y="259"/>
                </a:lnTo>
                <a:lnTo>
                  <a:pt x="721" y="269"/>
                </a:lnTo>
                <a:lnTo>
                  <a:pt x="721" y="273"/>
                </a:lnTo>
                <a:lnTo>
                  <a:pt x="721" y="275"/>
                </a:lnTo>
                <a:lnTo>
                  <a:pt x="721" y="279"/>
                </a:lnTo>
                <a:lnTo>
                  <a:pt x="721" y="290"/>
                </a:lnTo>
                <a:lnTo>
                  <a:pt x="721" y="294"/>
                </a:lnTo>
                <a:lnTo>
                  <a:pt x="721" y="301"/>
                </a:lnTo>
                <a:lnTo>
                  <a:pt x="721" y="303"/>
                </a:lnTo>
                <a:lnTo>
                  <a:pt x="721" y="306"/>
                </a:lnTo>
                <a:lnTo>
                  <a:pt x="721" y="309"/>
                </a:lnTo>
                <a:lnTo>
                  <a:pt x="721" y="311"/>
                </a:lnTo>
                <a:lnTo>
                  <a:pt x="721" y="316"/>
                </a:lnTo>
                <a:lnTo>
                  <a:pt x="721" y="318"/>
                </a:lnTo>
                <a:lnTo>
                  <a:pt x="721" y="332"/>
                </a:lnTo>
                <a:lnTo>
                  <a:pt x="721" y="335"/>
                </a:lnTo>
                <a:lnTo>
                  <a:pt x="721" y="342"/>
                </a:lnTo>
                <a:lnTo>
                  <a:pt x="721" y="357"/>
                </a:lnTo>
                <a:lnTo>
                  <a:pt x="721" y="358"/>
                </a:lnTo>
                <a:lnTo>
                  <a:pt x="721" y="372"/>
                </a:lnTo>
                <a:lnTo>
                  <a:pt x="721" y="375"/>
                </a:lnTo>
                <a:lnTo>
                  <a:pt x="721" y="379"/>
                </a:lnTo>
                <a:lnTo>
                  <a:pt x="721" y="382"/>
                </a:lnTo>
                <a:lnTo>
                  <a:pt x="721" y="394"/>
                </a:lnTo>
                <a:lnTo>
                  <a:pt x="721" y="404"/>
                </a:lnTo>
                <a:lnTo>
                  <a:pt x="721" y="406"/>
                </a:lnTo>
                <a:lnTo>
                  <a:pt x="719" y="451"/>
                </a:lnTo>
                <a:lnTo>
                  <a:pt x="721" y="455"/>
                </a:lnTo>
                <a:lnTo>
                  <a:pt x="719" y="458"/>
                </a:lnTo>
                <a:lnTo>
                  <a:pt x="719" y="459"/>
                </a:lnTo>
                <a:lnTo>
                  <a:pt x="719" y="461"/>
                </a:lnTo>
                <a:lnTo>
                  <a:pt x="719" y="465"/>
                </a:lnTo>
                <a:lnTo>
                  <a:pt x="721" y="469"/>
                </a:lnTo>
                <a:lnTo>
                  <a:pt x="721" y="471"/>
                </a:lnTo>
                <a:lnTo>
                  <a:pt x="721" y="472"/>
                </a:lnTo>
                <a:lnTo>
                  <a:pt x="721" y="475"/>
                </a:lnTo>
                <a:lnTo>
                  <a:pt x="719" y="478"/>
                </a:lnTo>
                <a:lnTo>
                  <a:pt x="719" y="485"/>
                </a:lnTo>
                <a:lnTo>
                  <a:pt x="719" y="487"/>
                </a:lnTo>
                <a:lnTo>
                  <a:pt x="719" y="491"/>
                </a:lnTo>
                <a:lnTo>
                  <a:pt x="719" y="496"/>
                </a:lnTo>
                <a:lnTo>
                  <a:pt x="719" y="500"/>
                </a:lnTo>
                <a:lnTo>
                  <a:pt x="719" y="502"/>
                </a:lnTo>
                <a:lnTo>
                  <a:pt x="719" y="504"/>
                </a:lnTo>
                <a:lnTo>
                  <a:pt x="719" y="507"/>
                </a:lnTo>
                <a:lnTo>
                  <a:pt x="719" y="510"/>
                </a:lnTo>
                <a:lnTo>
                  <a:pt x="719" y="514"/>
                </a:lnTo>
                <a:lnTo>
                  <a:pt x="719" y="518"/>
                </a:lnTo>
                <a:lnTo>
                  <a:pt x="719" y="526"/>
                </a:lnTo>
                <a:lnTo>
                  <a:pt x="719" y="531"/>
                </a:lnTo>
                <a:lnTo>
                  <a:pt x="719" y="534"/>
                </a:lnTo>
                <a:lnTo>
                  <a:pt x="719" y="536"/>
                </a:lnTo>
                <a:lnTo>
                  <a:pt x="719" y="538"/>
                </a:lnTo>
                <a:lnTo>
                  <a:pt x="719" y="542"/>
                </a:lnTo>
                <a:lnTo>
                  <a:pt x="719" y="544"/>
                </a:lnTo>
                <a:lnTo>
                  <a:pt x="719" y="546"/>
                </a:lnTo>
                <a:lnTo>
                  <a:pt x="719" y="548"/>
                </a:lnTo>
                <a:lnTo>
                  <a:pt x="719" y="551"/>
                </a:lnTo>
                <a:lnTo>
                  <a:pt x="719" y="554"/>
                </a:lnTo>
                <a:lnTo>
                  <a:pt x="719" y="559"/>
                </a:lnTo>
                <a:lnTo>
                  <a:pt x="719" y="561"/>
                </a:lnTo>
                <a:lnTo>
                  <a:pt x="719" y="567"/>
                </a:lnTo>
                <a:lnTo>
                  <a:pt x="719" y="573"/>
                </a:lnTo>
                <a:lnTo>
                  <a:pt x="719" y="576"/>
                </a:lnTo>
                <a:lnTo>
                  <a:pt x="719" y="578"/>
                </a:lnTo>
                <a:lnTo>
                  <a:pt x="719" y="581"/>
                </a:lnTo>
                <a:lnTo>
                  <a:pt x="719" y="588"/>
                </a:lnTo>
                <a:lnTo>
                  <a:pt x="719" y="592"/>
                </a:lnTo>
                <a:lnTo>
                  <a:pt x="719" y="595"/>
                </a:lnTo>
                <a:lnTo>
                  <a:pt x="719" y="597"/>
                </a:lnTo>
                <a:lnTo>
                  <a:pt x="719" y="604"/>
                </a:lnTo>
                <a:lnTo>
                  <a:pt x="719" y="607"/>
                </a:lnTo>
                <a:lnTo>
                  <a:pt x="719" y="610"/>
                </a:lnTo>
                <a:lnTo>
                  <a:pt x="719" y="615"/>
                </a:lnTo>
                <a:lnTo>
                  <a:pt x="719" y="621"/>
                </a:lnTo>
                <a:lnTo>
                  <a:pt x="719" y="629"/>
                </a:lnTo>
                <a:lnTo>
                  <a:pt x="719" y="640"/>
                </a:lnTo>
                <a:lnTo>
                  <a:pt x="719" y="643"/>
                </a:lnTo>
                <a:lnTo>
                  <a:pt x="719" y="645"/>
                </a:lnTo>
                <a:lnTo>
                  <a:pt x="719" y="648"/>
                </a:lnTo>
                <a:lnTo>
                  <a:pt x="719" y="651"/>
                </a:lnTo>
                <a:lnTo>
                  <a:pt x="719" y="654"/>
                </a:lnTo>
                <a:lnTo>
                  <a:pt x="719" y="657"/>
                </a:lnTo>
                <a:lnTo>
                  <a:pt x="719" y="661"/>
                </a:lnTo>
                <a:lnTo>
                  <a:pt x="719" y="662"/>
                </a:lnTo>
                <a:lnTo>
                  <a:pt x="719" y="666"/>
                </a:lnTo>
                <a:lnTo>
                  <a:pt x="719" y="672"/>
                </a:lnTo>
                <a:lnTo>
                  <a:pt x="719" y="678"/>
                </a:lnTo>
                <a:lnTo>
                  <a:pt x="719" y="690"/>
                </a:lnTo>
                <a:lnTo>
                  <a:pt x="719" y="695"/>
                </a:lnTo>
                <a:lnTo>
                  <a:pt x="719" y="697"/>
                </a:lnTo>
                <a:lnTo>
                  <a:pt x="719" y="700"/>
                </a:lnTo>
                <a:lnTo>
                  <a:pt x="719" y="704"/>
                </a:lnTo>
                <a:lnTo>
                  <a:pt x="719" y="706"/>
                </a:lnTo>
                <a:lnTo>
                  <a:pt x="719" y="711"/>
                </a:lnTo>
                <a:lnTo>
                  <a:pt x="719" y="714"/>
                </a:lnTo>
                <a:lnTo>
                  <a:pt x="719" y="716"/>
                </a:lnTo>
                <a:lnTo>
                  <a:pt x="718" y="718"/>
                </a:lnTo>
                <a:lnTo>
                  <a:pt x="716" y="718"/>
                </a:lnTo>
                <a:lnTo>
                  <a:pt x="714" y="718"/>
                </a:lnTo>
                <a:lnTo>
                  <a:pt x="712" y="718"/>
                </a:lnTo>
                <a:lnTo>
                  <a:pt x="711" y="718"/>
                </a:lnTo>
                <a:lnTo>
                  <a:pt x="708" y="718"/>
                </a:lnTo>
                <a:lnTo>
                  <a:pt x="705" y="718"/>
                </a:lnTo>
                <a:lnTo>
                  <a:pt x="703" y="718"/>
                </a:lnTo>
                <a:lnTo>
                  <a:pt x="701" y="718"/>
                </a:lnTo>
                <a:lnTo>
                  <a:pt x="699" y="718"/>
                </a:lnTo>
                <a:lnTo>
                  <a:pt x="697" y="718"/>
                </a:lnTo>
                <a:lnTo>
                  <a:pt x="695" y="718"/>
                </a:lnTo>
                <a:lnTo>
                  <a:pt x="692" y="718"/>
                </a:lnTo>
                <a:lnTo>
                  <a:pt x="691" y="718"/>
                </a:lnTo>
                <a:lnTo>
                  <a:pt x="689" y="718"/>
                </a:lnTo>
                <a:lnTo>
                  <a:pt x="688" y="718"/>
                </a:lnTo>
                <a:lnTo>
                  <a:pt x="686" y="718"/>
                </a:lnTo>
                <a:lnTo>
                  <a:pt x="684" y="718"/>
                </a:lnTo>
                <a:lnTo>
                  <a:pt x="680" y="718"/>
                </a:lnTo>
                <a:lnTo>
                  <a:pt x="677" y="718"/>
                </a:lnTo>
                <a:lnTo>
                  <a:pt x="672" y="718"/>
                </a:lnTo>
                <a:lnTo>
                  <a:pt x="671" y="718"/>
                </a:lnTo>
                <a:lnTo>
                  <a:pt x="667" y="718"/>
                </a:lnTo>
                <a:lnTo>
                  <a:pt x="666" y="718"/>
                </a:lnTo>
                <a:lnTo>
                  <a:pt x="659" y="718"/>
                </a:lnTo>
                <a:lnTo>
                  <a:pt x="653" y="718"/>
                </a:lnTo>
                <a:lnTo>
                  <a:pt x="651" y="718"/>
                </a:lnTo>
                <a:lnTo>
                  <a:pt x="649" y="718"/>
                </a:lnTo>
                <a:lnTo>
                  <a:pt x="640" y="718"/>
                </a:lnTo>
                <a:lnTo>
                  <a:pt x="628" y="718"/>
                </a:lnTo>
                <a:lnTo>
                  <a:pt x="626" y="718"/>
                </a:lnTo>
                <a:lnTo>
                  <a:pt x="623" y="718"/>
                </a:lnTo>
                <a:lnTo>
                  <a:pt x="619" y="718"/>
                </a:lnTo>
                <a:lnTo>
                  <a:pt x="616" y="718"/>
                </a:lnTo>
                <a:lnTo>
                  <a:pt x="614" y="718"/>
                </a:lnTo>
                <a:lnTo>
                  <a:pt x="612" y="718"/>
                </a:lnTo>
                <a:lnTo>
                  <a:pt x="609" y="718"/>
                </a:lnTo>
                <a:lnTo>
                  <a:pt x="604" y="718"/>
                </a:lnTo>
                <a:lnTo>
                  <a:pt x="602" y="718"/>
                </a:lnTo>
                <a:lnTo>
                  <a:pt x="593" y="718"/>
                </a:lnTo>
                <a:lnTo>
                  <a:pt x="580" y="716"/>
                </a:lnTo>
                <a:lnTo>
                  <a:pt x="577" y="716"/>
                </a:lnTo>
                <a:lnTo>
                  <a:pt x="574" y="716"/>
                </a:lnTo>
                <a:lnTo>
                  <a:pt x="572" y="716"/>
                </a:lnTo>
                <a:lnTo>
                  <a:pt x="568" y="716"/>
                </a:lnTo>
                <a:lnTo>
                  <a:pt x="566" y="716"/>
                </a:lnTo>
                <a:lnTo>
                  <a:pt x="558" y="716"/>
                </a:lnTo>
                <a:lnTo>
                  <a:pt x="557" y="716"/>
                </a:lnTo>
                <a:lnTo>
                  <a:pt x="553" y="716"/>
                </a:lnTo>
                <a:lnTo>
                  <a:pt x="552" y="716"/>
                </a:lnTo>
                <a:lnTo>
                  <a:pt x="549" y="716"/>
                </a:lnTo>
                <a:lnTo>
                  <a:pt x="547" y="716"/>
                </a:lnTo>
                <a:lnTo>
                  <a:pt x="546" y="716"/>
                </a:lnTo>
                <a:lnTo>
                  <a:pt x="541" y="716"/>
                </a:lnTo>
                <a:lnTo>
                  <a:pt x="539" y="716"/>
                </a:lnTo>
                <a:lnTo>
                  <a:pt x="539" y="705"/>
                </a:lnTo>
                <a:lnTo>
                  <a:pt x="541" y="702"/>
                </a:lnTo>
                <a:lnTo>
                  <a:pt x="547" y="697"/>
                </a:lnTo>
                <a:lnTo>
                  <a:pt x="552" y="691"/>
                </a:lnTo>
                <a:lnTo>
                  <a:pt x="557" y="683"/>
                </a:lnTo>
                <a:lnTo>
                  <a:pt x="551" y="666"/>
                </a:lnTo>
                <a:lnTo>
                  <a:pt x="536" y="660"/>
                </a:lnTo>
                <a:lnTo>
                  <a:pt x="533" y="660"/>
                </a:lnTo>
                <a:lnTo>
                  <a:pt x="531" y="660"/>
                </a:lnTo>
                <a:lnTo>
                  <a:pt x="502" y="661"/>
                </a:lnTo>
                <a:lnTo>
                  <a:pt x="492" y="659"/>
                </a:lnTo>
                <a:lnTo>
                  <a:pt x="490" y="657"/>
                </a:lnTo>
                <a:lnTo>
                  <a:pt x="489" y="656"/>
                </a:lnTo>
                <a:lnTo>
                  <a:pt x="479" y="645"/>
                </a:lnTo>
                <a:lnTo>
                  <a:pt x="478" y="644"/>
                </a:lnTo>
                <a:lnTo>
                  <a:pt x="474" y="640"/>
                </a:lnTo>
                <a:lnTo>
                  <a:pt x="467" y="634"/>
                </a:lnTo>
                <a:lnTo>
                  <a:pt x="440" y="619"/>
                </a:lnTo>
                <a:lnTo>
                  <a:pt x="425" y="607"/>
                </a:lnTo>
                <a:lnTo>
                  <a:pt x="424" y="604"/>
                </a:lnTo>
                <a:lnTo>
                  <a:pt x="424" y="597"/>
                </a:lnTo>
                <a:lnTo>
                  <a:pt x="424" y="594"/>
                </a:lnTo>
                <a:lnTo>
                  <a:pt x="413" y="573"/>
                </a:lnTo>
                <a:lnTo>
                  <a:pt x="389" y="576"/>
                </a:lnTo>
                <a:lnTo>
                  <a:pt x="384" y="581"/>
                </a:lnTo>
                <a:lnTo>
                  <a:pt x="382" y="587"/>
                </a:lnTo>
                <a:lnTo>
                  <a:pt x="382" y="588"/>
                </a:lnTo>
                <a:lnTo>
                  <a:pt x="381" y="592"/>
                </a:lnTo>
                <a:lnTo>
                  <a:pt x="372" y="598"/>
                </a:lnTo>
                <a:lnTo>
                  <a:pt x="364" y="602"/>
                </a:lnTo>
                <a:lnTo>
                  <a:pt x="347" y="597"/>
                </a:lnTo>
                <a:lnTo>
                  <a:pt x="333" y="584"/>
                </a:lnTo>
                <a:lnTo>
                  <a:pt x="333" y="577"/>
                </a:lnTo>
                <a:lnTo>
                  <a:pt x="335" y="568"/>
                </a:lnTo>
                <a:lnTo>
                  <a:pt x="361" y="548"/>
                </a:lnTo>
                <a:lnTo>
                  <a:pt x="362" y="547"/>
                </a:lnTo>
                <a:lnTo>
                  <a:pt x="364" y="545"/>
                </a:lnTo>
                <a:lnTo>
                  <a:pt x="362" y="516"/>
                </a:lnTo>
                <a:lnTo>
                  <a:pt x="353" y="513"/>
                </a:lnTo>
                <a:lnTo>
                  <a:pt x="352" y="513"/>
                </a:lnTo>
                <a:lnTo>
                  <a:pt x="350" y="516"/>
                </a:lnTo>
                <a:lnTo>
                  <a:pt x="345" y="519"/>
                </a:lnTo>
                <a:lnTo>
                  <a:pt x="342" y="521"/>
                </a:lnTo>
                <a:lnTo>
                  <a:pt x="341" y="522"/>
                </a:lnTo>
                <a:lnTo>
                  <a:pt x="325" y="535"/>
                </a:lnTo>
                <a:lnTo>
                  <a:pt x="323" y="535"/>
                </a:lnTo>
                <a:lnTo>
                  <a:pt x="320" y="534"/>
                </a:lnTo>
                <a:lnTo>
                  <a:pt x="319" y="533"/>
                </a:lnTo>
                <a:lnTo>
                  <a:pt x="316" y="533"/>
                </a:lnTo>
                <a:lnTo>
                  <a:pt x="300" y="502"/>
                </a:lnTo>
                <a:lnTo>
                  <a:pt x="271" y="494"/>
                </a:lnTo>
                <a:lnTo>
                  <a:pt x="267" y="495"/>
                </a:lnTo>
                <a:lnTo>
                  <a:pt x="261" y="495"/>
                </a:lnTo>
                <a:lnTo>
                  <a:pt x="242" y="483"/>
                </a:lnTo>
                <a:lnTo>
                  <a:pt x="240" y="480"/>
                </a:lnTo>
                <a:lnTo>
                  <a:pt x="239" y="479"/>
                </a:lnTo>
                <a:lnTo>
                  <a:pt x="237" y="478"/>
                </a:lnTo>
                <a:lnTo>
                  <a:pt x="235" y="474"/>
                </a:lnTo>
                <a:lnTo>
                  <a:pt x="235" y="465"/>
                </a:lnTo>
                <a:lnTo>
                  <a:pt x="236" y="461"/>
                </a:lnTo>
                <a:lnTo>
                  <a:pt x="237" y="459"/>
                </a:lnTo>
                <a:lnTo>
                  <a:pt x="238" y="457"/>
                </a:lnTo>
                <a:lnTo>
                  <a:pt x="238" y="454"/>
                </a:lnTo>
                <a:lnTo>
                  <a:pt x="240" y="449"/>
                </a:lnTo>
                <a:lnTo>
                  <a:pt x="241" y="448"/>
                </a:lnTo>
                <a:lnTo>
                  <a:pt x="241" y="438"/>
                </a:lnTo>
                <a:lnTo>
                  <a:pt x="239" y="435"/>
                </a:lnTo>
                <a:lnTo>
                  <a:pt x="233" y="427"/>
                </a:lnTo>
                <a:lnTo>
                  <a:pt x="229" y="425"/>
                </a:lnTo>
                <a:lnTo>
                  <a:pt x="229" y="423"/>
                </a:lnTo>
                <a:lnTo>
                  <a:pt x="227" y="403"/>
                </a:lnTo>
                <a:lnTo>
                  <a:pt x="227" y="399"/>
                </a:lnTo>
                <a:lnTo>
                  <a:pt x="225" y="392"/>
                </a:lnTo>
                <a:lnTo>
                  <a:pt x="208" y="374"/>
                </a:lnTo>
                <a:lnTo>
                  <a:pt x="205" y="373"/>
                </a:lnTo>
                <a:lnTo>
                  <a:pt x="184" y="379"/>
                </a:lnTo>
                <a:lnTo>
                  <a:pt x="183" y="379"/>
                </a:lnTo>
                <a:lnTo>
                  <a:pt x="171" y="387"/>
                </a:lnTo>
                <a:lnTo>
                  <a:pt x="170" y="390"/>
                </a:lnTo>
                <a:lnTo>
                  <a:pt x="150" y="420"/>
                </a:lnTo>
                <a:lnTo>
                  <a:pt x="149" y="424"/>
                </a:lnTo>
                <a:lnTo>
                  <a:pt x="147" y="427"/>
                </a:lnTo>
                <a:lnTo>
                  <a:pt x="146" y="429"/>
                </a:lnTo>
                <a:lnTo>
                  <a:pt x="145" y="433"/>
                </a:lnTo>
                <a:lnTo>
                  <a:pt x="126" y="452"/>
                </a:lnTo>
                <a:lnTo>
                  <a:pt x="98" y="458"/>
                </a:lnTo>
                <a:lnTo>
                  <a:pt x="72" y="461"/>
                </a:lnTo>
                <a:lnTo>
                  <a:pt x="52" y="451"/>
                </a:lnTo>
                <a:lnTo>
                  <a:pt x="47" y="445"/>
                </a:lnTo>
                <a:lnTo>
                  <a:pt x="46" y="444"/>
                </a:lnTo>
                <a:lnTo>
                  <a:pt x="41" y="443"/>
                </a:lnTo>
                <a:lnTo>
                  <a:pt x="38" y="437"/>
                </a:lnTo>
                <a:lnTo>
                  <a:pt x="37" y="427"/>
                </a:lnTo>
                <a:lnTo>
                  <a:pt x="36" y="420"/>
                </a:lnTo>
                <a:lnTo>
                  <a:pt x="48" y="401"/>
                </a:lnTo>
                <a:lnTo>
                  <a:pt x="52" y="398"/>
                </a:lnTo>
                <a:lnTo>
                  <a:pt x="90" y="385"/>
                </a:lnTo>
                <a:lnTo>
                  <a:pt x="96" y="382"/>
                </a:lnTo>
                <a:lnTo>
                  <a:pt x="118" y="370"/>
                </a:lnTo>
                <a:lnTo>
                  <a:pt x="118" y="366"/>
                </a:lnTo>
                <a:lnTo>
                  <a:pt x="113" y="357"/>
                </a:lnTo>
                <a:lnTo>
                  <a:pt x="104" y="344"/>
                </a:lnTo>
                <a:lnTo>
                  <a:pt x="74" y="350"/>
                </a:lnTo>
                <a:lnTo>
                  <a:pt x="27" y="355"/>
                </a:lnTo>
                <a:lnTo>
                  <a:pt x="20" y="355"/>
                </a:lnTo>
                <a:lnTo>
                  <a:pt x="9" y="349"/>
                </a:lnTo>
                <a:lnTo>
                  <a:pt x="8" y="349"/>
                </a:lnTo>
                <a:lnTo>
                  <a:pt x="6" y="348"/>
                </a:lnTo>
                <a:lnTo>
                  <a:pt x="4" y="347"/>
                </a:lnTo>
                <a:lnTo>
                  <a:pt x="4" y="345"/>
                </a:lnTo>
                <a:lnTo>
                  <a:pt x="5" y="343"/>
                </a:lnTo>
                <a:lnTo>
                  <a:pt x="9" y="344"/>
                </a:lnTo>
                <a:lnTo>
                  <a:pt x="12" y="339"/>
                </a:lnTo>
                <a:lnTo>
                  <a:pt x="9" y="335"/>
                </a:lnTo>
                <a:lnTo>
                  <a:pt x="8" y="333"/>
                </a:lnTo>
                <a:lnTo>
                  <a:pt x="7" y="330"/>
                </a:lnTo>
                <a:lnTo>
                  <a:pt x="9" y="319"/>
                </a:lnTo>
                <a:lnTo>
                  <a:pt x="8" y="317"/>
                </a:lnTo>
                <a:lnTo>
                  <a:pt x="8" y="314"/>
                </a:lnTo>
                <a:lnTo>
                  <a:pt x="7" y="310"/>
                </a:lnTo>
                <a:lnTo>
                  <a:pt x="7" y="305"/>
                </a:lnTo>
                <a:lnTo>
                  <a:pt x="5" y="302"/>
                </a:lnTo>
                <a:lnTo>
                  <a:pt x="4" y="300"/>
                </a:lnTo>
                <a:lnTo>
                  <a:pt x="2" y="299"/>
                </a:lnTo>
                <a:lnTo>
                  <a:pt x="1" y="294"/>
                </a:lnTo>
                <a:lnTo>
                  <a:pt x="1" y="293"/>
                </a:lnTo>
                <a:lnTo>
                  <a:pt x="1" y="290"/>
                </a:lnTo>
                <a:lnTo>
                  <a:pt x="1" y="288"/>
                </a:lnTo>
                <a:lnTo>
                  <a:pt x="0" y="285"/>
                </a:lnTo>
                <a:lnTo>
                  <a:pt x="0" y="283"/>
                </a:lnTo>
                <a:lnTo>
                  <a:pt x="0" y="282"/>
                </a:lnTo>
                <a:lnTo>
                  <a:pt x="0" y="279"/>
                </a:lnTo>
                <a:lnTo>
                  <a:pt x="0" y="277"/>
                </a:lnTo>
                <a:lnTo>
                  <a:pt x="0" y="273"/>
                </a:lnTo>
                <a:lnTo>
                  <a:pt x="0" y="271"/>
                </a:lnTo>
                <a:lnTo>
                  <a:pt x="1" y="268"/>
                </a:lnTo>
                <a:lnTo>
                  <a:pt x="5" y="265"/>
                </a:lnTo>
                <a:lnTo>
                  <a:pt x="8" y="262"/>
                </a:lnTo>
                <a:lnTo>
                  <a:pt x="10" y="259"/>
                </a:lnTo>
                <a:lnTo>
                  <a:pt x="14" y="258"/>
                </a:lnTo>
                <a:lnTo>
                  <a:pt x="18" y="255"/>
                </a:lnTo>
                <a:lnTo>
                  <a:pt x="21" y="254"/>
                </a:lnTo>
                <a:lnTo>
                  <a:pt x="24" y="256"/>
                </a:lnTo>
                <a:lnTo>
                  <a:pt x="25" y="259"/>
                </a:lnTo>
                <a:lnTo>
                  <a:pt x="26" y="262"/>
                </a:lnTo>
                <a:lnTo>
                  <a:pt x="29" y="263"/>
                </a:lnTo>
                <a:lnTo>
                  <a:pt x="32" y="262"/>
                </a:lnTo>
                <a:lnTo>
                  <a:pt x="37" y="263"/>
                </a:lnTo>
                <a:lnTo>
                  <a:pt x="38" y="263"/>
                </a:lnTo>
                <a:lnTo>
                  <a:pt x="46" y="266"/>
                </a:lnTo>
                <a:lnTo>
                  <a:pt x="49" y="266"/>
                </a:lnTo>
                <a:lnTo>
                  <a:pt x="51" y="266"/>
                </a:lnTo>
                <a:lnTo>
                  <a:pt x="56" y="266"/>
                </a:lnTo>
                <a:lnTo>
                  <a:pt x="58" y="266"/>
                </a:lnTo>
                <a:lnTo>
                  <a:pt x="61" y="266"/>
                </a:lnTo>
                <a:lnTo>
                  <a:pt x="64" y="266"/>
                </a:lnTo>
                <a:lnTo>
                  <a:pt x="69" y="267"/>
                </a:lnTo>
                <a:lnTo>
                  <a:pt x="73" y="268"/>
                </a:lnTo>
                <a:lnTo>
                  <a:pt x="75" y="269"/>
                </a:lnTo>
                <a:lnTo>
                  <a:pt x="79" y="269"/>
                </a:lnTo>
                <a:lnTo>
                  <a:pt x="82" y="268"/>
                </a:lnTo>
                <a:lnTo>
                  <a:pt x="87" y="268"/>
                </a:lnTo>
                <a:lnTo>
                  <a:pt x="90" y="267"/>
                </a:lnTo>
                <a:lnTo>
                  <a:pt x="91" y="263"/>
                </a:lnTo>
                <a:lnTo>
                  <a:pt x="92" y="259"/>
                </a:lnTo>
                <a:lnTo>
                  <a:pt x="92" y="257"/>
                </a:lnTo>
                <a:lnTo>
                  <a:pt x="93" y="256"/>
                </a:lnTo>
                <a:lnTo>
                  <a:pt x="94" y="255"/>
                </a:lnTo>
                <a:lnTo>
                  <a:pt x="117" y="213"/>
                </a:lnTo>
                <a:lnTo>
                  <a:pt x="119" y="210"/>
                </a:lnTo>
                <a:lnTo>
                  <a:pt x="125" y="210"/>
                </a:lnTo>
                <a:lnTo>
                  <a:pt x="165" y="207"/>
                </a:lnTo>
                <a:lnTo>
                  <a:pt x="164" y="200"/>
                </a:lnTo>
                <a:lnTo>
                  <a:pt x="168" y="199"/>
                </a:lnTo>
                <a:lnTo>
                  <a:pt x="171" y="199"/>
                </a:lnTo>
                <a:lnTo>
                  <a:pt x="173" y="199"/>
                </a:lnTo>
                <a:lnTo>
                  <a:pt x="185" y="199"/>
                </a:lnTo>
                <a:lnTo>
                  <a:pt x="185" y="191"/>
                </a:lnTo>
                <a:lnTo>
                  <a:pt x="185" y="186"/>
                </a:lnTo>
                <a:lnTo>
                  <a:pt x="193" y="186"/>
                </a:lnTo>
                <a:lnTo>
                  <a:pt x="197" y="186"/>
                </a:lnTo>
                <a:lnTo>
                  <a:pt x="206" y="186"/>
                </a:lnTo>
                <a:lnTo>
                  <a:pt x="208" y="186"/>
                </a:lnTo>
                <a:lnTo>
                  <a:pt x="211" y="186"/>
                </a:lnTo>
                <a:lnTo>
                  <a:pt x="211" y="174"/>
                </a:lnTo>
                <a:lnTo>
                  <a:pt x="211" y="165"/>
                </a:lnTo>
                <a:lnTo>
                  <a:pt x="211" y="161"/>
                </a:lnTo>
                <a:lnTo>
                  <a:pt x="211" y="158"/>
                </a:lnTo>
                <a:lnTo>
                  <a:pt x="211" y="147"/>
                </a:lnTo>
                <a:lnTo>
                  <a:pt x="211" y="145"/>
                </a:lnTo>
                <a:lnTo>
                  <a:pt x="211" y="138"/>
                </a:lnTo>
                <a:lnTo>
                  <a:pt x="211" y="132"/>
                </a:lnTo>
                <a:lnTo>
                  <a:pt x="211" y="127"/>
                </a:lnTo>
                <a:lnTo>
                  <a:pt x="211" y="124"/>
                </a:lnTo>
                <a:lnTo>
                  <a:pt x="211" y="119"/>
                </a:lnTo>
                <a:lnTo>
                  <a:pt x="211" y="115"/>
                </a:lnTo>
                <a:lnTo>
                  <a:pt x="211" y="79"/>
                </a:lnTo>
                <a:lnTo>
                  <a:pt x="211" y="73"/>
                </a:lnTo>
                <a:lnTo>
                  <a:pt x="211" y="61"/>
                </a:lnTo>
                <a:lnTo>
                  <a:pt x="211" y="49"/>
                </a:lnTo>
                <a:lnTo>
                  <a:pt x="212" y="49"/>
                </a:lnTo>
                <a:lnTo>
                  <a:pt x="212" y="45"/>
                </a:lnTo>
                <a:lnTo>
                  <a:pt x="212" y="37"/>
                </a:lnTo>
                <a:lnTo>
                  <a:pt x="212" y="24"/>
                </a:lnTo>
                <a:lnTo>
                  <a:pt x="212" y="15"/>
                </a:lnTo>
                <a:lnTo>
                  <a:pt x="212" y="10"/>
                </a:lnTo>
                <a:lnTo>
                  <a:pt x="212" y="1"/>
                </a:lnTo>
                <a:lnTo>
                  <a:pt x="218" y="1"/>
                </a:lnTo>
                <a:lnTo>
                  <a:pt x="220" y="1"/>
                </a:lnTo>
                <a:lnTo>
                  <a:pt x="222" y="1"/>
                </a:lnTo>
                <a:lnTo>
                  <a:pt x="225" y="1"/>
                </a:lnTo>
                <a:lnTo>
                  <a:pt x="238" y="1"/>
                </a:lnTo>
                <a:lnTo>
                  <a:pt x="239" y="1"/>
                </a:lnTo>
                <a:lnTo>
                  <a:pt x="242" y="1"/>
                </a:lnTo>
                <a:lnTo>
                  <a:pt x="254" y="1"/>
                </a:lnTo>
                <a:lnTo>
                  <a:pt x="263" y="1"/>
                </a:lnTo>
                <a:lnTo>
                  <a:pt x="279" y="1"/>
                </a:lnTo>
                <a:lnTo>
                  <a:pt x="281" y="1"/>
                </a:lnTo>
                <a:lnTo>
                  <a:pt x="295" y="1"/>
                </a:lnTo>
                <a:lnTo>
                  <a:pt x="297" y="1"/>
                </a:lnTo>
                <a:lnTo>
                  <a:pt x="315" y="1"/>
                </a:lnTo>
                <a:lnTo>
                  <a:pt x="328" y="1"/>
                </a:lnTo>
                <a:lnTo>
                  <a:pt x="336" y="1"/>
                </a:lnTo>
                <a:lnTo>
                  <a:pt x="345" y="1"/>
                </a:lnTo>
                <a:lnTo>
                  <a:pt x="363" y="1"/>
                </a:lnTo>
                <a:lnTo>
                  <a:pt x="364" y="1"/>
                </a:lnTo>
                <a:lnTo>
                  <a:pt x="415" y="1"/>
                </a:lnTo>
              </a:path>
            </a:pathLst>
          </a:custGeom>
          <a:solidFill>
            <a:schemeClr val="accent4">
              <a:lumMod val="40000"/>
              <a:lumOff val="60000"/>
            </a:schemeClr>
          </a:solidFill>
          <a:ln w="28575" cap="rnd">
            <a:solidFill>
              <a:srgbClr val="000000"/>
            </a:solidFill>
            <a:round/>
            <a:headEnd/>
            <a:tailEnd/>
          </a:ln>
          <a:effectLst>
            <a:outerShdw sx="999" sy="999" algn="ctr" rotWithShape="0">
              <a:schemeClr val="bg1"/>
            </a:outerShdw>
          </a:effectLst>
        </p:spPr>
        <p:txBody>
          <a:bodyPr/>
          <a:lstStyle/>
          <a:p>
            <a:endParaRPr lang="en-US"/>
          </a:p>
        </p:txBody>
      </p:sp>
      <p:sp>
        <p:nvSpPr>
          <p:cNvPr id="3184" name="Freeform 315"/>
          <p:cNvSpPr>
            <a:spLocks/>
          </p:cNvSpPr>
          <p:nvPr/>
        </p:nvSpPr>
        <p:spPr bwMode="auto">
          <a:xfrm>
            <a:off x="7651750" y="1973264"/>
            <a:ext cx="776288" cy="485775"/>
          </a:xfrm>
          <a:custGeom>
            <a:avLst/>
            <a:gdLst>
              <a:gd name="T0" fmla="*/ 2147483646 w 538"/>
              <a:gd name="T1" fmla="*/ 2147483646 h 347"/>
              <a:gd name="T2" fmla="*/ 2147483646 w 538"/>
              <a:gd name="T3" fmla="*/ 2147483646 h 347"/>
              <a:gd name="T4" fmla="*/ 2147483646 w 538"/>
              <a:gd name="T5" fmla="*/ 2147483646 h 347"/>
              <a:gd name="T6" fmla="*/ 2147483646 w 538"/>
              <a:gd name="T7" fmla="*/ 2147483646 h 347"/>
              <a:gd name="T8" fmla="*/ 2147483646 w 538"/>
              <a:gd name="T9" fmla="*/ 2147483646 h 347"/>
              <a:gd name="T10" fmla="*/ 2147483646 w 538"/>
              <a:gd name="T11" fmla="*/ 2147483646 h 347"/>
              <a:gd name="T12" fmla="*/ 2147483646 w 538"/>
              <a:gd name="T13" fmla="*/ 2147483646 h 347"/>
              <a:gd name="T14" fmla="*/ 0 w 538"/>
              <a:gd name="T15" fmla="*/ 2147483646 h 347"/>
              <a:gd name="T16" fmla="*/ 0 w 538"/>
              <a:gd name="T17" fmla="*/ 2147483646 h 347"/>
              <a:gd name="T18" fmla="*/ 0 w 538"/>
              <a:gd name="T19" fmla="*/ 2147483646 h 347"/>
              <a:gd name="T20" fmla="*/ 0 w 538"/>
              <a:gd name="T21" fmla="*/ 2147483646 h 347"/>
              <a:gd name="T22" fmla="*/ 0 w 538"/>
              <a:gd name="T23" fmla="*/ 2147483646 h 347"/>
              <a:gd name="T24" fmla="*/ 2147483646 w 538"/>
              <a:gd name="T25" fmla="*/ 2147483646 h 347"/>
              <a:gd name="T26" fmla="*/ 2147483646 w 538"/>
              <a:gd name="T27" fmla="*/ 2147483646 h 347"/>
              <a:gd name="T28" fmla="*/ 2147483646 w 538"/>
              <a:gd name="T29" fmla="*/ 2147483646 h 347"/>
              <a:gd name="T30" fmla="*/ 2147483646 w 538"/>
              <a:gd name="T31" fmla="*/ 2147483646 h 347"/>
              <a:gd name="T32" fmla="*/ 2147483646 w 538"/>
              <a:gd name="T33" fmla="*/ 2147483646 h 347"/>
              <a:gd name="T34" fmla="*/ 2147483646 w 538"/>
              <a:gd name="T35" fmla="*/ 0 h 347"/>
              <a:gd name="T36" fmla="*/ 2147483646 w 538"/>
              <a:gd name="T37" fmla="*/ 2147483646 h 347"/>
              <a:gd name="T38" fmla="*/ 2147483646 w 538"/>
              <a:gd name="T39" fmla="*/ 2147483646 h 347"/>
              <a:gd name="T40" fmla="*/ 2147483646 w 538"/>
              <a:gd name="T41" fmla="*/ 2147483646 h 347"/>
              <a:gd name="T42" fmla="*/ 2147483646 w 538"/>
              <a:gd name="T43" fmla="*/ 2147483646 h 347"/>
              <a:gd name="T44" fmla="*/ 2147483646 w 538"/>
              <a:gd name="T45" fmla="*/ 2147483646 h 347"/>
              <a:gd name="T46" fmla="*/ 2147483646 w 538"/>
              <a:gd name="T47" fmla="*/ 2147483646 h 347"/>
              <a:gd name="T48" fmla="*/ 2147483646 w 538"/>
              <a:gd name="T49" fmla="*/ 2147483646 h 347"/>
              <a:gd name="T50" fmla="*/ 2147483646 w 538"/>
              <a:gd name="T51" fmla="*/ 2147483646 h 347"/>
              <a:gd name="T52" fmla="*/ 2147483646 w 538"/>
              <a:gd name="T53" fmla="*/ 2147483646 h 347"/>
              <a:gd name="T54" fmla="*/ 2147483646 w 538"/>
              <a:gd name="T55" fmla="*/ 2147483646 h 347"/>
              <a:gd name="T56" fmla="*/ 2147483646 w 538"/>
              <a:gd name="T57" fmla="*/ 2147483646 h 347"/>
              <a:gd name="T58" fmla="*/ 2147483646 w 538"/>
              <a:gd name="T59" fmla="*/ 2147483646 h 347"/>
              <a:gd name="T60" fmla="*/ 2147483646 w 538"/>
              <a:gd name="T61" fmla="*/ 2147483646 h 347"/>
              <a:gd name="T62" fmla="*/ 2147483646 w 538"/>
              <a:gd name="T63" fmla="*/ 2147483646 h 347"/>
              <a:gd name="T64" fmla="*/ 2147483646 w 538"/>
              <a:gd name="T65" fmla="*/ 2147483646 h 347"/>
              <a:gd name="T66" fmla="*/ 2147483646 w 538"/>
              <a:gd name="T67" fmla="*/ 2147483646 h 347"/>
              <a:gd name="T68" fmla="*/ 2147483646 w 538"/>
              <a:gd name="T69" fmla="*/ 2147483646 h 347"/>
              <a:gd name="T70" fmla="*/ 2147483646 w 538"/>
              <a:gd name="T71" fmla="*/ 2147483646 h 347"/>
              <a:gd name="T72" fmla="*/ 2147483646 w 538"/>
              <a:gd name="T73" fmla="*/ 2147483646 h 347"/>
              <a:gd name="T74" fmla="*/ 2147483646 w 538"/>
              <a:gd name="T75" fmla="*/ 2147483646 h 347"/>
              <a:gd name="T76" fmla="*/ 2147483646 w 538"/>
              <a:gd name="T77" fmla="*/ 2147483646 h 347"/>
              <a:gd name="T78" fmla="*/ 2147483646 w 538"/>
              <a:gd name="T79" fmla="*/ 2147483646 h 347"/>
              <a:gd name="T80" fmla="*/ 2147483646 w 538"/>
              <a:gd name="T81" fmla="*/ 2147483646 h 347"/>
              <a:gd name="T82" fmla="*/ 2147483646 w 538"/>
              <a:gd name="T83" fmla="*/ 2147483646 h 347"/>
              <a:gd name="T84" fmla="*/ 2147483646 w 538"/>
              <a:gd name="T85" fmla="*/ 2147483646 h 347"/>
              <a:gd name="T86" fmla="*/ 2147483646 w 538"/>
              <a:gd name="T87" fmla="*/ 2147483646 h 347"/>
              <a:gd name="T88" fmla="*/ 2147483646 w 538"/>
              <a:gd name="T89" fmla="*/ 2147483646 h 347"/>
              <a:gd name="T90" fmla="*/ 2147483646 w 538"/>
              <a:gd name="T91" fmla="*/ 2147483646 h 347"/>
              <a:gd name="T92" fmla="*/ 2147483646 w 538"/>
              <a:gd name="T93" fmla="*/ 2147483646 h 347"/>
              <a:gd name="T94" fmla="*/ 2147483646 w 538"/>
              <a:gd name="T95" fmla="*/ 2147483646 h 347"/>
              <a:gd name="T96" fmla="*/ 2147483646 w 538"/>
              <a:gd name="T97" fmla="*/ 2147483646 h 347"/>
              <a:gd name="T98" fmla="*/ 2147483646 w 538"/>
              <a:gd name="T99" fmla="*/ 2147483646 h 347"/>
              <a:gd name="T100" fmla="*/ 2147483646 w 538"/>
              <a:gd name="T101" fmla="*/ 2147483646 h 347"/>
              <a:gd name="T102" fmla="*/ 2147483646 w 538"/>
              <a:gd name="T103" fmla="*/ 2147483646 h 347"/>
              <a:gd name="T104" fmla="*/ 2147483646 w 538"/>
              <a:gd name="T105" fmla="*/ 2147483646 h 347"/>
              <a:gd name="T106" fmla="*/ 2147483646 w 538"/>
              <a:gd name="T107" fmla="*/ 2147483646 h 347"/>
              <a:gd name="T108" fmla="*/ 2147483646 w 538"/>
              <a:gd name="T109" fmla="*/ 2147483646 h 347"/>
              <a:gd name="T110" fmla="*/ 2147483646 w 538"/>
              <a:gd name="T111" fmla="*/ 2147483646 h 347"/>
              <a:gd name="T112" fmla="*/ 2147483646 w 538"/>
              <a:gd name="T113" fmla="*/ 2147483646 h 347"/>
              <a:gd name="T114" fmla="*/ 2147483646 w 538"/>
              <a:gd name="T115" fmla="*/ 2147483646 h 347"/>
              <a:gd name="T116" fmla="*/ 2147483646 w 538"/>
              <a:gd name="T117" fmla="*/ 2147483646 h 347"/>
              <a:gd name="T118" fmla="*/ 2147483646 w 538"/>
              <a:gd name="T119" fmla="*/ 2147483646 h 347"/>
              <a:gd name="T120" fmla="*/ 2147483646 w 538"/>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347"/>
              <a:gd name="T185" fmla="*/ 538 w 538"/>
              <a:gd name="T186" fmla="*/ 347 h 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347">
                <a:moveTo>
                  <a:pt x="72" y="271"/>
                </a:moveTo>
                <a:lnTo>
                  <a:pt x="72" y="262"/>
                </a:lnTo>
                <a:lnTo>
                  <a:pt x="72" y="258"/>
                </a:lnTo>
                <a:lnTo>
                  <a:pt x="72" y="254"/>
                </a:lnTo>
                <a:lnTo>
                  <a:pt x="72" y="251"/>
                </a:lnTo>
                <a:lnTo>
                  <a:pt x="72" y="247"/>
                </a:lnTo>
                <a:lnTo>
                  <a:pt x="72" y="233"/>
                </a:lnTo>
                <a:lnTo>
                  <a:pt x="72" y="224"/>
                </a:lnTo>
                <a:lnTo>
                  <a:pt x="72" y="221"/>
                </a:lnTo>
                <a:lnTo>
                  <a:pt x="72" y="214"/>
                </a:lnTo>
                <a:lnTo>
                  <a:pt x="72" y="208"/>
                </a:lnTo>
                <a:lnTo>
                  <a:pt x="72" y="206"/>
                </a:lnTo>
                <a:lnTo>
                  <a:pt x="72" y="203"/>
                </a:lnTo>
                <a:lnTo>
                  <a:pt x="72" y="196"/>
                </a:lnTo>
                <a:lnTo>
                  <a:pt x="60" y="196"/>
                </a:lnTo>
                <a:lnTo>
                  <a:pt x="58" y="196"/>
                </a:lnTo>
                <a:lnTo>
                  <a:pt x="52" y="196"/>
                </a:lnTo>
                <a:lnTo>
                  <a:pt x="48" y="196"/>
                </a:lnTo>
                <a:lnTo>
                  <a:pt x="42" y="196"/>
                </a:lnTo>
                <a:lnTo>
                  <a:pt x="37" y="196"/>
                </a:lnTo>
                <a:lnTo>
                  <a:pt x="31" y="196"/>
                </a:lnTo>
                <a:lnTo>
                  <a:pt x="25" y="196"/>
                </a:lnTo>
                <a:lnTo>
                  <a:pt x="23" y="196"/>
                </a:lnTo>
                <a:lnTo>
                  <a:pt x="17" y="196"/>
                </a:lnTo>
                <a:lnTo>
                  <a:pt x="15" y="196"/>
                </a:lnTo>
                <a:lnTo>
                  <a:pt x="11" y="196"/>
                </a:lnTo>
                <a:lnTo>
                  <a:pt x="5" y="196"/>
                </a:lnTo>
                <a:lnTo>
                  <a:pt x="3" y="196"/>
                </a:lnTo>
                <a:lnTo>
                  <a:pt x="0" y="196"/>
                </a:lnTo>
                <a:lnTo>
                  <a:pt x="0" y="191"/>
                </a:lnTo>
                <a:lnTo>
                  <a:pt x="0" y="184"/>
                </a:lnTo>
                <a:lnTo>
                  <a:pt x="0" y="175"/>
                </a:lnTo>
                <a:lnTo>
                  <a:pt x="0" y="165"/>
                </a:lnTo>
                <a:lnTo>
                  <a:pt x="0" y="146"/>
                </a:lnTo>
                <a:lnTo>
                  <a:pt x="0" y="134"/>
                </a:lnTo>
                <a:lnTo>
                  <a:pt x="0" y="131"/>
                </a:lnTo>
                <a:lnTo>
                  <a:pt x="0" y="124"/>
                </a:lnTo>
                <a:lnTo>
                  <a:pt x="0" y="121"/>
                </a:lnTo>
                <a:lnTo>
                  <a:pt x="0" y="110"/>
                </a:lnTo>
                <a:lnTo>
                  <a:pt x="0" y="90"/>
                </a:lnTo>
                <a:lnTo>
                  <a:pt x="0" y="85"/>
                </a:lnTo>
                <a:lnTo>
                  <a:pt x="0" y="80"/>
                </a:lnTo>
                <a:lnTo>
                  <a:pt x="0" y="72"/>
                </a:lnTo>
                <a:lnTo>
                  <a:pt x="0" y="69"/>
                </a:lnTo>
                <a:lnTo>
                  <a:pt x="0" y="64"/>
                </a:lnTo>
                <a:lnTo>
                  <a:pt x="0" y="61"/>
                </a:lnTo>
                <a:lnTo>
                  <a:pt x="0" y="58"/>
                </a:lnTo>
                <a:lnTo>
                  <a:pt x="0" y="54"/>
                </a:lnTo>
                <a:lnTo>
                  <a:pt x="0" y="48"/>
                </a:lnTo>
                <a:lnTo>
                  <a:pt x="5" y="48"/>
                </a:lnTo>
                <a:lnTo>
                  <a:pt x="12" y="48"/>
                </a:lnTo>
                <a:lnTo>
                  <a:pt x="13" y="48"/>
                </a:lnTo>
                <a:lnTo>
                  <a:pt x="15" y="47"/>
                </a:lnTo>
                <a:lnTo>
                  <a:pt x="16" y="54"/>
                </a:lnTo>
                <a:lnTo>
                  <a:pt x="17" y="64"/>
                </a:lnTo>
                <a:lnTo>
                  <a:pt x="20" y="70"/>
                </a:lnTo>
                <a:lnTo>
                  <a:pt x="25" y="71"/>
                </a:lnTo>
                <a:lnTo>
                  <a:pt x="26" y="72"/>
                </a:lnTo>
                <a:lnTo>
                  <a:pt x="31" y="78"/>
                </a:lnTo>
                <a:lnTo>
                  <a:pt x="51" y="88"/>
                </a:lnTo>
                <a:lnTo>
                  <a:pt x="78" y="85"/>
                </a:lnTo>
                <a:lnTo>
                  <a:pt x="105" y="79"/>
                </a:lnTo>
                <a:lnTo>
                  <a:pt x="124" y="60"/>
                </a:lnTo>
                <a:lnTo>
                  <a:pt x="125" y="56"/>
                </a:lnTo>
                <a:lnTo>
                  <a:pt x="126" y="54"/>
                </a:lnTo>
                <a:lnTo>
                  <a:pt x="128" y="51"/>
                </a:lnTo>
                <a:lnTo>
                  <a:pt x="129" y="47"/>
                </a:lnTo>
                <a:lnTo>
                  <a:pt x="149" y="17"/>
                </a:lnTo>
                <a:lnTo>
                  <a:pt x="150" y="14"/>
                </a:lnTo>
                <a:lnTo>
                  <a:pt x="162" y="6"/>
                </a:lnTo>
                <a:lnTo>
                  <a:pt x="163" y="6"/>
                </a:lnTo>
                <a:lnTo>
                  <a:pt x="184" y="0"/>
                </a:lnTo>
                <a:lnTo>
                  <a:pt x="188" y="1"/>
                </a:lnTo>
                <a:lnTo>
                  <a:pt x="204" y="19"/>
                </a:lnTo>
                <a:lnTo>
                  <a:pt x="206" y="26"/>
                </a:lnTo>
                <a:lnTo>
                  <a:pt x="206" y="30"/>
                </a:lnTo>
                <a:lnTo>
                  <a:pt x="209" y="49"/>
                </a:lnTo>
                <a:lnTo>
                  <a:pt x="209" y="52"/>
                </a:lnTo>
                <a:lnTo>
                  <a:pt x="212" y="54"/>
                </a:lnTo>
                <a:lnTo>
                  <a:pt x="218" y="62"/>
                </a:lnTo>
                <a:lnTo>
                  <a:pt x="221" y="65"/>
                </a:lnTo>
                <a:lnTo>
                  <a:pt x="221" y="74"/>
                </a:lnTo>
                <a:lnTo>
                  <a:pt x="220" y="76"/>
                </a:lnTo>
                <a:lnTo>
                  <a:pt x="217" y="81"/>
                </a:lnTo>
                <a:lnTo>
                  <a:pt x="217" y="83"/>
                </a:lnTo>
                <a:lnTo>
                  <a:pt x="216" y="86"/>
                </a:lnTo>
                <a:lnTo>
                  <a:pt x="215" y="88"/>
                </a:lnTo>
                <a:lnTo>
                  <a:pt x="214" y="91"/>
                </a:lnTo>
                <a:lnTo>
                  <a:pt x="214" y="100"/>
                </a:lnTo>
                <a:lnTo>
                  <a:pt x="216" y="105"/>
                </a:lnTo>
                <a:lnTo>
                  <a:pt x="218" y="106"/>
                </a:lnTo>
                <a:lnTo>
                  <a:pt x="220" y="107"/>
                </a:lnTo>
                <a:lnTo>
                  <a:pt x="222" y="110"/>
                </a:lnTo>
                <a:lnTo>
                  <a:pt x="240" y="122"/>
                </a:lnTo>
                <a:lnTo>
                  <a:pt x="246" y="122"/>
                </a:lnTo>
                <a:lnTo>
                  <a:pt x="250" y="121"/>
                </a:lnTo>
                <a:lnTo>
                  <a:pt x="279" y="129"/>
                </a:lnTo>
                <a:lnTo>
                  <a:pt x="296" y="159"/>
                </a:lnTo>
                <a:lnTo>
                  <a:pt x="299" y="159"/>
                </a:lnTo>
                <a:lnTo>
                  <a:pt x="300" y="161"/>
                </a:lnTo>
                <a:lnTo>
                  <a:pt x="302" y="162"/>
                </a:lnTo>
                <a:lnTo>
                  <a:pt x="304" y="162"/>
                </a:lnTo>
                <a:lnTo>
                  <a:pt x="321" y="149"/>
                </a:lnTo>
                <a:lnTo>
                  <a:pt x="322" y="148"/>
                </a:lnTo>
                <a:lnTo>
                  <a:pt x="324" y="146"/>
                </a:lnTo>
                <a:lnTo>
                  <a:pt x="330" y="142"/>
                </a:lnTo>
                <a:lnTo>
                  <a:pt x="332" y="140"/>
                </a:lnTo>
                <a:lnTo>
                  <a:pt x="333" y="140"/>
                </a:lnTo>
                <a:lnTo>
                  <a:pt x="342" y="142"/>
                </a:lnTo>
                <a:lnTo>
                  <a:pt x="344" y="172"/>
                </a:lnTo>
                <a:lnTo>
                  <a:pt x="342" y="174"/>
                </a:lnTo>
                <a:lnTo>
                  <a:pt x="341" y="175"/>
                </a:lnTo>
                <a:lnTo>
                  <a:pt x="314" y="195"/>
                </a:lnTo>
                <a:lnTo>
                  <a:pt x="312" y="204"/>
                </a:lnTo>
                <a:lnTo>
                  <a:pt x="312" y="211"/>
                </a:lnTo>
                <a:lnTo>
                  <a:pt x="326" y="224"/>
                </a:lnTo>
                <a:lnTo>
                  <a:pt x="344" y="229"/>
                </a:lnTo>
                <a:lnTo>
                  <a:pt x="352" y="225"/>
                </a:lnTo>
                <a:lnTo>
                  <a:pt x="360" y="218"/>
                </a:lnTo>
                <a:lnTo>
                  <a:pt x="362" y="215"/>
                </a:lnTo>
                <a:lnTo>
                  <a:pt x="362" y="214"/>
                </a:lnTo>
                <a:lnTo>
                  <a:pt x="364" y="208"/>
                </a:lnTo>
                <a:lnTo>
                  <a:pt x="368" y="203"/>
                </a:lnTo>
                <a:lnTo>
                  <a:pt x="392" y="200"/>
                </a:lnTo>
                <a:lnTo>
                  <a:pt x="403" y="221"/>
                </a:lnTo>
                <a:lnTo>
                  <a:pt x="403" y="224"/>
                </a:lnTo>
                <a:lnTo>
                  <a:pt x="403" y="231"/>
                </a:lnTo>
                <a:lnTo>
                  <a:pt x="404" y="234"/>
                </a:lnTo>
                <a:lnTo>
                  <a:pt x="420" y="246"/>
                </a:lnTo>
                <a:lnTo>
                  <a:pt x="446" y="260"/>
                </a:lnTo>
                <a:lnTo>
                  <a:pt x="454" y="267"/>
                </a:lnTo>
                <a:lnTo>
                  <a:pt x="457" y="271"/>
                </a:lnTo>
                <a:lnTo>
                  <a:pt x="458" y="272"/>
                </a:lnTo>
                <a:lnTo>
                  <a:pt x="468" y="283"/>
                </a:lnTo>
                <a:lnTo>
                  <a:pt x="469" y="284"/>
                </a:lnTo>
                <a:lnTo>
                  <a:pt x="472" y="285"/>
                </a:lnTo>
                <a:lnTo>
                  <a:pt x="481" y="288"/>
                </a:lnTo>
                <a:lnTo>
                  <a:pt x="511" y="287"/>
                </a:lnTo>
                <a:lnTo>
                  <a:pt x="512" y="287"/>
                </a:lnTo>
                <a:lnTo>
                  <a:pt x="516" y="287"/>
                </a:lnTo>
                <a:lnTo>
                  <a:pt x="531" y="293"/>
                </a:lnTo>
                <a:lnTo>
                  <a:pt x="537" y="310"/>
                </a:lnTo>
                <a:lnTo>
                  <a:pt x="532" y="318"/>
                </a:lnTo>
                <a:lnTo>
                  <a:pt x="527" y="324"/>
                </a:lnTo>
                <a:lnTo>
                  <a:pt x="521" y="328"/>
                </a:lnTo>
                <a:lnTo>
                  <a:pt x="519" y="332"/>
                </a:lnTo>
                <a:lnTo>
                  <a:pt x="519" y="343"/>
                </a:lnTo>
                <a:lnTo>
                  <a:pt x="516" y="343"/>
                </a:lnTo>
                <a:lnTo>
                  <a:pt x="512" y="343"/>
                </a:lnTo>
                <a:lnTo>
                  <a:pt x="510" y="343"/>
                </a:lnTo>
                <a:lnTo>
                  <a:pt x="498" y="343"/>
                </a:lnTo>
                <a:lnTo>
                  <a:pt x="494" y="343"/>
                </a:lnTo>
                <a:lnTo>
                  <a:pt x="486" y="343"/>
                </a:lnTo>
                <a:lnTo>
                  <a:pt x="483" y="343"/>
                </a:lnTo>
                <a:lnTo>
                  <a:pt x="481" y="343"/>
                </a:lnTo>
                <a:lnTo>
                  <a:pt x="477" y="343"/>
                </a:lnTo>
                <a:lnTo>
                  <a:pt x="475" y="342"/>
                </a:lnTo>
                <a:lnTo>
                  <a:pt x="468" y="343"/>
                </a:lnTo>
                <a:lnTo>
                  <a:pt x="463" y="342"/>
                </a:lnTo>
                <a:lnTo>
                  <a:pt x="451" y="342"/>
                </a:lnTo>
                <a:lnTo>
                  <a:pt x="450" y="342"/>
                </a:lnTo>
                <a:lnTo>
                  <a:pt x="448" y="342"/>
                </a:lnTo>
                <a:lnTo>
                  <a:pt x="446" y="342"/>
                </a:lnTo>
                <a:lnTo>
                  <a:pt x="437" y="342"/>
                </a:lnTo>
                <a:lnTo>
                  <a:pt x="434" y="342"/>
                </a:lnTo>
                <a:lnTo>
                  <a:pt x="432" y="342"/>
                </a:lnTo>
                <a:lnTo>
                  <a:pt x="429" y="342"/>
                </a:lnTo>
                <a:lnTo>
                  <a:pt x="424" y="342"/>
                </a:lnTo>
                <a:lnTo>
                  <a:pt x="422" y="342"/>
                </a:lnTo>
                <a:lnTo>
                  <a:pt x="420" y="342"/>
                </a:lnTo>
                <a:lnTo>
                  <a:pt x="417" y="342"/>
                </a:lnTo>
                <a:lnTo>
                  <a:pt x="414" y="342"/>
                </a:lnTo>
                <a:lnTo>
                  <a:pt x="408" y="342"/>
                </a:lnTo>
                <a:lnTo>
                  <a:pt x="397" y="342"/>
                </a:lnTo>
                <a:lnTo>
                  <a:pt x="396" y="342"/>
                </a:lnTo>
                <a:lnTo>
                  <a:pt x="392" y="342"/>
                </a:lnTo>
                <a:lnTo>
                  <a:pt x="378" y="342"/>
                </a:lnTo>
                <a:lnTo>
                  <a:pt x="374" y="342"/>
                </a:lnTo>
                <a:lnTo>
                  <a:pt x="371" y="342"/>
                </a:lnTo>
                <a:lnTo>
                  <a:pt x="362" y="342"/>
                </a:lnTo>
                <a:lnTo>
                  <a:pt x="345" y="342"/>
                </a:lnTo>
                <a:lnTo>
                  <a:pt x="335" y="342"/>
                </a:lnTo>
                <a:lnTo>
                  <a:pt x="326" y="342"/>
                </a:lnTo>
                <a:lnTo>
                  <a:pt x="315" y="342"/>
                </a:lnTo>
                <a:lnTo>
                  <a:pt x="313" y="342"/>
                </a:lnTo>
                <a:lnTo>
                  <a:pt x="310" y="342"/>
                </a:lnTo>
                <a:lnTo>
                  <a:pt x="301" y="342"/>
                </a:lnTo>
                <a:lnTo>
                  <a:pt x="298" y="342"/>
                </a:lnTo>
                <a:lnTo>
                  <a:pt x="292" y="342"/>
                </a:lnTo>
                <a:lnTo>
                  <a:pt x="289" y="342"/>
                </a:lnTo>
                <a:lnTo>
                  <a:pt x="283" y="342"/>
                </a:lnTo>
                <a:lnTo>
                  <a:pt x="279" y="342"/>
                </a:lnTo>
                <a:lnTo>
                  <a:pt x="279" y="344"/>
                </a:lnTo>
                <a:lnTo>
                  <a:pt x="276" y="344"/>
                </a:lnTo>
                <a:lnTo>
                  <a:pt x="275" y="344"/>
                </a:lnTo>
                <a:lnTo>
                  <a:pt x="271" y="344"/>
                </a:lnTo>
                <a:lnTo>
                  <a:pt x="265" y="344"/>
                </a:lnTo>
                <a:lnTo>
                  <a:pt x="254" y="344"/>
                </a:lnTo>
                <a:lnTo>
                  <a:pt x="250" y="344"/>
                </a:lnTo>
                <a:lnTo>
                  <a:pt x="249" y="344"/>
                </a:lnTo>
                <a:lnTo>
                  <a:pt x="244" y="346"/>
                </a:lnTo>
                <a:lnTo>
                  <a:pt x="242" y="346"/>
                </a:lnTo>
                <a:lnTo>
                  <a:pt x="237" y="346"/>
                </a:lnTo>
                <a:lnTo>
                  <a:pt x="233" y="346"/>
                </a:lnTo>
                <a:lnTo>
                  <a:pt x="228" y="346"/>
                </a:lnTo>
                <a:lnTo>
                  <a:pt x="223" y="346"/>
                </a:lnTo>
                <a:lnTo>
                  <a:pt x="221" y="346"/>
                </a:lnTo>
                <a:lnTo>
                  <a:pt x="218" y="346"/>
                </a:lnTo>
                <a:lnTo>
                  <a:pt x="216" y="346"/>
                </a:lnTo>
                <a:lnTo>
                  <a:pt x="211" y="346"/>
                </a:lnTo>
                <a:lnTo>
                  <a:pt x="206" y="346"/>
                </a:lnTo>
                <a:lnTo>
                  <a:pt x="204" y="346"/>
                </a:lnTo>
                <a:lnTo>
                  <a:pt x="201" y="346"/>
                </a:lnTo>
                <a:lnTo>
                  <a:pt x="199" y="346"/>
                </a:lnTo>
                <a:lnTo>
                  <a:pt x="180" y="346"/>
                </a:lnTo>
                <a:lnTo>
                  <a:pt x="171" y="346"/>
                </a:lnTo>
                <a:lnTo>
                  <a:pt x="169" y="346"/>
                </a:lnTo>
                <a:lnTo>
                  <a:pt x="162" y="346"/>
                </a:lnTo>
                <a:lnTo>
                  <a:pt x="155" y="346"/>
                </a:lnTo>
                <a:lnTo>
                  <a:pt x="152" y="346"/>
                </a:lnTo>
                <a:lnTo>
                  <a:pt x="145" y="346"/>
                </a:lnTo>
                <a:lnTo>
                  <a:pt x="145" y="325"/>
                </a:lnTo>
                <a:lnTo>
                  <a:pt x="145" y="322"/>
                </a:lnTo>
                <a:lnTo>
                  <a:pt x="145" y="309"/>
                </a:lnTo>
                <a:lnTo>
                  <a:pt x="145" y="296"/>
                </a:lnTo>
                <a:lnTo>
                  <a:pt x="145" y="292"/>
                </a:lnTo>
                <a:lnTo>
                  <a:pt x="145" y="289"/>
                </a:lnTo>
                <a:lnTo>
                  <a:pt x="145" y="283"/>
                </a:lnTo>
                <a:lnTo>
                  <a:pt x="145" y="271"/>
                </a:lnTo>
                <a:lnTo>
                  <a:pt x="139" y="271"/>
                </a:lnTo>
                <a:lnTo>
                  <a:pt x="134" y="271"/>
                </a:lnTo>
                <a:lnTo>
                  <a:pt x="121" y="271"/>
                </a:lnTo>
                <a:lnTo>
                  <a:pt x="116" y="271"/>
                </a:lnTo>
                <a:lnTo>
                  <a:pt x="113" y="271"/>
                </a:lnTo>
                <a:lnTo>
                  <a:pt x="111" y="271"/>
                </a:lnTo>
                <a:lnTo>
                  <a:pt x="106" y="271"/>
                </a:lnTo>
                <a:lnTo>
                  <a:pt x="101" y="271"/>
                </a:lnTo>
                <a:lnTo>
                  <a:pt x="100" y="271"/>
                </a:lnTo>
                <a:lnTo>
                  <a:pt x="97" y="271"/>
                </a:lnTo>
                <a:lnTo>
                  <a:pt x="96" y="271"/>
                </a:lnTo>
                <a:lnTo>
                  <a:pt x="90" y="271"/>
                </a:lnTo>
                <a:lnTo>
                  <a:pt x="84" y="271"/>
                </a:lnTo>
                <a:lnTo>
                  <a:pt x="81" y="271"/>
                </a:lnTo>
                <a:lnTo>
                  <a:pt x="72" y="27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800" b="1">
              <a:latin typeface="Arial Narrow" panose="020B0606020202030204" pitchFamily="34" charset="0"/>
            </a:endParaRPr>
          </a:p>
          <a:p>
            <a:pPr eaLnBrk="1" hangingPunct="1"/>
            <a:endParaRPr lang="en-US" altLang="en-US" sz="800" b="1">
              <a:latin typeface="Arial Narrow" panose="020B0606020202030204" pitchFamily="34" charset="0"/>
            </a:endParaRPr>
          </a:p>
        </p:txBody>
      </p:sp>
      <p:sp>
        <p:nvSpPr>
          <p:cNvPr id="3185" name="Freeform 316"/>
          <p:cNvSpPr>
            <a:spLocks/>
          </p:cNvSpPr>
          <p:nvPr/>
        </p:nvSpPr>
        <p:spPr bwMode="auto">
          <a:xfrm>
            <a:off x="8372475" y="2146301"/>
            <a:ext cx="528638" cy="684213"/>
          </a:xfrm>
          <a:custGeom>
            <a:avLst/>
            <a:gdLst>
              <a:gd name="T0" fmla="*/ 2147483646 w 367"/>
              <a:gd name="T1" fmla="*/ 2147483646 h 489"/>
              <a:gd name="T2" fmla="*/ 2147483646 w 367"/>
              <a:gd name="T3" fmla="*/ 2147483646 h 489"/>
              <a:gd name="T4" fmla="*/ 2147483646 w 367"/>
              <a:gd name="T5" fmla="*/ 2147483646 h 489"/>
              <a:gd name="T6" fmla="*/ 2147483646 w 367"/>
              <a:gd name="T7" fmla="*/ 2147483646 h 489"/>
              <a:gd name="T8" fmla="*/ 2147483646 w 367"/>
              <a:gd name="T9" fmla="*/ 2147483646 h 489"/>
              <a:gd name="T10" fmla="*/ 2147483646 w 367"/>
              <a:gd name="T11" fmla="*/ 2147483646 h 489"/>
              <a:gd name="T12" fmla="*/ 2147483646 w 367"/>
              <a:gd name="T13" fmla="*/ 2147483646 h 489"/>
              <a:gd name="T14" fmla="*/ 2147483646 w 367"/>
              <a:gd name="T15" fmla="*/ 2147483646 h 489"/>
              <a:gd name="T16" fmla="*/ 2147483646 w 367"/>
              <a:gd name="T17" fmla="*/ 2147483646 h 489"/>
              <a:gd name="T18" fmla="*/ 2147483646 w 367"/>
              <a:gd name="T19" fmla="*/ 2147483646 h 489"/>
              <a:gd name="T20" fmla="*/ 2147483646 w 367"/>
              <a:gd name="T21" fmla="*/ 2147483646 h 489"/>
              <a:gd name="T22" fmla="*/ 2147483646 w 367"/>
              <a:gd name="T23" fmla="*/ 2147483646 h 489"/>
              <a:gd name="T24" fmla="*/ 2147483646 w 367"/>
              <a:gd name="T25" fmla="*/ 2147483646 h 489"/>
              <a:gd name="T26" fmla="*/ 2147483646 w 367"/>
              <a:gd name="T27" fmla="*/ 2147483646 h 489"/>
              <a:gd name="T28" fmla="*/ 2147483646 w 367"/>
              <a:gd name="T29" fmla="*/ 2147483646 h 489"/>
              <a:gd name="T30" fmla="*/ 2147483646 w 367"/>
              <a:gd name="T31" fmla="*/ 2147483646 h 489"/>
              <a:gd name="T32" fmla="*/ 2147483646 w 367"/>
              <a:gd name="T33" fmla="*/ 2147483646 h 489"/>
              <a:gd name="T34" fmla="*/ 2147483646 w 367"/>
              <a:gd name="T35" fmla="*/ 2147483646 h 489"/>
              <a:gd name="T36" fmla="*/ 2147483646 w 367"/>
              <a:gd name="T37" fmla="*/ 2147483646 h 489"/>
              <a:gd name="T38" fmla="*/ 2147483646 w 367"/>
              <a:gd name="T39" fmla="*/ 2147483646 h 489"/>
              <a:gd name="T40" fmla="*/ 2147483646 w 367"/>
              <a:gd name="T41" fmla="*/ 2147483646 h 489"/>
              <a:gd name="T42" fmla="*/ 2147483646 w 367"/>
              <a:gd name="T43" fmla="*/ 2147483646 h 489"/>
              <a:gd name="T44" fmla="*/ 2147483646 w 367"/>
              <a:gd name="T45" fmla="*/ 2147483646 h 489"/>
              <a:gd name="T46" fmla="*/ 2147483646 w 367"/>
              <a:gd name="T47" fmla="*/ 2147483646 h 489"/>
              <a:gd name="T48" fmla="*/ 2147483646 w 367"/>
              <a:gd name="T49" fmla="*/ 2147483646 h 489"/>
              <a:gd name="T50" fmla="*/ 2147483646 w 367"/>
              <a:gd name="T51" fmla="*/ 2147483646 h 489"/>
              <a:gd name="T52" fmla="*/ 2147483646 w 367"/>
              <a:gd name="T53" fmla="*/ 2147483646 h 489"/>
              <a:gd name="T54" fmla="*/ 2147483646 w 367"/>
              <a:gd name="T55" fmla="*/ 2147483646 h 489"/>
              <a:gd name="T56" fmla="*/ 2147483646 w 367"/>
              <a:gd name="T57" fmla="*/ 2147483646 h 489"/>
              <a:gd name="T58" fmla="*/ 2147483646 w 367"/>
              <a:gd name="T59" fmla="*/ 2147483646 h 489"/>
              <a:gd name="T60" fmla="*/ 2147483646 w 367"/>
              <a:gd name="T61" fmla="*/ 2147483646 h 489"/>
              <a:gd name="T62" fmla="*/ 2147483646 w 367"/>
              <a:gd name="T63" fmla="*/ 2147483646 h 489"/>
              <a:gd name="T64" fmla="*/ 2147483646 w 367"/>
              <a:gd name="T65" fmla="*/ 2147483646 h 489"/>
              <a:gd name="T66" fmla="*/ 2147483646 w 367"/>
              <a:gd name="T67" fmla="*/ 2147483646 h 489"/>
              <a:gd name="T68" fmla="*/ 2147483646 w 367"/>
              <a:gd name="T69" fmla="*/ 2147483646 h 489"/>
              <a:gd name="T70" fmla="*/ 2147483646 w 367"/>
              <a:gd name="T71" fmla="*/ 2147483646 h 489"/>
              <a:gd name="T72" fmla="*/ 2147483646 w 367"/>
              <a:gd name="T73" fmla="*/ 2147483646 h 489"/>
              <a:gd name="T74" fmla="*/ 2147483646 w 367"/>
              <a:gd name="T75" fmla="*/ 2147483646 h 489"/>
              <a:gd name="T76" fmla="*/ 2147483646 w 367"/>
              <a:gd name="T77" fmla="*/ 2147483646 h 489"/>
              <a:gd name="T78" fmla="*/ 2147483646 w 367"/>
              <a:gd name="T79" fmla="*/ 2147483646 h 489"/>
              <a:gd name="T80" fmla="*/ 2147483646 w 367"/>
              <a:gd name="T81" fmla="*/ 2147483646 h 489"/>
              <a:gd name="T82" fmla="*/ 0 w 367"/>
              <a:gd name="T83" fmla="*/ 2147483646 h 489"/>
              <a:gd name="T84" fmla="*/ 0 w 367"/>
              <a:gd name="T85" fmla="*/ 2147483646 h 489"/>
              <a:gd name="T86" fmla="*/ 2147483646 w 367"/>
              <a:gd name="T87" fmla="*/ 2147483646 h 489"/>
              <a:gd name="T88" fmla="*/ 2147483646 w 367"/>
              <a:gd name="T89" fmla="*/ 2147483646 h 489"/>
              <a:gd name="T90" fmla="*/ 2147483646 w 367"/>
              <a:gd name="T91" fmla="*/ 2147483646 h 489"/>
              <a:gd name="T92" fmla="*/ 2147483646 w 367"/>
              <a:gd name="T93" fmla="*/ 2147483646 h 489"/>
              <a:gd name="T94" fmla="*/ 2147483646 w 367"/>
              <a:gd name="T95" fmla="*/ 2147483646 h 489"/>
              <a:gd name="T96" fmla="*/ 2147483646 w 367"/>
              <a:gd name="T97" fmla="*/ 2147483646 h 489"/>
              <a:gd name="T98" fmla="*/ 2147483646 w 367"/>
              <a:gd name="T99" fmla="*/ 2147483646 h 489"/>
              <a:gd name="T100" fmla="*/ 2147483646 w 367"/>
              <a:gd name="T101" fmla="*/ 2147483646 h 489"/>
              <a:gd name="T102" fmla="*/ 2147483646 w 367"/>
              <a:gd name="T103" fmla="*/ 2147483646 h 489"/>
              <a:gd name="T104" fmla="*/ 2147483646 w 367"/>
              <a:gd name="T105" fmla="*/ 2147483646 h 489"/>
              <a:gd name="T106" fmla="*/ 2147483646 w 367"/>
              <a:gd name="T107" fmla="*/ 2147483646 h 489"/>
              <a:gd name="T108" fmla="*/ 2147483646 w 367"/>
              <a:gd name="T109" fmla="*/ 2147483646 h 489"/>
              <a:gd name="T110" fmla="*/ 2147483646 w 367"/>
              <a:gd name="T111" fmla="*/ 2147483646 h 489"/>
              <a:gd name="T112" fmla="*/ 2147483646 w 367"/>
              <a:gd name="T113" fmla="*/ 2147483646 h 489"/>
              <a:gd name="T114" fmla="*/ 2147483646 w 367"/>
              <a:gd name="T115" fmla="*/ 2147483646 h 489"/>
              <a:gd name="T116" fmla="*/ 2147483646 w 367"/>
              <a:gd name="T117" fmla="*/ 2147483646 h 489"/>
              <a:gd name="T118" fmla="*/ 2147483646 w 367"/>
              <a:gd name="T119" fmla="*/ 0 h 4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7"/>
              <a:gd name="T181" fmla="*/ 0 h 489"/>
              <a:gd name="T182" fmla="*/ 367 w 367"/>
              <a:gd name="T183" fmla="*/ 489 h 4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7" h="489">
                <a:moveTo>
                  <a:pt x="201" y="0"/>
                </a:moveTo>
                <a:lnTo>
                  <a:pt x="209" y="1"/>
                </a:lnTo>
                <a:lnTo>
                  <a:pt x="211" y="1"/>
                </a:lnTo>
                <a:lnTo>
                  <a:pt x="213" y="1"/>
                </a:lnTo>
                <a:lnTo>
                  <a:pt x="216" y="1"/>
                </a:lnTo>
                <a:lnTo>
                  <a:pt x="218" y="1"/>
                </a:lnTo>
                <a:lnTo>
                  <a:pt x="221" y="1"/>
                </a:lnTo>
                <a:lnTo>
                  <a:pt x="225" y="1"/>
                </a:lnTo>
                <a:lnTo>
                  <a:pt x="228" y="1"/>
                </a:lnTo>
                <a:lnTo>
                  <a:pt x="231" y="1"/>
                </a:lnTo>
                <a:lnTo>
                  <a:pt x="232" y="1"/>
                </a:lnTo>
                <a:lnTo>
                  <a:pt x="240" y="1"/>
                </a:lnTo>
                <a:lnTo>
                  <a:pt x="245" y="1"/>
                </a:lnTo>
                <a:lnTo>
                  <a:pt x="257" y="1"/>
                </a:lnTo>
                <a:lnTo>
                  <a:pt x="260" y="1"/>
                </a:lnTo>
                <a:lnTo>
                  <a:pt x="270" y="1"/>
                </a:lnTo>
                <a:lnTo>
                  <a:pt x="272" y="1"/>
                </a:lnTo>
                <a:lnTo>
                  <a:pt x="281" y="1"/>
                </a:lnTo>
                <a:lnTo>
                  <a:pt x="282" y="1"/>
                </a:lnTo>
                <a:lnTo>
                  <a:pt x="289" y="1"/>
                </a:lnTo>
                <a:lnTo>
                  <a:pt x="294" y="1"/>
                </a:lnTo>
                <a:lnTo>
                  <a:pt x="303" y="1"/>
                </a:lnTo>
                <a:lnTo>
                  <a:pt x="307" y="1"/>
                </a:lnTo>
                <a:lnTo>
                  <a:pt x="318" y="1"/>
                </a:lnTo>
                <a:lnTo>
                  <a:pt x="325" y="1"/>
                </a:lnTo>
                <a:lnTo>
                  <a:pt x="329" y="1"/>
                </a:lnTo>
                <a:lnTo>
                  <a:pt x="330" y="1"/>
                </a:lnTo>
                <a:lnTo>
                  <a:pt x="332" y="1"/>
                </a:lnTo>
                <a:lnTo>
                  <a:pt x="340" y="1"/>
                </a:lnTo>
                <a:lnTo>
                  <a:pt x="343" y="1"/>
                </a:lnTo>
                <a:lnTo>
                  <a:pt x="343" y="7"/>
                </a:lnTo>
                <a:lnTo>
                  <a:pt x="343" y="13"/>
                </a:lnTo>
                <a:lnTo>
                  <a:pt x="343" y="19"/>
                </a:lnTo>
                <a:lnTo>
                  <a:pt x="343" y="21"/>
                </a:lnTo>
                <a:lnTo>
                  <a:pt x="342" y="24"/>
                </a:lnTo>
                <a:lnTo>
                  <a:pt x="331" y="27"/>
                </a:lnTo>
                <a:lnTo>
                  <a:pt x="330" y="34"/>
                </a:lnTo>
                <a:lnTo>
                  <a:pt x="330" y="35"/>
                </a:lnTo>
                <a:lnTo>
                  <a:pt x="330" y="38"/>
                </a:lnTo>
                <a:lnTo>
                  <a:pt x="330" y="46"/>
                </a:lnTo>
                <a:lnTo>
                  <a:pt x="330" y="49"/>
                </a:lnTo>
                <a:lnTo>
                  <a:pt x="330" y="52"/>
                </a:lnTo>
                <a:lnTo>
                  <a:pt x="330" y="53"/>
                </a:lnTo>
                <a:lnTo>
                  <a:pt x="330" y="55"/>
                </a:lnTo>
                <a:lnTo>
                  <a:pt x="330" y="59"/>
                </a:lnTo>
                <a:lnTo>
                  <a:pt x="330" y="62"/>
                </a:lnTo>
                <a:lnTo>
                  <a:pt x="330" y="70"/>
                </a:lnTo>
                <a:lnTo>
                  <a:pt x="330" y="72"/>
                </a:lnTo>
                <a:lnTo>
                  <a:pt x="330" y="74"/>
                </a:lnTo>
                <a:lnTo>
                  <a:pt x="330" y="80"/>
                </a:lnTo>
                <a:lnTo>
                  <a:pt x="330" y="88"/>
                </a:lnTo>
                <a:lnTo>
                  <a:pt x="330" y="97"/>
                </a:lnTo>
                <a:lnTo>
                  <a:pt x="330" y="101"/>
                </a:lnTo>
                <a:lnTo>
                  <a:pt x="330" y="107"/>
                </a:lnTo>
                <a:lnTo>
                  <a:pt x="330" y="108"/>
                </a:lnTo>
                <a:lnTo>
                  <a:pt x="330" y="113"/>
                </a:lnTo>
                <a:lnTo>
                  <a:pt x="330" y="115"/>
                </a:lnTo>
                <a:lnTo>
                  <a:pt x="330" y="116"/>
                </a:lnTo>
                <a:lnTo>
                  <a:pt x="330" y="120"/>
                </a:lnTo>
                <a:lnTo>
                  <a:pt x="330" y="122"/>
                </a:lnTo>
                <a:lnTo>
                  <a:pt x="330" y="124"/>
                </a:lnTo>
                <a:lnTo>
                  <a:pt x="330" y="131"/>
                </a:lnTo>
                <a:lnTo>
                  <a:pt x="330" y="138"/>
                </a:lnTo>
                <a:lnTo>
                  <a:pt x="330" y="145"/>
                </a:lnTo>
                <a:lnTo>
                  <a:pt x="330" y="150"/>
                </a:lnTo>
                <a:lnTo>
                  <a:pt x="329" y="150"/>
                </a:lnTo>
                <a:lnTo>
                  <a:pt x="329" y="152"/>
                </a:lnTo>
                <a:lnTo>
                  <a:pt x="329" y="158"/>
                </a:lnTo>
                <a:lnTo>
                  <a:pt x="329" y="163"/>
                </a:lnTo>
                <a:lnTo>
                  <a:pt x="329" y="166"/>
                </a:lnTo>
                <a:lnTo>
                  <a:pt x="329" y="167"/>
                </a:lnTo>
                <a:lnTo>
                  <a:pt x="329" y="170"/>
                </a:lnTo>
                <a:lnTo>
                  <a:pt x="329" y="171"/>
                </a:lnTo>
                <a:lnTo>
                  <a:pt x="329" y="174"/>
                </a:lnTo>
                <a:lnTo>
                  <a:pt x="329" y="178"/>
                </a:lnTo>
                <a:lnTo>
                  <a:pt x="329" y="187"/>
                </a:lnTo>
                <a:lnTo>
                  <a:pt x="329" y="192"/>
                </a:lnTo>
                <a:lnTo>
                  <a:pt x="329" y="199"/>
                </a:lnTo>
                <a:lnTo>
                  <a:pt x="329" y="204"/>
                </a:lnTo>
                <a:lnTo>
                  <a:pt x="329" y="206"/>
                </a:lnTo>
                <a:lnTo>
                  <a:pt x="329" y="212"/>
                </a:lnTo>
                <a:lnTo>
                  <a:pt x="329" y="215"/>
                </a:lnTo>
                <a:lnTo>
                  <a:pt x="329" y="217"/>
                </a:lnTo>
                <a:lnTo>
                  <a:pt x="329" y="225"/>
                </a:lnTo>
                <a:lnTo>
                  <a:pt x="336" y="225"/>
                </a:lnTo>
                <a:lnTo>
                  <a:pt x="339" y="225"/>
                </a:lnTo>
                <a:lnTo>
                  <a:pt x="343" y="225"/>
                </a:lnTo>
                <a:lnTo>
                  <a:pt x="346" y="225"/>
                </a:lnTo>
                <a:lnTo>
                  <a:pt x="350" y="225"/>
                </a:lnTo>
                <a:lnTo>
                  <a:pt x="353" y="225"/>
                </a:lnTo>
                <a:lnTo>
                  <a:pt x="358" y="225"/>
                </a:lnTo>
                <a:lnTo>
                  <a:pt x="362" y="225"/>
                </a:lnTo>
                <a:lnTo>
                  <a:pt x="366" y="225"/>
                </a:lnTo>
                <a:lnTo>
                  <a:pt x="366" y="229"/>
                </a:lnTo>
                <a:lnTo>
                  <a:pt x="366" y="233"/>
                </a:lnTo>
                <a:lnTo>
                  <a:pt x="366" y="237"/>
                </a:lnTo>
                <a:lnTo>
                  <a:pt x="366" y="245"/>
                </a:lnTo>
                <a:lnTo>
                  <a:pt x="366" y="246"/>
                </a:lnTo>
                <a:lnTo>
                  <a:pt x="366" y="250"/>
                </a:lnTo>
                <a:lnTo>
                  <a:pt x="366" y="259"/>
                </a:lnTo>
                <a:lnTo>
                  <a:pt x="366" y="262"/>
                </a:lnTo>
                <a:lnTo>
                  <a:pt x="366" y="264"/>
                </a:lnTo>
                <a:lnTo>
                  <a:pt x="366" y="268"/>
                </a:lnTo>
                <a:lnTo>
                  <a:pt x="366" y="274"/>
                </a:lnTo>
                <a:lnTo>
                  <a:pt x="366" y="287"/>
                </a:lnTo>
                <a:lnTo>
                  <a:pt x="366" y="289"/>
                </a:lnTo>
                <a:lnTo>
                  <a:pt x="366" y="291"/>
                </a:lnTo>
                <a:lnTo>
                  <a:pt x="366" y="299"/>
                </a:lnTo>
                <a:lnTo>
                  <a:pt x="366" y="303"/>
                </a:lnTo>
                <a:lnTo>
                  <a:pt x="366" y="305"/>
                </a:lnTo>
                <a:lnTo>
                  <a:pt x="366" y="307"/>
                </a:lnTo>
                <a:lnTo>
                  <a:pt x="366" y="313"/>
                </a:lnTo>
                <a:lnTo>
                  <a:pt x="366" y="315"/>
                </a:lnTo>
                <a:lnTo>
                  <a:pt x="366" y="317"/>
                </a:lnTo>
                <a:lnTo>
                  <a:pt x="366" y="318"/>
                </a:lnTo>
                <a:lnTo>
                  <a:pt x="366" y="321"/>
                </a:lnTo>
                <a:lnTo>
                  <a:pt x="366" y="323"/>
                </a:lnTo>
                <a:lnTo>
                  <a:pt x="366" y="330"/>
                </a:lnTo>
                <a:lnTo>
                  <a:pt x="366" y="335"/>
                </a:lnTo>
                <a:lnTo>
                  <a:pt x="366" y="339"/>
                </a:lnTo>
                <a:lnTo>
                  <a:pt x="366" y="340"/>
                </a:lnTo>
                <a:lnTo>
                  <a:pt x="366" y="345"/>
                </a:lnTo>
                <a:lnTo>
                  <a:pt x="366" y="348"/>
                </a:lnTo>
                <a:lnTo>
                  <a:pt x="366" y="352"/>
                </a:lnTo>
                <a:lnTo>
                  <a:pt x="366" y="362"/>
                </a:lnTo>
                <a:lnTo>
                  <a:pt x="366" y="364"/>
                </a:lnTo>
                <a:lnTo>
                  <a:pt x="366" y="366"/>
                </a:lnTo>
                <a:lnTo>
                  <a:pt x="366" y="372"/>
                </a:lnTo>
                <a:lnTo>
                  <a:pt x="366" y="375"/>
                </a:lnTo>
                <a:lnTo>
                  <a:pt x="366" y="377"/>
                </a:lnTo>
                <a:lnTo>
                  <a:pt x="366" y="384"/>
                </a:lnTo>
                <a:lnTo>
                  <a:pt x="366" y="388"/>
                </a:lnTo>
                <a:lnTo>
                  <a:pt x="366" y="399"/>
                </a:lnTo>
                <a:lnTo>
                  <a:pt x="366" y="411"/>
                </a:lnTo>
                <a:lnTo>
                  <a:pt x="366" y="417"/>
                </a:lnTo>
                <a:lnTo>
                  <a:pt x="366" y="422"/>
                </a:lnTo>
                <a:lnTo>
                  <a:pt x="366" y="432"/>
                </a:lnTo>
                <a:lnTo>
                  <a:pt x="366" y="433"/>
                </a:lnTo>
                <a:lnTo>
                  <a:pt x="366" y="436"/>
                </a:lnTo>
                <a:lnTo>
                  <a:pt x="366" y="440"/>
                </a:lnTo>
                <a:lnTo>
                  <a:pt x="366" y="441"/>
                </a:lnTo>
                <a:lnTo>
                  <a:pt x="366" y="444"/>
                </a:lnTo>
                <a:lnTo>
                  <a:pt x="366" y="449"/>
                </a:lnTo>
                <a:lnTo>
                  <a:pt x="351" y="449"/>
                </a:lnTo>
                <a:lnTo>
                  <a:pt x="343" y="448"/>
                </a:lnTo>
                <a:lnTo>
                  <a:pt x="341" y="448"/>
                </a:lnTo>
                <a:lnTo>
                  <a:pt x="338" y="448"/>
                </a:lnTo>
                <a:lnTo>
                  <a:pt x="337" y="448"/>
                </a:lnTo>
                <a:lnTo>
                  <a:pt x="336" y="448"/>
                </a:lnTo>
                <a:lnTo>
                  <a:pt x="326" y="448"/>
                </a:lnTo>
                <a:lnTo>
                  <a:pt x="326" y="461"/>
                </a:lnTo>
                <a:lnTo>
                  <a:pt x="326" y="469"/>
                </a:lnTo>
                <a:lnTo>
                  <a:pt x="326" y="472"/>
                </a:lnTo>
                <a:lnTo>
                  <a:pt x="326" y="474"/>
                </a:lnTo>
                <a:lnTo>
                  <a:pt x="326" y="477"/>
                </a:lnTo>
                <a:lnTo>
                  <a:pt x="326" y="480"/>
                </a:lnTo>
                <a:lnTo>
                  <a:pt x="326" y="483"/>
                </a:lnTo>
                <a:lnTo>
                  <a:pt x="326" y="485"/>
                </a:lnTo>
                <a:lnTo>
                  <a:pt x="326" y="488"/>
                </a:lnTo>
                <a:lnTo>
                  <a:pt x="324" y="488"/>
                </a:lnTo>
                <a:lnTo>
                  <a:pt x="319" y="488"/>
                </a:lnTo>
                <a:lnTo>
                  <a:pt x="310" y="488"/>
                </a:lnTo>
                <a:lnTo>
                  <a:pt x="300" y="488"/>
                </a:lnTo>
                <a:lnTo>
                  <a:pt x="294" y="488"/>
                </a:lnTo>
                <a:lnTo>
                  <a:pt x="289" y="488"/>
                </a:lnTo>
                <a:lnTo>
                  <a:pt x="287" y="488"/>
                </a:lnTo>
                <a:lnTo>
                  <a:pt x="282" y="488"/>
                </a:lnTo>
                <a:lnTo>
                  <a:pt x="278" y="488"/>
                </a:lnTo>
                <a:lnTo>
                  <a:pt x="271" y="488"/>
                </a:lnTo>
                <a:lnTo>
                  <a:pt x="268" y="488"/>
                </a:lnTo>
                <a:lnTo>
                  <a:pt x="265" y="488"/>
                </a:lnTo>
                <a:lnTo>
                  <a:pt x="264" y="488"/>
                </a:lnTo>
                <a:lnTo>
                  <a:pt x="263" y="488"/>
                </a:lnTo>
                <a:lnTo>
                  <a:pt x="259" y="486"/>
                </a:lnTo>
                <a:lnTo>
                  <a:pt x="256" y="486"/>
                </a:lnTo>
                <a:lnTo>
                  <a:pt x="253" y="486"/>
                </a:lnTo>
                <a:lnTo>
                  <a:pt x="249" y="486"/>
                </a:lnTo>
                <a:lnTo>
                  <a:pt x="240" y="486"/>
                </a:lnTo>
                <a:lnTo>
                  <a:pt x="229" y="486"/>
                </a:lnTo>
                <a:lnTo>
                  <a:pt x="228" y="486"/>
                </a:lnTo>
                <a:lnTo>
                  <a:pt x="225" y="486"/>
                </a:lnTo>
                <a:lnTo>
                  <a:pt x="224" y="486"/>
                </a:lnTo>
                <a:lnTo>
                  <a:pt x="222" y="486"/>
                </a:lnTo>
                <a:lnTo>
                  <a:pt x="220" y="486"/>
                </a:lnTo>
                <a:lnTo>
                  <a:pt x="217" y="486"/>
                </a:lnTo>
                <a:lnTo>
                  <a:pt x="214" y="486"/>
                </a:lnTo>
                <a:lnTo>
                  <a:pt x="212" y="486"/>
                </a:lnTo>
                <a:lnTo>
                  <a:pt x="210" y="486"/>
                </a:lnTo>
                <a:lnTo>
                  <a:pt x="207" y="486"/>
                </a:lnTo>
                <a:lnTo>
                  <a:pt x="205" y="486"/>
                </a:lnTo>
                <a:lnTo>
                  <a:pt x="202" y="486"/>
                </a:lnTo>
                <a:lnTo>
                  <a:pt x="200" y="486"/>
                </a:lnTo>
                <a:lnTo>
                  <a:pt x="198" y="486"/>
                </a:lnTo>
                <a:lnTo>
                  <a:pt x="192" y="486"/>
                </a:lnTo>
                <a:lnTo>
                  <a:pt x="180" y="486"/>
                </a:lnTo>
                <a:lnTo>
                  <a:pt x="180" y="480"/>
                </a:lnTo>
                <a:lnTo>
                  <a:pt x="180" y="474"/>
                </a:lnTo>
                <a:lnTo>
                  <a:pt x="180" y="472"/>
                </a:lnTo>
                <a:lnTo>
                  <a:pt x="180" y="461"/>
                </a:lnTo>
                <a:lnTo>
                  <a:pt x="180" y="448"/>
                </a:lnTo>
                <a:lnTo>
                  <a:pt x="183" y="448"/>
                </a:lnTo>
                <a:lnTo>
                  <a:pt x="183" y="436"/>
                </a:lnTo>
                <a:lnTo>
                  <a:pt x="183" y="432"/>
                </a:lnTo>
                <a:lnTo>
                  <a:pt x="183" y="427"/>
                </a:lnTo>
                <a:lnTo>
                  <a:pt x="183" y="424"/>
                </a:lnTo>
                <a:lnTo>
                  <a:pt x="184" y="414"/>
                </a:lnTo>
                <a:lnTo>
                  <a:pt x="184" y="411"/>
                </a:lnTo>
                <a:lnTo>
                  <a:pt x="184" y="401"/>
                </a:lnTo>
                <a:lnTo>
                  <a:pt x="184" y="398"/>
                </a:lnTo>
                <a:lnTo>
                  <a:pt x="184" y="392"/>
                </a:lnTo>
                <a:lnTo>
                  <a:pt x="184" y="390"/>
                </a:lnTo>
                <a:lnTo>
                  <a:pt x="184" y="385"/>
                </a:lnTo>
                <a:lnTo>
                  <a:pt x="183" y="384"/>
                </a:lnTo>
                <a:lnTo>
                  <a:pt x="183" y="382"/>
                </a:lnTo>
                <a:lnTo>
                  <a:pt x="183" y="379"/>
                </a:lnTo>
                <a:lnTo>
                  <a:pt x="183" y="376"/>
                </a:lnTo>
                <a:lnTo>
                  <a:pt x="183" y="375"/>
                </a:lnTo>
                <a:lnTo>
                  <a:pt x="183" y="369"/>
                </a:lnTo>
                <a:lnTo>
                  <a:pt x="183" y="364"/>
                </a:lnTo>
                <a:lnTo>
                  <a:pt x="183" y="362"/>
                </a:lnTo>
                <a:lnTo>
                  <a:pt x="183" y="357"/>
                </a:lnTo>
                <a:lnTo>
                  <a:pt x="183" y="354"/>
                </a:lnTo>
                <a:lnTo>
                  <a:pt x="183" y="351"/>
                </a:lnTo>
                <a:lnTo>
                  <a:pt x="183" y="349"/>
                </a:lnTo>
                <a:lnTo>
                  <a:pt x="183" y="346"/>
                </a:lnTo>
                <a:lnTo>
                  <a:pt x="183" y="335"/>
                </a:lnTo>
                <a:lnTo>
                  <a:pt x="183" y="326"/>
                </a:lnTo>
                <a:lnTo>
                  <a:pt x="183" y="324"/>
                </a:lnTo>
                <a:lnTo>
                  <a:pt x="183" y="321"/>
                </a:lnTo>
                <a:lnTo>
                  <a:pt x="183" y="318"/>
                </a:lnTo>
                <a:lnTo>
                  <a:pt x="183" y="316"/>
                </a:lnTo>
                <a:lnTo>
                  <a:pt x="183" y="314"/>
                </a:lnTo>
                <a:lnTo>
                  <a:pt x="183" y="310"/>
                </a:lnTo>
                <a:lnTo>
                  <a:pt x="183" y="309"/>
                </a:lnTo>
                <a:lnTo>
                  <a:pt x="183" y="307"/>
                </a:lnTo>
                <a:lnTo>
                  <a:pt x="183" y="305"/>
                </a:lnTo>
                <a:lnTo>
                  <a:pt x="183" y="304"/>
                </a:lnTo>
                <a:lnTo>
                  <a:pt x="181" y="300"/>
                </a:lnTo>
                <a:lnTo>
                  <a:pt x="180" y="300"/>
                </a:lnTo>
                <a:lnTo>
                  <a:pt x="178" y="300"/>
                </a:lnTo>
                <a:lnTo>
                  <a:pt x="177" y="300"/>
                </a:lnTo>
                <a:lnTo>
                  <a:pt x="174" y="300"/>
                </a:lnTo>
                <a:lnTo>
                  <a:pt x="171" y="299"/>
                </a:lnTo>
                <a:lnTo>
                  <a:pt x="170" y="299"/>
                </a:lnTo>
                <a:lnTo>
                  <a:pt x="169" y="299"/>
                </a:lnTo>
                <a:lnTo>
                  <a:pt x="166" y="299"/>
                </a:lnTo>
                <a:lnTo>
                  <a:pt x="165" y="299"/>
                </a:lnTo>
                <a:lnTo>
                  <a:pt x="164" y="299"/>
                </a:lnTo>
                <a:lnTo>
                  <a:pt x="162" y="299"/>
                </a:lnTo>
                <a:lnTo>
                  <a:pt x="159" y="299"/>
                </a:lnTo>
                <a:lnTo>
                  <a:pt x="158" y="299"/>
                </a:lnTo>
                <a:lnTo>
                  <a:pt x="156" y="299"/>
                </a:lnTo>
                <a:lnTo>
                  <a:pt x="155" y="299"/>
                </a:lnTo>
                <a:lnTo>
                  <a:pt x="154" y="299"/>
                </a:lnTo>
                <a:lnTo>
                  <a:pt x="152" y="299"/>
                </a:lnTo>
                <a:lnTo>
                  <a:pt x="151" y="299"/>
                </a:lnTo>
                <a:lnTo>
                  <a:pt x="148" y="299"/>
                </a:lnTo>
                <a:lnTo>
                  <a:pt x="147" y="299"/>
                </a:lnTo>
                <a:lnTo>
                  <a:pt x="142" y="299"/>
                </a:lnTo>
                <a:lnTo>
                  <a:pt x="141" y="299"/>
                </a:lnTo>
                <a:lnTo>
                  <a:pt x="135" y="299"/>
                </a:lnTo>
                <a:lnTo>
                  <a:pt x="130" y="299"/>
                </a:lnTo>
                <a:lnTo>
                  <a:pt x="127" y="299"/>
                </a:lnTo>
                <a:lnTo>
                  <a:pt x="125" y="299"/>
                </a:lnTo>
                <a:lnTo>
                  <a:pt x="123" y="299"/>
                </a:lnTo>
                <a:lnTo>
                  <a:pt x="122" y="299"/>
                </a:lnTo>
                <a:lnTo>
                  <a:pt x="115" y="299"/>
                </a:lnTo>
                <a:lnTo>
                  <a:pt x="114" y="299"/>
                </a:lnTo>
                <a:lnTo>
                  <a:pt x="112" y="299"/>
                </a:lnTo>
                <a:lnTo>
                  <a:pt x="110" y="299"/>
                </a:lnTo>
                <a:lnTo>
                  <a:pt x="98" y="299"/>
                </a:lnTo>
                <a:lnTo>
                  <a:pt x="95" y="299"/>
                </a:lnTo>
                <a:lnTo>
                  <a:pt x="92" y="299"/>
                </a:lnTo>
                <a:lnTo>
                  <a:pt x="90" y="299"/>
                </a:lnTo>
                <a:lnTo>
                  <a:pt x="89" y="299"/>
                </a:lnTo>
                <a:lnTo>
                  <a:pt x="85" y="299"/>
                </a:lnTo>
                <a:lnTo>
                  <a:pt x="83" y="299"/>
                </a:lnTo>
                <a:lnTo>
                  <a:pt x="72" y="299"/>
                </a:lnTo>
                <a:lnTo>
                  <a:pt x="68" y="299"/>
                </a:lnTo>
                <a:lnTo>
                  <a:pt x="65" y="299"/>
                </a:lnTo>
                <a:lnTo>
                  <a:pt x="62" y="299"/>
                </a:lnTo>
                <a:lnTo>
                  <a:pt x="51" y="299"/>
                </a:lnTo>
                <a:lnTo>
                  <a:pt x="49" y="299"/>
                </a:lnTo>
                <a:lnTo>
                  <a:pt x="31" y="299"/>
                </a:lnTo>
                <a:lnTo>
                  <a:pt x="26" y="299"/>
                </a:lnTo>
                <a:lnTo>
                  <a:pt x="12" y="299"/>
                </a:lnTo>
                <a:lnTo>
                  <a:pt x="9" y="299"/>
                </a:lnTo>
                <a:lnTo>
                  <a:pt x="5" y="299"/>
                </a:lnTo>
                <a:lnTo>
                  <a:pt x="3" y="299"/>
                </a:lnTo>
                <a:lnTo>
                  <a:pt x="0" y="299"/>
                </a:lnTo>
                <a:lnTo>
                  <a:pt x="0" y="291"/>
                </a:lnTo>
                <a:lnTo>
                  <a:pt x="0" y="285"/>
                </a:lnTo>
                <a:lnTo>
                  <a:pt x="0" y="282"/>
                </a:lnTo>
                <a:lnTo>
                  <a:pt x="0" y="279"/>
                </a:lnTo>
                <a:lnTo>
                  <a:pt x="0" y="274"/>
                </a:lnTo>
                <a:lnTo>
                  <a:pt x="0" y="266"/>
                </a:lnTo>
                <a:lnTo>
                  <a:pt x="0" y="262"/>
                </a:lnTo>
                <a:lnTo>
                  <a:pt x="0" y="251"/>
                </a:lnTo>
                <a:lnTo>
                  <a:pt x="0" y="246"/>
                </a:lnTo>
                <a:lnTo>
                  <a:pt x="0" y="242"/>
                </a:lnTo>
                <a:lnTo>
                  <a:pt x="0" y="241"/>
                </a:lnTo>
                <a:lnTo>
                  <a:pt x="0" y="233"/>
                </a:lnTo>
                <a:lnTo>
                  <a:pt x="0" y="229"/>
                </a:lnTo>
                <a:lnTo>
                  <a:pt x="0" y="225"/>
                </a:lnTo>
                <a:lnTo>
                  <a:pt x="12" y="225"/>
                </a:lnTo>
                <a:lnTo>
                  <a:pt x="14" y="225"/>
                </a:lnTo>
                <a:lnTo>
                  <a:pt x="17" y="225"/>
                </a:lnTo>
                <a:lnTo>
                  <a:pt x="20" y="225"/>
                </a:lnTo>
                <a:lnTo>
                  <a:pt x="23" y="225"/>
                </a:lnTo>
                <a:lnTo>
                  <a:pt x="27" y="225"/>
                </a:lnTo>
                <a:lnTo>
                  <a:pt x="28" y="225"/>
                </a:lnTo>
                <a:lnTo>
                  <a:pt x="30" y="225"/>
                </a:lnTo>
                <a:lnTo>
                  <a:pt x="34" y="225"/>
                </a:lnTo>
                <a:lnTo>
                  <a:pt x="35" y="225"/>
                </a:lnTo>
                <a:lnTo>
                  <a:pt x="38" y="225"/>
                </a:lnTo>
                <a:lnTo>
                  <a:pt x="39" y="225"/>
                </a:lnTo>
                <a:lnTo>
                  <a:pt x="47" y="225"/>
                </a:lnTo>
                <a:lnTo>
                  <a:pt x="49" y="225"/>
                </a:lnTo>
                <a:lnTo>
                  <a:pt x="54" y="225"/>
                </a:lnTo>
                <a:lnTo>
                  <a:pt x="56" y="225"/>
                </a:lnTo>
                <a:lnTo>
                  <a:pt x="58" y="225"/>
                </a:lnTo>
                <a:lnTo>
                  <a:pt x="61" y="225"/>
                </a:lnTo>
                <a:lnTo>
                  <a:pt x="74" y="226"/>
                </a:lnTo>
                <a:lnTo>
                  <a:pt x="83" y="226"/>
                </a:lnTo>
                <a:lnTo>
                  <a:pt x="85" y="226"/>
                </a:lnTo>
                <a:lnTo>
                  <a:pt x="91" y="226"/>
                </a:lnTo>
                <a:lnTo>
                  <a:pt x="93" y="226"/>
                </a:lnTo>
                <a:lnTo>
                  <a:pt x="95" y="226"/>
                </a:lnTo>
                <a:lnTo>
                  <a:pt x="98" y="226"/>
                </a:lnTo>
                <a:lnTo>
                  <a:pt x="101" y="226"/>
                </a:lnTo>
                <a:lnTo>
                  <a:pt x="104" y="226"/>
                </a:lnTo>
                <a:lnTo>
                  <a:pt x="108" y="226"/>
                </a:lnTo>
                <a:lnTo>
                  <a:pt x="110" y="226"/>
                </a:lnTo>
                <a:lnTo>
                  <a:pt x="122" y="226"/>
                </a:lnTo>
                <a:lnTo>
                  <a:pt x="131" y="226"/>
                </a:lnTo>
                <a:lnTo>
                  <a:pt x="133" y="226"/>
                </a:lnTo>
                <a:lnTo>
                  <a:pt x="135" y="226"/>
                </a:lnTo>
                <a:lnTo>
                  <a:pt x="141" y="226"/>
                </a:lnTo>
                <a:lnTo>
                  <a:pt x="147" y="226"/>
                </a:lnTo>
                <a:lnTo>
                  <a:pt x="148" y="226"/>
                </a:lnTo>
                <a:lnTo>
                  <a:pt x="153" y="226"/>
                </a:lnTo>
                <a:lnTo>
                  <a:pt x="154" y="226"/>
                </a:lnTo>
                <a:lnTo>
                  <a:pt x="158" y="226"/>
                </a:lnTo>
                <a:lnTo>
                  <a:pt x="162" y="226"/>
                </a:lnTo>
                <a:lnTo>
                  <a:pt x="166" y="226"/>
                </a:lnTo>
                <a:lnTo>
                  <a:pt x="168" y="226"/>
                </a:lnTo>
                <a:lnTo>
                  <a:pt x="169" y="226"/>
                </a:lnTo>
                <a:lnTo>
                  <a:pt x="170" y="226"/>
                </a:lnTo>
                <a:lnTo>
                  <a:pt x="173" y="226"/>
                </a:lnTo>
                <a:lnTo>
                  <a:pt x="174" y="226"/>
                </a:lnTo>
                <a:lnTo>
                  <a:pt x="177" y="226"/>
                </a:lnTo>
                <a:lnTo>
                  <a:pt x="179" y="226"/>
                </a:lnTo>
                <a:lnTo>
                  <a:pt x="180" y="226"/>
                </a:lnTo>
                <a:lnTo>
                  <a:pt x="183" y="226"/>
                </a:lnTo>
                <a:lnTo>
                  <a:pt x="185" y="226"/>
                </a:lnTo>
                <a:lnTo>
                  <a:pt x="187" y="226"/>
                </a:lnTo>
                <a:lnTo>
                  <a:pt x="190" y="226"/>
                </a:lnTo>
                <a:lnTo>
                  <a:pt x="192" y="226"/>
                </a:lnTo>
                <a:lnTo>
                  <a:pt x="194" y="226"/>
                </a:lnTo>
                <a:lnTo>
                  <a:pt x="196" y="226"/>
                </a:lnTo>
                <a:lnTo>
                  <a:pt x="198" y="226"/>
                </a:lnTo>
                <a:lnTo>
                  <a:pt x="200" y="226"/>
                </a:lnTo>
                <a:lnTo>
                  <a:pt x="201" y="225"/>
                </a:lnTo>
                <a:lnTo>
                  <a:pt x="201" y="223"/>
                </a:lnTo>
                <a:lnTo>
                  <a:pt x="201" y="220"/>
                </a:lnTo>
                <a:lnTo>
                  <a:pt x="201" y="215"/>
                </a:lnTo>
                <a:lnTo>
                  <a:pt x="201" y="213"/>
                </a:lnTo>
                <a:lnTo>
                  <a:pt x="201" y="209"/>
                </a:lnTo>
                <a:lnTo>
                  <a:pt x="201" y="206"/>
                </a:lnTo>
                <a:lnTo>
                  <a:pt x="201" y="204"/>
                </a:lnTo>
                <a:lnTo>
                  <a:pt x="201" y="199"/>
                </a:lnTo>
                <a:lnTo>
                  <a:pt x="201" y="187"/>
                </a:lnTo>
                <a:lnTo>
                  <a:pt x="201" y="181"/>
                </a:lnTo>
                <a:lnTo>
                  <a:pt x="201" y="175"/>
                </a:lnTo>
                <a:lnTo>
                  <a:pt x="201" y="171"/>
                </a:lnTo>
                <a:lnTo>
                  <a:pt x="201" y="170"/>
                </a:lnTo>
                <a:lnTo>
                  <a:pt x="201" y="166"/>
                </a:lnTo>
                <a:lnTo>
                  <a:pt x="201" y="163"/>
                </a:lnTo>
                <a:lnTo>
                  <a:pt x="201" y="160"/>
                </a:lnTo>
                <a:lnTo>
                  <a:pt x="201" y="157"/>
                </a:lnTo>
                <a:lnTo>
                  <a:pt x="201" y="154"/>
                </a:lnTo>
                <a:lnTo>
                  <a:pt x="201" y="152"/>
                </a:lnTo>
                <a:lnTo>
                  <a:pt x="201" y="149"/>
                </a:lnTo>
                <a:lnTo>
                  <a:pt x="201" y="138"/>
                </a:lnTo>
                <a:lnTo>
                  <a:pt x="201" y="130"/>
                </a:lnTo>
                <a:lnTo>
                  <a:pt x="201" y="124"/>
                </a:lnTo>
                <a:lnTo>
                  <a:pt x="201" y="119"/>
                </a:lnTo>
                <a:lnTo>
                  <a:pt x="201" y="116"/>
                </a:lnTo>
                <a:lnTo>
                  <a:pt x="201" y="113"/>
                </a:lnTo>
                <a:lnTo>
                  <a:pt x="201" y="106"/>
                </a:lnTo>
                <a:lnTo>
                  <a:pt x="201" y="104"/>
                </a:lnTo>
                <a:lnTo>
                  <a:pt x="201" y="101"/>
                </a:lnTo>
                <a:lnTo>
                  <a:pt x="201" y="97"/>
                </a:lnTo>
                <a:lnTo>
                  <a:pt x="201" y="90"/>
                </a:lnTo>
                <a:lnTo>
                  <a:pt x="201" y="87"/>
                </a:lnTo>
                <a:lnTo>
                  <a:pt x="201" y="85"/>
                </a:lnTo>
                <a:lnTo>
                  <a:pt x="201" y="82"/>
                </a:lnTo>
                <a:lnTo>
                  <a:pt x="201" y="76"/>
                </a:lnTo>
                <a:lnTo>
                  <a:pt x="201" y="70"/>
                </a:lnTo>
                <a:lnTo>
                  <a:pt x="201" y="68"/>
                </a:lnTo>
                <a:lnTo>
                  <a:pt x="201" y="63"/>
                </a:lnTo>
                <a:lnTo>
                  <a:pt x="201" y="60"/>
                </a:lnTo>
                <a:lnTo>
                  <a:pt x="201" y="57"/>
                </a:lnTo>
                <a:lnTo>
                  <a:pt x="201" y="55"/>
                </a:lnTo>
                <a:lnTo>
                  <a:pt x="201" y="53"/>
                </a:lnTo>
                <a:lnTo>
                  <a:pt x="201" y="51"/>
                </a:lnTo>
                <a:lnTo>
                  <a:pt x="201" y="47"/>
                </a:lnTo>
                <a:lnTo>
                  <a:pt x="201" y="45"/>
                </a:lnTo>
                <a:lnTo>
                  <a:pt x="201" y="43"/>
                </a:lnTo>
                <a:lnTo>
                  <a:pt x="201" y="40"/>
                </a:lnTo>
                <a:lnTo>
                  <a:pt x="201" y="35"/>
                </a:lnTo>
                <a:lnTo>
                  <a:pt x="201" y="27"/>
                </a:lnTo>
                <a:lnTo>
                  <a:pt x="201" y="23"/>
                </a:lnTo>
                <a:lnTo>
                  <a:pt x="201" y="19"/>
                </a:lnTo>
                <a:lnTo>
                  <a:pt x="201" y="15"/>
                </a:lnTo>
                <a:lnTo>
                  <a:pt x="201" y="13"/>
                </a:lnTo>
                <a:lnTo>
                  <a:pt x="201" y="11"/>
                </a:lnTo>
                <a:lnTo>
                  <a:pt x="201" y="9"/>
                </a:lnTo>
                <a:lnTo>
                  <a:pt x="201" y="5"/>
                </a:lnTo>
                <a:lnTo>
                  <a:pt x="201"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6" name="Freeform 318"/>
          <p:cNvSpPr>
            <a:spLocks/>
          </p:cNvSpPr>
          <p:nvPr/>
        </p:nvSpPr>
        <p:spPr bwMode="auto">
          <a:xfrm>
            <a:off x="8269288" y="4237038"/>
            <a:ext cx="722312" cy="627062"/>
          </a:xfrm>
          <a:custGeom>
            <a:avLst/>
            <a:gdLst>
              <a:gd name="T0" fmla="*/ 2147483646 w 500"/>
              <a:gd name="T1" fmla="*/ 0 h 448"/>
              <a:gd name="T2" fmla="*/ 2147483646 w 500"/>
              <a:gd name="T3" fmla="*/ 0 h 448"/>
              <a:gd name="T4" fmla="*/ 2147483646 w 500"/>
              <a:gd name="T5" fmla="*/ 0 h 448"/>
              <a:gd name="T6" fmla="*/ 2147483646 w 500"/>
              <a:gd name="T7" fmla="*/ 0 h 448"/>
              <a:gd name="T8" fmla="*/ 2147483646 w 500"/>
              <a:gd name="T9" fmla="*/ 0 h 448"/>
              <a:gd name="T10" fmla="*/ 2147483646 w 500"/>
              <a:gd name="T11" fmla="*/ 2147483646 h 448"/>
              <a:gd name="T12" fmla="*/ 2147483646 w 500"/>
              <a:gd name="T13" fmla="*/ 2147483646 h 448"/>
              <a:gd name="T14" fmla="*/ 2147483646 w 500"/>
              <a:gd name="T15" fmla="*/ 2147483646 h 448"/>
              <a:gd name="T16" fmla="*/ 2147483646 w 500"/>
              <a:gd name="T17" fmla="*/ 2147483646 h 448"/>
              <a:gd name="T18" fmla="*/ 2147483646 w 500"/>
              <a:gd name="T19" fmla="*/ 2147483646 h 448"/>
              <a:gd name="T20" fmla="*/ 2147483646 w 500"/>
              <a:gd name="T21" fmla="*/ 2147483646 h 448"/>
              <a:gd name="T22" fmla="*/ 2147483646 w 500"/>
              <a:gd name="T23" fmla="*/ 2147483646 h 448"/>
              <a:gd name="T24" fmla="*/ 2147483646 w 500"/>
              <a:gd name="T25" fmla="*/ 2147483646 h 448"/>
              <a:gd name="T26" fmla="*/ 2147483646 w 500"/>
              <a:gd name="T27" fmla="*/ 2147483646 h 448"/>
              <a:gd name="T28" fmla="*/ 2147483646 w 500"/>
              <a:gd name="T29" fmla="*/ 2147483646 h 448"/>
              <a:gd name="T30" fmla="*/ 2147483646 w 500"/>
              <a:gd name="T31" fmla="*/ 2147483646 h 448"/>
              <a:gd name="T32" fmla="*/ 2147483646 w 500"/>
              <a:gd name="T33" fmla="*/ 2147483646 h 448"/>
              <a:gd name="T34" fmla="*/ 2147483646 w 500"/>
              <a:gd name="T35" fmla="*/ 2147483646 h 448"/>
              <a:gd name="T36" fmla="*/ 2147483646 w 500"/>
              <a:gd name="T37" fmla="*/ 2147483646 h 448"/>
              <a:gd name="T38" fmla="*/ 2147483646 w 500"/>
              <a:gd name="T39" fmla="*/ 2147483646 h 448"/>
              <a:gd name="T40" fmla="*/ 2147483646 w 500"/>
              <a:gd name="T41" fmla="*/ 2147483646 h 448"/>
              <a:gd name="T42" fmla="*/ 2147483646 w 500"/>
              <a:gd name="T43" fmla="*/ 2147483646 h 448"/>
              <a:gd name="T44" fmla="*/ 2147483646 w 500"/>
              <a:gd name="T45" fmla="*/ 2147483646 h 448"/>
              <a:gd name="T46" fmla="*/ 2147483646 w 500"/>
              <a:gd name="T47" fmla="*/ 2147483646 h 448"/>
              <a:gd name="T48" fmla="*/ 2147483646 w 500"/>
              <a:gd name="T49" fmla="*/ 2147483646 h 448"/>
              <a:gd name="T50" fmla="*/ 2147483646 w 500"/>
              <a:gd name="T51" fmla="*/ 2147483646 h 448"/>
              <a:gd name="T52" fmla="*/ 2147483646 w 500"/>
              <a:gd name="T53" fmla="*/ 2147483646 h 448"/>
              <a:gd name="T54" fmla="*/ 2147483646 w 500"/>
              <a:gd name="T55" fmla="*/ 2147483646 h 448"/>
              <a:gd name="T56" fmla="*/ 2147483646 w 500"/>
              <a:gd name="T57" fmla="*/ 2147483646 h 448"/>
              <a:gd name="T58" fmla="*/ 2147483646 w 500"/>
              <a:gd name="T59" fmla="*/ 2147483646 h 448"/>
              <a:gd name="T60" fmla="*/ 2147483646 w 500"/>
              <a:gd name="T61" fmla="*/ 2147483646 h 448"/>
              <a:gd name="T62" fmla="*/ 2147483646 w 500"/>
              <a:gd name="T63" fmla="*/ 2147483646 h 448"/>
              <a:gd name="T64" fmla="*/ 2147483646 w 500"/>
              <a:gd name="T65" fmla="*/ 2147483646 h 448"/>
              <a:gd name="T66" fmla="*/ 2147483646 w 500"/>
              <a:gd name="T67" fmla="*/ 2147483646 h 448"/>
              <a:gd name="T68" fmla="*/ 2147483646 w 500"/>
              <a:gd name="T69" fmla="*/ 2147483646 h 448"/>
              <a:gd name="T70" fmla="*/ 2147483646 w 500"/>
              <a:gd name="T71" fmla="*/ 2147483646 h 448"/>
              <a:gd name="T72" fmla="*/ 0 w 500"/>
              <a:gd name="T73" fmla="*/ 2147483646 h 448"/>
              <a:gd name="T74" fmla="*/ 0 w 500"/>
              <a:gd name="T75" fmla="*/ 2147483646 h 448"/>
              <a:gd name="T76" fmla="*/ 0 w 500"/>
              <a:gd name="T77" fmla="*/ 2147483646 h 448"/>
              <a:gd name="T78" fmla="*/ 0 w 500"/>
              <a:gd name="T79" fmla="*/ 2147483646 h 448"/>
              <a:gd name="T80" fmla="*/ 0 w 500"/>
              <a:gd name="T81" fmla="*/ 2147483646 h 448"/>
              <a:gd name="T82" fmla="*/ 2147483646 w 500"/>
              <a:gd name="T83" fmla="*/ 2147483646 h 448"/>
              <a:gd name="T84" fmla="*/ 2147483646 w 500"/>
              <a:gd name="T85" fmla="*/ 2147483646 h 448"/>
              <a:gd name="T86" fmla="*/ 2147483646 w 500"/>
              <a:gd name="T87" fmla="*/ 2147483646 h 448"/>
              <a:gd name="T88" fmla="*/ 2147483646 w 500"/>
              <a:gd name="T89" fmla="*/ 2147483646 h 448"/>
              <a:gd name="T90" fmla="*/ 2147483646 w 500"/>
              <a:gd name="T91" fmla="*/ 2147483646 h 448"/>
              <a:gd name="T92" fmla="*/ 2147483646 w 500"/>
              <a:gd name="T93" fmla="*/ 2147483646 h 448"/>
              <a:gd name="T94" fmla="*/ 2147483646 w 500"/>
              <a:gd name="T95" fmla="*/ 2147483646 h 448"/>
              <a:gd name="T96" fmla="*/ 2147483646 w 500"/>
              <a:gd name="T97" fmla="*/ 2147483646 h 448"/>
              <a:gd name="T98" fmla="*/ 2147483646 w 500"/>
              <a:gd name="T99" fmla="*/ 2147483646 h 448"/>
              <a:gd name="T100" fmla="*/ 2147483646 w 500"/>
              <a:gd name="T101" fmla="*/ 2147483646 h 448"/>
              <a:gd name="T102" fmla="*/ 2147483646 w 500"/>
              <a:gd name="T103" fmla="*/ 2147483646 h 448"/>
              <a:gd name="T104" fmla="*/ 2147483646 w 500"/>
              <a:gd name="T105" fmla="*/ 2147483646 h 448"/>
              <a:gd name="T106" fmla="*/ 2147483646 w 500"/>
              <a:gd name="T107" fmla="*/ 2147483646 h 448"/>
              <a:gd name="T108" fmla="*/ 2147483646 w 500"/>
              <a:gd name="T109" fmla="*/ 2147483646 h 4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0"/>
              <a:gd name="T166" fmla="*/ 0 h 448"/>
              <a:gd name="T167" fmla="*/ 500 w 500"/>
              <a:gd name="T168" fmla="*/ 448 h 4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0" h="448">
                <a:moveTo>
                  <a:pt x="214" y="0"/>
                </a:moveTo>
                <a:lnTo>
                  <a:pt x="216" y="0"/>
                </a:lnTo>
                <a:lnTo>
                  <a:pt x="223" y="0"/>
                </a:lnTo>
                <a:lnTo>
                  <a:pt x="229" y="0"/>
                </a:lnTo>
                <a:lnTo>
                  <a:pt x="230" y="0"/>
                </a:lnTo>
                <a:lnTo>
                  <a:pt x="238" y="0"/>
                </a:lnTo>
                <a:lnTo>
                  <a:pt x="247" y="0"/>
                </a:lnTo>
                <a:lnTo>
                  <a:pt x="249" y="0"/>
                </a:lnTo>
                <a:lnTo>
                  <a:pt x="253" y="0"/>
                </a:lnTo>
                <a:lnTo>
                  <a:pt x="259" y="0"/>
                </a:lnTo>
                <a:lnTo>
                  <a:pt x="265" y="0"/>
                </a:lnTo>
                <a:lnTo>
                  <a:pt x="270" y="0"/>
                </a:lnTo>
                <a:lnTo>
                  <a:pt x="273" y="0"/>
                </a:lnTo>
                <a:lnTo>
                  <a:pt x="280" y="0"/>
                </a:lnTo>
                <a:lnTo>
                  <a:pt x="283" y="0"/>
                </a:lnTo>
                <a:lnTo>
                  <a:pt x="295" y="0"/>
                </a:lnTo>
                <a:lnTo>
                  <a:pt x="304" y="0"/>
                </a:lnTo>
                <a:lnTo>
                  <a:pt x="312" y="0"/>
                </a:lnTo>
                <a:lnTo>
                  <a:pt x="314" y="0"/>
                </a:lnTo>
                <a:lnTo>
                  <a:pt x="317" y="0"/>
                </a:lnTo>
                <a:lnTo>
                  <a:pt x="319" y="0"/>
                </a:lnTo>
                <a:lnTo>
                  <a:pt x="324" y="0"/>
                </a:lnTo>
                <a:lnTo>
                  <a:pt x="330" y="0"/>
                </a:lnTo>
                <a:lnTo>
                  <a:pt x="333" y="0"/>
                </a:lnTo>
                <a:lnTo>
                  <a:pt x="339" y="0"/>
                </a:lnTo>
                <a:lnTo>
                  <a:pt x="342" y="0"/>
                </a:lnTo>
                <a:lnTo>
                  <a:pt x="344" y="0"/>
                </a:lnTo>
                <a:lnTo>
                  <a:pt x="348" y="0"/>
                </a:lnTo>
                <a:lnTo>
                  <a:pt x="355" y="0"/>
                </a:lnTo>
                <a:lnTo>
                  <a:pt x="356" y="3"/>
                </a:lnTo>
                <a:lnTo>
                  <a:pt x="356" y="5"/>
                </a:lnTo>
                <a:lnTo>
                  <a:pt x="356" y="7"/>
                </a:lnTo>
                <a:lnTo>
                  <a:pt x="356" y="20"/>
                </a:lnTo>
                <a:lnTo>
                  <a:pt x="356" y="36"/>
                </a:lnTo>
                <a:lnTo>
                  <a:pt x="356" y="44"/>
                </a:lnTo>
                <a:lnTo>
                  <a:pt x="356" y="49"/>
                </a:lnTo>
                <a:lnTo>
                  <a:pt x="356" y="54"/>
                </a:lnTo>
                <a:lnTo>
                  <a:pt x="356" y="67"/>
                </a:lnTo>
                <a:lnTo>
                  <a:pt x="357" y="72"/>
                </a:lnTo>
                <a:lnTo>
                  <a:pt x="360" y="72"/>
                </a:lnTo>
                <a:lnTo>
                  <a:pt x="364" y="72"/>
                </a:lnTo>
                <a:lnTo>
                  <a:pt x="367" y="72"/>
                </a:lnTo>
                <a:lnTo>
                  <a:pt x="369" y="72"/>
                </a:lnTo>
                <a:lnTo>
                  <a:pt x="373" y="72"/>
                </a:lnTo>
                <a:lnTo>
                  <a:pt x="380" y="72"/>
                </a:lnTo>
                <a:lnTo>
                  <a:pt x="387" y="74"/>
                </a:lnTo>
                <a:lnTo>
                  <a:pt x="402" y="72"/>
                </a:lnTo>
                <a:lnTo>
                  <a:pt x="403" y="72"/>
                </a:lnTo>
                <a:lnTo>
                  <a:pt x="406" y="72"/>
                </a:lnTo>
                <a:lnTo>
                  <a:pt x="418" y="72"/>
                </a:lnTo>
                <a:lnTo>
                  <a:pt x="419" y="72"/>
                </a:lnTo>
                <a:lnTo>
                  <a:pt x="426" y="72"/>
                </a:lnTo>
                <a:lnTo>
                  <a:pt x="439" y="72"/>
                </a:lnTo>
                <a:lnTo>
                  <a:pt x="441" y="72"/>
                </a:lnTo>
                <a:lnTo>
                  <a:pt x="444" y="72"/>
                </a:lnTo>
                <a:lnTo>
                  <a:pt x="445" y="72"/>
                </a:lnTo>
                <a:lnTo>
                  <a:pt x="447" y="74"/>
                </a:lnTo>
                <a:lnTo>
                  <a:pt x="449" y="72"/>
                </a:lnTo>
                <a:lnTo>
                  <a:pt x="451" y="72"/>
                </a:lnTo>
                <a:lnTo>
                  <a:pt x="459" y="72"/>
                </a:lnTo>
                <a:lnTo>
                  <a:pt x="473" y="72"/>
                </a:lnTo>
                <a:lnTo>
                  <a:pt x="478" y="72"/>
                </a:lnTo>
                <a:lnTo>
                  <a:pt x="483" y="72"/>
                </a:lnTo>
                <a:lnTo>
                  <a:pt x="484" y="72"/>
                </a:lnTo>
                <a:lnTo>
                  <a:pt x="499" y="72"/>
                </a:lnTo>
                <a:lnTo>
                  <a:pt x="499" y="79"/>
                </a:lnTo>
                <a:lnTo>
                  <a:pt x="499" y="84"/>
                </a:lnTo>
                <a:lnTo>
                  <a:pt x="499" y="87"/>
                </a:lnTo>
                <a:lnTo>
                  <a:pt x="499" y="90"/>
                </a:lnTo>
                <a:lnTo>
                  <a:pt x="499" y="92"/>
                </a:lnTo>
                <a:lnTo>
                  <a:pt x="499" y="98"/>
                </a:lnTo>
                <a:lnTo>
                  <a:pt x="499" y="108"/>
                </a:lnTo>
                <a:lnTo>
                  <a:pt x="499" y="112"/>
                </a:lnTo>
                <a:lnTo>
                  <a:pt x="499" y="129"/>
                </a:lnTo>
                <a:lnTo>
                  <a:pt x="499" y="133"/>
                </a:lnTo>
                <a:lnTo>
                  <a:pt x="499" y="141"/>
                </a:lnTo>
                <a:lnTo>
                  <a:pt x="493" y="147"/>
                </a:lnTo>
                <a:lnTo>
                  <a:pt x="485" y="147"/>
                </a:lnTo>
                <a:lnTo>
                  <a:pt x="473" y="147"/>
                </a:lnTo>
                <a:lnTo>
                  <a:pt x="462" y="147"/>
                </a:lnTo>
                <a:lnTo>
                  <a:pt x="460" y="147"/>
                </a:lnTo>
                <a:lnTo>
                  <a:pt x="458" y="147"/>
                </a:lnTo>
                <a:lnTo>
                  <a:pt x="445" y="147"/>
                </a:lnTo>
                <a:lnTo>
                  <a:pt x="426" y="147"/>
                </a:lnTo>
                <a:lnTo>
                  <a:pt x="426" y="156"/>
                </a:lnTo>
                <a:lnTo>
                  <a:pt x="426" y="164"/>
                </a:lnTo>
                <a:lnTo>
                  <a:pt x="426" y="172"/>
                </a:lnTo>
                <a:lnTo>
                  <a:pt x="426" y="182"/>
                </a:lnTo>
                <a:lnTo>
                  <a:pt x="426" y="184"/>
                </a:lnTo>
                <a:lnTo>
                  <a:pt x="426" y="186"/>
                </a:lnTo>
                <a:lnTo>
                  <a:pt x="426" y="194"/>
                </a:lnTo>
                <a:lnTo>
                  <a:pt x="426" y="237"/>
                </a:lnTo>
                <a:lnTo>
                  <a:pt x="426" y="255"/>
                </a:lnTo>
                <a:lnTo>
                  <a:pt x="426" y="271"/>
                </a:lnTo>
                <a:lnTo>
                  <a:pt x="426" y="301"/>
                </a:lnTo>
                <a:lnTo>
                  <a:pt x="426" y="310"/>
                </a:lnTo>
                <a:lnTo>
                  <a:pt x="426" y="313"/>
                </a:lnTo>
                <a:lnTo>
                  <a:pt x="426" y="322"/>
                </a:lnTo>
                <a:lnTo>
                  <a:pt x="426" y="324"/>
                </a:lnTo>
                <a:lnTo>
                  <a:pt x="426" y="327"/>
                </a:lnTo>
                <a:lnTo>
                  <a:pt x="426" y="331"/>
                </a:lnTo>
                <a:lnTo>
                  <a:pt x="426" y="332"/>
                </a:lnTo>
                <a:lnTo>
                  <a:pt x="426" y="334"/>
                </a:lnTo>
                <a:lnTo>
                  <a:pt x="426" y="347"/>
                </a:lnTo>
                <a:lnTo>
                  <a:pt x="426" y="351"/>
                </a:lnTo>
                <a:lnTo>
                  <a:pt x="426" y="359"/>
                </a:lnTo>
                <a:lnTo>
                  <a:pt x="426" y="363"/>
                </a:lnTo>
                <a:lnTo>
                  <a:pt x="426" y="368"/>
                </a:lnTo>
                <a:lnTo>
                  <a:pt x="426" y="372"/>
                </a:lnTo>
                <a:lnTo>
                  <a:pt x="426" y="374"/>
                </a:lnTo>
                <a:lnTo>
                  <a:pt x="426" y="383"/>
                </a:lnTo>
                <a:lnTo>
                  <a:pt x="426" y="392"/>
                </a:lnTo>
                <a:lnTo>
                  <a:pt x="426" y="414"/>
                </a:lnTo>
                <a:lnTo>
                  <a:pt x="426" y="416"/>
                </a:lnTo>
                <a:lnTo>
                  <a:pt x="426" y="418"/>
                </a:lnTo>
                <a:lnTo>
                  <a:pt x="426" y="422"/>
                </a:lnTo>
                <a:lnTo>
                  <a:pt x="426" y="431"/>
                </a:lnTo>
                <a:lnTo>
                  <a:pt x="426" y="434"/>
                </a:lnTo>
                <a:lnTo>
                  <a:pt x="426" y="447"/>
                </a:lnTo>
                <a:lnTo>
                  <a:pt x="413" y="447"/>
                </a:lnTo>
                <a:lnTo>
                  <a:pt x="406" y="447"/>
                </a:lnTo>
                <a:lnTo>
                  <a:pt x="405" y="447"/>
                </a:lnTo>
                <a:lnTo>
                  <a:pt x="402" y="447"/>
                </a:lnTo>
                <a:lnTo>
                  <a:pt x="401" y="447"/>
                </a:lnTo>
                <a:lnTo>
                  <a:pt x="396" y="447"/>
                </a:lnTo>
                <a:lnTo>
                  <a:pt x="395" y="447"/>
                </a:lnTo>
                <a:lnTo>
                  <a:pt x="392" y="447"/>
                </a:lnTo>
                <a:lnTo>
                  <a:pt x="390" y="447"/>
                </a:lnTo>
                <a:lnTo>
                  <a:pt x="387" y="447"/>
                </a:lnTo>
                <a:lnTo>
                  <a:pt x="384" y="447"/>
                </a:lnTo>
                <a:lnTo>
                  <a:pt x="380" y="447"/>
                </a:lnTo>
                <a:lnTo>
                  <a:pt x="372" y="447"/>
                </a:lnTo>
                <a:lnTo>
                  <a:pt x="369" y="447"/>
                </a:lnTo>
                <a:lnTo>
                  <a:pt x="364" y="447"/>
                </a:lnTo>
                <a:lnTo>
                  <a:pt x="359" y="447"/>
                </a:lnTo>
                <a:lnTo>
                  <a:pt x="355" y="447"/>
                </a:lnTo>
                <a:lnTo>
                  <a:pt x="347" y="447"/>
                </a:lnTo>
                <a:lnTo>
                  <a:pt x="334" y="447"/>
                </a:lnTo>
                <a:lnTo>
                  <a:pt x="331" y="447"/>
                </a:lnTo>
                <a:lnTo>
                  <a:pt x="325" y="447"/>
                </a:lnTo>
                <a:lnTo>
                  <a:pt x="322" y="447"/>
                </a:lnTo>
                <a:lnTo>
                  <a:pt x="319" y="447"/>
                </a:lnTo>
                <a:lnTo>
                  <a:pt x="311" y="447"/>
                </a:lnTo>
                <a:lnTo>
                  <a:pt x="305" y="447"/>
                </a:lnTo>
                <a:lnTo>
                  <a:pt x="293" y="447"/>
                </a:lnTo>
                <a:lnTo>
                  <a:pt x="282" y="447"/>
                </a:lnTo>
                <a:lnTo>
                  <a:pt x="270" y="447"/>
                </a:lnTo>
                <a:lnTo>
                  <a:pt x="268" y="447"/>
                </a:lnTo>
                <a:lnTo>
                  <a:pt x="251" y="445"/>
                </a:lnTo>
                <a:lnTo>
                  <a:pt x="241" y="445"/>
                </a:lnTo>
                <a:lnTo>
                  <a:pt x="220" y="447"/>
                </a:lnTo>
                <a:lnTo>
                  <a:pt x="217" y="447"/>
                </a:lnTo>
                <a:lnTo>
                  <a:pt x="211" y="447"/>
                </a:lnTo>
                <a:lnTo>
                  <a:pt x="181" y="447"/>
                </a:lnTo>
                <a:lnTo>
                  <a:pt x="179" y="447"/>
                </a:lnTo>
                <a:lnTo>
                  <a:pt x="178" y="447"/>
                </a:lnTo>
                <a:lnTo>
                  <a:pt x="168" y="447"/>
                </a:lnTo>
                <a:lnTo>
                  <a:pt x="154" y="447"/>
                </a:lnTo>
                <a:lnTo>
                  <a:pt x="134" y="447"/>
                </a:lnTo>
                <a:lnTo>
                  <a:pt x="126" y="447"/>
                </a:lnTo>
                <a:lnTo>
                  <a:pt x="125" y="447"/>
                </a:lnTo>
                <a:lnTo>
                  <a:pt x="117" y="447"/>
                </a:lnTo>
                <a:lnTo>
                  <a:pt x="112" y="447"/>
                </a:lnTo>
                <a:lnTo>
                  <a:pt x="108" y="447"/>
                </a:lnTo>
                <a:lnTo>
                  <a:pt x="106" y="447"/>
                </a:lnTo>
                <a:lnTo>
                  <a:pt x="102" y="447"/>
                </a:lnTo>
                <a:lnTo>
                  <a:pt x="100" y="447"/>
                </a:lnTo>
                <a:lnTo>
                  <a:pt x="94" y="445"/>
                </a:lnTo>
                <a:lnTo>
                  <a:pt x="85" y="445"/>
                </a:lnTo>
                <a:lnTo>
                  <a:pt x="81" y="447"/>
                </a:lnTo>
                <a:lnTo>
                  <a:pt x="70" y="447"/>
                </a:lnTo>
                <a:lnTo>
                  <a:pt x="69" y="447"/>
                </a:lnTo>
                <a:lnTo>
                  <a:pt x="65" y="447"/>
                </a:lnTo>
                <a:lnTo>
                  <a:pt x="58" y="447"/>
                </a:lnTo>
                <a:lnTo>
                  <a:pt x="47" y="447"/>
                </a:lnTo>
                <a:lnTo>
                  <a:pt x="43" y="447"/>
                </a:lnTo>
                <a:lnTo>
                  <a:pt x="40" y="447"/>
                </a:lnTo>
                <a:lnTo>
                  <a:pt x="35" y="447"/>
                </a:lnTo>
                <a:lnTo>
                  <a:pt x="34" y="447"/>
                </a:lnTo>
                <a:lnTo>
                  <a:pt x="30" y="447"/>
                </a:lnTo>
                <a:lnTo>
                  <a:pt x="28" y="447"/>
                </a:lnTo>
                <a:lnTo>
                  <a:pt x="23" y="447"/>
                </a:lnTo>
                <a:lnTo>
                  <a:pt x="12" y="447"/>
                </a:lnTo>
                <a:lnTo>
                  <a:pt x="0" y="447"/>
                </a:lnTo>
                <a:lnTo>
                  <a:pt x="0" y="437"/>
                </a:lnTo>
                <a:lnTo>
                  <a:pt x="0" y="435"/>
                </a:lnTo>
                <a:lnTo>
                  <a:pt x="0" y="423"/>
                </a:lnTo>
                <a:lnTo>
                  <a:pt x="0" y="420"/>
                </a:lnTo>
                <a:lnTo>
                  <a:pt x="0" y="415"/>
                </a:lnTo>
                <a:lnTo>
                  <a:pt x="0" y="396"/>
                </a:lnTo>
                <a:lnTo>
                  <a:pt x="0" y="383"/>
                </a:lnTo>
                <a:lnTo>
                  <a:pt x="0" y="372"/>
                </a:lnTo>
                <a:lnTo>
                  <a:pt x="0" y="357"/>
                </a:lnTo>
                <a:lnTo>
                  <a:pt x="0" y="346"/>
                </a:lnTo>
                <a:lnTo>
                  <a:pt x="0" y="333"/>
                </a:lnTo>
                <a:lnTo>
                  <a:pt x="0" y="324"/>
                </a:lnTo>
                <a:lnTo>
                  <a:pt x="0" y="322"/>
                </a:lnTo>
                <a:lnTo>
                  <a:pt x="0" y="313"/>
                </a:lnTo>
                <a:lnTo>
                  <a:pt x="0" y="310"/>
                </a:lnTo>
                <a:lnTo>
                  <a:pt x="0" y="295"/>
                </a:lnTo>
                <a:lnTo>
                  <a:pt x="0" y="285"/>
                </a:lnTo>
                <a:lnTo>
                  <a:pt x="0" y="269"/>
                </a:lnTo>
                <a:lnTo>
                  <a:pt x="0" y="258"/>
                </a:lnTo>
                <a:lnTo>
                  <a:pt x="0" y="253"/>
                </a:lnTo>
                <a:lnTo>
                  <a:pt x="0" y="247"/>
                </a:lnTo>
                <a:lnTo>
                  <a:pt x="0" y="239"/>
                </a:lnTo>
                <a:lnTo>
                  <a:pt x="0" y="235"/>
                </a:lnTo>
                <a:lnTo>
                  <a:pt x="0" y="230"/>
                </a:lnTo>
                <a:lnTo>
                  <a:pt x="0" y="222"/>
                </a:lnTo>
                <a:lnTo>
                  <a:pt x="6" y="222"/>
                </a:lnTo>
                <a:lnTo>
                  <a:pt x="14" y="222"/>
                </a:lnTo>
                <a:lnTo>
                  <a:pt x="19" y="222"/>
                </a:lnTo>
                <a:lnTo>
                  <a:pt x="24" y="222"/>
                </a:lnTo>
                <a:lnTo>
                  <a:pt x="29" y="222"/>
                </a:lnTo>
                <a:lnTo>
                  <a:pt x="34" y="222"/>
                </a:lnTo>
                <a:lnTo>
                  <a:pt x="36" y="222"/>
                </a:lnTo>
                <a:lnTo>
                  <a:pt x="41" y="222"/>
                </a:lnTo>
                <a:lnTo>
                  <a:pt x="48" y="222"/>
                </a:lnTo>
                <a:lnTo>
                  <a:pt x="56" y="222"/>
                </a:lnTo>
                <a:lnTo>
                  <a:pt x="59" y="222"/>
                </a:lnTo>
                <a:lnTo>
                  <a:pt x="68" y="222"/>
                </a:lnTo>
                <a:lnTo>
                  <a:pt x="70" y="222"/>
                </a:lnTo>
                <a:lnTo>
                  <a:pt x="96" y="222"/>
                </a:lnTo>
                <a:lnTo>
                  <a:pt x="100" y="222"/>
                </a:lnTo>
                <a:lnTo>
                  <a:pt x="105" y="222"/>
                </a:lnTo>
                <a:lnTo>
                  <a:pt x="109" y="222"/>
                </a:lnTo>
                <a:lnTo>
                  <a:pt x="117" y="222"/>
                </a:lnTo>
                <a:lnTo>
                  <a:pt x="125" y="222"/>
                </a:lnTo>
                <a:lnTo>
                  <a:pt x="139" y="222"/>
                </a:lnTo>
                <a:lnTo>
                  <a:pt x="145" y="222"/>
                </a:lnTo>
                <a:lnTo>
                  <a:pt x="149" y="222"/>
                </a:lnTo>
                <a:lnTo>
                  <a:pt x="159" y="222"/>
                </a:lnTo>
                <a:lnTo>
                  <a:pt x="168" y="222"/>
                </a:lnTo>
                <a:lnTo>
                  <a:pt x="173" y="222"/>
                </a:lnTo>
                <a:lnTo>
                  <a:pt x="176" y="222"/>
                </a:lnTo>
                <a:lnTo>
                  <a:pt x="178" y="219"/>
                </a:lnTo>
                <a:lnTo>
                  <a:pt x="178" y="205"/>
                </a:lnTo>
                <a:lnTo>
                  <a:pt x="178" y="204"/>
                </a:lnTo>
                <a:lnTo>
                  <a:pt x="178" y="199"/>
                </a:lnTo>
                <a:lnTo>
                  <a:pt x="178" y="192"/>
                </a:lnTo>
                <a:lnTo>
                  <a:pt x="178" y="186"/>
                </a:lnTo>
                <a:lnTo>
                  <a:pt x="178" y="176"/>
                </a:lnTo>
                <a:lnTo>
                  <a:pt x="178" y="162"/>
                </a:lnTo>
                <a:lnTo>
                  <a:pt x="178" y="160"/>
                </a:lnTo>
                <a:lnTo>
                  <a:pt x="178" y="148"/>
                </a:lnTo>
                <a:lnTo>
                  <a:pt x="180" y="148"/>
                </a:lnTo>
                <a:lnTo>
                  <a:pt x="186" y="148"/>
                </a:lnTo>
                <a:lnTo>
                  <a:pt x="189" y="148"/>
                </a:lnTo>
                <a:lnTo>
                  <a:pt x="194" y="148"/>
                </a:lnTo>
                <a:lnTo>
                  <a:pt x="196" y="148"/>
                </a:lnTo>
                <a:lnTo>
                  <a:pt x="204" y="147"/>
                </a:lnTo>
                <a:lnTo>
                  <a:pt x="208" y="148"/>
                </a:lnTo>
                <a:lnTo>
                  <a:pt x="211" y="148"/>
                </a:lnTo>
                <a:lnTo>
                  <a:pt x="212" y="148"/>
                </a:lnTo>
                <a:lnTo>
                  <a:pt x="214" y="144"/>
                </a:lnTo>
                <a:lnTo>
                  <a:pt x="214" y="140"/>
                </a:lnTo>
                <a:lnTo>
                  <a:pt x="214" y="123"/>
                </a:lnTo>
                <a:lnTo>
                  <a:pt x="214" y="121"/>
                </a:lnTo>
                <a:lnTo>
                  <a:pt x="214" y="115"/>
                </a:lnTo>
                <a:lnTo>
                  <a:pt x="213" y="92"/>
                </a:lnTo>
                <a:lnTo>
                  <a:pt x="214" y="89"/>
                </a:lnTo>
                <a:lnTo>
                  <a:pt x="214" y="80"/>
                </a:lnTo>
                <a:lnTo>
                  <a:pt x="214" y="76"/>
                </a:lnTo>
                <a:lnTo>
                  <a:pt x="214" y="74"/>
                </a:lnTo>
                <a:lnTo>
                  <a:pt x="214" y="67"/>
                </a:lnTo>
                <a:lnTo>
                  <a:pt x="214" y="64"/>
                </a:lnTo>
                <a:lnTo>
                  <a:pt x="214" y="59"/>
                </a:lnTo>
                <a:lnTo>
                  <a:pt x="213" y="55"/>
                </a:lnTo>
                <a:lnTo>
                  <a:pt x="213" y="54"/>
                </a:lnTo>
                <a:lnTo>
                  <a:pt x="214" y="52"/>
                </a:lnTo>
                <a:lnTo>
                  <a:pt x="214" y="43"/>
                </a:lnTo>
                <a:lnTo>
                  <a:pt x="214" y="37"/>
                </a:lnTo>
                <a:lnTo>
                  <a:pt x="214" y="32"/>
                </a:lnTo>
                <a:lnTo>
                  <a:pt x="214" y="23"/>
                </a:lnTo>
                <a:lnTo>
                  <a:pt x="214" y="22"/>
                </a:lnTo>
                <a:lnTo>
                  <a:pt x="214" y="18"/>
                </a:lnTo>
                <a:lnTo>
                  <a:pt x="214" y="12"/>
                </a:lnTo>
                <a:lnTo>
                  <a:pt x="214" y="5"/>
                </a:lnTo>
                <a:lnTo>
                  <a:pt x="214"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7" name="Freeform 319"/>
          <p:cNvSpPr>
            <a:spLocks/>
          </p:cNvSpPr>
          <p:nvPr/>
        </p:nvSpPr>
        <p:spPr bwMode="auto">
          <a:xfrm>
            <a:off x="8050214" y="4862514"/>
            <a:ext cx="860425" cy="566737"/>
          </a:xfrm>
          <a:custGeom>
            <a:avLst/>
            <a:gdLst>
              <a:gd name="T0" fmla="*/ 2147483646 w 595"/>
              <a:gd name="T1" fmla="*/ 2147483646 h 405"/>
              <a:gd name="T2" fmla="*/ 2147483646 w 595"/>
              <a:gd name="T3" fmla="*/ 2147483646 h 405"/>
              <a:gd name="T4" fmla="*/ 2147483646 w 595"/>
              <a:gd name="T5" fmla="*/ 2147483646 h 405"/>
              <a:gd name="T6" fmla="*/ 2147483646 w 595"/>
              <a:gd name="T7" fmla="*/ 2147483646 h 405"/>
              <a:gd name="T8" fmla="*/ 2147483646 w 595"/>
              <a:gd name="T9" fmla="*/ 2147483646 h 405"/>
              <a:gd name="T10" fmla="*/ 2147483646 w 595"/>
              <a:gd name="T11" fmla="*/ 2147483646 h 405"/>
              <a:gd name="T12" fmla="*/ 2147483646 w 595"/>
              <a:gd name="T13" fmla="*/ 0 h 405"/>
              <a:gd name="T14" fmla="*/ 2147483646 w 595"/>
              <a:gd name="T15" fmla="*/ 2147483646 h 405"/>
              <a:gd name="T16" fmla="*/ 2147483646 w 595"/>
              <a:gd name="T17" fmla="*/ 2147483646 h 405"/>
              <a:gd name="T18" fmla="*/ 2147483646 w 595"/>
              <a:gd name="T19" fmla="*/ 2147483646 h 405"/>
              <a:gd name="T20" fmla="*/ 2147483646 w 595"/>
              <a:gd name="T21" fmla="*/ 2147483646 h 405"/>
              <a:gd name="T22" fmla="*/ 2147483646 w 595"/>
              <a:gd name="T23" fmla="*/ 2147483646 h 405"/>
              <a:gd name="T24" fmla="*/ 2147483646 w 595"/>
              <a:gd name="T25" fmla="*/ 2147483646 h 405"/>
              <a:gd name="T26" fmla="*/ 2147483646 w 595"/>
              <a:gd name="T27" fmla="*/ 2147483646 h 405"/>
              <a:gd name="T28" fmla="*/ 2147483646 w 595"/>
              <a:gd name="T29" fmla="*/ 2147483646 h 405"/>
              <a:gd name="T30" fmla="*/ 2147483646 w 595"/>
              <a:gd name="T31" fmla="*/ 2147483646 h 405"/>
              <a:gd name="T32" fmla="*/ 2147483646 w 595"/>
              <a:gd name="T33" fmla="*/ 2147483646 h 405"/>
              <a:gd name="T34" fmla="*/ 2147483646 w 595"/>
              <a:gd name="T35" fmla="*/ 2147483646 h 405"/>
              <a:gd name="T36" fmla="*/ 2147483646 w 595"/>
              <a:gd name="T37" fmla="*/ 2147483646 h 405"/>
              <a:gd name="T38" fmla="*/ 2147483646 w 595"/>
              <a:gd name="T39" fmla="*/ 2147483646 h 405"/>
              <a:gd name="T40" fmla="*/ 2147483646 w 595"/>
              <a:gd name="T41" fmla="*/ 2147483646 h 405"/>
              <a:gd name="T42" fmla="*/ 2147483646 w 595"/>
              <a:gd name="T43" fmla="*/ 2147483646 h 405"/>
              <a:gd name="T44" fmla="*/ 2147483646 w 595"/>
              <a:gd name="T45" fmla="*/ 2147483646 h 405"/>
              <a:gd name="T46" fmla="*/ 2147483646 w 595"/>
              <a:gd name="T47" fmla="*/ 2147483646 h 405"/>
              <a:gd name="T48" fmla="*/ 2147483646 w 595"/>
              <a:gd name="T49" fmla="*/ 2147483646 h 405"/>
              <a:gd name="T50" fmla="*/ 2147483646 w 595"/>
              <a:gd name="T51" fmla="*/ 2147483646 h 405"/>
              <a:gd name="T52" fmla="*/ 2147483646 w 595"/>
              <a:gd name="T53" fmla="*/ 2147483646 h 405"/>
              <a:gd name="T54" fmla="*/ 2147483646 w 595"/>
              <a:gd name="T55" fmla="*/ 2147483646 h 405"/>
              <a:gd name="T56" fmla="*/ 2147483646 w 595"/>
              <a:gd name="T57" fmla="*/ 2147483646 h 405"/>
              <a:gd name="T58" fmla="*/ 2147483646 w 595"/>
              <a:gd name="T59" fmla="*/ 2147483646 h 405"/>
              <a:gd name="T60" fmla="*/ 2147483646 w 595"/>
              <a:gd name="T61" fmla="*/ 2147483646 h 405"/>
              <a:gd name="T62" fmla="*/ 2147483646 w 595"/>
              <a:gd name="T63" fmla="*/ 2147483646 h 405"/>
              <a:gd name="T64" fmla="*/ 2147483646 w 595"/>
              <a:gd name="T65" fmla="*/ 2147483646 h 405"/>
              <a:gd name="T66" fmla="*/ 2147483646 w 595"/>
              <a:gd name="T67" fmla="*/ 2147483646 h 405"/>
              <a:gd name="T68" fmla="*/ 2147483646 w 595"/>
              <a:gd name="T69" fmla="*/ 2147483646 h 405"/>
              <a:gd name="T70" fmla="*/ 2147483646 w 595"/>
              <a:gd name="T71" fmla="*/ 2147483646 h 405"/>
              <a:gd name="T72" fmla="*/ 2147483646 w 595"/>
              <a:gd name="T73" fmla="*/ 2147483646 h 405"/>
              <a:gd name="T74" fmla="*/ 2147483646 w 595"/>
              <a:gd name="T75" fmla="*/ 2147483646 h 405"/>
              <a:gd name="T76" fmla="*/ 2147483646 w 595"/>
              <a:gd name="T77" fmla="*/ 2147483646 h 405"/>
              <a:gd name="T78" fmla="*/ 2147483646 w 595"/>
              <a:gd name="T79" fmla="*/ 2147483646 h 405"/>
              <a:gd name="T80" fmla="*/ 0 w 595"/>
              <a:gd name="T81" fmla="*/ 2147483646 h 405"/>
              <a:gd name="T82" fmla="*/ 2147483646 w 595"/>
              <a:gd name="T83" fmla="*/ 2147483646 h 405"/>
              <a:gd name="T84" fmla="*/ 2147483646 w 595"/>
              <a:gd name="T85" fmla="*/ 2147483646 h 405"/>
              <a:gd name="T86" fmla="*/ 2147483646 w 595"/>
              <a:gd name="T87" fmla="*/ 2147483646 h 405"/>
              <a:gd name="T88" fmla="*/ 2147483646 w 595"/>
              <a:gd name="T89" fmla="*/ 2147483646 h 405"/>
              <a:gd name="T90" fmla="*/ 2147483646 w 595"/>
              <a:gd name="T91" fmla="*/ 2147483646 h 405"/>
              <a:gd name="T92" fmla="*/ 2147483646 w 595"/>
              <a:gd name="T93" fmla="*/ 2147483646 h 405"/>
              <a:gd name="T94" fmla="*/ 2147483646 w 595"/>
              <a:gd name="T95" fmla="*/ 2147483646 h 405"/>
              <a:gd name="T96" fmla="*/ 2147483646 w 595"/>
              <a:gd name="T97" fmla="*/ 2147483646 h 405"/>
              <a:gd name="T98" fmla="*/ 2147483646 w 595"/>
              <a:gd name="T99" fmla="*/ 2147483646 h 405"/>
              <a:gd name="T100" fmla="*/ 2147483646 w 595"/>
              <a:gd name="T101" fmla="*/ 2147483646 h 405"/>
              <a:gd name="T102" fmla="*/ 2147483646 w 595"/>
              <a:gd name="T103" fmla="*/ 2147483646 h 4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405"/>
              <a:gd name="T158" fmla="*/ 595 w 595"/>
              <a:gd name="T159" fmla="*/ 405 h 4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405">
                <a:moveTo>
                  <a:pt x="150" y="1"/>
                </a:moveTo>
                <a:lnTo>
                  <a:pt x="162" y="1"/>
                </a:lnTo>
                <a:lnTo>
                  <a:pt x="173" y="1"/>
                </a:lnTo>
                <a:lnTo>
                  <a:pt x="179" y="1"/>
                </a:lnTo>
                <a:lnTo>
                  <a:pt x="181" y="1"/>
                </a:lnTo>
                <a:lnTo>
                  <a:pt x="184" y="1"/>
                </a:lnTo>
                <a:lnTo>
                  <a:pt x="185" y="1"/>
                </a:lnTo>
                <a:lnTo>
                  <a:pt x="191" y="1"/>
                </a:lnTo>
                <a:lnTo>
                  <a:pt x="194" y="1"/>
                </a:lnTo>
                <a:lnTo>
                  <a:pt x="198" y="1"/>
                </a:lnTo>
                <a:lnTo>
                  <a:pt x="209" y="1"/>
                </a:lnTo>
                <a:lnTo>
                  <a:pt x="216" y="1"/>
                </a:lnTo>
                <a:lnTo>
                  <a:pt x="220" y="1"/>
                </a:lnTo>
                <a:lnTo>
                  <a:pt x="221" y="1"/>
                </a:lnTo>
                <a:lnTo>
                  <a:pt x="232" y="1"/>
                </a:lnTo>
                <a:lnTo>
                  <a:pt x="236" y="0"/>
                </a:lnTo>
                <a:lnTo>
                  <a:pt x="245" y="0"/>
                </a:lnTo>
                <a:lnTo>
                  <a:pt x="250" y="1"/>
                </a:lnTo>
                <a:lnTo>
                  <a:pt x="253" y="1"/>
                </a:lnTo>
                <a:lnTo>
                  <a:pt x="257" y="1"/>
                </a:lnTo>
                <a:lnTo>
                  <a:pt x="259" y="1"/>
                </a:lnTo>
                <a:lnTo>
                  <a:pt x="262" y="1"/>
                </a:lnTo>
                <a:lnTo>
                  <a:pt x="268" y="1"/>
                </a:lnTo>
                <a:lnTo>
                  <a:pt x="276" y="1"/>
                </a:lnTo>
                <a:lnTo>
                  <a:pt x="277" y="1"/>
                </a:lnTo>
                <a:lnTo>
                  <a:pt x="284" y="1"/>
                </a:lnTo>
                <a:lnTo>
                  <a:pt x="305" y="1"/>
                </a:lnTo>
                <a:lnTo>
                  <a:pt x="319" y="1"/>
                </a:lnTo>
                <a:lnTo>
                  <a:pt x="328" y="1"/>
                </a:lnTo>
                <a:lnTo>
                  <a:pt x="330" y="1"/>
                </a:lnTo>
                <a:lnTo>
                  <a:pt x="332" y="1"/>
                </a:lnTo>
                <a:lnTo>
                  <a:pt x="361" y="1"/>
                </a:lnTo>
                <a:lnTo>
                  <a:pt x="368" y="1"/>
                </a:lnTo>
                <a:lnTo>
                  <a:pt x="371" y="1"/>
                </a:lnTo>
                <a:lnTo>
                  <a:pt x="392" y="0"/>
                </a:lnTo>
                <a:lnTo>
                  <a:pt x="402" y="0"/>
                </a:lnTo>
                <a:lnTo>
                  <a:pt x="419" y="1"/>
                </a:lnTo>
                <a:lnTo>
                  <a:pt x="421" y="1"/>
                </a:lnTo>
                <a:lnTo>
                  <a:pt x="433" y="1"/>
                </a:lnTo>
                <a:lnTo>
                  <a:pt x="442" y="5"/>
                </a:lnTo>
                <a:lnTo>
                  <a:pt x="444" y="1"/>
                </a:lnTo>
                <a:lnTo>
                  <a:pt x="460" y="23"/>
                </a:lnTo>
                <a:lnTo>
                  <a:pt x="468" y="26"/>
                </a:lnTo>
                <a:lnTo>
                  <a:pt x="468" y="38"/>
                </a:lnTo>
                <a:lnTo>
                  <a:pt x="468" y="43"/>
                </a:lnTo>
                <a:lnTo>
                  <a:pt x="468" y="49"/>
                </a:lnTo>
                <a:lnTo>
                  <a:pt x="468" y="63"/>
                </a:lnTo>
                <a:lnTo>
                  <a:pt x="468" y="64"/>
                </a:lnTo>
                <a:lnTo>
                  <a:pt x="468" y="70"/>
                </a:lnTo>
                <a:lnTo>
                  <a:pt x="468" y="72"/>
                </a:lnTo>
                <a:lnTo>
                  <a:pt x="468" y="74"/>
                </a:lnTo>
                <a:lnTo>
                  <a:pt x="468" y="79"/>
                </a:lnTo>
                <a:lnTo>
                  <a:pt x="468" y="86"/>
                </a:lnTo>
                <a:lnTo>
                  <a:pt x="468" y="93"/>
                </a:lnTo>
                <a:lnTo>
                  <a:pt x="468" y="98"/>
                </a:lnTo>
                <a:lnTo>
                  <a:pt x="468" y="104"/>
                </a:lnTo>
                <a:lnTo>
                  <a:pt x="468" y="112"/>
                </a:lnTo>
                <a:lnTo>
                  <a:pt x="468" y="121"/>
                </a:lnTo>
                <a:lnTo>
                  <a:pt x="468" y="124"/>
                </a:lnTo>
                <a:lnTo>
                  <a:pt x="468" y="130"/>
                </a:lnTo>
                <a:lnTo>
                  <a:pt x="469" y="136"/>
                </a:lnTo>
                <a:lnTo>
                  <a:pt x="469" y="146"/>
                </a:lnTo>
                <a:lnTo>
                  <a:pt x="469" y="174"/>
                </a:lnTo>
                <a:lnTo>
                  <a:pt x="469" y="179"/>
                </a:lnTo>
                <a:lnTo>
                  <a:pt x="470" y="184"/>
                </a:lnTo>
                <a:lnTo>
                  <a:pt x="482" y="198"/>
                </a:lnTo>
                <a:lnTo>
                  <a:pt x="502" y="204"/>
                </a:lnTo>
                <a:lnTo>
                  <a:pt x="504" y="206"/>
                </a:lnTo>
                <a:lnTo>
                  <a:pt x="515" y="213"/>
                </a:lnTo>
                <a:lnTo>
                  <a:pt x="520" y="225"/>
                </a:lnTo>
                <a:lnTo>
                  <a:pt x="525" y="233"/>
                </a:lnTo>
                <a:lnTo>
                  <a:pt x="528" y="237"/>
                </a:lnTo>
                <a:lnTo>
                  <a:pt x="537" y="242"/>
                </a:lnTo>
                <a:lnTo>
                  <a:pt x="543" y="242"/>
                </a:lnTo>
                <a:lnTo>
                  <a:pt x="565" y="242"/>
                </a:lnTo>
                <a:lnTo>
                  <a:pt x="575" y="248"/>
                </a:lnTo>
                <a:lnTo>
                  <a:pt x="589" y="242"/>
                </a:lnTo>
                <a:lnTo>
                  <a:pt x="591" y="247"/>
                </a:lnTo>
                <a:lnTo>
                  <a:pt x="594" y="259"/>
                </a:lnTo>
                <a:lnTo>
                  <a:pt x="588" y="265"/>
                </a:lnTo>
                <a:lnTo>
                  <a:pt x="583" y="267"/>
                </a:lnTo>
                <a:lnTo>
                  <a:pt x="579" y="266"/>
                </a:lnTo>
                <a:lnTo>
                  <a:pt x="578" y="266"/>
                </a:lnTo>
                <a:lnTo>
                  <a:pt x="572" y="258"/>
                </a:lnTo>
                <a:lnTo>
                  <a:pt x="567" y="255"/>
                </a:lnTo>
                <a:lnTo>
                  <a:pt x="556" y="254"/>
                </a:lnTo>
                <a:lnTo>
                  <a:pt x="551" y="255"/>
                </a:lnTo>
                <a:lnTo>
                  <a:pt x="548" y="256"/>
                </a:lnTo>
                <a:lnTo>
                  <a:pt x="542" y="274"/>
                </a:lnTo>
                <a:lnTo>
                  <a:pt x="534" y="272"/>
                </a:lnTo>
                <a:lnTo>
                  <a:pt x="528" y="267"/>
                </a:lnTo>
                <a:lnTo>
                  <a:pt x="522" y="261"/>
                </a:lnTo>
                <a:lnTo>
                  <a:pt x="512" y="256"/>
                </a:lnTo>
                <a:lnTo>
                  <a:pt x="510" y="256"/>
                </a:lnTo>
                <a:lnTo>
                  <a:pt x="509" y="255"/>
                </a:lnTo>
                <a:lnTo>
                  <a:pt x="506" y="253"/>
                </a:lnTo>
                <a:lnTo>
                  <a:pt x="503" y="250"/>
                </a:lnTo>
                <a:lnTo>
                  <a:pt x="498" y="247"/>
                </a:lnTo>
                <a:lnTo>
                  <a:pt x="493" y="242"/>
                </a:lnTo>
                <a:lnTo>
                  <a:pt x="492" y="241"/>
                </a:lnTo>
                <a:lnTo>
                  <a:pt x="489" y="240"/>
                </a:lnTo>
                <a:lnTo>
                  <a:pt x="485" y="237"/>
                </a:lnTo>
                <a:lnTo>
                  <a:pt x="470" y="231"/>
                </a:lnTo>
                <a:lnTo>
                  <a:pt x="470" y="241"/>
                </a:lnTo>
                <a:lnTo>
                  <a:pt x="465" y="255"/>
                </a:lnTo>
                <a:lnTo>
                  <a:pt x="458" y="256"/>
                </a:lnTo>
                <a:lnTo>
                  <a:pt x="452" y="256"/>
                </a:lnTo>
                <a:lnTo>
                  <a:pt x="447" y="257"/>
                </a:lnTo>
                <a:lnTo>
                  <a:pt x="445" y="257"/>
                </a:lnTo>
                <a:lnTo>
                  <a:pt x="437" y="259"/>
                </a:lnTo>
                <a:lnTo>
                  <a:pt x="432" y="247"/>
                </a:lnTo>
                <a:lnTo>
                  <a:pt x="430" y="253"/>
                </a:lnTo>
                <a:lnTo>
                  <a:pt x="429" y="263"/>
                </a:lnTo>
                <a:lnTo>
                  <a:pt x="423" y="267"/>
                </a:lnTo>
                <a:lnTo>
                  <a:pt x="416" y="270"/>
                </a:lnTo>
                <a:lnTo>
                  <a:pt x="407" y="258"/>
                </a:lnTo>
                <a:lnTo>
                  <a:pt x="394" y="273"/>
                </a:lnTo>
                <a:lnTo>
                  <a:pt x="387" y="271"/>
                </a:lnTo>
                <a:lnTo>
                  <a:pt x="377" y="268"/>
                </a:lnTo>
                <a:lnTo>
                  <a:pt x="374" y="267"/>
                </a:lnTo>
                <a:lnTo>
                  <a:pt x="372" y="266"/>
                </a:lnTo>
                <a:lnTo>
                  <a:pt x="363" y="265"/>
                </a:lnTo>
                <a:lnTo>
                  <a:pt x="361" y="265"/>
                </a:lnTo>
                <a:lnTo>
                  <a:pt x="360" y="274"/>
                </a:lnTo>
                <a:lnTo>
                  <a:pt x="361" y="278"/>
                </a:lnTo>
                <a:lnTo>
                  <a:pt x="345" y="272"/>
                </a:lnTo>
                <a:lnTo>
                  <a:pt x="338" y="273"/>
                </a:lnTo>
                <a:lnTo>
                  <a:pt x="336" y="272"/>
                </a:lnTo>
                <a:lnTo>
                  <a:pt x="335" y="272"/>
                </a:lnTo>
                <a:lnTo>
                  <a:pt x="331" y="272"/>
                </a:lnTo>
                <a:lnTo>
                  <a:pt x="325" y="287"/>
                </a:lnTo>
                <a:lnTo>
                  <a:pt x="325" y="289"/>
                </a:lnTo>
                <a:lnTo>
                  <a:pt x="322" y="290"/>
                </a:lnTo>
                <a:lnTo>
                  <a:pt x="319" y="296"/>
                </a:lnTo>
                <a:lnTo>
                  <a:pt x="317" y="298"/>
                </a:lnTo>
                <a:lnTo>
                  <a:pt x="317" y="299"/>
                </a:lnTo>
                <a:lnTo>
                  <a:pt x="313" y="327"/>
                </a:lnTo>
                <a:lnTo>
                  <a:pt x="299" y="343"/>
                </a:lnTo>
                <a:lnTo>
                  <a:pt x="293" y="346"/>
                </a:lnTo>
                <a:lnTo>
                  <a:pt x="288" y="348"/>
                </a:lnTo>
                <a:lnTo>
                  <a:pt x="286" y="348"/>
                </a:lnTo>
                <a:lnTo>
                  <a:pt x="279" y="349"/>
                </a:lnTo>
                <a:lnTo>
                  <a:pt x="275" y="350"/>
                </a:lnTo>
                <a:lnTo>
                  <a:pt x="272" y="350"/>
                </a:lnTo>
                <a:lnTo>
                  <a:pt x="268" y="348"/>
                </a:lnTo>
                <a:lnTo>
                  <a:pt x="258" y="341"/>
                </a:lnTo>
                <a:lnTo>
                  <a:pt x="228" y="334"/>
                </a:lnTo>
                <a:lnTo>
                  <a:pt x="223" y="342"/>
                </a:lnTo>
                <a:lnTo>
                  <a:pt x="222" y="347"/>
                </a:lnTo>
                <a:lnTo>
                  <a:pt x="220" y="354"/>
                </a:lnTo>
                <a:lnTo>
                  <a:pt x="218" y="360"/>
                </a:lnTo>
                <a:lnTo>
                  <a:pt x="217" y="377"/>
                </a:lnTo>
                <a:lnTo>
                  <a:pt x="215" y="386"/>
                </a:lnTo>
                <a:lnTo>
                  <a:pt x="210" y="394"/>
                </a:lnTo>
                <a:lnTo>
                  <a:pt x="207" y="396"/>
                </a:lnTo>
                <a:lnTo>
                  <a:pt x="204" y="396"/>
                </a:lnTo>
                <a:lnTo>
                  <a:pt x="199" y="399"/>
                </a:lnTo>
                <a:lnTo>
                  <a:pt x="189" y="404"/>
                </a:lnTo>
                <a:lnTo>
                  <a:pt x="184" y="400"/>
                </a:lnTo>
                <a:lnTo>
                  <a:pt x="183" y="399"/>
                </a:lnTo>
                <a:lnTo>
                  <a:pt x="180" y="396"/>
                </a:lnTo>
                <a:lnTo>
                  <a:pt x="178" y="381"/>
                </a:lnTo>
                <a:lnTo>
                  <a:pt x="170" y="368"/>
                </a:lnTo>
                <a:lnTo>
                  <a:pt x="168" y="366"/>
                </a:lnTo>
                <a:lnTo>
                  <a:pt x="163" y="363"/>
                </a:lnTo>
                <a:lnTo>
                  <a:pt x="158" y="357"/>
                </a:lnTo>
                <a:lnTo>
                  <a:pt x="149" y="347"/>
                </a:lnTo>
                <a:lnTo>
                  <a:pt x="147" y="343"/>
                </a:lnTo>
                <a:lnTo>
                  <a:pt x="146" y="342"/>
                </a:lnTo>
                <a:lnTo>
                  <a:pt x="145" y="338"/>
                </a:lnTo>
                <a:lnTo>
                  <a:pt x="145" y="334"/>
                </a:lnTo>
                <a:lnTo>
                  <a:pt x="143" y="331"/>
                </a:lnTo>
                <a:lnTo>
                  <a:pt x="143" y="329"/>
                </a:lnTo>
                <a:lnTo>
                  <a:pt x="140" y="326"/>
                </a:lnTo>
                <a:lnTo>
                  <a:pt x="136" y="325"/>
                </a:lnTo>
                <a:lnTo>
                  <a:pt x="133" y="324"/>
                </a:lnTo>
                <a:lnTo>
                  <a:pt x="130" y="322"/>
                </a:lnTo>
                <a:lnTo>
                  <a:pt x="128" y="322"/>
                </a:lnTo>
                <a:lnTo>
                  <a:pt x="122" y="322"/>
                </a:lnTo>
                <a:lnTo>
                  <a:pt x="117" y="326"/>
                </a:lnTo>
                <a:lnTo>
                  <a:pt x="114" y="327"/>
                </a:lnTo>
                <a:lnTo>
                  <a:pt x="106" y="327"/>
                </a:lnTo>
                <a:lnTo>
                  <a:pt x="101" y="329"/>
                </a:lnTo>
                <a:lnTo>
                  <a:pt x="93" y="329"/>
                </a:lnTo>
                <a:lnTo>
                  <a:pt x="91" y="329"/>
                </a:lnTo>
                <a:lnTo>
                  <a:pt x="88" y="329"/>
                </a:lnTo>
                <a:lnTo>
                  <a:pt x="86" y="329"/>
                </a:lnTo>
                <a:lnTo>
                  <a:pt x="78" y="318"/>
                </a:lnTo>
                <a:lnTo>
                  <a:pt x="77" y="316"/>
                </a:lnTo>
                <a:lnTo>
                  <a:pt x="77" y="313"/>
                </a:lnTo>
                <a:lnTo>
                  <a:pt x="77" y="310"/>
                </a:lnTo>
                <a:lnTo>
                  <a:pt x="77" y="307"/>
                </a:lnTo>
                <a:lnTo>
                  <a:pt x="75" y="304"/>
                </a:lnTo>
                <a:lnTo>
                  <a:pt x="75" y="300"/>
                </a:lnTo>
                <a:lnTo>
                  <a:pt x="74" y="296"/>
                </a:lnTo>
                <a:lnTo>
                  <a:pt x="71" y="290"/>
                </a:lnTo>
                <a:lnTo>
                  <a:pt x="64" y="285"/>
                </a:lnTo>
                <a:lnTo>
                  <a:pt x="59" y="288"/>
                </a:lnTo>
                <a:lnTo>
                  <a:pt x="49" y="289"/>
                </a:lnTo>
                <a:lnTo>
                  <a:pt x="44" y="289"/>
                </a:lnTo>
                <a:lnTo>
                  <a:pt x="40" y="289"/>
                </a:lnTo>
                <a:lnTo>
                  <a:pt x="22" y="278"/>
                </a:lnTo>
                <a:lnTo>
                  <a:pt x="1" y="267"/>
                </a:lnTo>
                <a:lnTo>
                  <a:pt x="0" y="266"/>
                </a:lnTo>
                <a:lnTo>
                  <a:pt x="0" y="261"/>
                </a:lnTo>
                <a:lnTo>
                  <a:pt x="20" y="241"/>
                </a:lnTo>
                <a:lnTo>
                  <a:pt x="28" y="233"/>
                </a:lnTo>
                <a:lnTo>
                  <a:pt x="27" y="224"/>
                </a:lnTo>
                <a:lnTo>
                  <a:pt x="31" y="212"/>
                </a:lnTo>
                <a:lnTo>
                  <a:pt x="33" y="203"/>
                </a:lnTo>
                <a:lnTo>
                  <a:pt x="33" y="200"/>
                </a:lnTo>
                <a:lnTo>
                  <a:pt x="26" y="190"/>
                </a:lnTo>
                <a:lnTo>
                  <a:pt x="25" y="186"/>
                </a:lnTo>
                <a:lnTo>
                  <a:pt x="29" y="178"/>
                </a:lnTo>
                <a:lnTo>
                  <a:pt x="35" y="167"/>
                </a:lnTo>
                <a:lnTo>
                  <a:pt x="31" y="164"/>
                </a:lnTo>
                <a:lnTo>
                  <a:pt x="29" y="156"/>
                </a:lnTo>
                <a:lnTo>
                  <a:pt x="28" y="160"/>
                </a:lnTo>
                <a:lnTo>
                  <a:pt x="5" y="133"/>
                </a:lnTo>
                <a:lnTo>
                  <a:pt x="3" y="127"/>
                </a:lnTo>
                <a:lnTo>
                  <a:pt x="17" y="127"/>
                </a:lnTo>
                <a:lnTo>
                  <a:pt x="34" y="127"/>
                </a:lnTo>
                <a:lnTo>
                  <a:pt x="38" y="112"/>
                </a:lnTo>
                <a:lnTo>
                  <a:pt x="35" y="110"/>
                </a:lnTo>
                <a:lnTo>
                  <a:pt x="36" y="98"/>
                </a:lnTo>
                <a:lnTo>
                  <a:pt x="56" y="79"/>
                </a:lnTo>
                <a:lnTo>
                  <a:pt x="46" y="71"/>
                </a:lnTo>
                <a:lnTo>
                  <a:pt x="42" y="63"/>
                </a:lnTo>
                <a:lnTo>
                  <a:pt x="40" y="55"/>
                </a:lnTo>
                <a:lnTo>
                  <a:pt x="31" y="45"/>
                </a:lnTo>
                <a:lnTo>
                  <a:pt x="34" y="41"/>
                </a:lnTo>
                <a:lnTo>
                  <a:pt x="30" y="38"/>
                </a:lnTo>
                <a:lnTo>
                  <a:pt x="29" y="36"/>
                </a:lnTo>
                <a:lnTo>
                  <a:pt x="34" y="37"/>
                </a:lnTo>
                <a:lnTo>
                  <a:pt x="36" y="37"/>
                </a:lnTo>
                <a:lnTo>
                  <a:pt x="39" y="37"/>
                </a:lnTo>
                <a:lnTo>
                  <a:pt x="42" y="37"/>
                </a:lnTo>
                <a:lnTo>
                  <a:pt x="45" y="37"/>
                </a:lnTo>
                <a:lnTo>
                  <a:pt x="47" y="37"/>
                </a:lnTo>
                <a:lnTo>
                  <a:pt x="49" y="37"/>
                </a:lnTo>
                <a:lnTo>
                  <a:pt x="53" y="37"/>
                </a:lnTo>
                <a:lnTo>
                  <a:pt x="74" y="37"/>
                </a:lnTo>
                <a:lnTo>
                  <a:pt x="79" y="37"/>
                </a:lnTo>
                <a:lnTo>
                  <a:pt x="81" y="37"/>
                </a:lnTo>
                <a:lnTo>
                  <a:pt x="91" y="37"/>
                </a:lnTo>
                <a:lnTo>
                  <a:pt x="93" y="37"/>
                </a:lnTo>
                <a:lnTo>
                  <a:pt x="96" y="37"/>
                </a:lnTo>
                <a:lnTo>
                  <a:pt x="102" y="37"/>
                </a:lnTo>
                <a:lnTo>
                  <a:pt x="104" y="37"/>
                </a:lnTo>
                <a:lnTo>
                  <a:pt x="118" y="37"/>
                </a:lnTo>
                <a:lnTo>
                  <a:pt x="118" y="31"/>
                </a:lnTo>
                <a:lnTo>
                  <a:pt x="118" y="24"/>
                </a:lnTo>
                <a:lnTo>
                  <a:pt x="118" y="11"/>
                </a:lnTo>
                <a:lnTo>
                  <a:pt x="118" y="2"/>
                </a:lnTo>
                <a:lnTo>
                  <a:pt x="118" y="1"/>
                </a:lnTo>
                <a:lnTo>
                  <a:pt x="125" y="0"/>
                </a:lnTo>
                <a:lnTo>
                  <a:pt x="127" y="0"/>
                </a:lnTo>
                <a:lnTo>
                  <a:pt x="145" y="1"/>
                </a:lnTo>
                <a:lnTo>
                  <a:pt x="147" y="1"/>
                </a:lnTo>
                <a:lnTo>
                  <a:pt x="150"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8" name="Freeform 320"/>
          <p:cNvSpPr>
            <a:spLocks/>
          </p:cNvSpPr>
          <p:nvPr/>
        </p:nvSpPr>
        <p:spPr bwMode="auto">
          <a:xfrm>
            <a:off x="8691563" y="4864101"/>
            <a:ext cx="806450" cy="347663"/>
          </a:xfrm>
          <a:custGeom>
            <a:avLst/>
            <a:gdLst>
              <a:gd name="T0" fmla="*/ 2147483646 w 558"/>
              <a:gd name="T1" fmla="*/ 0 h 250"/>
              <a:gd name="T2" fmla="*/ 2147483646 w 558"/>
              <a:gd name="T3" fmla="*/ 0 h 250"/>
              <a:gd name="T4" fmla="*/ 2147483646 w 558"/>
              <a:gd name="T5" fmla="*/ 0 h 250"/>
              <a:gd name="T6" fmla="*/ 2147483646 w 558"/>
              <a:gd name="T7" fmla="*/ 0 h 250"/>
              <a:gd name="T8" fmla="*/ 2147483646 w 558"/>
              <a:gd name="T9" fmla="*/ 0 h 250"/>
              <a:gd name="T10" fmla="*/ 2147483646 w 558"/>
              <a:gd name="T11" fmla="*/ 0 h 250"/>
              <a:gd name="T12" fmla="*/ 2147483646 w 558"/>
              <a:gd name="T13" fmla="*/ 0 h 250"/>
              <a:gd name="T14" fmla="*/ 2147483646 w 558"/>
              <a:gd name="T15" fmla="*/ 0 h 250"/>
              <a:gd name="T16" fmla="*/ 2147483646 w 558"/>
              <a:gd name="T17" fmla="*/ 0 h 250"/>
              <a:gd name="T18" fmla="*/ 2147483646 w 558"/>
              <a:gd name="T19" fmla="*/ 0 h 250"/>
              <a:gd name="T20" fmla="*/ 2147483646 w 558"/>
              <a:gd name="T21" fmla="*/ 0 h 250"/>
              <a:gd name="T22" fmla="*/ 2147483646 w 558"/>
              <a:gd name="T23" fmla="*/ 0 h 250"/>
              <a:gd name="T24" fmla="*/ 2147483646 w 558"/>
              <a:gd name="T25" fmla="*/ 0 h 250"/>
              <a:gd name="T26" fmla="*/ 2147483646 w 558"/>
              <a:gd name="T27" fmla="*/ 0 h 250"/>
              <a:gd name="T28" fmla="*/ 2147483646 w 558"/>
              <a:gd name="T29" fmla="*/ 0 h 250"/>
              <a:gd name="T30" fmla="*/ 2147483646 w 558"/>
              <a:gd name="T31" fmla="*/ 0 h 250"/>
              <a:gd name="T32" fmla="*/ 2147483646 w 558"/>
              <a:gd name="T33" fmla="*/ 0 h 250"/>
              <a:gd name="T34" fmla="*/ 2147483646 w 558"/>
              <a:gd name="T35" fmla="*/ 2147483646 h 250"/>
              <a:gd name="T36" fmla="*/ 2147483646 w 558"/>
              <a:gd name="T37" fmla="*/ 2147483646 h 250"/>
              <a:gd name="T38" fmla="*/ 2147483646 w 558"/>
              <a:gd name="T39" fmla="*/ 2147483646 h 250"/>
              <a:gd name="T40" fmla="*/ 2147483646 w 558"/>
              <a:gd name="T41" fmla="*/ 2147483646 h 250"/>
              <a:gd name="T42" fmla="*/ 2147483646 w 558"/>
              <a:gd name="T43" fmla="*/ 2147483646 h 250"/>
              <a:gd name="T44" fmla="*/ 2147483646 w 558"/>
              <a:gd name="T45" fmla="*/ 2147483646 h 250"/>
              <a:gd name="T46" fmla="*/ 2147483646 w 558"/>
              <a:gd name="T47" fmla="*/ 2147483646 h 250"/>
              <a:gd name="T48" fmla="*/ 2147483646 w 558"/>
              <a:gd name="T49" fmla="*/ 2147483646 h 250"/>
              <a:gd name="T50" fmla="*/ 2147483646 w 558"/>
              <a:gd name="T51" fmla="*/ 2147483646 h 250"/>
              <a:gd name="T52" fmla="*/ 2147483646 w 558"/>
              <a:gd name="T53" fmla="*/ 2147483646 h 250"/>
              <a:gd name="T54" fmla="*/ 2147483646 w 558"/>
              <a:gd name="T55" fmla="*/ 2147483646 h 250"/>
              <a:gd name="T56" fmla="*/ 2147483646 w 558"/>
              <a:gd name="T57" fmla="*/ 2147483646 h 250"/>
              <a:gd name="T58" fmla="*/ 2147483646 w 558"/>
              <a:gd name="T59" fmla="*/ 2147483646 h 250"/>
              <a:gd name="T60" fmla="*/ 2147483646 w 558"/>
              <a:gd name="T61" fmla="*/ 2147483646 h 250"/>
              <a:gd name="T62" fmla="*/ 2147483646 w 558"/>
              <a:gd name="T63" fmla="*/ 2147483646 h 250"/>
              <a:gd name="T64" fmla="*/ 2147483646 w 558"/>
              <a:gd name="T65" fmla="*/ 2147483646 h 250"/>
              <a:gd name="T66" fmla="*/ 2147483646 w 558"/>
              <a:gd name="T67" fmla="*/ 2147483646 h 250"/>
              <a:gd name="T68" fmla="*/ 2147483646 w 558"/>
              <a:gd name="T69" fmla="*/ 2147483646 h 250"/>
              <a:gd name="T70" fmla="*/ 2147483646 w 558"/>
              <a:gd name="T71" fmla="*/ 2147483646 h 250"/>
              <a:gd name="T72" fmla="*/ 2147483646 w 558"/>
              <a:gd name="T73" fmla="*/ 2147483646 h 250"/>
              <a:gd name="T74" fmla="*/ 2147483646 w 558"/>
              <a:gd name="T75" fmla="*/ 2147483646 h 250"/>
              <a:gd name="T76" fmla="*/ 2147483646 w 558"/>
              <a:gd name="T77" fmla="*/ 2147483646 h 250"/>
              <a:gd name="T78" fmla="*/ 2147483646 w 558"/>
              <a:gd name="T79" fmla="*/ 2147483646 h 250"/>
              <a:gd name="T80" fmla="*/ 2147483646 w 558"/>
              <a:gd name="T81" fmla="*/ 2147483646 h 250"/>
              <a:gd name="T82" fmla="*/ 2147483646 w 558"/>
              <a:gd name="T83" fmla="*/ 2147483646 h 250"/>
              <a:gd name="T84" fmla="*/ 2147483646 w 558"/>
              <a:gd name="T85" fmla="*/ 2147483646 h 250"/>
              <a:gd name="T86" fmla="*/ 2147483646 w 558"/>
              <a:gd name="T87" fmla="*/ 2147483646 h 250"/>
              <a:gd name="T88" fmla="*/ 2147483646 w 558"/>
              <a:gd name="T89" fmla="*/ 2147483646 h 250"/>
              <a:gd name="T90" fmla="*/ 2147483646 w 558"/>
              <a:gd name="T91" fmla="*/ 2147483646 h 250"/>
              <a:gd name="T92" fmla="*/ 2147483646 w 558"/>
              <a:gd name="T93" fmla="*/ 2147483646 h 250"/>
              <a:gd name="T94" fmla="*/ 2147483646 w 558"/>
              <a:gd name="T95" fmla="*/ 2147483646 h 250"/>
              <a:gd name="T96" fmla="*/ 2147483646 w 558"/>
              <a:gd name="T97" fmla="*/ 2147483646 h 250"/>
              <a:gd name="T98" fmla="*/ 2147483646 w 558"/>
              <a:gd name="T99" fmla="*/ 2147483646 h 250"/>
              <a:gd name="T100" fmla="*/ 2147483646 w 558"/>
              <a:gd name="T101" fmla="*/ 2147483646 h 250"/>
              <a:gd name="T102" fmla="*/ 2147483646 w 558"/>
              <a:gd name="T103" fmla="*/ 0 h 250"/>
              <a:gd name="T104" fmla="*/ 2147483646 w 558"/>
              <a:gd name="T105" fmla="*/ 0 h 250"/>
              <a:gd name="T106" fmla="*/ 2147483646 w 558"/>
              <a:gd name="T107" fmla="*/ 0 h 250"/>
              <a:gd name="T108" fmla="*/ 2147483646 w 558"/>
              <a:gd name="T109" fmla="*/ 0 h 250"/>
              <a:gd name="T110" fmla="*/ 2147483646 w 558"/>
              <a:gd name="T111" fmla="*/ 0 h 250"/>
              <a:gd name="T112" fmla="*/ 2147483646 w 558"/>
              <a:gd name="T113" fmla="*/ 0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8"/>
              <a:gd name="T172" fmla="*/ 0 h 250"/>
              <a:gd name="T173" fmla="*/ 558 w 558"/>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8" h="250">
                <a:moveTo>
                  <a:pt x="133" y="0"/>
                </a:moveTo>
                <a:lnTo>
                  <a:pt x="158" y="0"/>
                </a:lnTo>
                <a:lnTo>
                  <a:pt x="166" y="0"/>
                </a:lnTo>
                <a:lnTo>
                  <a:pt x="168" y="0"/>
                </a:lnTo>
                <a:lnTo>
                  <a:pt x="179" y="0"/>
                </a:lnTo>
                <a:lnTo>
                  <a:pt x="202" y="0"/>
                </a:lnTo>
                <a:lnTo>
                  <a:pt x="216" y="0"/>
                </a:lnTo>
                <a:lnTo>
                  <a:pt x="217" y="0"/>
                </a:lnTo>
                <a:lnTo>
                  <a:pt x="221" y="0"/>
                </a:lnTo>
                <a:lnTo>
                  <a:pt x="226" y="0"/>
                </a:lnTo>
                <a:lnTo>
                  <a:pt x="232" y="0"/>
                </a:lnTo>
                <a:lnTo>
                  <a:pt x="237" y="0"/>
                </a:lnTo>
                <a:lnTo>
                  <a:pt x="239" y="0"/>
                </a:lnTo>
                <a:lnTo>
                  <a:pt x="248" y="0"/>
                </a:lnTo>
                <a:lnTo>
                  <a:pt x="252" y="0"/>
                </a:lnTo>
                <a:lnTo>
                  <a:pt x="260" y="0"/>
                </a:lnTo>
                <a:lnTo>
                  <a:pt x="261" y="0"/>
                </a:lnTo>
                <a:lnTo>
                  <a:pt x="263" y="0"/>
                </a:lnTo>
                <a:lnTo>
                  <a:pt x="267" y="0"/>
                </a:lnTo>
                <a:lnTo>
                  <a:pt x="272" y="0"/>
                </a:lnTo>
                <a:lnTo>
                  <a:pt x="275" y="0"/>
                </a:lnTo>
                <a:lnTo>
                  <a:pt x="279" y="0"/>
                </a:lnTo>
                <a:lnTo>
                  <a:pt x="281" y="0"/>
                </a:lnTo>
                <a:lnTo>
                  <a:pt x="285" y="0"/>
                </a:lnTo>
                <a:lnTo>
                  <a:pt x="292" y="0"/>
                </a:lnTo>
                <a:lnTo>
                  <a:pt x="299" y="0"/>
                </a:lnTo>
                <a:lnTo>
                  <a:pt x="304" y="0"/>
                </a:lnTo>
                <a:lnTo>
                  <a:pt x="307" y="0"/>
                </a:lnTo>
                <a:lnTo>
                  <a:pt x="314" y="0"/>
                </a:lnTo>
                <a:lnTo>
                  <a:pt x="318" y="0"/>
                </a:lnTo>
                <a:lnTo>
                  <a:pt x="321" y="0"/>
                </a:lnTo>
                <a:lnTo>
                  <a:pt x="330" y="0"/>
                </a:lnTo>
                <a:lnTo>
                  <a:pt x="333" y="0"/>
                </a:lnTo>
                <a:lnTo>
                  <a:pt x="337" y="0"/>
                </a:lnTo>
                <a:lnTo>
                  <a:pt x="347" y="0"/>
                </a:lnTo>
                <a:lnTo>
                  <a:pt x="352" y="0"/>
                </a:lnTo>
                <a:lnTo>
                  <a:pt x="362" y="0"/>
                </a:lnTo>
                <a:lnTo>
                  <a:pt x="364" y="0"/>
                </a:lnTo>
                <a:lnTo>
                  <a:pt x="374" y="0"/>
                </a:lnTo>
                <a:lnTo>
                  <a:pt x="379" y="0"/>
                </a:lnTo>
                <a:lnTo>
                  <a:pt x="381" y="0"/>
                </a:lnTo>
                <a:lnTo>
                  <a:pt x="387" y="0"/>
                </a:lnTo>
                <a:lnTo>
                  <a:pt x="397" y="0"/>
                </a:lnTo>
                <a:lnTo>
                  <a:pt x="406" y="0"/>
                </a:lnTo>
                <a:lnTo>
                  <a:pt x="408" y="0"/>
                </a:lnTo>
                <a:lnTo>
                  <a:pt x="411" y="0"/>
                </a:lnTo>
                <a:lnTo>
                  <a:pt x="412" y="0"/>
                </a:lnTo>
                <a:lnTo>
                  <a:pt x="414" y="0"/>
                </a:lnTo>
                <a:lnTo>
                  <a:pt x="416" y="0"/>
                </a:lnTo>
                <a:lnTo>
                  <a:pt x="420" y="0"/>
                </a:lnTo>
                <a:lnTo>
                  <a:pt x="423" y="0"/>
                </a:lnTo>
                <a:lnTo>
                  <a:pt x="426" y="0"/>
                </a:lnTo>
                <a:lnTo>
                  <a:pt x="429" y="0"/>
                </a:lnTo>
                <a:lnTo>
                  <a:pt x="435" y="0"/>
                </a:lnTo>
                <a:lnTo>
                  <a:pt x="440" y="0"/>
                </a:lnTo>
                <a:lnTo>
                  <a:pt x="475" y="0"/>
                </a:lnTo>
                <a:lnTo>
                  <a:pt x="478" y="0"/>
                </a:lnTo>
                <a:lnTo>
                  <a:pt x="485" y="0"/>
                </a:lnTo>
                <a:lnTo>
                  <a:pt x="488" y="0"/>
                </a:lnTo>
                <a:lnTo>
                  <a:pt x="495" y="0"/>
                </a:lnTo>
                <a:lnTo>
                  <a:pt x="497" y="0"/>
                </a:lnTo>
                <a:lnTo>
                  <a:pt x="500" y="0"/>
                </a:lnTo>
                <a:lnTo>
                  <a:pt x="504" y="0"/>
                </a:lnTo>
                <a:lnTo>
                  <a:pt x="509" y="0"/>
                </a:lnTo>
                <a:lnTo>
                  <a:pt x="516" y="0"/>
                </a:lnTo>
                <a:lnTo>
                  <a:pt x="521" y="0"/>
                </a:lnTo>
                <a:lnTo>
                  <a:pt x="530" y="0"/>
                </a:lnTo>
                <a:lnTo>
                  <a:pt x="532" y="0"/>
                </a:lnTo>
                <a:lnTo>
                  <a:pt x="547" y="0"/>
                </a:lnTo>
                <a:lnTo>
                  <a:pt x="555" y="0"/>
                </a:lnTo>
                <a:lnTo>
                  <a:pt x="555" y="1"/>
                </a:lnTo>
                <a:lnTo>
                  <a:pt x="555" y="5"/>
                </a:lnTo>
                <a:lnTo>
                  <a:pt x="555" y="11"/>
                </a:lnTo>
                <a:lnTo>
                  <a:pt x="555" y="18"/>
                </a:lnTo>
                <a:lnTo>
                  <a:pt x="555" y="21"/>
                </a:lnTo>
                <a:lnTo>
                  <a:pt x="555" y="23"/>
                </a:lnTo>
                <a:lnTo>
                  <a:pt x="555" y="26"/>
                </a:lnTo>
                <a:lnTo>
                  <a:pt x="555" y="30"/>
                </a:lnTo>
                <a:lnTo>
                  <a:pt x="555" y="35"/>
                </a:lnTo>
                <a:lnTo>
                  <a:pt x="555" y="38"/>
                </a:lnTo>
                <a:lnTo>
                  <a:pt x="555" y="40"/>
                </a:lnTo>
                <a:lnTo>
                  <a:pt x="555" y="45"/>
                </a:lnTo>
                <a:lnTo>
                  <a:pt x="555" y="55"/>
                </a:lnTo>
                <a:lnTo>
                  <a:pt x="555" y="63"/>
                </a:lnTo>
                <a:lnTo>
                  <a:pt x="555" y="68"/>
                </a:lnTo>
                <a:lnTo>
                  <a:pt x="555" y="73"/>
                </a:lnTo>
                <a:lnTo>
                  <a:pt x="555" y="79"/>
                </a:lnTo>
                <a:lnTo>
                  <a:pt x="555" y="93"/>
                </a:lnTo>
                <a:lnTo>
                  <a:pt x="555" y="96"/>
                </a:lnTo>
                <a:lnTo>
                  <a:pt x="555" y="98"/>
                </a:lnTo>
                <a:lnTo>
                  <a:pt x="555" y="109"/>
                </a:lnTo>
                <a:lnTo>
                  <a:pt x="555" y="111"/>
                </a:lnTo>
                <a:lnTo>
                  <a:pt x="555" y="114"/>
                </a:lnTo>
                <a:lnTo>
                  <a:pt x="555" y="120"/>
                </a:lnTo>
                <a:lnTo>
                  <a:pt x="555" y="129"/>
                </a:lnTo>
                <a:lnTo>
                  <a:pt x="555" y="133"/>
                </a:lnTo>
                <a:lnTo>
                  <a:pt x="555" y="135"/>
                </a:lnTo>
                <a:lnTo>
                  <a:pt x="555" y="140"/>
                </a:lnTo>
                <a:lnTo>
                  <a:pt x="555" y="143"/>
                </a:lnTo>
                <a:lnTo>
                  <a:pt x="555" y="146"/>
                </a:lnTo>
                <a:lnTo>
                  <a:pt x="555" y="148"/>
                </a:lnTo>
                <a:lnTo>
                  <a:pt x="555" y="154"/>
                </a:lnTo>
                <a:lnTo>
                  <a:pt x="555" y="156"/>
                </a:lnTo>
                <a:lnTo>
                  <a:pt x="555" y="159"/>
                </a:lnTo>
                <a:lnTo>
                  <a:pt x="557" y="161"/>
                </a:lnTo>
                <a:lnTo>
                  <a:pt x="557" y="175"/>
                </a:lnTo>
                <a:lnTo>
                  <a:pt x="557" y="179"/>
                </a:lnTo>
                <a:lnTo>
                  <a:pt x="557" y="186"/>
                </a:lnTo>
                <a:lnTo>
                  <a:pt x="557" y="188"/>
                </a:lnTo>
                <a:lnTo>
                  <a:pt x="552" y="187"/>
                </a:lnTo>
                <a:lnTo>
                  <a:pt x="543" y="180"/>
                </a:lnTo>
                <a:lnTo>
                  <a:pt x="537" y="176"/>
                </a:lnTo>
                <a:lnTo>
                  <a:pt x="522" y="171"/>
                </a:lnTo>
                <a:lnTo>
                  <a:pt x="518" y="170"/>
                </a:lnTo>
                <a:lnTo>
                  <a:pt x="507" y="167"/>
                </a:lnTo>
                <a:lnTo>
                  <a:pt x="504" y="169"/>
                </a:lnTo>
                <a:lnTo>
                  <a:pt x="504" y="172"/>
                </a:lnTo>
                <a:lnTo>
                  <a:pt x="504" y="177"/>
                </a:lnTo>
                <a:lnTo>
                  <a:pt x="503" y="179"/>
                </a:lnTo>
                <a:lnTo>
                  <a:pt x="492" y="221"/>
                </a:lnTo>
                <a:lnTo>
                  <a:pt x="479" y="230"/>
                </a:lnTo>
                <a:lnTo>
                  <a:pt x="479" y="226"/>
                </a:lnTo>
                <a:lnTo>
                  <a:pt x="481" y="212"/>
                </a:lnTo>
                <a:lnTo>
                  <a:pt x="474" y="210"/>
                </a:lnTo>
                <a:lnTo>
                  <a:pt x="470" y="223"/>
                </a:lnTo>
                <a:lnTo>
                  <a:pt x="471" y="228"/>
                </a:lnTo>
                <a:lnTo>
                  <a:pt x="472" y="231"/>
                </a:lnTo>
                <a:lnTo>
                  <a:pt x="465" y="242"/>
                </a:lnTo>
                <a:lnTo>
                  <a:pt x="456" y="241"/>
                </a:lnTo>
                <a:lnTo>
                  <a:pt x="451" y="237"/>
                </a:lnTo>
                <a:lnTo>
                  <a:pt x="450" y="236"/>
                </a:lnTo>
                <a:lnTo>
                  <a:pt x="449" y="235"/>
                </a:lnTo>
                <a:lnTo>
                  <a:pt x="435" y="231"/>
                </a:lnTo>
                <a:lnTo>
                  <a:pt x="435" y="236"/>
                </a:lnTo>
                <a:lnTo>
                  <a:pt x="434" y="238"/>
                </a:lnTo>
                <a:lnTo>
                  <a:pt x="432" y="242"/>
                </a:lnTo>
                <a:lnTo>
                  <a:pt x="410" y="246"/>
                </a:lnTo>
                <a:lnTo>
                  <a:pt x="407" y="247"/>
                </a:lnTo>
                <a:lnTo>
                  <a:pt x="390" y="249"/>
                </a:lnTo>
                <a:lnTo>
                  <a:pt x="385" y="249"/>
                </a:lnTo>
                <a:lnTo>
                  <a:pt x="373" y="247"/>
                </a:lnTo>
                <a:lnTo>
                  <a:pt x="366" y="246"/>
                </a:lnTo>
                <a:lnTo>
                  <a:pt x="364" y="244"/>
                </a:lnTo>
                <a:lnTo>
                  <a:pt x="353" y="243"/>
                </a:lnTo>
                <a:lnTo>
                  <a:pt x="348" y="243"/>
                </a:lnTo>
                <a:lnTo>
                  <a:pt x="348" y="228"/>
                </a:lnTo>
                <a:lnTo>
                  <a:pt x="344" y="231"/>
                </a:lnTo>
                <a:lnTo>
                  <a:pt x="328" y="241"/>
                </a:lnTo>
                <a:lnTo>
                  <a:pt x="322" y="241"/>
                </a:lnTo>
                <a:lnTo>
                  <a:pt x="320" y="241"/>
                </a:lnTo>
                <a:lnTo>
                  <a:pt x="319" y="239"/>
                </a:lnTo>
                <a:lnTo>
                  <a:pt x="319" y="236"/>
                </a:lnTo>
                <a:lnTo>
                  <a:pt x="319" y="231"/>
                </a:lnTo>
                <a:lnTo>
                  <a:pt x="319" y="228"/>
                </a:lnTo>
                <a:lnTo>
                  <a:pt x="308" y="228"/>
                </a:lnTo>
                <a:lnTo>
                  <a:pt x="307" y="231"/>
                </a:lnTo>
                <a:lnTo>
                  <a:pt x="293" y="236"/>
                </a:lnTo>
                <a:lnTo>
                  <a:pt x="289" y="233"/>
                </a:lnTo>
                <a:lnTo>
                  <a:pt x="287" y="227"/>
                </a:lnTo>
                <a:lnTo>
                  <a:pt x="289" y="220"/>
                </a:lnTo>
                <a:lnTo>
                  <a:pt x="256" y="184"/>
                </a:lnTo>
                <a:lnTo>
                  <a:pt x="252" y="195"/>
                </a:lnTo>
                <a:lnTo>
                  <a:pt x="221" y="213"/>
                </a:lnTo>
                <a:lnTo>
                  <a:pt x="205" y="217"/>
                </a:lnTo>
                <a:lnTo>
                  <a:pt x="184" y="233"/>
                </a:lnTo>
                <a:lnTo>
                  <a:pt x="153" y="223"/>
                </a:lnTo>
                <a:lnTo>
                  <a:pt x="149" y="226"/>
                </a:lnTo>
                <a:lnTo>
                  <a:pt x="145" y="241"/>
                </a:lnTo>
                <a:lnTo>
                  <a:pt x="145" y="242"/>
                </a:lnTo>
                <a:lnTo>
                  <a:pt x="130" y="247"/>
                </a:lnTo>
                <a:lnTo>
                  <a:pt x="121" y="242"/>
                </a:lnTo>
                <a:lnTo>
                  <a:pt x="99" y="242"/>
                </a:lnTo>
                <a:lnTo>
                  <a:pt x="93" y="242"/>
                </a:lnTo>
                <a:lnTo>
                  <a:pt x="83" y="236"/>
                </a:lnTo>
                <a:lnTo>
                  <a:pt x="81" y="233"/>
                </a:lnTo>
                <a:lnTo>
                  <a:pt x="75" y="225"/>
                </a:lnTo>
                <a:lnTo>
                  <a:pt x="71" y="212"/>
                </a:lnTo>
                <a:lnTo>
                  <a:pt x="60" y="205"/>
                </a:lnTo>
                <a:lnTo>
                  <a:pt x="58" y="203"/>
                </a:lnTo>
                <a:lnTo>
                  <a:pt x="38" y="197"/>
                </a:lnTo>
                <a:lnTo>
                  <a:pt x="26" y="184"/>
                </a:lnTo>
                <a:lnTo>
                  <a:pt x="25" y="178"/>
                </a:lnTo>
                <a:lnTo>
                  <a:pt x="25" y="173"/>
                </a:lnTo>
                <a:lnTo>
                  <a:pt x="25" y="145"/>
                </a:lnTo>
                <a:lnTo>
                  <a:pt x="25" y="135"/>
                </a:lnTo>
                <a:lnTo>
                  <a:pt x="24" y="129"/>
                </a:lnTo>
                <a:lnTo>
                  <a:pt x="24" y="123"/>
                </a:lnTo>
                <a:lnTo>
                  <a:pt x="24" y="120"/>
                </a:lnTo>
                <a:lnTo>
                  <a:pt x="24" y="111"/>
                </a:lnTo>
                <a:lnTo>
                  <a:pt x="24" y="103"/>
                </a:lnTo>
                <a:lnTo>
                  <a:pt x="24" y="97"/>
                </a:lnTo>
                <a:lnTo>
                  <a:pt x="24" y="92"/>
                </a:lnTo>
                <a:lnTo>
                  <a:pt x="24" y="85"/>
                </a:lnTo>
                <a:lnTo>
                  <a:pt x="24" y="78"/>
                </a:lnTo>
                <a:lnTo>
                  <a:pt x="24" y="73"/>
                </a:lnTo>
                <a:lnTo>
                  <a:pt x="24" y="71"/>
                </a:lnTo>
                <a:lnTo>
                  <a:pt x="24" y="69"/>
                </a:lnTo>
                <a:lnTo>
                  <a:pt x="24" y="63"/>
                </a:lnTo>
                <a:lnTo>
                  <a:pt x="24" y="62"/>
                </a:lnTo>
                <a:lnTo>
                  <a:pt x="24" y="48"/>
                </a:lnTo>
                <a:lnTo>
                  <a:pt x="24" y="42"/>
                </a:lnTo>
                <a:lnTo>
                  <a:pt x="24" y="37"/>
                </a:lnTo>
                <a:lnTo>
                  <a:pt x="24" y="25"/>
                </a:lnTo>
                <a:lnTo>
                  <a:pt x="16" y="22"/>
                </a:lnTo>
                <a:lnTo>
                  <a:pt x="0" y="0"/>
                </a:lnTo>
                <a:lnTo>
                  <a:pt x="12" y="0"/>
                </a:lnTo>
                <a:lnTo>
                  <a:pt x="17" y="0"/>
                </a:lnTo>
                <a:lnTo>
                  <a:pt x="26" y="0"/>
                </a:lnTo>
                <a:lnTo>
                  <a:pt x="28" y="0"/>
                </a:lnTo>
                <a:lnTo>
                  <a:pt x="31" y="0"/>
                </a:lnTo>
                <a:lnTo>
                  <a:pt x="38" y="0"/>
                </a:lnTo>
                <a:lnTo>
                  <a:pt x="40" y="0"/>
                </a:lnTo>
                <a:lnTo>
                  <a:pt x="53" y="0"/>
                </a:lnTo>
                <a:lnTo>
                  <a:pt x="61" y="0"/>
                </a:lnTo>
                <a:lnTo>
                  <a:pt x="66" y="0"/>
                </a:lnTo>
                <a:lnTo>
                  <a:pt x="71" y="0"/>
                </a:lnTo>
                <a:lnTo>
                  <a:pt x="75" y="0"/>
                </a:lnTo>
                <a:lnTo>
                  <a:pt x="79" y="0"/>
                </a:lnTo>
                <a:lnTo>
                  <a:pt x="86" y="0"/>
                </a:lnTo>
                <a:lnTo>
                  <a:pt x="91" y="0"/>
                </a:lnTo>
                <a:lnTo>
                  <a:pt x="94" y="0"/>
                </a:lnTo>
                <a:lnTo>
                  <a:pt x="96" y="0"/>
                </a:lnTo>
                <a:lnTo>
                  <a:pt x="99" y="0"/>
                </a:lnTo>
                <a:lnTo>
                  <a:pt x="102" y="0"/>
                </a:lnTo>
                <a:lnTo>
                  <a:pt x="103" y="0"/>
                </a:lnTo>
                <a:lnTo>
                  <a:pt x="107" y="0"/>
                </a:lnTo>
                <a:lnTo>
                  <a:pt x="108" y="0"/>
                </a:lnTo>
                <a:lnTo>
                  <a:pt x="112" y="0"/>
                </a:lnTo>
                <a:lnTo>
                  <a:pt x="113" y="0"/>
                </a:lnTo>
                <a:lnTo>
                  <a:pt x="119" y="0"/>
                </a:lnTo>
                <a:lnTo>
                  <a:pt x="133"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9" name="Freeform 321"/>
          <p:cNvSpPr>
            <a:spLocks/>
          </p:cNvSpPr>
          <p:nvPr/>
        </p:nvSpPr>
        <p:spPr bwMode="auto">
          <a:xfrm>
            <a:off x="8675689" y="4864100"/>
            <a:ext cx="28575" cy="26988"/>
          </a:xfrm>
          <a:custGeom>
            <a:avLst/>
            <a:gdLst>
              <a:gd name="T0" fmla="*/ 2147483646 w 19"/>
              <a:gd name="T1" fmla="*/ 0 h 20"/>
              <a:gd name="T2" fmla="*/ 2147483646 w 19"/>
              <a:gd name="T3" fmla="*/ 2147483646 h 20"/>
              <a:gd name="T4" fmla="*/ 0 w 19"/>
              <a:gd name="T5" fmla="*/ 0 h 20"/>
              <a:gd name="T6" fmla="*/ 2147483646 w 19"/>
              <a:gd name="T7" fmla="*/ 0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18" y="0"/>
                </a:moveTo>
                <a:lnTo>
                  <a:pt x="14" y="19"/>
                </a:lnTo>
                <a:lnTo>
                  <a:pt x="0" y="0"/>
                </a:lnTo>
                <a:lnTo>
                  <a:pt x="1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0" name="Freeform 322"/>
          <p:cNvSpPr>
            <a:spLocks/>
          </p:cNvSpPr>
          <p:nvPr/>
        </p:nvSpPr>
        <p:spPr bwMode="auto">
          <a:xfrm>
            <a:off x="8164514" y="4132263"/>
            <a:ext cx="414337" cy="419100"/>
          </a:xfrm>
          <a:custGeom>
            <a:avLst/>
            <a:gdLst>
              <a:gd name="T0" fmla="*/ 2147483646 w 289"/>
              <a:gd name="T1" fmla="*/ 0 h 299"/>
              <a:gd name="T2" fmla="*/ 2147483646 w 289"/>
              <a:gd name="T3" fmla="*/ 0 h 299"/>
              <a:gd name="T4" fmla="*/ 2147483646 w 289"/>
              <a:gd name="T5" fmla="*/ 0 h 299"/>
              <a:gd name="T6" fmla="*/ 2147483646 w 289"/>
              <a:gd name="T7" fmla="*/ 0 h 299"/>
              <a:gd name="T8" fmla="*/ 2147483646 w 289"/>
              <a:gd name="T9" fmla="*/ 0 h 299"/>
              <a:gd name="T10" fmla="*/ 2147483646 w 289"/>
              <a:gd name="T11" fmla="*/ 0 h 299"/>
              <a:gd name="T12" fmla="*/ 2147483646 w 289"/>
              <a:gd name="T13" fmla="*/ 0 h 299"/>
              <a:gd name="T14" fmla="*/ 2147483646 w 289"/>
              <a:gd name="T15" fmla="*/ 0 h 299"/>
              <a:gd name="T16" fmla="*/ 2147483646 w 289"/>
              <a:gd name="T17" fmla="*/ 0 h 299"/>
              <a:gd name="T18" fmla="*/ 2147483646 w 289"/>
              <a:gd name="T19" fmla="*/ 2147483646 h 299"/>
              <a:gd name="T20" fmla="*/ 2147483646 w 289"/>
              <a:gd name="T21" fmla="*/ 2147483646 h 299"/>
              <a:gd name="T22" fmla="*/ 2147483646 w 289"/>
              <a:gd name="T23" fmla="*/ 2147483646 h 299"/>
              <a:gd name="T24" fmla="*/ 2147483646 w 289"/>
              <a:gd name="T25" fmla="*/ 2147483646 h 299"/>
              <a:gd name="T26" fmla="*/ 2147483646 w 289"/>
              <a:gd name="T27" fmla="*/ 2147483646 h 299"/>
              <a:gd name="T28" fmla="*/ 2147483646 w 289"/>
              <a:gd name="T29" fmla="*/ 2147483646 h 299"/>
              <a:gd name="T30" fmla="*/ 2147483646 w 289"/>
              <a:gd name="T31" fmla="*/ 2147483646 h 299"/>
              <a:gd name="T32" fmla="*/ 2147483646 w 289"/>
              <a:gd name="T33" fmla="*/ 2147483646 h 299"/>
              <a:gd name="T34" fmla="*/ 2147483646 w 289"/>
              <a:gd name="T35" fmla="*/ 2147483646 h 299"/>
              <a:gd name="T36" fmla="*/ 2147483646 w 289"/>
              <a:gd name="T37" fmla="*/ 2147483646 h 299"/>
              <a:gd name="T38" fmla="*/ 2147483646 w 289"/>
              <a:gd name="T39" fmla="*/ 2147483646 h 299"/>
              <a:gd name="T40" fmla="*/ 2147483646 w 289"/>
              <a:gd name="T41" fmla="*/ 2147483646 h 299"/>
              <a:gd name="T42" fmla="*/ 2147483646 w 289"/>
              <a:gd name="T43" fmla="*/ 2147483646 h 299"/>
              <a:gd name="T44" fmla="*/ 2147483646 w 289"/>
              <a:gd name="T45" fmla="*/ 2147483646 h 299"/>
              <a:gd name="T46" fmla="*/ 2147483646 w 289"/>
              <a:gd name="T47" fmla="*/ 2147483646 h 299"/>
              <a:gd name="T48" fmla="*/ 2147483646 w 289"/>
              <a:gd name="T49" fmla="*/ 2147483646 h 299"/>
              <a:gd name="T50" fmla="*/ 2147483646 w 289"/>
              <a:gd name="T51" fmla="*/ 2147483646 h 299"/>
              <a:gd name="T52" fmla="*/ 2147483646 w 289"/>
              <a:gd name="T53" fmla="*/ 2147483646 h 299"/>
              <a:gd name="T54" fmla="*/ 2147483646 w 289"/>
              <a:gd name="T55" fmla="*/ 2147483646 h 299"/>
              <a:gd name="T56" fmla="*/ 2147483646 w 289"/>
              <a:gd name="T57" fmla="*/ 2147483646 h 299"/>
              <a:gd name="T58" fmla="*/ 2147483646 w 289"/>
              <a:gd name="T59" fmla="*/ 2147483646 h 299"/>
              <a:gd name="T60" fmla="*/ 2147483646 w 289"/>
              <a:gd name="T61" fmla="*/ 2147483646 h 299"/>
              <a:gd name="T62" fmla="*/ 2147483646 w 289"/>
              <a:gd name="T63" fmla="*/ 2147483646 h 299"/>
              <a:gd name="T64" fmla="*/ 2147483646 w 289"/>
              <a:gd name="T65" fmla="*/ 2147483646 h 299"/>
              <a:gd name="T66" fmla="*/ 2147483646 w 289"/>
              <a:gd name="T67" fmla="*/ 2147483646 h 299"/>
              <a:gd name="T68" fmla="*/ 0 w 289"/>
              <a:gd name="T69" fmla="*/ 2147483646 h 299"/>
              <a:gd name="T70" fmla="*/ 0 w 289"/>
              <a:gd name="T71" fmla="*/ 2147483646 h 299"/>
              <a:gd name="T72" fmla="*/ 2147483646 w 289"/>
              <a:gd name="T73" fmla="*/ 2147483646 h 299"/>
              <a:gd name="T74" fmla="*/ 2147483646 w 289"/>
              <a:gd name="T75" fmla="*/ 2147483646 h 299"/>
              <a:gd name="T76" fmla="*/ 2147483646 w 289"/>
              <a:gd name="T77" fmla="*/ 2147483646 h 299"/>
              <a:gd name="T78" fmla="*/ 2147483646 w 289"/>
              <a:gd name="T79" fmla="*/ 2147483646 h 299"/>
              <a:gd name="T80" fmla="*/ 2147483646 w 289"/>
              <a:gd name="T81" fmla="*/ 2147483646 h 299"/>
              <a:gd name="T82" fmla="*/ 2147483646 w 289"/>
              <a:gd name="T83" fmla="*/ 2147483646 h 299"/>
              <a:gd name="T84" fmla="*/ 2147483646 w 289"/>
              <a:gd name="T85" fmla="*/ 2147483646 h 299"/>
              <a:gd name="T86" fmla="*/ 2147483646 w 289"/>
              <a:gd name="T87" fmla="*/ 2147483646 h 299"/>
              <a:gd name="T88" fmla="*/ 2147483646 w 289"/>
              <a:gd name="T89" fmla="*/ 2147483646 h 299"/>
              <a:gd name="T90" fmla="*/ 2147483646 w 289"/>
              <a:gd name="T91" fmla="*/ 2147483646 h 299"/>
              <a:gd name="T92" fmla="*/ 2147483646 w 289"/>
              <a:gd name="T93" fmla="*/ 2147483646 h 299"/>
              <a:gd name="T94" fmla="*/ 2147483646 w 289"/>
              <a:gd name="T95" fmla="*/ 2147483646 h 299"/>
              <a:gd name="T96" fmla="*/ 2147483646 w 289"/>
              <a:gd name="T97" fmla="*/ 2147483646 h 299"/>
              <a:gd name="T98" fmla="*/ 2147483646 w 289"/>
              <a:gd name="T99" fmla="*/ 2147483646 h 299"/>
              <a:gd name="T100" fmla="*/ 2147483646 w 289"/>
              <a:gd name="T101" fmla="*/ 2147483646 h 299"/>
              <a:gd name="T102" fmla="*/ 2147483646 w 289"/>
              <a:gd name="T103" fmla="*/ 2147483646 h 299"/>
              <a:gd name="T104" fmla="*/ 2147483646 w 289"/>
              <a:gd name="T105" fmla="*/ 2147483646 h 299"/>
              <a:gd name="T106" fmla="*/ 2147483646 w 289"/>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9"/>
              <a:gd name="T163" fmla="*/ 0 h 299"/>
              <a:gd name="T164" fmla="*/ 289 w 289"/>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9" h="299">
                <a:moveTo>
                  <a:pt x="72" y="0"/>
                </a:moveTo>
                <a:lnTo>
                  <a:pt x="73" y="0"/>
                </a:lnTo>
                <a:lnTo>
                  <a:pt x="79" y="0"/>
                </a:lnTo>
                <a:lnTo>
                  <a:pt x="81" y="0"/>
                </a:lnTo>
                <a:lnTo>
                  <a:pt x="84" y="0"/>
                </a:lnTo>
                <a:lnTo>
                  <a:pt x="96" y="0"/>
                </a:lnTo>
                <a:lnTo>
                  <a:pt x="100" y="0"/>
                </a:lnTo>
                <a:lnTo>
                  <a:pt x="103" y="0"/>
                </a:lnTo>
                <a:lnTo>
                  <a:pt x="105" y="0"/>
                </a:lnTo>
                <a:lnTo>
                  <a:pt x="109" y="0"/>
                </a:lnTo>
                <a:lnTo>
                  <a:pt x="111" y="0"/>
                </a:lnTo>
                <a:lnTo>
                  <a:pt x="115" y="0"/>
                </a:lnTo>
                <a:lnTo>
                  <a:pt x="116" y="0"/>
                </a:lnTo>
                <a:lnTo>
                  <a:pt x="122" y="0"/>
                </a:lnTo>
                <a:lnTo>
                  <a:pt x="124" y="0"/>
                </a:lnTo>
                <a:lnTo>
                  <a:pt x="132" y="0"/>
                </a:lnTo>
                <a:lnTo>
                  <a:pt x="135" y="0"/>
                </a:lnTo>
                <a:lnTo>
                  <a:pt x="139" y="0"/>
                </a:lnTo>
                <a:lnTo>
                  <a:pt x="154" y="0"/>
                </a:lnTo>
                <a:lnTo>
                  <a:pt x="156" y="0"/>
                </a:lnTo>
                <a:lnTo>
                  <a:pt x="160" y="0"/>
                </a:lnTo>
                <a:lnTo>
                  <a:pt x="174" y="0"/>
                </a:lnTo>
                <a:lnTo>
                  <a:pt x="179" y="0"/>
                </a:lnTo>
                <a:lnTo>
                  <a:pt x="182" y="0"/>
                </a:lnTo>
                <a:lnTo>
                  <a:pt x="188" y="0"/>
                </a:lnTo>
                <a:lnTo>
                  <a:pt x="196" y="0"/>
                </a:lnTo>
                <a:lnTo>
                  <a:pt x="204" y="0"/>
                </a:lnTo>
                <a:lnTo>
                  <a:pt x="210" y="0"/>
                </a:lnTo>
                <a:lnTo>
                  <a:pt x="216" y="0"/>
                </a:lnTo>
                <a:lnTo>
                  <a:pt x="221" y="0"/>
                </a:lnTo>
                <a:lnTo>
                  <a:pt x="224" y="0"/>
                </a:lnTo>
                <a:lnTo>
                  <a:pt x="228" y="0"/>
                </a:lnTo>
                <a:lnTo>
                  <a:pt x="236" y="0"/>
                </a:lnTo>
                <a:lnTo>
                  <a:pt x="241" y="0"/>
                </a:lnTo>
                <a:lnTo>
                  <a:pt x="250" y="0"/>
                </a:lnTo>
                <a:lnTo>
                  <a:pt x="256" y="0"/>
                </a:lnTo>
                <a:lnTo>
                  <a:pt x="278" y="0"/>
                </a:lnTo>
                <a:lnTo>
                  <a:pt x="282" y="0"/>
                </a:lnTo>
                <a:lnTo>
                  <a:pt x="288" y="0"/>
                </a:lnTo>
                <a:lnTo>
                  <a:pt x="288" y="3"/>
                </a:lnTo>
                <a:lnTo>
                  <a:pt x="288" y="5"/>
                </a:lnTo>
                <a:lnTo>
                  <a:pt x="288" y="11"/>
                </a:lnTo>
                <a:lnTo>
                  <a:pt x="288" y="18"/>
                </a:lnTo>
                <a:lnTo>
                  <a:pt x="288" y="27"/>
                </a:lnTo>
                <a:lnTo>
                  <a:pt x="288" y="29"/>
                </a:lnTo>
                <a:lnTo>
                  <a:pt x="288" y="37"/>
                </a:lnTo>
                <a:lnTo>
                  <a:pt x="288" y="40"/>
                </a:lnTo>
                <a:lnTo>
                  <a:pt x="286" y="45"/>
                </a:lnTo>
                <a:lnTo>
                  <a:pt x="286" y="56"/>
                </a:lnTo>
                <a:lnTo>
                  <a:pt x="286" y="61"/>
                </a:lnTo>
                <a:lnTo>
                  <a:pt x="286" y="64"/>
                </a:lnTo>
                <a:lnTo>
                  <a:pt x="288" y="67"/>
                </a:lnTo>
                <a:lnTo>
                  <a:pt x="288" y="74"/>
                </a:lnTo>
                <a:lnTo>
                  <a:pt x="288" y="80"/>
                </a:lnTo>
                <a:lnTo>
                  <a:pt x="288" y="87"/>
                </a:lnTo>
                <a:lnTo>
                  <a:pt x="288" y="92"/>
                </a:lnTo>
                <a:lnTo>
                  <a:pt x="288" y="97"/>
                </a:lnTo>
                <a:lnTo>
                  <a:pt x="288" y="98"/>
                </a:lnTo>
                <a:lnTo>
                  <a:pt x="288" y="107"/>
                </a:lnTo>
                <a:lnTo>
                  <a:pt x="288" y="112"/>
                </a:lnTo>
                <a:lnTo>
                  <a:pt x="288" y="117"/>
                </a:lnTo>
                <a:lnTo>
                  <a:pt x="288" y="126"/>
                </a:lnTo>
                <a:lnTo>
                  <a:pt x="286" y="129"/>
                </a:lnTo>
                <a:lnTo>
                  <a:pt x="286" y="130"/>
                </a:lnTo>
                <a:lnTo>
                  <a:pt x="288" y="134"/>
                </a:lnTo>
                <a:lnTo>
                  <a:pt x="288" y="139"/>
                </a:lnTo>
                <a:lnTo>
                  <a:pt x="288" y="142"/>
                </a:lnTo>
                <a:lnTo>
                  <a:pt x="288" y="149"/>
                </a:lnTo>
                <a:lnTo>
                  <a:pt x="288" y="151"/>
                </a:lnTo>
                <a:lnTo>
                  <a:pt x="288" y="155"/>
                </a:lnTo>
                <a:lnTo>
                  <a:pt x="288" y="164"/>
                </a:lnTo>
                <a:lnTo>
                  <a:pt x="286" y="167"/>
                </a:lnTo>
                <a:lnTo>
                  <a:pt x="288" y="190"/>
                </a:lnTo>
                <a:lnTo>
                  <a:pt x="288" y="196"/>
                </a:lnTo>
                <a:lnTo>
                  <a:pt x="288" y="198"/>
                </a:lnTo>
                <a:lnTo>
                  <a:pt x="288" y="215"/>
                </a:lnTo>
                <a:lnTo>
                  <a:pt x="288" y="219"/>
                </a:lnTo>
                <a:lnTo>
                  <a:pt x="285" y="223"/>
                </a:lnTo>
                <a:lnTo>
                  <a:pt x="284" y="223"/>
                </a:lnTo>
                <a:lnTo>
                  <a:pt x="282" y="223"/>
                </a:lnTo>
                <a:lnTo>
                  <a:pt x="278" y="222"/>
                </a:lnTo>
                <a:lnTo>
                  <a:pt x="270" y="223"/>
                </a:lnTo>
                <a:lnTo>
                  <a:pt x="268" y="223"/>
                </a:lnTo>
                <a:lnTo>
                  <a:pt x="262" y="223"/>
                </a:lnTo>
                <a:lnTo>
                  <a:pt x="260" y="223"/>
                </a:lnTo>
                <a:lnTo>
                  <a:pt x="253" y="223"/>
                </a:lnTo>
                <a:lnTo>
                  <a:pt x="251" y="223"/>
                </a:lnTo>
                <a:lnTo>
                  <a:pt x="251" y="235"/>
                </a:lnTo>
                <a:lnTo>
                  <a:pt x="251" y="237"/>
                </a:lnTo>
                <a:lnTo>
                  <a:pt x="251" y="251"/>
                </a:lnTo>
                <a:lnTo>
                  <a:pt x="251" y="261"/>
                </a:lnTo>
                <a:lnTo>
                  <a:pt x="251" y="267"/>
                </a:lnTo>
                <a:lnTo>
                  <a:pt x="251" y="274"/>
                </a:lnTo>
                <a:lnTo>
                  <a:pt x="251" y="279"/>
                </a:lnTo>
                <a:lnTo>
                  <a:pt x="251" y="281"/>
                </a:lnTo>
                <a:lnTo>
                  <a:pt x="251" y="294"/>
                </a:lnTo>
                <a:lnTo>
                  <a:pt x="250" y="298"/>
                </a:lnTo>
                <a:lnTo>
                  <a:pt x="247" y="298"/>
                </a:lnTo>
                <a:lnTo>
                  <a:pt x="241" y="298"/>
                </a:lnTo>
                <a:lnTo>
                  <a:pt x="232" y="298"/>
                </a:lnTo>
                <a:lnTo>
                  <a:pt x="222" y="298"/>
                </a:lnTo>
                <a:lnTo>
                  <a:pt x="218" y="298"/>
                </a:lnTo>
                <a:lnTo>
                  <a:pt x="212" y="298"/>
                </a:lnTo>
                <a:lnTo>
                  <a:pt x="198" y="298"/>
                </a:lnTo>
                <a:lnTo>
                  <a:pt x="190" y="298"/>
                </a:lnTo>
                <a:lnTo>
                  <a:pt x="183" y="298"/>
                </a:lnTo>
                <a:lnTo>
                  <a:pt x="178" y="298"/>
                </a:lnTo>
                <a:lnTo>
                  <a:pt x="173" y="298"/>
                </a:lnTo>
                <a:lnTo>
                  <a:pt x="169" y="298"/>
                </a:lnTo>
                <a:lnTo>
                  <a:pt x="143" y="298"/>
                </a:lnTo>
                <a:lnTo>
                  <a:pt x="141" y="298"/>
                </a:lnTo>
                <a:lnTo>
                  <a:pt x="132" y="298"/>
                </a:lnTo>
                <a:lnTo>
                  <a:pt x="129" y="298"/>
                </a:lnTo>
                <a:lnTo>
                  <a:pt x="121" y="298"/>
                </a:lnTo>
                <a:lnTo>
                  <a:pt x="114" y="298"/>
                </a:lnTo>
                <a:lnTo>
                  <a:pt x="109" y="298"/>
                </a:lnTo>
                <a:lnTo>
                  <a:pt x="107" y="298"/>
                </a:lnTo>
                <a:lnTo>
                  <a:pt x="102" y="298"/>
                </a:lnTo>
                <a:lnTo>
                  <a:pt x="97" y="298"/>
                </a:lnTo>
                <a:lnTo>
                  <a:pt x="92" y="298"/>
                </a:lnTo>
                <a:lnTo>
                  <a:pt x="87" y="298"/>
                </a:lnTo>
                <a:lnTo>
                  <a:pt x="79" y="298"/>
                </a:lnTo>
                <a:lnTo>
                  <a:pt x="72" y="298"/>
                </a:lnTo>
                <a:lnTo>
                  <a:pt x="61" y="298"/>
                </a:lnTo>
                <a:lnTo>
                  <a:pt x="58" y="298"/>
                </a:lnTo>
                <a:lnTo>
                  <a:pt x="51" y="298"/>
                </a:lnTo>
                <a:lnTo>
                  <a:pt x="49" y="298"/>
                </a:lnTo>
                <a:lnTo>
                  <a:pt x="40" y="296"/>
                </a:lnTo>
                <a:lnTo>
                  <a:pt x="36" y="296"/>
                </a:lnTo>
                <a:lnTo>
                  <a:pt x="28" y="296"/>
                </a:lnTo>
                <a:lnTo>
                  <a:pt x="25" y="296"/>
                </a:lnTo>
                <a:lnTo>
                  <a:pt x="23" y="296"/>
                </a:lnTo>
                <a:lnTo>
                  <a:pt x="18" y="296"/>
                </a:lnTo>
                <a:lnTo>
                  <a:pt x="16" y="296"/>
                </a:lnTo>
                <a:lnTo>
                  <a:pt x="14" y="296"/>
                </a:lnTo>
                <a:lnTo>
                  <a:pt x="12" y="296"/>
                </a:lnTo>
                <a:lnTo>
                  <a:pt x="9" y="296"/>
                </a:lnTo>
                <a:lnTo>
                  <a:pt x="6" y="296"/>
                </a:lnTo>
                <a:lnTo>
                  <a:pt x="3" y="296"/>
                </a:lnTo>
                <a:lnTo>
                  <a:pt x="0" y="296"/>
                </a:lnTo>
                <a:lnTo>
                  <a:pt x="0" y="293"/>
                </a:lnTo>
                <a:lnTo>
                  <a:pt x="0" y="269"/>
                </a:lnTo>
                <a:lnTo>
                  <a:pt x="0" y="249"/>
                </a:lnTo>
                <a:lnTo>
                  <a:pt x="0" y="228"/>
                </a:lnTo>
                <a:lnTo>
                  <a:pt x="1" y="223"/>
                </a:lnTo>
                <a:lnTo>
                  <a:pt x="1" y="215"/>
                </a:lnTo>
                <a:lnTo>
                  <a:pt x="1" y="211"/>
                </a:lnTo>
                <a:lnTo>
                  <a:pt x="1" y="205"/>
                </a:lnTo>
                <a:lnTo>
                  <a:pt x="1" y="196"/>
                </a:lnTo>
                <a:lnTo>
                  <a:pt x="1" y="192"/>
                </a:lnTo>
                <a:lnTo>
                  <a:pt x="1" y="189"/>
                </a:lnTo>
                <a:lnTo>
                  <a:pt x="1" y="186"/>
                </a:lnTo>
                <a:lnTo>
                  <a:pt x="1" y="185"/>
                </a:lnTo>
                <a:lnTo>
                  <a:pt x="1" y="182"/>
                </a:lnTo>
                <a:lnTo>
                  <a:pt x="1" y="181"/>
                </a:lnTo>
                <a:lnTo>
                  <a:pt x="1" y="173"/>
                </a:lnTo>
                <a:lnTo>
                  <a:pt x="1" y="171"/>
                </a:lnTo>
                <a:lnTo>
                  <a:pt x="1" y="167"/>
                </a:lnTo>
                <a:lnTo>
                  <a:pt x="1" y="166"/>
                </a:lnTo>
                <a:lnTo>
                  <a:pt x="1" y="164"/>
                </a:lnTo>
                <a:lnTo>
                  <a:pt x="1" y="160"/>
                </a:lnTo>
                <a:lnTo>
                  <a:pt x="1" y="156"/>
                </a:lnTo>
                <a:lnTo>
                  <a:pt x="1" y="152"/>
                </a:lnTo>
                <a:lnTo>
                  <a:pt x="1" y="149"/>
                </a:lnTo>
                <a:lnTo>
                  <a:pt x="1" y="143"/>
                </a:lnTo>
                <a:lnTo>
                  <a:pt x="1" y="137"/>
                </a:lnTo>
                <a:lnTo>
                  <a:pt x="1" y="134"/>
                </a:lnTo>
                <a:lnTo>
                  <a:pt x="1" y="129"/>
                </a:lnTo>
                <a:lnTo>
                  <a:pt x="1" y="124"/>
                </a:lnTo>
                <a:lnTo>
                  <a:pt x="1" y="118"/>
                </a:lnTo>
                <a:lnTo>
                  <a:pt x="1" y="114"/>
                </a:lnTo>
                <a:lnTo>
                  <a:pt x="1" y="112"/>
                </a:lnTo>
                <a:lnTo>
                  <a:pt x="1" y="111"/>
                </a:lnTo>
                <a:lnTo>
                  <a:pt x="1" y="107"/>
                </a:lnTo>
                <a:lnTo>
                  <a:pt x="1" y="98"/>
                </a:lnTo>
                <a:lnTo>
                  <a:pt x="1" y="92"/>
                </a:lnTo>
                <a:lnTo>
                  <a:pt x="1" y="87"/>
                </a:lnTo>
                <a:lnTo>
                  <a:pt x="1" y="79"/>
                </a:lnTo>
                <a:lnTo>
                  <a:pt x="1" y="74"/>
                </a:lnTo>
                <a:lnTo>
                  <a:pt x="6" y="74"/>
                </a:lnTo>
                <a:lnTo>
                  <a:pt x="9" y="74"/>
                </a:lnTo>
                <a:lnTo>
                  <a:pt x="13" y="74"/>
                </a:lnTo>
                <a:lnTo>
                  <a:pt x="23" y="74"/>
                </a:lnTo>
                <a:lnTo>
                  <a:pt x="25" y="74"/>
                </a:lnTo>
                <a:lnTo>
                  <a:pt x="27" y="74"/>
                </a:lnTo>
                <a:lnTo>
                  <a:pt x="30" y="74"/>
                </a:lnTo>
                <a:lnTo>
                  <a:pt x="35" y="74"/>
                </a:lnTo>
                <a:lnTo>
                  <a:pt x="39" y="74"/>
                </a:lnTo>
                <a:lnTo>
                  <a:pt x="40" y="74"/>
                </a:lnTo>
                <a:lnTo>
                  <a:pt x="49" y="74"/>
                </a:lnTo>
                <a:lnTo>
                  <a:pt x="51" y="74"/>
                </a:lnTo>
                <a:lnTo>
                  <a:pt x="59" y="74"/>
                </a:lnTo>
                <a:lnTo>
                  <a:pt x="61" y="74"/>
                </a:lnTo>
                <a:lnTo>
                  <a:pt x="68" y="74"/>
                </a:lnTo>
                <a:lnTo>
                  <a:pt x="69" y="74"/>
                </a:lnTo>
                <a:lnTo>
                  <a:pt x="72" y="74"/>
                </a:lnTo>
                <a:lnTo>
                  <a:pt x="72" y="69"/>
                </a:lnTo>
                <a:lnTo>
                  <a:pt x="72" y="63"/>
                </a:lnTo>
                <a:lnTo>
                  <a:pt x="72" y="61"/>
                </a:lnTo>
                <a:lnTo>
                  <a:pt x="73" y="58"/>
                </a:lnTo>
                <a:lnTo>
                  <a:pt x="72" y="56"/>
                </a:lnTo>
                <a:lnTo>
                  <a:pt x="72" y="52"/>
                </a:lnTo>
                <a:lnTo>
                  <a:pt x="72" y="49"/>
                </a:lnTo>
                <a:lnTo>
                  <a:pt x="72" y="46"/>
                </a:lnTo>
                <a:lnTo>
                  <a:pt x="72" y="44"/>
                </a:lnTo>
                <a:lnTo>
                  <a:pt x="72" y="41"/>
                </a:lnTo>
                <a:lnTo>
                  <a:pt x="72" y="40"/>
                </a:lnTo>
                <a:lnTo>
                  <a:pt x="72" y="31"/>
                </a:lnTo>
                <a:lnTo>
                  <a:pt x="72" y="28"/>
                </a:lnTo>
                <a:lnTo>
                  <a:pt x="72" y="16"/>
                </a:lnTo>
                <a:lnTo>
                  <a:pt x="72" y="14"/>
                </a:lnTo>
                <a:lnTo>
                  <a:pt x="72" y="10"/>
                </a:lnTo>
                <a:lnTo>
                  <a:pt x="72" y="6"/>
                </a:lnTo>
                <a:lnTo>
                  <a:pt x="72" y="3"/>
                </a:lnTo>
                <a:lnTo>
                  <a:pt x="72" y="2"/>
                </a:lnTo>
                <a:lnTo>
                  <a:pt x="72"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1" name="Freeform 325"/>
          <p:cNvSpPr>
            <a:spLocks/>
          </p:cNvSpPr>
          <p:nvPr/>
        </p:nvSpPr>
        <p:spPr bwMode="auto">
          <a:xfrm>
            <a:off x="9913939" y="5391150"/>
            <a:ext cx="28575" cy="26988"/>
          </a:xfrm>
          <a:custGeom>
            <a:avLst/>
            <a:gdLst>
              <a:gd name="T0" fmla="*/ 2147483646 w 20"/>
              <a:gd name="T1" fmla="*/ 2147483646 h 19"/>
              <a:gd name="T2" fmla="*/ 0 w 20"/>
              <a:gd name="T3" fmla="*/ 0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2147483646 w 20"/>
              <a:gd name="T19" fmla="*/ 2147483646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0" y="0"/>
                </a:lnTo>
                <a:lnTo>
                  <a:pt x="2" y="9"/>
                </a:lnTo>
                <a:lnTo>
                  <a:pt x="5" y="10"/>
                </a:lnTo>
                <a:lnTo>
                  <a:pt x="8" y="12"/>
                </a:lnTo>
                <a:lnTo>
                  <a:pt x="10" y="18"/>
                </a:lnTo>
                <a:lnTo>
                  <a:pt x="13" y="16"/>
                </a:lnTo>
                <a:lnTo>
                  <a:pt x="19" y="13"/>
                </a:lnTo>
                <a:lnTo>
                  <a:pt x="16" y="9"/>
                </a:lnTo>
                <a:lnTo>
                  <a:pt x="11" y="6"/>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2" name="Freeform 326"/>
          <p:cNvSpPr>
            <a:spLocks/>
          </p:cNvSpPr>
          <p:nvPr/>
        </p:nvSpPr>
        <p:spPr bwMode="auto">
          <a:xfrm>
            <a:off x="9866314" y="5343525"/>
            <a:ext cx="26987" cy="26988"/>
          </a:xfrm>
          <a:custGeom>
            <a:avLst/>
            <a:gdLst>
              <a:gd name="T0" fmla="*/ 2147483646 w 18"/>
              <a:gd name="T1" fmla="*/ 0 h 19"/>
              <a:gd name="T2" fmla="*/ 0 w 18"/>
              <a:gd name="T3" fmla="*/ 2147483646 h 19"/>
              <a:gd name="T4" fmla="*/ 0 w 18"/>
              <a:gd name="T5" fmla="*/ 2147483646 h 19"/>
              <a:gd name="T6" fmla="*/ 2147483646 w 18"/>
              <a:gd name="T7" fmla="*/ 2147483646 h 19"/>
              <a:gd name="T8" fmla="*/ 2147483646 w 18"/>
              <a:gd name="T9" fmla="*/ 2147483646 h 19"/>
              <a:gd name="T10" fmla="*/ 2147483646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0" y="5"/>
                </a:lnTo>
                <a:lnTo>
                  <a:pt x="0" y="12"/>
                </a:lnTo>
                <a:lnTo>
                  <a:pt x="6" y="18"/>
                </a:lnTo>
                <a:lnTo>
                  <a:pt x="10" y="18"/>
                </a:lnTo>
                <a:lnTo>
                  <a:pt x="17" y="7"/>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3" name="Freeform 327"/>
          <p:cNvSpPr>
            <a:spLocks/>
          </p:cNvSpPr>
          <p:nvPr/>
        </p:nvSpPr>
        <p:spPr bwMode="auto">
          <a:xfrm>
            <a:off x="9894889" y="5378450"/>
            <a:ext cx="26987" cy="26988"/>
          </a:xfrm>
          <a:custGeom>
            <a:avLst/>
            <a:gdLst>
              <a:gd name="T0" fmla="*/ 2147483646 w 19"/>
              <a:gd name="T1" fmla="*/ 2147483646 h 19"/>
              <a:gd name="T2" fmla="*/ 2147483646 w 19"/>
              <a:gd name="T3" fmla="*/ 2147483646 h 19"/>
              <a:gd name="T4" fmla="*/ 2147483646 w 19"/>
              <a:gd name="T5" fmla="*/ 0 h 19"/>
              <a:gd name="T6" fmla="*/ 2147483646 w 19"/>
              <a:gd name="T7" fmla="*/ 2147483646 h 19"/>
              <a:gd name="T8" fmla="*/ 2147483646 w 19"/>
              <a:gd name="T9" fmla="*/ 2147483646 h 19"/>
              <a:gd name="T10" fmla="*/ 0 w 19"/>
              <a:gd name="T11" fmla="*/ 2147483646 h 19"/>
              <a:gd name="T12" fmla="*/ 2147483646 w 19"/>
              <a:gd name="T13" fmla="*/ 2147483646 h 19"/>
              <a:gd name="T14" fmla="*/ 2147483646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12" y="14"/>
                </a:moveTo>
                <a:lnTo>
                  <a:pt x="18" y="8"/>
                </a:lnTo>
                <a:lnTo>
                  <a:pt x="16" y="0"/>
                </a:lnTo>
                <a:lnTo>
                  <a:pt x="3" y="3"/>
                </a:lnTo>
                <a:lnTo>
                  <a:pt x="3" y="8"/>
                </a:lnTo>
                <a:lnTo>
                  <a:pt x="0" y="14"/>
                </a:lnTo>
                <a:lnTo>
                  <a:pt x="1" y="18"/>
                </a:lnTo>
                <a:lnTo>
                  <a:pt x="12"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4" name="Freeform 328"/>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2147483646 h 20"/>
              <a:gd name="T6" fmla="*/ 2147483646 w 18"/>
              <a:gd name="T7" fmla="*/ 0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8" y="19"/>
                </a:lnTo>
                <a:lnTo>
                  <a:pt x="17" y="11"/>
                </a:lnTo>
                <a:lnTo>
                  <a:pt x="5" y="0"/>
                </a:lnTo>
                <a:lnTo>
                  <a:pt x="2" y="11"/>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5" name="Freeform 329"/>
          <p:cNvSpPr>
            <a:spLocks/>
          </p:cNvSpPr>
          <p:nvPr/>
        </p:nvSpPr>
        <p:spPr bwMode="auto">
          <a:xfrm>
            <a:off x="8885238" y="4235450"/>
            <a:ext cx="823912" cy="628650"/>
          </a:xfrm>
          <a:custGeom>
            <a:avLst/>
            <a:gdLst>
              <a:gd name="T0" fmla="*/ 2147483646 w 571"/>
              <a:gd name="T1" fmla="*/ 2147483646 h 449"/>
              <a:gd name="T2" fmla="*/ 2147483646 w 571"/>
              <a:gd name="T3" fmla="*/ 2147483646 h 449"/>
              <a:gd name="T4" fmla="*/ 2147483646 w 571"/>
              <a:gd name="T5" fmla="*/ 2147483646 h 449"/>
              <a:gd name="T6" fmla="*/ 2147483646 w 571"/>
              <a:gd name="T7" fmla="*/ 0 h 449"/>
              <a:gd name="T8" fmla="*/ 2147483646 w 571"/>
              <a:gd name="T9" fmla="*/ 0 h 449"/>
              <a:gd name="T10" fmla="*/ 2147483646 w 571"/>
              <a:gd name="T11" fmla="*/ 0 h 449"/>
              <a:gd name="T12" fmla="*/ 2147483646 w 571"/>
              <a:gd name="T13" fmla="*/ 2147483646 h 449"/>
              <a:gd name="T14" fmla="*/ 2147483646 w 571"/>
              <a:gd name="T15" fmla="*/ 0 h 449"/>
              <a:gd name="T16" fmla="*/ 2147483646 w 571"/>
              <a:gd name="T17" fmla="*/ 2147483646 h 449"/>
              <a:gd name="T18" fmla="*/ 2147483646 w 571"/>
              <a:gd name="T19" fmla="*/ 2147483646 h 449"/>
              <a:gd name="T20" fmla="*/ 2147483646 w 571"/>
              <a:gd name="T21" fmla="*/ 2147483646 h 449"/>
              <a:gd name="T22" fmla="*/ 2147483646 w 571"/>
              <a:gd name="T23" fmla="*/ 0 h 449"/>
              <a:gd name="T24" fmla="*/ 2147483646 w 571"/>
              <a:gd name="T25" fmla="*/ 2147483646 h 449"/>
              <a:gd name="T26" fmla="*/ 2147483646 w 571"/>
              <a:gd name="T27" fmla="*/ 2147483646 h 449"/>
              <a:gd name="T28" fmla="*/ 2147483646 w 571"/>
              <a:gd name="T29" fmla="*/ 2147483646 h 449"/>
              <a:gd name="T30" fmla="*/ 2147483646 w 571"/>
              <a:gd name="T31" fmla="*/ 2147483646 h 449"/>
              <a:gd name="T32" fmla="*/ 2147483646 w 571"/>
              <a:gd name="T33" fmla="*/ 2147483646 h 449"/>
              <a:gd name="T34" fmla="*/ 2147483646 w 571"/>
              <a:gd name="T35" fmla="*/ 2147483646 h 449"/>
              <a:gd name="T36" fmla="*/ 2147483646 w 571"/>
              <a:gd name="T37" fmla="*/ 2147483646 h 449"/>
              <a:gd name="T38" fmla="*/ 2147483646 w 571"/>
              <a:gd name="T39" fmla="*/ 2147483646 h 449"/>
              <a:gd name="T40" fmla="*/ 2147483646 w 571"/>
              <a:gd name="T41" fmla="*/ 2147483646 h 449"/>
              <a:gd name="T42" fmla="*/ 2147483646 w 571"/>
              <a:gd name="T43" fmla="*/ 2147483646 h 449"/>
              <a:gd name="T44" fmla="*/ 2147483646 w 571"/>
              <a:gd name="T45" fmla="*/ 2147483646 h 449"/>
              <a:gd name="T46" fmla="*/ 2147483646 w 571"/>
              <a:gd name="T47" fmla="*/ 2147483646 h 449"/>
              <a:gd name="T48" fmla="*/ 2147483646 w 571"/>
              <a:gd name="T49" fmla="*/ 2147483646 h 449"/>
              <a:gd name="T50" fmla="*/ 2147483646 w 571"/>
              <a:gd name="T51" fmla="*/ 2147483646 h 449"/>
              <a:gd name="T52" fmla="*/ 2147483646 w 571"/>
              <a:gd name="T53" fmla="*/ 2147483646 h 449"/>
              <a:gd name="T54" fmla="*/ 2147483646 w 571"/>
              <a:gd name="T55" fmla="*/ 2147483646 h 449"/>
              <a:gd name="T56" fmla="*/ 2147483646 w 571"/>
              <a:gd name="T57" fmla="*/ 2147483646 h 449"/>
              <a:gd name="T58" fmla="*/ 2147483646 w 571"/>
              <a:gd name="T59" fmla="*/ 2147483646 h 449"/>
              <a:gd name="T60" fmla="*/ 2147483646 w 571"/>
              <a:gd name="T61" fmla="*/ 2147483646 h 449"/>
              <a:gd name="T62" fmla="*/ 2147483646 w 571"/>
              <a:gd name="T63" fmla="*/ 2147483646 h 449"/>
              <a:gd name="T64" fmla="*/ 2147483646 w 571"/>
              <a:gd name="T65" fmla="*/ 2147483646 h 449"/>
              <a:gd name="T66" fmla="*/ 2147483646 w 571"/>
              <a:gd name="T67" fmla="*/ 2147483646 h 449"/>
              <a:gd name="T68" fmla="*/ 2147483646 w 571"/>
              <a:gd name="T69" fmla="*/ 2147483646 h 449"/>
              <a:gd name="T70" fmla="*/ 2147483646 w 571"/>
              <a:gd name="T71" fmla="*/ 2147483646 h 449"/>
              <a:gd name="T72" fmla="*/ 2147483646 w 571"/>
              <a:gd name="T73" fmla="*/ 2147483646 h 449"/>
              <a:gd name="T74" fmla="*/ 2147483646 w 571"/>
              <a:gd name="T75" fmla="*/ 2147483646 h 449"/>
              <a:gd name="T76" fmla="*/ 2147483646 w 571"/>
              <a:gd name="T77" fmla="*/ 2147483646 h 449"/>
              <a:gd name="T78" fmla="*/ 2147483646 w 571"/>
              <a:gd name="T79" fmla="*/ 2147483646 h 449"/>
              <a:gd name="T80" fmla="*/ 2147483646 w 571"/>
              <a:gd name="T81" fmla="*/ 2147483646 h 449"/>
              <a:gd name="T82" fmla="*/ 2147483646 w 571"/>
              <a:gd name="T83" fmla="*/ 2147483646 h 449"/>
              <a:gd name="T84" fmla="*/ 2147483646 w 571"/>
              <a:gd name="T85" fmla="*/ 2147483646 h 449"/>
              <a:gd name="T86" fmla="*/ 2147483646 w 571"/>
              <a:gd name="T87" fmla="*/ 2147483646 h 449"/>
              <a:gd name="T88" fmla="*/ 0 w 571"/>
              <a:gd name="T89" fmla="*/ 2147483646 h 449"/>
              <a:gd name="T90" fmla="*/ 0 w 571"/>
              <a:gd name="T91" fmla="*/ 2147483646 h 449"/>
              <a:gd name="T92" fmla="*/ 0 w 571"/>
              <a:gd name="T93" fmla="*/ 2147483646 h 449"/>
              <a:gd name="T94" fmla="*/ 0 w 571"/>
              <a:gd name="T95" fmla="*/ 2147483646 h 449"/>
              <a:gd name="T96" fmla="*/ 0 w 571"/>
              <a:gd name="T97" fmla="*/ 2147483646 h 449"/>
              <a:gd name="T98" fmla="*/ 0 w 571"/>
              <a:gd name="T99" fmla="*/ 2147483646 h 449"/>
              <a:gd name="T100" fmla="*/ 0 w 571"/>
              <a:gd name="T101" fmla="*/ 2147483646 h 449"/>
              <a:gd name="T102" fmla="*/ 2147483646 w 571"/>
              <a:gd name="T103" fmla="*/ 2147483646 h 449"/>
              <a:gd name="T104" fmla="*/ 2147483646 w 571"/>
              <a:gd name="T105" fmla="*/ 2147483646 h 449"/>
              <a:gd name="T106" fmla="*/ 2147483646 w 571"/>
              <a:gd name="T107" fmla="*/ 2147483646 h 449"/>
              <a:gd name="T108" fmla="*/ 2147483646 w 571"/>
              <a:gd name="T109" fmla="*/ 2147483646 h 449"/>
              <a:gd name="T110" fmla="*/ 2147483646 w 571"/>
              <a:gd name="T111" fmla="*/ 2147483646 h 449"/>
              <a:gd name="T112" fmla="*/ 2147483646 w 571"/>
              <a:gd name="T113" fmla="*/ 2147483646 h 449"/>
              <a:gd name="T114" fmla="*/ 2147483646 w 571"/>
              <a:gd name="T115" fmla="*/ 2147483646 h 449"/>
              <a:gd name="T116" fmla="*/ 2147483646 w 571"/>
              <a:gd name="T117" fmla="*/ 0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1"/>
              <a:gd name="T178" fmla="*/ 0 h 449"/>
              <a:gd name="T179" fmla="*/ 571 w 571"/>
              <a:gd name="T180" fmla="*/ 449 h 4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1" h="449">
                <a:moveTo>
                  <a:pt x="179" y="0"/>
                </a:moveTo>
                <a:lnTo>
                  <a:pt x="184" y="0"/>
                </a:lnTo>
                <a:lnTo>
                  <a:pt x="188" y="0"/>
                </a:lnTo>
                <a:lnTo>
                  <a:pt x="191" y="0"/>
                </a:lnTo>
                <a:lnTo>
                  <a:pt x="202" y="1"/>
                </a:lnTo>
                <a:lnTo>
                  <a:pt x="209" y="1"/>
                </a:lnTo>
                <a:lnTo>
                  <a:pt x="211" y="1"/>
                </a:lnTo>
                <a:lnTo>
                  <a:pt x="221" y="1"/>
                </a:lnTo>
                <a:lnTo>
                  <a:pt x="226" y="1"/>
                </a:lnTo>
                <a:lnTo>
                  <a:pt x="228" y="1"/>
                </a:lnTo>
                <a:lnTo>
                  <a:pt x="233" y="1"/>
                </a:lnTo>
                <a:lnTo>
                  <a:pt x="238" y="1"/>
                </a:lnTo>
                <a:lnTo>
                  <a:pt x="242" y="0"/>
                </a:lnTo>
                <a:lnTo>
                  <a:pt x="247" y="1"/>
                </a:lnTo>
                <a:lnTo>
                  <a:pt x="250" y="1"/>
                </a:lnTo>
                <a:lnTo>
                  <a:pt x="251" y="1"/>
                </a:lnTo>
                <a:lnTo>
                  <a:pt x="256" y="1"/>
                </a:lnTo>
                <a:lnTo>
                  <a:pt x="261" y="0"/>
                </a:lnTo>
                <a:lnTo>
                  <a:pt x="265" y="0"/>
                </a:lnTo>
                <a:lnTo>
                  <a:pt x="269" y="0"/>
                </a:lnTo>
                <a:lnTo>
                  <a:pt x="274" y="0"/>
                </a:lnTo>
                <a:lnTo>
                  <a:pt x="286" y="0"/>
                </a:lnTo>
                <a:lnTo>
                  <a:pt x="287" y="0"/>
                </a:lnTo>
                <a:lnTo>
                  <a:pt x="292" y="0"/>
                </a:lnTo>
                <a:lnTo>
                  <a:pt x="295" y="0"/>
                </a:lnTo>
                <a:lnTo>
                  <a:pt x="305" y="0"/>
                </a:lnTo>
                <a:lnTo>
                  <a:pt x="308" y="0"/>
                </a:lnTo>
                <a:lnTo>
                  <a:pt x="311" y="0"/>
                </a:lnTo>
                <a:lnTo>
                  <a:pt x="315" y="0"/>
                </a:lnTo>
                <a:lnTo>
                  <a:pt x="321" y="0"/>
                </a:lnTo>
                <a:lnTo>
                  <a:pt x="323" y="0"/>
                </a:lnTo>
                <a:lnTo>
                  <a:pt x="329" y="1"/>
                </a:lnTo>
                <a:lnTo>
                  <a:pt x="337" y="1"/>
                </a:lnTo>
                <a:lnTo>
                  <a:pt x="363" y="1"/>
                </a:lnTo>
                <a:lnTo>
                  <a:pt x="366" y="1"/>
                </a:lnTo>
                <a:lnTo>
                  <a:pt x="376" y="1"/>
                </a:lnTo>
                <a:lnTo>
                  <a:pt x="388" y="1"/>
                </a:lnTo>
                <a:lnTo>
                  <a:pt x="389" y="1"/>
                </a:lnTo>
                <a:lnTo>
                  <a:pt x="407" y="1"/>
                </a:lnTo>
                <a:lnTo>
                  <a:pt x="421" y="0"/>
                </a:lnTo>
                <a:lnTo>
                  <a:pt x="434" y="1"/>
                </a:lnTo>
                <a:lnTo>
                  <a:pt x="436" y="1"/>
                </a:lnTo>
                <a:lnTo>
                  <a:pt x="438" y="1"/>
                </a:lnTo>
                <a:lnTo>
                  <a:pt x="449" y="1"/>
                </a:lnTo>
                <a:lnTo>
                  <a:pt x="451" y="1"/>
                </a:lnTo>
                <a:lnTo>
                  <a:pt x="459" y="1"/>
                </a:lnTo>
                <a:lnTo>
                  <a:pt x="460" y="1"/>
                </a:lnTo>
                <a:lnTo>
                  <a:pt x="464" y="1"/>
                </a:lnTo>
                <a:lnTo>
                  <a:pt x="466" y="1"/>
                </a:lnTo>
                <a:lnTo>
                  <a:pt x="468" y="1"/>
                </a:lnTo>
                <a:lnTo>
                  <a:pt x="478" y="1"/>
                </a:lnTo>
                <a:lnTo>
                  <a:pt x="488" y="1"/>
                </a:lnTo>
                <a:lnTo>
                  <a:pt x="496" y="1"/>
                </a:lnTo>
                <a:lnTo>
                  <a:pt x="498" y="1"/>
                </a:lnTo>
                <a:lnTo>
                  <a:pt x="505" y="1"/>
                </a:lnTo>
                <a:lnTo>
                  <a:pt x="518" y="0"/>
                </a:lnTo>
                <a:lnTo>
                  <a:pt x="520" y="0"/>
                </a:lnTo>
                <a:lnTo>
                  <a:pt x="523" y="0"/>
                </a:lnTo>
                <a:lnTo>
                  <a:pt x="524" y="0"/>
                </a:lnTo>
                <a:lnTo>
                  <a:pt x="527" y="0"/>
                </a:lnTo>
                <a:lnTo>
                  <a:pt x="531" y="0"/>
                </a:lnTo>
                <a:lnTo>
                  <a:pt x="538" y="0"/>
                </a:lnTo>
                <a:lnTo>
                  <a:pt x="540" y="0"/>
                </a:lnTo>
                <a:lnTo>
                  <a:pt x="542" y="1"/>
                </a:lnTo>
                <a:lnTo>
                  <a:pt x="545" y="1"/>
                </a:lnTo>
                <a:lnTo>
                  <a:pt x="556" y="1"/>
                </a:lnTo>
                <a:lnTo>
                  <a:pt x="562" y="1"/>
                </a:lnTo>
                <a:lnTo>
                  <a:pt x="566" y="1"/>
                </a:lnTo>
                <a:lnTo>
                  <a:pt x="570" y="1"/>
                </a:lnTo>
                <a:lnTo>
                  <a:pt x="570" y="3"/>
                </a:lnTo>
                <a:lnTo>
                  <a:pt x="570" y="6"/>
                </a:lnTo>
                <a:lnTo>
                  <a:pt x="570" y="13"/>
                </a:lnTo>
                <a:lnTo>
                  <a:pt x="570" y="18"/>
                </a:lnTo>
                <a:lnTo>
                  <a:pt x="570" y="23"/>
                </a:lnTo>
                <a:lnTo>
                  <a:pt x="570" y="45"/>
                </a:lnTo>
                <a:lnTo>
                  <a:pt x="570" y="47"/>
                </a:lnTo>
                <a:lnTo>
                  <a:pt x="570" y="50"/>
                </a:lnTo>
                <a:lnTo>
                  <a:pt x="570" y="57"/>
                </a:lnTo>
                <a:lnTo>
                  <a:pt x="570" y="66"/>
                </a:lnTo>
                <a:lnTo>
                  <a:pt x="570" y="75"/>
                </a:lnTo>
                <a:lnTo>
                  <a:pt x="570" y="82"/>
                </a:lnTo>
                <a:lnTo>
                  <a:pt x="570" y="84"/>
                </a:lnTo>
                <a:lnTo>
                  <a:pt x="570" y="91"/>
                </a:lnTo>
                <a:lnTo>
                  <a:pt x="570" y="93"/>
                </a:lnTo>
                <a:lnTo>
                  <a:pt x="570" y="100"/>
                </a:lnTo>
                <a:lnTo>
                  <a:pt x="570" y="106"/>
                </a:lnTo>
                <a:lnTo>
                  <a:pt x="570" y="112"/>
                </a:lnTo>
                <a:lnTo>
                  <a:pt x="570" y="118"/>
                </a:lnTo>
                <a:lnTo>
                  <a:pt x="570" y="122"/>
                </a:lnTo>
                <a:lnTo>
                  <a:pt x="570" y="124"/>
                </a:lnTo>
                <a:lnTo>
                  <a:pt x="570" y="126"/>
                </a:lnTo>
                <a:lnTo>
                  <a:pt x="570" y="131"/>
                </a:lnTo>
                <a:lnTo>
                  <a:pt x="570" y="142"/>
                </a:lnTo>
                <a:lnTo>
                  <a:pt x="570" y="148"/>
                </a:lnTo>
                <a:lnTo>
                  <a:pt x="566" y="148"/>
                </a:lnTo>
                <a:lnTo>
                  <a:pt x="550" y="148"/>
                </a:lnTo>
                <a:lnTo>
                  <a:pt x="526" y="148"/>
                </a:lnTo>
                <a:lnTo>
                  <a:pt x="511" y="148"/>
                </a:lnTo>
                <a:lnTo>
                  <a:pt x="496" y="157"/>
                </a:lnTo>
                <a:lnTo>
                  <a:pt x="496" y="169"/>
                </a:lnTo>
                <a:lnTo>
                  <a:pt x="496" y="174"/>
                </a:lnTo>
                <a:lnTo>
                  <a:pt x="496" y="181"/>
                </a:lnTo>
                <a:lnTo>
                  <a:pt x="496" y="192"/>
                </a:lnTo>
                <a:lnTo>
                  <a:pt x="496" y="196"/>
                </a:lnTo>
                <a:lnTo>
                  <a:pt x="496" y="207"/>
                </a:lnTo>
                <a:lnTo>
                  <a:pt x="496" y="225"/>
                </a:lnTo>
                <a:lnTo>
                  <a:pt x="496" y="227"/>
                </a:lnTo>
                <a:lnTo>
                  <a:pt x="496" y="230"/>
                </a:lnTo>
                <a:lnTo>
                  <a:pt x="496" y="234"/>
                </a:lnTo>
                <a:lnTo>
                  <a:pt x="496" y="238"/>
                </a:lnTo>
                <a:lnTo>
                  <a:pt x="496" y="243"/>
                </a:lnTo>
                <a:lnTo>
                  <a:pt x="496" y="248"/>
                </a:lnTo>
                <a:lnTo>
                  <a:pt x="496" y="253"/>
                </a:lnTo>
                <a:lnTo>
                  <a:pt x="496" y="262"/>
                </a:lnTo>
                <a:lnTo>
                  <a:pt x="496" y="268"/>
                </a:lnTo>
                <a:lnTo>
                  <a:pt x="496" y="270"/>
                </a:lnTo>
                <a:lnTo>
                  <a:pt x="496" y="273"/>
                </a:lnTo>
                <a:lnTo>
                  <a:pt x="496" y="287"/>
                </a:lnTo>
                <a:lnTo>
                  <a:pt x="496" y="298"/>
                </a:lnTo>
                <a:lnTo>
                  <a:pt x="496" y="302"/>
                </a:lnTo>
                <a:lnTo>
                  <a:pt x="496" y="308"/>
                </a:lnTo>
                <a:lnTo>
                  <a:pt x="496" y="315"/>
                </a:lnTo>
                <a:lnTo>
                  <a:pt x="496" y="324"/>
                </a:lnTo>
                <a:lnTo>
                  <a:pt x="496" y="326"/>
                </a:lnTo>
                <a:lnTo>
                  <a:pt x="496" y="347"/>
                </a:lnTo>
                <a:lnTo>
                  <a:pt x="496" y="356"/>
                </a:lnTo>
                <a:lnTo>
                  <a:pt x="496" y="365"/>
                </a:lnTo>
                <a:lnTo>
                  <a:pt x="496" y="371"/>
                </a:lnTo>
                <a:lnTo>
                  <a:pt x="486" y="373"/>
                </a:lnTo>
                <a:lnTo>
                  <a:pt x="466" y="373"/>
                </a:lnTo>
                <a:lnTo>
                  <a:pt x="460" y="373"/>
                </a:lnTo>
                <a:lnTo>
                  <a:pt x="453" y="373"/>
                </a:lnTo>
                <a:lnTo>
                  <a:pt x="451" y="373"/>
                </a:lnTo>
                <a:lnTo>
                  <a:pt x="448" y="373"/>
                </a:lnTo>
                <a:lnTo>
                  <a:pt x="444" y="373"/>
                </a:lnTo>
                <a:lnTo>
                  <a:pt x="440" y="373"/>
                </a:lnTo>
                <a:lnTo>
                  <a:pt x="438" y="373"/>
                </a:lnTo>
                <a:lnTo>
                  <a:pt x="437" y="373"/>
                </a:lnTo>
                <a:lnTo>
                  <a:pt x="425" y="376"/>
                </a:lnTo>
                <a:lnTo>
                  <a:pt x="425" y="380"/>
                </a:lnTo>
                <a:lnTo>
                  <a:pt x="425" y="381"/>
                </a:lnTo>
                <a:lnTo>
                  <a:pt x="425" y="386"/>
                </a:lnTo>
                <a:lnTo>
                  <a:pt x="425" y="389"/>
                </a:lnTo>
                <a:lnTo>
                  <a:pt x="425" y="397"/>
                </a:lnTo>
                <a:lnTo>
                  <a:pt x="425" y="406"/>
                </a:lnTo>
                <a:lnTo>
                  <a:pt x="425" y="409"/>
                </a:lnTo>
                <a:lnTo>
                  <a:pt x="425" y="412"/>
                </a:lnTo>
                <a:lnTo>
                  <a:pt x="425" y="421"/>
                </a:lnTo>
                <a:lnTo>
                  <a:pt x="425" y="425"/>
                </a:lnTo>
                <a:lnTo>
                  <a:pt x="425" y="434"/>
                </a:lnTo>
                <a:lnTo>
                  <a:pt x="423" y="448"/>
                </a:lnTo>
                <a:lnTo>
                  <a:pt x="421" y="448"/>
                </a:lnTo>
                <a:lnTo>
                  <a:pt x="412" y="448"/>
                </a:lnTo>
                <a:lnTo>
                  <a:pt x="398" y="448"/>
                </a:lnTo>
                <a:lnTo>
                  <a:pt x="396" y="448"/>
                </a:lnTo>
                <a:lnTo>
                  <a:pt x="387" y="448"/>
                </a:lnTo>
                <a:lnTo>
                  <a:pt x="382" y="448"/>
                </a:lnTo>
                <a:lnTo>
                  <a:pt x="375" y="448"/>
                </a:lnTo>
                <a:lnTo>
                  <a:pt x="370" y="448"/>
                </a:lnTo>
                <a:lnTo>
                  <a:pt x="366" y="448"/>
                </a:lnTo>
                <a:lnTo>
                  <a:pt x="363" y="448"/>
                </a:lnTo>
                <a:lnTo>
                  <a:pt x="361" y="448"/>
                </a:lnTo>
                <a:lnTo>
                  <a:pt x="354" y="448"/>
                </a:lnTo>
                <a:lnTo>
                  <a:pt x="351" y="448"/>
                </a:lnTo>
                <a:lnTo>
                  <a:pt x="344" y="448"/>
                </a:lnTo>
                <a:lnTo>
                  <a:pt x="341" y="448"/>
                </a:lnTo>
                <a:lnTo>
                  <a:pt x="306" y="448"/>
                </a:lnTo>
                <a:lnTo>
                  <a:pt x="302" y="448"/>
                </a:lnTo>
                <a:lnTo>
                  <a:pt x="295" y="448"/>
                </a:lnTo>
                <a:lnTo>
                  <a:pt x="292" y="448"/>
                </a:lnTo>
                <a:lnTo>
                  <a:pt x="289" y="448"/>
                </a:lnTo>
                <a:lnTo>
                  <a:pt x="286" y="448"/>
                </a:lnTo>
                <a:lnTo>
                  <a:pt x="282" y="448"/>
                </a:lnTo>
                <a:lnTo>
                  <a:pt x="281" y="448"/>
                </a:lnTo>
                <a:lnTo>
                  <a:pt x="278" y="448"/>
                </a:lnTo>
                <a:lnTo>
                  <a:pt x="277" y="448"/>
                </a:lnTo>
                <a:lnTo>
                  <a:pt x="274" y="448"/>
                </a:lnTo>
                <a:lnTo>
                  <a:pt x="272" y="448"/>
                </a:lnTo>
                <a:lnTo>
                  <a:pt x="263" y="448"/>
                </a:lnTo>
                <a:lnTo>
                  <a:pt x="253" y="448"/>
                </a:lnTo>
                <a:lnTo>
                  <a:pt x="248" y="448"/>
                </a:lnTo>
                <a:lnTo>
                  <a:pt x="246" y="448"/>
                </a:lnTo>
                <a:lnTo>
                  <a:pt x="240" y="448"/>
                </a:lnTo>
                <a:lnTo>
                  <a:pt x="230" y="448"/>
                </a:lnTo>
                <a:lnTo>
                  <a:pt x="228" y="448"/>
                </a:lnTo>
                <a:lnTo>
                  <a:pt x="218" y="448"/>
                </a:lnTo>
                <a:lnTo>
                  <a:pt x="214" y="448"/>
                </a:lnTo>
                <a:lnTo>
                  <a:pt x="204" y="448"/>
                </a:lnTo>
                <a:lnTo>
                  <a:pt x="199" y="448"/>
                </a:lnTo>
                <a:lnTo>
                  <a:pt x="196" y="448"/>
                </a:lnTo>
                <a:lnTo>
                  <a:pt x="187" y="448"/>
                </a:lnTo>
                <a:lnTo>
                  <a:pt x="184" y="448"/>
                </a:lnTo>
                <a:lnTo>
                  <a:pt x="181" y="448"/>
                </a:lnTo>
                <a:lnTo>
                  <a:pt x="173" y="448"/>
                </a:lnTo>
                <a:lnTo>
                  <a:pt x="171" y="448"/>
                </a:lnTo>
                <a:lnTo>
                  <a:pt x="165" y="448"/>
                </a:lnTo>
                <a:lnTo>
                  <a:pt x="159" y="448"/>
                </a:lnTo>
                <a:lnTo>
                  <a:pt x="151" y="448"/>
                </a:lnTo>
                <a:lnTo>
                  <a:pt x="148" y="448"/>
                </a:lnTo>
                <a:lnTo>
                  <a:pt x="146" y="448"/>
                </a:lnTo>
                <a:lnTo>
                  <a:pt x="141" y="448"/>
                </a:lnTo>
                <a:lnTo>
                  <a:pt x="139" y="448"/>
                </a:lnTo>
                <a:lnTo>
                  <a:pt x="133" y="448"/>
                </a:lnTo>
                <a:lnTo>
                  <a:pt x="129" y="448"/>
                </a:lnTo>
                <a:lnTo>
                  <a:pt x="128" y="448"/>
                </a:lnTo>
                <a:lnTo>
                  <a:pt x="127" y="448"/>
                </a:lnTo>
                <a:lnTo>
                  <a:pt x="118" y="448"/>
                </a:lnTo>
                <a:lnTo>
                  <a:pt x="115" y="448"/>
                </a:lnTo>
                <a:lnTo>
                  <a:pt x="106" y="448"/>
                </a:lnTo>
                <a:lnTo>
                  <a:pt x="104" y="448"/>
                </a:lnTo>
                <a:lnTo>
                  <a:pt x="98" y="448"/>
                </a:lnTo>
                <a:lnTo>
                  <a:pt x="93" y="448"/>
                </a:lnTo>
                <a:lnTo>
                  <a:pt x="87" y="448"/>
                </a:lnTo>
                <a:lnTo>
                  <a:pt x="84" y="448"/>
                </a:lnTo>
                <a:lnTo>
                  <a:pt x="83" y="448"/>
                </a:lnTo>
                <a:lnTo>
                  <a:pt x="69" y="448"/>
                </a:lnTo>
                <a:lnTo>
                  <a:pt x="46" y="448"/>
                </a:lnTo>
                <a:lnTo>
                  <a:pt x="35" y="448"/>
                </a:lnTo>
                <a:lnTo>
                  <a:pt x="32" y="448"/>
                </a:lnTo>
                <a:lnTo>
                  <a:pt x="25" y="448"/>
                </a:lnTo>
                <a:lnTo>
                  <a:pt x="0" y="448"/>
                </a:lnTo>
                <a:lnTo>
                  <a:pt x="0" y="435"/>
                </a:lnTo>
                <a:lnTo>
                  <a:pt x="0" y="432"/>
                </a:lnTo>
                <a:lnTo>
                  <a:pt x="0" y="423"/>
                </a:lnTo>
                <a:lnTo>
                  <a:pt x="0" y="419"/>
                </a:lnTo>
                <a:lnTo>
                  <a:pt x="0" y="417"/>
                </a:lnTo>
                <a:lnTo>
                  <a:pt x="0" y="415"/>
                </a:lnTo>
                <a:lnTo>
                  <a:pt x="0" y="393"/>
                </a:lnTo>
                <a:lnTo>
                  <a:pt x="0" y="384"/>
                </a:lnTo>
                <a:lnTo>
                  <a:pt x="0" y="375"/>
                </a:lnTo>
                <a:lnTo>
                  <a:pt x="0" y="373"/>
                </a:lnTo>
                <a:lnTo>
                  <a:pt x="0" y="369"/>
                </a:lnTo>
                <a:lnTo>
                  <a:pt x="0" y="364"/>
                </a:lnTo>
                <a:lnTo>
                  <a:pt x="0" y="360"/>
                </a:lnTo>
                <a:lnTo>
                  <a:pt x="0" y="352"/>
                </a:lnTo>
                <a:lnTo>
                  <a:pt x="0" y="348"/>
                </a:lnTo>
                <a:lnTo>
                  <a:pt x="0" y="336"/>
                </a:lnTo>
                <a:lnTo>
                  <a:pt x="0" y="333"/>
                </a:lnTo>
                <a:lnTo>
                  <a:pt x="0" y="332"/>
                </a:lnTo>
                <a:lnTo>
                  <a:pt x="0" y="328"/>
                </a:lnTo>
                <a:lnTo>
                  <a:pt x="0" y="325"/>
                </a:lnTo>
                <a:lnTo>
                  <a:pt x="0" y="323"/>
                </a:lnTo>
                <a:lnTo>
                  <a:pt x="0" y="314"/>
                </a:lnTo>
                <a:lnTo>
                  <a:pt x="0" y="311"/>
                </a:lnTo>
                <a:lnTo>
                  <a:pt x="0" y="302"/>
                </a:lnTo>
                <a:lnTo>
                  <a:pt x="0" y="272"/>
                </a:lnTo>
                <a:lnTo>
                  <a:pt x="0" y="256"/>
                </a:lnTo>
                <a:lnTo>
                  <a:pt x="0" y="238"/>
                </a:lnTo>
                <a:lnTo>
                  <a:pt x="0" y="195"/>
                </a:lnTo>
                <a:lnTo>
                  <a:pt x="0" y="187"/>
                </a:lnTo>
                <a:lnTo>
                  <a:pt x="0" y="185"/>
                </a:lnTo>
                <a:lnTo>
                  <a:pt x="0" y="183"/>
                </a:lnTo>
                <a:lnTo>
                  <a:pt x="0" y="173"/>
                </a:lnTo>
                <a:lnTo>
                  <a:pt x="0" y="165"/>
                </a:lnTo>
                <a:lnTo>
                  <a:pt x="0" y="157"/>
                </a:lnTo>
                <a:lnTo>
                  <a:pt x="0" y="148"/>
                </a:lnTo>
                <a:lnTo>
                  <a:pt x="18" y="148"/>
                </a:lnTo>
                <a:lnTo>
                  <a:pt x="31" y="148"/>
                </a:lnTo>
                <a:lnTo>
                  <a:pt x="34" y="148"/>
                </a:lnTo>
                <a:lnTo>
                  <a:pt x="36" y="148"/>
                </a:lnTo>
                <a:lnTo>
                  <a:pt x="47" y="148"/>
                </a:lnTo>
                <a:lnTo>
                  <a:pt x="59" y="148"/>
                </a:lnTo>
                <a:lnTo>
                  <a:pt x="66" y="148"/>
                </a:lnTo>
                <a:lnTo>
                  <a:pt x="72" y="142"/>
                </a:lnTo>
                <a:lnTo>
                  <a:pt x="72" y="134"/>
                </a:lnTo>
                <a:lnTo>
                  <a:pt x="72" y="130"/>
                </a:lnTo>
                <a:lnTo>
                  <a:pt x="72" y="113"/>
                </a:lnTo>
                <a:lnTo>
                  <a:pt x="72" y="109"/>
                </a:lnTo>
                <a:lnTo>
                  <a:pt x="72" y="99"/>
                </a:lnTo>
                <a:lnTo>
                  <a:pt x="72" y="93"/>
                </a:lnTo>
                <a:lnTo>
                  <a:pt x="72" y="91"/>
                </a:lnTo>
                <a:lnTo>
                  <a:pt x="72" y="88"/>
                </a:lnTo>
                <a:lnTo>
                  <a:pt x="72" y="85"/>
                </a:lnTo>
                <a:lnTo>
                  <a:pt x="72" y="80"/>
                </a:lnTo>
                <a:lnTo>
                  <a:pt x="72" y="73"/>
                </a:lnTo>
                <a:lnTo>
                  <a:pt x="84" y="73"/>
                </a:lnTo>
                <a:lnTo>
                  <a:pt x="104" y="73"/>
                </a:lnTo>
                <a:lnTo>
                  <a:pt x="116" y="73"/>
                </a:lnTo>
                <a:lnTo>
                  <a:pt x="133" y="73"/>
                </a:lnTo>
                <a:lnTo>
                  <a:pt x="137" y="73"/>
                </a:lnTo>
                <a:lnTo>
                  <a:pt x="141" y="73"/>
                </a:lnTo>
                <a:lnTo>
                  <a:pt x="143" y="73"/>
                </a:lnTo>
                <a:lnTo>
                  <a:pt x="155" y="73"/>
                </a:lnTo>
                <a:lnTo>
                  <a:pt x="168" y="73"/>
                </a:lnTo>
                <a:lnTo>
                  <a:pt x="179" y="70"/>
                </a:lnTo>
                <a:lnTo>
                  <a:pt x="179" y="65"/>
                </a:lnTo>
                <a:lnTo>
                  <a:pt x="179" y="57"/>
                </a:lnTo>
                <a:lnTo>
                  <a:pt x="179" y="53"/>
                </a:lnTo>
                <a:lnTo>
                  <a:pt x="179" y="46"/>
                </a:lnTo>
                <a:lnTo>
                  <a:pt x="179" y="44"/>
                </a:lnTo>
                <a:lnTo>
                  <a:pt x="179" y="37"/>
                </a:lnTo>
                <a:lnTo>
                  <a:pt x="179" y="19"/>
                </a:lnTo>
                <a:lnTo>
                  <a:pt x="179" y="7"/>
                </a:lnTo>
                <a:lnTo>
                  <a:pt x="179" y="3"/>
                </a:lnTo>
                <a:lnTo>
                  <a:pt x="179"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6" name="Freeform 331"/>
          <p:cNvSpPr>
            <a:spLocks/>
          </p:cNvSpPr>
          <p:nvPr/>
        </p:nvSpPr>
        <p:spPr bwMode="auto">
          <a:xfrm>
            <a:off x="9588501" y="3398838"/>
            <a:ext cx="619125" cy="1047750"/>
          </a:xfrm>
          <a:custGeom>
            <a:avLst/>
            <a:gdLst>
              <a:gd name="T0" fmla="*/ 2147483646 w 429"/>
              <a:gd name="T1" fmla="*/ 2147483646 h 747"/>
              <a:gd name="T2" fmla="*/ 2147483646 w 429"/>
              <a:gd name="T3" fmla="*/ 2147483646 h 747"/>
              <a:gd name="T4" fmla="*/ 2147483646 w 429"/>
              <a:gd name="T5" fmla="*/ 2147483646 h 747"/>
              <a:gd name="T6" fmla="*/ 2147483646 w 429"/>
              <a:gd name="T7" fmla="*/ 2147483646 h 747"/>
              <a:gd name="T8" fmla="*/ 2147483646 w 429"/>
              <a:gd name="T9" fmla="*/ 2147483646 h 747"/>
              <a:gd name="T10" fmla="*/ 2147483646 w 429"/>
              <a:gd name="T11" fmla="*/ 2147483646 h 747"/>
              <a:gd name="T12" fmla="*/ 2147483646 w 429"/>
              <a:gd name="T13" fmla="*/ 2147483646 h 747"/>
              <a:gd name="T14" fmla="*/ 2147483646 w 429"/>
              <a:gd name="T15" fmla="*/ 2147483646 h 747"/>
              <a:gd name="T16" fmla="*/ 2147483646 w 429"/>
              <a:gd name="T17" fmla="*/ 2147483646 h 747"/>
              <a:gd name="T18" fmla="*/ 2147483646 w 429"/>
              <a:gd name="T19" fmla="*/ 2147483646 h 747"/>
              <a:gd name="T20" fmla="*/ 2147483646 w 429"/>
              <a:gd name="T21" fmla="*/ 2147483646 h 747"/>
              <a:gd name="T22" fmla="*/ 2147483646 w 429"/>
              <a:gd name="T23" fmla="*/ 2147483646 h 747"/>
              <a:gd name="T24" fmla="*/ 2147483646 w 429"/>
              <a:gd name="T25" fmla="*/ 2147483646 h 747"/>
              <a:gd name="T26" fmla="*/ 2147483646 w 429"/>
              <a:gd name="T27" fmla="*/ 2147483646 h 747"/>
              <a:gd name="T28" fmla="*/ 2147483646 w 429"/>
              <a:gd name="T29" fmla="*/ 2147483646 h 747"/>
              <a:gd name="T30" fmla="*/ 2147483646 w 429"/>
              <a:gd name="T31" fmla="*/ 2147483646 h 747"/>
              <a:gd name="T32" fmla="*/ 2147483646 w 429"/>
              <a:gd name="T33" fmla="*/ 2147483646 h 747"/>
              <a:gd name="T34" fmla="*/ 2147483646 w 429"/>
              <a:gd name="T35" fmla="*/ 2147483646 h 747"/>
              <a:gd name="T36" fmla="*/ 2147483646 w 429"/>
              <a:gd name="T37" fmla="*/ 2147483646 h 747"/>
              <a:gd name="T38" fmla="*/ 2147483646 w 429"/>
              <a:gd name="T39" fmla="*/ 2147483646 h 747"/>
              <a:gd name="T40" fmla="*/ 2147483646 w 429"/>
              <a:gd name="T41" fmla="*/ 2147483646 h 747"/>
              <a:gd name="T42" fmla="*/ 2147483646 w 429"/>
              <a:gd name="T43" fmla="*/ 2147483646 h 747"/>
              <a:gd name="T44" fmla="*/ 2147483646 w 429"/>
              <a:gd name="T45" fmla="*/ 2147483646 h 747"/>
              <a:gd name="T46" fmla="*/ 2147483646 w 429"/>
              <a:gd name="T47" fmla="*/ 2147483646 h 747"/>
              <a:gd name="T48" fmla="*/ 2147483646 w 429"/>
              <a:gd name="T49" fmla="*/ 2147483646 h 747"/>
              <a:gd name="T50" fmla="*/ 2147483646 w 429"/>
              <a:gd name="T51" fmla="*/ 2147483646 h 747"/>
              <a:gd name="T52" fmla="*/ 2147483646 w 429"/>
              <a:gd name="T53" fmla="*/ 2147483646 h 747"/>
              <a:gd name="T54" fmla="*/ 2147483646 w 429"/>
              <a:gd name="T55" fmla="*/ 2147483646 h 747"/>
              <a:gd name="T56" fmla="*/ 2147483646 w 429"/>
              <a:gd name="T57" fmla="*/ 2147483646 h 747"/>
              <a:gd name="T58" fmla="*/ 2147483646 w 429"/>
              <a:gd name="T59" fmla="*/ 2147483646 h 747"/>
              <a:gd name="T60" fmla="*/ 2147483646 w 429"/>
              <a:gd name="T61" fmla="*/ 2147483646 h 747"/>
              <a:gd name="T62" fmla="*/ 2147483646 w 429"/>
              <a:gd name="T63" fmla="*/ 2147483646 h 747"/>
              <a:gd name="T64" fmla="*/ 2147483646 w 429"/>
              <a:gd name="T65" fmla="*/ 2147483646 h 747"/>
              <a:gd name="T66" fmla="*/ 2147483646 w 429"/>
              <a:gd name="T67" fmla="*/ 2147483646 h 747"/>
              <a:gd name="T68" fmla="*/ 2147483646 w 429"/>
              <a:gd name="T69" fmla="*/ 2147483646 h 747"/>
              <a:gd name="T70" fmla="*/ 2147483646 w 429"/>
              <a:gd name="T71" fmla="*/ 2147483646 h 747"/>
              <a:gd name="T72" fmla="*/ 2147483646 w 429"/>
              <a:gd name="T73" fmla="*/ 2147483646 h 747"/>
              <a:gd name="T74" fmla="*/ 2147483646 w 429"/>
              <a:gd name="T75" fmla="*/ 2147483646 h 747"/>
              <a:gd name="T76" fmla="*/ 2147483646 w 429"/>
              <a:gd name="T77" fmla="*/ 2147483646 h 747"/>
              <a:gd name="T78" fmla="*/ 2147483646 w 429"/>
              <a:gd name="T79" fmla="*/ 2147483646 h 747"/>
              <a:gd name="T80" fmla="*/ 2147483646 w 429"/>
              <a:gd name="T81" fmla="*/ 2147483646 h 747"/>
              <a:gd name="T82" fmla="*/ 2147483646 w 429"/>
              <a:gd name="T83" fmla="*/ 2147483646 h 747"/>
              <a:gd name="T84" fmla="*/ 2147483646 w 429"/>
              <a:gd name="T85" fmla="*/ 2147483646 h 747"/>
              <a:gd name="T86" fmla="*/ 2147483646 w 429"/>
              <a:gd name="T87" fmla="*/ 2147483646 h 747"/>
              <a:gd name="T88" fmla="*/ 2147483646 w 429"/>
              <a:gd name="T89" fmla="*/ 2147483646 h 747"/>
              <a:gd name="T90" fmla="*/ 2147483646 w 429"/>
              <a:gd name="T91" fmla="*/ 2147483646 h 747"/>
              <a:gd name="T92" fmla="*/ 2147483646 w 429"/>
              <a:gd name="T93" fmla="*/ 2147483646 h 747"/>
              <a:gd name="T94" fmla="*/ 2147483646 w 429"/>
              <a:gd name="T95" fmla="*/ 2147483646 h 747"/>
              <a:gd name="T96" fmla="*/ 2147483646 w 429"/>
              <a:gd name="T97" fmla="*/ 2147483646 h 747"/>
              <a:gd name="T98" fmla="*/ 2147483646 w 429"/>
              <a:gd name="T99" fmla="*/ 2147483646 h 747"/>
              <a:gd name="T100" fmla="*/ 2147483646 w 429"/>
              <a:gd name="T101" fmla="*/ 2147483646 h 747"/>
              <a:gd name="T102" fmla="*/ 2147483646 w 429"/>
              <a:gd name="T103" fmla="*/ 2147483646 h 747"/>
              <a:gd name="T104" fmla="*/ 2147483646 w 429"/>
              <a:gd name="T105" fmla="*/ 2147483646 h 747"/>
              <a:gd name="T106" fmla="*/ 2147483646 w 429"/>
              <a:gd name="T107" fmla="*/ 2147483646 h 747"/>
              <a:gd name="T108" fmla="*/ 2147483646 w 429"/>
              <a:gd name="T109" fmla="*/ 2147483646 h 747"/>
              <a:gd name="T110" fmla="*/ 2147483646 w 429"/>
              <a:gd name="T111" fmla="*/ 2147483646 h 747"/>
              <a:gd name="T112" fmla="*/ 2147483646 w 429"/>
              <a:gd name="T113" fmla="*/ 2147483646 h 747"/>
              <a:gd name="T114" fmla="*/ 2147483646 w 429"/>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9"/>
              <a:gd name="T175" fmla="*/ 0 h 747"/>
              <a:gd name="T176" fmla="*/ 429 w 429"/>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9" h="747">
                <a:moveTo>
                  <a:pt x="426" y="0"/>
                </a:moveTo>
                <a:lnTo>
                  <a:pt x="426" y="4"/>
                </a:lnTo>
                <a:lnTo>
                  <a:pt x="426" y="12"/>
                </a:lnTo>
                <a:lnTo>
                  <a:pt x="428" y="13"/>
                </a:lnTo>
                <a:lnTo>
                  <a:pt x="428" y="14"/>
                </a:lnTo>
                <a:lnTo>
                  <a:pt x="428" y="18"/>
                </a:lnTo>
                <a:lnTo>
                  <a:pt x="428" y="20"/>
                </a:lnTo>
                <a:lnTo>
                  <a:pt x="428" y="23"/>
                </a:lnTo>
                <a:lnTo>
                  <a:pt x="428" y="26"/>
                </a:lnTo>
                <a:lnTo>
                  <a:pt x="426" y="28"/>
                </a:lnTo>
                <a:lnTo>
                  <a:pt x="426" y="32"/>
                </a:lnTo>
                <a:lnTo>
                  <a:pt x="426" y="35"/>
                </a:lnTo>
                <a:lnTo>
                  <a:pt x="426" y="38"/>
                </a:lnTo>
                <a:lnTo>
                  <a:pt x="426" y="44"/>
                </a:lnTo>
                <a:lnTo>
                  <a:pt x="426" y="48"/>
                </a:lnTo>
                <a:lnTo>
                  <a:pt x="426" y="51"/>
                </a:lnTo>
                <a:lnTo>
                  <a:pt x="426" y="53"/>
                </a:lnTo>
                <a:lnTo>
                  <a:pt x="426" y="55"/>
                </a:lnTo>
                <a:lnTo>
                  <a:pt x="426" y="57"/>
                </a:lnTo>
                <a:lnTo>
                  <a:pt x="426" y="60"/>
                </a:lnTo>
                <a:lnTo>
                  <a:pt x="426" y="62"/>
                </a:lnTo>
                <a:lnTo>
                  <a:pt x="425" y="69"/>
                </a:lnTo>
                <a:lnTo>
                  <a:pt x="425" y="74"/>
                </a:lnTo>
                <a:lnTo>
                  <a:pt x="425" y="77"/>
                </a:lnTo>
                <a:lnTo>
                  <a:pt x="425" y="88"/>
                </a:lnTo>
                <a:lnTo>
                  <a:pt x="425" y="92"/>
                </a:lnTo>
                <a:lnTo>
                  <a:pt x="424" y="103"/>
                </a:lnTo>
                <a:lnTo>
                  <a:pt x="424" y="111"/>
                </a:lnTo>
                <a:lnTo>
                  <a:pt x="424" y="117"/>
                </a:lnTo>
                <a:lnTo>
                  <a:pt x="423" y="119"/>
                </a:lnTo>
                <a:lnTo>
                  <a:pt x="424" y="126"/>
                </a:lnTo>
                <a:lnTo>
                  <a:pt x="423" y="132"/>
                </a:lnTo>
                <a:lnTo>
                  <a:pt x="423" y="134"/>
                </a:lnTo>
                <a:lnTo>
                  <a:pt x="423" y="136"/>
                </a:lnTo>
                <a:lnTo>
                  <a:pt x="423" y="139"/>
                </a:lnTo>
                <a:lnTo>
                  <a:pt x="423" y="143"/>
                </a:lnTo>
                <a:lnTo>
                  <a:pt x="423" y="146"/>
                </a:lnTo>
                <a:lnTo>
                  <a:pt x="423" y="151"/>
                </a:lnTo>
                <a:lnTo>
                  <a:pt x="423" y="155"/>
                </a:lnTo>
                <a:lnTo>
                  <a:pt x="423" y="157"/>
                </a:lnTo>
                <a:lnTo>
                  <a:pt x="423" y="165"/>
                </a:lnTo>
                <a:lnTo>
                  <a:pt x="423" y="166"/>
                </a:lnTo>
                <a:lnTo>
                  <a:pt x="423" y="168"/>
                </a:lnTo>
                <a:lnTo>
                  <a:pt x="423" y="171"/>
                </a:lnTo>
                <a:lnTo>
                  <a:pt x="422" y="177"/>
                </a:lnTo>
                <a:lnTo>
                  <a:pt x="422" y="180"/>
                </a:lnTo>
                <a:lnTo>
                  <a:pt x="422" y="184"/>
                </a:lnTo>
                <a:lnTo>
                  <a:pt x="422" y="190"/>
                </a:lnTo>
                <a:lnTo>
                  <a:pt x="422" y="200"/>
                </a:lnTo>
                <a:lnTo>
                  <a:pt x="422" y="205"/>
                </a:lnTo>
                <a:lnTo>
                  <a:pt x="422" y="213"/>
                </a:lnTo>
                <a:lnTo>
                  <a:pt x="422" y="214"/>
                </a:lnTo>
                <a:lnTo>
                  <a:pt x="421" y="216"/>
                </a:lnTo>
                <a:lnTo>
                  <a:pt x="421" y="223"/>
                </a:lnTo>
                <a:lnTo>
                  <a:pt x="421" y="225"/>
                </a:lnTo>
                <a:lnTo>
                  <a:pt x="421" y="227"/>
                </a:lnTo>
                <a:lnTo>
                  <a:pt x="421" y="230"/>
                </a:lnTo>
                <a:lnTo>
                  <a:pt x="421" y="234"/>
                </a:lnTo>
                <a:lnTo>
                  <a:pt x="421" y="242"/>
                </a:lnTo>
                <a:lnTo>
                  <a:pt x="421" y="246"/>
                </a:lnTo>
                <a:lnTo>
                  <a:pt x="421" y="249"/>
                </a:lnTo>
                <a:lnTo>
                  <a:pt x="421" y="255"/>
                </a:lnTo>
                <a:lnTo>
                  <a:pt x="421" y="261"/>
                </a:lnTo>
                <a:lnTo>
                  <a:pt x="421" y="264"/>
                </a:lnTo>
                <a:lnTo>
                  <a:pt x="419" y="269"/>
                </a:lnTo>
                <a:lnTo>
                  <a:pt x="419" y="272"/>
                </a:lnTo>
                <a:lnTo>
                  <a:pt x="419" y="276"/>
                </a:lnTo>
                <a:lnTo>
                  <a:pt x="419" y="298"/>
                </a:lnTo>
                <a:lnTo>
                  <a:pt x="419" y="302"/>
                </a:lnTo>
                <a:lnTo>
                  <a:pt x="419" y="308"/>
                </a:lnTo>
                <a:lnTo>
                  <a:pt x="418" y="310"/>
                </a:lnTo>
                <a:lnTo>
                  <a:pt x="418" y="324"/>
                </a:lnTo>
                <a:lnTo>
                  <a:pt x="418" y="326"/>
                </a:lnTo>
                <a:lnTo>
                  <a:pt x="418" y="328"/>
                </a:lnTo>
                <a:lnTo>
                  <a:pt x="418" y="334"/>
                </a:lnTo>
                <a:lnTo>
                  <a:pt x="418" y="337"/>
                </a:lnTo>
                <a:lnTo>
                  <a:pt x="418" y="341"/>
                </a:lnTo>
                <a:lnTo>
                  <a:pt x="418" y="342"/>
                </a:lnTo>
                <a:lnTo>
                  <a:pt x="418" y="350"/>
                </a:lnTo>
                <a:lnTo>
                  <a:pt x="416" y="382"/>
                </a:lnTo>
                <a:lnTo>
                  <a:pt x="416" y="387"/>
                </a:lnTo>
                <a:lnTo>
                  <a:pt x="415" y="391"/>
                </a:lnTo>
                <a:lnTo>
                  <a:pt x="415" y="407"/>
                </a:lnTo>
                <a:lnTo>
                  <a:pt x="415" y="413"/>
                </a:lnTo>
                <a:lnTo>
                  <a:pt x="415" y="418"/>
                </a:lnTo>
                <a:lnTo>
                  <a:pt x="415" y="422"/>
                </a:lnTo>
                <a:lnTo>
                  <a:pt x="415" y="431"/>
                </a:lnTo>
                <a:lnTo>
                  <a:pt x="415" y="438"/>
                </a:lnTo>
                <a:lnTo>
                  <a:pt x="414" y="443"/>
                </a:lnTo>
                <a:lnTo>
                  <a:pt x="414" y="445"/>
                </a:lnTo>
                <a:lnTo>
                  <a:pt x="414" y="447"/>
                </a:lnTo>
                <a:lnTo>
                  <a:pt x="414" y="450"/>
                </a:lnTo>
                <a:lnTo>
                  <a:pt x="414" y="462"/>
                </a:lnTo>
                <a:lnTo>
                  <a:pt x="414" y="469"/>
                </a:lnTo>
                <a:lnTo>
                  <a:pt x="414" y="472"/>
                </a:lnTo>
                <a:lnTo>
                  <a:pt x="414" y="476"/>
                </a:lnTo>
                <a:lnTo>
                  <a:pt x="414" y="480"/>
                </a:lnTo>
                <a:lnTo>
                  <a:pt x="414" y="482"/>
                </a:lnTo>
                <a:lnTo>
                  <a:pt x="413" y="496"/>
                </a:lnTo>
                <a:lnTo>
                  <a:pt x="413" y="499"/>
                </a:lnTo>
                <a:lnTo>
                  <a:pt x="413" y="504"/>
                </a:lnTo>
                <a:lnTo>
                  <a:pt x="413" y="507"/>
                </a:lnTo>
                <a:lnTo>
                  <a:pt x="413" y="519"/>
                </a:lnTo>
                <a:lnTo>
                  <a:pt x="413" y="524"/>
                </a:lnTo>
                <a:lnTo>
                  <a:pt x="412" y="528"/>
                </a:lnTo>
                <a:lnTo>
                  <a:pt x="412" y="529"/>
                </a:lnTo>
                <a:lnTo>
                  <a:pt x="412" y="546"/>
                </a:lnTo>
                <a:lnTo>
                  <a:pt x="412" y="556"/>
                </a:lnTo>
                <a:lnTo>
                  <a:pt x="411" y="574"/>
                </a:lnTo>
                <a:lnTo>
                  <a:pt x="411" y="586"/>
                </a:lnTo>
                <a:lnTo>
                  <a:pt x="411" y="590"/>
                </a:lnTo>
                <a:lnTo>
                  <a:pt x="411" y="595"/>
                </a:lnTo>
                <a:lnTo>
                  <a:pt x="411" y="598"/>
                </a:lnTo>
                <a:lnTo>
                  <a:pt x="411" y="602"/>
                </a:lnTo>
                <a:lnTo>
                  <a:pt x="411" y="604"/>
                </a:lnTo>
                <a:lnTo>
                  <a:pt x="411" y="619"/>
                </a:lnTo>
                <a:lnTo>
                  <a:pt x="410" y="626"/>
                </a:lnTo>
                <a:lnTo>
                  <a:pt x="410" y="630"/>
                </a:lnTo>
                <a:lnTo>
                  <a:pt x="410" y="631"/>
                </a:lnTo>
                <a:lnTo>
                  <a:pt x="410" y="637"/>
                </a:lnTo>
                <a:lnTo>
                  <a:pt x="410" y="639"/>
                </a:lnTo>
                <a:lnTo>
                  <a:pt x="410" y="654"/>
                </a:lnTo>
                <a:lnTo>
                  <a:pt x="410" y="665"/>
                </a:lnTo>
                <a:lnTo>
                  <a:pt x="410" y="666"/>
                </a:lnTo>
                <a:lnTo>
                  <a:pt x="409" y="671"/>
                </a:lnTo>
                <a:lnTo>
                  <a:pt x="409" y="677"/>
                </a:lnTo>
                <a:lnTo>
                  <a:pt x="409" y="684"/>
                </a:lnTo>
                <a:lnTo>
                  <a:pt x="409" y="693"/>
                </a:lnTo>
                <a:lnTo>
                  <a:pt x="409" y="709"/>
                </a:lnTo>
                <a:lnTo>
                  <a:pt x="409" y="710"/>
                </a:lnTo>
                <a:lnTo>
                  <a:pt x="409" y="713"/>
                </a:lnTo>
                <a:lnTo>
                  <a:pt x="409" y="719"/>
                </a:lnTo>
                <a:lnTo>
                  <a:pt x="409" y="723"/>
                </a:lnTo>
                <a:lnTo>
                  <a:pt x="408" y="726"/>
                </a:lnTo>
                <a:lnTo>
                  <a:pt x="408" y="727"/>
                </a:lnTo>
                <a:lnTo>
                  <a:pt x="408" y="735"/>
                </a:lnTo>
                <a:lnTo>
                  <a:pt x="408" y="736"/>
                </a:lnTo>
                <a:lnTo>
                  <a:pt x="408" y="743"/>
                </a:lnTo>
                <a:lnTo>
                  <a:pt x="408" y="746"/>
                </a:lnTo>
                <a:lnTo>
                  <a:pt x="403" y="746"/>
                </a:lnTo>
                <a:lnTo>
                  <a:pt x="399" y="746"/>
                </a:lnTo>
                <a:lnTo>
                  <a:pt x="389" y="746"/>
                </a:lnTo>
                <a:lnTo>
                  <a:pt x="387" y="746"/>
                </a:lnTo>
                <a:lnTo>
                  <a:pt x="385" y="746"/>
                </a:lnTo>
                <a:lnTo>
                  <a:pt x="383" y="746"/>
                </a:lnTo>
                <a:lnTo>
                  <a:pt x="379" y="746"/>
                </a:lnTo>
                <a:lnTo>
                  <a:pt x="374" y="746"/>
                </a:lnTo>
                <a:lnTo>
                  <a:pt x="370" y="746"/>
                </a:lnTo>
                <a:lnTo>
                  <a:pt x="368" y="746"/>
                </a:lnTo>
                <a:lnTo>
                  <a:pt x="359" y="746"/>
                </a:lnTo>
                <a:lnTo>
                  <a:pt x="349" y="746"/>
                </a:lnTo>
                <a:lnTo>
                  <a:pt x="344" y="746"/>
                </a:lnTo>
                <a:lnTo>
                  <a:pt x="338" y="746"/>
                </a:lnTo>
                <a:lnTo>
                  <a:pt x="336" y="746"/>
                </a:lnTo>
                <a:lnTo>
                  <a:pt x="334" y="746"/>
                </a:lnTo>
                <a:lnTo>
                  <a:pt x="330" y="746"/>
                </a:lnTo>
                <a:lnTo>
                  <a:pt x="313" y="746"/>
                </a:lnTo>
                <a:lnTo>
                  <a:pt x="301" y="746"/>
                </a:lnTo>
                <a:lnTo>
                  <a:pt x="284" y="746"/>
                </a:lnTo>
                <a:lnTo>
                  <a:pt x="283" y="746"/>
                </a:lnTo>
                <a:lnTo>
                  <a:pt x="273" y="746"/>
                </a:lnTo>
                <a:lnTo>
                  <a:pt x="270" y="746"/>
                </a:lnTo>
                <a:lnTo>
                  <a:pt x="265" y="746"/>
                </a:lnTo>
                <a:lnTo>
                  <a:pt x="264" y="746"/>
                </a:lnTo>
                <a:lnTo>
                  <a:pt x="260" y="746"/>
                </a:lnTo>
                <a:lnTo>
                  <a:pt x="257" y="746"/>
                </a:lnTo>
                <a:lnTo>
                  <a:pt x="256" y="746"/>
                </a:lnTo>
                <a:lnTo>
                  <a:pt x="248" y="746"/>
                </a:lnTo>
                <a:lnTo>
                  <a:pt x="245" y="746"/>
                </a:lnTo>
                <a:lnTo>
                  <a:pt x="240" y="746"/>
                </a:lnTo>
                <a:lnTo>
                  <a:pt x="238" y="746"/>
                </a:lnTo>
                <a:lnTo>
                  <a:pt x="233" y="746"/>
                </a:lnTo>
                <a:lnTo>
                  <a:pt x="231" y="746"/>
                </a:lnTo>
                <a:lnTo>
                  <a:pt x="227" y="746"/>
                </a:lnTo>
                <a:lnTo>
                  <a:pt x="225" y="746"/>
                </a:lnTo>
                <a:lnTo>
                  <a:pt x="221" y="746"/>
                </a:lnTo>
                <a:lnTo>
                  <a:pt x="218" y="746"/>
                </a:lnTo>
                <a:lnTo>
                  <a:pt x="213" y="746"/>
                </a:lnTo>
                <a:lnTo>
                  <a:pt x="204" y="746"/>
                </a:lnTo>
                <a:lnTo>
                  <a:pt x="199" y="746"/>
                </a:lnTo>
                <a:lnTo>
                  <a:pt x="194" y="746"/>
                </a:lnTo>
                <a:lnTo>
                  <a:pt x="182" y="746"/>
                </a:lnTo>
                <a:lnTo>
                  <a:pt x="179" y="746"/>
                </a:lnTo>
                <a:lnTo>
                  <a:pt x="158" y="746"/>
                </a:lnTo>
                <a:lnTo>
                  <a:pt x="152" y="746"/>
                </a:lnTo>
                <a:lnTo>
                  <a:pt x="140" y="746"/>
                </a:lnTo>
                <a:lnTo>
                  <a:pt x="114" y="746"/>
                </a:lnTo>
                <a:lnTo>
                  <a:pt x="90" y="746"/>
                </a:lnTo>
                <a:lnTo>
                  <a:pt x="83" y="746"/>
                </a:lnTo>
                <a:lnTo>
                  <a:pt x="83" y="740"/>
                </a:lnTo>
                <a:lnTo>
                  <a:pt x="83" y="728"/>
                </a:lnTo>
                <a:lnTo>
                  <a:pt x="83" y="724"/>
                </a:lnTo>
                <a:lnTo>
                  <a:pt x="83" y="722"/>
                </a:lnTo>
                <a:lnTo>
                  <a:pt x="83" y="719"/>
                </a:lnTo>
                <a:lnTo>
                  <a:pt x="83" y="716"/>
                </a:lnTo>
                <a:lnTo>
                  <a:pt x="83" y="709"/>
                </a:lnTo>
                <a:lnTo>
                  <a:pt x="83" y="704"/>
                </a:lnTo>
                <a:lnTo>
                  <a:pt x="83" y="698"/>
                </a:lnTo>
                <a:lnTo>
                  <a:pt x="83" y="691"/>
                </a:lnTo>
                <a:lnTo>
                  <a:pt x="83" y="689"/>
                </a:lnTo>
                <a:lnTo>
                  <a:pt x="83" y="682"/>
                </a:lnTo>
                <a:lnTo>
                  <a:pt x="83" y="680"/>
                </a:lnTo>
                <a:lnTo>
                  <a:pt x="83" y="673"/>
                </a:lnTo>
                <a:lnTo>
                  <a:pt x="83" y="664"/>
                </a:lnTo>
                <a:lnTo>
                  <a:pt x="83" y="655"/>
                </a:lnTo>
                <a:lnTo>
                  <a:pt x="83" y="648"/>
                </a:lnTo>
                <a:lnTo>
                  <a:pt x="83" y="645"/>
                </a:lnTo>
                <a:lnTo>
                  <a:pt x="83" y="642"/>
                </a:lnTo>
                <a:lnTo>
                  <a:pt x="83" y="621"/>
                </a:lnTo>
                <a:lnTo>
                  <a:pt x="83" y="615"/>
                </a:lnTo>
                <a:lnTo>
                  <a:pt x="83" y="611"/>
                </a:lnTo>
                <a:lnTo>
                  <a:pt x="83" y="604"/>
                </a:lnTo>
                <a:lnTo>
                  <a:pt x="83" y="600"/>
                </a:lnTo>
                <a:lnTo>
                  <a:pt x="83" y="598"/>
                </a:lnTo>
                <a:lnTo>
                  <a:pt x="80" y="598"/>
                </a:lnTo>
                <a:lnTo>
                  <a:pt x="75" y="598"/>
                </a:lnTo>
                <a:lnTo>
                  <a:pt x="70" y="598"/>
                </a:lnTo>
                <a:lnTo>
                  <a:pt x="59" y="598"/>
                </a:lnTo>
                <a:lnTo>
                  <a:pt x="56" y="598"/>
                </a:lnTo>
                <a:lnTo>
                  <a:pt x="53" y="597"/>
                </a:lnTo>
                <a:lnTo>
                  <a:pt x="51" y="597"/>
                </a:lnTo>
                <a:lnTo>
                  <a:pt x="45" y="597"/>
                </a:lnTo>
                <a:lnTo>
                  <a:pt x="40" y="597"/>
                </a:lnTo>
                <a:lnTo>
                  <a:pt x="38" y="597"/>
                </a:lnTo>
                <a:lnTo>
                  <a:pt x="37" y="597"/>
                </a:lnTo>
                <a:lnTo>
                  <a:pt x="34" y="597"/>
                </a:lnTo>
                <a:lnTo>
                  <a:pt x="31" y="597"/>
                </a:lnTo>
                <a:lnTo>
                  <a:pt x="18" y="598"/>
                </a:lnTo>
                <a:lnTo>
                  <a:pt x="12" y="598"/>
                </a:lnTo>
                <a:lnTo>
                  <a:pt x="9" y="598"/>
                </a:lnTo>
                <a:lnTo>
                  <a:pt x="2" y="598"/>
                </a:lnTo>
                <a:lnTo>
                  <a:pt x="2" y="586"/>
                </a:lnTo>
                <a:lnTo>
                  <a:pt x="2" y="581"/>
                </a:lnTo>
                <a:lnTo>
                  <a:pt x="2" y="572"/>
                </a:lnTo>
                <a:lnTo>
                  <a:pt x="2" y="566"/>
                </a:lnTo>
                <a:lnTo>
                  <a:pt x="2" y="560"/>
                </a:lnTo>
                <a:lnTo>
                  <a:pt x="2" y="558"/>
                </a:lnTo>
                <a:lnTo>
                  <a:pt x="2" y="548"/>
                </a:lnTo>
                <a:lnTo>
                  <a:pt x="0" y="538"/>
                </a:lnTo>
                <a:lnTo>
                  <a:pt x="2" y="536"/>
                </a:lnTo>
                <a:lnTo>
                  <a:pt x="2" y="530"/>
                </a:lnTo>
                <a:lnTo>
                  <a:pt x="2" y="528"/>
                </a:lnTo>
                <a:lnTo>
                  <a:pt x="2" y="527"/>
                </a:lnTo>
                <a:lnTo>
                  <a:pt x="2" y="523"/>
                </a:lnTo>
                <a:lnTo>
                  <a:pt x="2" y="522"/>
                </a:lnTo>
                <a:lnTo>
                  <a:pt x="2" y="520"/>
                </a:lnTo>
                <a:lnTo>
                  <a:pt x="2" y="515"/>
                </a:lnTo>
                <a:lnTo>
                  <a:pt x="2" y="506"/>
                </a:lnTo>
                <a:lnTo>
                  <a:pt x="0" y="497"/>
                </a:lnTo>
                <a:lnTo>
                  <a:pt x="2" y="490"/>
                </a:lnTo>
                <a:lnTo>
                  <a:pt x="2" y="487"/>
                </a:lnTo>
                <a:lnTo>
                  <a:pt x="2" y="477"/>
                </a:lnTo>
                <a:lnTo>
                  <a:pt x="2" y="475"/>
                </a:lnTo>
                <a:lnTo>
                  <a:pt x="2" y="471"/>
                </a:lnTo>
                <a:lnTo>
                  <a:pt x="2" y="468"/>
                </a:lnTo>
                <a:lnTo>
                  <a:pt x="2" y="465"/>
                </a:lnTo>
                <a:lnTo>
                  <a:pt x="2" y="463"/>
                </a:lnTo>
                <a:lnTo>
                  <a:pt x="2" y="460"/>
                </a:lnTo>
                <a:lnTo>
                  <a:pt x="2" y="455"/>
                </a:lnTo>
                <a:lnTo>
                  <a:pt x="2" y="452"/>
                </a:lnTo>
                <a:lnTo>
                  <a:pt x="2" y="448"/>
                </a:lnTo>
                <a:lnTo>
                  <a:pt x="31" y="448"/>
                </a:lnTo>
                <a:lnTo>
                  <a:pt x="35" y="448"/>
                </a:lnTo>
                <a:lnTo>
                  <a:pt x="37" y="448"/>
                </a:lnTo>
                <a:lnTo>
                  <a:pt x="41" y="448"/>
                </a:lnTo>
                <a:lnTo>
                  <a:pt x="42" y="447"/>
                </a:lnTo>
                <a:lnTo>
                  <a:pt x="42" y="444"/>
                </a:lnTo>
                <a:lnTo>
                  <a:pt x="42" y="442"/>
                </a:lnTo>
                <a:lnTo>
                  <a:pt x="42" y="431"/>
                </a:lnTo>
                <a:lnTo>
                  <a:pt x="42" y="429"/>
                </a:lnTo>
                <a:lnTo>
                  <a:pt x="42" y="427"/>
                </a:lnTo>
                <a:lnTo>
                  <a:pt x="42" y="421"/>
                </a:lnTo>
                <a:lnTo>
                  <a:pt x="42" y="418"/>
                </a:lnTo>
                <a:lnTo>
                  <a:pt x="42" y="416"/>
                </a:lnTo>
                <a:lnTo>
                  <a:pt x="42" y="413"/>
                </a:lnTo>
                <a:lnTo>
                  <a:pt x="42" y="411"/>
                </a:lnTo>
                <a:lnTo>
                  <a:pt x="42" y="409"/>
                </a:lnTo>
                <a:lnTo>
                  <a:pt x="42" y="399"/>
                </a:lnTo>
                <a:lnTo>
                  <a:pt x="42" y="386"/>
                </a:lnTo>
                <a:lnTo>
                  <a:pt x="42" y="384"/>
                </a:lnTo>
                <a:lnTo>
                  <a:pt x="42" y="379"/>
                </a:lnTo>
                <a:lnTo>
                  <a:pt x="42" y="374"/>
                </a:lnTo>
                <a:lnTo>
                  <a:pt x="50" y="374"/>
                </a:lnTo>
                <a:lnTo>
                  <a:pt x="55" y="374"/>
                </a:lnTo>
                <a:lnTo>
                  <a:pt x="57" y="374"/>
                </a:lnTo>
                <a:lnTo>
                  <a:pt x="79" y="374"/>
                </a:lnTo>
                <a:lnTo>
                  <a:pt x="82" y="374"/>
                </a:lnTo>
                <a:lnTo>
                  <a:pt x="85" y="374"/>
                </a:lnTo>
                <a:lnTo>
                  <a:pt x="91" y="374"/>
                </a:lnTo>
                <a:lnTo>
                  <a:pt x="91" y="367"/>
                </a:lnTo>
                <a:lnTo>
                  <a:pt x="91" y="360"/>
                </a:lnTo>
                <a:lnTo>
                  <a:pt x="91" y="348"/>
                </a:lnTo>
                <a:lnTo>
                  <a:pt x="91" y="342"/>
                </a:lnTo>
                <a:lnTo>
                  <a:pt x="91" y="337"/>
                </a:lnTo>
                <a:lnTo>
                  <a:pt x="91" y="329"/>
                </a:lnTo>
                <a:lnTo>
                  <a:pt x="91" y="325"/>
                </a:lnTo>
                <a:lnTo>
                  <a:pt x="91" y="320"/>
                </a:lnTo>
                <a:lnTo>
                  <a:pt x="91" y="318"/>
                </a:lnTo>
                <a:lnTo>
                  <a:pt x="91" y="312"/>
                </a:lnTo>
                <a:lnTo>
                  <a:pt x="91" y="310"/>
                </a:lnTo>
                <a:lnTo>
                  <a:pt x="91" y="307"/>
                </a:lnTo>
                <a:lnTo>
                  <a:pt x="91" y="304"/>
                </a:lnTo>
                <a:lnTo>
                  <a:pt x="91" y="301"/>
                </a:lnTo>
                <a:lnTo>
                  <a:pt x="91" y="294"/>
                </a:lnTo>
                <a:lnTo>
                  <a:pt x="91" y="287"/>
                </a:lnTo>
                <a:lnTo>
                  <a:pt x="91" y="281"/>
                </a:lnTo>
                <a:lnTo>
                  <a:pt x="91" y="274"/>
                </a:lnTo>
                <a:lnTo>
                  <a:pt x="91" y="269"/>
                </a:lnTo>
                <a:lnTo>
                  <a:pt x="91" y="259"/>
                </a:lnTo>
                <a:lnTo>
                  <a:pt x="91" y="249"/>
                </a:lnTo>
                <a:lnTo>
                  <a:pt x="91" y="223"/>
                </a:lnTo>
                <a:lnTo>
                  <a:pt x="91" y="219"/>
                </a:lnTo>
                <a:lnTo>
                  <a:pt x="91" y="216"/>
                </a:lnTo>
                <a:lnTo>
                  <a:pt x="91" y="213"/>
                </a:lnTo>
                <a:lnTo>
                  <a:pt x="91" y="204"/>
                </a:lnTo>
                <a:lnTo>
                  <a:pt x="91" y="201"/>
                </a:lnTo>
                <a:lnTo>
                  <a:pt x="91" y="196"/>
                </a:lnTo>
                <a:lnTo>
                  <a:pt x="91" y="195"/>
                </a:lnTo>
                <a:lnTo>
                  <a:pt x="91" y="192"/>
                </a:lnTo>
                <a:lnTo>
                  <a:pt x="91" y="188"/>
                </a:lnTo>
                <a:lnTo>
                  <a:pt x="91" y="174"/>
                </a:lnTo>
                <a:lnTo>
                  <a:pt x="91" y="170"/>
                </a:lnTo>
                <a:lnTo>
                  <a:pt x="91" y="167"/>
                </a:lnTo>
                <a:lnTo>
                  <a:pt x="91" y="163"/>
                </a:lnTo>
                <a:lnTo>
                  <a:pt x="91" y="151"/>
                </a:lnTo>
                <a:lnTo>
                  <a:pt x="95" y="151"/>
                </a:lnTo>
                <a:lnTo>
                  <a:pt x="101" y="151"/>
                </a:lnTo>
                <a:lnTo>
                  <a:pt x="104" y="151"/>
                </a:lnTo>
                <a:lnTo>
                  <a:pt x="117" y="151"/>
                </a:lnTo>
                <a:lnTo>
                  <a:pt x="119" y="151"/>
                </a:lnTo>
                <a:lnTo>
                  <a:pt x="123" y="151"/>
                </a:lnTo>
                <a:lnTo>
                  <a:pt x="126" y="151"/>
                </a:lnTo>
                <a:lnTo>
                  <a:pt x="128" y="151"/>
                </a:lnTo>
                <a:lnTo>
                  <a:pt x="136" y="151"/>
                </a:lnTo>
                <a:lnTo>
                  <a:pt x="152" y="151"/>
                </a:lnTo>
                <a:lnTo>
                  <a:pt x="155" y="151"/>
                </a:lnTo>
                <a:lnTo>
                  <a:pt x="157" y="151"/>
                </a:lnTo>
                <a:lnTo>
                  <a:pt x="165" y="151"/>
                </a:lnTo>
                <a:lnTo>
                  <a:pt x="168" y="149"/>
                </a:lnTo>
                <a:lnTo>
                  <a:pt x="168" y="146"/>
                </a:lnTo>
                <a:lnTo>
                  <a:pt x="168" y="141"/>
                </a:lnTo>
                <a:lnTo>
                  <a:pt x="167" y="139"/>
                </a:lnTo>
                <a:lnTo>
                  <a:pt x="168" y="133"/>
                </a:lnTo>
                <a:lnTo>
                  <a:pt x="168" y="120"/>
                </a:lnTo>
                <a:lnTo>
                  <a:pt x="168" y="117"/>
                </a:lnTo>
                <a:lnTo>
                  <a:pt x="168" y="115"/>
                </a:lnTo>
                <a:lnTo>
                  <a:pt x="168" y="112"/>
                </a:lnTo>
                <a:lnTo>
                  <a:pt x="168" y="109"/>
                </a:lnTo>
                <a:lnTo>
                  <a:pt x="168" y="106"/>
                </a:lnTo>
                <a:lnTo>
                  <a:pt x="168" y="102"/>
                </a:lnTo>
                <a:lnTo>
                  <a:pt x="168" y="99"/>
                </a:lnTo>
                <a:lnTo>
                  <a:pt x="168" y="96"/>
                </a:lnTo>
                <a:lnTo>
                  <a:pt x="168" y="94"/>
                </a:lnTo>
                <a:lnTo>
                  <a:pt x="168" y="91"/>
                </a:lnTo>
                <a:lnTo>
                  <a:pt x="168" y="88"/>
                </a:lnTo>
                <a:lnTo>
                  <a:pt x="168" y="83"/>
                </a:lnTo>
                <a:lnTo>
                  <a:pt x="168" y="78"/>
                </a:lnTo>
                <a:lnTo>
                  <a:pt x="168" y="74"/>
                </a:lnTo>
                <a:lnTo>
                  <a:pt x="168" y="70"/>
                </a:lnTo>
                <a:lnTo>
                  <a:pt x="168" y="64"/>
                </a:lnTo>
                <a:lnTo>
                  <a:pt x="168" y="61"/>
                </a:lnTo>
                <a:lnTo>
                  <a:pt x="168" y="57"/>
                </a:lnTo>
                <a:lnTo>
                  <a:pt x="168" y="53"/>
                </a:lnTo>
                <a:lnTo>
                  <a:pt x="168" y="47"/>
                </a:lnTo>
                <a:lnTo>
                  <a:pt x="170" y="47"/>
                </a:lnTo>
                <a:lnTo>
                  <a:pt x="177" y="46"/>
                </a:lnTo>
                <a:lnTo>
                  <a:pt x="185" y="35"/>
                </a:lnTo>
                <a:lnTo>
                  <a:pt x="192" y="24"/>
                </a:lnTo>
                <a:lnTo>
                  <a:pt x="193" y="23"/>
                </a:lnTo>
                <a:lnTo>
                  <a:pt x="194" y="22"/>
                </a:lnTo>
                <a:lnTo>
                  <a:pt x="200" y="20"/>
                </a:lnTo>
                <a:lnTo>
                  <a:pt x="211" y="19"/>
                </a:lnTo>
                <a:lnTo>
                  <a:pt x="215" y="19"/>
                </a:lnTo>
                <a:lnTo>
                  <a:pt x="251" y="43"/>
                </a:lnTo>
                <a:lnTo>
                  <a:pt x="258" y="48"/>
                </a:lnTo>
                <a:lnTo>
                  <a:pt x="259" y="51"/>
                </a:lnTo>
                <a:lnTo>
                  <a:pt x="297" y="70"/>
                </a:lnTo>
                <a:lnTo>
                  <a:pt x="300" y="65"/>
                </a:lnTo>
                <a:lnTo>
                  <a:pt x="327" y="44"/>
                </a:lnTo>
                <a:lnTo>
                  <a:pt x="341" y="54"/>
                </a:lnTo>
                <a:lnTo>
                  <a:pt x="354" y="63"/>
                </a:lnTo>
                <a:lnTo>
                  <a:pt x="369" y="60"/>
                </a:lnTo>
                <a:lnTo>
                  <a:pt x="372" y="63"/>
                </a:lnTo>
                <a:lnTo>
                  <a:pt x="375" y="63"/>
                </a:lnTo>
                <a:lnTo>
                  <a:pt x="378" y="63"/>
                </a:lnTo>
                <a:lnTo>
                  <a:pt x="379" y="62"/>
                </a:lnTo>
                <a:lnTo>
                  <a:pt x="380" y="63"/>
                </a:lnTo>
                <a:lnTo>
                  <a:pt x="382" y="64"/>
                </a:lnTo>
                <a:lnTo>
                  <a:pt x="383" y="65"/>
                </a:lnTo>
                <a:lnTo>
                  <a:pt x="386" y="66"/>
                </a:lnTo>
                <a:lnTo>
                  <a:pt x="387" y="65"/>
                </a:lnTo>
                <a:lnTo>
                  <a:pt x="389" y="64"/>
                </a:lnTo>
                <a:lnTo>
                  <a:pt x="393" y="55"/>
                </a:lnTo>
                <a:lnTo>
                  <a:pt x="392" y="53"/>
                </a:lnTo>
                <a:lnTo>
                  <a:pt x="389" y="48"/>
                </a:lnTo>
                <a:lnTo>
                  <a:pt x="386" y="46"/>
                </a:lnTo>
                <a:lnTo>
                  <a:pt x="385" y="40"/>
                </a:lnTo>
                <a:lnTo>
                  <a:pt x="385" y="34"/>
                </a:lnTo>
                <a:lnTo>
                  <a:pt x="385" y="32"/>
                </a:lnTo>
                <a:lnTo>
                  <a:pt x="385" y="30"/>
                </a:lnTo>
                <a:lnTo>
                  <a:pt x="387" y="29"/>
                </a:lnTo>
                <a:lnTo>
                  <a:pt x="388" y="29"/>
                </a:lnTo>
                <a:lnTo>
                  <a:pt x="390" y="12"/>
                </a:lnTo>
                <a:lnTo>
                  <a:pt x="392" y="9"/>
                </a:lnTo>
                <a:lnTo>
                  <a:pt x="393" y="7"/>
                </a:lnTo>
                <a:lnTo>
                  <a:pt x="397" y="6"/>
                </a:lnTo>
                <a:lnTo>
                  <a:pt x="399" y="3"/>
                </a:lnTo>
                <a:lnTo>
                  <a:pt x="403" y="2"/>
                </a:lnTo>
                <a:lnTo>
                  <a:pt x="415" y="4"/>
                </a:lnTo>
                <a:lnTo>
                  <a:pt x="416" y="6"/>
                </a:lnTo>
                <a:lnTo>
                  <a:pt x="422" y="6"/>
                </a:lnTo>
                <a:lnTo>
                  <a:pt x="426"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 name="Freeform 332"/>
          <p:cNvSpPr>
            <a:spLocks/>
          </p:cNvSpPr>
          <p:nvPr/>
        </p:nvSpPr>
        <p:spPr bwMode="auto">
          <a:xfrm>
            <a:off x="9255126" y="3104358"/>
            <a:ext cx="630237" cy="479425"/>
          </a:xfrm>
          <a:custGeom>
            <a:avLst/>
            <a:gdLst>
              <a:gd name="T0" fmla="*/ 2147483646 w 436"/>
              <a:gd name="T1" fmla="*/ 2147483646 h 343"/>
              <a:gd name="T2" fmla="*/ 2147483646 w 436"/>
              <a:gd name="T3" fmla="*/ 2147483646 h 343"/>
              <a:gd name="T4" fmla="*/ 2147483646 w 436"/>
              <a:gd name="T5" fmla="*/ 2147483646 h 343"/>
              <a:gd name="T6" fmla="*/ 2147483646 w 436"/>
              <a:gd name="T7" fmla="*/ 2147483646 h 343"/>
              <a:gd name="T8" fmla="*/ 2147483646 w 436"/>
              <a:gd name="T9" fmla="*/ 2147483646 h 343"/>
              <a:gd name="T10" fmla="*/ 2147483646 w 436"/>
              <a:gd name="T11" fmla="*/ 2147483646 h 343"/>
              <a:gd name="T12" fmla="*/ 2147483646 w 436"/>
              <a:gd name="T13" fmla="*/ 2147483646 h 343"/>
              <a:gd name="T14" fmla="*/ 2147483646 w 436"/>
              <a:gd name="T15" fmla="*/ 2147483646 h 343"/>
              <a:gd name="T16" fmla="*/ 2147483646 w 436"/>
              <a:gd name="T17" fmla="*/ 2147483646 h 343"/>
              <a:gd name="T18" fmla="*/ 2147483646 w 436"/>
              <a:gd name="T19" fmla="*/ 2147483646 h 343"/>
              <a:gd name="T20" fmla="*/ 2147483646 w 436"/>
              <a:gd name="T21" fmla="*/ 2147483646 h 343"/>
              <a:gd name="T22" fmla="*/ 2147483646 w 436"/>
              <a:gd name="T23" fmla="*/ 2147483646 h 343"/>
              <a:gd name="T24" fmla="*/ 2147483646 w 436"/>
              <a:gd name="T25" fmla="*/ 2147483646 h 343"/>
              <a:gd name="T26" fmla="*/ 2147483646 w 436"/>
              <a:gd name="T27" fmla="*/ 2147483646 h 343"/>
              <a:gd name="T28" fmla="*/ 2147483646 w 436"/>
              <a:gd name="T29" fmla="*/ 2147483646 h 343"/>
              <a:gd name="T30" fmla="*/ 2147483646 w 436"/>
              <a:gd name="T31" fmla="*/ 2147483646 h 343"/>
              <a:gd name="T32" fmla="*/ 2147483646 w 436"/>
              <a:gd name="T33" fmla="*/ 2147483646 h 343"/>
              <a:gd name="T34" fmla="*/ 2147483646 w 436"/>
              <a:gd name="T35" fmla="*/ 2147483646 h 343"/>
              <a:gd name="T36" fmla="*/ 2147483646 w 436"/>
              <a:gd name="T37" fmla="*/ 2147483646 h 343"/>
              <a:gd name="T38" fmla="*/ 2147483646 w 436"/>
              <a:gd name="T39" fmla="*/ 2147483646 h 343"/>
              <a:gd name="T40" fmla="*/ 2147483646 w 436"/>
              <a:gd name="T41" fmla="*/ 2147483646 h 343"/>
              <a:gd name="T42" fmla="*/ 2147483646 w 436"/>
              <a:gd name="T43" fmla="*/ 2147483646 h 343"/>
              <a:gd name="T44" fmla="*/ 2147483646 w 436"/>
              <a:gd name="T45" fmla="*/ 2147483646 h 343"/>
              <a:gd name="T46" fmla="*/ 2147483646 w 436"/>
              <a:gd name="T47" fmla="*/ 2147483646 h 343"/>
              <a:gd name="T48" fmla="*/ 2147483646 w 436"/>
              <a:gd name="T49" fmla="*/ 2147483646 h 343"/>
              <a:gd name="T50" fmla="*/ 2147483646 w 436"/>
              <a:gd name="T51" fmla="*/ 2147483646 h 343"/>
              <a:gd name="T52" fmla="*/ 2147483646 w 436"/>
              <a:gd name="T53" fmla="*/ 2147483646 h 343"/>
              <a:gd name="T54" fmla="*/ 2147483646 w 436"/>
              <a:gd name="T55" fmla="*/ 2147483646 h 343"/>
              <a:gd name="T56" fmla="*/ 2147483646 w 436"/>
              <a:gd name="T57" fmla="*/ 2147483646 h 343"/>
              <a:gd name="T58" fmla="*/ 2147483646 w 436"/>
              <a:gd name="T59" fmla="*/ 2147483646 h 343"/>
              <a:gd name="T60" fmla="*/ 2147483646 w 436"/>
              <a:gd name="T61" fmla="*/ 2147483646 h 343"/>
              <a:gd name="T62" fmla="*/ 0 w 436"/>
              <a:gd name="T63" fmla="*/ 2147483646 h 343"/>
              <a:gd name="T64" fmla="*/ 0 w 436"/>
              <a:gd name="T65" fmla="*/ 2147483646 h 343"/>
              <a:gd name="T66" fmla="*/ 2147483646 w 436"/>
              <a:gd name="T67" fmla="*/ 2147483646 h 343"/>
              <a:gd name="T68" fmla="*/ 2147483646 w 436"/>
              <a:gd name="T69" fmla="*/ 2147483646 h 343"/>
              <a:gd name="T70" fmla="*/ 2147483646 w 436"/>
              <a:gd name="T71" fmla="*/ 2147483646 h 343"/>
              <a:gd name="T72" fmla="*/ 2147483646 w 436"/>
              <a:gd name="T73" fmla="*/ 2147483646 h 343"/>
              <a:gd name="T74" fmla="*/ 2147483646 w 436"/>
              <a:gd name="T75" fmla="*/ 2147483646 h 343"/>
              <a:gd name="T76" fmla="*/ 2147483646 w 436"/>
              <a:gd name="T77" fmla="*/ 2147483646 h 343"/>
              <a:gd name="T78" fmla="*/ 2147483646 w 436"/>
              <a:gd name="T79" fmla="*/ 2147483646 h 343"/>
              <a:gd name="T80" fmla="*/ 2147483646 w 436"/>
              <a:gd name="T81" fmla="*/ 2147483646 h 343"/>
              <a:gd name="T82" fmla="*/ 2147483646 w 436"/>
              <a:gd name="T83" fmla="*/ 2147483646 h 343"/>
              <a:gd name="T84" fmla="*/ 2147483646 w 436"/>
              <a:gd name="T85" fmla="*/ 2147483646 h 343"/>
              <a:gd name="T86" fmla="*/ 2147483646 w 436"/>
              <a:gd name="T87" fmla="*/ 2147483646 h 343"/>
              <a:gd name="T88" fmla="*/ 2147483646 w 436"/>
              <a:gd name="T89" fmla="*/ 2147483646 h 343"/>
              <a:gd name="T90" fmla="*/ 2147483646 w 436"/>
              <a:gd name="T91" fmla="*/ 2147483646 h 343"/>
              <a:gd name="T92" fmla="*/ 2147483646 w 436"/>
              <a:gd name="T93" fmla="*/ 2147483646 h 343"/>
              <a:gd name="T94" fmla="*/ 2147483646 w 436"/>
              <a:gd name="T95" fmla="*/ 2147483646 h 343"/>
              <a:gd name="T96" fmla="*/ 2147483646 w 436"/>
              <a:gd name="T97" fmla="*/ 2147483646 h 343"/>
              <a:gd name="T98" fmla="*/ 2147483646 w 436"/>
              <a:gd name="T99" fmla="*/ 2147483646 h 343"/>
              <a:gd name="T100" fmla="*/ 2147483646 w 436"/>
              <a:gd name="T101" fmla="*/ 2147483646 h 343"/>
              <a:gd name="T102" fmla="*/ 2147483646 w 436"/>
              <a:gd name="T103" fmla="*/ 2147483646 h 343"/>
              <a:gd name="T104" fmla="*/ 2147483646 w 436"/>
              <a:gd name="T105" fmla="*/ 2147483646 h 343"/>
              <a:gd name="T106" fmla="*/ 2147483646 w 436"/>
              <a:gd name="T107" fmla="*/ 2147483646 h 343"/>
              <a:gd name="T108" fmla="*/ 2147483646 w 436"/>
              <a:gd name="T109" fmla="*/ 2147483646 h 343"/>
              <a:gd name="T110" fmla="*/ 2147483646 w 436"/>
              <a:gd name="T111" fmla="*/ 2147483646 h 343"/>
              <a:gd name="T112" fmla="*/ 2147483646 w 436"/>
              <a:gd name="T113" fmla="*/ 2147483646 h 343"/>
              <a:gd name="T114" fmla="*/ 2147483646 w 436"/>
              <a:gd name="T115" fmla="*/ 2147483646 h 343"/>
              <a:gd name="T116" fmla="*/ 2147483646 w 436"/>
              <a:gd name="T117" fmla="*/ 2147483646 h 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6"/>
              <a:gd name="T178" fmla="*/ 0 h 343"/>
              <a:gd name="T179" fmla="*/ 436 w 436"/>
              <a:gd name="T180" fmla="*/ 343 h 3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6" h="343">
                <a:moveTo>
                  <a:pt x="274" y="0"/>
                </a:moveTo>
                <a:lnTo>
                  <a:pt x="280" y="1"/>
                </a:lnTo>
                <a:lnTo>
                  <a:pt x="283" y="1"/>
                </a:lnTo>
                <a:lnTo>
                  <a:pt x="286" y="1"/>
                </a:lnTo>
                <a:lnTo>
                  <a:pt x="288" y="2"/>
                </a:lnTo>
                <a:lnTo>
                  <a:pt x="291" y="3"/>
                </a:lnTo>
                <a:lnTo>
                  <a:pt x="292" y="9"/>
                </a:lnTo>
                <a:lnTo>
                  <a:pt x="292" y="15"/>
                </a:lnTo>
                <a:lnTo>
                  <a:pt x="292" y="19"/>
                </a:lnTo>
                <a:lnTo>
                  <a:pt x="292" y="21"/>
                </a:lnTo>
                <a:lnTo>
                  <a:pt x="300" y="32"/>
                </a:lnTo>
                <a:lnTo>
                  <a:pt x="303" y="35"/>
                </a:lnTo>
                <a:lnTo>
                  <a:pt x="308" y="38"/>
                </a:lnTo>
                <a:lnTo>
                  <a:pt x="329" y="44"/>
                </a:lnTo>
                <a:lnTo>
                  <a:pt x="346" y="47"/>
                </a:lnTo>
                <a:lnTo>
                  <a:pt x="350" y="52"/>
                </a:lnTo>
                <a:lnTo>
                  <a:pt x="352" y="53"/>
                </a:lnTo>
                <a:lnTo>
                  <a:pt x="381" y="70"/>
                </a:lnTo>
                <a:lnTo>
                  <a:pt x="378" y="74"/>
                </a:lnTo>
                <a:lnTo>
                  <a:pt x="407" y="80"/>
                </a:lnTo>
                <a:lnTo>
                  <a:pt x="427" y="107"/>
                </a:lnTo>
                <a:lnTo>
                  <a:pt x="435" y="114"/>
                </a:lnTo>
                <a:lnTo>
                  <a:pt x="435" y="120"/>
                </a:lnTo>
                <a:lnTo>
                  <a:pt x="435" y="124"/>
                </a:lnTo>
                <a:lnTo>
                  <a:pt x="435" y="127"/>
                </a:lnTo>
                <a:lnTo>
                  <a:pt x="435" y="131"/>
                </a:lnTo>
                <a:lnTo>
                  <a:pt x="435" y="137"/>
                </a:lnTo>
                <a:lnTo>
                  <a:pt x="435" y="141"/>
                </a:lnTo>
                <a:lnTo>
                  <a:pt x="435" y="144"/>
                </a:lnTo>
                <a:lnTo>
                  <a:pt x="435" y="150"/>
                </a:lnTo>
                <a:lnTo>
                  <a:pt x="435" y="155"/>
                </a:lnTo>
                <a:lnTo>
                  <a:pt x="435" y="158"/>
                </a:lnTo>
                <a:lnTo>
                  <a:pt x="435" y="160"/>
                </a:lnTo>
                <a:lnTo>
                  <a:pt x="435" y="163"/>
                </a:lnTo>
                <a:lnTo>
                  <a:pt x="435" y="166"/>
                </a:lnTo>
                <a:lnTo>
                  <a:pt x="435" y="168"/>
                </a:lnTo>
                <a:lnTo>
                  <a:pt x="435" y="173"/>
                </a:lnTo>
                <a:lnTo>
                  <a:pt x="435" y="176"/>
                </a:lnTo>
                <a:lnTo>
                  <a:pt x="435" y="178"/>
                </a:lnTo>
                <a:lnTo>
                  <a:pt x="435" y="182"/>
                </a:lnTo>
                <a:lnTo>
                  <a:pt x="435" y="184"/>
                </a:lnTo>
                <a:lnTo>
                  <a:pt x="435" y="186"/>
                </a:lnTo>
                <a:lnTo>
                  <a:pt x="435" y="200"/>
                </a:lnTo>
                <a:lnTo>
                  <a:pt x="433" y="206"/>
                </a:lnTo>
                <a:lnTo>
                  <a:pt x="435" y="208"/>
                </a:lnTo>
                <a:lnTo>
                  <a:pt x="435" y="212"/>
                </a:lnTo>
                <a:lnTo>
                  <a:pt x="435" y="216"/>
                </a:lnTo>
                <a:lnTo>
                  <a:pt x="431" y="218"/>
                </a:lnTo>
                <a:lnTo>
                  <a:pt x="424" y="218"/>
                </a:lnTo>
                <a:lnTo>
                  <a:pt x="421" y="218"/>
                </a:lnTo>
                <a:lnTo>
                  <a:pt x="419" y="218"/>
                </a:lnTo>
                <a:lnTo>
                  <a:pt x="403" y="218"/>
                </a:lnTo>
                <a:lnTo>
                  <a:pt x="395" y="218"/>
                </a:lnTo>
                <a:lnTo>
                  <a:pt x="393" y="218"/>
                </a:lnTo>
                <a:lnTo>
                  <a:pt x="389" y="218"/>
                </a:lnTo>
                <a:lnTo>
                  <a:pt x="386" y="218"/>
                </a:lnTo>
                <a:lnTo>
                  <a:pt x="384" y="218"/>
                </a:lnTo>
                <a:lnTo>
                  <a:pt x="371" y="218"/>
                </a:lnTo>
                <a:lnTo>
                  <a:pt x="367" y="218"/>
                </a:lnTo>
                <a:lnTo>
                  <a:pt x="362" y="218"/>
                </a:lnTo>
                <a:lnTo>
                  <a:pt x="358" y="218"/>
                </a:lnTo>
                <a:lnTo>
                  <a:pt x="358" y="229"/>
                </a:lnTo>
                <a:lnTo>
                  <a:pt x="358" y="234"/>
                </a:lnTo>
                <a:lnTo>
                  <a:pt x="358" y="236"/>
                </a:lnTo>
                <a:lnTo>
                  <a:pt x="358" y="241"/>
                </a:lnTo>
                <a:lnTo>
                  <a:pt x="358" y="254"/>
                </a:lnTo>
                <a:lnTo>
                  <a:pt x="358" y="259"/>
                </a:lnTo>
                <a:lnTo>
                  <a:pt x="358" y="261"/>
                </a:lnTo>
                <a:lnTo>
                  <a:pt x="358" y="262"/>
                </a:lnTo>
                <a:lnTo>
                  <a:pt x="358" y="268"/>
                </a:lnTo>
                <a:lnTo>
                  <a:pt x="358" y="270"/>
                </a:lnTo>
                <a:lnTo>
                  <a:pt x="358" y="279"/>
                </a:lnTo>
                <a:lnTo>
                  <a:pt x="358" y="283"/>
                </a:lnTo>
                <a:lnTo>
                  <a:pt x="358" y="286"/>
                </a:lnTo>
                <a:lnTo>
                  <a:pt x="358" y="289"/>
                </a:lnTo>
                <a:lnTo>
                  <a:pt x="358" y="315"/>
                </a:lnTo>
                <a:lnTo>
                  <a:pt x="358" y="326"/>
                </a:lnTo>
                <a:lnTo>
                  <a:pt x="358" y="336"/>
                </a:lnTo>
                <a:lnTo>
                  <a:pt x="358" y="340"/>
                </a:lnTo>
                <a:lnTo>
                  <a:pt x="349" y="342"/>
                </a:lnTo>
                <a:lnTo>
                  <a:pt x="340" y="342"/>
                </a:lnTo>
                <a:lnTo>
                  <a:pt x="320" y="342"/>
                </a:lnTo>
                <a:lnTo>
                  <a:pt x="305" y="342"/>
                </a:lnTo>
                <a:lnTo>
                  <a:pt x="285" y="342"/>
                </a:lnTo>
                <a:lnTo>
                  <a:pt x="276" y="342"/>
                </a:lnTo>
                <a:lnTo>
                  <a:pt x="264" y="342"/>
                </a:lnTo>
                <a:lnTo>
                  <a:pt x="248" y="342"/>
                </a:lnTo>
                <a:lnTo>
                  <a:pt x="239" y="342"/>
                </a:lnTo>
                <a:lnTo>
                  <a:pt x="229" y="342"/>
                </a:lnTo>
                <a:lnTo>
                  <a:pt x="225" y="342"/>
                </a:lnTo>
                <a:lnTo>
                  <a:pt x="215" y="342"/>
                </a:lnTo>
                <a:lnTo>
                  <a:pt x="203" y="342"/>
                </a:lnTo>
                <a:lnTo>
                  <a:pt x="186" y="342"/>
                </a:lnTo>
                <a:lnTo>
                  <a:pt x="153" y="342"/>
                </a:lnTo>
                <a:lnTo>
                  <a:pt x="139" y="342"/>
                </a:lnTo>
                <a:lnTo>
                  <a:pt x="128" y="342"/>
                </a:lnTo>
                <a:lnTo>
                  <a:pt x="110" y="342"/>
                </a:lnTo>
                <a:lnTo>
                  <a:pt x="107" y="342"/>
                </a:lnTo>
                <a:lnTo>
                  <a:pt x="92" y="342"/>
                </a:lnTo>
                <a:lnTo>
                  <a:pt x="88" y="342"/>
                </a:lnTo>
                <a:lnTo>
                  <a:pt x="86" y="342"/>
                </a:lnTo>
                <a:lnTo>
                  <a:pt x="83" y="342"/>
                </a:lnTo>
                <a:lnTo>
                  <a:pt x="73" y="342"/>
                </a:lnTo>
                <a:lnTo>
                  <a:pt x="71" y="342"/>
                </a:lnTo>
                <a:lnTo>
                  <a:pt x="71" y="319"/>
                </a:lnTo>
                <a:lnTo>
                  <a:pt x="72" y="313"/>
                </a:lnTo>
                <a:lnTo>
                  <a:pt x="72" y="309"/>
                </a:lnTo>
                <a:lnTo>
                  <a:pt x="71" y="303"/>
                </a:lnTo>
                <a:lnTo>
                  <a:pt x="71" y="300"/>
                </a:lnTo>
                <a:lnTo>
                  <a:pt x="71" y="296"/>
                </a:lnTo>
                <a:lnTo>
                  <a:pt x="71" y="292"/>
                </a:lnTo>
                <a:lnTo>
                  <a:pt x="71" y="286"/>
                </a:lnTo>
                <a:lnTo>
                  <a:pt x="71" y="283"/>
                </a:lnTo>
                <a:lnTo>
                  <a:pt x="71" y="280"/>
                </a:lnTo>
                <a:lnTo>
                  <a:pt x="71" y="272"/>
                </a:lnTo>
                <a:lnTo>
                  <a:pt x="41" y="253"/>
                </a:lnTo>
                <a:lnTo>
                  <a:pt x="37" y="253"/>
                </a:lnTo>
                <a:lnTo>
                  <a:pt x="27" y="253"/>
                </a:lnTo>
                <a:lnTo>
                  <a:pt x="24" y="253"/>
                </a:lnTo>
                <a:lnTo>
                  <a:pt x="20" y="253"/>
                </a:lnTo>
                <a:lnTo>
                  <a:pt x="16" y="253"/>
                </a:lnTo>
                <a:lnTo>
                  <a:pt x="12" y="253"/>
                </a:lnTo>
                <a:lnTo>
                  <a:pt x="6" y="253"/>
                </a:lnTo>
                <a:lnTo>
                  <a:pt x="4" y="253"/>
                </a:lnTo>
                <a:lnTo>
                  <a:pt x="2" y="253"/>
                </a:lnTo>
                <a:lnTo>
                  <a:pt x="0" y="253"/>
                </a:lnTo>
                <a:lnTo>
                  <a:pt x="0" y="243"/>
                </a:lnTo>
                <a:lnTo>
                  <a:pt x="0" y="240"/>
                </a:lnTo>
                <a:lnTo>
                  <a:pt x="0" y="234"/>
                </a:lnTo>
                <a:lnTo>
                  <a:pt x="0" y="232"/>
                </a:lnTo>
                <a:lnTo>
                  <a:pt x="0" y="229"/>
                </a:lnTo>
                <a:lnTo>
                  <a:pt x="0" y="223"/>
                </a:lnTo>
                <a:lnTo>
                  <a:pt x="0" y="218"/>
                </a:lnTo>
                <a:lnTo>
                  <a:pt x="3" y="218"/>
                </a:lnTo>
                <a:lnTo>
                  <a:pt x="2" y="209"/>
                </a:lnTo>
                <a:lnTo>
                  <a:pt x="2" y="200"/>
                </a:lnTo>
                <a:lnTo>
                  <a:pt x="2" y="197"/>
                </a:lnTo>
                <a:lnTo>
                  <a:pt x="2" y="192"/>
                </a:lnTo>
                <a:lnTo>
                  <a:pt x="2" y="167"/>
                </a:lnTo>
                <a:lnTo>
                  <a:pt x="2" y="163"/>
                </a:lnTo>
                <a:lnTo>
                  <a:pt x="2" y="160"/>
                </a:lnTo>
                <a:lnTo>
                  <a:pt x="2" y="156"/>
                </a:lnTo>
                <a:lnTo>
                  <a:pt x="2" y="146"/>
                </a:lnTo>
                <a:lnTo>
                  <a:pt x="2" y="138"/>
                </a:lnTo>
                <a:lnTo>
                  <a:pt x="4" y="138"/>
                </a:lnTo>
                <a:lnTo>
                  <a:pt x="6" y="137"/>
                </a:lnTo>
                <a:lnTo>
                  <a:pt x="9" y="137"/>
                </a:lnTo>
                <a:lnTo>
                  <a:pt x="12" y="135"/>
                </a:lnTo>
                <a:lnTo>
                  <a:pt x="18" y="130"/>
                </a:lnTo>
                <a:lnTo>
                  <a:pt x="23" y="124"/>
                </a:lnTo>
                <a:lnTo>
                  <a:pt x="24" y="123"/>
                </a:lnTo>
                <a:lnTo>
                  <a:pt x="28" y="115"/>
                </a:lnTo>
                <a:lnTo>
                  <a:pt x="31" y="114"/>
                </a:lnTo>
                <a:lnTo>
                  <a:pt x="43" y="110"/>
                </a:lnTo>
                <a:lnTo>
                  <a:pt x="47" y="113"/>
                </a:lnTo>
                <a:lnTo>
                  <a:pt x="49" y="114"/>
                </a:lnTo>
                <a:lnTo>
                  <a:pt x="51" y="116"/>
                </a:lnTo>
                <a:lnTo>
                  <a:pt x="53" y="117"/>
                </a:lnTo>
                <a:lnTo>
                  <a:pt x="54" y="121"/>
                </a:lnTo>
                <a:lnTo>
                  <a:pt x="65" y="129"/>
                </a:lnTo>
                <a:lnTo>
                  <a:pt x="69" y="132"/>
                </a:lnTo>
                <a:lnTo>
                  <a:pt x="69" y="138"/>
                </a:lnTo>
                <a:lnTo>
                  <a:pt x="69" y="141"/>
                </a:lnTo>
                <a:lnTo>
                  <a:pt x="72" y="142"/>
                </a:lnTo>
                <a:lnTo>
                  <a:pt x="74" y="140"/>
                </a:lnTo>
                <a:lnTo>
                  <a:pt x="76" y="139"/>
                </a:lnTo>
                <a:lnTo>
                  <a:pt x="79" y="138"/>
                </a:lnTo>
                <a:lnTo>
                  <a:pt x="83" y="135"/>
                </a:lnTo>
                <a:lnTo>
                  <a:pt x="85" y="135"/>
                </a:lnTo>
                <a:lnTo>
                  <a:pt x="95" y="132"/>
                </a:lnTo>
                <a:lnTo>
                  <a:pt x="96" y="132"/>
                </a:lnTo>
                <a:lnTo>
                  <a:pt x="98" y="132"/>
                </a:lnTo>
                <a:lnTo>
                  <a:pt x="101" y="132"/>
                </a:lnTo>
                <a:lnTo>
                  <a:pt x="113" y="139"/>
                </a:lnTo>
                <a:lnTo>
                  <a:pt x="116" y="141"/>
                </a:lnTo>
                <a:lnTo>
                  <a:pt x="124" y="151"/>
                </a:lnTo>
                <a:lnTo>
                  <a:pt x="129" y="159"/>
                </a:lnTo>
                <a:lnTo>
                  <a:pt x="135" y="164"/>
                </a:lnTo>
                <a:lnTo>
                  <a:pt x="136" y="164"/>
                </a:lnTo>
                <a:lnTo>
                  <a:pt x="140" y="167"/>
                </a:lnTo>
                <a:lnTo>
                  <a:pt x="146" y="167"/>
                </a:lnTo>
                <a:lnTo>
                  <a:pt x="149" y="164"/>
                </a:lnTo>
                <a:lnTo>
                  <a:pt x="152" y="163"/>
                </a:lnTo>
                <a:lnTo>
                  <a:pt x="155" y="160"/>
                </a:lnTo>
                <a:lnTo>
                  <a:pt x="158" y="158"/>
                </a:lnTo>
                <a:lnTo>
                  <a:pt x="159" y="157"/>
                </a:lnTo>
                <a:lnTo>
                  <a:pt x="159" y="156"/>
                </a:lnTo>
                <a:lnTo>
                  <a:pt x="164" y="150"/>
                </a:lnTo>
                <a:lnTo>
                  <a:pt x="169" y="144"/>
                </a:lnTo>
                <a:lnTo>
                  <a:pt x="173" y="131"/>
                </a:lnTo>
                <a:lnTo>
                  <a:pt x="176" y="130"/>
                </a:lnTo>
                <a:lnTo>
                  <a:pt x="179" y="130"/>
                </a:lnTo>
                <a:lnTo>
                  <a:pt x="186" y="133"/>
                </a:lnTo>
                <a:lnTo>
                  <a:pt x="188" y="133"/>
                </a:lnTo>
                <a:lnTo>
                  <a:pt x="192" y="122"/>
                </a:lnTo>
                <a:lnTo>
                  <a:pt x="191" y="117"/>
                </a:lnTo>
                <a:lnTo>
                  <a:pt x="190" y="114"/>
                </a:lnTo>
                <a:lnTo>
                  <a:pt x="188" y="110"/>
                </a:lnTo>
                <a:lnTo>
                  <a:pt x="186" y="106"/>
                </a:lnTo>
                <a:lnTo>
                  <a:pt x="194" y="90"/>
                </a:lnTo>
                <a:lnTo>
                  <a:pt x="204" y="92"/>
                </a:lnTo>
                <a:lnTo>
                  <a:pt x="206" y="96"/>
                </a:lnTo>
                <a:lnTo>
                  <a:pt x="213" y="86"/>
                </a:lnTo>
                <a:lnTo>
                  <a:pt x="207" y="82"/>
                </a:lnTo>
                <a:lnTo>
                  <a:pt x="204" y="81"/>
                </a:lnTo>
                <a:lnTo>
                  <a:pt x="203" y="81"/>
                </a:lnTo>
                <a:lnTo>
                  <a:pt x="199" y="78"/>
                </a:lnTo>
                <a:lnTo>
                  <a:pt x="199" y="75"/>
                </a:lnTo>
                <a:lnTo>
                  <a:pt x="202" y="74"/>
                </a:lnTo>
                <a:lnTo>
                  <a:pt x="205" y="71"/>
                </a:lnTo>
                <a:lnTo>
                  <a:pt x="207" y="70"/>
                </a:lnTo>
                <a:lnTo>
                  <a:pt x="216" y="65"/>
                </a:lnTo>
                <a:lnTo>
                  <a:pt x="218" y="66"/>
                </a:lnTo>
                <a:lnTo>
                  <a:pt x="220" y="67"/>
                </a:lnTo>
                <a:lnTo>
                  <a:pt x="221" y="69"/>
                </a:lnTo>
                <a:lnTo>
                  <a:pt x="222" y="71"/>
                </a:lnTo>
                <a:lnTo>
                  <a:pt x="227" y="73"/>
                </a:lnTo>
                <a:lnTo>
                  <a:pt x="228" y="70"/>
                </a:lnTo>
                <a:lnTo>
                  <a:pt x="230" y="67"/>
                </a:lnTo>
                <a:lnTo>
                  <a:pt x="231" y="65"/>
                </a:lnTo>
                <a:lnTo>
                  <a:pt x="233" y="62"/>
                </a:lnTo>
                <a:lnTo>
                  <a:pt x="235" y="58"/>
                </a:lnTo>
                <a:lnTo>
                  <a:pt x="240" y="50"/>
                </a:lnTo>
                <a:lnTo>
                  <a:pt x="242" y="49"/>
                </a:lnTo>
                <a:lnTo>
                  <a:pt x="247" y="46"/>
                </a:lnTo>
                <a:lnTo>
                  <a:pt x="249" y="45"/>
                </a:lnTo>
                <a:lnTo>
                  <a:pt x="251" y="38"/>
                </a:lnTo>
                <a:lnTo>
                  <a:pt x="253" y="31"/>
                </a:lnTo>
                <a:lnTo>
                  <a:pt x="254" y="27"/>
                </a:lnTo>
                <a:lnTo>
                  <a:pt x="254" y="22"/>
                </a:lnTo>
                <a:lnTo>
                  <a:pt x="255" y="19"/>
                </a:lnTo>
                <a:lnTo>
                  <a:pt x="257" y="16"/>
                </a:lnTo>
                <a:lnTo>
                  <a:pt x="258" y="14"/>
                </a:lnTo>
                <a:lnTo>
                  <a:pt x="262" y="6"/>
                </a:lnTo>
                <a:lnTo>
                  <a:pt x="263" y="5"/>
                </a:lnTo>
                <a:lnTo>
                  <a:pt x="265" y="3"/>
                </a:lnTo>
                <a:lnTo>
                  <a:pt x="269" y="2"/>
                </a:lnTo>
                <a:lnTo>
                  <a:pt x="271" y="1"/>
                </a:lnTo>
                <a:lnTo>
                  <a:pt x="274"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98" name="Freeform 334"/>
          <p:cNvSpPr>
            <a:spLocks/>
          </p:cNvSpPr>
          <p:nvPr/>
        </p:nvSpPr>
        <p:spPr bwMode="auto">
          <a:xfrm>
            <a:off x="9144000" y="3783013"/>
            <a:ext cx="577850" cy="455612"/>
          </a:xfrm>
          <a:custGeom>
            <a:avLst/>
            <a:gdLst>
              <a:gd name="T0" fmla="*/ 2147483646 w 400"/>
              <a:gd name="T1" fmla="*/ 2147483646 h 325"/>
              <a:gd name="T2" fmla="*/ 2147483646 w 400"/>
              <a:gd name="T3" fmla="*/ 2147483646 h 325"/>
              <a:gd name="T4" fmla="*/ 2147483646 w 400"/>
              <a:gd name="T5" fmla="*/ 2147483646 h 325"/>
              <a:gd name="T6" fmla="*/ 2147483646 w 400"/>
              <a:gd name="T7" fmla="*/ 2147483646 h 325"/>
              <a:gd name="T8" fmla="*/ 2147483646 w 400"/>
              <a:gd name="T9" fmla="*/ 2147483646 h 325"/>
              <a:gd name="T10" fmla="*/ 2147483646 w 400"/>
              <a:gd name="T11" fmla="*/ 2147483646 h 325"/>
              <a:gd name="T12" fmla="*/ 2147483646 w 400"/>
              <a:gd name="T13" fmla="*/ 2147483646 h 325"/>
              <a:gd name="T14" fmla="*/ 2147483646 w 400"/>
              <a:gd name="T15" fmla="*/ 2147483646 h 325"/>
              <a:gd name="T16" fmla="*/ 2147483646 w 400"/>
              <a:gd name="T17" fmla="*/ 2147483646 h 325"/>
              <a:gd name="T18" fmla="*/ 2147483646 w 400"/>
              <a:gd name="T19" fmla="*/ 2147483646 h 325"/>
              <a:gd name="T20" fmla="*/ 2147483646 w 400"/>
              <a:gd name="T21" fmla="*/ 2147483646 h 325"/>
              <a:gd name="T22" fmla="*/ 2147483646 w 400"/>
              <a:gd name="T23" fmla="*/ 2147483646 h 325"/>
              <a:gd name="T24" fmla="*/ 2147483646 w 400"/>
              <a:gd name="T25" fmla="*/ 2147483646 h 325"/>
              <a:gd name="T26" fmla="*/ 2147483646 w 400"/>
              <a:gd name="T27" fmla="*/ 2147483646 h 325"/>
              <a:gd name="T28" fmla="*/ 2147483646 w 400"/>
              <a:gd name="T29" fmla="*/ 2147483646 h 325"/>
              <a:gd name="T30" fmla="*/ 2147483646 w 400"/>
              <a:gd name="T31" fmla="*/ 2147483646 h 325"/>
              <a:gd name="T32" fmla="*/ 2147483646 w 400"/>
              <a:gd name="T33" fmla="*/ 2147483646 h 325"/>
              <a:gd name="T34" fmla="*/ 2147483646 w 400"/>
              <a:gd name="T35" fmla="*/ 2147483646 h 325"/>
              <a:gd name="T36" fmla="*/ 2147483646 w 400"/>
              <a:gd name="T37" fmla="*/ 2147483646 h 325"/>
              <a:gd name="T38" fmla="*/ 2147483646 w 400"/>
              <a:gd name="T39" fmla="*/ 2147483646 h 325"/>
              <a:gd name="T40" fmla="*/ 2147483646 w 400"/>
              <a:gd name="T41" fmla="*/ 2147483646 h 325"/>
              <a:gd name="T42" fmla="*/ 2147483646 w 400"/>
              <a:gd name="T43" fmla="*/ 2147483646 h 325"/>
              <a:gd name="T44" fmla="*/ 2147483646 w 400"/>
              <a:gd name="T45" fmla="*/ 2147483646 h 325"/>
              <a:gd name="T46" fmla="*/ 2147483646 w 400"/>
              <a:gd name="T47" fmla="*/ 2147483646 h 325"/>
              <a:gd name="T48" fmla="*/ 2147483646 w 400"/>
              <a:gd name="T49" fmla="*/ 2147483646 h 325"/>
              <a:gd name="T50" fmla="*/ 2147483646 w 400"/>
              <a:gd name="T51" fmla="*/ 2147483646 h 325"/>
              <a:gd name="T52" fmla="*/ 2147483646 w 400"/>
              <a:gd name="T53" fmla="*/ 2147483646 h 325"/>
              <a:gd name="T54" fmla="*/ 2147483646 w 400"/>
              <a:gd name="T55" fmla="*/ 2147483646 h 325"/>
              <a:gd name="T56" fmla="*/ 2147483646 w 400"/>
              <a:gd name="T57" fmla="*/ 2147483646 h 325"/>
              <a:gd name="T58" fmla="*/ 2147483646 w 400"/>
              <a:gd name="T59" fmla="*/ 2147483646 h 325"/>
              <a:gd name="T60" fmla="*/ 2147483646 w 400"/>
              <a:gd name="T61" fmla="*/ 2147483646 h 325"/>
              <a:gd name="T62" fmla="*/ 2147483646 w 400"/>
              <a:gd name="T63" fmla="*/ 2147483646 h 325"/>
              <a:gd name="T64" fmla="*/ 2147483646 w 400"/>
              <a:gd name="T65" fmla="*/ 2147483646 h 325"/>
              <a:gd name="T66" fmla="*/ 2147483646 w 400"/>
              <a:gd name="T67" fmla="*/ 2147483646 h 325"/>
              <a:gd name="T68" fmla="*/ 2147483646 w 400"/>
              <a:gd name="T69" fmla="*/ 2147483646 h 325"/>
              <a:gd name="T70" fmla="*/ 2147483646 w 400"/>
              <a:gd name="T71" fmla="*/ 2147483646 h 325"/>
              <a:gd name="T72" fmla="*/ 2147483646 w 400"/>
              <a:gd name="T73" fmla="*/ 2147483646 h 325"/>
              <a:gd name="T74" fmla="*/ 2147483646 w 400"/>
              <a:gd name="T75" fmla="*/ 2147483646 h 325"/>
              <a:gd name="T76" fmla="*/ 0 w 400"/>
              <a:gd name="T77" fmla="*/ 2147483646 h 325"/>
              <a:gd name="T78" fmla="*/ 0 w 400"/>
              <a:gd name="T79" fmla="*/ 2147483646 h 325"/>
              <a:gd name="T80" fmla="*/ 0 w 400"/>
              <a:gd name="T81" fmla="*/ 2147483646 h 325"/>
              <a:gd name="T82" fmla="*/ 0 w 400"/>
              <a:gd name="T83" fmla="*/ 2147483646 h 325"/>
              <a:gd name="T84" fmla="*/ 0 w 400"/>
              <a:gd name="T85" fmla="*/ 2147483646 h 325"/>
              <a:gd name="T86" fmla="*/ 0 w 400"/>
              <a:gd name="T87" fmla="*/ 2147483646 h 325"/>
              <a:gd name="T88" fmla="*/ 2147483646 w 400"/>
              <a:gd name="T89" fmla="*/ 2147483646 h 325"/>
              <a:gd name="T90" fmla="*/ 2147483646 w 400"/>
              <a:gd name="T91" fmla="*/ 2147483646 h 325"/>
              <a:gd name="T92" fmla="*/ 2147483646 w 400"/>
              <a:gd name="T93" fmla="*/ 2147483646 h 325"/>
              <a:gd name="T94" fmla="*/ 2147483646 w 400"/>
              <a:gd name="T95" fmla="*/ 2147483646 h 325"/>
              <a:gd name="T96" fmla="*/ 2147483646 w 400"/>
              <a:gd name="T97" fmla="*/ 2147483646 h 325"/>
              <a:gd name="T98" fmla="*/ 2147483646 w 400"/>
              <a:gd name="T99" fmla="*/ 2147483646 h 325"/>
              <a:gd name="T100" fmla="*/ 2147483646 w 400"/>
              <a:gd name="T101" fmla="*/ 2147483646 h 325"/>
              <a:gd name="T102" fmla="*/ 2147483646 w 400"/>
              <a:gd name="T103" fmla="*/ 2147483646 h 325"/>
              <a:gd name="T104" fmla="*/ 2147483646 w 400"/>
              <a:gd name="T105" fmla="*/ 2147483646 h 325"/>
              <a:gd name="T106" fmla="*/ 2147483646 w 400"/>
              <a:gd name="T107" fmla="*/ 2147483646 h 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325"/>
              <a:gd name="T164" fmla="*/ 400 w 400"/>
              <a:gd name="T165" fmla="*/ 325 h 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325">
                <a:moveTo>
                  <a:pt x="112" y="1"/>
                </a:moveTo>
                <a:lnTo>
                  <a:pt x="114" y="1"/>
                </a:lnTo>
                <a:lnTo>
                  <a:pt x="124" y="1"/>
                </a:lnTo>
                <a:lnTo>
                  <a:pt x="127" y="1"/>
                </a:lnTo>
                <a:lnTo>
                  <a:pt x="129" y="1"/>
                </a:lnTo>
                <a:lnTo>
                  <a:pt x="133" y="1"/>
                </a:lnTo>
                <a:lnTo>
                  <a:pt x="148" y="1"/>
                </a:lnTo>
                <a:lnTo>
                  <a:pt x="151" y="1"/>
                </a:lnTo>
                <a:lnTo>
                  <a:pt x="169" y="1"/>
                </a:lnTo>
                <a:lnTo>
                  <a:pt x="180" y="1"/>
                </a:lnTo>
                <a:lnTo>
                  <a:pt x="194" y="1"/>
                </a:lnTo>
                <a:lnTo>
                  <a:pt x="227" y="1"/>
                </a:lnTo>
                <a:lnTo>
                  <a:pt x="244" y="1"/>
                </a:lnTo>
                <a:lnTo>
                  <a:pt x="256" y="1"/>
                </a:lnTo>
                <a:lnTo>
                  <a:pt x="266" y="1"/>
                </a:lnTo>
                <a:lnTo>
                  <a:pt x="270" y="1"/>
                </a:lnTo>
                <a:lnTo>
                  <a:pt x="280" y="1"/>
                </a:lnTo>
                <a:lnTo>
                  <a:pt x="289" y="1"/>
                </a:lnTo>
                <a:lnTo>
                  <a:pt x="305" y="1"/>
                </a:lnTo>
                <a:lnTo>
                  <a:pt x="317" y="1"/>
                </a:lnTo>
                <a:lnTo>
                  <a:pt x="326" y="1"/>
                </a:lnTo>
                <a:lnTo>
                  <a:pt x="346" y="1"/>
                </a:lnTo>
                <a:lnTo>
                  <a:pt x="361" y="1"/>
                </a:lnTo>
                <a:lnTo>
                  <a:pt x="381" y="1"/>
                </a:lnTo>
                <a:lnTo>
                  <a:pt x="390" y="1"/>
                </a:lnTo>
                <a:lnTo>
                  <a:pt x="399" y="0"/>
                </a:lnTo>
                <a:lnTo>
                  <a:pt x="399" y="6"/>
                </a:lnTo>
                <a:lnTo>
                  <a:pt x="399" y="13"/>
                </a:lnTo>
                <a:lnTo>
                  <a:pt x="399" y="20"/>
                </a:lnTo>
                <a:lnTo>
                  <a:pt x="399" y="27"/>
                </a:lnTo>
                <a:lnTo>
                  <a:pt x="399" y="30"/>
                </a:lnTo>
                <a:lnTo>
                  <a:pt x="399" y="32"/>
                </a:lnTo>
                <a:lnTo>
                  <a:pt x="399" y="36"/>
                </a:lnTo>
                <a:lnTo>
                  <a:pt x="399" y="38"/>
                </a:lnTo>
                <a:lnTo>
                  <a:pt x="399" y="44"/>
                </a:lnTo>
                <a:lnTo>
                  <a:pt x="399" y="46"/>
                </a:lnTo>
                <a:lnTo>
                  <a:pt x="399" y="50"/>
                </a:lnTo>
                <a:lnTo>
                  <a:pt x="399" y="55"/>
                </a:lnTo>
                <a:lnTo>
                  <a:pt x="399" y="63"/>
                </a:lnTo>
                <a:lnTo>
                  <a:pt x="399" y="67"/>
                </a:lnTo>
                <a:lnTo>
                  <a:pt x="399" y="73"/>
                </a:lnTo>
                <a:lnTo>
                  <a:pt x="399" y="86"/>
                </a:lnTo>
                <a:lnTo>
                  <a:pt x="399" y="92"/>
                </a:lnTo>
                <a:lnTo>
                  <a:pt x="399" y="99"/>
                </a:lnTo>
                <a:lnTo>
                  <a:pt x="393" y="99"/>
                </a:lnTo>
                <a:lnTo>
                  <a:pt x="390" y="99"/>
                </a:lnTo>
                <a:lnTo>
                  <a:pt x="386" y="99"/>
                </a:lnTo>
                <a:lnTo>
                  <a:pt x="364" y="99"/>
                </a:lnTo>
                <a:lnTo>
                  <a:pt x="362" y="99"/>
                </a:lnTo>
                <a:lnTo>
                  <a:pt x="358" y="99"/>
                </a:lnTo>
                <a:lnTo>
                  <a:pt x="350" y="99"/>
                </a:lnTo>
                <a:lnTo>
                  <a:pt x="350" y="105"/>
                </a:lnTo>
                <a:lnTo>
                  <a:pt x="350" y="109"/>
                </a:lnTo>
                <a:lnTo>
                  <a:pt x="350" y="112"/>
                </a:lnTo>
                <a:lnTo>
                  <a:pt x="350" y="124"/>
                </a:lnTo>
                <a:lnTo>
                  <a:pt x="350" y="134"/>
                </a:lnTo>
                <a:lnTo>
                  <a:pt x="350" y="137"/>
                </a:lnTo>
                <a:lnTo>
                  <a:pt x="350" y="139"/>
                </a:lnTo>
                <a:lnTo>
                  <a:pt x="350" y="141"/>
                </a:lnTo>
                <a:lnTo>
                  <a:pt x="350" y="143"/>
                </a:lnTo>
                <a:lnTo>
                  <a:pt x="350" y="147"/>
                </a:lnTo>
                <a:lnTo>
                  <a:pt x="350" y="152"/>
                </a:lnTo>
                <a:lnTo>
                  <a:pt x="350" y="155"/>
                </a:lnTo>
                <a:lnTo>
                  <a:pt x="350" y="157"/>
                </a:lnTo>
                <a:lnTo>
                  <a:pt x="350" y="167"/>
                </a:lnTo>
                <a:lnTo>
                  <a:pt x="350" y="169"/>
                </a:lnTo>
                <a:lnTo>
                  <a:pt x="350" y="173"/>
                </a:lnTo>
                <a:lnTo>
                  <a:pt x="349" y="174"/>
                </a:lnTo>
                <a:lnTo>
                  <a:pt x="345" y="174"/>
                </a:lnTo>
                <a:lnTo>
                  <a:pt x="342" y="174"/>
                </a:lnTo>
                <a:lnTo>
                  <a:pt x="339" y="174"/>
                </a:lnTo>
                <a:lnTo>
                  <a:pt x="309" y="174"/>
                </a:lnTo>
                <a:lnTo>
                  <a:pt x="309" y="177"/>
                </a:lnTo>
                <a:lnTo>
                  <a:pt x="309" y="181"/>
                </a:lnTo>
                <a:lnTo>
                  <a:pt x="309" y="185"/>
                </a:lnTo>
                <a:lnTo>
                  <a:pt x="309" y="189"/>
                </a:lnTo>
                <a:lnTo>
                  <a:pt x="309" y="191"/>
                </a:lnTo>
                <a:lnTo>
                  <a:pt x="309" y="193"/>
                </a:lnTo>
                <a:lnTo>
                  <a:pt x="309" y="197"/>
                </a:lnTo>
                <a:lnTo>
                  <a:pt x="309" y="200"/>
                </a:lnTo>
                <a:lnTo>
                  <a:pt x="309" y="202"/>
                </a:lnTo>
                <a:lnTo>
                  <a:pt x="309" y="212"/>
                </a:lnTo>
                <a:lnTo>
                  <a:pt x="309" y="216"/>
                </a:lnTo>
                <a:lnTo>
                  <a:pt x="307" y="223"/>
                </a:lnTo>
                <a:lnTo>
                  <a:pt x="309" y="232"/>
                </a:lnTo>
                <a:lnTo>
                  <a:pt x="309" y="241"/>
                </a:lnTo>
                <a:lnTo>
                  <a:pt x="309" y="245"/>
                </a:lnTo>
                <a:lnTo>
                  <a:pt x="309" y="248"/>
                </a:lnTo>
                <a:lnTo>
                  <a:pt x="309" y="249"/>
                </a:lnTo>
                <a:lnTo>
                  <a:pt x="309" y="252"/>
                </a:lnTo>
                <a:lnTo>
                  <a:pt x="309" y="253"/>
                </a:lnTo>
                <a:lnTo>
                  <a:pt x="309" y="256"/>
                </a:lnTo>
                <a:lnTo>
                  <a:pt x="309" y="261"/>
                </a:lnTo>
                <a:lnTo>
                  <a:pt x="307" y="263"/>
                </a:lnTo>
                <a:lnTo>
                  <a:pt x="309" y="274"/>
                </a:lnTo>
                <a:lnTo>
                  <a:pt x="309" y="284"/>
                </a:lnTo>
                <a:lnTo>
                  <a:pt x="309" y="285"/>
                </a:lnTo>
                <a:lnTo>
                  <a:pt x="309" y="292"/>
                </a:lnTo>
                <a:lnTo>
                  <a:pt x="309" y="297"/>
                </a:lnTo>
                <a:lnTo>
                  <a:pt x="309" y="307"/>
                </a:lnTo>
                <a:lnTo>
                  <a:pt x="309" y="311"/>
                </a:lnTo>
                <a:lnTo>
                  <a:pt x="309" y="324"/>
                </a:lnTo>
                <a:lnTo>
                  <a:pt x="300" y="324"/>
                </a:lnTo>
                <a:lnTo>
                  <a:pt x="290" y="324"/>
                </a:lnTo>
                <a:lnTo>
                  <a:pt x="287" y="324"/>
                </a:lnTo>
                <a:lnTo>
                  <a:pt x="285" y="324"/>
                </a:lnTo>
                <a:lnTo>
                  <a:pt x="281" y="324"/>
                </a:lnTo>
                <a:lnTo>
                  <a:pt x="280" y="324"/>
                </a:lnTo>
                <a:lnTo>
                  <a:pt x="272" y="324"/>
                </a:lnTo>
                <a:lnTo>
                  <a:pt x="270" y="324"/>
                </a:lnTo>
                <a:lnTo>
                  <a:pt x="259" y="324"/>
                </a:lnTo>
                <a:lnTo>
                  <a:pt x="257" y="324"/>
                </a:lnTo>
                <a:lnTo>
                  <a:pt x="256" y="324"/>
                </a:lnTo>
                <a:lnTo>
                  <a:pt x="242" y="322"/>
                </a:lnTo>
                <a:lnTo>
                  <a:pt x="228" y="324"/>
                </a:lnTo>
                <a:lnTo>
                  <a:pt x="211" y="324"/>
                </a:lnTo>
                <a:lnTo>
                  <a:pt x="209" y="324"/>
                </a:lnTo>
                <a:lnTo>
                  <a:pt x="197" y="324"/>
                </a:lnTo>
                <a:lnTo>
                  <a:pt x="187" y="324"/>
                </a:lnTo>
                <a:lnTo>
                  <a:pt x="184" y="324"/>
                </a:lnTo>
                <a:lnTo>
                  <a:pt x="158" y="324"/>
                </a:lnTo>
                <a:lnTo>
                  <a:pt x="150" y="324"/>
                </a:lnTo>
                <a:lnTo>
                  <a:pt x="145" y="322"/>
                </a:lnTo>
                <a:lnTo>
                  <a:pt x="142" y="322"/>
                </a:lnTo>
                <a:lnTo>
                  <a:pt x="136" y="322"/>
                </a:lnTo>
                <a:lnTo>
                  <a:pt x="133" y="322"/>
                </a:lnTo>
                <a:lnTo>
                  <a:pt x="129" y="322"/>
                </a:lnTo>
                <a:lnTo>
                  <a:pt x="126" y="322"/>
                </a:lnTo>
                <a:lnTo>
                  <a:pt x="116" y="322"/>
                </a:lnTo>
                <a:lnTo>
                  <a:pt x="113" y="322"/>
                </a:lnTo>
                <a:lnTo>
                  <a:pt x="108" y="322"/>
                </a:lnTo>
                <a:lnTo>
                  <a:pt x="107" y="322"/>
                </a:lnTo>
                <a:lnTo>
                  <a:pt x="95" y="322"/>
                </a:lnTo>
                <a:lnTo>
                  <a:pt x="90" y="322"/>
                </a:lnTo>
                <a:lnTo>
                  <a:pt x="86" y="322"/>
                </a:lnTo>
                <a:lnTo>
                  <a:pt x="82" y="322"/>
                </a:lnTo>
                <a:lnTo>
                  <a:pt x="78" y="324"/>
                </a:lnTo>
                <a:lnTo>
                  <a:pt x="72" y="324"/>
                </a:lnTo>
                <a:lnTo>
                  <a:pt x="71" y="324"/>
                </a:lnTo>
                <a:lnTo>
                  <a:pt x="68" y="324"/>
                </a:lnTo>
                <a:lnTo>
                  <a:pt x="63" y="322"/>
                </a:lnTo>
                <a:lnTo>
                  <a:pt x="59" y="324"/>
                </a:lnTo>
                <a:lnTo>
                  <a:pt x="54" y="324"/>
                </a:lnTo>
                <a:lnTo>
                  <a:pt x="49" y="324"/>
                </a:lnTo>
                <a:lnTo>
                  <a:pt x="47" y="324"/>
                </a:lnTo>
                <a:lnTo>
                  <a:pt x="42" y="324"/>
                </a:lnTo>
                <a:lnTo>
                  <a:pt x="32" y="324"/>
                </a:lnTo>
                <a:lnTo>
                  <a:pt x="30" y="324"/>
                </a:lnTo>
                <a:lnTo>
                  <a:pt x="23" y="324"/>
                </a:lnTo>
                <a:lnTo>
                  <a:pt x="12" y="322"/>
                </a:lnTo>
                <a:lnTo>
                  <a:pt x="9" y="322"/>
                </a:lnTo>
                <a:lnTo>
                  <a:pt x="5" y="322"/>
                </a:lnTo>
                <a:lnTo>
                  <a:pt x="0" y="322"/>
                </a:lnTo>
                <a:lnTo>
                  <a:pt x="0" y="302"/>
                </a:lnTo>
                <a:lnTo>
                  <a:pt x="0" y="285"/>
                </a:lnTo>
                <a:lnTo>
                  <a:pt x="0" y="279"/>
                </a:lnTo>
                <a:lnTo>
                  <a:pt x="0" y="274"/>
                </a:lnTo>
                <a:lnTo>
                  <a:pt x="0" y="256"/>
                </a:lnTo>
                <a:lnTo>
                  <a:pt x="0" y="248"/>
                </a:lnTo>
                <a:lnTo>
                  <a:pt x="0" y="245"/>
                </a:lnTo>
                <a:lnTo>
                  <a:pt x="0" y="243"/>
                </a:lnTo>
                <a:lnTo>
                  <a:pt x="0" y="240"/>
                </a:lnTo>
                <a:lnTo>
                  <a:pt x="0" y="234"/>
                </a:lnTo>
                <a:lnTo>
                  <a:pt x="0" y="223"/>
                </a:lnTo>
                <a:lnTo>
                  <a:pt x="0" y="210"/>
                </a:lnTo>
                <a:lnTo>
                  <a:pt x="0" y="205"/>
                </a:lnTo>
                <a:lnTo>
                  <a:pt x="0" y="202"/>
                </a:lnTo>
                <a:lnTo>
                  <a:pt x="0" y="198"/>
                </a:lnTo>
                <a:lnTo>
                  <a:pt x="0" y="193"/>
                </a:lnTo>
                <a:lnTo>
                  <a:pt x="0" y="190"/>
                </a:lnTo>
                <a:lnTo>
                  <a:pt x="0" y="188"/>
                </a:lnTo>
                <a:lnTo>
                  <a:pt x="0" y="185"/>
                </a:lnTo>
                <a:lnTo>
                  <a:pt x="0" y="184"/>
                </a:lnTo>
                <a:lnTo>
                  <a:pt x="0" y="181"/>
                </a:lnTo>
                <a:lnTo>
                  <a:pt x="0" y="177"/>
                </a:lnTo>
                <a:lnTo>
                  <a:pt x="0" y="174"/>
                </a:lnTo>
                <a:lnTo>
                  <a:pt x="5" y="174"/>
                </a:lnTo>
                <a:lnTo>
                  <a:pt x="5" y="167"/>
                </a:lnTo>
                <a:lnTo>
                  <a:pt x="5" y="156"/>
                </a:lnTo>
                <a:lnTo>
                  <a:pt x="5" y="150"/>
                </a:lnTo>
                <a:lnTo>
                  <a:pt x="5" y="146"/>
                </a:lnTo>
                <a:lnTo>
                  <a:pt x="5" y="143"/>
                </a:lnTo>
                <a:lnTo>
                  <a:pt x="5" y="135"/>
                </a:lnTo>
                <a:lnTo>
                  <a:pt x="5" y="126"/>
                </a:lnTo>
                <a:lnTo>
                  <a:pt x="5" y="124"/>
                </a:lnTo>
                <a:lnTo>
                  <a:pt x="5" y="114"/>
                </a:lnTo>
                <a:lnTo>
                  <a:pt x="5" y="112"/>
                </a:lnTo>
                <a:lnTo>
                  <a:pt x="5" y="108"/>
                </a:lnTo>
                <a:lnTo>
                  <a:pt x="5" y="107"/>
                </a:lnTo>
                <a:lnTo>
                  <a:pt x="5" y="96"/>
                </a:lnTo>
                <a:lnTo>
                  <a:pt x="5" y="94"/>
                </a:lnTo>
                <a:lnTo>
                  <a:pt x="5" y="90"/>
                </a:lnTo>
                <a:lnTo>
                  <a:pt x="5" y="84"/>
                </a:lnTo>
                <a:lnTo>
                  <a:pt x="5" y="82"/>
                </a:lnTo>
                <a:lnTo>
                  <a:pt x="5" y="80"/>
                </a:lnTo>
                <a:lnTo>
                  <a:pt x="5" y="78"/>
                </a:lnTo>
                <a:lnTo>
                  <a:pt x="5" y="71"/>
                </a:lnTo>
                <a:lnTo>
                  <a:pt x="5" y="64"/>
                </a:lnTo>
                <a:lnTo>
                  <a:pt x="5" y="62"/>
                </a:lnTo>
                <a:lnTo>
                  <a:pt x="5" y="60"/>
                </a:lnTo>
                <a:lnTo>
                  <a:pt x="5" y="55"/>
                </a:lnTo>
                <a:lnTo>
                  <a:pt x="5" y="49"/>
                </a:lnTo>
                <a:lnTo>
                  <a:pt x="5" y="46"/>
                </a:lnTo>
                <a:lnTo>
                  <a:pt x="5" y="38"/>
                </a:lnTo>
                <a:lnTo>
                  <a:pt x="5" y="28"/>
                </a:lnTo>
                <a:lnTo>
                  <a:pt x="6" y="24"/>
                </a:lnTo>
                <a:lnTo>
                  <a:pt x="14" y="24"/>
                </a:lnTo>
                <a:lnTo>
                  <a:pt x="23" y="24"/>
                </a:lnTo>
                <a:lnTo>
                  <a:pt x="26" y="24"/>
                </a:lnTo>
                <a:lnTo>
                  <a:pt x="46" y="24"/>
                </a:lnTo>
                <a:lnTo>
                  <a:pt x="52" y="24"/>
                </a:lnTo>
                <a:lnTo>
                  <a:pt x="65" y="24"/>
                </a:lnTo>
                <a:lnTo>
                  <a:pt x="78" y="24"/>
                </a:lnTo>
                <a:lnTo>
                  <a:pt x="85" y="24"/>
                </a:lnTo>
                <a:lnTo>
                  <a:pt x="98" y="24"/>
                </a:lnTo>
                <a:lnTo>
                  <a:pt x="112" y="24"/>
                </a:lnTo>
                <a:lnTo>
                  <a:pt x="112" y="13"/>
                </a:lnTo>
                <a:lnTo>
                  <a:pt x="112" y="4"/>
                </a:lnTo>
                <a:lnTo>
                  <a:pt x="112"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99" name="Freeform 337" descr="20%"/>
          <p:cNvSpPr>
            <a:spLocks/>
          </p:cNvSpPr>
          <p:nvPr/>
        </p:nvSpPr>
        <p:spPr bwMode="auto">
          <a:xfrm>
            <a:off x="8056564" y="3087688"/>
            <a:ext cx="631825" cy="419100"/>
          </a:xfrm>
          <a:custGeom>
            <a:avLst/>
            <a:gdLst>
              <a:gd name="T0" fmla="*/ 2147483646 w 437"/>
              <a:gd name="T1" fmla="*/ 2147483646 h 300"/>
              <a:gd name="T2" fmla="*/ 2147483646 w 437"/>
              <a:gd name="T3" fmla="*/ 2147483646 h 300"/>
              <a:gd name="T4" fmla="*/ 2147483646 w 437"/>
              <a:gd name="T5" fmla="*/ 2147483646 h 300"/>
              <a:gd name="T6" fmla="*/ 2147483646 w 437"/>
              <a:gd name="T7" fmla="*/ 2147483646 h 300"/>
              <a:gd name="T8" fmla="*/ 2147483646 w 437"/>
              <a:gd name="T9" fmla="*/ 0 h 300"/>
              <a:gd name="T10" fmla="*/ 2147483646 w 437"/>
              <a:gd name="T11" fmla="*/ 0 h 300"/>
              <a:gd name="T12" fmla="*/ 2147483646 w 437"/>
              <a:gd name="T13" fmla="*/ 2147483646 h 300"/>
              <a:gd name="T14" fmla="*/ 2147483646 w 437"/>
              <a:gd name="T15" fmla="*/ 2147483646 h 300"/>
              <a:gd name="T16" fmla="*/ 2147483646 w 437"/>
              <a:gd name="T17" fmla="*/ 2147483646 h 300"/>
              <a:gd name="T18" fmla="*/ 2147483646 w 437"/>
              <a:gd name="T19" fmla="*/ 2147483646 h 300"/>
              <a:gd name="T20" fmla="*/ 2147483646 w 437"/>
              <a:gd name="T21" fmla="*/ 2147483646 h 300"/>
              <a:gd name="T22" fmla="*/ 2147483646 w 437"/>
              <a:gd name="T23" fmla="*/ 2147483646 h 300"/>
              <a:gd name="T24" fmla="*/ 2147483646 w 437"/>
              <a:gd name="T25" fmla="*/ 2147483646 h 300"/>
              <a:gd name="T26" fmla="*/ 2147483646 w 437"/>
              <a:gd name="T27" fmla="*/ 2147483646 h 300"/>
              <a:gd name="T28" fmla="*/ 2147483646 w 437"/>
              <a:gd name="T29" fmla="*/ 2147483646 h 300"/>
              <a:gd name="T30" fmla="*/ 2147483646 w 437"/>
              <a:gd name="T31" fmla="*/ 2147483646 h 300"/>
              <a:gd name="T32" fmla="*/ 2147483646 w 437"/>
              <a:gd name="T33" fmla="*/ 2147483646 h 300"/>
              <a:gd name="T34" fmla="*/ 2147483646 w 437"/>
              <a:gd name="T35" fmla="*/ 2147483646 h 300"/>
              <a:gd name="T36" fmla="*/ 2147483646 w 437"/>
              <a:gd name="T37" fmla="*/ 2147483646 h 300"/>
              <a:gd name="T38" fmla="*/ 2147483646 w 437"/>
              <a:gd name="T39" fmla="*/ 2147483646 h 300"/>
              <a:gd name="T40" fmla="*/ 2147483646 w 437"/>
              <a:gd name="T41" fmla="*/ 2147483646 h 300"/>
              <a:gd name="T42" fmla="*/ 2147483646 w 437"/>
              <a:gd name="T43" fmla="*/ 2147483646 h 300"/>
              <a:gd name="T44" fmla="*/ 2147483646 w 437"/>
              <a:gd name="T45" fmla="*/ 2147483646 h 300"/>
              <a:gd name="T46" fmla="*/ 2147483646 w 437"/>
              <a:gd name="T47" fmla="*/ 2147483646 h 300"/>
              <a:gd name="T48" fmla="*/ 2147483646 w 437"/>
              <a:gd name="T49" fmla="*/ 2147483646 h 300"/>
              <a:gd name="T50" fmla="*/ 2147483646 w 437"/>
              <a:gd name="T51" fmla="*/ 2147483646 h 300"/>
              <a:gd name="T52" fmla="*/ 2147483646 w 437"/>
              <a:gd name="T53" fmla="*/ 2147483646 h 300"/>
              <a:gd name="T54" fmla="*/ 2147483646 w 437"/>
              <a:gd name="T55" fmla="*/ 2147483646 h 300"/>
              <a:gd name="T56" fmla="*/ 2147483646 w 437"/>
              <a:gd name="T57" fmla="*/ 2147483646 h 300"/>
              <a:gd name="T58" fmla="*/ 2147483646 w 437"/>
              <a:gd name="T59" fmla="*/ 2147483646 h 300"/>
              <a:gd name="T60" fmla="*/ 2147483646 w 437"/>
              <a:gd name="T61" fmla="*/ 2147483646 h 300"/>
              <a:gd name="T62" fmla="*/ 2147483646 w 437"/>
              <a:gd name="T63" fmla="*/ 2147483646 h 300"/>
              <a:gd name="T64" fmla="*/ 2147483646 w 437"/>
              <a:gd name="T65" fmla="*/ 2147483646 h 300"/>
              <a:gd name="T66" fmla="*/ 2147483646 w 437"/>
              <a:gd name="T67" fmla="*/ 2147483646 h 300"/>
              <a:gd name="T68" fmla="*/ 2147483646 w 437"/>
              <a:gd name="T69" fmla="*/ 2147483646 h 300"/>
              <a:gd name="T70" fmla="*/ 2147483646 w 437"/>
              <a:gd name="T71" fmla="*/ 2147483646 h 300"/>
              <a:gd name="T72" fmla="*/ 2147483646 w 437"/>
              <a:gd name="T73" fmla="*/ 2147483646 h 300"/>
              <a:gd name="T74" fmla="*/ 2147483646 w 437"/>
              <a:gd name="T75" fmla="*/ 2147483646 h 300"/>
              <a:gd name="T76" fmla="*/ 2147483646 w 437"/>
              <a:gd name="T77" fmla="*/ 2147483646 h 300"/>
              <a:gd name="T78" fmla="*/ 2147483646 w 437"/>
              <a:gd name="T79" fmla="*/ 2147483646 h 300"/>
              <a:gd name="T80" fmla="*/ 2147483646 w 437"/>
              <a:gd name="T81" fmla="*/ 2147483646 h 300"/>
              <a:gd name="T82" fmla="*/ 2147483646 w 437"/>
              <a:gd name="T83" fmla="*/ 2147483646 h 300"/>
              <a:gd name="T84" fmla="*/ 2147483646 w 437"/>
              <a:gd name="T85" fmla="*/ 2147483646 h 300"/>
              <a:gd name="T86" fmla="*/ 2147483646 w 437"/>
              <a:gd name="T87" fmla="*/ 2147483646 h 300"/>
              <a:gd name="T88" fmla="*/ 2147483646 w 437"/>
              <a:gd name="T89" fmla="*/ 2147483646 h 300"/>
              <a:gd name="T90" fmla="*/ 2147483646 w 437"/>
              <a:gd name="T91" fmla="*/ 2147483646 h 300"/>
              <a:gd name="T92" fmla="*/ 0 w 437"/>
              <a:gd name="T93" fmla="*/ 2147483646 h 300"/>
              <a:gd name="T94" fmla="*/ 0 w 437"/>
              <a:gd name="T95" fmla="*/ 2147483646 h 300"/>
              <a:gd name="T96" fmla="*/ 2147483646 w 437"/>
              <a:gd name="T97" fmla="*/ 2147483646 h 300"/>
              <a:gd name="T98" fmla="*/ 2147483646 w 437"/>
              <a:gd name="T99" fmla="*/ 2147483646 h 300"/>
              <a:gd name="T100" fmla="*/ 2147483646 w 437"/>
              <a:gd name="T101" fmla="*/ 2147483646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7"/>
              <a:gd name="T154" fmla="*/ 0 h 300"/>
              <a:gd name="T155" fmla="*/ 437 w 437"/>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7" h="300">
                <a:moveTo>
                  <a:pt x="2" y="1"/>
                </a:moveTo>
                <a:lnTo>
                  <a:pt x="8" y="1"/>
                </a:lnTo>
                <a:lnTo>
                  <a:pt x="13" y="1"/>
                </a:lnTo>
                <a:lnTo>
                  <a:pt x="15" y="1"/>
                </a:lnTo>
                <a:lnTo>
                  <a:pt x="23" y="1"/>
                </a:lnTo>
                <a:lnTo>
                  <a:pt x="24" y="1"/>
                </a:lnTo>
                <a:lnTo>
                  <a:pt x="27" y="1"/>
                </a:lnTo>
                <a:lnTo>
                  <a:pt x="31" y="1"/>
                </a:lnTo>
                <a:lnTo>
                  <a:pt x="32" y="1"/>
                </a:lnTo>
                <a:lnTo>
                  <a:pt x="35" y="1"/>
                </a:lnTo>
                <a:lnTo>
                  <a:pt x="40" y="1"/>
                </a:lnTo>
                <a:lnTo>
                  <a:pt x="52" y="1"/>
                </a:lnTo>
                <a:lnTo>
                  <a:pt x="54" y="1"/>
                </a:lnTo>
                <a:lnTo>
                  <a:pt x="57" y="1"/>
                </a:lnTo>
                <a:lnTo>
                  <a:pt x="59" y="1"/>
                </a:lnTo>
                <a:lnTo>
                  <a:pt x="64" y="1"/>
                </a:lnTo>
                <a:lnTo>
                  <a:pt x="70" y="0"/>
                </a:lnTo>
                <a:lnTo>
                  <a:pt x="71" y="0"/>
                </a:lnTo>
                <a:lnTo>
                  <a:pt x="75" y="1"/>
                </a:lnTo>
                <a:lnTo>
                  <a:pt x="86" y="1"/>
                </a:lnTo>
                <a:lnTo>
                  <a:pt x="93" y="1"/>
                </a:lnTo>
                <a:lnTo>
                  <a:pt x="96" y="1"/>
                </a:lnTo>
                <a:lnTo>
                  <a:pt x="99" y="1"/>
                </a:lnTo>
                <a:lnTo>
                  <a:pt x="107" y="1"/>
                </a:lnTo>
                <a:lnTo>
                  <a:pt x="112" y="0"/>
                </a:lnTo>
                <a:lnTo>
                  <a:pt x="115" y="0"/>
                </a:lnTo>
                <a:lnTo>
                  <a:pt x="121" y="0"/>
                </a:lnTo>
                <a:lnTo>
                  <a:pt x="130" y="0"/>
                </a:lnTo>
                <a:lnTo>
                  <a:pt x="137" y="0"/>
                </a:lnTo>
                <a:lnTo>
                  <a:pt x="142" y="0"/>
                </a:lnTo>
                <a:lnTo>
                  <a:pt x="148" y="0"/>
                </a:lnTo>
                <a:lnTo>
                  <a:pt x="153" y="0"/>
                </a:lnTo>
                <a:lnTo>
                  <a:pt x="155" y="0"/>
                </a:lnTo>
                <a:lnTo>
                  <a:pt x="159" y="1"/>
                </a:lnTo>
                <a:lnTo>
                  <a:pt x="160" y="1"/>
                </a:lnTo>
                <a:lnTo>
                  <a:pt x="165" y="1"/>
                </a:lnTo>
                <a:lnTo>
                  <a:pt x="171" y="1"/>
                </a:lnTo>
                <a:lnTo>
                  <a:pt x="172" y="1"/>
                </a:lnTo>
                <a:lnTo>
                  <a:pt x="180" y="1"/>
                </a:lnTo>
                <a:lnTo>
                  <a:pt x="183" y="1"/>
                </a:lnTo>
                <a:lnTo>
                  <a:pt x="191" y="1"/>
                </a:lnTo>
                <a:lnTo>
                  <a:pt x="194" y="1"/>
                </a:lnTo>
                <a:lnTo>
                  <a:pt x="197" y="1"/>
                </a:lnTo>
                <a:lnTo>
                  <a:pt x="203" y="1"/>
                </a:lnTo>
                <a:lnTo>
                  <a:pt x="209" y="1"/>
                </a:lnTo>
                <a:lnTo>
                  <a:pt x="215" y="1"/>
                </a:lnTo>
                <a:lnTo>
                  <a:pt x="220" y="1"/>
                </a:lnTo>
                <a:lnTo>
                  <a:pt x="231" y="1"/>
                </a:lnTo>
                <a:lnTo>
                  <a:pt x="238" y="1"/>
                </a:lnTo>
                <a:lnTo>
                  <a:pt x="243" y="1"/>
                </a:lnTo>
                <a:lnTo>
                  <a:pt x="244" y="1"/>
                </a:lnTo>
                <a:lnTo>
                  <a:pt x="249" y="1"/>
                </a:lnTo>
                <a:lnTo>
                  <a:pt x="259" y="1"/>
                </a:lnTo>
                <a:lnTo>
                  <a:pt x="264" y="1"/>
                </a:lnTo>
                <a:lnTo>
                  <a:pt x="269" y="1"/>
                </a:lnTo>
                <a:lnTo>
                  <a:pt x="275" y="1"/>
                </a:lnTo>
                <a:lnTo>
                  <a:pt x="277" y="1"/>
                </a:lnTo>
                <a:lnTo>
                  <a:pt x="282" y="1"/>
                </a:lnTo>
                <a:lnTo>
                  <a:pt x="292" y="1"/>
                </a:lnTo>
                <a:lnTo>
                  <a:pt x="292" y="2"/>
                </a:lnTo>
                <a:lnTo>
                  <a:pt x="292" y="12"/>
                </a:lnTo>
                <a:lnTo>
                  <a:pt x="292" y="18"/>
                </a:lnTo>
                <a:lnTo>
                  <a:pt x="292" y="24"/>
                </a:lnTo>
                <a:lnTo>
                  <a:pt x="292" y="30"/>
                </a:lnTo>
                <a:lnTo>
                  <a:pt x="292" y="31"/>
                </a:lnTo>
                <a:lnTo>
                  <a:pt x="292" y="37"/>
                </a:lnTo>
                <a:lnTo>
                  <a:pt x="292" y="49"/>
                </a:lnTo>
                <a:lnTo>
                  <a:pt x="292" y="60"/>
                </a:lnTo>
                <a:lnTo>
                  <a:pt x="292" y="75"/>
                </a:lnTo>
                <a:lnTo>
                  <a:pt x="298" y="74"/>
                </a:lnTo>
                <a:lnTo>
                  <a:pt x="304" y="74"/>
                </a:lnTo>
                <a:lnTo>
                  <a:pt x="316" y="74"/>
                </a:lnTo>
                <a:lnTo>
                  <a:pt x="321" y="74"/>
                </a:lnTo>
                <a:lnTo>
                  <a:pt x="328" y="74"/>
                </a:lnTo>
                <a:lnTo>
                  <a:pt x="329" y="74"/>
                </a:lnTo>
                <a:lnTo>
                  <a:pt x="334" y="74"/>
                </a:lnTo>
                <a:lnTo>
                  <a:pt x="338" y="74"/>
                </a:lnTo>
                <a:lnTo>
                  <a:pt x="340" y="75"/>
                </a:lnTo>
                <a:lnTo>
                  <a:pt x="344" y="74"/>
                </a:lnTo>
                <a:lnTo>
                  <a:pt x="347" y="74"/>
                </a:lnTo>
                <a:lnTo>
                  <a:pt x="349" y="74"/>
                </a:lnTo>
                <a:lnTo>
                  <a:pt x="353" y="74"/>
                </a:lnTo>
                <a:lnTo>
                  <a:pt x="361" y="74"/>
                </a:lnTo>
                <a:lnTo>
                  <a:pt x="362" y="74"/>
                </a:lnTo>
                <a:lnTo>
                  <a:pt x="363" y="77"/>
                </a:lnTo>
                <a:lnTo>
                  <a:pt x="363" y="80"/>
                </a:lnTo>
                <a:lnTo>
                  <a:pt x="363" y="91"/>
                </a:lnTo>
                <a:lnTo>
                  <a:pt x="363" y="101"/>
                </a:lnTo>
                <a:lnTo>
                  <a:pt x="363" y="107"/>
                </a:lnTo>
                <a:lnTo>
                  <a:pt x="363" y="112"/>
                </a:lnTo>
                <a:lnTo>
                  <a:pt x="363" y="118"/>
                </a:lnTo>
                <a:lnTo>
                  <a:pt x="363" y="139"/>
                </a:lnTo>
                <a:lnTo>
                  <a:pt x="363" y="143"/>
                </a:lnTo>
                <a:lnTo>
                  <a:pt x="363" y="148"/>
                </a:lnTo>
                <a:lnTo>
                  <a:pt x="363" y="157"/>
                </a:lnTo>
                <a:lnTo>
                  <a:pt x="363" y="159"/>
                </a:lnTo>
                <a:lnTo>
                  <a:pt x="363" y="161"/>
                </a:lnTo>
                <a:lnTo>
                  <a:pt x="363" y="165"/>
                </a:lnTo>
                <a:lnTo>
                  <a:pt x="363" y="174"/>
                </a:lnTo>
                <a:lnTo>
                  <a:pt x="363" y="180"/>
                </a:lnTo>
                <a:lnTo>
                  <a:pt x="363" y="186"/>
                </a:lnTo>
                <a:lnTo>
                  <a:pt x="363" y="194"/>
                </a:lnTo>
                <a:lnTo>
                  <a:pt x="363" y="199"/>
                </a:lnTo>
                <a:lnTo>
                  <a:pt x="363" y="200"/>
                </a:lnTo>
                <a:lnTo>
                  <a:pt x="363" y="204"/>
                </a:lnTo>
                <a:lnTo>
                  <a:pt x="363" y="211"/>
                </a:lnTo>
                <a:lnTo>
                  <a:pt x="363" y="216"/>
                </a:lnTo>
                <a:lnTo>
                  <a:pt x="363" y="217"/>
                </a:lnTo>
                <a:lnTo>
                  <a:pt x="363" y="224"/>
                </a:lnTo>
                <a:lnTo>
                  <a:pt x="370" y="224"/>
                </a:lnTo>
                <a:lnTo>
                  <a:pt x="371" y="224"/>
                </a:lnTo>
                <a:lnTo>
                  <a:pt x="382" y="224"/>
                </a:lnTo>
                <a:lnTo>
                  <a:pt x="384" y="224"/>
                </a:lnTo>
                <a:lnTo>
                  <a:pt x="387" y="224"/>
                </a:lnTo>
                <a:lnTo>
                  <a:pt x="393" y="224"/>
                </a:lnTo>
                <a:lnTo>
                  <a:pt x="399" y="224"/>
                </a:lnTo>
                <a:lnTo>
                  <a:pt x="403" y="224"/>
                </a:lnTo>
                <a:lnTo>
                  <a:pt x="405" y="224"/>
                </a:lnTo>
                <a:lnTo>
                  <a:pt x="407" y="224"/>
                </a:lnTo>
                <a:lnTo>
                  <a:pt x="408" y="224"/>
                </a:lnTo>
                <a:lnTo>
                  <a:pt x="410" y="224"/>
                </a:lnTo>
                <a:lnTo>
                  <a:pt x="412" y="224"/>
                </a:lnTo>
                <a:lnTo>
                  <a:pt x="418" y="224"/>
                </a:lnTo>
                <a:lnTo>
                  <a:pt x="422" y="224"/>
                </a:lnTo>
                <a:lnTo>
                  <a:pt x="427" y="224"/>
                </a:lnTo>
                <a:lnTo>
                  <a:pt x="429" y="224"/>
                </a:lnTo>
                <a:lnTo>
                  <a:pt x="436" y="224"/>
                </a:lnTo>
                <a:lnTo>
                  <a:pt x="436" y="232"/>
                </a:lnTo>
                <a:lnTo>
                  <a:pt x="436" y="237"/>
                </a:lnTo>
                <a:lnTo>
                  <a:pt x="436" y="244"/>
                </a:lnTo>
                <a:lnTo>
                  <a:pt x="436" y="248"/>
                </a:lnTo>
                <a:lnTo>
                  <a:pt x="436" y="250"/>
                </a:lnTo>
                <a:lnTo>
                  <a:pt x="436" y="252"/>
                </a:lnTo>
                <a:lnTo>
                  <a:pt x="436" y="258"/>
                </a:lnTo>
                <a:lnTo>
                  <a:pt x="436" y="261"/>
                </a:lnTo>
                <a:lnTo>
                  <a:pt x="436" y="266"/>
                </a:lnTo>
                <a:lnTo>
                  <a:pt x="436" y="272"/>
                </a:lnTo>
                <a:lnTo>
                  <a:pt x="436" y="278"/>
                </a:lnTo>
                <a:lnTo>
                  <a:pt x="436" y="286"/>
                </a:lnTo>
                <a:lnTo>
                  <a:pt x="436" y="288"/>
                </a:lnTo>
                <a:lnTo>
                  <a:pt x="436" y="299"/>
                </a:lnTo>
                <a:lnTo>
                  <a:pt x="428" y="299"/>
                </a:lnTo>
                <a:lnTo>
                  <a:pt x="422" y="299"/>
                </a:lnTo>
                <a:lnTo>
                  <a:pt x="420" y="299"/>
                </a:lnTo>
                <a:lnTo>
                  <a:pt x="412" y="299"/>
                </a:lnTo>
                <a:lnTo>
                  <a:pt x="399" y="299"/>
                </a:lnTo>
                <a:lnTo>
                  <a:pt x="396" y="299"/>
                </a:lnTo>
                <a:lnTo>
                  <a:pt x="387" y="299"/>
                </a:lnTo>
                <a:lnTo>
                  <a:pt x="384" y="299"/>
                </a:lnTo>
                <a:lnTo>
                  <a:pt x="378" y="299"/>
                </a:lnTo>
                <a:lnTo>
                  <a:pt x="364" y="299"/>
                </a:lnTo>
                <a:lnTo>
                  <a:pt x="361" y="299"/>
                </a:lnTo>
                <a:lnTo>
                  <a:pt x="353" y="299"/>
                </a:lnTo>
                <a:lnTo>
                  <a:pt x="340" y="299"/>
                </a:lnTo>
                <a:lnTo>
                  <a:pt x="338" y="299"/>
                </a:lnTo>
                <a:lnTo>
                  <a:pt x="328" y="299"/>
                </a:lnTo>
                <a:lnTo>
                  <a:pt x="318" y="299"/>
                </a:lnTo>
                <a:lnTo>
                  <a:pt x="316" y="299"/>
                </a:lnTo>
                <a:lnTo>
                  <a:pt x="311" y="299"/>
                </a:lnTo>
                <a:lnTo>
                  <a:pt x="305" y="299"/>
                </a:lnTo>
                <a:lnTo>
                  <a:pt x="303" y="299"/>
                </a:lnTo>
                <a:lnTo>
                  <a:pt x="297" y="297"/>
                </a:lnTo>
                <a:lnTo>
                  <a:pt x="291" y="297"/>
                </a:lnTo>
                <a:lnTo>
                  <a:pt x="287" y="297"/>
                </a:lnTo>
                <a:lnTo>
                  <a:pt x="276" y="299"/>
                </a:lnTo>
                <a:lnTo>
                  <a:pt x="256" y="299"/>
                </a:lnTo>
                <a:lnTo>
                  <a:pt x="255" y="297"/>
                </a:lnTo>
                <a:lnTo>
                  <a:pt x="253" y="299"/>
                </a:lnTo>
                <a:lnTo>
                  <a:pt x="249" y="299"/>
                </a:lnTo>
                <a:lnTo>
                  <a:pt x="247" y="299"/>
                </a:lnTo>
                <a:lnTo>
                  <a:pt x="243" y="299"/>
                </a:lnTo>
                <a:lnTo>
                  <a:pt x="240" y="299"/>
                </a:lnTo>
                <a:lnTo>
                  <a:pt x="235" y="299"/>
                </a:lnTo>
                <a:lnTo>
                  <a:pt x="231" y="299"/>
                </a:lnTo>
                <a:lnTo>
                  <a:pt x="217" y="299"/>
                </a:lnTo>
                <a:lnTo>
                  <a:pt x="208" y="299"/>
                </a:lnTo>
                <a:lnTo>
                  <a:pt x="196" y="299"/>
                </a:lnTo>
                <a:lnTo>
                  <a:pt x="194" y="299"/>
                </a:lnTo>
                <a:lnTo>
                  <a:pt x="188" y="299"/>
                </a:lnTo>
                <a:lnTo>
                  <a:pt x="184" y="299"/>
                </a:lnTo>
                <a:lnTo>
                  <a:pt x="180" y="297"/>
                </a:lnTo>
                <a:lnTo>
                  <a:pt x="172" y="297"/>
                </a:lnTo>
                <a:lnTo>
                  <a:pt x="170" y="297"/>
                </a:lnTo>
                <a:lnTo>
                  <a:pt x="164" y="297"/>
                </a:lnTo>
                <a:lnTo>
                  <a:pt x="162" y="297"/>
                </a:lnTo>
                <a:lnTo>
                  <a:pt x="160" y="297"/>
                </a:lnTo>
                <a:lnTo>
                  <a:pt x="148" y="297"/>
                </a:lnTo>
                <a:lnTo>
                  <a:pt x="143" y="297"/>
                </a:lnTo>
                <a:lnTo>
                  <a:pt x="140" y="297"/>
                </a:lnTo>
                <a:lnTo>
                  <a:pt x="137" y="297"/>
                </a:lnTo>
                <a:lnTo>
                  <a:pt x="128" y="297"/>
                </a:lnTo>
                <a:lnTo>
                  <a:pt x="126" y="299"/>
                </a:lnTo>
                <a:lnTo>
                  <a:pt x="124" y="299"/>
                </a:lnTo>
                <a:lnTo>
                  <a:pt x="124" y="292"/>
                </a:lnTo>
                <a:lnTo>
                  <a:pt x="124" y="288"/>
                </a:lnTo>
                <a:lnTo>
                  <a:pt x="124" y="285"/>
                </a:lnTo>
                <a:lnTo>
                  <a:pt x="124" y="277"/>
                </a:lnTo>
                <a:lnTo>
                  <a:pt x="124" y="272"/>
                </a:lnTo>
                <a:lnTo>
                  <a:pt x="124" y="261"/>
                </a:lnTo>
                <a:lnTo>
                  <a:pt x="124" y="258"/>
                </a:lnTo>
                <a:lnTo>
                  <a:pt x="124" y="254"/>
                </a:lnTo>
                <a:lnTo>
                  <a:pt x="124" y="249"/>
                </a:lnTo>
                <a:lnTo>
                  <a:pt x="124" y="241"/>
                </a:lnTo>
                <a:lnTo>
                  <a:pt x="124" y="233"/>
                </a:lnTo>
                <a:lnTo>
                  <a:pt x="124" y="223"/>
                </a:lnTo>
                <a:lnTo>
                  <a:pt x="124" y="218"/>
                </a:lnTo>
                <a:lnTo>
                  <a:pt x="124" y="215"/>
                </a:lnTo>
                <a:lnTo>
                  <a:pt x="124" y="210"/>
                </a:lnTo>
                <a:lnTo>
                  <a:pt x="124" y="201"/>
                </a:lnTo>
                <a:lnTo>
                  <a:pt x="124" y="199"/>
                </a:lnTo>
                <a:lnTo>
                  <a:pt x="124" y="194"/>
                </a:lnTo>
                <a:lnTo>
                  <a:pt x="124" y="192"/>
                </a:lnTo>
                <a:lnTo>
                  <a:pt x="124" y="186"/>
                </a:lnTo>
                <a:lnTo>
                  <a:pt x="124" y="183"/>
                </a:lnTo>
                <a:lnTo>
                  <a:pt x="124" y="174"/>
                </a:lnTo>
                <a:lnTo>
                  <a:pt x="124" y="171"/>
                </a:lnTo>
                <a:lnTo>
                  <a:pt x="124" y="168"/>
                </a:lnTo>
                <a:lnTo>
                  <a:pt x="124" y="165"/>
                </a:lnTo>
                <a:lnTo>
                  <a:pt x="124" y="161"/>
                </a:lnTo>
                <a:lnTo>
                  <a:pt x="124" y="154"/>
                </a:lnTo>
                <a:lnTo>
                  <a:pt x="124" y="151"/>
                </a:lnTo>
                <a:lnTo>
                  <a:pt x="124" y="148"/>
                </a:lnTo>
                <a:lnTo>
                  <a:pt x="124" y="146"/>
                </a:lnTo>
                <a:lnTo>
                  <a:pt x="93" y="161"/>
                </a:lnTo>
                <a:lnTo>
                  <a:pt x="90" y="178"/>
                </a:lnTo>
                <a:lnTo>
                  <a:pt x="60" y="164"/>
                </a:lnTo>
                <a:lnTo>
                  <a:pt x="53" y="155"/>
                </a:lnTo>
                <a:lnTo>
                  <a:pt x="52" y="159"/>
                </a:lnTo>
                <a:lnTo>
                  <a:pt x="47" y="159"/>
                </a:lnTo>
                <a:lnTo>
                  <a:pt x="47" y="184"/>
                </a:lnTo>
                <a:lnTo>
                  <a:pt x="60" y="211"/>
                </a:lnTo>
                <a:lnTo>
                  <a:pt x="15" y="207"/>
                </a:lnTo>
                <a:lnTo>
                  <a:pt x="0" y="203"/>
                </a:lnTo>
                <a:lnTo>
                  <a:pt x="0" y="199"/>
                </a:lnTo>
                <a:lnTo>
                  <a:pt x="0" y="174"/>
                </a:lnTo>
                <a:lnTo>
                  <a:pt x="0" y="172"/>
                </a:lnTo>
                <a:lnTo>
                  <a:pt x="0" y="165"/>
                </a:lnTo>
                <a:lnTo>
                  <a:pt x="0" y="151"/>
                </a:lnTo>
                <a:lnTo>
                  <a:pt x="0" y="141"/>
                </a:lnTo>
                <a:lnTo>
                  <a:pt x="0" y="138"/>
                </a:lnTo>
                <a:lnTo>
                  <a:pt x="0" y="126"/>
                </a:lnTo>
                <a:lnTo>
                  <a:pt x="0" y="115"/>
                </a:lnTo>
                <a:lnTo>
                  <a:pt x="0" y="107"/>
                </a:lnTo>
                <a:lnTo>
                  <a:pt x="1" y="94"/>
                </a:lnTo>
                <a:lnTo>
                  <a:pt x="1" y="91"/>
                </a:lnTo>
                <a:lnTo>
                  <a:pt x="1" y="84"/>
                </a:lnTo>
                <a:lnTo>
                  <a:pt x="1" y="83"/>
                </a:lnTo>
                <a:lnTo>
                  <a:pt x="1" y="75"/>
                </a:lnTo>
                <a:lnTo>
                  <a:pt x="1" y="71"/>
                </a:lnTo>
                <a:lnTo>
                  <a:pt x="1" y="64"/>
                </a:lnTo>
                <a:lnTo>
                  <a:pt x="1" y="58"/>
                </a:lnTo>
                <a:lnTo>
                  <a:pt x="2" y="49"/>
                </a:lnTo>
                <a:lnTo>
                  <a:pt x="2" y="40"/>
                </a:lnTo>
                <a:lnTo>
                  <a:pt x="2" y="37"/>
                </a:lnTo>
                <a:lnTo>
                  <a:pt x="2" y="24"/>
                </a:lnTo>
                <a:lnTo>
                  <a:pt x="2" y="16"/>
                </a:lnTo>
                <a:lnTo>
                  <a:pt x="2" y="14"/>
                </a:lnTo>
                <a:lnTo>
                  <a:pt x="2" y="2"/>
                </a:lnTo>
                <a:lnTo>
                  <a:pt x="2"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0" name="Freeform 339"/>
          <p:cNvSpPr>
            <a:spLocks/>
          </p:cNvSpPr>
          <p:nvPr/>
        </p:nvSpPr>
        <p:spPr bwMode="auto">
          <a:xfrm>
            <a:off x="9517063" y="3089276"/>
            <a:ext cx="690562" cy="409575"/>
          </a:xfrm>
          <a:custGeom>
            <a:avLst/>
            <a:gdLst>
              <a:gd name="T0" fmla="*/ 2147483646 w 478"/>
              <a:gd name="T1" fmla="*/ 0 h 293"/>
              <a:gd name="T2" fmla="*/ 2147483646 w 478"/>
              <a:gd name="T3" fmla="*/ 0 h 293"/>
              <a:gd name="T4" fmla="*/ 2147483646 w 478"/>
              <a:gd name="T5" fmla="*/ 0 h 293"/>
              <a:gd name="T6" fmla="*/ 2147483646 w 478"/>
              <a:gd name="T7" fmla="*/ 0 h 293"/>
              <a:gd name="T8" fmla="*/ 2147483646 w 478"/>
              <a:gd name="T9" fmla="*/ 0 h 293"/>
              <a:gd name="T10" fmla="*/ 2147483646 w 478"/>
              <a:gd name="T11" fmla="*/ 0 h 293"/>
              <a:gd name="T12" fmla="*/ 2147483646 w 478"/>
              <a:gd name="T13" fmla="*/ 0 h 293"/>
              <a:gd name="T14" fmla="*/ 2147483646 w 478"/>
              <a:gd name="T15" fmla="*/ 0 h 293"/>
              <a:gd name="T16" fmla="*/ 2147483646 w 478"/>
              <a:gd name="T17" fmla="*/ 0 h 293"/>
              <a:gd name="T18" fmla="*/ 2147483646 w 478"/>
              <a:gd name="T19" fmla="*/ 0 h 293"/>
              <a:gd name="T20" fmla="*/ 2147483646 w 478"/>
              <a:gd name="T21" fmla="*/ 0 h 293"/>
              <a:gd name="T22" fmla="*/ 2147483646 w 478"/>
              <a:gd name="T23" fmla="*/ 0 h 293"/>
              <a:gd name="T24" fmla="*/ 2147483646 w 478"/>
              <a:gd name="T25" fmla="*/ 0 h 293"/>
              <a:gd name="T26" fmla="*/ 2147483646 w 478"/>
              <a:gd name="T27" fmla="*/ 0 h 293"/>
              <a:gd name="T28" fmla="*/ 2147483646 w 478"/>
              <a:gd name="T29" fmla="*/ 0 h 293"/>
              <a:gd name="T30" fmla="*/ 2147483646 w 478"/>
              <a:gd name="T31" fmla="*/ 0 h 293"/>
              <a:gd name="T32" fmla="*/ 2147483646 w 478"/>
              <a:gd name="T33" fmla="*/ 0 h 293"/>
              <a:gd name="T34" fmla="*/ 2147483646 w 478"/>
              <a:gd name="T35" fmla="*/ 0 h 293"/>
              <a:gd name="T36" fmla="*/ 2147483646 w 478"/>
              <a:gd name="T37" fmla="*/ 0 h 293"/>
              <a:gd name="T38" fmla="*/ 2147483646 w 478"/>
              <a:gd name="T39" fmla="*/ 0 h 293"/>
              <a:gd name="T40" fmla="*/ 2147483646 w 478"/>
              <a:gd name="T41" fmla="*/ 2147483646 h 293"/>
              <a:gd name="T42" fmla="*/ 2147483646 w 478"/>
              <a:gd name="T43" fmla="*/ 2147483646 h 293"/>
              <a:gd name="T44" fmla="*/ 2147483646 w 478"/>
              <a:gd name="T45" fmla="*/ 2147483646 h 293"/>
              <a:gd name="T46" fmla="*/ 2147483646 w 478"/>
              <a:gd name="T47" fmla="*/ 2147483646 h 293"/>
              <a:gd name="T48" fmla="*/ 2147483646 w 478"/>
              <a:gd name="T49" fmla="*/ 2147483646 h 293"/>
              <a:gd name="T50" fmla="*/ 2147483646 w 478"/>
              <a:gd name="T51" fmla="*/ 2147483646 h 293"/>
              <a:gd name="T52" fmla="*/ 2147483646 w 478"/>
              <a:gd name="T53" fmla="*/ 2147483646 h 293"/>
              <a:gd name="T54" fmla="*/ 2147483646 w 478"/>
              <a:gd name="T55" fmla="*/ 2147483646 h 293"/>
              <a:gd name="T56" fmla="*/ 2147483646 w 478"/>
              <a:gd name="T57" fmla="*/ 2147483646 h 293"/>
              <a:gd name="T58" fmla="*/ 2147483646 w 478"/>
              <a:gd name="T59" fmla="*/ 2147483646 h 293"/>
              <a:gd name="T60" fmla="*/ 2147483646 w 478"/>
              <a:gd name="T61" fmla="*/ 2147483646 h 293"/>
              <a:gd name="T62" fmla="*/ 2147483646 w 478"/>
              <a:gd name="T63" fmla="*/ 2147483646 h 293"/>
              <a:gd name="T64" fmla="*/ 2147483646 w 478"/>
              <a:gd name="T65" fmla="*/ 2147483646 h 293"/>
              <a:gd name="T66" fmla="*/ 2147483646 w 478"/>
              <a:gd name="T67" fmla="*/ 2147483646 h 293"/>
              <a:gd name="T68" fmla="*/ 2147483646 w 478"/>
              <a:gd name="T69" fmla="*/ 2147483646 h 293"/>
              <a:gd name="T70" fmla="*/ 2147483646 w 478"/>
              <a:gd name="T71" fmla="*/ 2147483646 h 293"/>
              <a:gd name="T72" fmla="*/ 2147483646 w 478"/>
              <a:gd name="T73" fmla="*/ 2147483646 h 293"/>
              <a:gd name="T74" fmla="*/ 2147483646 w 478"/>
              <a:gd name="T75" fmla="*/ 2147483646 h 293"/>
              <a:gd name="T76" fmla="*/ 2147483646 w 478"/>
              <a:gd name="T77" fmla="*/ 2147483646 h 293"/>
              <a:gd name="T78" fmla="*/ 2147483646 w 478"/>
              <a:gd name="T79" fmla="*/ 2147483646 h 293"/>
              <a:gd name="T80" fmla="*/ 2147483646 w 478"/>
              <a:gd name="T81" fmla="*/ 2147483646 h 293"/>
              <a:gd name="T82" fmla="*/ 2147483646 w 478"/>
              <a:gd name="T83" fmla="*/ 2147483646 h 293"/>
              <a:gd name="T84" fmla="*/ 2147483646 w 478"/>
              <a:gd name="T85" fmla="*/ 2147483646 h 293"/>
              <a:gd name="T86" fmla="*/ 2147483646 w 478"/>
              <a:gd name="T87" fmla="*/ 2147483646 h 293"/>
              <a:gd name="T88" fmla="*/ 2147483646 w 478"/>
              <a:gd name="T89" fmla="*/ 2147483646 h 293"/>
              <a:gd name="T90" fmla="*/ 2147483646 w 478"/>
              <a:gd name="T91" fmla="*/ 2147483646 h 293"/>
              <a:gd name="T92" fmla="*/ 2147483646 w 478"/>
              <a:gd name="T93" fmla="*/ 2147483646 h 293"/>
              <a:gd name="T94" fmla="*/ 2147483646 w 478"/>
              <a:gd name="T95" fmla="*/ 2147483646 h 293"/>
              <a:gd name="T96" fmla="*/ 2147483646 w 478"/>
              <a:gd name="T97" fmla="*/ 2147483646 h 293"/>
              <a:gd name="T98" fmla="*/ 2147483646 w 478"/>
              <a:gd name="T99" fmla="*/ 2147483646 h 293"/>
              <a:gd name="T100" fmla="*/ 0 w 478"/>
              <a:gd name="T101" fmla="*/ 2147483646 h 293"/>
              <a:gd name="T102" fmla="*/ 0 w 478"/>
              <a:gd name="T103" fmla="*/ 2147483646 h 293"/>
              <a:gd name="T104" fmla="*/ 2147483646 w 478"/>
              <a:gd name="T105" fmla="*/ 2147483646 h 293"/>
              <a:gd name="T106" fmla="*/ 2147483646 w 478"/>
              <a:gd name="T107" fmla="*/ 2147483646 h 293"/>
              <a:gd name="T108" fmla="*/ 2147483646 w 478"/>
              <a:gd name="T109" fmla="*/ 2147483646 h 293"/>
              <a:gd name="T110" fmla="*/ 2147483646 w 478"/>
              <a:gd name="T111" fmla="*/ 2147483646 h 2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8"/>
              <a:gd name="T169" fmla="*/ 0 h 293"/>
              <a:gd name="T170" fmla="*/ 478 w 478"/>
              <a:gd name="T171" fmla="*/ 293 h 2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8" h="293">
                <a:moveTo>
                  <a:pt x="3" y="0"/>
                </a:moveTo>
                <a:lnTo>
                  <a:pt x="22" y="0"/>
                </a:lnTo>
                <a:lnTo>
                  <a:pt x="28" y="0"/>
                </a:lnTo>
                <a:lnTo>
                  <a:pt x="37" y="0"/>
                </a:lnTo>
                <a:lnTo>
                  <a:pt x="40" y="0"/>
                </a:lnTo>
                <a:lnTo>
                  <a:pt x="52" y="0"/>
                </a:lnTo>
                <a:lnTo>
                  <a:pt x="53" y="0"/>
                </a:lnTo>
                <a:lnTo>
                  <a:pt x="71" y="0"/>
                </a:lnTo>
                <a:lnTo>
                  <a:pt x="74" y="0"/>
                </a:lnTo>
                <a:lnTo>
                  <a:pt x="77" y="0"/>
                </a:lnTo>
                <a:lnTo>
                  <a:pt x="85" y="0"/>
                </a:lnTo>
                <a:lnTo>
                  <a:pt x="88" y="0"/>
                </a:lnTo>
                <a:lnTo>
                  <a:pt x="89" y="0"/>
                </a:lnTo>
                <a:lnTo>
                  <a:pt x="94" y="0"/>
                </a:lnTo>
                <a:lnTo>
                  <a:pt x="95" y="0"/>
                </a:lnTo>
                <a:lnTo>
                  <a:pt x="102" y="0"/>
                </a:lnTo>
                <a:lnTo>
                  <a:pt x="104" y="0"/>
                </a:lnTo>
                <a:lnTo>
                  <a:pt x="107" y="0"/>
                </a:lnTo>
                <a:lnTo>
                  <a:pt x="109" y="0"/>
                </a:lnTo>
                <a:lnTo>
                  <a:pt x="111" y="0"/>
                </a:lnTo>
                <a:lnTo>
                  <a:pt x="113" y="0"/>
                </a:lnTo>
                <a:lnTo>
                  <a:pt x="114" y="0"/>
                </a:lnTo>
                <a:lnTo>
                  <a:pt x="117" y="0"/>
                </a:lnTo>
                <a:lnTo>
                  <a:pt x="120" y="0"/>
                </a:lnTo>
                <a:lnTo>
                  <a:pt x="123" y="0"/>
                </a:lnTo>
                <a:lnTo>
                  <a:pt x="124" y="0"/>
                </a:lnTo>
                <a:lnTo>
                  <a:pt x="127" y="0"/>
                </a:lnTo>
                <a:lnTo>
                  <a:pt x="128" y="0"/>
                </a:lnTo>
                <a:lnTo>
                  <a:pt x="131" y="0"/>
                </a:lnTo>
                <a:lnTo>
                  <a:pt x="133" y="0"/>
                </a:lnTo>
                <a:lnTo>
                  <a:pt x="137" y="0"/>
                </a:lnTo>
                <a:lnTo>
                  <a:pt x="146" y="0"/>
                </a:lnTo>
                <a:lnTo>
                  <a:pt x="149" y="0"/>
                </a:lnTo>
                <a:lnTo>
                  <a:pt x="153" y="0"/>
                </a:lnTo>
                <a:lnTo>
                  <a:pt x="154" y="0"/>
                </a:lnTo>
                <a:lnTo>
                  <a:pt x="155" y="0"/>
                </a:lnTo>
                <a:lnTo>
                  <a:pt x="157" y="0"/>
                </a:lnTo>
                <a:lnTo>
                  <a:pt x="159" y="0"/>
                </a:lnTo>
                <a:lnTo>
                  <a:pt x="167" y="0"/>
                </a:lnTo>
                <a:lnTo>
                  <a:pt x="177" y="0"/>
                </a:lnTo>
                <a:lnTo>
                  <a:pt x="199" y="0"/>
                </a:lnTo>
                <a:lnTo>
                  <a:pt x="202" y="0"/>
                </a:lnTo>
                <a:lnTo>
                  <a:pt x="206" y="0"/>
                </a:lnTo>
                <a:lnTo>
                  <a:pt x="209" y="0"/>
                </a:lnTo>
                <a:lnTo>
                  <a:pt x="217" y="0"/>
                </a:lnTo>
                <a:lnTo>
                  <a:pt x="221" y="0"/>
                </a:lnTo>
                <a:lnTo>
                  <a:pt x="224" y="0"/>
                </a:lnTo>
                <a:lnTo>
                  <a:pt x="228" y="0"/>
                </a:lnTo>
                <a:lnTo>
                  <a:pt x="232" y="0"/>
                </a:lnTo>
                <a:lnTo>
                  <a:pt x="233" y="0"/>
                </a:lnTo>
                <a:lnTo>
                  <a:pt x="234" y="0"/>
                </a:lnTo>
                <a:lnTo>
                  <a:pt x="241" y="0"/>
                </a:lnTo>
                <a:lnTo>
                  <a:pt x="245" y="0"/>
                </a:lnTo>
                <a:lnTo>
                  <a:pt x="248" y="0"/>
                </a:lnTo>
                <a:lnTo>
                  <a:pt x="255" y="0"/>
                </a:lnTo>
                <a:lnTo>
                  <a:pt x="272" y="0"/>
                </a:lnTo>
                <a:lnTo>
                  <a:pt x="285" y="0"/>
                </a:lnTo>
                <a:lnTo>
                  <a:pt x="291" y="0"/>
                </a:lnTo>
                <a:lnTo>
                  <a:pt x="304" y="0"/>
                </a:lnTo>
                <a:lnTo>
                  <a:pt x="309" y="0"/>
                </a:lnTo>
                <a:lnTo>
                  <a:pt x="317" y="0"/>
                </a:lnTo>
                <a:lnTo>
                  <a:pt x="335" y="0"/>
                </a:lnTo>
                <a:lnTo>
                  <a:pt x="342" y="0"/>
                </a:lnTo>
                <a:lnTo>
                  <a:pt x="372" y="0"/>
                </a:lnTo>
                <a:lnTo>
                  <a:pt x="373" y="0"/>
                </a:lnTo>
                <a:lnTo>
                  <a:pt x="378" y="0"/>
                </a:lnTo>
                <a:lnTo>
                  <a:pt x="381" y="0"/>
                </a:lnTo>
                <a:lnTo>
                  <a:pt x="394" y="0"/>
                </a:lnTo>
                <a:lnTo>
                  <a:pt x="405" y="0"/>
                </a:lnTo>
                <a:lnTo>
                  <a:pt x="407" y="0"/>
                </a:lnTo>
                <a:lnTo>
                  <a:pt x="416" y="0"/>
                </a:lnTo>
                <a:lnTo>
                  <a:pt x="418" y="0"/>
                </a:lnTo>
                <a:lnTo>
                  <a:pt x="419" y="0"/>
                </a:lnTo>
                <a:lnTo>
                  <a:pt x="428" y="0"/>
                </a:lnTo>
                <a:lnTo>
                  <a:pt x="435" y="0"/>
                </a:lnTo>
                <a:lnTo>
                  <a:pt x="437" y="0"/>
                </a:lnTo>
                <a:lnTo>
                  <a:pt x="439" y="0"/>
                </a:lnTo>
                <a:lnTo>
                  <a:pt x="441" y="0"/>
                </a:lnTo>
                <a:lnTo>
                  <a:pt x="443" y="0"/>
                </a:lnTo>
                <a:lnTo>
                  <a:pt x="449" y="0"/>
                </a:lnTo>
                <a:lnTo>
                  <a:pt x="449" y="4"/>
                </a:lnTo>
                <a:lnTo>
                  <a:pt x="449" y="7"/>
                </a:lnTo>
                <a:lnTo>
                  <a:pt x="451" y="20"/>
                </a:lnTo>
                <a:lnTo>
                  <a:pt x="451" y="24"/>
                </a:lnTo>
                <a:lnTo>
                  <a:pt x="452" y="27"/>
                </a:lnTo>
                <a:lnTo>
                  <a:pt x="452" y="31"/>
                </a:lnTo>
                <a:lnTo>
                  <a:pt x="453" y="37"/>
                </a:lnTo>
                <a:lnTo>
                  <a:pt x="453" y="43"/>
                </a:lnTo>
                <a:lnTo>
                  <a:pt x="456" y="46"/>
                </a:lnTo>
                <a:lnTo>
                  <a:pt x="457" y="54"/>
                </a:lnTo>
                <a:lnTo>
                  <a:pt x="458" y="64"/>
                </a:lnTo>
                <a:lnTo>
                  <a:pt x="459" y="76"/>
                </a:lnTo>
                <a:lnTo>
                  <a:pt x="459" y="79"/>
                </a:lnTo>
                <a:lnTo>
                  <a:pt x="460" y="82"/>
                </a:lnTo>
                <a:lnTo>
                  <a:pt x="460" y="85"/>
                </a:lnTo>
                <a:lnTo>
                  <a:pt x="461" y="94"/>
                </a:lnTo>
                <a:lnTo>
                  <a:pt x="461" y="99"/>
                </a:lnTo>
                <a:lnTo>
                  <a:pt x="462" y="105"/>
                </a:lnTo>
                <a:lnTo>
                  <a:pt x="462" y="107"/>
                </a:lnTo>
                <a:lnTo>
                  <a:pt x="463" y="111"/>
                </a:lnTo>
                <a:lnTo>
                  <a:pt x="463" y="115"/>
                </a:lnTo>
                <a:lnTo>
                  <a:pt x="463" y="120"/>
                </a:lnTo>
                <a:lnTo>
                  <a:pt x="464" y="124"/>
                </a:lnTo>
                <a:lnTo>
                  <a:pt x="465" y="129"/>
                </a:lnTo>
                <a:lnTo>
                  <a:pt x="470" y="157"/>
                </a:lnTo>
                <a:lnTo>
                  <a:pt x="470" y="160"/>
                </a:lnTo>
                <a:lnTo>
                  <a:pt x="471" y="162"/>
                </a:lnTo>
                <a:lnTo>
                  <a:pt x="471" y="169"/>
                </a:lnTo>
                <a:lnTo>
                  <a:pt x="472" y="174"/>
                </a:lnTo>
                <a:lnTo>
                  <a:pt x="475" y="199"/>
                </a:lnTo>
                <a:lnTo>
                  <a:pt x="477" y="205"/>
                </a:lnTo>
                <a:lnTo>
                  <a:pt x="477" y="207"/>
                </a:lnTo>
                <a:lnTo>
                  <a:pt x="475" y="210"/>
                </a:lnTo>
                <a:lnTo>
                  <a:pt x="475" y="213"/>
                </a:lnTo>
                <a:lnTo>
                  <a:pt x="475" y="215"/>
                </a:lnTo>
                <a:lnTo>
                  <a:pt x="477" y="217"/>
                </a:lnTo>
                <a:lnTo>
                  <a:pt x="475" y="220"/>
                </a:lnTo>
                <a:lnTo>
                  <a:pt x="475" y="221"/>
                </a:lnTo>
                <a:lnTo>
                  <a:pt x="471" y="228"/>
                </a:lnTo>
                <a:lnTo>
                  <a:pt x="465" y="228"/>
                </a:lnTo>
                <a:lnTo>
                  <a:pt x="464" y="226"/>
                </a:lnTo>
                <a:lnTo>
                  <a:pt x="452" y="223"/>
                </a:lnTo>
                <a:lnTo>
                  <a:pt x="448" y="224"/>
                </a:lnTo>
                <a:lnTo>
                  <a:pt x="446" y="228"/>
                </a:lnTo>
                <a:lnTo>
                  <a:pt x="442" y="229"/>
                </a:lnTo>
                <a:lnTo>
                  <a:pt x="441" y="230"/>
                </a:lnTo>
                <a:lnTo>
                  <a:pt x="439" y="234"/>
                </a:lnTo>
                <a:lnTo>
                  <a:pt x="437" y="251"/>
                </a:lnTo>
                <a:lnTo>
                  <a:pt x="436" y="251"/>
                </a:lnTo>
                <a:lnTo>
                  <a:pt x="434" y="252"/>
                </a:lnTo>
                <a:lnTo>
                  <a:pt x="434" y="254"/>
                </a:lnTo>
                <a:lnTo>
                  <a:pt x="434" y="255"/>
                </a:lnTo>
                <a:lnTo>
                  <a:pt x="434" y="262"/>
                </a:lnTo>
                <a:lnTo>
                  <a:pt x="435" y="268"/>
                </a:lnTo>
                <a:lnTo>
                  <a:pt x="438" y="270"/>
                </a:lnTo>
                <a:lnTo>
                  <a:pt x="441" y="274"/>
                </a:lnTo>
                <a:lnTo>
                  <a:pt x="442" y="277"/>
                </a:lnTo>
                <a:lnTo>
                  <a:pt x="438" y="286"/>
                </a:lnTo>
                <a:lnTo>
                  <a:pt x="436" y="287"/>
                </a:lnTo>
                <a:lnTo>
                  <a:pt x="435" y="288"/>
                </a:lnTo>
                <a:lnTo>
                  <a:pt x="432" y="287"/>
                </a:lnTo>
                <a:lnTo>
                  <a:pt x="431" y="286"/>
                </a:lnTo>
                <a:lnTo>
                  <a:pt x="429" y="285"/>
                </a:lnTo>
                <a:lnTo>
                  <a:pt x="428" y="284"/>
                </a:lnTo>
                <a:lnTo>
                  <a:pt x="427" y="285"/>
                </a:lnTo>
                <a:lnTo>
                  <a:pt x="424" y="285"/>
                </a:lnTo>
                <a:lnTo>
                  <a:pt x="421" y="285"/>
                </a:lnTo>
                <a:lnTo>
                  <a:pt x="418" y="281"/>
                </a:lnTo>
                <a:lnTo>
                  <a:pt x="403" y="285"/>
                </a:lnTo>
                <a:lnTo>
                  <a:pt x="389" y="276"/>
                </a:lnTo>
                <a:lnTo>
                  <a:pt x="376" y="265"/>
                </a:lnTo>
                <a:lnTo>
                  <a:pt x="349" y="287"/>
                </a:lnTo>
                <a:lnTo>
                  <a:pt x="345" y="292"/>
                </a:lnTo>
                <a:lnTo>
                  <a:pt x="308" y="272"/>
                </a:lnTo>
                <a:lnTo>
                  <a:pt x="307" y="270"/>
                </a:lnTo>
                <a:lnTo>
                  <a:pt x="300" y="264"/>
                </a:lnTo>
                <a:lnTo>
                  <a:pt x="264" y="240"/>
                </a:lnTo>
                <a:lnTo>
                  <a:pt x="259" y="240"/>
                </a:lnTo>
                <a:lnTo>
                  <a:pt x="248" y="242"/>
                </a:lnTo>
                <a:lnTo>
                  <a:pt x="243" y="244"/>
                </a:lnTo>
                <a:lnTo>
                  <a:pt x="242" y="245"/>
                </a:lnTo>
                <a:lnTo>
                  <a:pt x="241" y="246"/>
                </a:lnTo>
                <a:lnTo>
                  <a:pt x="234" y="256"/>
                </a:lnTo>
                <a:lnTo>
                  <a:pt x="225" y="268"/>
                </a:lnTo>
                <a:lnTo>
                  <a:pt x="219" y="269"/>
                </a:lnTo>
                <a:lnTo>
                  <a:pt x="217" y="269"/>
                </a:lnTo>
                <a:lnTo>
                  <a:pt x="209" y="262"/>
                </a:lnTo>
                <a:lnTo>
                  <a:pt x="189" y="235"/>
                </a:lnTo>
                <a:lnTo>
                  <a:pt x="160" y="229"/>
                </a:lnTo>
                <a:lnTo>
                  <a:pt x="163" y="224"/>
                </a:lnTo>
                <a:lnTo>
                  <a:pt x="134" y="207"/>
                </a:lnTo>
                <a:lnTo>
                  <a:pt x="132" y="206"/>
                </a:lnTo>
                <a:lnTo>
                  <a:pt x="127" y="202"/>
                </a:lnTo>
                <a:lnTo>
                  <a:pt x="111" y="198"/>
                </a:lnTo>
                <a:lnTo>
                  <a:pt x="90" y="193"/>
                </a:lnTo>
                <a:lnTo>
                  <a:pt x="84" y="189"/>
                </a:lnTo>
                <a:lnTo>
                  <a:pt x="82" y="187"/>
                </a:lnTo>
                <a:lnTo>
                  <a:pt x="73" y="176"/>
                </a:lnTo>
                <a:lnTo>
                  <a:pt x="73" y="173"/>
                </a:lnTo>
                <a:lnTo>
                  <a:pt x="73" y="170"/>
                </a:lnTo>
                <a:lnTo>
                  <a:pt x="73" y="163"/>
                </a:lnTo>
                <a:lnTo>
                  <a:pt x="72" y="157"/>
                </a:lnTo>
                <a:lnTo>
                  <a:pt x="70" y="156"/>
                </a:lnTo>
                <a:lnTo>
                  <a:pt x="68" y="155"/>
                </a:lnTo>
                <a:lnTo>
                  <a:pt x="64" y="155"/>
                </a:lnTo>
                <a:lnTo>
                  <a:pt x="61" y="155"/>
                </a:lnTo>
                <a:lnTo>
                  <a:pt x="56" y="154"/>
                </a:lnTo>
                <a:lnTo>
                  <a:pt x="48" y="147"/>
                </a:lnTo>
                <a:lnTo>
                  <a:pt x="29" y="147"/>
                </a:lnTo>
                <a:lnTo>
                  <a:pt x="29" y="144"/>
                </a:lnTo>
                <a:lnTo>
                  <a:pt x="28" y="142"/>
                </a:lnTo>
                <a:lnTo>
                  <a:pt x="28" y="139"/>
                </a:lnTo>
                <a:lnTo>
                  <a:pt x="27" y="136"/>
                </a:lnTo>
                <a:lnTo>
                  <a:pt x="24" y="128"/>
                </a:lnTo>
                <a:lnTo>
                  <a:pt x="15" y="122"/>
                </a:lnTo>
                <a:lnTo>
                  <a:pt x="12" y="118"/>
                </a:lnTo>
                <a:lnTo>
                  <a:pt x="7" y="111"/>
                </a:lnTo>
                <a:lnTo>
                  <a:pt x="6" y="107"/>
                </a:lnTo>
                <a:lnTo>
                  <a:pt x="4" y="105"/>
                </a:lnTo>
                <a:lnTo>
                  <a:pt x="3" y="101"/>
                </a:lnTo>
                <a:lnTo>
                  <a:pt x="3" y="99"/>
                </a:lnTo>
                <a:lnTo>
                  <a:pt x="1" y="97"/>
                </a:lnTo>
                <a:lnTo>
                  <a:pt x="0" y="95"/>
                </a:lnTo>
                <a:lnTo>
                  <a:pt x="0" y="93"/>
                </a:lnTo>
                <a:lnTo>
                  <a:pt x="0" y="84"/>
                </a:lnTo>
                <a:lnTo>
                  <a:pt x="0" y="80"/>
                </a:lnTo>
                <a:lnTo>
                  <a:pt x="0" y="79"/>
                </a:lnTo>
                <a:lnTo>
                  <a:pt x="0" y="77"/>
                </a:lnTo>
                <a:lnTo>
                  <a:pt x="0" y="74"/>
                </a:lnTo>
                <a:lnTo>
                  <a:pt x="3" y="73"/>
                </a:lnTo>
                <a:lnTo>
                  <a:pt x="3" y="71"/>
                </a:lnTo>
                <a:lnTo>
                  <a:pt x="3" y="69"/>
                </a:lnTo>
                <a:lnTo>
                  <a:pt x="3" y="65"/>
                </a:lnTo>
                <a:lnTo>
                  <a:pt x="3" y="54"/>
                </a:lnTo>
                <a:lnTo>
                  <a:pt x="3" y="42"/>
                </a:lnTo>
                <a:lnTo>
                  <a:pt x="3" y="37"/>
                </a:lnTo>
                <a:lnTo>
                  <a:pt x="3" y="35"/>
                </a:lnTo>
                <a:lnTo>
                  <a:pt x="3" y="34"/>
                </a:lnTo>
                <a:lnTo>
                  <a:pt x="3" y="31"/>
                </a:lnTo>
                <a:lnTo>
                  <a:pt x="3" y="29"/>
                </a:lnTo>
                <a:lnTo>
                  <a:pt x="3" y="21"/>
                </a:lnTo>
                <a:lnTo>
                  <a:pt x="3" y="15"/>
                </a:lnTo>
                <a:lnTo>
                  <a:pt x="3" y="6"/>
                </a:lnTo>
                <a:lnTo>
                  <a:pt x="3" y="2"/>
                </a:lnTo>
                <a:lnTo>
                  <a:pt x="3"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1" name="Freeform 340" descr="10%"/>
          <p:cNvSpPr>
            <a:spLocks/>
          </p:cNvSpPr>
          <p:nvPr/>
        </p:nvSpPr>
        <p:spPr bwMode="auto">
          <a:xfrm>
            <a:off x="8845551" y="2460626"/>
            <a:ext cx="601663" cy="479425"/>
          </a:xfrm>
          <a:custGeom>
            <a:avLst/>
            <a:gdLst>
              <a:gd name="T0" fmla="*/ 2147483646 w 417"/>
              <a:gd name="T1" fmla="*/ 2147483646 h 342"/>
              <a:gd name="T2" fmla="*/ 2147483646 w 417"/>
              <a:gd name="T3" fmla="*/ 2147483646 h 342"/>
              <a:gd name="T4" fmla="*/ 2147483646 w 417"/>
              <a:gd name="T5" fmla="*/ 2147483646 h 342"/>
              <a:gd name="T6" fmla="*/ 2147483646 w 417"/>
              <a:gd name="T7" fmla="*/ 2147483646 h 342"/>
              <a:gd name="T8" fmla="*/ 2147483646 w 417"/>
              <a:gd name="T9" fmla="*/ 2147483646 h 342"/>
              <a:gd name="T10" fmla="*/ 2147483646 w 417"/>
              <a:gd name="T11" fmla="*/ 2147483646 h 342"/>
              <a:gd name="T12" fmla="*/ 2147483646 w 417"/>
              <a:gd name="T13" fmla="*/ 2147483646 h 342"/>
              <a:gd name="T14" fmla="*/ 2147483646 w 417"/>
              <a:gd name="T15" fmla="*/ 2147483646 h 342"/>
              <a:gd name="T16" fmla="*/ 2147483646 w 417"/>
              <a:gd name="T17" fmla="*/ 2147483646 h 342"/>
              <a:gd name="T18" fmla="*/ 2147483646 w 417"/>
              <a:gd name="T19" fmla="*/ 2147483646 h 342"/>
              <a:gd name="T20" fmla="*/ 2147483646 w 417"/>
              <a:gd name="T21" fmla="*/ 2147483646 h 342"/>
              <a:gd name="T22" fmla="*/ 2147483646 w 417"/>
              <a:gd name="T23" fmla="*/ 2147483646 h 342"/>
              <a:gd name="T24" fmla="*/ 2147483646 w 417"/>
              <a:gd name="T25" fmla="*/ 2147483646 h 342"/>
              <a:gd name="T26" fmla="*/ 2147483646 w 417"/>
              <a:gd name="T27" fmla="*/ 2147483646 h 342"/>
              <a:gd name="T28" fmla="*/ 2147483646 w 417"/>
              <a:gd name="T29" fmla="*/ 2147483646 h 342"/>
              <a:gd name="T30" fmla="*/ 2147483646 w 417"/>
              <a:gd name="T31" fmla="*/ 2147483646 h 342"/>
              <a:gd name="T32" fmla="*/ 2147483646 w 417"/>
              <a:gd name="T33" fmla="*/ 2147483646 h 342"/>
              <a:gd name="T34" fmla="*/ 2147483646 w 417"/>
              <a:gd name="T35" fmla="*/ 2147483646 h 342"/>
              <a:gd name="T36" fmla="*/ 2147483646 w 417"/>
              <a:gd name="T37" fmla="*/ 2147483646 h 342"/>
              <a:gd name="T38" fmla="*/ 2147483646 w 417"/>
              <a:gd name="T39" fmla="*/ 2147483646 h 342"/>
              <a:gd name="T40" fmla="*/ 0 w 417"/>
              <a:gd name="T41" fmla="*/ 2147483646 h 342"/>
              <a:gd name="T42" fmla="*/ 2147483646 w 417"/>
              <a:gd name="T43" fmla="*/ 2147483646 h 342"/>
              <a:gd name="T44" fmla="*/ 2147483646 w 417"/>
              <a:gd name="T45" fmla="*/ 2147483646 h 342"/>
              <a:gd name="T46" fmla="*/ 2147483646 w 417"/>
              <a:gd name="T47" fmla="*/ 2147483646 h 342"/>
              <a:gd name="T48" fmla="*/ 2147483646 w 417"/>
              <a:gd name="T49" fmla="*/ 2147483646 h 342"/>
              <a:gd name="T50" fmla="*/ 2147483646 w 417"/>
              <a:gd name="T51" fmla="*/ 2147483646 h 342"/>
              <a:gd name="T52" fmla="*/ 2147483646 w 417"/>
              <a:gd name="T53" fmla="*/ 2147483646 h 342"/>
              <a:gd name="T54" fmla="*/ 2147483646 w 417"/>
              <a:gd name="T55" fmla="*/ 2147483646 h 342"/>
              <a:gd name="T56" fmla="*/ 2147483646 w 417"/>
              <a:gd name="T57" fmla="*/ 2147483646 h 342"/>
              <a:gd name="T58" fmla="*/ 2147483646 w 417"/>
              <a:gd name="T59" fmla="*/ 2147483646 h 342"/>
              <a:gd name="T60" fmla="*/ 2147483646 w 417"/>
              <a:gd name="T61" fmla="*/ 2147483646 h 342"/>
              <a:gd name="T62" fmla="*/ 2147483646 w 417"/>
              <a:gd name="T63" fmla="*/ 2147483646 h 342"/>
              <a:gd name="T64" fmla="*/ 2147483646 w 417"/>
              <a:gd name="T65" fmla="*/ 2147483646 h 342"/>
              <a:gd name="T66" fmla="*/ 2147483646 w 417"/>
              <a:gd name="T67" fmla="*/ 2147483646 h 342"/>
              <a:gd name="T68" fmla="*/ 2147483646 w 417"/>
              <a:gd name="T69" fmla="*/ 2147483646 h 342"/>
              <a:gd name="T70" fmla="*/ 2147483646 w 417"/>
              <a:gd name="T71" fmla="*/ 2147483646 h 342"/>
              <a:gd name="T72" fmla="*/ 2147483646 w 417"/>
              <a:gd name="T73" fmla="*/ 2147483646 h 342"/>
              <a:gd name="T74" fmla="*/ 2147483646 w 417"/>
              <a:gd name="T75" fmla="*/ 2147483646 h 342"/>
              <a:gd name="T76" fmla="*/ 2147483646 w 417"/>
              <a:gd name="T77" fmla="*/ 2147483646 h 342"/>
              <a:gd name="T78" fmla="*/ 2147483646 w 417"/>
              <a:gd name="T79" fmla="*/ 2147483646 h 342"/>
              <a:gd name="T80" fmla="*/ 2147483646 w 417"/>
              <a:gd name="T81" fmla="*/ 2147483646 h 342"/>
              <a:gd name="T82" fmla="*/ 2147483646 w 417"/>
              <a:gd name="T83" fmla="*/ 2147483646 h 342"/>
              <a:gd name="T84" fmla="*/ 2147483646 w 417"/>
              <a:gd name="T85" fmla="*/ 2147483646 h 342"/>
              <a:gd name="T86" fmla="*/ 2147483646 w 417"/>
              <a:gd name="T87" fmla="*/ 2147483646 h 342"/>
              <a:gd name="T88" fmla="*/ 2147483646 w 417"/>
              <a:gd name="T89" fmla="*/ 2147483646 h 342"/>
              <a:gd name="T90" fmla="*/ 2147483646 w 417"/>
              <a:gd name="T91" fmla="*/ 2147483646 h 342"/>
              <a:gd name="T92" fmla="*/ 2147483646 w 417"/>
              <a:gd name="T93" fmla="*/ 2147483646 h 342"/>
              <a:gd name="T94" fmla="*/ 2147483646 w 417"/>
              <a:gd name="T95" fmla="*/ 2147483646 h 342"/>
              <a:gd name="T96" fmla="*/ 2147483646 w 417"/>
              <a:gd name="T97" fmla="*/ 2147483646 h 342"/>
              <a:gd name="T98" fmla="*/ 2147483646 w 417"/>
              <a:gd name="T99" fmla="*/ 2147483646 h 342"/>
              <a:gd name="T100" fmla="*/ 2147483646 w 417"/>
              <a:gd name="T101" fmla="*/ 2147483646 h 342"/>
              <a:gd name="T102" fmla="*/ 2147483646 w 417"/>
              <a:gd name="T103" fmla="*/ 2147483646 h 342"/>
              <a:gd name="T104" fmla="*/ 2147483646 w 417"/>
              <a:gd name="T105" fmla="*/ 2147483646 h 342"/>
              <a:gd name="T106" fmla="*/ 2147483646 w 417"/>
              <a:gd name="T107" fmla="*/ 2147483646 h 342"/>
              <a:gd name="T108" fmla="*/ 2147483646 w 417"/>
              <a:gd name="T109" fmla="*/ 2147483646 h 342"/>
              <a:gd name="T110" fmla="*/ 2147483646 w 417"/>
              <a:gd name="T111" fmla="*/ 2147483646 h 342"/>
              <a:gd name="T112" fmla="*/ 2147483646 w 417"/>
              <a:gd name="T113" fmla="*/ 2147483646 h 342"/>
              <a:gd name="T114" fmla="*/ 2147483646 w 417"/>
              <a:gd name="T115" fmla="*/ 2147483646 h 342"/>
              <a:gd name="T116" fmla="*/ 2147483646 w 417"/>
              <a:gd name="T117" fmla="*/ 2147483646 h 342"/>
              <a:gd name="T118" fmla="*/ 2147483646 w 417"/>
              <a:gd name="T119" fmla="*/ 2147483646 h 3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7"/>
              <a:gd name="T181" fmla="*/ 0 h 342"/>
              <a:gd name="T182" fmla="*/ 417 w 417"/>
              <a:gd name="T183" fmla="*/ 342 h 3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7" h="342">
                <a:moveTo>
                  <a:pt x="343" y="299"/>
                </a:moveTo>
                <a:lnTo>
                  <a:pt x="336" y="299"/>
                </a:lnTo>
                <a:lnTo>
                  <a:pt x="335" y="299"/>
                </a:lnTo>
                <a:lnTo>
                  <a:pt x="334" y="299"/>
                </a:lnTo>
                <a:lnTo>
                  <a:pt x="331" y="299"/>
                </a:lnTo>
                <a:lnTo>
                  <a:pt x="330" y="299"/>
                </a:lnTo>
                <a:lnTo>
                  <a:pt x="326" y="297"/>
                </a:lnTo>
                <a:lnTo>
                  <a:pt x="325" y="297"/>
                </a:lnTo>
                <a:lnTo>
                  <a:pt x="322" y="297"/>
                </a:lnTo>
                <a:lnTo>
                  <a:pt x="321" y="296"/>
                </a:lnTo>
                <a:lnTo>
                  <a:pt x="320" y="296"/>
                </a:lnTo>
                <a:lnTo>
                  <a:pt x="319" y="295"/>
                </a:lnTo>
                <a:lnTo>
                  <a:pt x="318" y="295"/>
                </a:lnTo>
                <a:lnTo>
                  <a:pt x="318" y="294"/>
                </a:lnTo>
                <a:lnTo>
                  <a:pt x="315" y="294"/>
                </a:lnTo>
                <a:lnTo>
                  <a:pt x="315" y="293"/>
                </a:lnTo>
                <a:lnTo>
                  <a:pt x="314" y="293"/>
                </a:lnTo>
                <a:lnTo>
                  <a:pt x="313" y="293"/>
                </a:lnTo>
                <a:lnTo>
                  <a:pt x="311" y="293"/>
                </a:lnTo>
                <a:lnTo>
                  <a:pt x="310" y="293"/>
                </a:lnTo>
                <a:lnTo>
                  <a:pt x="309" y="293"/>
                </a:lnTo>
                <a:lnTo>
                  <a:pt x="308" y="294"/>
                </a:lnTo>
                <a:lnTo>
                  <a:pt x="307" y="294"/>
                </a:lnTo>
                <a:lnTo>
                  <a:pt x="305" y="295"/>
                </a:lnTo>
                <a:lnTo>
                  <a:pt x="304" y="295"/>
                </a:lnTo>
                <a:lnTo>
                  <a:pt x="303" y="296"/>
                </a:lnTo>
                <a:lnTo>
                  <a:pt x="302" y="296"/>
                </a:lnTo>
                <a:lnTo>
                  <a:pt x="302" y="297"/>
                </a:lnTo>
                <a:lnTo>
                  <a:pt x="301" y="297"/>
                </a:lnTo>
                <a:lnTo>
                  <a:pt x="300" y="297"/>
                </a:lnTo>
                <a:lnTo>
                  <a:pt x="297" y="297"/>
                </a:lnTo>
                <a:lnTo>
                  <a:pt x="296" y="299"/>
                </a:lnTo>
                <a:lnTo>
                  <a:pt x="294" y="299"/>
                </a:lnTo>
                <a:lnTo>
                  <a:pt x="293" y="300"/>
                </a:lnTo>
                <a:lnTo>
                  <a:pt x="292" y="300"/>
                </a:lnTo>
                <a:lnTo>
                  <a:pt x="290" y="301"/>
                </a:lnTo>
                <a:lnTo>
                  <a:pt x="289" y="301"/>
                </a:lnTo>
                <a:lnTo>
                  <a:pt x="288" y="302"/>
                </a:lnTo>
                <a:lnTo>
                  <a:pt x="287" y="302"/>
                </a:lnTo>
                <a:lnTo>
                  <a:pt x="286" y="304"/>
                </a:lnTo>
                <a:lnTo>
                  <a:pt x="285" y="304"/>
                </a:lnTo>
                <a:lnTo>
                  <a:pt x="282" y="305"/>
                </a:lnTo>
                <a:lnTo>
                  <a:pt x="281" y="305"/>
                </a:lnTo>
                <a:lnTo>
                  <a:pt x="280" y="307"/>
                </a:lnTo>
                <a:lnTo>
                  <a:pt x="279" y="307"/>
                </a:lnTo>
                <a:lnTo>
                  <a:pt x="278" y="308"/>
                </a:lnTo>
                <a:lnTo>
                  <a:pt x="276" y="308"/>
                </a:lnTo>
                <a:lnTo>
                  <a:pt x="275" y="309"/>
                </a:lnTo>
                <a:lnTo>
                  <a:pt x="274" y="309"/>
                </a:lnTo>
                <a:lnTo>
                  <a:pt x="274" y="310"/>
                </a:lnTo>
                <a:lnTo>
                  <a:pt x="271" y="310"/>
                </a:lnTo>
                <a:lnTo>
                  <a:pt x="270" y="311"/>
                </a:lnTo>
                <a:lnTo>
                  <a:pt x="268" y="311"/>
                </a:lnTo>
                <a:lnTo>
                  <a:pt x="267" y="311"/>
                </a:lnTo>
                <a:lnTo>
                  <a:pt x="266" y="311"/>
                </a:lnTo>
                <a:lnTo>
                  <a:pt x="265" y="311"/>
                </a:lnTo>
                <a:lnTo>
                  <a:pt x="264" y="311"/>
                </a:lnTo>
                <a:lnTo>
                  <a:pt x="263" y="311"/>
                </a:lnTo>
                <a:lnTo>
                  <a:pt x="260" y="311"/>
                </a:lnTo>
                <a:lnTo>
                  <a:pt x="260" y="310"/>
                </a:lnTo>
                <a:lnTo>
                  <a:pt x="259" y="310"/>
                </a:lnTo>
                <a:lnTo>
                  <a:pt x="258" y="310"/>
                </a:lnTo>
                <a:lnTo>
                  <a:pt x="257" y="310"/>
                </a:lnTo>
                <a:lnTo>
                  <a:pt x="256" y="310"/>
                </a:lnTo>
                <a:lnTo>
                  <a:pt x="254" y="310"/>
                </a:lnTo>
                <a:lnTo>
                  <a:pt x="253" y="310"/>
                </a:lnTo>
                <a:lnTo>
                  <a:pt x="252" y="310"/>
                </a:lnTo>
                <a:lnTo>
                  <a:pt x="250" y="309"/>
                </a:lnTo>
                <a:lnTo>
                  <a:pt x="249" y="309"/>
                </a:lnTo>
                <a:lnTo>
                  <a:pt x="248" y="309"/>
                </a:lnTo>
                <a:lnTo>
                  <a:pt x="247" y="309"/>
                </a:lnTo>
                <a:lnTo>
                  <a:pt x="246" y="308"/>
                </a:lnTo>
                <a:lnTo>
                  <a:pt x="245" y="308"/>
                </a:lnTo>
                <a:lnTo>
                  <a:pt x="244" y="308"/>
                </a:lnTo>
                <a:lnTo>
                  <a:pt x="243" y="308"/>
                </a:lnTo>
                <a:lnTo>
                  <a:pt x="242" y="307"/>
                </a:lnTo>
                <a:lnTo>
                  <a:pt x="239" y="307"/>
                </a:lnTo>
                <a:lnTo>
                  <a:pt x="238" y="307"/>
                </a:lnTo>
                <a:lnTo>
                  <a:pt x="237" y="307"/>
                </a:lnTo>
                <a:lnTo>
                  <a:pt x="236" y="307"/>
                </a:lnTo>
                <a:lnTo>
                  <a:pt x="235" y="307"/>
                </a:lnTo>
                <a:lnTo>
                  <a:pt x="234" y="307"/>
                </a:lnTo>
                <a:lnTo>
                  <a:pt x="233" y="307"/>
                </a:lnTo>
                <a:lnTo>
                  <a:pt x="232" y="307"/>
                </a:lnTo>
                <a:lnTo>
                  <a:pt x="231" y="307"/>
                </a:lnTo>
                <a:lnTo>
                  <a:pt x="230" y="308"/>
                </a:lnTo>
                <a:lnTo>
                  <a:pt x="228" y="308"/>
                </a:lnTo>
                <a:lnTo>
                  <a:pt x="227" y="308"/>
                </a:lnTo>
                <a:lnTo>
                  <a:pt x="226" y="309"/>
                </a:lnTo>
                <a:lnTo>
                  <a:pt x="224" y="309"/>
                </a:lnTo>
                <a:lnTo>
                  <a:pt x="223" y="309"/>
                </a:lnTo>
                <a:lnTo>
                  <a:pt x="222" y="309"/>
                </a:lnTo>
                <a:lnTo>
                  <a:pt x="221" y="310"/>
                </a:lnTo>
                <a:lnTo>
                  <a:pt x="220" y="310"/>
                </a:lnTo>
                <a:lnTo>
                  <a:pt x="219" y="310"/>
                </a:lnTo>
                <a:lnTo>
                  <a:pt x="219" y="311"/>
                </a:lnTo>
                <a:lnTo>
                  <a:pt x="217" y="311"/>
                </a:lnTo>
                <a:lnTo>
                  <a:pt x="216" y="311"/>
                </a:lnTo>
                <a:lnTo>
                  <a:pt x="206" y="314"/>
                </a:lnTo>
                <a:lnTo>
                  <a:pt x="203" y="317"/>
                </a:lnTo>
                <a:lnTo>
                  <a:pt x="200" y="317"/>
                </a:lnTo>
                <a:lnTo>
                  <a:pt x="198" y="318"/>
                </a:lnTo>
                <a:lnTo>
                  <a:pt x="195" y="318"/>
                </a:lnTo>
                <a:lnTo>
                  <a:pt x="194" y="318"/>
                </a:lnTo>
                <a:lnTo>
                  <a:pt x="193" y="318"/>
                </a:lnTo>
                <a:lnTo>
                  <a:pt x="191" y="318"/>
                </a:lnTo>
                <a:lnTo>
                  <a:pt x="188" y="320"/>
                </a:lnTo>
                <a:lnTo>
                  <a:pt x="187" y="320"/>
                </a:lnTo>
                <a:lnTo>
                  <a:pt x="184" y="320"/>
                </a:lnTo>
                <a:lnTo>
                  <a:pt x="180" y="321"/>
                </a:lnTo>
                <a:lnTo>
                  <a:pt x="180" y="322"/>
                </a:lnTo>
                <a:lnTo>
                  <a:pt x="179" y="322"/>
                </a:lnTo>
                <a:lnTo>
                  <a:pt x="178" y="322"/>
                </a:lnTo>
                <a:lnTo>
                  <a:pt x="177" y="324"/>
                </a:lnTo>
                <a:lnTo>
                  <a:pt x="176" y="325"/>
                </a:lnTo>
                <a:lnTo>
                  <a:pt x="174" y="325"/>
                </a:lnTo>
                <a:lnTo>
                  <a:pt x="174" y="326"/>
                </a:lnTo>
                <a:lnTo>
                  <a:pt x="173" y="326"/>
                </a:lnTo>
                <a:lnTo>
                  <a:pt x="171" y="327"/>
                </a:lnTo>
                <a:lnTo>
                  <a:pt x="170" y="328"/>
                </a:lnTo>
                <a:lnTo>
                  <a:pt x="169" y="328"/>
                </a:lnTo>
                <a:lnTo>
                  <a:pt x="166" y="329"/>
                </a:lnTo>
                <a:lnTo>
                  <a:pt x="166" y="330"/>
                </a:lnTo>
                <a:lnTo>
                  <a:pt x="163" y="334"/>
                </a:lnTo>
                <a:lnTo>
                  <a:pt x="161" y="337"/>
                </a:lnTo>
                <a:lnTo>
                  <a:pt x="160" y="339"/>
                </a:lnTo>
                <a:lnTo>
                  <a:pt x="159" y="341"/>
                </a:lnTo>
                <a:lnTo>
                  <a:pt x="157" y="341"/>
                </a:lnTo>
                <a:lnTo>
                  <a:pt x="156" y="339"/>
                </a:lnTo>
                <a:lnTo>
                  <a:pt x="150" y="336"/>
                </a:lnTo>
                <a:lnTo>
                  <a:pt x="149" y="334"/>
                </a:lnTo>
                <a:lnTo>
                  <a:pt x="147" y="334"/>
                </a:lnTo>
                <a:lnTo>
                  <a:pt x="147" y="333"/>
                </a:lnTo>
                <a:lnTo>
                  <a:pt x="145" y="330"/>
                </a:lnTo>
                <a:lnTo>
                  <a:pt x="144" y="330"/>
                </a:lnTo>
                <a:lnTo>
                  <a:pt x="143" y="330"/>
                </a:lnTo>
                <a:lnTo>
                  <a:pt x="141" y="329"/>
                </a:lnTo>
                <a:lnTo>
                  <a:pt x="140" y="329"/>
                </a:lnTo>
                <a:lnTo>
                  <a:pt x="139" y="329"/>
                </a:lnTo>
                <a:lnTo>
                  <a:pt x="136" y="329"/>
                </a:lnTo>
                <a:lnTo>
                  <a:pt x="135" y="329"/>
                </a:lnTo>
                <a:lnTo>
                  <a:pt x="134" y="329"/>
                </a:lnTo>
                <a:lnTo>
                  <a:pt x="133" y="328"/>
                </a:lnTo>
                <a:lnTo>
                  <a:pt x="132" y="328"/>
                </a:lnTo>
                <a:lnTo>
                  <a:pt x="132" y="327"/>
                </a:lnTo>
                <a:lnTo>
                  <a:pt x="127" y="325"/>
                </a:lnTo>
                <a:lnTo>
                  <a:pt x="125" y="322"/>
                </a:lnTo>
                <a:lnTo>
                  <a:pt x="122" y="321"/>
                </a:lnTo>
                <a:lnTo>
                  <a:pt x="122" y="317"/>
                </a:lnTo>
                <a:lnTo>
                  <a:pt x="123" y="313"/>
                </a:lnTo>
                <a:lnTo>
                  <a:pt x="122" y="311"/>
                </a:lnTo>
                <a:lnTo>
                  <a:pt x="123" y="311"/>
                </a:lnTo>
                <a:lnTo>
                  <a:pt x="123" y="310"/>
                </a:lnTo>
                <a:lnTo>
                  <a:pt x="125" y="310"/>
                </a:lnTo>
                <a:lnTo>
                  <a:pt x="125" y="309"/>
                </a:lnTo>
                <a:lnTo>
                  <a:pt x="123" y="309"/>
                </a:lnTo>
                <a:lnTo>
                  <a:pt x="122" y="309"/>
                </a:lnTo>
                <a:lnTo>
                  <a:pt x="122" y="302"/>
                </a:lnTo>
                <a:lnTo>
                  <a:pt x="121" y="297"/>
                </a:lnTo>
                <a:lnTo>
                  <a:pt x="121" y="296"/>
                </a:lnTo>
                <a:lnTo>
                  <a:pt x="121" y="295"/>
                </a:lnTo>
                <a:lnTo>
                  <a:pt x="122" y="293"/>
                </a:lnTo>
                <a:lnTo>
                  <a:pt x="122" y="292"/>
                </a:lnTo>
                <a:lnTo>
                  <a:pt x="122" y="291"/>
                </a:lnTo>
                <a:lnTo>
                  <a:pt x="121" y="290"/>
                </a:lnTo>
                <a:lnTo>
                  <a:pt x="122" y="286"/>
                </a:lnTo>
                <a:lnTo>
                  <a:pt x="122" y="285"/>
                </a:lnTo>
                <a:lnTo>
                  <a:pt x="121" y="283"/>
                </a:lnTo>
                <a:lnTo>
                  <a:pt x="121" y="282"/>
                </a:lnTo>
                <a:lnTo>
                  <a:pt x="122" y="282"/>
                </a:lnTo>
                <a:lnTo>
                  <a:pt x="122" y="280"/>
                </a:lnTo>
                <a:lnTo>
                  <a:pt x="122" y="279"/>
                </a:lnTo>
                <a:lnTo>
                  <a:pt x="121" y="279"/>
                </a:lnTo>
                <a:lnTo>
                  <a:pt x="121" y="278"/>
                </a:lnTo>
                <a:lnTo>
                  <a:pt x="119" y="278"/>
                </a:lnTo>
                <a:lnTo>
                  <a:pt x="119" y="276"/>
                </a:lnTo>
                <a:lnTo>
                  <a:pt x="118" y="275"/>
                </a:lnTo>
                <a:lnTo>
                  <a:pt x="118" y="274"/>
                </a:lnTo>
                <a:lnTo>
                  <a:pt x="117" y="270"/>
                </a:lnTo>
                <a:lnTo>
                  <a:pt x="117" y="269"/>
                </a:lnTo>
                <a:lnTo>
                  <a:pt x="116" y="268"/>
                </a:lnTo>
                <a:lnTo>
                  <a:pt x="115" y="267"/>
                </a:lnTo>
                <a:lnTo>
                  <a:pt x="115" y="266"/>
                </a:lnTo>
                <a:lnTo>
                  <a:pt x="114" y="263"/>
                </a:lnTo>
                <a:lnTo>
                  <a:pt x="114" y="262"/>
                </a:lnTo>
                <a:lnTo>
                  <a:pt x="115" y="262"/>
                </a:lnTo>
                <a:lnTo>
                  <a:pt x="115" y="261"/>
                </a:lnTo>
                <a:lnTo>
                  <a:pt x="114" y="261"/>
                </a:lnTo>
                <a:lnTo>
                  <a:pt x="113" y="261"/>
                </a:lnTo>
                <a:lnTo>
                  <a:pt x="112" y="261"/>
                </a:lnTo>
                <a:lnTo>
                  <a:pt x="107" y="261"/>
                </a:lnTo>
                <a:lnTo>
                  <a:pt x="96" y="261"/>
                </a:lnTo>
                <a:lnTo>
                  <a:pt x="94" y="261"/>
                </a:lnTo>
                <a:lnTo>
                  <a:pt x="92" y="261"/>
                </a:lnTo>
                <a:lnTo>
                  <a:pt x="86" y="261"/>
                </a:lnTo>
                <a:lnTo>
                  <a:pt x="84" y="261"/>
                </a:lnTo>
                <a:lnTo>
                  <a:pt x="82" y="261"/>
                </a:lnTo>
                <a:lnTo>
                  <a:pt x="78" y="261"/>
                </a:lnTo>
                <a:lnTo>
                  <a:pt x="74" y="261"/>
                </a:lnTo>
                <a:lnTo>
                  <a:pt x="73" y="261"/>
                </a:lnTo>
                <a:lnTo>
                  <a:pt x="72" y="261"/>
                </a:lnTo>
                <a:lnTo>
                  <a:pt x="69" y="261"/>
                </a:lnTo>
                <a:lnTo>
                  <a:pt x="60" y="262"/>
                </a:lnTo>
                <a:lnTo>
                  <a:pt x="57" y="262"/>
                </a:lnTo>
                <a:lnTo>
                  <a:pt x="50" y="261"/>
                </a:lnTo>
                <a:lnTo>
                  <a:pt x="47" y="261"/>
                </a:lnTo>
                <a:lnTo>
                  <a:pt x="36" y="262"/>
                </a:lnTo>
                <a:lnTo>
                  <a:pt x="35" y="262"/>
                </a:lnTo>
                <a:lnTo>
                  <a:pt x="31" y="262"/>
                </a:lnTo>
                <a:lnTo>
                  <a:pt x="30" y="262"/>
                </a:lnTo>
                <a:lnTo>
                  <a:pt x="29" y="262"/>
                </a:lnTo>
                <a:lnTo>
                  <a:pt x="22" y="262"/>
                </a:lnTo>
                <a:lnTo>
                  <a:pt x="17" y="261"/>
                </a:lnTo>
                <a:lnTo>
                  <a:pt x="16" y="262"/>
                </a:lnTo>
                <a:lnTo>
                  <a:pt x="15" y="261"/>
                </a:lnTo>
                <a:lnTo>
                  <a:pt x="15" y="262"/>
                </a:lnTo>
                <a:lnTo>
                  <a:pt x="12" y="261"/>
                </a:lnTo>
                <a:lnTo>
                  <a:pt x="11" y="261"/>
                </a:lnTo>
                <a:lnTo>
                  <a:pt x="9" y="261"/>
                </a:lnTo>
                <a:lnTo>
                  <a:pt x="9" y="262"/>
                </a:lnTo>
                <a:lnTo>
                  <a:pt x="7" y="262"/>
                </a:lnTo>
                <a:lnTo>
                  <a:pt x="4" y="262"/>
                </a:lnTo>
                <a:lnTo>
                  <a:pt x="1" y="262"/>
                </a:lnTo>
                <a:lnTo>
                  <a:pt x="0" y="262"/>
                </a:lnTo>
                <a:lnTo>
                  <a:pt x="0" y="261"/>
                </a:lnTo>
                <a:lnTo>
                  <a:pt x="0" y="260"/>
                </a:lnTo>
                <a:lnTo>
                  <a:pt x="0" y="258"/>
                </a:lnTo>
                <a:lnTo>
                  <a:pt x="0" y="254"/>
                </a:lnTo>
                <a:lnTo>
                  <a:pt x="0" y="252"/>
                </a:lnTo>
                <a:lnTo>
                  <a:pt x="0" y="251"/>
                </a:lnTo>
                <a:lnTo>
                  <a:pt x="0" y="249"/>
                </a:lnTo>
                <a:lnTo>
                  <a:pt x="0" y="246"/>
                </a:lnTo>
                <a:lnTo>
                  <a:pt x="0" y="244"/>
                </a:lnTo>
                <a:lnTo>
                  <a:pt x="0" y="237"/>
                </a:lnTo>
                <a:lnTo>
                  <a:pt x="0" y="236"/>
                </a:lnTo>
                <a:lnTo>
                  <a:pt x="0" y="223"/>
                </a:lnTo>
                <a:lnTo>
                  <a:pt x="9" y="223"/>
                </a:lnTo>
                <a:lnTo>
                  <a:pt x="11" y="223"/>
                </a:lnTo>
                <a:lnTo>
                  <a:pt x="12" y="223"/>
                </a:lnTo>
                <a:lnTo>
                  <a:pt x="15" y="223"/>
                </a:lnTo>
                <a:lnTo>
                  <a:pt x="17" y="223"/>
                </a:lnTo>
                <a:lnTo>
                  <a:pt x="18" y="223"/>
                </a:lnTo>
                <a:lnTo>
                  <a:pt x="25" y="224"/>
                </a:lnTo>
                <a:lnTo>
                  <a:pt x="39" y="224"/>
                </a:lnTo>
                <a:lnTo>
                  <a:pt x="39" y="223"/>
                </a:lnTo>
                <a:lnTo>
                  <a:pt x="39" y="219"/>
                </a:lnTo>
                <a:lnTo>
                  <a:pt x="39" y="217"/>
                </a:lnTo>
                <a:lnTo>
                  <a:pt x="39" y="216"/>
                </a:lnTo>
                <a:lnTo>
                  <a:pt x="39" y="215"/>
                </a:lnTo>
                <a:lnTo>
                  <a:pt x="39" y="212"/>
                </a:lnTo>
                <a:lnTo>
                  <a:pt x="39" y="211"/>
                </a:lnTo>
                <a:lnTo>
                  <a:pt x="39" y="209"/>
                </a:lnTo>
                <a:lnTo>
                  <a:pt x="39" y="208"/>
                </a:lnTo>
                <a:lnTo>
                  <a:pt x="39" y="207"/>
                </a:lnTo>
                <a:lnTo>
                  <a:pt x="39" y="201"/>
                </a:lnTo>
                <a:lnTo>
                  <a:pt x="39" y="197"/>
                </a:lnTo>
                <a:lnTo>
                  <a:pt x="39" y="192"/>
                </a:lnTo>
                <a:lnTo>
                  <a:pt x="39" y="186"/>
                </a:lnTo>
                <a:lnTo>
                  <a:pt x="39" y="174"/>
                </a:lnTo>
                <a:lnTo>
                  <a:pt x="39" y="163"/>
                </a:lnTo>
                <a:lnTo>
                  <a:pt x="39" y="162"/>
                </a:lnTo>
                <a:lnTo>
                  <a:pt x="39" y="159"/>
                </a:lnTo>
                <a:lnTo>
                  <a:pt x="39" y="155"/>
                </a:lnTo>
                <a:lnTo>
                  <a:pt x="39" y="152"/>
                </a:lnTo>
                <a:lnTo>
                  <a:pt x="39" y="150"/>
                </a:lnTo>
                <a:lnTo>
                  <a:pt x="39" y="148"/>
                </a:lnTo>
                <a:lnTo>
                  <a:pt x="39" y="147"/>
                </a:lnTo>
                <a:lnTo>
                  <a:pt x="39" y="142"/>
                </a:lnTo>
                <a:lnTo>
                  <a:pt x="39" y="141"/>
                </a:lnTo>
                <a:lnTo>
                  <a:pt x="39" y="139"/>
                </a:lnTo>
                <a:lnTo>
                  <a:pt x="39" y="137"/>
                </a:lnTo>
                <a:lnTo>
                  <a:pt x="39" y="128"/>
                </a:lnTo>
                <a:lnTo>
                  <a:pt x="39" y="124"/>
                </a:lnTo>
                <a:lnTo>
                  <a:pt x="39" y="123"/>
                </a:lnTo>
                <a:lnTo>
                  <a:pt x="39" y="121"/>
                </a:lnTo>
                <a:lnTo>
                  <a:pt x="39" y="120"/>
                </a:lnTo>
                <a:lnTo>
                  <a:pt x="39" y="115"/>
                </a:lnTo>
                <a:lnTo>
                  <a:pt x="39" y="114"/>
                </a:lnTo>
                <a:lnTo>
                  <a:pt x="39" y="112"/>
                </a:lnTo>
                <a:lnTo>
                  <a:pt x="39" y="111"/>
                </a:lnTo>
                <a:lnTo>
                  <a:pt x="39" y="106"/>
                </a:lnTo>
                <a:lnTo>
                  <a:pt x="39" y="105"/>
                </a:lnTo>
                <a:lnTo>
                  <a:pt x="39" y="99"/>
                </a:lnTo>
                <a:lnTo>
                  <a:pt x="39" y="98"/>
                </a:lnTo>
                <a:lnTo>
                  <a:pt x="39" y="97"/>
                </a:lnTo>
                <a:lnTo>
                  <a:pt x="39" y="96"/>
                </a:lnTo>
                <a:lnTo>
                  <a:pt x="39" y="94"/>
                </a:lnTo>
                <a:lnTo>
                  <a:pt x="39" y="92"/>
                </a:lnTo>
                <a:lnTo>
                  <a:pt x="39" y="91"/>
                </a:lnTo>
                <a:lnTo>
                  <a:pt x="39" y="90"/>
                </a:lnTo>
                <a:lnTo>
                  <a:pt x="39" y="89"/>
                </a:lnTo>
                <a:lnTo>
                  <a:pt x="39" y="88"/>
                </a:lnTo>
                <a:lnTo>
                  <a:pt x="39" y="82"/>
                </a:lnTo>
                <a:lnTo>
                  <a:pt x="39" y="81"/>
                </a:lnTo>
                <a:lnTo>
                  <a:pt x="39" y="80"/>
                </a:lnTo>
                <a:lnTo>
                  <a:pt x="39" y="78"/>
                </a:lnTo>
                <a:lnTo>
                  <a:pt x="39" y="77"/>
                </a:lnTo>
                <a:lnTo>
                  <a:pt x="39" y="74"/>
                </a:lnTo>
                <a:lnTo>
                  <a:pt x="39" y="66"/>
                </a:lnTo>
                <a:lnTo>
                  <a:pt x="39" y="64"/>
                </a:lnTo>
                <a:lnTo>
                  <a:pt x="39" y="63"/>
                </a:lnTo>
                <a:lnTo>
                  <a:pt x="39" y="62"/>
                </a:lnTo>
                <a:lnTo>
                  <a:pt x="39" y="49"/>
                </a:lnTo>
                <a:lnTo>
                  <a:pt x="39" y="44"/>
                </a:lnTo>
                <a:lnTo>
                  <a:pt x="39" y="39"/>
                </a:lnTo>
                <a:lnTo>
                  <a:pt x="39" y="38"/>
                </a:lnTo>
                <a:lnTo>
                  <a:pt x="39" y="37"/>
                </a:lnTo>
                <a:lnTo>
                  <a:pt x="39" y="36"/>
                </a:lnTo>
                <a:lnTo>
                  <a:pt x="39" y="35"/>
                </a:lnTo>
                <a:lnTo>
                  <a:pt x="39" y="27"/>
                </a:lnTo>
                <a:lnTo>
                  <a:pt x="39" y="26"/>
                </a:lnTo>
                <a:lnTo>
                  <a:pt x="39" y="21"/>
                </a:lnTo>
                <a:lnTo>
                  <a:pt x="39" y="20"/>
                </a:lnTo>
                <a:lnTo>
                  <a:pt x="39" y="14"/>
                </a:lnTo>
                <a:lnTo>
                  <a:pt x="39" y="13"/>
                </a:lnTo>
                <a:lnTo>
                  <a:pt x="39" y="12"/>
                </a:lnTo>
                <a:lnTo>
                  <a:pt x="39" y="11"/>
                </a:lnTo>
                <a:lnTo>
                  <a:pt x="39" y="9"/>
                </a:lnTo>
                <a:lnTo>
                  <a:pt x="39" y="7"/>
                </a:lnTo>
                <a:lnTo>
                  <a:pt x="39" y="6"/>
                </a:lnTo>
                <a:lnTo>
                  <a:pt x="39" y="5"/>
                </a:lnTo>
                <a:lnTo>
                  <a:pt x="39" y="4"/>
                </a:lnTo>
                <a:lnTo>
                  <a:pt x="39" y="2"/>
                </a:lnTo>
                <a:lnTo>
                  <a:pt x="39" y="1"/>
                </a:lnTo>
                <a:lnTo>
                  <a:pt x="41" y="1"/>
                </a:lnTo>
                <a:lnTo>
                  <a:pt x="42" y="1"/>
                </a:lnTo>
                <a:lnTo>
                  <a:pt x="44" y="1"/>
                </a:lnTo>
                <a:lnTo>
                  <a:pt x="46" y="1"/>
                </a:lnTo>
                <a:lnTo>
                  <a:pt x="50" y="1"/>
                </a:lnTo>
                <a:lnTo>
                  <a:pt x="59" y="1"/>
                </a:lnTo>
                <a:lnTo>
                  <a:pt x="62" y="1"/>
                </a:lnTo>
                <a:lnTo>
                  <a:pt x="68" y="1"/>
                </a:lnTo>
                <a:lnTo>
                  <a:pt x="72" y="1"/>
                </a:lnTo>
                <a:lnTo>
                  <a:pt x="73" y="1"/>
                </a:lnTo>
                <a:lnTo>
                  <a:pt x="75" y="1"/>
                </a:lnTo>
                <a:lnTo>
                  <a:pt x="77" y="1"/>
                </a:lnTo>
                <a:lnTo>
                  <a:pt x="88" y="1"/>
                </a:lnTo>
                <a:lnTo>
                  <a:pt x="90" y="1"/>
                </a:lnTo>
                <a:lnTo>
                  <a:pt x="92" y="1"/>
                </a:lnTo>
                <a:lnTo>
                  <a:pt x="94" y="1"/>
                </a:lnTo>
                <a:lnTo>
                  <a:pt x="100" y="1"/>
                </a:lnTo>
                <a:lnTo>
                  <a:pt x="104" y="1"/>
                </a:lnTo>
                <a:lnTo>
                  <a:pt x="112" y="1"/>
                </a:lnTo>
                <a:lnTo>
                  <a:pt x="122" y="1"/>
                </a:lnTo>
                <a:lnTo>
                  <a:pt x="123" y="1"/>
                </a:lnTo>
                <a:lnTo>
                  <a:pt x="132" y="1"/>
                </a:lnTo>
                <a:lnTo>
                  <a:pt x="135" y="0"/>
                </a:lnTo>
                <a:lnTo>
                  <a:pt x="136" y="0"/>
                </a:lnTo>
                <a:lnTo>
                  <a:pt x="136" y="3"/>
                </a:lnTo>
                <a:lnTo>
                  <a:pt x="136" y="6"/>
                </a:lnTo>
                <a:lnTo>
                  <a:pt x="136" y="7"/>
                </a:lnTo>
                <a:lnTo>
                  <a:pt x="136" y="11"/>
                </a:lnTo>
                <a:lnTo>
                  <a:pt x="136" y="12"/>
                </a:lnTo>
                <a:lnTo>
                  <a:pt x="137" y="14"/>
                </a:lnTo>
                <a:lnTo>
                  <a:pt x="139" y="15"/>
                </a:lnTo>
                <a:lnTo>
                  <a:pt x="141" y="18"/>
                </a:lnTo>
                <a:lnTo>
                  <a:pt x="143" y="18"/>
                </a:lnTo>
                <a:lnTo>
                  <a:pt x="143" y="19"/>
                </a:lnTo>
                <a:lnTo>
                  <a:pt x="144" y="20"/>
                </a:lnTo>
                <a:lnTo>
                  <a:pt x="145" y="23"/>
                </a:lnTo>
                <a:lnTo>
                  <a:pt x="146" y="26"/>
                </a:lnTo>
                <a:lnTo>
                  <a:pt x="148" y="27"/>
                </a:lnTo>
                <a:lnTo>
                  <a:pt x="149" y="28"/>
                </a:lnTo>
                <a:lnTo>
                  <a:pt x="150" y="28"/>
                </a:lnTo>
                <a:lnTo>
                  <a:pt x="151" y="29"/>
                </a:lnTo>
                <a:lnTo>
                  <a:pt x="152" y="29"/>
                </a:lnTo>
                <a:lnTo>
                  <a:pt x="155" y="28"/>
                </a:lnTo>
                <a:lnTo>
                  <a:pt x="155" y="27"/>
                </a:lnTo>
                <a:lnTo>
                  <a:pt x="155" y="26"/>
                </a:lnTo>
                <a:lnTo>
                  <a:pt x="152" y="23"/>
                </a:lnTo>
                <a:lnTo>
                  <a:pt x="152" y="22"/>
                </a:lnTo>
                <a:lnTo>
                  <a:pt x="152" y="21"/>
                </a:lnTo>
                <a:lnTo>
                  <a:pt x="155" y="21"/>
                </a:lnTo>
                <a:lnTo>
                  <a:pt x="156" y="22"/>
                </a:lnTo>
                <a:lnTo>
                  <a:pt x="157" y="22"/>
                </a:lnTo>
                <a:lnTo>
                  <a:pt x="157" y="23"/>
                </a:lnTo>
                <a:lnTo>
                  <a:pt x="158" y="23"/>
                </a:lnTo>
                <a:lnTo>
                  <a:pt x="159" y="23"/>
                </a:lnTo>
                <a:lnTo>
                  <a:pt x="161" y="23"/>
                </a:lnTo>
                <a:lnTo>
                  <a:pt x="163" y="23"/>
                </a:lnTo>
                <a:lnTo>
                  <a:pt x="165" y="26"/>
                </a:lnTo>
                <a:lnTo>
                  <a:pt x="166" y="26"/>
                </a:lnTo>
                <a:lnTo>
                  <a:pt x="166" y="27"/>
                </a:lnTo>
                <a:lnTo>
                  <a:pt x="169" y="28"/>
                </a:lnTo>
                <a:lnTo>
                  <a:pt x="170" y="28"/>
                </a:lnTo>
                <a:lnTo>
                  <a:pt x="171" y="28"/>
                </a:lnTo>
                <a:lnTo>
                  <a:pt x="171" y="29"/>
                </a:lnTo>
                <a:lnTo>
                  <a:pt x="170" y="30"/>
                </a:lnTo>
                <a:lnTo>
                  <a:pt x="170" y="31"/>
                </a:lnTo>
                <a:lnTo>
                  <a:pt x="170" y="32"/>
                </a:lnTo>
                <a:lnTo>
                  <a:pt x="170" y="33"/>
                </a:lnTo>
                <a:lnTo>
                  <a:pt x="169" y="36"/>
                </a:lnTo>
                <a:lnTo>
                  <a:pt x="169" y="37"/>
                </a:lnTo>
                <a:lnTo>
                  <a:pt x="169" y="38"/>
                </a:lnTo>
                <a:lnTo>
                  <a:pt x="169" y="43"/>
                </a:lnTo>
                <a:lnTo>
                  <a:pt x="169" y="45"/>
                </a:lnTo>
                <a:lnTo>
                  <a:pt x="171" y="47"/>
                </a:lnTo>
                <a:lnTo>
                  <a:pt x="172" y="50"/>
                </a:lnTo>
                <a:lnTo>
                  <a:pt x="174" y="53"/>
                </a:lnTo>
                <a:lnTo>
                  <a:pt x="174" y="54"/>
                </a:lnTo>
                <a:lnTo>
                  <a:pt x="176" y="55"/>
                </a:lnTo>
                <a:lnTo>
                  <a:pt x="177" y="57"/>
                </a:lnTo>
                <a:lnTo>
                  <a:pt x="178" y="58"/>
                </a:lnTo>
                <a:lnTo>
                  <a:pt x="179" y="58"/>
                </a:lnTo>
                <a:lnTo>
                  <a:pt x="179" y="60"/>
                </a:lnTo>
                <a:lnTo>
                  <a:pt x="180" y="61"/>
                </a:lnTo>
                <a:lnTo>
                  <a:pt x="180" y="62"/>
                </a:lnTo>
                <a:lnTo>
                  <a:pt x="178" y="67"/>
                </a:lnTo>
                <a:lnTo>
                  <a:pt x="178" y="69"/>
                </a:lnTo>
                <a:lnTo>
                  <a:pt x="177" y="69"/>
                </a:lnTo>
                <a:lnTo>
                  <a:pt x="176" y="67"/>
                </a:lnTo>
                <a:lnTo>
                  <a:pt x="174" y="67"/>
                </a:lnTo>
                <a:lnTo>
                  <a:pt x="174" y="66"/>
                </a:lnTo>
                <a:lnTo>
                  <a:pt x="173" y="66"/>
                </a:lnTo>
                <a:lnTo>
                  <a:pt x="172" y="66"/>
                </a:lnTo>
                <a:lnTo>
                  <a:pt x="171" y="67"/>
                </a:lnTo>
                <a:lnTo>
                  <a:pt x="169" y="69"/>
                </a:lnTo>
                <a:lnTo>
                  <a:pt x="167" y="69"/>
                </a:lnTo>
                <a:lnTo>
                  <a:pt x="166" y="69"/>
                </a:lnTo>
                <a:lnTo>
                  <a:pt x="165" y="67"/>
                </a:lnTo>
                <a:lnTo>
                  <a:pt x="163" y="66"/>
                </a:lnTo>
                <a:lnTo>
                  <a:pt x="162" y="67"/>
                </a:lnTo>
                <a:lnTo>
                  <a:pt x="162" y="69"/>
                </a:lnTo>
                <a:lnTo>
                  <a:pt x="162" y="70"/>
                </a:lnTo>
                <a:lnTo>
                  <a:pt x="163" y="72"/>
                </a:lnTo>
                <a:lnTo>
                  <a:pt x="165" y="73"/>
                </a:lnTo>
                <a:lnTo>
                  <a:pt x="166" y="74"/>
                </a:lnTo>
                <a:lnTo>
                  <a:pt x="169" y="75"/>
                </a:lnTo>
                <a:lnTo>
                  <a:pt x="178" y="75"/>
                </a:lnTo>
                <a:lnTo>
                  <a:pt x="179" y="75"/>
                </a:lnTo>
                <a:lnTo>
                  <a:pt x="180" y="75"/>
                </a:lnTo>
                <a:lnTo>
                  <a:pt x="185" y="75"/>
                </a:lnTo>
                <a:lnTo>
                  <a:pt x="190" y="75"/>
                </a:lnTo>
                <a:lnTo>
                  <a:pt x="192" y="75"/>
                </a:lnTo>
                <a:lnTo>
                  <a:pt x="198" y="75"/>
                </a:lnTo>
                <a:lnTo>
                  <a:pt x="200" y="75"/>
                </a:lnTo>
                <a:lnTo>
                  <a:pt x="202" y="75"/>
                </a:lnTo>
                <a:lnTo>
                  <a:pt x="203" y="75"/>
                </a:lnTo>
                <a:lnTo>
                  <a:pt x="209" y="75"/>
                </a:lnTo>
                <a:lnTo>
                  <a:pt x="212" y="75"/>
                </a:lnTo>
                <a:lnTo>
                  <a:pt x="214" y="75"/>
                </a:lnTo>
                <a:lnTo>
                  <a:pt x="216" y="75"/>
                </a:lnTo>
                <a:lnTo>
                  <a:pt x="220" y="75"/>
                </a:lnTo>
                <a:lnTo>
                  <a:pt x="221" y="75"/>
                </a:lnTo>
                <a:lnTo>
                  <a:pt x="227" y="75"/>
                </a:lnTo>
                <a:lnTo>
                  <a:pt x="231" y="75"/>
                </a:lnTo>
                <a:lnTo>
                  <a:pt x="232" y="75"/>
                </a:lnTo>
                <a:lnTo>
                  <a:pt x="233" y="75"/>
                </a:lnTo>
                <a:lnTo>
                  <a:pt x="234" y="75"/>
                </a:lnTo>
                <a:lnTo>
                  <a:pt x="238" y="75"/>
                </a:lnTo>
                <a:lnTo>
                  <a:pt x="245" y="75"/>
                </a:lnTo>
                <a:lnTo>
                  <a:pt x="248" y="75"/>
                </a:lnTo>
                <a:lnTo>
                  <a:pt x="258" y="75"/>
                </a:lnTo>
                <a:lnTo>
                  <a:pt x="264" y="75"/>
                </a:lnTo>
                <a:lnTo>
                  <a:pt x="271" y="75"/>
                </a:lnTo>
                <a:lnTo>
                  <a:pt x="275" y="75"/>
                </a:lnTo>
                <a:lnTo>
                  <a:pt x="278" y="75"/>
                </a:lnTo>
                <a:lnTo>
                  <a:pt x="281" y="75"/>
                </a:lnTo>
                <a:lnTo>
                  <a:pt x="286" y="75"/>
                </a:lnTo>
                <a:lnTo>
                  <a:pt x="293" y="75"/>
                </a:lnTo>
                <a:lnTo>
                  <a:pt x="294" y="75"/>
                </a:lnTo>
                <a:lnTo>
                  <a:pt x="297" y="75"/>
                </a:lnTo>
                <a:lnTo>
                  <a:pt x="301" y="75"/>
                </a:lnTo>
                <a:lnTo>
                  <a:pt x="302" y="75"/>
                </a:lnTo>
                <a:lnTo>
                  <a:pt x="304" y="75"/>
                </a:lnTo>
                <a:lnTo>
                  <a:pt x="305" y="75"/>
                </a:lnTo>
                <a:lnTo>
                  <a:pt x="308" y="75"/>
                </a:lnTo>
                <a:lnTo>
                  <a:pt x="309" y="75"/>
                </a:lnTo>
                <a:lnTo>
                  <a:pt x="319" y="75"/>
                </a:lnTo>
                <a:lnTo>
                  <a:pt x="325" y="75"/>
                </a:lnTo>
                <a:lnTo>
                  <a:pt x="331" y="75"/>
                </a:lnTo>
                <a:lnTo>
                  <a:pt x="333" y="75"/>
                </a:lnTo>
                <a:lnTo>
                  <a:pt x="334" y="75"/>
                </a:lnTo>
                <a:lnTo>
                  <a:pt x="335" y="75"/>
                </a:lnTo>
                <a:lnTo>
                  <a:pt x="336" y="75"/>
                </a:lnTo>
                <a:lnTo>
                  <a:pt x="343" y="75"/>
                </a:lnTo>
                <a:lnTo>
                  <a:pt x="344" y="75"/>
                </a:lnTo>
                <a:lnTo>
                  <a:pt x="351" y="75"/>
                </a:lnTo>
                <a:lnTo>
                  <a:pt x="352" y="75"/>
                </a:lnTo>
                <a:lnTo>
                  <a:pt x="354" y="75"/>
                </a:lnTo>
                <a:lnTo>
                  <a:pt x="355" y="75"/>
                </a:lnTo>
                <a:lnTo>
                  <a:pt x="357" y="75"/>
                </a:lnTo>
                <a:lnTo>
                  <a:pt x="359" y="75"/>
                </a:lnTo>
                <a:lnTo>
                  <a:pt x="362" y="75"/>
                </a:lnTo>
                <a:lnTo>
                  <a:pt x="363" y="75"/>
                </a:lnTo>
                <a:lnTo>
                  <a:pt x="365" y="75"/>
                </a:lnTo>
                <a:lnTo>
                  <a:pt x="369" y="75"/>
                </a:lnTo>
                <a:lnTo>
                  <a:pt x="378" y="75"/>
                </a:lnTo>
                <a:lnTo>
                  <a:pt x="380" y="75"/>
                </a:lnTo>
                <a:lnTo>
                  <a:pt x="381" y="75"/>
                </a:lnTo>
                <a:lnTo>
                  <a:pt x="382" y="75"/>
                </a:lnTo>
                <a:lnTo>
                  <a:pt x="384" y="75"/>
                </a:lnTo>
                <a:lnTo>
                  <a:pt x="387" y="75"/>
                </a:lnTo>
                <a:lnTo>
                  <a:pt x="389" y="75"/>
                </a:lnTo>
                <a:lnTo>
                  <a:pt x="391" y="75"/>
                </a:lnTo>
                <a:lnTo>
                  <a:pt x="392" y="75"/>
                </a:lnTo>
                <a:lnTo>
                  <a:pt x="398" y="75"/>
                </a:lnTo>
                <a:lnTo>
                  <a:pt x="409" y="75"/>
                </a:lnTo>
                <a:lnTo>
                  <a:pt x="416" y="75"/>
                </a:lnTo>
                <a:lnTo>
                  <a:pt x="416" y="88"/>
                </a:lnTo>
                <a:lnTo>
                  <a:pt x="416" y="94"/>
                </a:lnTo>
                <a:lnTo>
                  <a:pt x="416" y="96"/>
                </a:lnTo>
                <a:lnTo>
                  <a:pt x="416" y="99"/>
                </a:lnTo>
                <a:lnTo>
                  <a:pt x="416" y="105"/>
                </a:lnTo>
                <a:lnTo>
                  <a:pt x="410" y="105"/>
                </a:lnTo>
                <a:lnTo>
                  <a:pt x="403" y="105"/>
                </a:lnTo>
                <a:lnTo>
                  <a:pt x="403" y="112"/>
                </a:lnTo>
                <a:lnTo>
                  <a:pt x="403" y="122"/>
                </a:lnTo>
                <a:lnTo>
                  <a:pt x="403" y="131"/>
                </a:lnTo>
                <a:lnTo>
                  <a:pt x="400" y="131"/>
                </a:lnTo>
                <a:lnTo>
                  <a:pt x="400" y="135"/>
                </a:lnTo>
                <a:lnTo>
                  <a:pt x="400" y="137"/>
                </a:lnTo>
                <a:lnTo>
                  <a:pt x="400" y="138"/>
                </a:lnTo>
                <a:lnTo>
                  <a:pt x="398" y="138"/>
                </a:lnTo>
                <a:lnTo>
                  <a:pt x="397" y="138"/>
                </a:lnTo>
                <a:lnTo>
                  <a:pt x="397" y="139"/>
                </a:lnTo>
                <a:lnTo>
                  <a:pt x="397" y="146"/>
                </a:lnTo>
                <a:lnTo>
                  <a:pt x="393" y="146"/>
                </a:lnTo>
                <a:lnTo>
                  <a:pt x="395" y="150"/>
                </a:lnTo>
                <a:lnTo>
                  <a:pt x="390" y="150"/>
                </a:lnTo>
                <a:lnTo>
                  <a:pt x="388" y="150"/>
                </a:lnTo>
                <a:lnTo>
                  <a:pt x="387" y="150"/>
                </a:lnTo>
                <a:lnTo>
                  <a:pt x="386" y="150"/>
                </a:lnTo>
                <a:lnTo>
                  <a:pt x="384" y="151"/>
                </a:lnTo>
                <a:lnTo>
                  <a:pt x="382" y="151"/>
                </a:lnTo>
                <a:lnTo>
                  <a:pt x="382" y="152"/>
                </a:lnTo>
                <a:lnTo>
                  <a:pt x="381" y="154"/>
                </a:lnTo>
                <a:lnTo>
                  <a:pt x="380" y="155"/>
                </a:lnTo>
                <a:lnTo>
                  <a:pt x="379" y="155"/>
                </a:lnTo>
                <a:lnTo>
                  <a:pt x="379" y="156"/>
                </a:lnTo>
                <a:lnTo>
                  <a:pt x="378" y="157"/>
                </a:lnTo>
                <a:lnTo>
                  <a:pt x="377" y="157"/>
                </a:lnTo>
                <a:lnTo>
                  <a:pt x="376" y="158"/>
                </a:lnTo>
                <a:lnTo>
                  <a:pt x="375" y="158"/>
                </a:lnTo>
                <a:lnTo>
                  <a:pt x="375" y="159"/>
                </a:lnTo>
                <a:lnTo>
                  <a:pt x="374" y="160"/>
                </a:lnTo>
                <a:lnTo>
                  <a:pt x="373" y="160"/>
                </a:lnTo>
                <a:lnTo>
                  <a:pt x="371" y="162"/>
                </a:lnTo>
                <a:lnTo>
                  <a:pt x="371" y="163"/>
                </a:lnTo>
                <a:lnTo>
                  <a:pt x="369" y="163"/>
                </a:lnTo>
                <a:lnTo>
                  <a:pt x="369" y="165"/>
                </a:lnTo>
                <a:lnTo>
                  <a:pt x="368" y="165"/>
                </a:lnTo>
                <a:lnTo>
                  <a:pt x="368" y="166"/>
                </a:lnTo>
                <a:lnTo>
                  <a:pt x="368" y="167"/>
                </a:lnTo>
                <a:lnTo>
                  <a:pt x="367" y="168"/>
                </a:lnTo>
                <a:lnTo>
                  <a:pt x="367" y="169"/>
                </a:lnTo>
                <a:lnTo>
                  <a:pt x="367" y="171"/>
                </a:lnTo>
                <a:lnTo>
                  <a:pt x="367" y="172"/>
                </a:lnTo>
                <a:lnTo>
                  <a:pt x="367" y="173"/>
                </a:lnTo>
                <a:lnTo>
                  <a:pt x="368" y="174"/>
                </a:lnTo>
                <a:lnTo>
                  <a:pt x="369" y="175"/>
                </a:lnTo>
                <a:lnTo>
                  <a:pt x="371" y="176"/>
                </a:lnTo>
                <a:lnTo>
                  <a:pt x="371" y="177"/>
                </a:lnTo>
                <a:lnTo>
                  <a:pt x="373" y="178"/>
                </a:lnTo>
                <a:lnTo>
                  <a:pt x="373" y="181"/>
                </a:lnTo>
                <a:lnTo>
                  <a:pt x="373" y="182"/>
                </a:lnTo>
                <a:lnTo>
                  <a:pt x="373" y="183"/>
                </a:lnTo>
                <a:lnTo>
                  <a:pt x="374" y="183"/>
                </a:lnTo>
                <a:lnTo>
                  <a:pt x="374" y="184"/>
                </a:lnTo>
                <a:lnTo>
                  <a:pt x="374" y="185"/>
                </a:lnTo>
                <a:lnTo>
                  <a:pt x="374" y="186"/>
                </a:lnTo>
                <a:lnTo>
                  <a:pt x="374" y="188"/>
                </a:lnTo>
                <a:lnTo>
                  <a:pt x="374" y="189"/>
                </a:lnTo>
                <a:lnTo>
                  <a:pt x="374" y="190"/>
                </a:lnTo>
                <a:lnTo>
                  <a:pt x="374" y="191"/>
                </a:lnTo>
                <a:lnTo>
                  <a:pt x="374" y="192"/>
                </a:lnTo>
                <a:lnTo>
                  <a:pt x="374" y="193"/>
                </a:lnTo>
                <a:lnTo>
                  <a:pt x="374" y="194"/>
                </a:lnTo>
                <a:lnTo>
                  <a:pt x="374" y="197"/>
                </a:lnTo>
                <a:lnTo>
                  <a:pt x="374" y="198"/>
                </a:lnTo>
                <a:lnTo>
                  <a:pt x="374" y="199"/>
                </a:lnTo>
                <a:lnTo>
                  <a:pt x="374" y="200"/>
                </a:lnTo>
                <a:lnTo>
                  <a:pt x="373" y="201"/>
                </a:lnTo>
                <a:lnTo>
                  <a:pt x="371" y="201"/>
                </a:lnTo>
                <a:lnTo>
                  <a:pt x="371" y="202"/>
                </a:lnTo>
                <a:lnTo>
                  <a:pt x="369" y="202"/>
                </a:lnTo>
                <a:lnTo>
                  <a:pt x="368" y="203"/>
                </a:lnTo>
                <a:lnTo>
                  <a:pt x="368" y="205"/>
                </a:lnTo>
                <a:lnTo>
                  <a:pt x="367" y="206"/>
                </a:lnTo>
                <a:lnTo>
                  <a:pt x="366" y="207"/>
                </a:lnTo>
                <a:lnTo>
                  <a:pt x="366" y="208"/>
                </a:lnTo>
                <a:lnTo>
                  <a:pt x="365" y="209"/>
                </a:lnTo>
                <a:lnTo>
                  <a:pt x="365" y="211"/>
                </a:lnTo>
                <a:lnTo>
                  <a:pt x="364" y="212"/>
                </a:lnTo>
                <a:lnTo>
                  <a:pt x="364" y="214"/>
                </a:lnTo>
                <a:lnTo>
                  <a:pt x="364" y="215"/>
                </a:lnTo>
                <a:lnTo>
                  <a:pt x="364" y="216"/>
                </a:lnTo>
                <a:lnTo>
                  <a:pt x="364" y="218"/>
                </a:lnTo>
                <a:lnTo>
                  <a:pt x="365" y="219"/>
                </a:lnTo>
                <a:lnTo>
                  <a:pt x="365" y="220"/>
                </a:lnTo>
                <a:lnTo>
                  <a:pt x="365" y="222"/>
                </a:lnTo>
                <a:lnTo>
                  <a:pt x="366" y="223"/>
                </a:lnTo>
                <a:lnTo>
                  <a:pt x="366" y="224"/>
                </a:lnTo>
                <a:lnTo>
                  <a:pt x="367" y="224"/>
                </a:lnTo>
                <a:lnTo>
                  <a:pt x="367" y="225"/>
                </a:lnTo>
                <a:lnTo>
                  <a:pt x="368" y="228"/>
                </a:lnTo>
                <a:lnTo>
                  <a:pt x="369" y="228"/>
                </a:lnTo>
                <a:lnTo>
                  <a:pt x="371" y="229"/>
                </a:lnTo>
                <a:lnTo>
                  <a:pt x="371" y="231"/>
                </a:lnTo>
                <a:lnTo>
                  <a:pt x="373" y="231"/>
                </a:lnTo>
                <a:lnTo>
                  <a:pt x="374" y="232"/>
                </a:lnTo>
                <a:lnTo>
                  <a:pt x="374" y="233"/>
                </a:lnTo>
                <a:lnTo>
                  <a:pt x="375" y="233"/>
                </a:lnTo>
                <a:lnTo>
                  <a:pt x="375" y="234"/>
                </a:lnTo>
                <a:lnTo>
                  <a:pt x="375" y="235"/>
                </a:lnTo>
                <a:lnTo>
                  <a:pt x="376" y="235"/>
                </a:lnTo>
                <a:lnTo>
                  <a:pt x="376" y="236"/>
                </a:lnTo>
                <a:lnTo>
                  <a:pt x="376" y="237"/>
                </a:lnTo>
                <a:lnTo>
                  <a:pt x="377" y="237"/>
                </a:lnTo>
                <a:lnTo>
                  <a:pt x="377" y="239"/>
                </a:lnTo>
                <a:lnTo>
                  <a:pt x="377" y="240"/>
                </a:lnTo>
                <a:lnTo>
                  <a:pt x="378" y="240"/>
                </a:lnTo>
                <a:lnTo>
                  <a:pt x="378" y="241"/>
                </a:lnTo>
                <a:lnTo>
                  <a:pt x="379" y="241"/>
                </a:lnTo>
                <a:lnTo>
                  <a:pt x="379" y="243"/>
                </a:lnTo>
                <a:lnTo>
                  <a:pt x="380" y="243"/>
                </a:lnTo>
                <a:lnTo>
                  <a:pt x="380" y="244"/>
                </a:lnTo>
                <a:lnTo>
                  <a:pt x="381" y="244"/>
                </a:lnTo>
                <a:lnTo>
                  <a:pt x="382" y="245"/>
                </a:lnTo>
                <a:lnTo>
                  <a:pt x="384" y="245"/>
                </a:lnTo>
                <a:lnTo>
                  <a:pt x="386" y="245"/>
                </a:lnTo>
                <a:lnTo>
                  <a:pt x="387" y="245"/>
                </a:lnTo>
                <a:lnTo>
                  <a:pt x="388" y="246"/>
                </a:lnTo>
                <a:lnTo>
                  <a:pt x="389" y="246"/>
                </a:lnTo>
                <a:lnTo>
                  <a:pt x="391" y="246"/>
                </a:lnTo>
                <a:lnTo>
                  <a:pt x="393" y="246"/>
                </a:lnTo>
                <a:lnTo>
                  <a:pt x="396" y="246"/>
                </a:lnTo>
                <a:lnTo>
                  <a:pt x="398" y="248"/>
                </a:lnTo>
                <a:lnTo>
                  <a:pt x="401" y="250"/>
                </a:lnTo>
                <a:lnTo>
                  <a:pt x="401" y="251"/>
                </a:lnTo>
                <a:lnTo>
                  <a:pt x="402" y="254"/>
                </a:lnTo>
                <a:lnTo>
                  <a:pt x="402" y="258"/>
                </a:lnTo>
                <a:lnTo>
                  <a:pt x="401" y="263"/>
                </a:lnTo>
                <a:lnTo>
                  <a:pt x="400" y="266"/>
                </a:lnTo>
                <a:lnTo>
                  <a:pt x="397" y="267"/>
                </a:lnTo>
                <a:lnTo>
                  <a:pt x="395" y="269"/>
                </a:lnTo>
                <a:lnTo>
                  <a:pt x="393" y="269"/>
                </a:lnTo>
                <a:lnTo>
                  <a:pt x="392" y="271"/>
                </a:lnTo>
                <a:lnTo>
                  <a:pt x="391" y="275"/>
                </a:lnTo>
                <a:lnTo>
                  <a:pt x="388" y="278"/>
                </a:lnTo>
                <a:lnTo>
                  <a:pt x="387" y="278"/>
                </a:lnTo>
                <a:lnTo>
                  <a:pt x="386" y="279"/>
                </a:lnTo>
                <a:lnTo>
                  <a:pt x="384" y="280"/>
                </a:lnTo>
                <a:lnTo>
                  <a:pt x="384" y="282"/>
                </a:lnTo>
                <a:lnTo>
                  <a:pt x="384" y="284"/>
                </a:lnTo>
                <a:lnTo>
                  <a:pt x="386" y="285"/>
                </a:lnTo>
                <a:lnTo>
                  <a:pt x="384" y="286"/>
                </a:lnTo>
                <a:lnTo>
                  <a:pt x="382" y="290"/>
                </a:lnTo>
                <a:lnTo>
                  <a:pt x="379" y="291"/>
                </a:lnTo>
                <a:lnTo>
                  <a:pt x="376" y="293"/>
                </a:lnTo>
                <a:lnTo>
                  <a:pt x="375" y="296"/>
                </a:lnTo>
                <a:lnTo>
                  <a:pt x="376" y="299"/>
                </a:lnTo>
                <a:lnTo>
                  <a:pt x="375" y="299"/>
                </a:lnTo>
                <a:lnTo>
                  <a:pt x="369" y="299"/>
                </a:lnTo>
                <a:lnTo>
                  <a:pt x="364" y="299"/>
                </a:lnTo>
                <a:lnTo>
                  <a:pt x="362" y="299"/>
                </a:lnTo>
                <a:lnTo>
                  <a:pt x="359" y="299"/>
                </a:lnTo>
                <a:lnTo>
                  <a:pt x="357" y="299"/>
                </a:lnTo>
                <a:lnTo>
                  <a:pt x="354" y="299"/>
                </a:lnTo>
                <a:lnTo>
                  <a:pt x="349" y="299"/>
                </a:lnTo>
                <a:lnTo>
                  <a:pt x="345" y="299"/>
                </a:lnTo>
                <a:lnTo>
                  <a:pt x="343" y="2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2" name="Freeform 341"/>
          <p:cNvSpPr>
            <a:spLocks/>
          </p:cNvSpPr>
          <p:nvPr/>
        </p:nvSpPr>
        <p:spPr bwMode="auto">
          <a:xfrm>
            <a:off x="8845551" y="2460626"/>
            <a:ext cx="601663" cy="479425"/>
          </a:xfrm>
          <a:custGeom>
            <a:avLst/>
            <a:gdLst>
              <a:gd name="T0" fmla="*/ 2147483646 w 417"/>
              <a:gd name="T1" fmla="*/ 2147483646 h 342"/>
              <a:gd name="T2" fmla="*/ 2147483646 w 417"/>
              <a:gd name="T3" fmla="*/ 2147483646 h 342"/>
              <a:gd name="T4" fmla="*/ 2147483646 w 417"/>
              <a:gd name="T5" fmla="*/ 2147483646 h 342"/>
              <a:gd name="T6" fmla="*/ 2147483646 w 417"/>
              <a:gd name="T7" fmla="*/ 2147483646 h 342"/>
              <a:gd name="T8" fmla="*/ 2147483646 w 417"/>
              <a:gd name="T9" fmla="*/ 2147483646 h 342"/>
              <a:gd name="T10" fmla="*/ 2147483646 w 417"/>
              <a:gd name="T11" fmla="*/ 2147483646 h 342"/>
              <a:gd name="T12" fmla="*/ 2147483646 w 417"/>
              <a:gd name="T13" fmla="*/ 2147483646 h 342"/>
              <a:gd name="T14" fmla="*/ 2147483646 w 417"/>
              <a:gd name="T15" fmla="*/ 2147483646 h 342"/>
              <a:gd name="T16" fmla="*/ 2147483646 w 417"/>
              <a:gd name="T17" fmla="*/ 2147483646 h 342"/>
              <a:gd name="T18" fmla="*/ 2147483646 w 417"/>
              <a:gd name="T19" fmla="*/ 2147483646 h 342"/>
              <a:gd name="T20" fmla="*/ 2147483646 w 417"/>
              <a:gd name="T21" fmla="*/ 2147483646 h 342"/>
              <a:gd name="T22" fmla="*/ 2147483646 w 417"/>
              <a:gd name="T23" fmla="*/ 2147483646 h 342"/>
              <a:gd name="T24" fmla="*/ 2147483646 w 417"/>
              <a:gd name="T25" fmla="*/ 2147483646 h 342"/>
              <a:gd name="T26" fmla="*/ 2147483646 w 417"/>
              <a:gd name="T27" fmla="*/ 2147483646 h 342"/>
              <a:gd name="T28" fmla="*/ 2147483646 w 417"/>
              <a:gd name="T29" fmla="*/ 2147483646 h 342"/>
              <a:gd name="T30" fmla="*/ 2147483646 w 417"/>
              <a:gd name="T31" fmla="*/ 2147483646 h 342"/>
              <a:gd name="T32" fmla="*/ 0 w 417"/>
              <a:gd name="T33" fmla="*/ 2147483646 h 342"/>
              <a:gd name="T34" fmla="*/ 2147483646 w 417"/>
              <a:gd name="T35" fmla="*/ 2147483646 h 342"/>
              <a:gd name="T36" fmla="*/ 2147483646 w 417"/>
              <a:gd name="T37" fmla="*/ 2147483646 h 342"/>
              <a:gd name="T38" fmla="*/ 2147483646 w 417"/>
              <a:gd name="T39" fmla="*/ 2147483646 h 342"/>
              <a:gd name="T40" fmla="*/ 2147483646 w 417"/>
              <a:gd name="T41" fmla="*/ 2147483646 h 342"/>
              <a:gd name="T42" fmla="*/ 2147483646 w 417"/>
              <a:gd name="T43" fmla="*/ 2147483646 h 342"/>
              <a:gd name="T44" fmla="*/ 2147483646 w 417"/>
              <a:gd name="T45" fmla="*/ 2147483646 h 342"/>
              <a:gd name="T46" fmla="*/ 2147483646 w 417"/>
              <a:gd name="T47" fmla="*/ 2147483646 h 342"/>
              <a:gd name="T48" fmla="*/ 2147483646 w 417"/>
              <a:gd name="T49" fmla="*/ 2147483646 h 342"/>
              <a:gd name="T50" fmla="*/ 2147483646 w 417"/>
              <a:gd name="T51" fmla="*/ 2147483646 h 342"/>
              <a:gd name="T52" fmla="*/ 2147483646 w 417"/>
              <a:gd name="T53" fmla="*/ 2147483646 h 342"/>
              <a:gd name="T54" fmla="*/ 2147483646 w 417"/>
              <a:gd name="T55" fmla="*/ 2147483646 h 342"/>
              <a:gd name="T56" fmla="*/ 2147483646 w 417"/>
              <a:gd name="T57" fmla="*/ 2147483646 h 342"/>
              <a:gd name="T58" fmla="*/ 2147483646 w 417"/>
              <a:gd name="T59" fmla="*/ 2147483646 h 342"/>
              <a:gd name="T60" fmla="*/ 2147483646 w 417"/>
              <a:gd name="T61" fmla="*/ 2147483646 h 342"/>
              <a:gd name="T62" fmla="*/ 2147483646 w 417"/>
              <a:gd name="T63" fmla="*/ 2147483646 h 342"/>
              <a:gd name="T64" fmla="*/ 2147483646 w 417"/>
              <a:gd name="T65" fmla="*/ 2147483646 h 342"/>
              <a:gd name="T66" fmla="*/ 2147483646 w 417"/>
              <a:gd name="T67" fmla="*/ 2147483646 h 342"/>
              <a:gd name="T68" fmla="*/ 2147483646 w 417"/>
              <a:gd name="T69" fmla="*/ 2147483646 h 342"/>
              <a:gd name="T70" fmla="*/ 2147483646 w 417"/>
              <a:gd name="T71" fmla="*/ 2147483646 h 342"/>
              <a:gd name="T72" fmla="*/ 2147483646 w 417"/>
              <a:gd name="T73" fmla="*/ 2147483646 h 342"/>
              <a:gd name="T74" fmla="*/ 2147483646 w 417"/>
              <a:gd name="T75" fmla="*/ 2147483646 h 342"/>
              <a:gd name="T76" fmla="*/ 2147483646 w 417"/>
              <a:gd name="T77" fmla="*/ 2147483646 h 342"/>
              <a:gd name="T78" fmla="*/ 2147483646 w 417"/>
              <a:gd name="T79" fmla="*/ 2147483646 h 342"/>
              <a:gd name="T80" fmla="*/ 2147483646 w 417"/>
              <a:gd name="T81" fmla="*/ 2147483646 h 342"/>
              <a:gd name="T82" fmla="*/ 2147483646 w 417"/>
              <a:gd name="T83" fmla="*/ 2147483646 h 342"/>
              <a:gd name="T84" fmla="*/ 2147483646 w 417"/>
              <a:gd name="T85" fmla="*/ 2147483646 h 342"/>
              <a:gd name="T86" fmla="*/ 2147483646 w 417"/>
              <a:gd name="T87" fmla="*/ 2147483646 h 342"/>
              <a:gd name="T88" fmla="*/ 2147483646 w 417"/>
              <a:gd name="T89" fmla="*/ 2147483646 h 342"/>
              <a:gd name="T90" fmla="*/ 2147483646 w 417"/>
              <a:gd name="T91" fmla="*/ 2147483646 h 342"/>
              <a:gd name="T92" fmla="*/ 2147483646 w 417"/>
              <a:gd name="T93" fmla="*/ 2147483646 h 342"/>
              <a:gd name="T94" fmla="*/ 2147483646 w 417"/>
              <a:gd name="T95" fmla="*/ 2147483646 h 342"/>
              <a:gd name="T96" fmla="*/ 2147483646 w 417"/>
              <a:gd name="T97" fmla="*/ 2147483646 h 342"/>
              <a:gd name="T98" fmla="*/ 2147483646 w 417"/>
              <a:gd name="T99" fmla="*/ 2147483646 h 342"/>
              <a:gd name="T100" fmla="*/ 2147483646 w 417"/>
              <a:gd name="T101" fmla="*/ 2147483646 h 342"/>
              <a:gd name="T102" fmla="*/ 2147483646 w 417"/>
              <a:gd name="T103" fmla="*/ 2147483646 h 342"/>
              <a:gd name="T104" fmla="*/ 2147483646 w 417"/>
              <a:gd name="T105" fmla="*/ 2147483646 h 342"/>
              <a:gd name="T106" fmla="*/ 2147483646 w 417"/>
              <a:gd name="T107" fmla="*/ 2147483646 h 342"/>
              <a:gd name="T108" fmla="*/ 2147483646 w 417"/>
              <a:gd name="T109" fmla="*/ 2147483646 h 342"/>
              <a:gd name="T110" fmla="*/ 2147483646 w 417"/>
              <a:gd name="T111" fmla="*/ 2147483646 h 342"/>
              <a:gd name="T112" fmla="*/ 2147483646 w 417"/>
              <a:gd name="T113" fmla="*/ 2147483646 h 342"/>
              <a:gd name="T114" fmla="*/ 2147483646 w 417"/>
              <a:gd name="T115" fmla="*/ 2147483646 h 342"/>
              <a:gd name="T116" fmla="*/ 2147483646 w 417"/>
              <a:gd name="T117" fmla="*/ 2147483646 h 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342"/>
              <a:gd name="T179" fmla="*/ 417 w 417"/>
              <a:gd name="T180" fmla="*/ 342 h 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342">
                <a:moveTo>
                  <a:pt x="256" y="310"/>
                </a:moveTo>
                <a:lnTo>
                  <a:pt x="254" y="310"/>
                </a:lnTo>
                <a:lnTo>
                  <a:pt x="253" y="310"/>
                </a:lnTo>
                <a:lnTo>
                  <a:pt x="252" y="310"/>
                </a:lnTo>
                <a:lnTo>
                  <a:pt x="250" y="309"/>
                </a:lnTo>
                <a:lnTo>
                  <a:pt x="249" y="309"/>
                </a:lnTo>
                <a:lnTo>
                  <a:pt x="248" y="309"/>
                </a:lnTo>
                <a:lnTo>
                  <a:pt x="247" y="309"/>
                </a:lnTo>
                <a:lnTo>
                  <a:pt x="246" y="308"/>
                </a:lnTo>
                <a:lnTo>
                  <a:pt x="245" y="308"/>
                </a:lnTo>
                <a:lnTo>
                  <a:pt x="244" y="308"/>
                </a:lnTo>
                <a:lnTo>
                  <a:pt x="243" y="308"/>
                </a:lnTo>
                <a:lnTo>
                  <a:pt x="242" y="307"/>
                </a:lnTo>
                <a:lnTo>
                  <a:pt x="239" y="307"/>
                </a:lnTo>
                <a:lnTo>
                  <a:pt x="238" y="307"/>
                </a:lnTo>
                <a:lnTo>
                  <a:pt x="237" y="307"/>
                </a:lnTo>
                <a:lnTo>
                  <a:pt x="236" y="307"/>
                </a:lnTo>
                <a:lnTo>
                  <a:pt x="235" y="307"/>
                </a:lnTo>
                <a:lnTo>
                  <a:pt x="234" y="307"/>
                </a:lnTo>
                <a:lnTo>
                  <a:pt x="233" y="307"/>
                </a:lnTo>
                <a:lnTo>
                  <a:pt x="232" y="307"/>
                </a:lnTo>
                <a:lnTo>
                  <a:pt x="231" y="307"/>
                </a:lnTo>
                <a:lnTo>
                  <a:pt x="230" y="308"/>
                </a:lnTo>
                <a:lnTo>
                  <a:pt x="228" y="308"/>
                </a:lnTo>
                <a:lnTo>
                  <a:pt x="227" y="308"/>
                </a:lnTo>
                <a:lnTo>
                  <a:pt x="226" y="309"/>
                </a:lnTo>
                <a:lnTo>
                  <a:pt x="224" y="309"/>
                </a:lnTo>
                <a:lnTo>
                  <a:pt x="223" y="309"/>
                </a:lnTo>
                <a:lnTo>
                  <a:pt x="222" y="309"/>
                </a:lnTo>
                <a:lnTo>
                  <a:pt x="221" y="310"/>
                </a:lnTo>
                <a:lnTo>
                  <a:pt x="220" y="310"/>
                </a:lnTo>
                <a:lnTo>
                  <a:pt x="219" y="310"/>
                </a:lnTo>
                <a:lnTo>
                  <a:pt x="219" y="311"/>
                </a:lnTo>
                <a:lnTo>
                  <a:pt x="217" y="311"/>
                </a:lnTo>
                <a:lnTo>
                  <a:pt x="216" y="311"/>
                </a:lnTo>
                <a:lnTo>
                  <a:pt x="206" y="314"/>
                </a:lnTo>
                <a:lnTo>
                  <a:pt x="203" y="317"/>
                </a:lnTo>
                <a:lnTo>
                  <a:pt x="200" y="317"/>
                </a:lnTo>
                <a:lnTo>
                  <a:pt x="198" y="318"/>
                </a:lnTo>
                <a:lnTo>
                  <a:pt x="195" y="318"/>
                </a:lnTo>
                <a:lnTo>
                  <a:pt x="194" y="318"/>
                </a:lnTo>
                <a:lnTo>
                  <a:pt x="193" y="318"/>
                </a:lnTo>
                <a:lnTo>
                  <a:pt x="191" y="318"/>
                </a:lnTo>
                <a:lnTo>
                  <a:pt x="188" y="320"/>
                </a:lnTo>
                <a:lnTo>
                  <a:pt x="187" y="320"/>
                </a:lnTo>
                <a:lnTo>
                  <a:pt x="184" y="320"/>
                </a:lnTo>
                <a:lnTo>
                  <a:pt x="180" y="321"/>
                </a:lnTo>
                <a:lnTo>
                  <a:pt x="180" y="322"/>
                </a:lnTo>
                <a:lnTo>
                  <a:pt x="179" y="322"/>
                </a:lnTo>
                <a:lnTo>
                  <a:pt x="178" y="322"/>
                </a:lnTo>
                <a:lnTo>
                  <a:pt x="177" y="324"/>
                </a:lnTo>
                <a:lnTo>
                  <a:pt x="176" y="325"/>
                </a:lnTo>
                <a:lnTo>
                  <a:pt x="174" y="325"/>
                </a:lnTo>
                <a:lnTo>
                  <a:pt x="174" y="326"/>
                </a:lnTo>
                <a:lnTo>
                  <a:pt x="173" y="326"/>
                </a:lnTo>
                <a:lnTo>
                  <a:pt x="171" y="327"/>
                </a:lnTo>
                <a:lnTo>
                  <a:pt x="170" y="328"/>
                </a:lnTo>
                <a:lnTo>
                  <a:pt x="169" y="328"/>
                </a:lnTo>
                <a:lnTo>
                  <a:pt x="166" y="329"/>
                </a:lnTo>
                <a:lnTo>
                  <a:pt x="166" y="330"/>
                </a:lnTo>
                <a:lnTo>
                  <a:pt x="163" y="334"/>
                </a:lnTo>
                <a:lnTo>
                  <a:pt x="161" y="337"/>
                </a:lnTo>
                <a:lnTo>
                  <a:pt x="160" y="339"/>
                </a:lnTo>
                <a:lnTo>
                  <a:pt x="159" y="341"/>
                </a:lnTo>
                <a:lnTo>
                  <a:pt x="157" y="341"/>
                </a:lnTo>
                <a:lnTo>
                  <a:pt x="156" y="339"/>
                </a:lnTo>
                <a:lnTo>
                  <a:pt x="150" y="336"/>
                </a:lnTo>
                <a:lnTo>
                  <a:pt x="149" y="334"/>
                </a:lnTo>
                <a:lnTo>
                  <a:pt x="147" y="334"/>
                </a:lnTo>
                <a:lnTo>
                  <a:pt x="147" y="333"/>
                </a:lnTo>
                <a:lnTo>
                  <a:pt x="145" y="330"/>
                </a:lnTo>
                <a:lnTo>
                  <a:pt x="144" y="330"/>
                </a:lnTo>
                <a:lnTo>
                  <a:pt x="143" y="330"/>
                </a:lnTo>
                <a:lnTo>
                  <a:pt x="141" y="329"/>
                </a:lnTo>
                <a:lnTo>
                  <a:pt x="140" y="329"/>
                </a:lnTo>
                <a:lnTo>
                  <a:pt x="139" y="329"/>
                </a:lnTo>
                <a:lnTo>
                  <a:pt x="136" y="329"/>
                </a:lnTo>
                <a:lnTo>
                  <a:pt x="135" y="329"/>
                </a:lnTo>
                <a:lnTo>
                  <a:pt x="134" y="329"/>
                </a:lnTo>
                <a:lnTo>
                  <a:pt x="133" y="328"/>
                </a:lnTo>
                <a:lnTo>
                  <a:pt x="132" y="328"/>
                </a:lnTo>
                <a:lnTo>
                  <a:pt x="132" y="327"/>
                </a:lnTo>
                <a:lnTo>
                  <a:pt x="127" y="325"/>
                </a:lnTo>
                <a:lnTo>
                  <a:pt x="125" y="322"/>
                </a:lnTo>
                <a:lnTo>
                  <a:pt x="122" y="321"/>
                </a:lnTo>
                <a:lnTo>
                  <a:pt x="122" y="317"/>
                </a:lnTo>
                <a:lnTo>
                  <a:pt x="123" y="313"/>
                </a:lnTo>
                <a:lnTo>
                  <a:pt x="122" y="311"/>
                </a:lnTo>
                <a:lnTo>
                  <a:pt x="123" y="311"/>
                </a:lnTo>
                <a:lnTo>
                  <a:pt x="123" y="310"/>
                </a:lnTo>
                <a:lnTo>
                  <a:pt x="125" y="310"/>
                </a:lnTo>
                <a:lnTo>
                  <a:pt x="125" y="309"/>
                </a:lnTo>
                <a:lnTo>
                  <a:pt x="123" y="309"/>
                </a:lnTo>
                <a:lnTo>
                  <a:pt x="122" y="309"/>
                </a:lnTo>
                <a:lnTo>
                  <a:pt x="122" y="302"/>
                </a:lnTo>
                <a:lnTo>
                  <a:pt x="121" y="297"/>
                </a:lnTo>
                <a:lnTo>
                  <a:pt x="121" y="296"/>
                </a:lnTo>
                <a:lnTo>
                  <a:pt x="121" y="295"/>
                </a:lnTo>
                <a:lnTo>
                  <a:pt x="122" y="293"/>
                </a:lnTo>
                <a:lnTo>
                  <a:pt x="122" y="292"/>
                </a:lnTo>
                <a:lnTo>
                  <a:pt x="122" y="291"/>
                </a:lnTo>
                <a:lnTo>
                  <a:pt x="121" y="290"/>
                </a:lnTo>
                <a:lnTo>
                  <a:pt x="122" y="286"/>
                </a:lnTo>
                <a:lnTo>
                  <a:pt x="122" y="285"/>
                </a:lnTo>
                <a:lnTo>
                  <a:pt x="121" y="283"/>
                </a:lnTo>
                <a:lnTo>
                  <a:pt x="121" y="282"/>
                </a:lnTo>
                <a:lnTo>
                  <a:pt x="122" y="282"/>
                </a:lnTo>
                <a:lnTo>
                  <a:pt x="122" y="280"/>
                </a:lnTo>
                <a:lnTo>
                  <a:pt x="122" y="279"/>
                </a:lnTo>
                <a:lnTo>
                  <a:pt x="121" y="279"/>
                </a:lnTo>
                <a:lnTo>
                  <a:pt x="121" y="278"/>
                </a:lnTo>
                <a:lnTo>
                  <a:pt x="119" y="278"/>
                </a:lnTo>
                <a:lnTo>
                  <a:pt x="119" y="276"/>
                </a:lnTo>
                <a:lnTo>
                  <a:pt x="118" y="275"/>
                </a:lnTo>
                <a:lnTo>
                  <a:pt x="118" y="274"/>
                </a:lnTo>
                <a:lnTo>
                  <a:pt x="117" y="270"/>
                </a:lnTo>
                <a:lnTo>
                  <a:pt x="117" y="269"/>
                </a:lnTo>
                <a:lnTo>
                  <a:pt x="116" y="268"/>
                </a:lnTo>
                <a:lnTo>
                  <a:pt x="115" y="267"/>
                </a:lnTo>
                <a:lnTo>
                  <a:pt x="115" y="266"/>
                </a:lnTo>
                <a:lnTo>
                  <a:pt x="114" y="263"/>
                </a:lnTo>
                <a:lnTo>
                  <a:pt x="114" y="262"/>
                </a:lnTo>
                <a:lnTo>
                  <a:pt x="115" y="262"/>
                </a:lnTo>
                <a:lnTo>
                  <a:pt x="115" y="261"/>
                </a:lnTo>
                <a:lnTo>
                  <a:pt x="114" y="261"/>
                </a:lnTo>
                <a:lnTo>
                  <a:pt x="113" y="261"/>
                </a:lnTo>
                <a:lnTo>
                  <a:pt x="112" y="261"/>
                </a:lnTo>
                <a:lnTo>
                  <a:pt x="107" y="261"/>
                </a:lnTo>
                <a:lnTo>
                  <a:pt x="96" y="261"/>
                </a:lnTo>
                <a:lnTo>
                  <a:pt x="94" y="261"/>
                </a:lnTo>
                <a:lnTo>
                  <a:pt x="92" y="261"/>
                </a:lnTo>
                <a:lnTo>
                  <a:pt x="86" y="261"/>
                </a:lnTo>
                <a:lnTo>
                  <a:pt x="84" y="261"/>
                </a:lnTo>
                <a:lnTo>
                  <a:pt x="82" y="261"/>
                </a:lnTo>
                <a:lnTo>
                  <a:pt x="78" y="261"/>
                </a:lnTo>
                <a:lnTo>
                  <a:pt x="74" y="261"/>
                </a:lnTo>
                <a:lnTo>
                  <a:pt x="73" y="261"/>
                </a:lnTo>
                <a:lnTo>
                  <a:pt x="72" y="261"/>
                </a:lnTo>
                <a:lnTo>
                  <a:pt x="69" y="261"/>
                </a:lnTo>
                <a:lnTo>
                  <a:pt x="60" y="262"/>
                </a:lnTo>
                <a:lnTo>
                  <a:pt x="57" y="262"/>
                </a:lnTo>
                <a:lnTo>
                  <a:pt x="50" y="261"/>
                </a:lnTo>
                <a:lnTo>
                  <a:pt x="47" y="261"/>
                </a:lnTo>
                <a:lnTo>
                  <a:pt x="36" y="262"/>
                </a:lnTo>
                <a:lnTo>
                  <a:pt x="35" y="262"/>
                </a:lnTo>
                <a:lnTo>
                  <a:pt x="31" y="262"/>
                </a:lnTo>
                <a:lnTo>
                  <a:pt x="30" y="262"/>
                </a:lnTo>
                <a:lnTo>
                  <a:pt x="29" y="262"/>
                </a:lnTo>
                <a:lnTo>
                  <a:pt x="22" y="262"/>
                </a:lnTo>
                <a:lnTo>
                  <a:pt x="17" y="261"/>
                </a:lnTo>
                <a:lnTo>
                  <a:pt x="16" y="262"/>
                </a:lnTo>
                <a:lnTo>
                  <a:pt x="15" y="261"/>
                </a:lnTo>
                <a:lnTo>
                  <a:pt x="15" y="262"/>
                </a:lnTo>
                <a:lnTo>
                  <a:pt x="12" y="261"/>
                </a:lnTo>
                <a:lnTo>
                  <a:pt x="11" y="261"/>
                </a:lnTo>
                <a:lnTo>
                  <a:pt x="9" y="261"/>
                </a:lnTo>
                <a:lnTo>
                  <a:pt x="9" y="262"/>
                </a:lnTo>
                <a:lnTo>
                  <a:pt x="7" y="262"/>
                </a:lnTo>
                <a:lnTo>
                  <a:pt x="4" y="262"/>
                </a:lnTo>
                <a:lnTo>
                  <a:pt x="1" y="262"/>
                </a:lnTo>
                <a:lnTo>
                  <a:pt x="0" y="262"/>
                </a:lnTo>
                <a:lnTo>
                  <a:pt x="0" y="261"/>
                </a:lnTo>
                <a:lnTo>
                  <a:pt x="0" y="260"/>
                </a:lnTo>
                <a:lnTo>
                  <a:pt x="0" y="258"/>
                </a:lnTo>
                <a:lnTo>
                  <a:pt x="0" y="254"/>
                </a:lnTo>
                <a:lnTo>
                  <a:pt x="0" y="252"/>
                </a:lnTo>
                <a:lnTo>
                  <a:pt x="0" y="251"/>
                </a:lnTo>
                <a:lnTo>
                  <a:pt x="0" y="249"/>
                </a:lnTo>
                <a:lnTo>
                  <a:pt x="0" y="246"/>
                </a:lnTo>
                <a:lnTo>
                  <a:pt x="0" y="244"/>
                </a:lnTo>
                <a:lnTo>
                  <a:pt x="0" y="237"/>
                </a:lnTo>
                <a:lnTo>
                  <a:pt x="0" y="236"/>
                </a:lnTo>
                <a:lnTo>
                  <a:pt x="0" y="223"/>
                </a:lnTo>
                <a:lnTo>
                  <a:pt x="9" y="223"/>
                </a:lnTo>
                <a:lnTo>
                  <a:pt x="11" y="223"/>
                </a:lnTo>
                <a:lnTo>
                  <a:pt x="12" y="223"/>
                </a:lnTo>
                <a:lnTo>
                  <a:pt x="15" y="223"/>
                </a:lnTo>
                <a:lnTo>
                  <a:pt x="17" y="223"/>
                </a:lnTo>
                <a:lnTo>
                  <a:pt x="18" y="223"/>
                </a:lnTo>
                <a:lnTo>
                  <a:pt x="25" y="224"/>
                </a:lnTo>
                <a:lnTo>
                  <a:pt x="39" y="224"/>
                </a:lnTo>
                <a:lnTo>
                  <a:pt x="39" y="223"/>
                </a:lnTo>
                <a:lnTo>
                  <a:pt x="39" y="219"/>
                </a:lnTo>
                <a:lnTo>
                  <a:pt x="39" y="217"/>
                </a:lnTo>
                <a:lnTo>
                  <a:pt x="39" y="216"/>
                </a:lnTo>
                <a:lnTo>
                  <a:pt x="39" y="215"/>
                </a:lnTo>
                <a:lnTo>
                  <a:pt x="39" y="212"/>
                </a:lnTo>
                <a:lnTo>
                  <a:pt x="39" y="211"/>
                </a:lnTo>
                <a:lnTo>
                  <a:pt x="39" y="209"/>
                </a:lnTo>
                <a:lnTo>
                  <a:pt x="39" y="208"/>
                </a:lnTo>
                <a:lnTo>
                  <a:pt x="39" y="207"/>
                </a:lnTo>
                <a:lnTo>
                  <a:pt x="39" y="201"/>
                </a:lnTo>
                <a:lnTo>
                  <a:pt x="39" y="197"/>
                </a:lnTo>
                <a:lnTo>
                  <a:pt x="39" y="192"/>
                </a:lnTo>
                <a:lnTo>
                  <a:pt x="39" y="186"/>
                </a:lnTo>
                <a:lnTo>
                  <a:pt x="39" y="174"/>
                </a:lnTo>
                <a:lnTo>
                  <a:pt x="39" y="163"/>
                </a:lnTo>
                <a:lnTo>
                  <a:pt x="39" y="162"/>
                </a:lnTo>
                <a:lnTo>
                  <a:pt x="39" y="159"/>
                </a:lnTo>
                <a:lnTo>
                  <a:pt x="39" y="155"/>
                </a:lnTo>
                <a:lnTo>
                  <a:pt x="39" y="152"/>
                </a:lnTo>
                <a:lnTo>
                  <a:pt x="39" y="150"/>
                </a:lnTo>
                <a:lnTo>
                  <a:pt x="39" y="148"/>
                </a:lnTo>
                <a:lnTo>
                  <a:pt x="39" y="147"/>
                </a:lnTo>
                <a:lnTo>
                  <a:pt x="39" y="142"/>
                </a:lnTo>
                <a:lnTo>
                  <a:pt x="39" y="141"/>
                </a:lnTo>
                <a:lnTo>
                  <a:pt x="39" y="139"/>
                </a:lnTo>
                <a:lnTo>
                  <a:pt x="39" y="137"/>
                </a:lnTo>
                <a:lnTo>
                  <a:pt x="39" y="128"/>
                </a:lnTo>
                <a:lnTo>
                  <a:pt x="39" y="124"/>
                </a:lnTo>
                <a:lnTo>
                  <a:pt x="39" y="123"/>
                </a:lnTo>
                <a:lnTo>
                  <a:pt x="39" y="121"/>
                </a:lnTo>
                <a:lnTo>
                  <a:pt x="39" y="120"/>
                </a:lnTo>
                <a:lnTo>
                  <a:pt x="39" y="115"/>
                </a:lnTo>
                <a:lnTo>
                  <a:pt x="39" y="114"/>
                </a:lnTo>
                <a:lnTo>
                  <a:pt x="39" y="112"/>
                </a:lnTo>
                <a:lnTo>
                  <a:pt x="39" y="111"/>
                </a:lnTo>
                <a:lnTo>
                  <a:pt x="39" y="106"/>
                </a:lnTo>
                <a:lnTo>
                  <a:pt x="39" y="105"/>
                </a:lnTo>
                <a:lnTo>
                  <a:pt x="39" y="99"/>
                </a:lnTo>
                <a:lnTo>
                  <a:pt x="39" y="98"/>
                </a:lnTo>
                <a:lnTo>
                  <a:pt x="39" y="97"/>
                </a:lnTo>
                <a:lnTo>
                  <a:pt x="39" y="96"/>
                </a:lnTo>
                <a:lnTo>
                  <a:pt x="39" y="94"/>
                </a:lnTo>
                <a:lnTo>
                  <a:pt x="39" y="92"/>
                </a:lnTo>
                <a:lnTo>
                  <a:pt x="39" y="91"/>
                </a:lnTo>
                <a:lnTo>
                  <a:pt x="39" y="90"/>
                </a:lnTo>
                <a:lnTo>
                  <a:pt x="39" y="89"/>
                </a:lnTo>
                <a:lnTo>
                  <a:pt x="39" y="88"/>
                </a:lnTo>
                <a:lnTo>
                  <a:pt x="39" y="82"/>
                </a:lnTo>
                <a:lnTo>
                  <a:pt x="39" y="81"/>
                </a:lnTo>
                <a:lnTo>
                  <a:pt x="39" y="80"/>
                </a:lnTo>
                <a:lnTo>
                  <a:pt x="39" y="78"/>
                </a:lnTo>
                <a:lnTo>
                  <a:pt x="39" y="77"/>
                </a:lnTo>
                <a:lnTo>
                  <a:pt x="39" y="74"/>
                </a:lnTo>
                <a:lnTo>
                  <a:pt x="39" y="66"/>
                </a:lnTo>
                <a:lnTo>
                  <a:pt x="39" y="64"/>
                </a:lnTo>
                <a:lnTo>
                  <a:pt x="39" y="63"/>
                </a:lnTo>
                <a:lnTo>
                  <a:pt x="39" y="62"/>
                </a:lnTo>
                <a:lnTo>
                  <a:pt x="39" y="49"/>
                </a:lnTo>
                <a:lnTo>
                  <a:pt x="39" y="44"/>
                </a:lnTo>
                <a:lnTo>
                  <a:pt x="39" y="39"/>
                </a:lnTo>
                <a:lnTo>
                  <a:pt x="39" y="38"/>
                </a:lnTo>
                <a:lnTo>
                  <a:pt x="39" y="37"/>
                </a:lnTo>
                <a:lnTo>
                  <a:pt x="39" y="36"/>
                </a:lnTo>
                <a:lnTo>
                  <a:pt x="39" y="35"/>
                </a:lnTo>
                <a:lnTo>
                  <a:pt x="39" y="27"/>
                </a:lnTo>
                <a:lnTo>
                  <a:pt x="39" y="26"/>
                </a:lnTo>
                <a:lnTo>
                  <a:pt x="39" y="21"/>
                </a:lnTo>
                <a:lnTo>
                  <a:pt x="39" y="20"/>
                </a:lnTo>
                <a:lnTo>
                  <a:pt x="39" y="14"/>
                </a:lnTo>
                <a:lnTo>
                  <a:pt x="39" y="13"/>
                </a:lnTo>
                <a:lnTo>
                  <a:pt x="39" y="12"/>
                </a:lnTo>
                <a:lnTo>
                  <a:pt x="39" y="11"/>
                </a:lnTo>
                <a:lnTo>
                  <a:pt x="39" y="9"/>
                </a:lnTo>
                <a:lnTo>
                  <a:pt x="39" y="7"/>
                </a:lnTo>
                <a:lnTo>
                  <a:pt x="39" y="6"/>
                </a:lnTo>
                <a:lnTo>
                  <a:pt x="39" y="5"/>
                </a:lnTo>
                <a:lnTo>
                  <a:pt x="39" y="4"/>
                </a:lnTo>
                <a:lnTo>
                  <a:pt x="39" y="2"/>
                </a:lnTo>
                <a:lnTo>
                  <a:pt x="39" y="1"/>
                </a:lnTo>
                <a:lnTo>
                  <a:pt x="41" y="1"/>
                </a:lnTo>
                <a:lnTo>
                  <a:pt x="42" y="1"/>
                </a:lnTo>
                <a:lnTo>
                  <a:pt x="44" y="1"/>
                </a:lnTo>
                <a:lnTo>
                  <a:pt x="46" y="1"/>
                </a:lnTo>
                <a:lnTo>
                  <a:pt x="50" y="1"/>
                </a:lnTo>
                <a:lnTo>
                  <a:pt x="59" y="1"/>
                </a:lnTo>
                <a:lnTo>
                  <a:pt x="62" y="1"/>
                </a:lnTo>
                <a:lnTo>
                  <a:pt x="68" y="1"/>
                </a:lnTo>
                <a:lnTo>
                  <a:pt x="72" y="1"/>
                </a:lnTo>
                <a:lnTo>
                  <a:pt x="73" y="1"/>
                </a:lnTo>
                <a:lnTo>
                  <a:pt x="75" y="1"/>
                </a:lnTo>
                <a:lnTo>
                  <a:pt x="77" y="1"/>
                </a:lnTo>
                <a:lnTo>
                  <a:pt x="88" y="1"/>
                </a:lnTo>
                <a:lnTo>
                  <a:pt x="90" y="1"/>
                </a:lnTo>
                <a:lnTo>
                  <a:pt x="92" y="1"/>
                </a:lnTo>
                <a:lnTo>
                  <a:pt x="94" y="1"/>
                </a:lnTo>
                <a:lnTo>
                  <a:pt x="100" y="1"/>
                </a:lnTo>
                <a:lnTo>
                  <a:pt x="104" y="1"/>
                </a:lnTo>
                <a:lnTo>
                  <a:pt x="112" y="1"/>
                </a:lnTo>
                <a:lnTo>
                  <a:pt x="122" y="1"/>
                </a:lnTo>
                <a:lnTo>
                  <a:pt x="123" y="1"/>
                </a:lnTo>
                <a:lnTo>
                  <a:pt x="132" y="1"/>
                </a:lnTo>
                <a:lnTo>
                  <a:pt x="135" y="0"/>
                </a:lnTo>
                <a:lnTo>
                  <a:pt x="136" y="0"/>
                </a:lnTo>
                <a:lnTo>
                  <a:pt x="136" y="3"/>
                </a:lnTo>
                <a:lnTo>
                  <a:pt x="136" y="6"/>
                </a:lnTo>
                <a:lnTo>
                  <a:pt x="136" y="7"/>
                </a:lnTo>
                <a:lnTo>
                  <a:pt x="136" y="11"/>
                </a:lnTo>
                <a:lnTo>
                  <a:pt x="136" y="12"/>
                </a:lnTo>
                <a:lnTo>
                  <a:pt x="137" y="14"/>
                </a:lnTo>
                <a:lnTo>
                  <a:pt x="139" y="15"/>
                </a:lnTo>
                <a:lnTo>
                  <a:pt x="141" y="18"/>
                </a:lnTo>
                <a:lnTo>
                  <a:pt x="143" y="18"/>
                </a:lnTo>
                <a:lnTo>
                  <a:pt x="143" y="19"/>
                </a:lnTo>
                <a:lnTo>
                  <a:pt x="144" y="20"/>
                </a:lnTo>
                <a:lnTo>
                  <a:pt x="145" y="23"/>
                </a:lnTo>
                <a:lnTo>
                  <a:pt x="146" y="26"/>
                </a:lnTo>
                <a:lnTo>
                  <a:pt x="148" y="27"/>
                </a:lnTo>
                <a:lnTo>
                  <a:pt x="149" y="28"/>
                </a:lnTo>
                <a:lnTo>
                  <a:pt x="150" y="28"/>
                </a:lnTo>
                <a:lnTo>
                  <a:pt x="151" y="29"/>
                </a:lnTo>
                <a:lnTo>
                  <a:pt x="152" y="29"/>
                </a:lnTo>
                <a:lnTo>
                  <a:pt x="155" y="28"/>
                </a:lnTo>
                <a:lnTo>
                  <a:pt x="155" y="27"/>
                </a:lnTo>
                <a:lnTo>
                  <a:pt x="155" y="26"/>
                </a:lnTo>
                <a:lnTo>
                  <a:pt x="152" y="23"/>
                </a:lnTo>
                <a:lnTo>
                  <a:pt x="152" y="22"/>
                </a:lnTo>
                <a:lnTo>
                  <a:pt x="152" y="21"/>
                </a:lnTo>
                <a:lnTo>
                  <a:pt x="155" y="21"/>
                </a:lnTo>
                <a:lnTo>
                  <a:pt x="156" y="22"/>
                </a:lnTo>
                <a:lnTo>
                  <a:pt x="157" y="22"/>
                </a:lnTo>
                <a:lnTo>
                  <a:pt x="157" y="23"/>
                </a:lnTo>
                <a:lnTo>
                  <a:pt x="158" y="23"/>
                </a:lnTo>
                <a:lnTo>
                  <a:pt x="159" y="23"/>
                </a:lnTo>
                <a:lnTo>
                  <a:pt x="161" y="23"/>
                </a:lnTo>
                <a:lnTo>
                  <a:pt x="163" y="23"/>
                </a:lnTo>
                <a:lnTo>
                  <a:pt x="165" y="26"/>
                </a:lnTo>
                <a:lnTo>
                  <a:pt x="166" y="26"/>
                </a:lnTo>
                <a:lnTo>
                  <a:pt x="166" y="27"/>
                </a:lnTo>
                <a:lnTo>
                  <a:pt x="169" y="28"/>
                </a:lnTo>
                <a:lnTo>
                  <a:pt x="170" y="28"/>
                </a:lnTo>
                <a:lnTo>
                  <a:pt x="171" y="28"/>
                </a:lnTo>
                <a:lnTo>
                  <a:pt x="171" y="29"/>
                </a:lnTo>
                <a:lnTo>
                  <a:pt x="170" y="30"/>
                </a:lnTo>
                <a:lnTo>
                  <a:pt x="170" y="31"/>
                </a:lnTo>
                <a:lnTo>
                  <a:pt x="170" y="32"/>
                </a:lnTo>
                <a:lnTo>
                  <a:pt x="170" y="33"/>
                </a:lnTo>
                <a:lnTo>
                  <a:pt x="169" y="36"/>
                </a:lnTo>
                <a:lnTo>
                  <a:pt x="169" y="37"/>
                </a:lnTo>
                <a:lnTo>
                  <a:pt x="169" y="38"/>
                </a:lnTo>
                <a:lnTo>
                  <a:pt x="169" y="43"/>
                </a:lnTo>
                <a:lnTo>
                  <a:pt x="169" y="45"/>
                </a:lnTo>
                <a:lnTo>
                  <a:pt x="171" y="47"/>
                </a:lnTo>
                <a:lnTo>
                  <a:pt x="172" y="50"/>
                </a:lnTo>
                <a:lnTo>
                  <a:pt x="174" y="53"/>
                </a:lnTo>
                <a:lnTo>
                  <a:pt x="174" y="54"/>
                </a:lnTo>
                <a:lnTo>
                  <a:pt x="176" y="55"/>
                </a:lnTo>
                <a:lnTo>
                  <a:pt x="177" y="57"/>
                </a:lnTo>
                <a:lnTo>
                  <a:pt x="178" y="58"/>
                </a:lnTo>
                <a:lnTo>
                  <a:pt x="179" y="58"/>
                </a:lnTo>
                <a:lnTo>
                  <a:pt x="179" y="60"/>
                </a:lnTo>
                <a:lnTo>
                  <a:pt x="180" y="61"/>
                </a:lnTo>
                <a:lnTo>
                  <a:pt x="180" y="62"/>
                </a:lnTo>
                <a:lnTo>
                  <a:pt x="178" y="67"/>
                </a:lnTo>
                <a:lnTo>
                  <a:pt x="178" y="69"/>
                </a:lnTo>
                <a:lnTo>
                  <a:pt x="177" y="69"/>
                </a:lnTo>
                <a:lnTo>
                  <a:pt x="176" y="67"/>
                </a:lnTo>
                <a:lnTo>
                  <a:pt x="174" y="67"/>
                </a:lnTo>
                <a:lnTo>
                  <a:pt x="174" y="66"/>
                </a:lnTo>
                <a:lnTo>
                  <a:pt x="173" y="66"/>
                </a:lnTo>
                <a:lnTo>
                  <a:pt x="172" y="66"/>
                </a:lnTo>
                <a:lnTo>
                  <a:pt x="171" y="67"/>
                </a:lnTo>
                <a:lnTo>
                  <a:pt x="169" y="69"/>
                </a:lnTo>
                <a:lnTo>
                  <a:pt x="167" y="69"/>
                </a:lnTo>
                <a:lnTo>
                  <a:pt x="166" y="69"/>
                </a:lnTo>
                <a:lnTo>
                  <a:pt x="165" y="67"/>
                </a:lnTo>
                <a:lnTo>
                  <a:pt x="163" y="66"/>
                </a:lnTo>
                <a:lnTo>
                  <a:pt x="162" y="67"/>
                </a:lnTo>
                <a:lnTo>
                  <a:pt x="162" y="69"/>
                </a:lnTo>
                <a:lnTo>
                  <a:pt x="162" y="70"/>
                </a:lnTo>
                <a:lnTo>
                  <a:pt x="163" y="72"/>
                </a:lnTo>
                <a:lnTo>
                  <a:pt x="165" y="73"/>
                </a:lnTo>
                <a:lnTo>
                  <a:pt x="166" y="74"/>
                </a:lnTo>
                <a:lnTo>
                  <a:pt x="169" y="75"/>
                </a:lnTo>
                <a:lnTo>
                  <a:pt x="178" y="75"/>
                </a:lnTo>
                <a:lnTo>
                  <a:pt x="179" y="75"/>
                </a:lnTo>
                <a:lnTo>
                  <a:pt x="180" y="75"/>
                </a:lnTo>
                <a:lnTo>
                  <a:pt x="185" y="75"/>
                </a:lnTo>
                <a:lnTo>
                  <a:pt x="190" y="75"/>
                </a:lnTo>
                <a:lnTo>
                  <a:pt x="192" y="75"/>
                </a:lnTo>
                <a:lnTo>
                  <a:pt x="198" y="75"/>
                </a:lnTo>
                <a:lnTo>
                  <a:pt x="200" y="75"/>
                </a:lnTo>
                <a:lnTo>
                  <a:pt x="202" y="75"/>
                </a:lnTo>
                <a:lnTo>
                  <a:pt x="203" y="75"/>
                </a:lnTo>
                <a:lnTo>
                  <a:pt x="209" y="75"/>
                </a:lnTo>
                <a:lnTo>
                  <a:pt x="212" y="75"/>
                </a:lnTo>
                <a:lnTo>
                  <a:pt x="214" y="75"/>
                </a:lnTo>
                <a:lnTo>
                  <a:pt x="216" y="75"/>
                </a:lnTo>
                <a:lnTo>
                  <a:pt x="220" y="75"/>
                </a:lnTo>
                <a:lnTo>
                  <a:pt x="221" y="75"/>
                </a:lnTo>
                <a:lnTo>
                  <a:pt x="227" y="75"/>
                </a:lnTo>
                <a:lnTo>
                  <a:pt x="231" y="75"/>
                </a:lnTo>
                <a:lnTo>
                  <a:pt x="232" y="75"/>
                </a:lnTo>
                <a:lnTo>
                  <a:pt x="233" y="75"/>
                </a:lnTo>
                <a:lnTo>
                  <a:pt x="234" y="75"/>
                </a:lnTo>
                <a:lnTo>
                  <a:pt x="238" y="75"/>
                </a:lnTo>
                <a:lnTo>
                  <a:pt x="245" y="75"/>
                </a:lnTo>
                <a:lnTo>
                  <a:pt x="248" y="75"/>
                </a:lnTo>
                <a:lnTo>
                  <a:pt x="258" y="75"/>
                </a:lnTo>
                <a:lnTo>
                  <a:pt x="264" y="75"/>
                </a:lnTo>
                <a:lnTo>
                  <a:pt x="271" y="75"/>
                </a:lnTo>
                <a:lnTo>
                  <a:pt x="275" y="75"/>
                </a:lnTo>
                <a:lnTo>
                  <a:pt x="278" y="75"/>
                </a:lnTo>
                <a:lnTo>
                  <a:pt x="281" y="75"/>
                </a:lnTo>
                <a:lnTo>
                  <a:pt x="286" y="75"/>
                </a:lnTo>
                <a:lnTo>
                  <a:pt x="293" y="75"/>
                </a:lnTo>
                <a:lnTo>
                  <a:pt x="294" y="75"/>
                </a:lnTo>
                <a:lnTo>
                  <a:pt x="297" y="75"/>
                </a:lnTo>
                <a:lnTo>
                  <a:pt x="301" y="75"/>
                </a:lnTo>
                <a:lnTo>
                  <a:pt x="302" y="75"/>
                </a:lnTo>
                <a:lnTo>
                  <a:pt x="304" y="75"/>
                </a:lnTo>
                <a:lnTo>
                  <a:pt x="305" y="75"/>
                </a:lnTo>
                <a:lnTo>
                  <a:pt x="308" y="75"/>
                </a:lnTo>
                <a:lnTo>
                  <a:pt x="309" y="75"/>
                </a:lnTo>
                <a:lnTo>
                  <a:pt x="319" y="75"/>
                </a:lnTo>
                <a:lnTo>
                  <a:pt x="325" y="75"/>
                </a:lnTo>
                <a:lnTo>
                  <a:pt x="331" y="75"/>
                </a:lnTo>
                <a:lnTo>
                  <a:pt x="333" y="75"/>
                </a:lnTo>
                <a:lnTo>
                  <a:pt x="334" y="75"/>
                </a:lnTo>
                <a:lnTo>
                  <a:pt x="335" y="75"/>
                </a:lnTo>
                <a:lnTo>
                  <a:pt x="336" y="75"/>
                </a:lnTo>
                <a:lnTo>
                  <a:pt x="343" y="75"/>
                </a:lnTo>
                <a:lnTo>
                  <a:pt x="344" y="75"/>
                </a:lnTo>
                <a:lnTo>
                  <a:pt x="351" y="75"/>
                </a:lnTo>
                <a:lnTo>
                  <a:pt x="352" y="75"/>
                </a:lnTo>
                <a:lnTo>
                  <a:pt x="354" y="75"/>
                </a:lnTo>
                <a:lnTo>
                  <a:pt x="355" y="75"/>
                </a:lnTo>
                <a:lnTo>
                  <a:pt x="357" y="75"/>
                </a:lnTo>
                <a:lnTo>
                  <a:pt x="359" y="75"/>
                </a:lnTo>
                <a:lnTo>
                  <a:pt x="362" y="75"/>
                </a:lnTo>
                <a:lnTo>
                  <a:pt x="363" y="75"/>
                </a:lnTo>
                <a:lnTo>
                  <a:pt x="365" y="75"/>
                </a:lnTo>
                <a:lnTo>
                  <a:pt x="369" y="75"/>
                </a:lnTo>
                <a:lnTo>
                  <a:pt x="378" y="75"/>
                </a:lnTo>
                <a:lnTo>
                  <a:pt x="380" y="75"/>
                </a:lnTo>
                <a:lnTo>
                  <a:pt x="381" y="75"/>
                </a:lnTo>
                <a:lnTo>
                  <a:pt x="382" y="75"/>
                </a:lnTo>
                <a:lnTo>
                  <a:pt x="384" y="75"/>
                </a:lnTo>
                <a:lnTo>
                  <a:pt x="387" y="75"/>
                </a:lnTo>
                <a:lnTo>
                  <a:pt x="389" y="75"/>
                </a:lnTo>
                <a:lnTo>
                  <a:pt x="391" y="75"/>
                </a:lnTo>
                <a:lnTo>
                  <a:pt x="392" y="75"/>
                </a:lnTo>
                <a:lnTo>
                  <a:pt x="398" y="75"/>
                </a:lnTo>
                <a:lnTo>
                  <a:pt x="409" y="75"/>
                </a:lnTo>
                <a:lnTo>
                  <a:pt x="416" y="75"/>
                </a:lnTo>
                <a:lnTo>
                  <a:pt x="416" y="88"/>
                </a:lnTo>
                <a:lnTo>
                  <a:pt x="416" y="94"/>
                </a:lnTo>
                <a:lnTo>
                  <a:pt x="416" y="96"/>
                </a:lnTo>
                <a:lnTo>
                  <a:pt x="416" y="99"/>
                </a:lnTo>
                <a:lnTo>
                  <a:pt x="416" y="105"/>
                </a:lnTo>
                <a:lnTo>
                  <a:pt x="410" y="105"/>
                </a:lnTo>
                <a:lnTo>
                  <a:pt x="403" y="105"/>
                </a:lnTo>
                <a:lnTo>
                  <a:pt x="403" y="112"/>
                </a:lnTo>
                <a:lnTo>
                  <a:pt x="403" y="122"/>
                </a:lnTo>
                <a:lnTo>
                  <a:pt x="403" y="131"/>
                </a:lnTo>
                <a:lnTo>
                  <a:pt x="400" y="131"/>
                </a:lnTo>
                <a:lnTo>
                  <a:pt x="400" y="135"/>
                </a:lnTo>
                <a:lnTo>
                  <a:pt x="400" y="137"/>
                </a:lnTo>
                <a:lnTo>
                  <a:pt x="400" y="138"/>
                </a:lnTo>
                <a:lnTo>
                  <a:pt x="398" y="138"/>
                </a:lnTo>
                <a:lnTo>
                  <a:pt x="397" y="138"/>
                </a:lnTo>
                <a:lnTo>
                  <a:pt x="397" y="139"/>
                </a:lnTo>
                <a:lnTo>
                  <a:pt x="397" y="146"/>
                </a:lnTo>
                <a:lnTo>
                  <a:pt x="393" y="146"/>
                </a:lnTo>
                <a:lnTo>
                  <a:pt x="395" y="150"/>
                </a:lnTo>
                <a:lnTo>
                  <a:pt x="390" y="150"/>
                </a:lnTo>
                <a:lnTo>
                  <a:pt x="388" y="150"/>
                </a:lnTo>
                <a:lnTo>
                  <a:pt x="387" y="150"/>
                </a:lnTo>
                <a:lnTo>
                  <a:pt x="386" y="150"/>
                </a:lnTo>
                <a:lnTo>
                  <a:pt x="384" y="151"/>
                </a:lnTo>
                <a:lnTo>
                  <a:pt x="382" y="151"/>
                </a:lnTo>
                <a:lnTo>
                  <a:pt x="382" y="152"/>
                </a:lnTo>
                <a:lnTo>
                  <a:pt x="381" y="154"/>
                </a:lnTo>
                <a:lnTo>
                  <a:pt x="380" y="155"/>
                </a:lnTo>
                <a:lnTo>
                  <a:pt x="379" y="155"/>
                </a:lnTo>
                <a:lnTo>
                  <a:pt x="379" y="156"/>
                </a:lnTo>
                <a:lnTo>
                  <a:pt x="378" y="157"/>
                </a:lnTo>
                <a:lnTo>
                  <a:pt x="377" y="157"/>
                </a:lnTo>
                <a:lnTo>
                  <a:pt x="376" y="158"/>
                </a:lnTo>
                <a:lnTo>
                  <a:pt x="375" y="158"/>
                </a:lnTo>
                <a:lnTo>
                  <a:pt x="375" y="159"/>
                </a:lnTo>
                <a:lnTo>
                  <a:pt x="374" y="160"/>
                </a:lnTo>
                <a:lnTo>
                  <a:pt x="373" y="160"/>
                </a:lnTo>
                <a:lnTo>
                  <a:pt x="371" y="162"/>
                </a:lnTo>
                <a:lnTo>
                  <a:pt x="371" y="163"/>
                </a:lnTo>
                <a:lnTo>
                  <a:pt x="369" y="163"/>
                </a:lnTo>
                <a:lnTo>
                  <a:pt x="369" y="165"/>
                </a:lnTo>
                <a:lnTo>
                  <a:pt x="368" y="165"/>
                </a:lnTo>
                <a:lnTo>
                  <a:pt x="368" y="166"/>
                </a:lnTo>
                <a:lnTo>
                  <a:pt x="368" y="167"/>
                </a:lnTo>
                <a:lnTo>
                  <a:pt x="367" y="168"/>
                </a:lnTo>
                <a:lnTo>
                  <a:pt x="367" y="169"/>
                </a:lnTo>
                <a:lnTo>
                  <a:pt x="367" y="171"/>
                </a:lnTo>
                <a:lnTo>
                  <a:pt x="367" y="172"/>
                </a:lnTo>
                <a:lnTo>
                  <a:pt x="367" y="173"/>
                </a:lnTo>
                <a:lnTo>
                  <a:pt x="368" y="174"/>
                </a:lnTo>
                <a:lnTo>
                  <a:pt x="369" y="175"/>
                </a:lnTo>
                <a:lnTo>
                  <a:pt x="371" y="176"/>
                </a:lnTo>
                <a:lnTo>
                  <a:pt x="371" y="177"/>
                </a:lnTo>
                <a:lnTo>
                  <a:pt x="373" y="178"/>
                </a:lnTo>
                <a:lnTo>
                  <a:pt x="373" y="181"/>
                </a:lnTo>
                <a:lnTo>
                  <a:pt x="373" y="182"/>
                </a:lnTo>
                <a:lnTo>
                  <a:pt x="373" y="183"/>
                </a:lnTo>
                <a:lnTo>
                  <a:pt x="374" y="183"/>
                </a:lnTo>
                <a:lnTo>
                  <a:pt x="374" y="184"/>
                </a:lnTo>
                <a:lnTo>
                  <a:pt x="374" y="185"/>
                </a:lnTo>
                <a:lnTo>
                  <a:pt x="374" y="186"/>
                </a:lnTo>
                <a:lnTo>
                  <a:pt x="374" y="188"/>
                </a:lnTo>
                <a:lnTo>
                  <a:pt x="374" y="189"/>
                </a:lnTo>
                <a:lnTo>
                  <a:pt x="374" y="190"/>
                </a:lnTo>
                <a:lnTo>
                  <a:pt x="374" y="191"/>
                </a:lnTo>
                <a:lnTo>
                  <a:pt x="374" y="192"/>
                </a:lnTo>
                <a:lnTo>
                  <a:pt x="374" y="193"/>
                </a:lnTo>
                <a:lnTo>
                  <a:pt x="374" y="194"/>
                </a:lnTo>
                <a:lnTo>
                  <a:pt x="374" y="197"/>
                </a:lnTo>
                <a:lnTo>
                  <a:pt x="374" y="198"/>
                </a:lnTo>
                <a:lnTo>
                  <a:pt x="374" y="199"/>
                </a:lnTo>
                <a:lnTo>
                  <a:pt x="374" y="200"/>
                </a:lnTo>
                <a:lnTo>
                  <a:pt x="373" y="201"/>
                </a:lnTo>
                <a:lnTo>
                  <a:pt x="371" y="201"/>
                </a:lnTo>
                <a:lnTo>
                  <a:pt x="371" y="202"/>
                </a:lnTo>
                <a:lnTo>
                  <a:pt x="369" y="202"/>
                </a:lnTo>
                <a:lnTo>
                  <a:pt x="368" y="203"/>
                </a:lnTo>
                <a:lnTo>
                  <a:pt x="368" y="205"/>
                </a:lnTo>
                <a:lnTo>
                  <a:pt x="367" y="206"/>
                </a:lnTo>
                <a:lnTo>
                  <a:pt x="366" y="207"/>
                </a:lnTo>
                <a:lnTo>
                  <a:pt x="366" y="208"/>
                </a:lnTo>
                <a:lnTo>
                  <a:pt x="365" y="209"/>
                </a:lnTo>
                <a:lnTo>
                  <a:pt x="365" y="211"/>
                </a:lnTo>
                <a:lnTo>
                  <a:pt x="364" y="212"/>
                </a:lnTo>
                <a:lnTo>
                  <a:pt x="364" y="214"/>
                </a:lnTo>
                <a:lnTo>
                  <a:pt x="364" y="215"/>
                </a:lnTo>
                <a:lnTo>
                  <a:pt x="364" y="216"/>
                </a:lnTo>
                <a:lnTo>
                  <a:pt x="364" y="218"/>
                </a:lnTo>
                <a:lnTo>
                  <a:pt x="365" y="219"/>
                </a:lnTo>
                <a:lnTo>
                  <a:pt x="365" y="220"/>
                </a:lnTo>
                <a:lnTo>
                  <a:pt x="365" y="222"/>
                </a:lnTo>
                <a:lnTo>
                  <a:pt x="366" y="223"/>
                </a:lnTo>
                <a:lnTo>
                  <a:pt x="366" y="224"/>
                </a:lnTo>
                <a:lnTo>
                  <a:pt x="367" y="224"/>
                </a:lnTo>
                <a:lnTo>
                  <a:pt x="367" y="225"/>
                </a:lnTo>
                <a:lnTo>
                  <a:pt x="368" y="228"/>
                </a:lnTo>
                <a:lnTo>
                  <a:pt x="369" y="228"/>
                </a:lnTo>
                <a:lnTo>
                  <a:pt x="371" y="229"/>
                </a:lnTo>
                <a:lnTo>
                  <a:pt x="371" y="231"/>
                </a:lnTo>
                <a:lnTo>
                  <a:pt x="373" y="231"/>
                </a:lnTo>
                <a:lnTo>
                  <a:pt x="374" y="232"/>
                </a:lnTo>
                <a:lnTo>
                  <a:pt x="374" y="233"/>
                </a:lnTo>
                <a:lnTo>
                  <a:pt x="375" y="233"/>
                </a:lnTo>
                <a:lnTo>
                  <a:pt x="375" y="234"/>
                </a:lnTo>
                <a:lnTo>
                  <a:pt x="375" y="235"/>
                </a:lnTo>
                <a:lnTo>
                  <a:pt x="376" y="235"/>
                </a:lnTo>
                <a:lnTo>
                  <a:pt x="376" y="236"/>
                </a:lnTo>
                <a:lnTo>
                  <a:pt x="376" y="237"/>
                </a:lnTo>
                <a:lnTo>
                  <a:pt x="377" y="237"/>
                </a:lnTo>
                <a:lnTo>
                  <a:pt x="377" y="239"/>
                </a:lnTo>
                <a:lnTo>
                  <a:pt x="377" y="240"/>
                </a:lnTo>
                <a:lnTo>
                  <a:pt x="378" y="240"/>
                </a:lnTo>
                <a:lnTo>
                  <a:pt x="378" y="241"/>
                </a:lnTo>
                <a:lnTo>
                  <a:pt x="379" y="241"/>
                </a:lnTo>
                <a:lnTo>
                  <a:pt x="379" y="243"/>
                </a:lnTo>
                <a:lnTo>
                  <a:pt x="380" y="243"/>
                </a:lnTo>
                <a:lnTo>
                  <a:pt x="380" y="244"/>
                </a:lnTo>
                <a:lnTo>
                  <a:pt x="381" y="244"/>
                </a:lnTo>
                <a:lnTo>
                  <a:pt x="382" y="245"/>
                </a:lnTo>
                <a:lnTo>
                  <a:pt x="384" y="245"/>
                </a:lnTo>
                <a:lnTo>
                  <a:pt x="386" y="245"/>
                </a:lnTo>
                <a:lnTo>
                  <a:pt x="387" y="245"/>
                </a:lnTo>
                <a:lnTo>
                  <a:pt x="388" y="246"/>
                </a:lnTo>
                <a:lnTo>
                  <a:pt x="389" y="246"/>
                </a:lnTo>
                <a:lnTo>
                  <a:pt x="391" y="246"/>
                </a:lnTo>
                <a:lnTo>
                  <a:pt x="393" y="246"/>
                </a:lnTo>
                <a:lnTo>
                  <a:pt x="396" y="246"/>
                </a:lnTo>
                <a:lnTo>
                  <a:pt x="398" y="248"/>
                </a:lnTo>
                <a:lnTo>
                  <a:pt x="401" y="250"/>
                </a:lnTo>
                <a:lnTo>
                  <a:pt x="401" y="251"/>
                </a:lnTo>
                <a:lnTo>
                  <a:pt x="402" y="254"/>
                </a:lnTo>
                <a:lnTo>
                  <a:pt x="402" y="258"/>
                </a:lnTo>
                <a:lnTo>
                  <a:pt x="401" y="263"/>
                </a:lnTo>
                <a:lnTo>
                  <a:pt x="400" y="266"/>
                </a:lnTo>
                <a:lnTo>
                  <a:pt x="397" y="267"/>
                </a:lnTo>
                <a:lnTo>
                  <a:pt x="395" y="269"/>
                </a:lnTo>
                <a:lnTo>
                  <a:pt x="393" y="269"/>
                </a:lnTo>
                <a:lnTo>
                  <a:pt x="392" y="271"/>
                </a:lnTo>
                <a:lnTo>
                  <a:pt x="391" y="275"/>
                </a:lnTo>
                <a:lnTo>
                  <a:pt x="388" y="278"/>
                </a:lnTo>
                <a:lnTo>
                  <a:pt x="387" y="278"/>
                </a:lnTo>
                <a:lnTo>
                  <a:pt x="386" y="279"/>
                </a:lnTo>
                <a:lnTo>
                  <a:pt x="384" y="280"/>
                </a:lnTo>
                <a:lnTo>
                  <a:pt x="384" y="282"/>
                </a:lnTo>
                <a:lnTo>
                  <a:pt x="384" y="284"/>
                </a:lnTo>
                <a:lnTo>
                  <a:pt x="386" y="285"/>
                </a:lnTo>
                <a:lnTo>
                  <a:pt x="384" y="286"/>
                </a:lnTo>
                <a:lnTo>
                  <a:pt x="382" y="290"/>
                </a:lnTo>
                <a:lnTo>
                  <a:pt x="379" y="291"/>
                </a:lnTo>
                <a:lnTo>
                  <a:pt x="376" y="293"/>
                </a:lnTo>
                <a:lnTo>
                  <a:pt x="375" y="296"/>
                </a:lnTo>
                <a:lnTo>
                  <a:pt x="376" y="299"/>
                </a:lnTo>
                <a:lnTo>
                  <a:pt x="375" y="299"/>
                </a:lnTo>
                <a:lnTo>
                  <a:pt x="369" y="299"/>
                </a:lnTo>
                <a:lnTo>
                  <a:pt x="364" y="299"/>
                </a:lnTo>
                <a:lnTo>
                  <a:pt x="362" y="299"/>
                </a:lnTo>
                <a:lnTo>
                  <a:pt x="359" y="299"/>
                </a:lnTo>
                <a:lnTo>
                  <a:pt x="357" y="299"/>
                </a:lnTo>
                <a:lnTo>
                  <a:pt x="354" y="299"/>
                </a:lnTo>
                <a:lnTo>
                  <a:pt x="349" y="299"/>
                </a:lnTo>
                <a:lnTo>
                  <a:pt x="345" y="299"/>
                </a:lnTo>
                <a:lnTo>
                  <a:pt x="343" y="299"/>
                </a:lnTo>
              </a:path>
            </a:pathLst>
          </a:custGeom>
          <a:solidFill>
            <a:schemeClr val="accent4">
              <a:lumMod val="40000"/>
              <a:lumOff val="60000"/>
            </a:schemeClr>
          </a:solidFill>
          <a:ln w="28575" cap="rnd">
            <a:solidFill>
              <a:srgbClr val="000000"/>
            </a:solidFill>
            <a:round/>
            <a:headEnd type="none" w="sm" len="sm"/>
            <a:tailEnd type="none" w="sm" len="sm"/>
          </a:ln>
        </p:spPr>
        <p:txBody>
          <a:bodyPr/>
          <a:lstStyle/>
          <a:p>
            <a:endParaRPr lang="en-US"/>
          </a:p>
        </p:txBody>
      </p:sp>
      <p:sp>
        <p:nvSpPr>
          <p:cNvPr id="3203" name="Freeform 342"/>
          <p:cNvSpPr>
            <a:spLocks/>
          </p:cNvSpPr>
          <p:nvPr/>
        </p:nvSpPr>
        <p:spPr bwMode="auto">
          <a:xfrm>
            <a:off x="9215438" y="2871789"/>
            <a:ext cx="127000" cy="26987"/>
          </a:xfrm>
          <a:custGeom>
            <a:avLst/>
            <a:gdLst>
              <a:gd name="T0" fmla="*/ 2147483646 w 88"/>
              <a:gd name="T1" fmla="*/ 2147483646 h 19"/>
              <a:gd name="T2" fmla="*/ 2147483646 w 88"/>
              <a:gd name="T3" fmla="*/ 2147483646 h 19"/>
              <a:gd name="T4" fmla="*/ 2147483646 w 88"/>
              <a:gd name="T5" fmla="*/ 2147483646 h 19"/>
              <a:gd name="T6" fmla="*/ 2147483646 w 88"/>
              <a:gd name="T7" fmla="*/ 2147483646 h 19"/>
              <a:gd name="T8" fmla="*/ 2147483646 w 88"/>
              <a:gd name="T9" fmla="*/ 2147483646 h 19"/>
              <a:gd name="T10" fmla="*/ 2147483646 w 88"/>
              <a:gd name="T11" fmla="*/ 2147483646 h 19"/>
              <a:gd name="T12" fmla="*/ 2147483646 w 88"/>
              <a:gd name="T13" fmla="*/ 2147483646 h 19"/>
              <a:gd name="T14" fmla="*/ 2147483646 w 88"/>
              <a:gd name="T15" fmla="*/ 0 h 19"/>
              <a:gd name="T16" fmla="*/ 2147483646 w 88"/>
              <a:gd name="T17" fmla="*/ 0 h 19"/>
              <a:gd name="T18" fmla="*/ 2147483646 w 88"/>
              <a:gd name="T19" fmla="*/ 0 h 19"/>
              <a:gd name="T20" fmla="*/ 2147483646 w 88"/>
              <a:gd name="T21" fmla="*/ 2147483646 h 19"/>
              <a:gd name="T22" fmla="*/ 2147483646 w 88"/>
              <a:gd name="T23" fmla="*/ 2147483646 h 19"/>
              <a:gd name="T24" fmla="*/ 2147483646 w 88"/>
              <a:gd name="T25" fmla="*/ 2147483646 h 19"/>
              <a:gd name="T26" fmla="*/ 2147483646 w 88"/>
              <a:gd name="T27" fmla="*/ 2147483646 h 19"/>
              <a:gd name="T28" fmla="*/ 2147483646 w 88"/>
              <a:gd name="T29" fmla="*/ 2147483646 h 19"/>
              <a:gd name="T30" fmla="*/ 2147483646 w 88"/>
              <a:gd name="T31" fmla="*/ 2147483646 h 19"/>
              <a:gd name="T32" fmla="*/ 2147483646 w 88"/>
              <a:gd name="T33" fmla="*/ 2147483646 h 19"/>
              <a:gd name="T34" fmla="*/ 2147483646 w 88"/>
              <a:gd name="T35" fmla="*/ 2147483646 h 19"/>
              <a:gd name="T36" fmla="*/ 2147483646 w 88"/>
              <a:gd name="T37" fmla="*/ 2147483646 h 19"/>
              <a:gd name="T38" fmla="*/ 2147483646 w 88"/>
              <a:gd name="T39" fmla="*/ 2147483646 h 19"/>
              <a:gd name="T40" fmla="*/ 2147483646 w 88"/>
              <a:gd name="T41" fmla="*/ 2147483646 h 19"/>
              <a:gd name="T42" fmla="*/ 2147483646 w 88"/>
              <a:gd name="T43" fmla="*/ 2147483646 h 19"/>
              <a:gd name="T44" fmla="*/ 2147483646 w 88"/>
              <a:gd name="T45" fmla="*/ 2147483646 h 19"/>
              <a:gd name="T46" fmla="*/ 2147483646 w 88"/>
              <a:gd name="T47" fmla="*/ 2147483646 h 19"/>
              <a:gd name="T48" fmla="*/ 2147483646 w 88"/>
              <a:gd name="T49" fmla="*/ 2147483646 h 19"/>
              <a:gd name="T50" fmla="*/ 2147483646 w 88"/>
              <a:gd name="T51" fmla="*/ 2147483646 h 19"/>
              <a:gd name="T52" fmla="*/ 2147483646 w 88"/>
              <a:gd name="T53" fmla="*/ 2147483646 h 19"/>
              <a:gd name="T54" fmla="*/ 2147483646 w 88"/>
              <a:gd name="T55" fmla="*/ 2147483646 h 19"/>
              <a:gd name="T56" fmla="*/ 2147483646 w 88"/>
              <a:gd name="T57" fmla="*/ 2147483646 h 19"/>
              <a:gd name="T58" fmla="*/ 2147483646 w 88"/>
              <a:gd name="T59" fmla="*/ 2147483646 h 19"/>
              <a:gd name="T60" fmla="*/ 2147483646 w 88"/>
              <a:gd name="T61" fmla="*/ 2147483646 h 19"/>
              <a:gd name="T62" fmla="*/ 0 w 88"/>
              <a:gd name="T63" fmla="*/ 2147483646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9"/>
              <a:gd name="T98" fmla="*/ 88 w 88"/>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9">
                <a:moveTo>
                  <a:pt x="87" y="5"/>
                </a:moveTo>
                <a:lnTo>
                  <a:pt x="80" y="5"/>
                </a:lnTo>
                <a:lnTo>
                  <a:pt x="79" y="5"/>
                </a:lnTo>
                <a:lnTo>
                  <a:pt x="78" y="5"/>
                </a:lnTo>
                <a:lnTo>
                  <a:pt x="74" y="5"/>
                </a:lnTo>
                <a:lnTo>
                  <a:pt x="73" y="5"/>
                </a:lnTo>
                <a:lnTo>
                  <a:pt x="70" y="4"/>
                </a:lnTo>
                <a:lnTo>
                  <a:pt x="69" y="4"/>
                </a:lnTo>
                <a:lnTo>
                  <a:pt x="66" y="4"/>
                </a:lnTo>
                <a:lnTo>
                  <a:pt x="64" y="3"/>
                </a:lnTo>
                <a:lnTo>
                  <a:pt x="63" y="3"/>
                </a:lnTo>
                <a:lnTo>
                  <a:pt x="62" y="2"/>
                </a:lnTo>
                <a:lnTo>
                  <a:pt x="61" y="2"/>
                </a:lnTo>
                <a:lnTo>
                  <a:pt x="61" y="1"/>
                </a:lnTo>
                <a:lnTo>
                  <a:pt x="59" y="1"/>
                </a:lnTo>
                <a:lnTo>
                  <a:pt x="59" y="0"/>
                </a:lnTo>
                <a:lnTo>
                  <a:pt x="58" y="0"/>
                </a:lnTo>
                <a:lnTo>
                  <a:pt x="57" y="0"/>
                </a:lnTo>
                <a:lnTo>
                  <a:pt x="55" y="0"/>
                </a:lnTo>
                <a:lnTo>
                  <a:pt x="53" y="0"/>
                </a:lnTo>
                <a:lnTo>
                  <a:pt x="52" y="0"/>
                </a:lnTo>
                <a:lnTo>
                  <a:pt x="51" y="1"/>
                </a:lnTo>
                <a:lnTo>
                  <a:pt x="50" y="1"/>
                </a:lnTo>
                <a:lnTo>
                  <a:pt x="49" y="2"/>
                </a:lnTo>
                <a:lnTo>
                  <a:pt x="48" y="2"/>
                </a:lnTo>
                <a:lnTo>
                  <a:pt x="47" y="3"/>
                </a:lnTo>
                <a:lnTo>
                  <a:pt x="46" y="3"/>
                </a:lnTo>
                <a:lnTo>
                  <a:pt x="46" y="4"/>
                </a:lnTo>
                <a:lnTo>
                  <a:pt x="45" y="4"/>
                </a:lnTo>
                <a:lnTo>
                  <a:pt x="44" y="4"/>
                </a:lnTo>
                <a:lnTo>
                  <a:pt x="40" y="4"/>
                </a:lnTo>
                <a:lnTo>
                  <a:pt x="39" y="5"/>
                </a:lnTo>
                <a:lnTo>
                  <a:pt x="38" y="5"/>
                </a:lnTo>
                <a:lnTo>
                  <a:pt x="37" y="6"/>
                </a:lnTo>
                <a:lnTo>
                  <a:pt x="36" y="6"/>
                </a:lnTo>
                <a:lnTo>
                  <a:pt x="34" y="7"/>
                </a:lnTo>
                <a:lnTo>
                  <a:pt x="33" y="7"/>
                </a:lnTo>
                <a:lnTo>
                  <a:pt x="31" y="9"/>
                </a:lnTo>
                <a:lnTo>
                  <a:pt x="30" y="9"/>
                </a:lnTo>
                <a:lnTo>
                  <a:pt x="29" y="11"/>
                </a:lnTo>
                <a:lnTo>
                  <a:pt x="28" y="11"/>
                </a:lnTo>
                <a:lnTo>
                  <a:pt x="26" y="12"/>
                </a:lnTo>
                <a:lnTo>
                  <a:pt x="25" y="12"/>
                </a:lnTo>
                <a:lnTo>
                  <a:pt x="24" y="13"/>
                </a:lnTo>
                <a:lnTo>
                  <a:pt x="23" y="13"/>
                </a:lnTo>
                <a:lnTo>
                  <a:pt x="22" y="14"/>
                </a:lnTo>
                <a:lnTo>
                  <a:pt x="19" y="14"/>
                </a:lnTo>
                <a:lnTo>
                  <a:pt x="18" y="15"/>
                </a:lnTo>
                <a:lnTo>
                  <a:pt x="17" y="15"/>
                </a:lnTo>
                <a:lnTo>
                  <a:pt x="17" y="16"/>
                </a:lnTo>
                <a:lnTo>
                  <a:pt x="15" y="16"/>
                </a:lnTo>
                <a:lnTo>
                  <a:pt x="14" y="18"/>
                </a:lnTo>
                <a:lnTo>
                  <a:pt x="12" y="18"/>
                </a:lnTo>
                <a:lnTo>
                  <a:pt x="11" y="18"/>
                </a:lnTo>
                <a:lnTo>
                  <a:pt x="9" y="18"/>
                </a:lnTo>
                <a:lnTo>
                  <a:pt x="8" y="18"/>
                </a:lnTo>
                <a:lnTo>
                  <a:pt x="7" y="18"/>
                </a:lnTo>
                <a:lnTo>
                  <a:pt x="6" y="18"/>
                </a:lnTo>
                <a:lnTo>
                  <a:pt x="4" y="18"/>
                </a:lnTo>
                <a:lnTo>
                  <a:pt x="4" y="16"/>
                </a:lnTo>
                <a:lnTo>
                  <a:pt x="3" y="16"/>
                </a:lnTo>
                <a:lnTo>
                  <a:pt x="2" y="16"/>
                </a:lnTo>
                <a:lnTo>
                  <a:pt x="1" y="16"/>
                </a:lnTo>
                <a:lnTo>
                  <a:pt x="0" y="16"/>
                </a:lnTo>
              </a:path>
            </a:pathLst>
          </a:custGeom>
          <a:solidFill>
            <a:schemeClr val="accent4">
              <a:lumMod val="40000"/>
              <a:lumOff val="60000"/>
            </a:schemeClr>
          </a:solidFill>
          <a:ln w="12700" cap="rnd">
            <a:solidFill>
              <a:srgbClr val="000000"/>
            </a:solidFill>
            <a:round/>
            <a:headEnd type="none" w="sm" len="sm"/>
            <a:tailEnd type="none" w="sm" len="sm"/>
          </a:ln>
          <a:extLst/>
        </p:spPr>
        <p:txBody>
          <a:bodyPr/>
          <a:lstStyle/>
          <a:p>
            <a:endParaRPr lang="en-US"/>
          </a:p>
        </p:txBody>
      </p:sp>
      <p:sp>
        <p:nvSpPr>
          <p:cNvPr id="3204" name="Freeform 345" descr="10%"/>
          <p:cNvSpPr>
            <a:spLocks/>
          </p:cNvSpPr>
          <p:nvPr/>
        </p:nvSpPr>
        <p:spPr bwMode="auto">
          <a:xfrm>
            <a:off x="9224963" y="1458913"/>
            <a:ext cx="430212" cy="588962"/>
          </a:xfrm>
          <a:custGeom>
            <a:avLst/>
            <a:gdLst>
              <a:gd name="T0" fmla="*/ 2147483646 w 298"/>
              <a:gd name="T1" fmla="*/ 0 h 421"/>
              <a:gd name="T2" fmla="*/ 2147483646 w 298"/>
              <a:gd name="T3" fmla="*/ 0 h 421"/>
              <a:gd name="T4" fmla="*/ 2147483646 w 298"/>
              <a:gd name="T5" fmla="*/ 2147483646 h 421"/>
              <a:gd name="T6" fmla="*/ 2147483646 w 298"/>
              <a:gd name="T7" fmla="*/ 2147483646 h 421"/>
              <a:gd name="T8" fmla="*/ 2147483646 w 298"/>
              <a:gd name="T9" fmla="*/ 2147483646 h 421"/>
              <a:gd name="T10" fmla="*/ 2147483646 w 298"/>
              <a:gd name="T11" fmla="*/ 2147483646 h 421"/>
              <a:gd name="T12" fmla="*/ 2147483646 w 298"/>
              <a:gd name="T13" fmla="*/ 2147483646 h 421"/>
              <a:gd name="T14" fmla="*/ 2147483646 w 298"/>
              <a:gd name="T15" fmla="*/ 2147483646 h 421"/>
              <a:gd name="T16" fmla="*/ 2147483646 w 298"/>
              <a:gd name="T17" fmla="*/ 2147483646 h 421"/>
              <a:gd name="T18" fmla="*/ 2147483646 w 298"/>
              <a:gd name="T19" fmla="*/ 2147483646 h 421"/>
              <a:gd name="T20" fmla="*/ 2147483646 w 298"/>
              <a:gd name="T21" fmla="*/ 2147483646 h 421"/>
              <a:gd name="T22" fmla="*/ 2147483646 w 298"/>
              <a:gd name="T23" fmla="*/ 2147483646 h 421"/>
              <a:gd name="T24" fmla="*/ 2147483646 w 298"/>
              <a:gd name="T25" fmla="*/ 2147483646 h 421"/>
              <a:gd name="T26" fmla="*/ 2147483646 w 298"/>
              <a:gd name="T27" fmla="*/ 2147483646 h 421"/>
              <a:gd name="T28" fmla="*/ 2147483646 w 298"/>
              <a:gd name="T29" fmla="*/ 2147483646 h 421"/>
              <a:gd name="T30" fmla="*/ 2147483646 w 298"/>
              <a:gd name="T31" fmla="*/ 2147483646 h 421"/>
              <a:gd name="T32" fmla="*/ 2147483646 w 298"/>
              <a:gd name="T33" fmla="*/ 2147483646 h 421"/>
              <a:gd name="T34" fmla="*/ 2147483646 w 298"/>
              <a:gd name="T35" fmla="*/ 2147483646 h 421"/>
              <a:gd name="T36" fmla="*/ 2147483646 w 298"/>
              <a:gd name="T37" fmla="*/ 2147483646 h 421"/>
              <a:gd name="T38" fmla="*/ 2147483646 w 298"/>
              <a:gd name="T39" fmla="*/ 2147483646 h 421"/>
              <a:gd name="T40" fmla="*/ 2147483646 w 298"/>
              <a:gd name="T41" fmla="*/ 2147483646 h 421"/>
              <a:gd name="T42" fmla="*/ 2147483646 w 298"/>
              <a:gd name="T43" fmla="*/ 2147483646 h 421"/>
              <a:gd name="T44" fmla="*/ 2147483646 w 298"/>
              <a:gd name="T45" fmla="*/ 2147483646 h 421"/>
              <a:gd name="T46" fmla="*/ 2147483646 w 298"/>
              <a:gd name="T47" fmla="*/ 2147483646 h 421"/>
              <a:gd name="T48" fmla="*/ 2147483646 w 298"/>
              <a:gd name="T49" fmla="*/ 2147483646 h 421"/>
              <a:gd name="T50" fmla="*/ 2147483646 w 298"/>
              <a:gd name="T51" fmla="*/ 2147483646 h 421"/>
              <a:gd name="T52" fmla="*/ 2147483646 w 298"/>
              <a:gd name="T53" fmla="*/ 2147483646 h 421"/>
              <a:gd name="T54" fmla="*/ 2147483646 w 298"/>
              <a:gd name="T55" fmla="*/ 2147483646 h 421"/>
              <a:gd name="T56" fmla="*/ 2147483646 w 298"/>
              <a:gd name="T57" fmla="*/ 2147483646 h 421"/>
              <a:gd name="T58" fmla="*/ 2147483646 w 298"/>
              <a:gd name="T59" fmla="*/ 2147483646 h 421"/>
              <a:gd name="T60" fmla="*/ 2147483646 w 298"/>
              <a:gd name="T61" fmla="*/ 2147483646 h 421"/>
              <a:gd name="T62" fmla="*/ 2147483646 w 298"/>
              <a:gd name="T63" fmla="*/ 2147483646 h 421"/>
              <a:gd name="T64" fmla="*/ 2147483646 w 298"/>
              <a:gd name="T65" fmla="*/ 2147483646 h 421"/>
              <a:gd name="T66" fmla="*/ 2147483646 w 298"/>
              <a:gd name="T67" fmla="*/ 2147483646 h 421"/>
              <a:gd name="T68" fmla="*/ 2147483646 w 298"/>
              <a:gd name="T69" fmla="*/ 2147483646 h 421"/>
              <a:gd name="T70" fmla="*/ 0 w 298"/>
              <a:gd name="T71" fmla="*/ 2147483646 h 421"/>
              <a:gd name="T72" fmla="*/ 0 w 298"/>
              <a:gd name="T73" fmla="*/ 2147483646 h 421"/>
              <a:gd name="T74" fmla="*/ 0 w 298"/>
              <a:gd name="T75" fmla="*/ 2147483646 h 421"/>
              <a:gd name="T76" fmla="*/ 0 w 298"/>
              <a:gd name="T77" fmla="*/ 2147483646 h 421"/>
              <a:gd name="T78" fmla="*/ 0 w 298"/>
              <a:gd name="T79" fmla="*/ 2147483646 h 421"/>
              <a:gd name="T80" fmla="*/ 0 w 298"/>
              <a:gd name="T81" fmla="*/ 2147483646 h 421"/>
              <a:gd name="T82" fmla="*/ 0 w 298"/>
              <a:gd name="T83" fmla="*/ 2147483646 h 421"/>
              <a:gd name="T84" fmla="*/ 2147483646 w 298"/>
              <a:gd name="T85" fmla="*/ 2147483646 h 421"/>
              <a:gd name="T86" fmla="*/ 2147483646 w 298"/>
              <a:gd name="T87" fmla="*/ 2147483646 h 421"/>
              <a:gd name="T88" fmla="*/ 2147483646 w 298"/>
              <a:gd name="T89" fmla="*/ 2147483646 h 421"/>
              <a:gd name="T90" fmla="*/ 2147483646 w 298"/>
              <a:gd name="T91" fmla="*/ 0 h 421"/>
              <a:gd name="T92" fmla="*/ 2147483646 w 298"/>
              <a:gd name="T93" fmla="*/ 0 h 421"/>
              <a:gd name="T94" fmla="*/ 2147483646 w 298"/>
              <a:gd name="T95" fmla="*/ 0 h 421"/>
              <a:gd name="T96" fmla="*/ 2147483646 w 298"/>
              <a:gd name="T97" fmla="*/ 0 h 421"/>
              <a:gd name="T98" fmla="*/ 2147483646 w 298"/>
              <a:gd name="T99" fmla="*/ 0 h 421"/>
              <a:gd name="T100" fmla="*/ 2147483646 w 298"/>
              <a:gd name="T101" fmla="*/ 0 h 421"/>
              <a:gd name="T102" fmla="*/ 2147483646 w 298"/>
              <a:gd name="T103" fmla="*/ 0 h 421"/>
              <a:gd name="T104" fmla="*/ 2147483646 w 298"/>
              <a:gd name="T105" fmla="*/ 0 h 421"/>
              <a:gd name="T106" fmla="*/ 2147483646 w 298"/>
              <a:gd name="T107" fmla="*/ 0 h 421"/>
              <a:gd name="T108" fmla="*/ 2147483646 w 298"/>
              <a:gd name="T109" fmla="*/ 0 h 421"/>
              <a:gd name="T110" fmla="*/ 2147483646 w 298"/>
              <a:gd name="T111" fmla="*/ 0 h 421"/>
              <a:gd name="T112" fmla="*/ 2147483646 w 298"/>
              <a:gd name="T113" fmla="*/ 0 h 421"/>
              <a:gd name="T114" fmla="*/ 2147483646 w 298"/>
              <a:gd name="T115" fmla="*/ 0 h 421"/>
              <a:gd name="T116" fmla="*/ 2147483646 w 298"/>
              <a:gd name="T117" fmla="*/ 0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421"/>
              <a:gd name="T179" fmla="*/ 298 w 298"/>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421">
                <a:moveTo>
                  <a:pt x="242" y="0"/>
                </a:moveTo>
                <a:lnTo>
                  <a:pt x="244" y="0"/>
                </a:lnTo>
                <a:lnTo>
                  <a:pt x="249" y="0"/>
                </a:lnTo>
                <a:lnTo>
                  <a:pt x="256" y="0"/>
                </a:lnTo>
                <a:lnTo>
                  <a:pt x="259" y="0"/>
                </a:lnTo>
                <a:lnTo>
                  <a:pt x="261" y="0"/>
                </a:lnTo>
                <a:lnTo>
                  <a:pt x="264" y="0"/>
                </a:lnTo>
                <a:lnTo>
                  <a:pt x="268" y="0"/>
                </a:lnTo>
                <a:lnTo>
                  <a:pt x="269" y="0"/>
                </a:lnTo>
                <a:lnTo>
                  <a:pt x="272" y="0"/>
                </a:lnTo>
                <a:lnTo>
                  <a:pt x="286" y="1"/>
                </a:lnTo>
                <a:lnTo>
                  <a:pt x="270" y="4"/>
                </a:lnTo>
                <a:lnTo>
                  <a:pt x="268" y="20"/>
                </a:lnTo>
                <a:lnTo>
                  <a:pt x="297" y="48"/>
                </a:lnTo>
                <a:lnTo>
                  <a:pt x="293" y="48"/>
                </a:lnTo>
                <a:lnTo>
                  <a:pt x="293" y="51"/>
                </a:lnTo>
                <a:lnTo>
                  <a:pt x="293" y="54"/>
                </a:lnTo>
                <a:lnTo>
                  <a:pt x="293" y="64"/>
                </a:lnTo>
                <a:lnTo>
                  <a:pt x="293" y="69"/>
                </a:lnTo>
                <a:lnTo>
                  <a:pt x="293" y="73"/>
                </a:lnTo>
                <a:lnTo>
                  <a:pt x="293" y="78"/>
                </a:lnTo>
                <a:lnTo>
                  <a:pt x="293" y="82"/>
                </a:lnTo>
                <a:lnTo>
                  <a:pt x="293" y="93"/>
                </a:lnTo>
                <a:lnTo>
                  <a:pt x="293" y="95"/>
                </a:lnTo>
                <a:lnTo>
                  <a:pt x="293" y="101"/>
                </a:lnTo>
                <a:lnTo>
                  <a:pt x="293" y="107"/>
                </a:lnTo>
                <a:lnTo>
                  <a:pt x="293" y="112"/>
                </a:lnTo>
                <a:lnTo>
                  <a:pt x="293" y="120"/>
                </a:lnTo>
                <a:lnTo>
                  <a:pt x="293" y="126"/>
                </a:lnTo>
                <a:lnTo>
                  <a:pt x="293" y="132"/>
                </a:lnTo>
                <a:lnTo>
                  <a:pt x="293" y="145"/>
                </a:lnTo>
                <a:lnTo>
                  <a:pt x="293" y="157"/>
                </a:lnTo>
                <a:lnTo>
                  <a:pt x="293" y="165"/>
                </a:lnTo>
                <a:lnTo>
                  <a:pt x="293" y="170"/>
                </a:lnTo>
                <a:lnTo>
                  <a:pt x="293" y="181"/>
                </a:lnTo>
                <a:lnTo>
                  <a:pt x="293" y="194"/>
                </a:lnTo>
                <a:lnTo>
                  <a:pt x="293" y="206"/>
                </a:lnTo>
                <a:lnTo>
                  <a:pt x="293" y="210"/>
                </a:lnTo>
                <a:lnTo>
                  <a:pt x="293" y="220"/>
                </a:lnTo>
                <a:lnTo>
                  <a:pt x="293" y="232"/>
                </a:lnTo>
                <a:lnTo>
                  <a:pt x="293" y="234"/>
                </a:lnTo>
                <a:lnTo>
                  <a:pt x="293" y="244"/>
                </a:lnTo>
                <a:lnTo>
                  <a:pt x="293" y="249"/>
                </a:lnTo>
                <a:lnTo>
                  <a:pt x="293" y="256"/>
                </a:lnTo>
                <a:lnTo>
                  <a:pt x="293" y="258"/>
                </a:lnTo>
                <a:lnTo>
                  <a:pt x="293" y="263"/>
                </a:lnTo>
                <a:lnTo>
                  <a:pt x="293" y="266"/>
                </a:lnTo>
                <a:lnTo>
                  <a:pt x="293" y="274"/>
                </a:lnTo>
                <a:lnTo>
                  <a:pt x="293" y="281"/>
                </a:lnTo>
                <a:lnTo>
                  <a:pt x="293" y="286"/>
                </a:lnTo>
                <a:lnTo>
                  <a:pt x="293" y="295"/>
                </a:lnTo>
                <a:lnTo>
                  <a:pt x="293" y="300"/>
                </a:lnTo>
                <a:lnTo>
                  <a:pt x="293" y="306"/>
                </a:lnTo>
                <a:lnTo>
                  <a:pt x="293" y="309"/>
                </a:lnTo>
                <a:lnTo>
                  <a:pt x="293" y="313"/>
                </a:lnTo>
                <a:lnTo>
                  <a:pt x="293" y="318"/>
                </a:lnTo>
                <a:lnTo>
                  <a:pt x="293" y="329"/>
                </a:lnTo>
                <a:lnTo>
                  <a:pt x="293" y="331"/>
                </a:lnTo>
                <a:lnTo>
                  <a:pt x="293" y="343"/>
                </a:lnTo>
                <a:lnTo>
                  <a:pt x="290" y="343"/>
                </a:lnTo>
                <a:lnTo>
                  <a:pt x="289" y="351"/>
                </a:lnTo>
                <a:lnTo>
                  <a:pt x="289" y="356"/>
                </a:lnTo>
                <a:lnTo>
                  <a:pt x="289" y="365"/>
                </a:lnTo>
                <a:lnTo>
                  <a:pt x="289" y="371"/>
                </a:lnTo>
                <a:lnTo>
                  <a:pt x="289" y="372"/>
                </a:lnTo>
                <a:lnTo>
                  <a:pt x="289" y="375"/>
                </a:lnTo>
                <a:lnTo>
                  <a:pt x="289" y="381"/>
                </a:lnTo>
                <a:lnTo>
                  <a:pt x="289" y="391"/>
                </a:lnTo>
                <a:lnTo>
                  <a:pt x="289" y="393"/>
                </a:lnTo>
                <a:lnTo>
                  <a:pt x="289" y="404"/>
                </a:lnTo>
                <a:lnTo>
                  <a:pt x="289" y="405"/>
                </a:lnTo>
                <a:lnTo>
                  <a:pt x="289" y="410"/>
                </a:lnTo>
                <a:lnTo>
                  <a:pt x="289" y="420"/>
                </a:lnTo>
                <a:lnTo>
                  <a:pt x="288" y="420"/>
                </a:lnTo>
                <a:lnTo>
                  <a:pt x="286" y="420"/>
                </a:lnTo>
                <a:lnTo>
                  <a:pt x="284" y="420"/>
                </a:lnTo>
                <a:lnTo>
                  <a:pt x="282" y="420"/>
                </a:lnTo>
                <a:lnTo>
                  <a:pt x="280" y="420"/>
                </a:lnTo>
                <a:lnTo>
                  <a:pt x="279" y="420"/>
                </a:lnTo>
                <a:lnTo>
                  <a:pt x="277" y="420"/>
                </a:lnTo>
                <a:lnTo>
                  <a:pt x="275" y="420"/>
                </a:lnTo>
                <a:lnTo>
                  <a:pt x="273" y="420"/>
                </a:lnTo>
                <a:lnTo>
                  <a:pt x="271" y="420"/>
                </a:lnTo>
                <a:lnTo>
                  <a:pt x="265" y="420"/>
                </a:lnTo>
                <a:lnTo>
                  <a:pt x="264" y="420"/>
                </a:lnTo>
                <a:lnTo>
                  <a:pt x="258" y="420"/>
                </a:lnTo>
                <a:lnTo>
                  <a:pt x="254" y="420"/>
                </a:lnTo>
                <a:lnTo>
                  <a:pt x="250" y="420"/>
                </a:lnTo>
                <a:lnTo>
                  <a:pt x="240" y="420"/>
                </a:lnTo>
                <a:lnTo>
                  <a:pt x="235" y="420"/>
                </a:lnTo>
                <a:lnTo>
                  <a:pt x="228" y="418"/>
                </a:lnTo>
                <a:lnTo>
                  <a:pt x="216" y="418"/>
                </a:lnTo>
                <a:lnTo>
                  <a:pt x="212" y="418"/>
                </a:lnTo>
                <a:lnTo>
                  <a:pt x="195" y="418"/>
                </a:lnTo>
                <a:lnTo>
                  <a:pt x="191" y="418"/>
                </a:lnTo>
                <a:lnTo>
                  <a:pt x="189" y="418"/>
                </a:lnTo>
                <a:lnTo>
                  <a:pt x="187" y="418"/>
                </a:lnTo>
                <a:lnTo>
                  <a:pt x="179" y="418"/>
                </a:lnTo>
                <a:lnTo>
                  <a:pt x="177" y="418"/>
                </a:lnTo>
                <a:lnTo>
                  <a:pt x="168" y="418"/>
                </a:lnTo>
                <a:lnTo>
                  <a:pt x="156" y="418"/>
                </a:lnTo>
                <a:lnTo>
                  <a:pt x="144" y="418"/>
                </a:lnTo>
                <a:lnTo>
                  <a:pt x="139" y="418"/>
                </a:lnTo>
                <a:lnTo>
                  <a:pt x="129" y="420"/>
                </a:lnTo>
                <a:lnTo>
                  <a:pt x="119" y="420"/>
                </a:lnTo>
                <a:lnTo>
                  <a:pt x="115" y="420"/>
                </a:lnTo>
                <a:lnTo>
                  <a:pt x="112" y="420"/>
                </a:lnTo>
                <a:lnTo>
                  <a:pt x="110" y="418"/>
                </a:lnTo>
                <a:lnTo>
                  <a:pt x="106" y="418"/>
                </a:lnTo>
                <a:lnTo>
                  <a:pt x="105" y="418"/>
                </a:lnTo>
                <a:lnTo>
                  <a:pt x="95" y="418"/>
                </a:lnTo>
                <a:lnTo>
                  <a:pt x="89" y="418"/>
                </a:lnTo>
                <a:lnTo>
                  <a:pt x="74" y="418"/>
                </a:lnTo>
                <a:lnTo>
                  <a:pt x="71" y="418"/>
                </a:lnTo>
                <a:lnTo>
                  <a:pt x="70" y="406"/>
                </a:lnTo>
                <a:lnTo>
                  <a:pt x="70" y="397"/>
                </a:lnTo>
                <a:lnTo>
                  <a:pt x="70" y="393"/>
                </a:lnTo>
                <a:lnTo>
                  <a:pt x="70" y="392"/>
                </a:lnTo>
                <a:lnTo>
                  <a:pt x="70" y="381"/>
                </a:lnTo>
                <a:lnTo>
                  <a:pt x="70" y="378"/>
                </a:lnTo>
                <a:lnTo>
                  <a:pt x="70" y="368"/>
                </a:lnTo>
                <a:lnTo>
                  <a:pt x="70" y="364"/>
                </a:lnTo>
                <a:lnTo>
                  <a:pt x="70" y="357"/>
                </a:lnTo>
                <a:lnTo>
                  <a:pt x="70" y="356"/>
                </a:lnTo>
                <a:lnTo>
                  <a:pt x="70" y="349"/>
                </a:lnTo>
                <a:lnTo>
                  <a:pt x="70" y="343"/>
                </a:lnTo>
                <a:lnTo>
                  <a:pt x="63" y="343"/>
                </a:lnTo>
                <a:lnTo>
                  <a:pt x="60" y="343"/>
                </a:lnTo>
                <a:lnTo>
                  <a:pt x="52" y="343"/>
                </a:lnTo>
                <a:lnTo>
                  <a:pt x="42" y="343"/>
                </a:lnTo>
                <a:lnTo>
                  <a:pt x="37" y="343"/>
                </a:lnTo>
                <a:lnTo>
                  <a:pt x="34" y="343"/>
                </a:lnTo>
                <a:lnTo>
                  <a:pt x="30" y="343"/>
                </a:lnTo>
                <a:lnTo>
                  <a:pt x="27" y="343"/>
                </a:lnTo>
                <a:lnTo>
                  <a:pt x="25" y="343"/>
                </a:lnTo>
                <a:lnTo>
                  <a:pt x="22" y="343"/>
                </a:lnTo>
                <a:lnTo>
                  <a:pt x="9" y="343"/>
                </a:lnTo>
                <a:lnTo>
                  <a:pt x="1" y="343"/>
                </a:lnTo>
                <a:lnTo>
                  <a:pt x="1" y="339"/>
                </a:lnTo>
                <a:lnTo>
                  <a:pt x="1" y="332"/>
                </a:lnTo>
                <a:lnTo>
                  <a:pt x="0" y="330"/>
                </a:lnTo>
                <a:lnTo>
                  <a:pt x="0" y="318"/>
                </a:lnTo>
                <a:lnTo>
                  <a:pt x="0" y="313"/>
                </a:lnTo>
                <a:lnTo>
                  <a:pt x="0" y="306"/>
                </a:lnTo>
                <a:lnTo>
                  <a:pt x="0" y="303"/>
                </a:lnTo>
                <a:lnTo>
                  <a:pt x="0" y="295"/>
                </a:lnTo>
                <a:lnTo>
                  <a:pt x="0" y="283"/>
                </a:lnTo>
                <a:lnTo>
                  <a:pt x="0" y="278"/>
                </a:lnTo>
                <a:lnTo>
                  <a:pt x="0" y="270"/>
                </a:lnTo>
                <a:lnTo>
                  <a:pt x="0" y="266"/>
                </a:lnTo>
                <a:lnTo>
                  <a:pt x="0" y="263"/>
                </a:lnTo>
                <a:lnTo>
                  <a:pt x="0" y="257"/>
                </a:lnTo>
                <a:lnTo>
                  <a:pt x="0" y="244"/>
                </a:lnTo>
                <a:lnTo>
                  <a:pt x="0" y="238"/>
                </a:lnTo>
                <a:lnTo>
                  <a:pt x="0" y="221"/>
                </a:lnTo>
                <a:lnTo>
                  <a:pt x="0" y="219"/>
                </a:lnTo>
                <a:lnTo>
                  <a:pt x="0" y="206"/>
                </a:lnTo>
                <a:lnTo>
                  <a:pt x="0" y="191"/>
                </a:lnTo>
                <a:lnTo>
                  <a:pt x="0" y="182"/>
                </a:lnTo>
                <a:lnTo>
                  <a:pt x="0" y="170"/>
                </a:lnTo>
                <a:lnTo>
                  <a:pt x="0" y="166"/>
                </a:lnTo>
                <a:lnTo>
                  <a:pt x="0" y="161"/>
                </a:lnTo>
                <a:lnTo>
                  <a:pt x="0" y="157"/>
                </a:lnTo>
                <a:lnTo>
                  <a:pt x="0" y="148"/>
                </a:lnTo>
                <a:lnTo>
                  <a:pt x="0" y="139"/>
                </a:lnTo>
                <a:lnTo>
                  <a:pt x="0" y="123"/>
                </a:lnTo>
                <a:lnTo>
                  <a:pt x="0" y="119"/>
                </a:lnTo>
                <a:lnTo>
                  <a:pt x="0" y="111"/>
                </a:lnTo>
                <a:lnTo>
                  <a:pt x="0" y="108"/>
                </a:lnTo>
                <a:lnTo>
                  <a:pt x="0" y="102"/>
                </a:lnTo>
                <a:lnTo>
                  <a:pt x="0" y="96"/>
                </a:lnTo>
                <a:lnTo>
                  <a:pt x="4" y="48"/>
                </a:lnTo>
                <a:lnTo>
                  <a:pt x="12" y="48"/>
                </a:lnTo>
                <a:lnTo>
                  <a:pt x="15" y="48"/>
                </a:lnTo>
                <a:lnTo>
                  <a:pt x="16" y="34"/>
                </a:lnTo>
                <a:lnTo>
                  <a:pt x="16" y="31"/>
                </a:lnTo>
                <a:lnTo>
                  <a:pt x="16" y="29"/>
                </a:lnTo>
                <a:lnTo>
                  <a:pt x="16" y="26"/>
                </a:lnTo>
                <a:lnTo>
                  <a:pt x="16" y="23"/>
                </a:lnTo>
                <a:lnTo>
                  <a:pt x="16" y="11"/>
                </a:lnTo>
                <a:lnTo>
                  <a:pt x="16" y="1"/>
                </a:lnTo>
                <a:lnTo>
                  <a:pt x="23" y="0"/>
                </a:lnTo>
                <a:lnTo>
                  <a:pt x="28" y="1"/>
                </a:lnTo>
                <a:lnTo>
                  <a:pt x="34" y="0"/>
                </a:lnTo>
                <a:lnTo>
                  <a:pt x="37" y="0"/>
                </a:lnTo>
                <a:lnTo>
                  <a:pt x="39" y="0"/>
                </a:lnTo>
                <a:lnTo>
                  <a:pt x="41" y="0"/>
                </a:lnTo>
                <a:lnTo>
                  <a:pt x="44" y="0"/>
                </a:lnTo>
                <a:lnTo>
                  <a:pt x="50" y="0"/>
                </a:lnTo>
                <a:lnTo>
                  <a:pt x="53" y="1"/>
                </a:lnTo>
                <a:lnTo>
                  <a:pt x="57" y="0"/>
                </a:lnTo>
                <a:lnTo>
                  <a:pt x="61" y="0"/>
                </a:lnTo>
                <a:lnTo>
                  <a:pt x="66" y="0"/>
                </a:lnTo>
                <a:lnTo>
                  <a:pt x="67" y="0"/>
                </a:lnTo>
                <a:lnTo>
                  <a:pt x="69" y="0"/>
                </a:lnTo>
                <a:lnTo>
                  <a:pt x="71" y="0"/>
                </a:lnTo>
                <a:lnTo>
                  <a:pt x="73" y="0"/>
                </a:lnTo>
                <a:lnTo>
                  <a:pt x="74" y="0"/>
                </a:lnTo>
                <a:lnTo>
                  <a:pt x="78" y="0"/>
                </a:lnTo>
                <a:lnTo>
                  <a:pt x="83" y="0"/>
                </a:lnTo>
                <a:lnTo>
                  <a:pt x="86" y="0"/>
                </a:lnTo>
                <a:lnTo>
                  <a:pt x="99" y="0"/>
                </a:lnTo>
                <a:lnTo>
                  <a:pt x="102" y="0"/>
                </a:lnTo>
                <a:lnTo>
                  <a:pt x="112" y="0"/>
                </a:lnTo>
                <a:lnTo>
                  <a:pt x="114" y="0"/>
                </a:lnTo>
                <a:lnTo>
                  <a:pt x="119" y="0"/>
                </a:lnTo>
                <a:lnTo>
                  <a:pt x="124" y="0"/>
                </a:lnTo>
                <a:lnTo>
                  <a:pt x="127" y="0"/>
                </a:lnTo>
                <a:lnTo>
                  <a:pt x="135" y="0"/>
                </a:lnTo>
                <a:lnTo>
                  <a:pt x="138" y="0"/>
                </a:lnTo>
                <a:lnTo>
                  <a:pt x="144" y="0"/>
                </a:lnTo>
                <a:lnTo>
                  <a:pt x="146" y="0"/>
                </a:lnTo>
                <a:lnTo>
                  <a:pt x="148" y="0"/>
                </a:lnTo>
                <a:lnTo>
                  <a:pt x="150" y="0"/>
                </a:lnTo>
                <a:lnTo>
                  <a:pt x="156" y="0"/>
                </a:lnTo>
                <a:lnTo>
                  <a:pt x="160" y="0"/>
                </a:lnTo>
                <a:lnTo>
                  <a:pt x="167" y="0"/>
                </a:lnTo>
                <a:lnTo>
                  <a:pt x="169" y="0"/>
                </a:lnTo>
                <a:lnTo>
                  <a:pt x="173" y="0"/>
                </a:lnTo>
                <a:lnTo>
                  <a:pt x="176" y="0"/>
                </a:lnTo>
                <a:lnTo>
                  <a:pt x="185" y="0"/>
                </a:lnTo>
                <a:lnTo>
                  <a:pt x="188" y="0"/>
                </a:lnTo>
                <a:lnTo>
                  <a:pt x="193" y="0"/>
                </a:lnTo>
                <a:lnTo>
                  <a:pt x="198" y="0"/>
                </a:lnTo>
                <a:lnTo>
                  <a:pt x="200" y="0"/>
                </a:lnTo>
                <a:lnTo>
                  <a:pt x="203" y="0"/>
                </a:lnTo>
                <a:lnTo>
                  <a:pt x="206" y="0"/>
                </a:lnTo>
                <a:lnTo>
                  <a:pt x="211" y="0"/>
                </a:lnTo>
                <a:lnTo>
                  <a:pt x="213" y="0"/>
                </a:lnTo>
                <a:lnTo>
                  <a:pt x="215" y="0"/>
                </a:lnTo>
                <a:lnTo>
                  <a:pt x="217" y="0"/>
                </a:lnTo>
                <a:lnTo>
                  <a:pt x="222" y="0"/>
                </a:lnTo>
                <a:lnTo>
                  <a:pt x="225" y="0"/>
                </a:lnTo>
                <a:lnTo>
                  <a:pt x="229" y="0"/>
                </a:lnTo>
                <a:lnTo>
                  <a:pt x="231" y="0"/>
                </a:lnTo>
                <a:lnTo>
                  <a:pt x="235" y="0"/>
                </a:lnTo>
                <a:lnTo>
                  <a:pt x="236" y="0"/>
                </a:lnTo>
                <a:lnTo>
                  <a:pt x="242"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5" name="Freeform 347" descr="Dashed downward diagonal"/>
          <p:cNvSpPr>
            <a:spLocks/>
          </p:cNvSpPr>
          <p:nvPr/>
        </p:nvSpPr>
        <p:spPr bwMode="auto">
          <a:xfrm>
            <a:off x="9218614" y="2044701"/>
            <a:ext cx="427037" cy="523875"/>
          </a:xfrm>
          <a:custGeom>
            <a:avLst/>
            <a:gdLst>
              <a:gd name="T0" fmla="*/ 2147483646 w 296"/>
              <a:gd name="T1" fmla="*/ 0 h 374"/>
              <a:gd name="T2" fmla="*/ 2147483646 w 296"/>
              <a:gd name="T3" fmla="*/ 2147483646 h 374"/>
              <a:gd name="T4" fmla="*/ 2147483646 w 296"/>
              <a:gd name="T5" fmla="*/ 0 h 374"/>
              <a:gd name="T6" fmla="*/ 2147483646 w 296"/>
              <a:gd name="T7" fmla="*/ 0 h 374"/>
              <a:gd name="T8" fmla="*/ 2147483646 w 296"/>
              <a:gd name="T9" fmla="*/ 0 h 374"/>
              <a:gd name="T10" fmla="*/ 2147483646 w 296"/>
              <a:gd name="T11" fmla="*/ 0 h 374"/>
              <a:gd name="T12" fmla="*/ 2147483646 w 296"/>
              <a:gd name="T13" fmla="*/ 2147483646 h 374"/>
              <a:gd name="T14" fmla="*/ 2147483646 w 296"/>
              <a:gd name="T15" fmla="*/ 2147483646 h 374"/>
              <a:gd name="T16" fmla="*/ 2147483646 w 296"/>
              <a:gd name="T17" fmla="*/ 2147483646 h 374"/>
              <a:gd name="T18" fmla="*/ 2147483646 w 296"/>
              <a:gd name="T19" fmla="*/ 2147483646 h 374"/>
              <a:gd name="T20" fmla="*/ 2147483646 w 296"/>
              <a:gd name="T21" fmla="*/ 2147483646 h 374"/>
              <a:gd name="T22" fmla="*/ 2147483646 w 296"/>
              <a:gd name="T23" fmla="*/ 2147483646 h 374"/>
              <a:gd name="T24" fmla="*/ 2147483646 w 296"/>
              <a:gd name="T25" fmla="*/ 2147483646 h 374"/>
              <a:gd name="T26" fmla="*/ 2147483646 w 296"/>
              <a:gd name="T27" fmla="*/ 2147483646 h 374"/>
              <a:gd name="T28" fmla="*/ 2147483646 w 296"/>
              <a:gd name="T29" fmla="*/ 2147483646 h 374"/>
              <a:gd name="T30" fmla="*/ 2147483646 w 296"/>
              <a:gd name="T31" fmla="*/ 2147483646 h 374"/>
              <a:gd name="T32" fmla="*/ 2147483646 w 296"/>
              <a:gd name="T33" fmla="*/ 2147483646 h 374"/>
              <a:gd name="T34" fmla="*/ 2147483646 w 296"/>
              <a:gd name="T35" fmla="*/ 2147483646 h 374"/>
              <a:gd name="T36" fmla="*/ 2147483646 w 296"/>
              <a:gd name="T37" fmla="*/ 2147483646 h 374"/>
              <a:gd name="T38" fmla="*/ 2147483646 w 296"/>
              <a:gd name="T39" fmla="*/ 2147483646 h 374"/>
              <a:gd name="T40" fmla="*/ 2147483646 w 296"/>
              <a:gd name="T41" fmla="*/ 2147483646 h 374"/>
              <a:gd name="T42" fmla="*/ 2147483646 w 296"/>
              <a:gd name="T43" fmla="*/ 2147483646 h 374"/>
              <a:gd name="T44" fmla="*/ 2147483646 w 296"/>
              <a:gd name="T45" fmla="*/ 2147483646 h 374"/>
              <a:gd name="T46" fmla="*/ 2147483646 w 296"/>
              <a:gd name="T47" fmla="*/ 2147483646 h 374"/>
              <a:gd name="T48" fmla="*/ 2147483646 w 296"/>
              <a:gd name="T49" fmla="*/ 2147483646 h 374"/>
              <a:gd name="T50" fmla="*/ 2147483646 w 296"/>
              <a:gd name="T51" fmla="*/ 2147483646 h 374"/>
              <a:gd name="T52" fmla="*/ 2147483646 w 296"/>
              <a:gd name="T53" fmla="*/ 2147483646 h 374"/>
              <a:gd name="T54" fmla="*/ 2147483646 w 296"/>
              <a:gd name="T55" fmla="*/ 2147483646 h 374"/>
              <a:gd name="T56" fmla="*/ 2147483646 w 296"/>
              <a:gd name="T57" fmla="*/ 2147483646 h 374"/>
              <a:gd name="T58" fmla="*/ 2147483646 w 296"/>
              <a:gd name="T59" fmla="*/ 2147483646 h 374"/>
              <a:gd name="T60" fmla="*/ 2147483646 w 296"/>
              <a:gd name="T61" fmla="*/ 2147483646 h 374"/>
              <a:gd name="T62" fmla="*/ 2147483646 w 296"/>
              <a:gd name="T63" fmla="*/ 2147483646 h 374"/>
              <a:gd name="T64" fmla="*/ 2147483646 w 296"/>
              <a:gd name="T65" fmla="*/ 2147483646 h 374"/>
              <a:gd name="T66" fmla="*/ 2147483646 w 296"/>
              <a:gd name="T67" fmla="*/ 2147483646 h 374"/>
              <a:gd name="T68" fmla="*/ 2147483646 w 296"/>
              <a:gd name="T69" fmla="*/ 2147483646 h 374"/>
              <a:gd name="T70" fmla="*/ 2147483646 w 296"/>
              <a:gd name="T71" fmla="*/ 2147483646 h 374"/>
              <a:gd name="T72" fmla="*/ 2147483646 w 296"/>
              <a:gd name="T73" fmla="*/ 2147483646 h 374"/>
              <a:gd name="T74" fmla="*/ 2147483646 w 296"/>
              <a:gd name="T75" fmla="*/ 2147483646 h 374"/>
              <a:gd name="T76" fmla="*/ 0 w 296"/>
              <a:gd name="T77" fmla="*/ 2147483646 h 374"/>
              <a:gd name="T78" fmla="*/ 0 w 296"/>
              <a:gd name="T79" fmla="*/ 2147483646 h 374"/>
              <a:gd name="T80" fmla="*/ 0 w 296"/>
              <a:gd name="T81" fmla="*/ 2147483646 h 374"/>
              <a:gd name="T82" fmla="*/ 0 w 296"/>
              <a:gd name="T83" fmla="*/ 2147483646 h 374"/>
              <a:gd name="T84" fmla="*/ 0 w 296"/>
              <a:gd name="T85" fmla="*/ 2147483646 h 374"/>
              <a:gd name="T86" fmla="*/ 2147483646 w 296"/>
              <a:gd name="T87" fmla="*/ 2147483646 h 374"/>
              <a:gd name="T88" fmla="*/ 2147483646 w 296"/>
              <a:gd name="T89" fmla="*/ 2147483646 h 374"/>
              <a:gd name="T90" fmla="*/ 2147483646 w 296"/>
              <a:gd name="T91" fmla="*/ 2147483646 h 374"/>
              <a:gd name="T92" fmla="*/ 2147483646 w 296"/>
              <a:gd name="T93" fmla="*/ 2147483646 h 374"/>
              <a:gd name="T94" fmla="*/ 2147483646 w 296"/>
              <a:gd name="T95" fmla="*/ 2147483646 h 374"/>
              <a:gd name="T96" fmla="*/ 2147483646 w 296"/>
              <a:gd name="T97" fmla="*/ 2147483646 h 374"/>
              <a:gd name="T98" fmla="*/ 2147483646 w 296"/>
              <a:gd name="T99" fmla="*/ 2147483646 h 374"/>
              <a:gd name="T100" fmla="*/ 2147483646 w 296"/>
              <a:gd name="T101" fmla="*/ 2147483646 h 374"/>
              <a:gd name="T102" fmla="*/ 2147483646 w 296"/>
              <a:gd name="T103" fmla="*/ 2147483646 h 374"/>
              <a:gd name="T104" fmla="*/ 2147483646 w 296"/>
              <a:gd name="T105" fmla="*/ 0 h 374"/>
              <a:gd name="T106" fmla="*/ 2147483646 w 296"/>
              <a:gd name="T107" fmla="*/ 2147483646 h 374"/>
              <a:gd name="T108" fmla="*/ 2147483646 w 296"/>
              <a:gd name="T109" fmla="*/ 0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6"/>
              <a:gd name="T166" fmla="*/ 0 h 374"/>
              <a:gd name="T167" fmla="*/ 296 w 296"/>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6" h="374">
                <a:moveTo>
                  <a:pt x="75" y="0"/>
                </a:moveTo>
                <a:lnTo>
                  <a:pt x="79" y="0"/>
                </a:lnTo>
                <a:lnTo>
                  <a:pt x="93" y="0"/>
                </a:lnTo>
                <a:lnTo>
                  <a:pt x="100" y="0"/>
                </a:lnTo>
                <a:lnTo>
                  <a:pt x="110" y="0"/>
                </a:lnTo>
                <a:lnTo>
                  <a:pt x="111" y="0"/>
                </a:lnTo>
                <a:lnTo>
                  <a:pt x="114" y="0"/>
                </a:lnTo>
                <a:lnTo>
                  <a:pt x="116" y="1"/>
                </a:lnTo>
                <a:lnTo>
                  <a:pt x="119" y="1"/>
                </a:lnTo>
                <a:lnTo>
                  <a:pt x="124" y="1"/>
                </a:lnTo>
                <a:lnTo>
                  <a:pt x="134" y="1"/>
                </a:lnTo>
                <a:lnTo>
                  <a:pt x="144" y="0"/>
                </a:lnTo>
                <a:lnTo>
                  <a:pt x="148" y="0"/>
                </a:lnTo>
                <a:lnTo>
                  <a:pt x="160" y="0"/>
                </a:lnTo>
                <a:lnTo>
                  <a:pt x="172" y="0"/>
                </a:lnTo>
                <a:lnTo>
                  <a:pt x="181" y="0"/>
                </a:lnTo>
                <a:lnTo>
                  <a:pt x="183" y="0"/>
                </a:lnTo>
                <a:lnTo>
                  <a:pt x="191" y="0"/>
                </a:lnTo>
                <a:lnTo>
                  <a:pt x="193" y="0"/>
                </a:lnTo>
                <a:lnTo>
                  <a:pt x="195" y="0"/>
                </a:lnTo>
                <a:lnTo>
                  <a:pt x="200" y="0"/>
                </a:lnTo>
                <a:lnTo>
                  <a:pt x="216" y="0"/>
                </a:lnTo>
                <a:lnTo>
                  <a:pt x="221" y="0"/>
                </a:lnTo>
                <a:lnTo>
                  <a:pt x="233" y="0"/>
                </a:lnTo>
                <a:lnTo>
                  <a:pt x="239" y="1"/>
                </a:lnTo>
                <a:lnTo>
                  <a:pt x="245" y="1"/>
                </a:lnTo>
                <a:lnTo>
                  <a:pt x="255" y="1"/>
                </a:lnTo>
                <a:lnTo>
                  <a:pt x="258" y="1"/>
                </a:lnTo>
                <a:lnTo>
                  <a:pt x="263" y="1"/>
                </a:lnTo>
                <a:lnTo>
                  <a:pt x="268" y="1"/>
                </a:lnTo>
                <a:lnTo>
                  <a:pt x="269" y="1"/>
                </a:lnTo>
                <a:lnTo>
                  <a:pt x="276" y="1"/>
                </a:lnTo>
                <a:lnTo>
                  <a:pt x="278" y="1"/>
                </a:lnTo>
                <a:lnTo>
                  <a:pt x="279" y="1"/>
                </a:lnTo>
                <a:lnTo>
                  <a:pt x="281" y="1"/>
                </a:lnTo>
                <a:lnTo>
                  <a:pt x="283" y="1"/>
                </a:lnTo>
                <a:lnTo>
                  <a:pt x="285" y="1"/>
                </a:lnTo>
                <a:lnTo>
                  <a:pt x="287" y="1"/>
                </a:lnTo>
                <a:lnTo>
                  <a:pt x="289" y="1"/>
                </a:lnTo>
                <a:lnTo>
                  <a:pt x="290" y="1"/>
                </a:lnTo>
                <a:lnTo>
                  <a:pt x="292" y="1"/>
                </a:lnTo>
                <a:lnTo>
                  <a:pt x="293" y="1"/>
                </a:lnTo>
                <a:lnTo>
                  <a:pt x="293" y="4"/>
                </a:lnTo>
                <a:lnTo>
                  <a:pt x="295" y="7"/>
                </a:lnTo>
                <a:lnTo>
                  <a:pt x="293" y="10"/>
                </a:lnTo>
                <a:lnTo>
                  <a:pt x="293" y="15"/>
                </a:lnTo>
                <a:lnTo>
                  <a:pt x="293" y="24"/>
                </a:lnTo>
                <a:lnTo>
                  <a:pt x="293" y="26"/>
                </a:lnTo>
                <a:lnTo>
                  <a:pt x="293" y="29"/>
                </a:lnTo>
                <a:lnTo>
                  <a:pt x="293" y="31"/>
                </a:lnTo>
                <a:lnTo>
                  <a:pt x="293" y="39"/>
                </a:lnTo>
                <a:lnTo>
                  <a:pt x="293" y="43"/>
                </a:lnTo>
                <a:lnTo>
                  <a:pt x="293" y="63"/>
                </a:lnTo>
                <a:lnTo>
                  <a:pt x="293" y="68"/>
                </a:lnTo>
                <a:lnTo>
                  <a:pt x="293" y="72"/>
                </a:lnTo>
                <a:lnTo>
                  <a:pt x="293" y="75"/>
                </a:lnTo>
                <a:lnTo>
                  <a:pt x="293" y="83"/>
                </a:lnTo>
                <a:lnTo>
                  <a:pt x="293" y="86"/>
                </a:lnTo>
                <a:lnTo>
                  <a:pt x="293" y="88"/>
                </a:lnTo>
                <a:lnTo>
                  <a:pt x="293" y="95"/>
                </a:lnTo>
                <a:lnTo>
                  <a:pt x="293" y="97"/>
                </a:lnTo>
                <a:lnTo>
                  <a:pt x="293" y="114"/>
                </a:lnTo>
                <a:lnTo>
                  <a:pt x="295" y="117"/>
                </a:lnTo>
                <a:lnTo>
                  <a:pt x="295" y="120"/>
                </a:lnTo>
                <a:lnTo>
                  <a:pt x="295" y="130"/>
                </a:lnTo>
                <a:lnTo>
                  <a:pt x="293" y="133"/>
                </a:lnTo>
                <a:lnTo>
                  <a:pt x="293" y="139"/>
                </a:lnTo>
                <a:lnTo>
                  <a:pt x="293" y="141"/>
                </a:lnTo>
                <a:lnTo>
                  <a:pt x="293" y="146"/>
                </a:lnTo>
                <a:lnTo>
                  <a:pt x="293" y="170"/>
                </a:lnTo>
                <a:lnTo>
                  <a:pt x="293" y="172"/>
                </a:lnTo>
                <a:lnTo>
                  <a:pt x="293" y="190"/>
                </a:lnTo>
                <a:lnTo>
                  <a:pt x="293" y="193"/>
                </a:lnTo>
                <a:lnTo>
                  <a:pt x="293" y="199"/>
                </a:lnTo>
                <a:lnTo>
                  <a:pt x="293" y="209"/>
                </a:lnTo>
                <a:lnTo>
                  <a:pt x="293" y="217"/>
                </a:lnTo>
                <a:lnTo>
                  <a:pt x="293" y="219"/>
                </a:lnTo>
                <a:lnTo>
                  <a:pt x="290" y="223"/>
                </a:lnTo>
                <a:lnTo>
                  <a:pt x="290" y="233"/>
                </a:lnTo>
                <a:lnTo>
                  <a:pt x="290" y="249"/>
                </a:lnTo>
                <a:lnTo>
                  <a:pt x="290" y="250"/>
                </a:lnTo>
                <a:lnTo>
                  <a:pt x="290" y="258"/>
                </a:lnTo>
                <a:lnTo>
                  <a:pt x="290" y="261"/>
                </a:lnTo>
                <a:lnTo>
                  <a:pt x="290" y="264"/>
                </a:lnTo>
                <a:lnTo>
                  <a:pt x="290" y="268"/>
                </a:lnTo>
                <a:lnTo>
                  <a:pt x="290" y="273"/>
                </a:lnTo>
                <a:lnTo>
                  <a:pt x="290" y="285"/>
                </a:lnTo>
                <a:lnTo>
                  <a:pt x="290" y="294"/>
                </a:lnTo>
                <a:lnTo>
                  <a:pt x="290" y="298"/>
                </a:lnTo>
                <a:lnTo>
                  <a:pt x="287" y="298"/>
                </a:lnTo>
                <a:lnTo>
                  <a:pt x="277" y="298"/>
                </a:lnTo>
                <a:lnTo>
                  <a:pt x="258" y="298"/>
                </a:lnTo>
                <a:lnTo>
                  <a:pt x="254" y="298"/>
                </a:lnTo>
                <a:lnTo>
                  <a:pt x="252" y="298"/>
                </a:lnTo>
                <a:lnTo>
                  <a:pt x="247" y="298"/>
                </a:lnTo>
                <a:lnTo>
                  <a:pt x="246" y="298"/>
                </a:lnTo>
                <a:lnTo>
                  <a:pt x="245" y="298"/>
                </a:lnTo>
                <a:lnTo>
                  <a:pt x="243" y="298"/>
                </a:lnTo>
                <a:lnTo>
                  <a:pt x="236" y="298"/>
                </a:lnTo>
                <a:lnTo>
                  <a:pt x="233" y="298"/>
                </a:lnTo>
                <a:lnTo>
                  <a:pt x="232" y="298"/>
                </a:lnTo>
                <a:lnTo>
                  <a:pt x="230" y="298"/>
                </a:lnTo>
                <a:lnTo>
                  <a:pt x="226" y="298"/>
                </a:lnTo>
                <a:lnTo>
                  <a:pt x="223" y="298"/>
                </a:lnTo>
                <a:lnTo>
                  <a:pt x="217" y="298"/>
                </a:lnTo>
                <a:lnTo>
                  <a:pt x="217" y="309"/>
                </a:lnTo>
                <a:lnTo>
                  <a:pt x="217" y="314"/>
                </a:lnTo>
                <a:lnTo>
                  <a:pt x="217" y="320"/>
                </a:lnTo>
                <a:lnTo>
                  <a:pt x="217" y="326"/>
                </a:lnTo>
                <a:lnTo>
                  <a:pt x="217" y="329"/>
                </a:lnTo>
                <a:lnTo>
                  <a:pt x="217" y="332"/>
                </a:lnTo>
                <a:lnTo>
                  <a:pt x="217" y="335"/>
                </a:lnTo>
                <a:lnTo>
                  <a:pt x="217" y="344"/>
                </a:lnTo>
                <a:lnTo>
                  <a:pt x="217" y="348"/>
                </a:lnTo>
                <a:lnTo>
                  <a:pt x="217" y="350"/>
                </a:lnTo>
                <a:lnTo>
                  <a:pt x="217" y="354"/>
                </a:lnTo>
                <a:lnTo>
                  <a:pt x="217" y="360"/>
                </a:lnTo>
                <a:lnTo>
                  <a:pt x="217" y="362"/>
                </a:lnTo>
                <a:lnTo>
                  <a:pt x="217" y="373"/>
                </a:lnTo>
                <a:lnTo>
                  <a:pt x="205" y="373"/>
                </a:lnTo>
                <a:lnTo>
                  <a:pt x="168" y="373"/>
                </a:lnTo>
                <a:lnTo>
                  <a:pt x="166" y="373"/>
                </a:lnTo>
                <a:lnTo>
                  <a:pt x="157" y="373"/>
                </a:lnTo>
                <a:lnTo>
                  <a:pt x="150" y="373"/>
                </a:lnTo>
                <a:lnTo>
                  <a:pt x="133" y="373"/>
                </a:lnTo>
                <a:lnTo>
                  <a:pt x="130" y="373"/>
                </a:lnTo>
                <a:lnTo>
                  <a:pt x="125" y="373"/>
                </a:lnTo>
                <a:lnTo>
                  <a:pt x="123" y="373"/>
                </a:lnTo>
                <a:lnTo>
                  <a:pt x="122" y="373"/>
                </a:lnTo>
                <a:lnTo>
                  <a:pt x="119" y="373"/>
                </a:lnTo>
                <a:lnTo>
                  <a:pt x="111" y="373"/>
                </a:lnTo>
                <a:lnTo>
                  <a:pt x="106" y="373"/>
                </a:lnTo>
                <a:lnTo>
                  <a:pt x="104" y="373"/>
                </a:lnTo>
                <a:lnTo>
                  <a:pt x="101" y="373"/>
                </a:lnTo>
                <a:lnTo>
                  <a:pt x="99" y="373"/>
                </a:lnTo>
                <a:lnTo>
                  <a:pt x="95" y="373"/>
                </a:lnTo>
                <a:lnTo>
                  <a:pt x="93" y="373"/>
                </a:lnTo>
                <a:lnTo>
                  <a:pt x="92" y="373"/>
                </a:lnTo>
                <a:lnTo>
                  <a:pt x="85" y="373"/>
                </a:lnTo>
                <a:lnTo>
                  <a:pt x="77" y="373"/>
                </a:lnTo>
                <a:lnTo>
                  <a:pt x="74" y="373"/>
                </a:lnTo>
                <a:lnTo>
                  <a:pt x="72" y="373"/>
                </a:lnTo>
                <a:lnTo>
                  <a:pt x="67" y="373"/>
                </a:lnTo>
                <a:lnTo>
                  <a:pt x="60" y="373"/>
                </a:lnTo>
                <a:lnTo>
                  <a:pt x="49" y="373"/>
                </a:lnTo>
                <a:lnTo>
                  <a:pt x="46" y="373"/>
                </a:lnTo>
                <a:lnTo>
                  <a:pt x="42" y="373"/>
                </a:lnTo>
                <a:lnTo>
                  <a:pt x="38" y="373"/>
                </a:lnTo>
                <a:lnTo>
                  <a:pt x="35" y="373"/>
                </a:lnTo>
                <a:lnTo>
                  <a:pt x="27" y="373"/>
                </a:lnTo>
                <a:lnTo>
                  <a:pt x="23" y="373"/>
                </a:lnTo>
                <a:lnTo>
                  <a:pt x="19" y="373"/>
                </a:lnTo>
                <a:lnTo>
                  <a:pt x="16" y="373"/>
                </a:lnTo>
                <a:lnTo>
                  <a:pt x="0" y="373"/>
                </a:lnTo>
                <a:lnTo>
                  <a:pt x="0" y="370"/>
                </a:lnTo>
                <a:lnTo>
                  <a:pt x="0" y="359"/>
                </a:lnTo>
                <a:lnTo>
                  <a:pt x="0" y="352"/>
                </a:lnTo>
                <a:lnTo>
                  <a:pt x="0" y="350"/>
                </a:lnTo>
                <a:lnTo>
                  <a:pt x="0" y="346"/>
                </a:lnTo>
                <a:lnTo>
                  <a:pt x="0" y="334"/>
                </a:lnTo>
                <a:lnTo>
                  <a:pt x="0" y="325"/>
                </a:lnTo>
                <a:lnTo>
                  <a:pt x="0" y="323"/>
                </a:lnTo>
                <a:lnTo>
                  <a:pt x="0" y="317"/>
                </a:lnTo>
                <a:lnTo>
                  <a:pt x="0" y="315"/>
                </a:lnTo>
                <a:lnTo>
                  <a:pt x="0" y="310"/>
                </a:lnTo>
                <a:lnTo>
                  <a:pt x="0" y="299"/>
                </a:lnTo>
                <a:lnTo>
                  <a:pt x="0" y="298"/>
                </a:lnTo>
                <a:lnTo>
                  <a:pt x="0" y="292"/>
                </a:lnTo>
                <a:lnTo>
                  <a:pt x="0" y="283"/>
                </a:lnTo>
                <a:lnTo>
                  <a:pt x="0" y="273"/>
                </a:lnTo>
                <a:lnTo>
                  <a:pt x="0" y="269"/>
                </a:lnTo>
                <a:lnTo>
                  <a:pt x="0" y="259"/>
                </a:lnTo>
                <a:lnTo>
                  <a:pt x="0" y="234"/>
                </a:lnTo>
                <a:lnTo>
                  <a:pt x="0" y="227"/>
                </a:lnTo>
                <a:lnTo>
                  <a:pt x="0" y="223"/>
                </a:lnTo>
                <a:lnTo>
                  <a:pt x="2" y="223"/>
                </a:lnTo>
                <a:lnTo>
                  <a:pt x="2" y="210"/>
                </a:lnTo>
                <a:lnTo>
                  <a:pt x="2" y="199"/>
                </a:lnTo>
                <a:lnTo>
                  <a:pt x="2" y="192"/>
                </a:lnTo>
                <a:lnTo>
                  <a:pt x="2" y="185"/>
                </a:lnTo>
                <a:lnTo>
                  <a:pt x="2" y="179"/>
                </a:lnTo>
                <a:lnTo>
                  <a:pt x="2" y="173"/>
                </a:lnTo>
                <a:lnTo>
                  <a:pt x="2" y="164"/>
                </a:lnTo>
                <a:lnTo>
                  <a:pt x="2" y="160"/>
                </a:lnTo>
                <a:lnTo>
                  <a:pt x="2" y="155"/>
                </a:lnTo>
                <a:lnTo>
                  <a:pt x="2" y="148"/>
                </a:lnTo>
                <a:lnTo>
                  <a:pt x="2" y="143"/>
                </a:lnTo>
                <a:lnTo>
                  <a:pt x="2" y="140"/>
                </a:lnTo>
                <a:lnTo>
                  <a:pt x="2" y="136"/>
                </a:lnTo>
                <a:lnTo>
                  <a:pt x="2" y="133"/>
                </a:lnTo>
                <a:lnTo>
                  <a:pt x="2" y="124"/>
                </a:lnTo>
                <a:lnTo>
                  <a:pt x="2" y="114"/>
                </a:lnTo>
                <a:lnTo>
                  <a:pt x="2" y="112"/>
                </a:lnTo>
                <a:lnTo>
                  <a:pt x="2" y="109"/>
                </a:lnTo>
                <a:lnTo>
                  <a:pt x="2" y="102"/>
                </a:lnTo>
                <a:lnTo>
                  <a:pt x="2" y="82"/>
                </a:lnTo>
                <a:lnTo>
                  <a:pt x="2" y="79"/>
                </a:lnTo>
                <a:lnTo>
                  <a:pt x="2" y="73"/>
                </a:lnTo>
                <a:lnTo>
                  <a:pt x="2" y="65"/>
                </a:lnTo>
                <a:lnTo>
                  <a:pt x="2" y="62"/>
                </a:lnTo>
                <a:lnTo>
                  <a:pt x="2" y="55"/>
                </a:lnTo>
                <a:lnTo>
                  <a:pt x="2" y="49"/>
                </a:lnTo>
                <a:lnTo>
                  <a:pt x="2" y="39"/>
                </a:lnTo>
                <a:lnTo>
                  <a:pt x="2" y="37"/>
                </a:lnTo>
                <a:lnTo>
                  <a:pt x="2" y="31"/>
                </a:lnTo>
                <a:lnTo>
                  <a:pt x="2" y="24"/>
                </a:lnTo>
                <a:lnTo>
                  <a:pt x="2" y="13"/>
                </a:lnTo>
                <a:lnTo>
                  <a:pt x="2" y="1"/>
                </a:lnTo>
                <a:lnTo>
                  <a:pt x="7" y="1"/>
                </a:lnTo>
                <a:lnTo>
                  <a:pt x="13" y="1"/>
                </a:lnTo>
                <a:lnTo>
                  <a:pt x="19" y="1"/>
                </a:lnTo>
                <a:lnTo>
                  <a:pt x="27" y="0"/>
                </a:lnTo>
                <a:lnTo>
                  <a:pt x="35" y="0"/>
                </a:lnTo>
                <a:lnTo>
                  <a:pt x="37" y="1"/>
                </a:lnTo>
                <a:lnTo>
                  <a:pt x="46" y="1"/>
                </a:lnTo>
                <a:lnTo>
                  <a:pt x="50" y="1"/>
                </a:lnTo>
                <a:lnTo>
                  <a:pt x="55" y="1"/>
                </a:lnTo>
                <a:lnTo>
                  <a:pt x="56" y="1"/>
                </a:lnTo>
                <a:lnTo>
                  <a:pt x="62" y="0"/>
                </a:lnTo>
                <a:lnTo>
                  <a:pt x="67" y="0"/>
                </a:lnTo>
                <a:lnTo>
                  <a:pt x="75"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6" name="Freeform 349"/>
          <p:cNvSpPr>
            <a:spLocks/>
          </p:cNvSpPr>
          <p:nvPr/>
        </p:nvSpPr>
        <p:spPr bwMode="auto">
          <a:xfrm>
            <a:off x="9612313" y="1458913"/>
            <a:ext cx="412750" cy="400050"/>
          </a:xfrm>
          <a:custGeom>
            <a:avLst/>
            <a:gdLst>
              <a:gd name="T0" fmla="*/ 2147483646 w 286"/>
              <a:gd name="T1" fmla="*/ 0 h 286"/>
              <a:gd name="T2" fmla="*/ 2147483646 w 286"/>
              <a:gd name="T3" fmla="*/ 0 h 286"/>
              <a:gd name="T4" fmla="*/ 2147483646 w 286"/>
              <a:gd name="T5" fmla="*/ 0 h 286"/>
              <a:gd name="T6" fmla="*/ 2147483646 w 286"/>
              <a:gd name="T7" fmla="*/ 0 h 286"/>
              <a:gd name="T8" fmla="*/ 2147483646 w 286"/>
              <a:gd name="T9" fmla="*/ 2147483646 h 286"/>
              <a:gd name="T10" fmla="*/ 2147483646 w 286"/>
              <a:gd name="T11" fmla="*/ 2147483646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0 h 286"/>
              <a:gd name="T34" fmla="*/ 2147483646 w 286"/>
              <a:gd name="T35" fmla="*/ 2147483646 h 286"/>
              <a:gd name="T36" fmla="*/ 2147483646 w 286"/>
              <a:gd name="T37" fmla="*/ 2147483646 h 286"/>
              <a:gd name="T38" fmla="*/ 2147483646 w 286"/>
              <a:gd name="T39" fmla="*/ 2147483646 h 286"/>
              <a:gd name="T40" fmla="*/ 2147483646 w 286"/>
              <a:gd name="T41" fmla="*/ 2147483646 h 286"/>
              <a:gd name="T42" fmla="*/ 2147483646 w 286"/>
              <a:gd name="T43" fmla="*/ 2147483646 h 286"/>
              <a:gd name="T44" fmla="*/ 2147483646 w 286"/>
              <a:gd name="T45" fmla="*/ 2147483646 h 286"/>
              <a:gd name="T46" fmla="*/ 2147483646 w 286"/>
              <a:gd name="T47" fmla="*/ 2147483646 h 286"/>
              <a:gd name="T48" fmla="*/ 2147483646 w 286"/>
              <a:gd name="T49" fmla="*/ 2147483646 h 286"/>
              <a:gd name="T50" fmla="*/ 2147483646 w 286"/>
              <a:gd name="T51" fmla="*/ 2147483646 h 286"/>
              <a:gd name="T52" fmla="*/ 2147483646 w 286"/>
              <a:gd name="T53" fmla="*/ 2147483646 h 286"/>
              <a:gd name="T54" fmla="*/ 2147483646 w 286"/>
              <a:gd name="T55" fmla="*/ 2147483646 h 286"/>
              <a:gd name="T56" fmla="*/ 2147483646 w 286"/>
              <a:gd name="T57" fmla="*/ 2147483646 h 286"/>
              <a:gd name="T58" fmla="*/ 2147483646 w 286"/>
              <a:gd name="T59" fmla="*/ 2147483646 h 286"/>
              <a:gd name="T60" fmla="*/ 2147483646 w 286"/>
              <a:gd name="T61" fmla="*/ 2147483646 h 286"/>
              <a:gd name="T62" fmla="*/ 2147483646 w 286"/>
              <a:gd name="T63" fmla="*/ 2147483646 h 286"/>
              <a:gd name="T64" fmla="*/ 2147483646 w 286"/>
              <a:gd name="T65" fmla="*/ 2147483646 h 286"/>
              <a:gd name="T66" fmla="*/ 2147483646 w 286"/>
              <a:gd name="T67" fmla="*/ 2147483646 h 286"/>
              <a:gd name="T68" fmla="*/ 2147483646 w 286"/>
              <a:gd name="T69" fmla="*/ 2147483646 h 286"/>
              <a:gd name="T70" fmla="*/ 2147483646 w 286"/>
              <a:gd name="T71" fmla="*/ 2147483646 h 286"/>
              <a:gd name="T72" fmla="*/ 2147483646 w 286"/>
              <a:gd name="T73" fmla="*/ 2147483646 h 286"/>
              <a:gd name="T74" fmla="*/ 2147483646 w 286"/>
              <a:gd name="T75" fmla="*/ 2147483646 h 286"/>
              <a:gd name="T76" fmla="*/ 2147483646 w 286"/>
              <a:gd name="T77" fmla="*/ 2147483646 h 286"/>
              <a:gd name="T78" fmla="*/ 2147483646 w 286"/>
              <a:gd name="T79" fmla="*/ 2147483646 h 286"/>
              <a:gd name="T80" fmla="*/ 2147483646 w 286"/>
              <a:gd name="T81" fmla="*/ 2147483646 h 286"/>
              <a:gd name="T82" fmla="*/ 2147483646 w 286"/>
              <a:gd name="T83" fmla="*/ 2147483646 h 286"/>
              <a:gd name="T84" fmla="*/ 2147483646 w 286"/>
              <a:gd name="T85" fmla="*/ 2147483646 h 286"/>
              <a:gd name="T86" fmla="*/ 2147483646 w 286"/>
              <a:gd name="T87" fmla="*/ 2147483646 h 286"/>
              <a:gd name="T88" fmla="*/ 2147483646 w 286"/>
              <a:gd name="T89" fmla="*/ 2147483646 h 286"/>
              <a:gd name="T90" fmla="*/ 2147483646 w 286"/>
              <a:gd name="T91" fmla="*/ 2147483646 h 286"/>
              <a:gd name="T92" fmla="*/ 2147483646 w 286"/>
              <a:gd name="T93" fmla="*/ 2147483646 h 286"/>
              <a:gd name="T94" fmla="*/ 2147483646 w 286"/>
              <a:gd name="T95" fmla="*/ 2147483646 h 286"/>
              <a:gd name="T96" fmla="*/ 2147483646 w 286"/>
              <a:gd name="T97" fmla="*/ 2147483646 h 286"/>
              <a:gd name="T98" fmla="*/ 2147483646 w 286"/>
              <a:gd name="T99" fmla="*/ 2147483646 h 286"/>
              <a:gd name="T100" fmla="*/ 2147483646 w 286"/>
              <a:gd name="T101" fmla="*/ 2147483646 h 286"/>
              <a:gd name="T102" fmla="*/ 2147483646 w 286"/>
              <a:gd name="T103" fmla="*/ 2147483646 h 286"/>
              <a:gd name="T104" fmla="*/ 2147483646 w 286"/>
              <a:gd name="T105" fmla="*/ 2147483646 h 286"/>
              <a:gd name="T106" fmla="*/ 2147483646 w 286"/>
              <a:gd name="T107" fmla="*/ 2147483646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286"/>
              <a:gd name="T164" fmla="*/ 286 w 286"/>
              <a:gd name="T165" fmla="*/ 286 h 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286">
                <a:moveTo>
                  <a:pt x="17" y="1"/>
                </a:moveTo>
                <a:lnTo>
                  <a:pt x="19" y="0"/>
                </a:lnTo>
                <a:lnTo>
                  <a:pt x="22" y="0"/>
                </a:lnTo>
                <a:lnTo>
                  <a:pt x="28" y="0"/>
                </a:lnTo>
                <a:lnTo>
                  <a:pt x="30" y="0"/>
                </a:lnTo>
                <a:lnTo>
                  <a:pt x="36" y="0"/>
                </a:lnTo>
                <a:lnTo>
                  <a:pt x="37" y="0"/>
                </a:lnTo>
                <a:lnTo>
                  <a:pt x="38" y="0"/>
                </a:lnTo>
                <a:lnTo>
                  <a:pt x="40" y="0"/>
                </a:lnTo>
                <a:lnTo>
                  <a:pt x="42" y="0"/>
                </a:lnTo>
                <a:lnTo>
                  <a:pt x="47" y="0"/>
                </a:lnTo>
                <a:lnTo>
                  <a:pt x="48" y="0"/>
                </a:lnTo>
                <a:lnTo>
                  <a:pt x="51" y="0"/>
                </a:lnTo>
                <a:lnTo>
                  <a:pt x="53" y="0"/>
                </a:lnTo>
                <a:lnTo>
                  <a:pt x="60" y="0"/>
                </a:lnTo>
                <a:lnTo>
                  <a:pt x="62" y="0"/>
                </a:lnTo>
                <a:lnTo>
                  <a:pt x="64" y="0"/>
                </a:lnTo>
                <a:lnTo>
                  <a:pt x="72" y="1"/>
                </a:lnTo>
                <a:lnTo>
                  <a:pt x="74" y="1"/>
                </a:lnTo>
                <a:lnTo>
                  <a:pt x="78" y="1"/>
                </a:lnTo>
                <a:lnTo>
                  <a:pt x="90" y="1"/>
                </a:lnTo>
                <a:lnTo>
                  <a:pt x="95" y="1"/>
                </a:lnTo>
                <a:lnTo>
                  <a:pt x="99" y="1"/>
                </a:lnTo>
                <a:lnTo>
                  <a:pt x="102" y="1"/>
                </a:lnTo>
                <a:lnTo>
                  <a:pt x="107" y="1"/>
                </a:lnTo>
                <a:lnTo>
                  <a:pt x="112" y="1"/>
                </a:lnTo>
                <a:lnTo>
                  <a:pt x="115" y="1"/>
                </a:lnTo>
                <a:lnTo>
                  <a:pt x="121" y="1"/>
                </a:lnTo>
                <a:lnTo>
                  <a:pt x="124" y="1"/>
                </a:lnTo>
                <a:lnTo>
                  <a:pt x="126" y="1"/>
                </a:lnTo>
                <a:lnTo>
                  <a:pt x="129" y="1"/>
                </a:lnTo>
                <a:lnTo>
                  <a:pt x="130" y="1"/>
                </a:lnTo>
                <a:lnTo>
                  <a:pt x="133" y="1"/>
                </a:lnTo>
                <a:lnTo>
                  <a:pt x="137" y="1"/>
                </a:lnTo>
                <a:lnTo>
                  <a:pt x="139" y="1"/>
                </a:lnTo>
                <a:lnTo>
                  <a:pt x="141" y="1"/>
                </a:lnTo>
                <a:lnTo>
                  <a:pt x="147" y="1"/>
                </a:lnTo>
                <a:lnTo>
                  <a:pt x="149" y="1"/>
                </a:lnTo>
                <a:lnTo>
                  <a:pt x="151" y="1"/>
                </a:lnTo>
                <a:lnTo>
                  <a:pt x="155" y="1"/>
                </a:lnTo>
                <a:lnTo>
                  <a:pt x="161" y="1"/>
                </a:lnTo>
                <a:lnTo>
                  <a:pt x="163" y="1"/>
                </a:lnTo>
                <a:lnTo>
                  <a:pt x="169" y="1"/>
                </a:lnTo>
                <a:lnTo>
                  <a:pt x="171" y="1"/>
                </a:lnTo>
                <a:lnTo>
                  <a:pt x="174" y="1"/>
                </a:lnTo>
                <a:lnTo>
                  <a:pt x="177" y="1"/>
                </a:lnTo>
                <a:lnTo>
                  <a:pt x="179" y="1"/>
                </a:lnTo>
                <a:lnTo>
                  <a:pt x="182" y="1"/>
                </a:lnTo>
                <a:lnTo>
                  <a:pt x="188" y="1"/>
                </a:lnTo>
                <a:lnTo>
                  <a:pt x="189" y="1"/>
                </a:lnTo>
                <a:lnTo>
                  <a:pt x="193" y="1"/>
                </a:lnTo>
                <a:lnTo>
                  <a:pt x="202" y="1"/>
                </a:lnTo>
                <a:lnTo>
                  <a:pt x="204" y="1"/>
                </a:lnTo>
                <a:lnTo>
                  <a:pt x="207" y="1"/>
                </a:lnTo>
                <a:lnTo>
                  <a:pt x="210" y="1"/>
                </a:lnTo>
                <a:lnTo>
                  <a:pt x="212" y="1"/>
                </a:lnTo>
                <a:lnTo>
                  <a:pt x="217" y="1"/>
                </a:lnTo>
                <a:lnTo>
                  <a:pt x="221" y="1"/>
                </a:lnTo>
                <a:lnTo>
                  <a:pt x="222" y="1"/>
                </a:lnTo>
                <a:lnTo>
                  <a:pt x="227" y="1"/>
                </a:lnTo>
                <a:lnTo>
                  <a:pt x="228" y="1"/>
                </a:lnTo>
                <a:lnTo>
                  <a:pt x="238" y="1"/>
                </a:lnTo>
                <a:lnTo>
                  <a:pt x="242" y="1"/>
                </a:lnTo>
                <a:lnTo>
                  <a:pt x="250" y="1"/>
                </a:lnTo>
                <a:lnTo>
                  <a:pt x="257" y="1"/>
                </a:lnTo>
                <a:lnTo>
                  <a:pt x="269" y="1"/>
                </a:lnTo>
                <a:lnTo>
                  <a:pt x="276" y="1"/>
                </a:lnTo>
                <a:lnTo>
                  <a:pt x="285" y="0"/>
                </a:lnTo>
                <a:lnTo>
                  <a:pt x="285" y="2"/>
                </a:lnTo>
                <a:lnTo>
                  <a:pt x="285" y="4"/>
                </a:lnTo>
                <a:lnTo>
                  <a:pt x="285" y="9"/>
                </a:lnTo>
                <a:lnTo>
                  <a:pt x="285" y="11"/>
                </a:lnTo>
                <a:lnTo>
                  <a:pt x="285" y="14"/>
                </a:lnTo>
                <a:lnTo>
                  <a:pt x="285" y="17"/>
                </a:lnTo>
                <a:lnTo>
                  <a:pt x="283" y="23"/>
                </a:lnTo>
                <a:lnTo>
                  <a:pt x="283" y="30"/>
                </a:lnTo>
                <a:lnTo>
                  <a:pt x="285" y="34"/>
                </a:lnTo>
                <a:lnTo>
                  <a:pt x="285" y="37"/>
                </a:lnTo>
                <a:lnTo>
                  <a:pt x="285" y="40"/>
                </a:lnTo>
                <a:lnTo>
                  <a:pt x="285" y="45"/>
                </a:lnTo>
                <a:lnTo>
                  <a:pt x="285" y="47"/>
                </a:lnTo>
                <a:lnTo>
                  <a:pt x="285" y="52"/>
                </a:lnTo>
                <a:lnTo>
                  <a:pt x="283" y="60"/>
                </a:lnTo>
                <a:lnTo>
                  <a:pt x="283" y="63"/>
                </a:lnTo>
                <a:lnTo>
                  <a:pt x="283" y="66"/>
                </a:lnTo>
                <a:lnTo>
                  <a:pt x="283" y="69"/>
                </a:lnTo>
                <a:lnTo>
                  <a:pt x="283" y="76"/>
                </a:lnTo>
                <a:lnTo>
                  <a:pt x="283" y="81"/>
                </a:lnTo>
                <a:lnTo>
                  <a:pt x="283" y="85"/>
                </a:lnTo>
                <a:lnTo>
                  <a:pt x="283" y="87"/>
                </a:lnTo>
                <a:lnTo>
                  <a:pt x="283" y="99"/>
                </a:lnTo>
                <a:lnTo>
                  <a:pt x="283" y="102"/>
                </a:lnTo>
                <a:lnTo>
                  <a:pt x="283" y="107"/>
                </a:lnTo>
                <a:lnTo>
                  <a:pt x="283" y="112"/>
                </a:lnTo>
                <a:lnTo>
                  <a:pt x="283" y="118"/>
                </a:lnTo>
                <a:lnTo>
                  <a:pt x="283" y="120"/>
                </a:lnTo>
                <a:lnTo>
                  <a:pt x="283" y="124"/>
                </a:lnTo>
                <a:lnTo>
                  <a:pt x="283" y="128"/>
                </a:lnTo>
                <a:lnTo>
                  <a:pt x="283" y="130"/>
                </a:lnTo>
                <a:lnTo>
                  <a:pt x="283" y="132"/>
                </a:lnTo>
                <a:lnTo>
                  <a:pt x="283" y="136"/>
                </a:lnTo>
                <a:lnTo>
                  <a:pt x="283" y="139"/>
                </a:lnTo>
                <a:lnTo>
                  <a:pt x="283" y="141"/>
                </a:lnTo>
                <a:lnTo>
                  <a:pt x="283" y="149"/>
                </a:lnTo>
                <a:lnTo>
                  <a:pt x="283" y="156"/>
                </a:lnTo>
                <a:lnTo>
                  <a:pt x="283" y="166"/>
                </a:lnTo>
                <a:lnTo>
                  <a:pt x="283" y="174"/>
                </a:lnTo>
                <a:lnTo>
                  <a:pt x="285" y="187"/>
                </a:lnTo>
                <a:lnTo>
                  <a:pt x="283" y="190"/>
                </a:lnTo>
                <a:lnTo>
                  <a:pt x="283" y="195"/>
                </a:lnTo>
                <a:lnTo>
                  <a:pt x="283" y="199"/>
                </a:lnTo>
                <a:lnTo>
                  <a:pt x="283" y="207"/>
                </a:lnTo>
                <a:lnTo>
                  <a:pt x="283" y="223"/>
                </a:lnTo>
                <a:lnTo>
                  <a:pt x="283" y="227"/>
                </a:lnTo>
                <a:lnTo>
                  <a:pt x="285" y="249"/>
                </a:lnTo>
                <a:lnTo>
                  <a:pt x="285" y="252"/>
                </a:lnTo>
                <a:lnTo>
                  <a:pt x="285" y="255"/>
                </a:lnTo>
                <a:lnTo>
                  <a:pt x="285" y="271"/>
                </a:lnTo>
                <a:lnTo>
                  <a:pt x="285" y="279"/>
                </a:lnTo>
                <a:lnTo>
                  <a:pt x="285" y="282"/>
                </a:lnTo>
                <a:lnTo>
                  <a:pt x="277" y="283"/>
                </a:lnTo>
                <a:lnTo>
                  <a:pt x="268" y="283"/>
                </a:lnTo>
                <a:lnTo>
                  <a:pt x="267" y="283"/>
                </a:lnTo>
                <a:lnTo>
                  <a:pt x="262" y="283"/>
                </a:lnTo>
                <a:lnTo>
                  <a:pt x="257" y="283"/>
                </a:lnTo>
                <a:lnTo>
                  <a:pt x="255" y="283"/>
                </a:lnTo>
                <a:lnTo>
                  <a:pt x="248" y="283"/>
                </a:lnTo>
                <a:lnTo>
                  <a:pt x="242" y="283"/>
                </a:lnTo>
                <a:lnTo>
                  <a:pt x="240" y="283"/>
                </a:lnTo>
                <a:lnTo>
                  <a:pt x="238" y="283"/>
                </a:lnTo>
                <a:lnTo>
                  <a:pt x="231" y="283"/>
                </a:lnTo>
                <a:lnTo>
                  <a:pt x="227" y="283"/>
                </a:lnTo>
                <a:lnTo>
                  <a:pt x="224" y="283"/>
                </a:lnTo>
                <a:lnTo>
                  <a:pt x="221" y="283"/>
                </a:lnTo>
                <a:lnTo>
                  <a:pt x="218" y="283"/>
                </a:lnTo>
                <a:lnTo>
                  <a:pt x="214" y="283"/>
                </a:lnTo>
                <a:lnTo>
                  <a:pt x="212" y="283"/>
                </a:lnTo>
                <a:lnTo>
                  <a:pt x="211" y="283"/>
                </a:lnTo>
                <a:lnTo>
                  <a:pt x="207" y="283"/>
                </a:lnTo>
                <a:lnTo>
                  <a:pt x="205" y="283"/>
                </a:lnTo>
                <a:lnTo>
                  <a:pt x="203" y="283"/>
                </a:lnTo>
                <a:lnTo>
                  <a:pt x="199" y="285"/>
                </a:lnTo>
                <a:lnTo>
                  <a:pt x="198" y="285"/>
                </a:lnTo>
                <a:lnTo>
                  <a:pt x="194" y="285"/>
                </a:lnTo>
                <a:lnTo>
                  <a:pt x="191" y="283"/>
                </a:lnTo>
                <a:lnTo>
                  <a:pt x="189" y="283"/>
                </a:lnTo>
                <a:lnTo>
                  <a:pt x="188" y="283"/>
                </a:lnTo>
                <a:lnTo>
                  <a:pt x="184" y="283"/>
                </a:lnTo>
                <a:lnTo>
                  <a:pt x="178" y="283"/>
                </a:lnTo>
                <a:lnTo>
                  <a:pt x="173" y="281"/>
                </a:lnTo>
                <a:lnTo>
                  <a:pt x="169" y="281"/>
                </a:lnTo>
                <a:lnTo>
                  <a:pt x="167" y="281"/>
                </a:lnTo>
                <a:lnTo>
                  <a:pt x="166" y="281"/>
                </a:lnTo>
                <a:lnTo>
                  <a:pt x="160" y="281"/>
                </a:lnTo>
                <a:lnTo>
                  <a:pt x="154" y="281"/>
                </a:lnTo>
                <a:lnTo>
                  <a:pt x="148" y="281"/>
                </a:lnTo>
                <a:lnTo>
                  <a:pt x="144" y="281"/>
                </a:lnTo>
                <a:lnTo>
                  <a:pt x="141" y="281"/>
                </a:lnTo>
                <a:lnTo>
                  <a:pt x="135" y="281"/>
                </a:lnTo>
                <a:lnTo>
                  <a:pt x="133" y="281"/>
                </a:lnTo>
                <a:lnTo>
                  <a:pt x="123" y="281"/>
                </a:lnTo>
                <a:lnTo>
                  <a:pt x="116" y="281"/>
                </a:lnTo>
                <a:lnTo>
                  <a:pt x="111" y="281"/>
                </a:lnTo>
                <a:lnTo>
                  <a:pt x="106" y="281"/>
                </a:lnTo>
                <a:lnTo>
                  <a:pt x="99" y="281"/>
                </a:lnTo>
                <a:lnTo>
                  <a:pt x="91" y="281"/>
                </a:lnTo>
                <a:lnTo>
                  <a:pt x="88" y="281"/>
                </a:lnTo>
                <a:lnTo>
                  <a:pt x="86" y="281"/>
                </a:lnTo>
                <a:lnTo>
                  <a:pt x="83" y="281"/>
                </a:lnTo>
                <a:lnTo>
                  <a:pt x="80" y="281"/>
                </a:lnTo>
                <a:lnTo>
                  <a:pt x="74" y="281"/>
                </a:lnTo>
                <a:lnTo>
                  <a:pt x="68" y="281"/>
                </a:lnTo>
                <a:lnTo>
                  <a:pt x="64" y="281"/>
                </a:lnTo>
                <a:lnTo>
                  <a:pt x="62" y="281"/>
                </a:lnTo>
                <a:lnTo>
                  <a:pt x="50" y="281"/>
                </a:lnTo>
                <a:lnTo>
                  <a:pt x="44" y="281"/>
                </a:lnTo>
                <a:lnTo>
                  <a:pt x="37" y="281"/>
                </a:lnTo>
                <a:lnTo>
                  <a:pt x="25" y="281"/>
                </a:lnTo>
                <a:lnTo>
                  <a:pt x="25" y="274"/>
                </a:lnTo>
                <a:lnTo>
                  <a:pt x="25" y="266"/>
                </a:lnTo>
                <a:lnTo>
                  <a:pt x="25" y="263"/>
                </a:lnTo>
                <a:lnTo>
                  <a:pt x="25" y="258"/>
                </a:lnTo>
                <a:lnTo>
                  <a:pt x="25" y="256"/>
                </a:lnTo>
                <a:lnTo>
                  <a:pt x="25" y="249"/>
                </a:lnTo>
                <a:lnTo>
                  <a:pt x="25" y="244"/>
                </a:lnTo>
                <a:lnTo>
                  <a:pt x="25" y="235"/>
                </a:lnTo>
                <a:lnTo>
                  <a:pt x="25" y="232"/>
                </a:lnTo>
                <a:lnTo>
                  <a:pt x="25" y="220"/>
                </a:lnTo>
                <a:lnTo>
                  <a:pt x="25" y="210"/>
                </a:lnTo>
                <a:lnTo>
                  <a:pt x="25" y="206"/>
                </a:lnTo>
                <a:lnTo>
                  <a:pt x="25" y="194"/>
                </a:lnTo>
                <a:lnTo>
                  <a:pt x="25" y="181"/>
                </a:lnTo>
                <a:lnTo>
                  <a:pt x="25" y="170"/>
                </a:lnTo>
                <a:lnTo>
                  <a:pt x="25" y="165"/>
                </a:lnTo>
                <a:lnTo>
                  <a:pt x="25" y="157"/>
                </a:lnTo>
                <a:lnTo>
                  <a:pt x="25" y="145"/>
                </a:lnTo>
                <a:lnTo>
                  <a:pt x="25" y="132"/>
                </a:lnTo>
                <a:lnTo>
                  <a:pt x="25" y="126"/>
                </a:lnTo>
                <a:lnTo>
                  <a:pt x="25" y="120"/>
                </a:lnTo>
                <a:lnTo>
                  <a:pt x="25" y="112"/>
                </a:lnTo>
                <a:lnTo>
                  <a:pt x="25" y="107"/>
                </a:lnTo>
                <a:lnTo>
                  <a:pt x="25" y="101"/>
                </a:lnTo>
                <a:lnTo>
                  <a:pt x="25" y="95"/>
                </a:lnTo>
                <a:lnTo>
                  <a:pt x="25" y="93"/>
                </a:lnTo>
                <a:lnTo>
                  <a:pt x="25" y="82"/>
                </a:lnTo>
                <a:lnTo>
                  <a:pt x="25" y="78"/>
                </a:lnTo>
                <a:lnTo>
                  <a:pt x="25" y="73"/>
                </a:lnTo>
                <a:lnTo>
                  <a:pt x="25" y="69"/>
                </a:lnTo>
                <a:lnTo>
                  <a:pt x="25" y="64"/>
                </a:lnTo>
                <a:lnTo>
                  <a:pt x="25" y="54"/>
                </a:lnTo>
                <a:lnTo>
                  <a:pt x="25" y="51"/>
                </a:lnTo>
                <a:lnTo>
                  <a:pt x="25" y="48"/>
                </a:lnTo>
                <a:lnTo>
                  <a:pt x="28" y="48"/>
                </a:lnTo>
                <a:lnTo>
                  <a:pt x="0" y="20"/>
                </a:lnTo>
                <a:lnTo>
                  <a:pt x="2" y="4"/>
                </a:lnTo>
                <a:lnTo>
                  <a:pt x="17"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7" name="Freeform 350"/>
          <p:cNvSpPr>
            <a:spLocks/>
          </p:cNvSpPr>
          <p:nvPr/>
        </p:nvSpPr>
        <p:spPr bwMode="auto">
          <a:xfrm>
            <a:off x="8850314" y="1939925"/>
            <a:ext cx="477837" cy="628650"/>
          </a:xfrm>
          <a:custGeom>
            <a:avLst/>
            <a:gdLst>
              <a:gd name="T0" fmla="*/ 2147483646 w 331"/>
              <a:gd name="T1" fmla="*/ 0 h 449"/>
              <a:gd name="T2" fmla="*/ 2147483646 w 331"/>
              <a:gd name="T3" fmla="*/ 0 h 449"/>
              <a:gd name="T4" fmla="*/ 2147483646 w 331"/>
              <a:gd name="T5" fmla="*/ 0 h 449"/>
              <a:gd name="T6" fmla="*/ 2147483646 w 331"/>
              <a:gd name="T7" fmla="*/ 0 h 449"/>
              <a:gd name="T8" fmla="*/ 2147483646 w 331"/>
              <a:gd name="T9" fmla="*/ 0 h 449"/>
              <a:gd name="T10" fmla="*/ 2147483646 w 331"/>
              <a:gd name="T11" fmla="*/ 0 h 449"/>
              <a:gd name="T12" fmla="*/ 2147483646 w 331"/>
              <a:gd name="T13" fmla="*/ 0 h 449"/>
              <a:gd name="T14" fmla="*/ 2147483646 w 331"/>
              <a:gd name="T15" fmla="*/ 0 h 449"/>
              <a:gd name="T16" fmla="*/ 2147483646 w 331"/>
              <a:gd name="T17" fmla="*/ 0 h 449"/>
              <a:gd name="T18" fmla="*/ 2147483646 w 331"/>
              <a:gd name="T19" fmla="*/ 0 h 449"/>
              <a:gd name="T20" fmla="*/ 2147483646 w 331"/>
              <a:gd name="T21" fmla="*/ 0 h 449"/>
              <a:gd name="T22" fmla="*/ 2147483646 w 331"/>
              <a:gd name="T23" fmla="*/ 0 h 449"/>
              <a:gd name="T24" fmla="*/ 2147483646 w 331"/>
              <a:gd name="T25" fmla="*/ 2147483646 h 449"/>
              <a:gd name="T26" fmla="*/ 2147483646 w 331"/>
              <a:gd name="T27" fmla="*/ 2147483646 h 449"/>
              <a:gd name="T28" fmla="*/ 2147483646 w 331"/>
              <a:gd name="T29" fmla="*/ 2147483646 h 449"/>
              <a:gd name="T30" fmla="*/ 2147483646 w 331"/>
              <a:gd name="T31" fmla="*/ 2147483646 h 449"/>
              <a:gd name="T32" fmla="*/ 2147483646 w 331"/>
              <a:gd name="T33" fmla="*/ 2147483646 h 449"/>
              <a:gd name="T34" fmla="*/ 2147483646 w 331"/>
              <a:gd name="T35" fmla="*/ 2147483646 h 449"/>
              <a:gd name="T36" fmla="*/ 2147483646 w 331"/>
              <a:gd name="T37" fmla="*/ 2147483646 h 449"/>
              <a:gd name="T38" fmla="*/ 2147483646 w 331"/>
              <a:gd name="T39" fmla="*/ 2147483646 h 449"/>
              <a:gd name="T40" fmla="*/ 2147483646 w 331"/>
              <a:gd name="T41" fmla="*/ 2147483646 h 449"/>
              <a:gd name="T42" fmla="*/ 2147483646 w 331"/>
              <a:gd name="T43" fmla="*/ 2147483646 h 449"/>
              <a:gd name="T44" fmla="*/ 2147483646 w 331"/>
              <a:gd name="T45" fmla="*/ 2147483646 h 449"/>
              <a:gd name="T46" fmla="*/ 2147483646 w 331"/>
              <a:gd name="T47" fmla="*/ 2147483646 h 449"/>
              <a:gd name="T48" fmla="*/ 2147483646 w 331"/>
              <a:gd name="T49" fmla="*/ 2147483646 h 449"/>
              <a:gd name="T50" fmla="*/ 2147483646 w 331"/>
              <a:gd name="T51" fmla="*/ 2147483646 h 449"/>
              <a:gd name="T52" fmla="*/ 2147483646 w 331"/>
              <a:gd name="T53" fmla="*/ 2147483646 h 449"/>
              <a:gd name="T54" fmla="*/ 2147483646 w 331"/>
              <a:gd name="T55" fmla="*/ 2147483646 h 449"/>
              <a:gd name="T56" fmla="*/ 2147483646 w 331"/>
              <a:gd name="T57" fmla="*/ 2147483646 h 449"/>
              <a:gd name="T58" fmla="*/ 2147483646 w 331"/>
              <a:gd name="T59" fmla="*/ 2147483646 h 449"/>
              <a:gd name="T60" fmla="*/ 2147483646 w 331"/>
              <a:gd name="T61" fmla="*/ 2147483646 h 449"/>
              <a:gd name="T62" fmla="*/ 2147483646 w 331"/>
              <a:gd name="T63" fmla="*/ 2147483646 h 449"/>
              <a:gd name="T64" fmla="*/ 2147483646 w 331"/>
              <a:gd name="T65" fmla="*/ 2147483646 h 449"/>
              <a:gd name="T66" fmla="*/ 2147483646 w 331"/>
              <a:gd name="T67" fmla="*/ 2147483646 h 449"/>
              <a:gd name="T68" fmla="*/ 2147483646 w 331"/>
              <a:gd name="T69" fmla="*/ 2147483646 h 449"/>
              <a:gd name="T70" fmla="*/ 2147483646 w 331"/>
              <a:gd name="T71" fmla="*/ 2147483646 h 449"/>
              <a:gd name="T72" fmla="*/ 2147483646 w 331"/>
              <a:gd name="T73" fmla="*/ 2147483646 h 449"/>
              <a:gd name="T74" fmla="*/ 2147483646 w 331"/>
              <a:gd name="T75" fmla="*/ 2147483646 h 449"/>
              <a:gd name="T76" fmla="*/ 2147483646 w 331"/>
              <a:gd name="T77" fmla="*/ 2147483646 h 449"/>
              <a:gd name="T78" fmla="*/ 0 w 331"/>
              <a:gd name="T79" fmla="*/ 2147483646 h 449"/>
              <a:gd name="T80" fmla="*/ 0 w 331"/>
              <a:gd name="T81" fmla="*/ 2147483646 h 449"/>
              <a:gd name="T82" fmla="*/ 0 w 331"/>
              <a:gd name="T83" fmla="*/ 2147483646 h 449"/>
              <a:gd name="T84" fmla="*/ 2147483646 w 331"/>
              <a:gd name="T85" fmla="*/ 2147483646 h 449"/>
              <a:gd name="T86" fmla="*/ 2147483646 w 331"/>
              <a:gd name="T87" fmla="*/ 2147483646 h 449"/>
              <a:gd name="T88" fmla="*/ 2147483646 w 331"/>
              <a:gd name="T89" fmla="*/ 2147483646 h 449"/>
              <a:gd name="T90" fmla="*/ 2147483646 w 331"/>
              <a:gd name="T91" fmla="*/ 2147483646 h 449"/>
              <a:gd name="T92" fmla="*/ 2147483646 w 331"/>
              <a:gd name="T93" fmla="*/ 2147483646 h 449"/>
              <a:gd name="T94" fmla="*/ 2147483646 w 331"/>
              <a:gd name="T95" fmla="*/ 2147483646 h 449"/>
              <a:gd name="T96" fmla="*/ 2147483646 w 331"/>
              <a:gd name="T97" fmla="*/ 2147483646 h 449"/>
              <a:gd name="T98" fmla="*/ 2147483646 w 331"/>
              <a:gd name="T99" fmla="*/ 2147483646 h 449"/>
              <a:gd name="T100" fmla="*/ 2147483646 w 331"/>
              <a:gd name="T101" fmla="*/ 2147483646 h 449"/>
              <a:gd name="T102" fmla="*/ 2147483646 w 331"/>
              <a:gd name="T103" fmla="*/ 2147483646 h 449"/>
              <a:gd name="T104" fmla="*/ 2147483646 w 331"/>
              <a:gd name="T105" fmla="*/ 2147483646 h 449"/>
              <a:gd name="T106" fmla="*/ 2147483646 w 331"/>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449"/>
              <a:gd name="T164" fmla="*/ 331 w 331"/>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449">
                <a:moveTo>
                  <a:pt x="3" y="0"/>
                </a:moveTo>
                <a:lnTo>
                  <a:pt x="4" y="0"/>
                </a:lnTo>
                <a:lnTo>
                  <a:pt x="41" y="1"/>
                </a:lnTo>
                <a:lnTo>
                  <a:pt x="44" y="0"/>
                </a:lnTo>
                <a:lnTo>
                  <a:pt x="50" y="0"/>
                </a:lnTo>
                <a:lnTo>
                  <a:pt x="53" y="0"/>
                </a:lnTo>
                <a:lnTo>
                  <a:pt x="62" y="0"/>
                </a:lnTo>
                <a:lnTo>
                  <a:pt x="70" y="0"/>
                </a:lnTo>
                <a:lnTo>
                  <a:pt x="73" y="0"/>
                </a:lnTo>
                <a:lnTo>
                  <a:pt x="75" y="0"/>
                </a:lnTo>
                <a:lnTo>
                  <a:pt x="86" y="0"/>
                </a:lnTo>
                <a:lnTo>
                  <a:pt x="88" y="0"/>
                </a:lnTo>
                <a:lnTo>
                  <a:pt x="101" y="0"/>
                </a:lnTo>
                <a:lnTo>
                  <a:pt x="103" y="0"/>
                </a:lnTo>
                <a:lnTo>
                  <a:pt x="110" y="0"/>
                </a:lnTo>
                <a:lnTo>
                  <a:pt x="112" y="0"/>
                </a:lnTo>
                <a:lnTo>
                  <a:pt x="128" y="0"/>
                </a:lnTo>
                <a:lnTo>
                  <a:pt x="138" y="0"/>
                </a:lnTo>
                <a:lnTo>
                  <a:pt x="151" y="0"/>
                </a:lnTo>
                <a:lnTo>
                  <a:pt x="152" y="0"/>
                </a:lnTo>
                <a:lnTo>
                  <a:pt x="158" y="0"/>
                </a:lnTo>
                <a:lnTo>
                  <a:pt x="160" y="0"/>
                </a:lnTo>
                <a:lnTo>
                  <a:pt x="167" y="0"/>
                </a:lnTo>
                <a:lnTo>
                  <a:pt x="174" y="0"/>
                </a:lnTo>
                <a:lnTo>
                  <a:pt x="184" y="0"/>
                </a:lnTo>
                <a:lnTo>
                  <a:pt x="186" y="0"/>
                </a:lnTo>
                <a:lnTo>
                  <a:pt x="194" y="0"/>
                </a:lnTo>
                <a:lnTo>
                  <a:pt x="196" y="0"/>
                </a:lnTo>
                <a:lnTo>
                  <a:pt x="197" y="0"/>
                </a:lnTo>
                <a:lnTo>
                  <a:pt x="205" y="0"/>
                </a:lnTo>
                <a:lnTo>
                  <a:pt x="208" y="0"/>
                </a:lnTo>
                <a:lnTo>
                  <a:pt x="210" y="0"/>
                </a:lnTo>
                <a:lnTo>
                  <a:pt x="212" y="0"/>
                </a:lnTo>
                <a:lnTo>
                  <a:pt x="217" y="0"/>
                </a:lnTo>
                <a:lnTo>
                  <a:pt x="219" y="0"/>
                </a:lnTo>
                <a:lnTo>
                  <a:pt x="220" y="0"/>
                </a:lnTo>
                <a:lnTo>
                  <a:pt x="223" y="0"/>
                </a:lnTo>
                <a:lnTo>
                  <a:pt x="224" y="0"/>
                </a:lnTo>
                <a:lnTo>
                  <a:pt x="231" y="1"/>
                </a:lnTo>
                <a:lnTo>
                  <a:pt x="234" y="0"/>
                </a:lnTo>
                <a:lnTo>
                  <a:pt x="237" y="0"/>
                </a:lnTo>
                <a:lnTo>
                  <a:pt x="241" y="0"/>
                </a:lnTo>
                <a:lnTo>
                  <a:pt x="244" y="0"/>
                </a:lnTo>
                <a:lnTo>
                  <a:pt x="246" y="0"/>
                </a:lnTo>
                <a:lnTo>
                  <a:pt x="247" y="0"/>
                </a:lnTo>
                <a:lnTo>
                  <a:pt x="249" y="0"/>
                </a:lnTo>
                <a:lnTo>
                  <a:pt x="253" y="0"/>
                </a:lnTo>
                <a:lnTo>
                  <a:pt x="255" y="0"/>
                </a:lnTo>
                <a:lnTo>
                  <a:pt x="256" y="0"/>
                </a:lnTo>
                <a:lnTo>
                  <a:pt x="259" y="0"/>
                </a:lnTo>
                <a:lnTo>
                  <a:pt x="268" y="0"/>
                </a:lnTo>
                <a:lnTo>
                  <a:pt x="280" y="0"/>
                </a:lnTo>
                <a:lnTo>
                  <a:pt x="283" y="0"/>
                </a:lnTo>
                <a:lnTo>
                  <a:pt x="286" y="0"/>
                </a:lnTo>
                <a:lnTo>
                  <a:pt x="289" y="0"/>
                </a:lnTo>
                <a:lnTo>
                  <a:pt x="292" y="0"/>
                </a:lnTo>
                <a:lnTo>
                  <a:pt x="296" y="0"/>
                </a:lnTo>
                <a:lnTo>
                  <a:pt x="301" y="0"/>
                </a:lnTo>
                <a:lnTo>
                  <a:pt x="311" y="0"/>
                </a:lnTo>
                <a:lnTo>
                  <a:pt x="319" y="0"/>
                </a:lnTo>
                <a:lnTo>
                  <a:pt x="322" y="0"/>
                </a:lnTo>
                <a:lnTo>
                  <a:pt x="328" y="0"/>
                </a:lnTo>
                <a:lnTo>
                  <a:pt x="328" y="5"/>
                </a:lnTo>
                <a:lnTo>
                  <a:pt x="328" y="12"/>
                </a:lnTo>
                <a:lnTo>
                  <a:pt x="328" y="13"/>
                </a:lnTo>
                <a:lnTo>
                  <a:pt x="328" y="20"/>
                </a:lnTo>
                <a:lnTo>
                  <a:pt x="328" y="24"/>
                </a:lnTo>
                <a:lnTo>
                  <a:pt x="328" y="34"/>
                </a:lnTo>
                <a:lnTo>
                  <a:pt x="328" y="37"/>
                </a:lnTo>
                <a:lnTo>
                  <a:pt x="328" y="48"/>
                </a:lnTo>
                <a:lnTo>
                  <a:pt x="328" y="49"/>
                </a:lnTo>
                <a:lnTo>
                  <a:pt x="328" y="53"/>
                </a:lnTo>
                <a:lnTo>
                  <a:pt x="328" y="62"/>
                </a:lnTo>
                <a:lnTo>
                  <a:pt x="330" y="74"/>
                </a:lnTo>
                <a:lnTo>
                  <a:pt x="321" y="74"/>
                </a:lnTo>
                <a:lnTo>
                  <a:pt x="316" y="74"/>
                </a:lnTo>
                <a:lnTo>
                  <a:pt x="310" y="75"/>
                </a:lnTo>
                <a:lnTo>
                  <a:pt x="309" y="75"/>
                </a:lnTo>
                <a:lnTo>
                  <a:pt x="304" y="75"/>
                </a:lnTo>
                <a:lnTo>
                  <a:pt x="300" y="75"/>
                </a:lnTo>
                <a:lnTo>
                  <a:pt x="291" y="75"/>
                </a:lnTo>
                <a:lnTo>
                  <a:pt x="289" y="74"/>
                </a:lnTo>
                <a:lnTo>
                  <a:pt x="281" y="74"/>
                </a:lnTo>
                <a:lnTo>
                  <a:pt x="274" y="75"/>
                </a:lnTo>
                <a:lnTo>
                  <a:pt x="267" y="75"/>
                </a:lnTo>
                <a:lnTo>
                  <a:pt x="262" y="75"/>
                </a:lnTo>
                <a:lnTo>
                  <a:pt x="256" y="75"/>
                </a:lnTo>
                <a:lnTo>
                  <a:pt x="256" y="88"/>
                </a:lnTo>
                <a:lnTo>
                  <a:pt x="256" y="99"/>
                </a:lnTo>
                <a:lnTo>
                  <a:pt x="256" y="106"/>
                </a:lnTo>
                <a:lnTo>
                  <a:pt x="256" y="112"/>
                </a:lnTo>
                <a:lnTo>
                  <a:pt x="256" y="114"/>
                </a:lnTo>
                <a:lnTo>
                  <a:pt x="256" y="124"/>
                </a:lnTo>
                <a:lnTo>
                  <a:pt x="256" y="130"/>
                </a:lnTo>
                <a:lnTo>
                  <a:pt x="256" y="137"/>
                </a:lnTo>
                <a:lnTo>
                  <a:pt x="256" y="140"/>
                </a:lnTo>
                <a:lnTo>
                  <a:pt x="256" y="148"/>
                </a:lnTo>
                <a:lnTo>
                  <a:pt x="256" y="154"/>
                </a:lnTo>
                <a:lnTo>
                  <a:pt x="256" y="157"/>
                </a:lnTo>
                <a:lnTo>
                  <a:pt x="256" y="176"/>
                </a:lnTo>
                <a:lnTo>
                  <a:pt x="256" y="184"/>
                </a:lnTo>
                <a:lnTo>
                  <a:pt x="256" y="187"/>
                </a:lnTo>
                <a:lnTo>
                  <a:pt x="256" y="189"/>
                </a:lnTo>
                <a:lnTo>
                  <a:pt x="256" y="199"/>
                </a:lnTo>
                <a:lnTo>
                  <a:pt x="256" y="208"/>
                </a:lnTo>
                <a:lnTo>
                  <a:pt x="256" y="210"/>
                </a:lnTo>
                <a:lnTo>
                  <a:pt x="256" y="215"/>
                </a:lnTo>
                <a:lnTo>
                  <a:pt x="256" y="218"/>
                </a:lnTo>
                <a:lnTo>
                  <a:pt x="256" y="223"/>
                </a:lnTo>
                <a:lnTo>
                  <a:pt x="256" y="230"/>
                </a:lnTo>
                <a:lnTo>
                  <a:pt x="256" y="235"/>
                </a:lnTo>
                <a:lnTo>
                  <a:pt x="256" y="239"/>
                </a:lnTo>
                <a:lnTo>
                  <a:pt x="256" y="248"/>
                </a:lnTo>
                <a:lnTo>
                  <a:pt x="256" y="254"/>
                </a:lnTo>
                <a:lnTo>
                  <a:pt x="256" y="260"/>
                </a:lnTo>
                <a:lnTo>
                  <a:pt x="256" y="267"/>
                </a:lnTo>
                <a:lnTo>
                  <a:pt x="256" y="274"/>
                </a:lnTo>
                <a:lnTo>
                  <a:pt x="256" y="285"/>
                </a:lnTo>
                <a:lnTo>
                  <a:pt x="256" y="298"/>
                </a:lnTo>
                <a:lnTo>
                  <a:pt x="254" y="298"/>
                </a:lnTo>
                <a:lnTo>
                  <a:pt x="254" y="302"/>
                </a:lnTo>
                <a:lnTo>
                  <a:pt x="254" y="309"/>
                </a:lnTo>
                <a:lnTo>
                  <a:pt x="254" y="334"/>
                </a:lnTo>
                <a:lnTo>
                  <a:pt x="254" y="344"/>
                </a:lnTo>
                <a:lnTo>
                  <a:pt x="254" y="348"/>
                </a:lnTo>
                <a:lnTo>
                  <a:pt x="254" y="358"/>
                </a:lnTo>
                <a:lnTo>
                  <a:pt x="254" y="367"/>
                </a:lnTo>
                <a:lnTo>
                  <a:pt x="254" y="373"/>
                </a:lnTo>
                <a:lnTo>
                  <a:pt x="254" y="374"/>
                </a:lnTo>
                <a:lnTo>
                  <a:pt x="254" y="385"/>
                </a:lnTo>
                <a:lnTo>
                  <a:pt x="254" y="390"/>
                </a:lnTo>
                <a:lnTo>
                  <a:pt x="254" y="392"/>
                </a:lnTo>
                <a:lnTo>
                  <a:pt x="254" y="398"/>
                </a:lnTo>
                <a:lnTo>
                  <a:pt x="254" y="400"/>
                </a:lnTo>
                <a:lnTo>
                  <a:pt x="254" y="409"/>
                </a:lnTo>
                <a:lnTo>
                  <a:pt x="254" y="421"/>
                </a:lnTo>
                <a:lnTo>
                  <a:pt x="254" y="425"/>
                </a:lnTo>
                <a:lnTo>
                  <a:pt x="254" y="427"/>
                </a:lnTo>
                <a:lnTo>
                  <a:pt x="254" y="434"/>
                </a:lnTo>
                <a:lnTo>
                  <a:pt x="254" y="445"/>
                </a:lnTo>
                <a:lnTo>
                  <a:pt x="254" y="448"/>
                </a:lnTo>
                <a:lnTo>
                  <a:pt x="244" y="448"/>
                </a:lnTo>
                <a:lnTo>
                  <a:pt x="241" y="448"/>
                </a:lnTo>
                <a:lnTo>
                  <a:pt x="234" y="448"/>
                </a:lnTo>
                <a:lnTo>
                  <a:pt x="230" y="448"/>
                </a:lnTo>
                <a:lnTo>
                  <a:pt x="226" y="448"/>
                </a:lnTo>
                <a:lnTo>
                  <a:pt x="223" y="448"/>
                </a:lnTo>
                <a:lnTo>
                  <a:pt x="215" y="448"/>
                </a:lnTo>
                <a:lnTo>
                  <a:pt x="210" y="448"/>
                </a:lnTo>
                <a:lnTo>
                  <a:pt x="208" y="448"/>
                </a:lnTo>
                <a:lnTo>
                  <a:pt x="205" y="448"/>
                </a:lnTo>
                <a:lnTo>
                  <a:pt x="199" y="448"/>
                </a:lnTo>
                <a:lnTo>
                  <a:pt x="198" y="448"/>
                </a:lnTo>
                <a:lnTo>
                  <a:pt x="196" y="448"/>
                </a:lnTo>
                <a:lnTo>
                  <a:pt x="194" y="448"/>
                </a:lnTo>
                <a:lnTo>
                  <a:pt x="188" y="448"/>
                </a:lnTo>
                <a:lnTo>
                  <a:pt x="186" y="448"/>
                </a:lnTo>
                <a:lnTo>
                  <a:pt x="181" y="448"/>
                </a:lnTo>
                <a:lnTo>
                  <a:pt x="175" y="448"/>
                </a:lnTo>
                <a:lnTo>
                  <a:pt x="165" y="448"/>
                </a:lnTo>
                <a:lnTo>
                  <a:pt x="158" y="440"/>
                </a:lnTo>
                <a:lnTo>
                  <a:pt x="174" y="441"/>
                </a:lnTo>
                <a:lnTo>
                  <a:pt x="174" y="430"/>
                </a:lnTo>
                <a:lnTo>
                  <a:pt x="171" y="426"/>
                </a:lnTo>
                <a:lnTo>
                  <a:pt x="166" y="403"/>
                </a:lnTo>
                <a:lnTo>
                  <a:pt x="167" y="401"/>
                </a:lnTo>
                <a:lnTo>
                  <a:pt x="139" y="391"/>
                </a:lnTo>
                <a:lnTo>
                  <a:pt x="131" y="372"/>
                </a:lnTo>
                <a:lnTo>
                  <a:pt x="128" y="373"/>
                </a:lnTo>
                <a:lnTo>
                  <a:pt x="118" y="373"/>
                </a:lnTo>
                <a:lnTo>
                  <a:pt x="108" y="373"/>
                </a:lnTo>
                <a:lnTo>
                  <a:pt x="100" y="373"/>
                </a:lnTo>
                <a:lnTo>
                  <a:pt x="96" y="373"/>
                </a:lnTo>
                <a:lnTo>
                  <a:pt x="90" y="373"/>
                </a:lnTo>
                <a:lnTo>
                  <a:pt x="88" y="373"/>
                </a:lnTo>
                <a:lnTo>
                  <a:pt x="86" y="373"/>
                </a:lnTo>
                <a:lnTo>
                  <a:pt x="84" y="373"/>
                </a:lnTo>
                <a:lnTo>
                  <a:pt x="72" y="373"/>
                </a:lnTo>
                <a:lnTo>
                  <a:pt x="70" y="373"/>
                </a:lnTo>
                <a:lnTo>
                  <a:pt x="64" y="373"/>
                </a:lnTo>
                <a:lnTo>
                  <a:pt x="59" y="373"/>
                </a:lnTo>
                <a:lnTo>
                  <a:pt x="55" y="373"/>
                </a:lnTo>
                <a:lnTo>
                  <a:pt x="47" y="373"/>
                </a:lnTo>
                <a:lnTo>
                  <a:pt x="42" y="373"/>
                </a:lnTo>
                <a:lnTo>
                  <a:pt x="40" y="373"/>
                </a:lnTo>
                <a:lnTo>
                  <a:pt x="38" y="373"/>
                </a:lnTo>
                <a:lnTo>
                  <a:pt x="36" y="373"/>
                </a:lnTo>
                <a:lnTo>
                  <a:pt x="32" y="373"/>
                </a:lnTo>
                <a:lnTo>
                  <a:pt x="28" y="373"/>
                </a:lnTo>
                <a:lnTo>
                  <a:pt x="24" y="373"/>
                </a:lnTo>
                <a:lnTo>
                  <a:pt x="20" y="373"/>
                </a:lnTo>
                <a:lnTo>
                  <a:pt x="16" y="373"/>
                </a:lnTo>
                <a:lnTo>
                  <a:pt x="14" y="373"/>
                </a:lnTo>
                <a:lnTo>
                  <a:pt x="9" y="373"/>
                </a:lnTo>
                <a:lnTo>
                  <a:pt x="6" y="373"/>
                </a:lnTo>
                <a:lnTo>
                  <a:pt x="0" y="373"/>
                </a:lnTo>
                <a:lnTo>
                  <a:pt x="0" y="365"/>
                </a:lnTo>
                <a:lnTo>
                  <a:pt x="0" y="362"/>
                </a:lnTo>
                <a:lnTo>
                  <a:pt x="0" y="359"/>
                </a:lnTo>
                <a:lnTo>
                  <a:pt x="0" y="353"/>
                </a:lnTo>
                <a:lnTo>
                  <a:pt x="0" y="351"/>
                </a:lnTo>
                <a:lnTo>
                  <a:pt x="0" y="347"/>
                </a:lnTo>
                <a:lnTo>
                  <a:pt x="0" y="340"/>
                </a:lnTo>
                <a:lnTo>
                  <a:pt x="0" y="334"/>
                </a:lnTo>
                <a:lnTo>
                  <a:pt x="0" y="325"/>
                </a:lnTo>
                <a:lnTo>
                  <a:pt x="0" y="322"/>
                </a:lnTo>
                <a:lnTo>
                  <a:pt x="0" y="318"/>
                </a:lnTo>
                <a:lnTo>
                  <a:pt x="0" y="317"/>
                </a:lnTo>
                <a:lnTo>
                  <a:pt x="0" y="315"/>
                </a:lnTo>
                <a:lnTo>
                  <a:pt x="0" y="314"/>
                </a:lnTo>
                <a:lnTo>
                  <a:pt x="0" y="310"/>
                </a:lnTo>
                <a:lnTo>
                  <a:pt x="0" y="306"/>
                </a:lnTo>
                <a:lnTo>
                  <a:pt x="0" y="299"/>
                </a:lnTo>
                <a:lnTo>
                  <a:pt x="0" y="298"/>
                </a:lnTo>
                <a:lnTo>
                  <a:pt x="1" y="298"/>
                </a:lnTo>
                <a:lnTo>
                  <a:pt x="1" y="292"/>
                </a:lnTo>
                <a:lnTo>
                  <a:pt x="1" y="285"/>
                </a:lnTo>
                <a:lnTo>
                  <a:pt x="1" y="279"/>
                </a:lnTo>
                <a:lnTo>
                  <a:pt x="1" y="272"/>
                </a:lnTo>
                <a:lnTo>
                  <a:pt x="1" y="269"/>
                </a:lnTo>
                <a:lnTo>
                  <a:pt x="1" y="267"/>
                </a:lnTo>
                <a:lnTo>
                  <a:pt x="1" y="264"/>
                </a:lnTo>
                <a:lnTo>
                  <a:pt x="1" y="263"/>
                </a:lnTo>
                <a:lnTo>
                  <a:pt x="1" y="260"/>
                </a:lnTo>
                <a:lnTo>
                  <a:pt x="1" y="256"/>
                </a:lnTo>
                <a:lnTo>
                  <a:pt x="1" y="255"/>
                </a:lnTo>
                <a:lnTo>
                  <a:pt x="1" y="248"/>
                </a:lnTo>
                <a:lnTo>
                  <a:pt x="1" y="244"/>
                </a:lnTo>
                <a:lnTo>
                  <a:pt x="1" y="235"/>
                </a:lnTo>
                <a:lnTo>
                  <a:pt x="1" y="227"/>
                </a:lnTo>
                <a:lnTo>
                  <a:pt x="1" y="222"/>
                </a:lnTo>
                <a:lnTo>
                  <a:pt x="1" y="220"/>
                </a:lnTo>
                <a:lnTo>
                  <a:pt x="1" y="217"/>
                </a:lnTo>
                <a:lnTo>
                  <a:pt x="1" y="209"/>
                </a:lnTo>
                <a:lnTo>
                  <a:pt x="1" y="206"/>
                </a:lnTo>
                <a:lnTo>
                  <a:pt x="1" y="203"/>
                </a:lnTo>
                <a:lnTo>
                  <a:pt x="1" y="200"/>
                </a:lnTo>
                <a:lnTo>
                  <a:pt x="1" y="199"/>
                </a:lnTo>
                <a:lnTo>
                  <a:pt x="1" y="197"/>
                </a:lnTo>
                <a:lnTo>
                  <a:pt x="1" y="193"/>
                </a:lnTo>
                <a:lnTo>
                  <a:pt x="1" y="186"/>
                </a:lnTo>
                <a:lnTo>
                  <a:pt x="1" y="182"/>
                </a:lnTo>
                <a:lnTo>
                  <a:pt x="1" y="181"/>
                </a:lnTo>
                <a:lnTo>
                  <a:pt x="2" y="174"/>
                </a:lnTo>
                <a:lnTo>
                  <a:pt x="13" y="172"/>
                </a:lnTo>
                <a:lnTo>
                  <a:pt x="14" y="168"/>
                </a:lnTo>
                <a:lnTo>
                  <a:pt x="14" y="166"/>
                </a:lnTo>
                <a:lnTo>
                  <a:pt x="14" y="161"/>
                </a:lnTo>
                <a:lnTo>
                  <a:pt x="14" y="155"/>
                </a:lnTo>
                <a:lnTo>
                  <a:pt x="14" y="148"/>
                </a:lnTo>
                <a:lnTo>
                  <a:pt x="10" y="148"/>
                </a:lnTo>
                <a:lnTo>
                  <a:pt x="3" y="148"/>
                </a:lnTo>
                <a:lnTo>
                  <a:pt x="1" y="148"/>
                </a:lnTo>
                <a:lnTo>
                  <a:pt x="1" y="139"/>
                </a:lnTo>
                <a:lnTo>
                  <a:pt x="1" y="131"/>
                </a:lnTo>
                <a:lnTo>
                  <a:pt x="1" y="128"/>
                </a:lnTo>
                <a:lnTo>
                  <a:pt x="1" y="124"/>
                </a:lnTo>
                <a:lnTo>
                  <a:pt x="1" y="112"/>
                </a:lnTo>
                <a:lnTo>
                  <a:pt x="1" y="107"/>
                </a:lnTo>
                <a:lnTo>
                  <a:pt x="1" y="99"/>
                </a:lnTo>
                <a:lnTo>
                  <a:pt x="1" y="86"/>
                </a:lnTo>
                <a:lnTo>
                  <a:pt x="1" y="82"/>
                </a:lnTo>
                <a:lnTo>
                  <a:pt x="1" y="74"/>
                </a:lnTo>
                <a:lnTo>
                  <a:pt x="1" y="68"/>
                </a:lnTo>
                <a:lnTo>
                  <a:pt x="1" y="47"/>
                </a:lnTo>
                <a:lnTo>
                  <a:pt x="1" y="43"/>
                </a:lnTo>
                <a:lnTo>
                  <a:pt x="1" y="29"/>
                </a:lnTo>
                <a:lnTo>
                  <a:pt x="1" y="24"/>
                </a:lnTo>
                <a:lnTo>
                  <a:pt x="1" y="22"/>
                </a:lnTo>
                <a:lnTo>
                  <a:pt x="1" y="11"/>
                </a:lnTo>
                <a:lnTo>
                  <a:pt x="3"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8" name="Rectangle 351"/>
          <p:cNvSpPr>
            <a:spLocks noChangeArrowheads="1"/>
          </p:cNvSpPr>
          <p:nvPr/>
        </p:nvSpPr>
        <p:spPr bwMode="auto">
          <a:xfrm>
            <a:off x="3025776" y="1660526"/>
            <a:ext cx="4810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TEXAS</a:t>
            </a:r>
          </a:p>
        </p:txBody>
      </p:sp>
      <p:sp>
        <p:nvSpPr>
          <p:cNvPr id="3209" name="Rectangle 352"/>
          <p:cNvSpPr>
            <a:spLocks noChangeArrowheads="1"/>
          </p:cNvSpPr>
          <p:nvPr/>
        </p:nvSpPr>
        <p:spPr bwMode="auto">
          <a:xfrm>
            <a:off x="1976438" y="1665289"/>
            <a:ext cx="660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CIMARRON </a:t>
            </a:r>
          </a:p>
        </p:txBody>
      </p:sp>
      <p:sp>
        <p:nvSpPr>
          <p:cNvPr id="3210" name="Rectangle 353"/>
          <p:cNvSpPr>
            <a:spLocks noChangeArrowheads="1"/>
          </p:cNvSpPr>
          <p:nvPr/>
        </p:nvSpPr>
        <p:spPr bwMode="auto">
          <a:xfrm>
            <a:off x="4016375" y="1652589"/>
            <a:ext cx="552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BEAVER</a:t>
            </a:r>
          </a:p>
        </p:txBody>
      </p:sp>
      <p:sp>
        <p:nvSpPr>
          <p:cNvPr id="3211" name="Rectangle 354"/>
          <p:cNvSpPr>
            <a:spLocks noChangeArrowheads="1"/>
          </p:cNvSpPr>
          <p:nvPr/>
        </p:nvSpPr>
        <p:spPr bwMode="auto">
          <a:xfrm>
            <a:off x="4822826" y="1657351"/>
            <a:ext cx="549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HARPER</a:t>
            </a:r>
          </a:p>
        </p:txBody>
      </p:sp>
      <p:sp>
        <p:nvSpPr>
          <p:cNvPr id="3212" name="Rectangle 355"/>
          <p:cNvSpPr>
            <a:spLocks noChangeArrowheads="1"/>
          </p:cNvSpPr>
          <p:nvPr/>
        </p:nvSpPr>
        <p:spPr bwMode="auto">
          <a:xfrm>
            <a:off x="5624513" y="165417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WOODS</a:t>
            </a:r>
          </a:p>
        </p:txBody>
      </p:sp>
      <p:sp>
        <p:nvSpPr>
          <p:cNvPr id="3213" name="Rectangle 356"/>
          <p:cNvSpPr>
            <a:spLocks noChangeArrowheads="1"/>
          </p:cNvSpPr>
          <p:nvPr/>
        </p:nvSpPr>
        <p:spPr bwMode="auto">
          <a:xfrm>
            <a:off x="5113339" y="2230439"/>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WOODWARD</a:t>
            </a:r>
          </a:p>
        </p:txBody>
      </p:sp>
      <p:sp>
        <p:nvSpPr>
          <p:cNvPr id="3214" name="Rectangle 357"/>
          <p:cNvSpPr>
            <a:spLocks noChangeArrowheads="1"/>
          </p:cNvSpPr>
          <p:nvPr/>
        </p:nvSpPr>
        <p:spPr bwMode="auto">
          <a:xfrm>
            <a:off x="4741864" y="2109789"/>
            <a:ext cx="4206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ELLIS</a:t>
            </a:r>
          </a:p>
        </p:txBody>
      </p:sp>
      <p:sp>
        <p:nvSpPr>
          <p:cNvPr id="3215" name="Rectangle 359"/>
          <p:cNvSpPr>
            <a:spLocks noChangeArrowheads="1"/>
          </p:cNvSpPr>
          <p:nvPr/>
        </p:nvSpPr>
        <p:spPr bwMode="auto">
          <a:xfrm>
            <a:off x="6594475" y="3671889"/>
            <a:ext cx="611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GRADY</a:t>
            </a:r>
          </a:p>
        </p:txBody>
      </p:sp>
      <p:sp>
        <p:nvSpPr>
          <p:cNvPr id="3216" name="Rectangle 360"/>
          <p:cNvSpPr>
            <a:spLocks noChangeArrowheads="1"/>
          </p:cNvSpPr>
          <p:nvPr/>
        </p:nvSpPr>
        <p:spPr bwMode="auto">
          <a:xfrm rot="5400000">
            <a:off x="7232651" y="3590926"/>
            <a:ext cx="8874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b="1">
                <a:latin typeface="Arial Narrow" panose="020B0606020202030204" pitchFamily="34" charset="0"/>
              </a:rPr>
              <a:t>POTTAWATOMIE</a:t>
            </a:r>
          </a:p>
        </p:txBody>
      </p:sp>
      <p:sp>
        <p:nvSpPr>
          <p:cNvPr id="3217" name="Rectangle 361"/>
          <p:cNvSpPr>
            <a:spLocks noChangeArrowheads="1"/>
          </p:cNvSpPr>
          <p:nvPr/>
        </p:nvSpPr>
        <p:spPr bwMode="auto">
          <a:xfrm>
            <a:off x="7575550" y="292417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LINCOLN</a:t>
            </a:r>
          </a:p>
        </p:txBody>
      </p:sp>
      <p:sp>
        <p:nvSpPr>
          <p:cNvPr id="3218" name="Rectangle 362"/>
          <p:cNvSpPr>
            <a:spLocks noChangeArrowheads="1"/>
          </p:cNvSpPr>
          <p:nvPr/>
        </p:nvSpPr>
        <p:spPr bwMode="auto">
          <a:xfrm rot="3031899">
            <a:off x="6943726" y="3738564"/>
            <a:ext cx="5619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MCCLAIN</a:t>
            </a:r>
          </a:p>
        </p:txBody>
      </p:sp>
      <p:sp>
        <p:nvSpPr>
          <p:cNvPr id="3219" name="Rectangle 363"/>
          <p:cNvSpPr>
            <a:spLocks noChangeArrowheads="1"/>
          </p:cNvSpPr>
          <p:nvPr/>
        </p:nvSpPr>
        <p:spPr bwMode="auto">
          <a:xfrm rot="5400000">
            <a:off x="6100764" y="1700214"/>
            <a:ext cx="6000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ALFALFA </a:t>
            </a:r>
          </a:p>
        </p:txBody>
      </p:sp>
      <p:sp>
        <p:nvSpPr>
          <p:cNvPr id="3220" name="Rectangle 364"/>
          <p:cNvSpPr>
            <a:spLocks noChangeArrowheads="1"/>
          </p:cNvSpPr>
          <p:nvPr/>
        </p:nvSpPr>
        <p:spPr bwMode="auto">
          <a:xfrm>
            <a:off x="6637339" y="1665289"/>
            <a:ext cx="5111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GRANT</a:t>
            </a:r>
          </a:p>
        </p:txBody>
      </p:sp>
      <p:sp>
        <p:nvSpPr>
          <p:cNvPr id="3221" name="Rectangle 365"/>
          <p:cNvSpPr>
            <a:spLocks noChangeArrowheads="1"/>
          </p:cNvSpPr>
          <p:nvPr/>
        </p:nvSpPr>
        <p:spPr bwMode="auto">
          <a:xfrm>
            <a:off x="6605588" y="2097089"/>
            <a:ext cx="635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GARFIELD</a:t>
            </a:r>
          </a:p>
        </p:txBody>
      </p:sp>
      <p:sp>
        <p:nvSpPr>
          <p:cNvPr id="3222" name="Rectangle 366"/>
          <p:cNvSpPr>
            <a:spLocks noChangeArrowheads="1"/>
          </p:cNvSpPr>
          <p:nvPr/>
        </p:nvSpPr>
        <p:spPr bwMode="auto">
          <a:xfrm>
            <a:off x="5783264" y="2171701"/>
            <a:ext cx="477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MAJOR</a:t>
            </a:r>
          </a:p>
        </p:txBody>
      </p:sp>
      <p:sp>
        <p:nvSpPr>
          <p:cNvPr id="3223" name="Rectangle 367"/>
          <p:cNvSpPr>
            <a:spLocks noChangeArrowheads="1"/>
          </p:cNvSpPr>
          <p:nvPr/>
        </p:nvSpPr>
        <p:spPr bwMode="auto">
          <a:xfrm>
            <a:off x="5453064" y="2544764"/>
            <a:ext cx="541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DEWEY</a:t>
            </a:r>
          </a:p>
        </p:txBody>
      </p:sp>
      <p:sp>
        <p:nvSpPr>
          <p:cNvPr id="3224" name="Rectangle 368"/>
          <p:cNvSpPr>
            <a:spLocks noChangeArrowheads="1"/>
          </p:cNvSpPr>
          <p:nvPr/>
        </p:nvSpPr>
        <p:spPr bwMode="auto">
          <a:xfrm>
            <a:off x="5437189" y="3000376"/>
            <a:ext cx="5556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CUSTER</a:t>
            </a:r>
          </a:p>
        </p:txBody>
      </p:sp>
      <p:sp>
        <p:nvSpPr>
          <p:cNvPr id="3225" name="Rectangle 369"/>
          <p:cNvSpPr>
            <a:spLocks noChangeArrowheads="1"/>
          </p:cNvSpPr>
          <p:nvPr/>
        </p:nvSpPr>
        <p:spPr bwMode="auto">
          <a:xfrm>
            <a:off x="5376863" y="3308351"/>
            <a:ext cx="654050" cy="206375"/>
          </a:xfrm>
          <a:prstGeom prst="rect">
            <a:avLst/>
          </a:prstGeom>
          <a:solidFill>
            <a:schemeClr val="accent4">
              <a:lumMod val="40000"/>
              <a:lumOff val="60000"/>
            </a:schemeClr>
          </a:solid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WASHITA </a:t>
            </a:r>
          </a:p>
        </p:txBody>
      </p:sp>
      <p:sp>
        <p:nvSpPr>
          <p:cNvPr id="3226" name="Rectangle 370"/>
          <p:cNvSpPr>
            <a:spLocks noChangeArrowheads="1"/>
          </p:cNvSpPr>
          <p:nvPr/>
        </p:nvSpPr>
        <p:spPr bwMode="auto">
          <a:xfrm>
            <a:off x="4784726" y="3436939"/>
            <a:ext cx="625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BECKHAM</a:t>
            </a:r>
          </a:p>
        </p:txBody>
      </p:sp>
      <p:sp>
        <p:nvSpPr>
          <p:cNvPr id="3227" name="Rectangle 371"/>
          <p:cNvSpPr>
            <a:spLocks noChangeArrowheads="1"/>
          </p:cNvSpPr>
          <p:nvPr/>
        </p:nvSpPr>
        <p:spPr bwMode="auto">
          <a:xfrm>
            <a:off x="4751388" y="2892425"/>
            <a:ext cx="5635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b="1">
                <a:latin typeface="Arial Narrow" panose="020B0606020202030204" pitchFamily="34" charset="0"/>
              </a:rPr>
              <a:t>ROGER MILLS</a:t>
            </a:r>
          </a:p>
        </p:txBody>
      </p:sp>
      <p:sp>
        <p:nvSpPr>
          <p:cNvPr id="3228" name="Rectangle 372"/>
          <p:cNvSpPr>
            <a:spLocks noChangeArrowheads="1"/>
          </p:cNvSpPr>
          <p:nvPr/>
        </p:nvSpPr>
        <p:spPr bwMode="auto">
          <a:xfrm rot="5509401">
            <a:off x="6034882" y="2726532"/>
            <a:ext cx="5635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BLAINE</a:t>
            </a:r>
          </a:p>
        </p:txBody>
      </p:sp>
      <p:sp>
        <p:nvSpPr>
          <p:cNvPr id="3229" name="Rectangle 373"/>
          <p:cNvSpPr>
            <a:spLocks noChangeArrowheads="1"/>
          </p:cNvSpPr>
          <p:nvPr/>
        </p:nvSpPr>
        <p:spPr bwMode="auto">
          <a:xfrm>
            <a:off x="6121400" y="344328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CADDO</a:t>
            </a:r>
          </a:p>
        </p:txBody>
      </p:sp>
      <p:sp>
        <p:nvSpPr>
          <p:cNvPr id="3230" name="Rectangle 374"/>
          <p:cNvSpPr>
            <a:spLocks noChangeArrowheads="1"/>
          </p:cNvSpPr>
          <p:nvPr/>
        </p:nvSpPr>
        <p:spPr bwMode="auto">
          <a:xfrm>
            <a:off x="6394450" y="3090864"/>
            <a:ext cx="6477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CANADIAN</a:t>
            </a:r>
          </a:p>
        </p:txBody>
      </p:sp>
      <p:sp>
        <p:nvSpPr>
          <p:cNvPr id="3231" name="Rectangle 375"/>
          <p:cNvSpPr>
            <a:spLocks noChangeArrowheads="1"/>
          </p:cNvSpPr>
          <p:nvPr/>
        </p:nvSpPr>
        <p:spPr bwMode="auto">
          <a:xfrm rot="2700000">
            <a:off x="6433345" y="2645570"/>
            <a:ext cx="750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KINGFISHER</a:t>
            </a:r>
          </a:p>
        </p:txBody>
      </p:sp>
      <p:sp>
        <p:nvSpPr>
          <p:cNvPr id="3232" name="Rectangle 376"/>
          <p:cNvSpPr>
            <a:spLocks noChangeArrowheads="1"/>
          </p:cNvSpPr>
          <p:nvPr/>
        </p:nvSpPr>
        <p:spPr bwMode="auto">
          <a:xfrm>
            <a:off x="7029451" y="2655889"/>
            <a:ext cx="6080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LOGAN</a:t>
            </a:r>
          </a:p>
        </p:txBody>
      </p:sp>
      <p:sp>
        <p:nvSpPr>
          <p:cNvPr id="3233" name="Rectangle 377"/>
          <p:cNvSpPr>
            <a:spLocks noChangeArrowheads="1"/>
          </p:cNvSpPr>
          <p:nvPr/>
        </p:nvSpPr>
        <p:spPr bwMode="auto">
          <a:xfrm>
            <a:off x="7600950" y="2540001"/>
            <a:ext cx="495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PAYNE</a:t>
            </a:r>
          </a:p>
        </p:txBody>
      </p:sp>
      <p:sp>
        <p:nvSpPr>
          <p:cNvPr id="3234" name="Rectangle 378"/>
          <p:cNvSpPr>
            <a:spLocks noChangeArrowheads="1"/>
          </p:cNvSpPr>
          <p:nvPr/>
        </p:nvSpPr>
        <p:spPr bwMode="auto">
          <a:xfrm>
            <a:off x="8056563" y="2671764"/>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CREEK</a:t>
            </a:r>
          </a:p>
        </p:txBody>
      </p:sp>
      <p:sp>
        <p:nvSpPr>
          <p:cNvPr id="3235" name="Rectangle 379"/>
          <p:cNvSpPr>
            <a:spLocks noChangeArrowheads="1"/>
          </p:cNvSpPr>
          <p:nvPr/>
        </p:nvSpPr>
        <p:spPr bwMode="auto">
          <a:xfrm rot="1956811">
            <a:off x="8062913" y="3162301"/>
            <a:ext cx="5778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OKFUSKE </a:t>
            </a:r>
          </a:p>
        </p:txBody>
      </p:sp>
      <p:sp>
        <p:nvSpPr>
          <p:cNvPr id="3236" name="Rectangle 380"/>
          <p:cNvSpPr>
            <a:spLocks noChangeArrowheads="1"/>
          </p:cNvSpPr>
          <p:nvPr/>
        </p:nvSpPr>
        <p:spPr bwMode="auto">
          <a:xfrm rot="5400000">
            <a:off x="8373269" y="3018632"/>
            <a:ext cx="661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OKMULGEE</a:t>
            </a:r>
          </a:p>
        </p:txBody>
      </p:sp>
      <p:sp>
        <p:nvSpPr>
          <p:cNvPr id="3237" name="Rectangle 381"/>
          <p:cNvSpPr>
            <a:spLocks noChangeArrowheads="1"/>
          </p:cNvSpPr>
          <p:nvPr/>
        </p:nvSpPr>
        <p:spPr bwMode="auto">
          <a:xfrm rot="5400000">
            <a:off x="8162133" y="3709195"/>
            <a:ext cx="541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HUGHES</a:t>
            </a:r>
          </a:p>
        </p:txBody>
      </p:sp>
      <p:sp>
        <p:nvSpPr>
          <p:cNvPr id="3238" name="Rectangle 382"/>
          <p:cNvSpPr>
            <a:spLocks noChangeArrowheads="1"/>
          </p:cNvSpPr>
          <p:nvPr/>
        </p:nvSpPr>
        <p:spPr bwMode="auto">
          <a:xfrm>
            <a:off x="7689851" y="4044951"/>
            <a:ext cx="7350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PONTOTOC</a:t>
            </a:r>
          </a:p>
        </p:txBody>
      </p:sp>
      <p:sp>
        <p:nvSpPr>
          <p:cNvPr id="3239" name="Rectangle 383"/>
          <p:cNvSpPr>
            <a:spLocks noChangeArrowheads="1"/>
          </p:cNvSpPr>
          <p:nvPr/>
        </p:nvSpPr>
        <p:spPr bwMode="auto">
          <a:xfrm>
            <a:off x="7088189" y="4241801"/>
            <a:ext cx="5048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GARVIN</a:t>
            </a:r>
          </a:p>
        </p:txBody>
      </p:sp>
      <p:sp>
        <p:nvSpPr>
          <p:cNvPr id="3240" name="Rectangle 384"/>
          <p:cNvSpPr>
            <a:spLocks noChangeArrowheads="1"/>
          </p:cNvSpPr>
          <p:nvPr/>
        </p:nvSpPr>
        <p:spPr bwMode="auto">
          <a:xfrm>
            <a:off x="6545264" y="4359276"/>
            <a:ext cx="6873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STEPHENS</a:t>
            </a:r>
          </a:p>
        </p:txBody>
      </p:sp>
      <p:sp>
        <p:nvSpPr>
          <p:cNvPr id="3241" name="Rectangle 385"/>
          <p:cNvSpPr>
            <a:spLocks noChangeArrowheads="1"/>
          </p:cNvSpPr>
          <p:nvPr/>
        </p:nvSpPr>
        <p:spPr bwMode="auto">
          <a:xfrm>
            <a:off x="5881689" y="41449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COMANCHE</a:t>
            </a:r>
          </a:p>
        </p:txBody>
      </p:sp>
      <p:sp>
        <p:nvSpPr>
          <p:cNvPr id="3242" name="Rectangle 386"/>
          <p:cNvSpPr>
            <a:spLocks noChangeArrowheads="1"/>
          </p:cNvSpPr>
          <p:nvPr/>
        </p:nvSpPr>
        <p:spPr bwMode="auto">
          <a:xfrm>
            <a:off x="5538789" y="3775076"/>
            <a:ext cx="492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KIOWA</a:t>
            </a:r>
          </a:p>
        </p:txBody>
      </p:sp>
      <p:sp>
        <p:nvSpPr>
          <p:cNvPr id="3243" name="Rectangle 387"/>
          <p:cNvSpPr>
            <a:spLocks noChangeArrowheads="1"/>
          </p:cNvSpPr>
          <p:nvPr/>
        </p:nvSpPr>
        <p:spPr bwMode="auto">
          <a:xfrm>
            <a:off x="5019676" y="4225926"/>
            <a:ext cx="601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JACKSON</a:t>
            </a:r>
          </a:p>
        </p:txBody>
      </p:sp>
      <p:sp>
        <p:nvSpPr>
          <p:cNvPr id="3244" name="Rectangle 388"/>
          <p:cNvSpPr>
            <a:spLocks noChangeArrowheads="1"/>
          </p:cNvSpPr>
          <p:nvPr/>
        </p:nvSpPr>
        <p:spPr bwMode="auto">
          <a:xfrm>
            <a:off x="5549900" y="457993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TILLMAN</a:t>
            </a:r>
          </a:p>
        </p:txBody>
      </p:sp>
      <p:sp>
        <p:nvSpPr>
          <p:cNvPr id="3245" name="Rectangle 389"/>
          <p:cNvSpPr>
            <a:spLocks noChangeArrowheads="1"/>
          </p:cNvSpPr>
          <p:nvPr/>
        </p:nvSpPr>
        <p:spPr bwMode="auto">
          <a:xfrm>
            <a:off x="6092825" y="461962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COTTON</a:t>
            </a:r>
          </a:p>
        </p:txBody>
      </p:sp>
      <p:sp>
        <p:nvSpPr>
          <p:cNvPr id="3246" name="Rectangle 390"/>
          <p:cNvSpPr>
            <a:spLocks noChangeArrowheads="1"/>
          </p:cNvSpPr>
          <p:nvPr/>
        </p:nvSpPr>
        <p:spPr bwMode="auto">
          <a:xfrm>
            <a:off x="6529389" y="4703764"/>
            <a:ext cx="7699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JEFFERSON</a:t>
            </a:r>
          </a:p>
        </p:txBody>
      </p:sp>
      <p:sp>
        <p:nvSpPr>
          <p:cNvPr id="3247" name="Rectangle 391"/>
          <p:cNvSpPr>
            <a:spLocks noChangeArrowheads="1"/>
          </p:cNvSpPr>
          <p:nvPr/>
        </p:nvSpPr>
        <p:spPr bwMode="auto">
          <a:xfrm>
            <a:off x="7105651" y="4933951"/>
            <a:ext cx="409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LOVE</a:t>
            </a:r>
          </a:p>
        </p:txBody>
      </p:sp>
      <p:sp>
        <p:nvSpPr>
          <p:cNvPr id="3248" name="Rectangle 392"/>
          <p:cNvSpPr>
            <a:spLocks noChangeArrowheads="1"/>
          </p:cNvSpPr>
          <p:nvPr/>
        </p:nvSpPr>
        <p:spPr bwMode="auto">
          <a:xfrm>
            <a:off x="7143750" y="4679951"/>
            <a:ext cx="533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CARTER</a:t>
            </a:r>
          </a:p>
        </p:txBody>
      </p:sp>
      <p:sp>
        <p:nvSpPr>
          <p:cNvPr id="3249" name="Rectangle 393"/>
          <p:cNvSpPr>
            <a:spLocks noChangeArrowheads="1"/>
          </p:cNvSpPr>
          <p:nvPr/>
        </p:nvSpPr>
        <p:spPr bwMode="auto">
          <a:xfrm>
            <a:off x="4946651" y="3775076"/>
            <a:ext cx="5064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GREER</a:t>
            </a:r>
          </a:p>
        </p:txBody>
      </p:sp>
      <p:sp>
        <p:nvSpPr>
          <p:cNvPr id="3250" name="Rectangle 394"/>
          <p:cNvSpPr>
            <a:spLocks noChangeArrowheads="1"/>
          </p:cNvSpPr>
          <p:nvPr/>
        </p:nvSpPr>
        <p:spPr bwMode="auto">
          <a:xfrm rot="5400000">
            <a:off x="4621213" y="4089401"/>
            <a:ext cx="5905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HARMON</a:t>
            </a:r>
          </a:p>
        </p:txBody>
      </p:sp>
      <p:sp>
        <p:nvSpPr>
          <p:cNvPr id="3251" name="Rectangle 395"/>
          <p:cNvSpPr>
            <a:spLocks noChangeArrowheads="1"/>
          </p:cNvSpPr>
          <p:nvPr/>
        </p:nvSpPr>
        <p:spPr bwMode="auto">
          <a:xfrm rot="2164484">
            <a:off x="7607301" y="4953000"/>
            <a:ext cx="7032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b="1">
                <a:latin typeface="Arial Narrow" panose="020B0606020202030204" pitchFamily="34" charset="0"/>
              </a:rPr>
              <a:t>MARSHALL</a:t>
            </a:r>
            <a:endParaRPr lang="en-US" altLang="en-US" sz="800" b="1">
              <a:latin typeface="Arial Narrow" panose="020B0606020202030204" pitchFamily="34" charset="0"/>
            </a:endParaRPr>
          </a:p>
        </p:txBody>
      </p:sp>
      <p:sp>
        <p:nvSpPr>
          <p:cNvPr id="3252" name="Rectangle 396"/>
          <p:cNvSpPr>
            <a:spLocks noChangeArrowheads="1"/>
          </p:cNvSpPr>
          <p:nvPr/>
        </p:nvSpPr>
        <p:spPr bwMode="auto">
          <a:xfrm>
            <a:off x="8196264" y="4943476"/>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BRYAN</a:t>
            </a:r>
          </a:p>
        </p:txBody>
      </p:sp>
      <p:sp>
        <p:nvSpPr>
          <p:cNvPr id="3253" name="Rectangle 397"/>
          <p:cNvSpPr>
            <a:spLocks noChangeArrowheads="1"/>
          </p:cNvSpPr>
          <p:nvPr/>
        </p:nvSpPr>
        <p:spPr bwMode="auto">
          <a:xfrm>
            <a:off x="8275638" y="463073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ATOKA</a:t>
            </a:r>
          </a:p>
        </p:txBody>
      </p:sp>
      <p:sp>
        <p:nvSpPr>
          <p:cNvPr id="3254" name="Rectangle 398"/>
          <p:cNvSpPr>
            <a:spLocks noChangeArrowheads="1"/>
          </p:cNvSpPr>
          <p:nvPr/>
        </p:nvSpPr>
        <p:spPr bwMode="auto">
          <a:xfrm>
            <a:off x="8196264" y="4241801"/>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COAL</a:t>
            </a:r>
          </a:p>
        </p:txBody>
      </p:sp>
      <p:sp>
        <p:nvSpPr>
          <p:cNvPr id="3255" name="Rectangle 399"/>
          <p:cNvSpPr>
            <a:spLocks noChangeArrowheads="1"/>
          </p:cNvSpPr>
          <p:nvPr/>
        </p:nvSpPr>
        <p:spPr bwMode="auto">
          <a:xfrm>
            <a:off x="8548688" y="3725864"/>
            <a:ext cx="806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PITTSBURG</a:t>
            </a:r>
          </a:p>
        </p:txBody>
      </p:sp>
      <p:sp>
        <p:nvSpPr>
          <p:cNvPr id="3256" name="Rectangle 400"/>
          <p:cNvSpPr>
            <a:spLocks noChangeArrowheads="1"/>
          </p:cNvSpPr>
          <p:nvPr/>
        </p:nvSpPr>
        <p:spPr bwMode="auto">
          <a:xfrm>
            <a:off x="9126538" y="387032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LATIMER</a:t>
            </a:r>
          </a:p>
        </p:txBody>
      </p:sp>
      <p:sp>
        <p:nvSpPr>
          <p:cNvPr id="3257" name="Rectangle 401"/>
          <p:cNvSpPr>
            <a:spLocks noChangeArrowheads="1"/>
          </p:cNvSpPr>
          <p:nvPr/>
        </p:nvSpPr>
        <p:spPr bwMode="auto">
          <a:xfrm>
            <a:off x="8891588" y="4506914"/>
            <a:ext cx="9318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PUSHMATAHA</a:t>
            </a:r>
          </a:p>
        </p:txBody>
      </p:sp>
      <p:sp>
        <p:nvSpPr>
          <p:cNvPr id="3258" name="Rectangle 402"/>
          <p:cNvSpPr>
            <a:spLocks noChangeArrowheads="1"/>
          </p:cNvSpPr>
          <p:nvPr/>
        </p:nvSpPr>
        <p:spPr bwMode="auto">
          <a:xfrm>
            <a:off x="8796339" y="4911726"/>
            <a:ext cx="701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CHOCTAW</a:t>
            </a:r>
          </a:p>
        </p:txBody>
      </p:sp>
      <p:sp>
        <p:nvSpPr>
          <p:cNvPr id="3259" name="Rectangle 403"/>
          <p:cNvSpPr>
            <a:spLocks noChangeArrowheads="1"/>
          </p:cNvSpPr>
          <p:nvPr/>
        </p:nvSpPr>
        <p:spPr bwMode="auto">
          <a:xfrm>
            <a:off x="9526588" y="4911726"/>
            <a:ext cx="793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MCCURTAIN</a:t>
            </a:r>
          </a:p>
        </p:txBody>
      </p:sp>
      <p:sp>
        <p:nvSpPr>
          <p:cNvPr id="3260" name="Rectangle 404"/>
          <p:cNvSpPr>
            <a:spLocks noChangeArrowheads="1"/>
          </p:cNvSpPr>
          <p:nvPr/>
        </p:nvSpPr>
        <p:spPr bwMode="auto">
          <a:xfrm>
            <a:off x="9699625" y="3875089"/>
            <a:ext cx="611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LEFLORE</a:t>
            </a:r>
          </a:p>
        </p:txBody>
      </p:sp>
      <p:sp>
        <p:nvSpPr>
          <p:cNvPr id="3261" name="Rectangle 405"/>
          <p:cNvSpPr>
            <a:spLocks noChangeArrowheads="1"/>
          </p:cNvSpPr>
          <p:nvPr/>
        </p:nvSpPr>
        <p:spPr bwMode="auto">
          <a:xfrm>
            <a:off x="9618664" y="3208339"/>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SEQUOYAH</a:t>
            </a:r>
          </a:p>
        </p:txBody>
      </p:sp>
      <p:sp>
        <p:nvSpPr>
          <p:cNvPr id="3262" name="Rectangle 406"/>
          <p:cNvSpPr>
            <a:spLocks noChangeArrowheads="1"/>
          </p:cNvSpPr>
          <p:nvPr/>
        </p:nvSpPr>
        <p:spPr bwMode="auto">
          <a:xfrm>
            <a:off x="8748714" y="3260726"/>
            <a:ext cx="7254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MCINTOSH</a:t>
            </a:r>
          </a:p>
        </p:txBody>
      </p:sp>
      <p:sp>
        <p:nvSpPr>
          <p:cNvPr id="3263" name="Rectangle 407"/>
          <p:cNvSpPr>
            <a:spLocks noChangeArrowheads="1"/>
          </p:cNvSpPr>
          <p:nvPr/>
        </p:nvSpPr>
        <p:spPr bwMode="auto">
          <a:xfrm>
            <a:off x="8924925" y="2900364"/>
            <a:ext cx="7556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MUSKOGEE</a:t>
            </a:r>
          </a:p>
        </p:txBody>
      </p:sp>
      <p:sp>
        <p:nvSpPr>
          <p:cNvPr id="3264" name="Rectangle 408"/>
          <p:cNvSpPr>
            <a:spLocks noChangeArrowheads="1"/>
          </p:cNvSpPr>
          <p:nvPr/>
        </p:nvSpPr>
        <p:spPr bwMode="auto">
          <a:xfrm rot="5400000">
            <a:off x="9294020" y="2766220"/>
            <a:ext cx="8270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CHEROKEE</a:t>
            </a:r>
          </a:p>
        </p:txBody>
      </p:sp>
      <p:sp>
        <p:nvSpPr>
          <p:cNvPr id="3265" name="Rectangle 409"/>
          <p:cNvSpPr>
            <a:spLocks noChangeArrowheads="1"/>
          </p:cNvSpPr>
          <p:nvPr/>
        </p:nvSpPr>
        <p:spPr bwMode="auto">
          <a:xfrm rot="5400000">
            <a:off x="9679782" y="2748757"/>
            <a:ext cx="5921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19" rIns="82039" bIns="41019">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ADAIR</a:t>
            </a:r>
          </a:p>
        </p:txBody>
      </p:sp>
      <p:sp>
        <p:nvSpPr>
          <p:cNvPr id="3266" name="Rectangle 410"/>
          <p:cNvSpPr>
            <a:spLocks noChangeArrowheads="1"/>
          </p:cNvSpPr>
          <p:nvPr/>
        </p:nvSpPr>
        <p:spPr bwMode="auto">
          <a:xfrm rot="5400000">
            <a:off x="9528970" y="2078832"/>
            <a:ext cx="6524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600" b="1">
                <a:latin typeface="Arial Narrow" panose="020B0606020202030204" pitchFamily="34" charset="0"/>
              </a:rPr>
              <a:t>DELAWARE</a:t>
            </a:r>
          </a:p>
        </p:txBody>
      </p:sp>
      <p:sp>
        <p:nvSpPr>
          <p:cNvPr id="3267" name="Rectangle 411"/>
          <p:cNvSpPr>
            <a:spLocks noChangeArrowheads="1"/>
          </p:cNvSpPr>
          <p:nvPr/>
        </p:nvSpPr>
        <p:spPr bwMode="auto">
          <a:xfrm rot="5400000">
            <a:off x="9567069" y="1564482"/>
            <a:ext cx="5540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OTTAWA</a:t>
            </a:r>
          </a:p>
        </p:txBody>
      </p:sp>
      <p:sp>
        <p:nvSpPr>
          <p:cNvPr id="3268" name="Rectangle 412"/>
          <p:cNvSpPr>
            <a:spLocks noChangeArrowheads="1"/>
          </p:cNvSpPr>
          <p:nvPr/>
        </p:nvSpPr>
        <p:spPr bwMode="auto">
          <a:xfrm>
            <a:off x="9202739" y="2163764"/>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MAYES</a:t>
            </a:r>
          </a:p>
        </p:txBody>
      </p:sp>
      <p:sp>
        <p:nvSpPr>
          <p:cNvPr id="3269" name="Rectangle 413"/>
          <p:cNvSpPr>
            <a:spLocks noChangeArrowheads="1"/>
          </p:cNvSpPr>
          <p:nvPr/>
        </p:nvSpPr>
        <p:spPr bwMode="auto">
          <a:xfrm rot="5400000">
            <a:off x="8838407" y="2145507"/>
            <a:ext cx="5921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ROGERS</a:t>
            </a:r>
          </a:p>
        </p:txBody>
      </p:sp>
      <p:sp>
        <p:nvSpPr>
          <p:cNvPr id="3270" name="Rectangle 414"/>
          <p:cNvSpPr>
            <a:spLocks noChangeArrowheads="1"/>
          </p:cNvSpPr>
          <p:nvPr/>
        </p:nvSpPr>
        <p:spPr bwMode="auto">
          <a:xfrm rot="5400000">
            <a:off x="8766176" y="1606551"/>
            <a:ext cx="547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NOWATA</a:t>
            </a:r>
          </a:p>
        </p:txBody>
      </p:sp>
      <p:sp>
        <p:nvSpPr>
          <p:cNvPr id="3271" name="Rectangle 415"/>
          <p:cNvSpPr>
            <a:spLocks noChangeArrowheads="1"/>
          </p:cNvSpPr>
          <p:nvPr/>
        </p:nvSpPr>
        <p:spPr bwMode="auto">
          <a:xfrm>
            <a:off x="8842375" y="2535239"/>
            <a:ext cx="687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WAGONER</a:t>
            </a:r>
          </a:p>
        </p:txBody>
      </p:sp>
      <p:sp>
        <p:nvSpPr>
          <p:cNvPr id="3272" name="Rectangle 416"/>
          <p:cNvSpPr>
            <a:spLocks noChangeArrowheads="1"/>
          </p:cNvSpPr>
          <p:nvPr/>
        </p:nvSpPr>
        <p:spPr bwMode="auto">
          <a:xfrm rot="5400000">
            <a:off x="8496301" y="2454276"/>
            <a:ext cx="536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TULSA</a:t>
            </a:r>
          </a:p>
        </p:txBody>
      </p:sp>
      <p:sp>
        <p:nvSpPr>
          <p:cNvPr id="3273" name="Rectangle 417"/>
          <p:cNvSpPr>
            <a:spLocks noChangeArrowheads="1"/>
          </p:cNvSpPr>
          <p:nvPr/>
        </p:nvSpPr>
        <p:spPr bwMode="auto">
          <a:xfrm>
            <a:off x="9215438" y="349408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HASKELL</a:t>
            </a:r>
          </a:p>
        </p:txBody>
      </p:sp>
      <p:sp>
        <p:nvSpPr>
          <p:cNvPr id="3274" name="Rectangle 418"/>
          <p:cNvSpPr>
            <a:spLocks noChangeArrowheads="1"/>
          </p:cNvSpPr>
          <p:nvPr/>
        </p:nvSpPr>
        <p:spPr bwMode="auto">
          <a:xfrm>
            <a:off x="8048626" y="1662114"/>
            <a:ext cx="5175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OSAGE</a:t>
            </a:r>
          </a:p>
        </p:txBody>
      </p:sp>
      <p:sp>
        <p:nvSpPr>
          <p:cNvPr id="3275" name="Rectangle 420"/>
          <p:cNvSpPr>
            <a:spLocks noChangeArrowheads="1"/>
          </p:cNvSpPr>
          <p:nvPr/>
        </p:nvSpPr>
        <p:spPr bwMode="auto">
          <a:xfrm>
            <a:off x="7323139" y="1665289"/>
            <a:ext cx="3587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KAY</a:t>
            </a:r>
          </a:p>
        </p:txBody>
      </p:sp>
      <p:sp>
        <p:nvSpPr>
          <p:cNvPr id="3276" name="Rectangle 421"/>
          <p:cNvSpPr>
            <a:spLocks noChangeArrowheads="1"/>
          </p:cNvSpPr>
          <p:nvPr/>
        </p:nvSpPr>
        <p:spPr bwMode="auto">
          <a:xfrm>
            <a:off x="7197725" y="2109789"/>
            <a:ext cx="611188" cy="206375"/>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NOBLE</a:t>
            </a:r>
          </a:p>
        </p:txBody>
      </p:sp>
      <p:sp>
        <p:nvSpPr>
          <p:cNvPr id="3277" name="Rectangle 423"/>
          <p:cNvSpPr>
            <a:spLocks noChangeArrowheads="1"/>
          </p:cNvSpPr>
          <p:nvPr/>
        </p:nvSpPr>
        <p:spPr bwMode="auto">
          <a:xfrm rot="3109670">
            <a:off x="7010401" y="3567113"/>
            <a:ext cx="723900" cy="206375"/>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CLEVELAND</a:t>
            </a:r>
          </a:p>
        </p:txBody>
      </p:sp>
      <p:sp>
        <p:nvSpPr>
          <p:cNvPr id="3278" name="Rectangle 424"/>
          <p:cNvSpPr>
            <a:spLocks noChangeArrowheads="1"/>
          </p:cNvSpPr>
          <p:nvPr/>
        </p:nvSpPr>
        <p:spPr bwMode="auto">
          <a:xfrm>
            <a:off x="7318376" y="4419601"/>
            <a:ext cx="5508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MURRAY</a:t>
            </a:r>
          </a:p>
        </p:txBody>
      </p:sp>
      <p:sp>
        <p:nvSpPr>
          <p:cNvPr id="3279" name="Rectangle 425"/>
          <p:cNvSpPr>
            <a:spLocks noChangeArrowheads="1"/>
          </p:cNvSpPr>
          <p:nvPr/>
        </p:nvSpPr>
        <p:spPr bwMode="auto">
          <a:xfrm>
            <a:off x="7683500" y="4641851"/>
            <a:ext cx="7127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JOHNSTON</a:t>
            </a:r>
          </a:p>
        </p:txBody>
      </p:sp>
      <p:sp>
        <p:nvSpPr>
          <p:cNvPr id="3280" name="Rectangle 426"/>
          <p:cNvSpPr>
            <a:spLocks noChangeArrowheads="1"/>
          </p:cNvSpPr>
          <p:nvPr/>
        </p:nvSpPr>
        <p:spPr bwMode="auto">
          <a:xfrm>
            <a:off x="9204326" y="1652589"/>
            <a:ext cx="4492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CRAIG</a:t>
            </a:r>
          </a:p>
        </p:txBody>
      </p:sp>
      <p:sp>
        <p:nvSpPr>
          <p:cNvPr id="3281" name="Rectangle 427"/>
          <p:cNvSpPr>
            <a:spLocks noChangeArrowheads="1"/>
          </p:cNvSpPr>
          <p:nvPr/>
        </p:nvSpPr>
        <p:spPr bwMode="auto">
          <a:xfrm rot="5400000">
            <a:off x="7725570" y="3582195"/>
            <a:ext cx="6715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SEMINOLE</a:t>
            </a:r>
          </a:p>
        </p:txBody>
      </p:sp>
      <p:sp>
        <p:nvSpPr>
          <p:cNvPr id="3282" name="Rectangle 422"/>
          <p:cNvSpPr>
            <a:spLocks noChangeArrowheads="1"/>
          </p:cNvSpPr>
          <p:nvPr/>
        </p:nvSpPr>
        <p:spPr bwMode="auto">
          <a:xfrm>
            <a:off x="6956426" y="3094039"/>
            <a:ext cx="676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OKLAHOMA</a:t>
            </a:r>
          </a:p>
        </p:txBody>
      </p:sp>
      <p:sp>
        <p:nvSpPr>
          <p:cNvPr id="3283" name="Rectangle 781"/>
          <p:cNvSpPr>
            <a:spLocks noChangeArrowheads="1"/>
          </p:cNvSpPr>
          <p:nvPr/>
        </p:nvSpPr>
        <p:spPr bwMode="auto">
          <a:xfrm rot="4036898">
            <a:off x="8513763" y="2554288"/>
            <a:ext cx="531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19" rIns="82039" bIns="41019">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sz="800" b="1">
              <a:latin typeface="Arial Narrow" panose="020B0606020202030204" pitchFamily="34" charset="0"/>
            </a:endParaRPr>
          </a:p>
        </p:txBody>
      </p:sp>
      <p:sp>
        <p:nvSpPr>
          <p:cNvPr id="3284" name="Rectangle 239"/>
          <p:cNvSpPr>
            <a:spLocks noChangeArrowheads="1"/>
          </p:cNvSpPr>
          <p:nvPr/>
        </p:nvSpPr>
        <p:spPr bwMode="auto">
          <a:xfrm rot="5400000">
            <a:off x="8458200" y="1770063"/>
            <a:ext cx="615950" cy="107950"/>
          </a:xfrm>
          <a:prstGeom prst="rect">
            <a:avLst/>
          </a:prstGeom>
          <a:solidFill>
            <a:schemeClr val="accent4">
              <a:lumMod val="40000"/>
              <a:lumOff val="60000"/>
            </a:schemeClr>
          </a:solidFill>
          <a:ln>
            <a:noFill/>
          </a:ln>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b="1" dirty="0">
                <a:latin typeface="Arial Narrow" panose="020B0606020202030204" pitchFamily="34" charset="0"/>
              </a:rPr>
              <a:t>WASHINGTON</a:t>
            </a:r>
          </a:p>
        </p:txBody>
      </p:sp>
      <p:sp>
        <p:nvSpPr>
          <p:cNvPr id="3285" name="Rectangle 375"/>
          <p:cNvSpPr>
            <a:spLocks noChangeArrowheads="1"/>
          </p:cNvSpPr>
          <p:nvPr/>
        </p:nvSpPr>
        <p:spPr bwMode="auto">
          <a:xfrm rot="2700000">
            <a:off x="7712076" y="2160589"/>
            <a:ext cx="5556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PAWNEE</a:t>
            </a:r>
          </a:p>
        </p:txBody>
      </p:sp>
      <p:graphicFrame>
        <p:nvGraphicFramePr>
          <p:cNvPr id="2" name="Table 1"/>
          <p:cNvGraphicFramePr>
            <a:graphicFrameLocks noGrp="1"/>
          </p:cNvGraphicFramePr>
          <p:nvPr>
            <p:extLst/>
          </p:nvPr>
        </p:nvGraphicFramePr>
        <p:xfrm>
          <a:off x="1897063" y="179388"/>
          <a:ext cx="8413750" cy="1174750"/>
        </p:xfrm>
        <a:graphic>
          <a:graphicData uri="http://schemas.openxmlformats.org/drawingml/2006/table">
            <a:tbl>
              <a:tblPr firstRow="1" bandRow="1">
                <a:tableStyleId>{5C22544A-7EE6-4342-B048-85BDC9FD1C3A}</a:tableStyleId>
              </a:tblPr>
              <a:tblGrid>
                <a:gridCol w="8413750">
                  <a:extLst>
                    <a:ext uri="{9D8B030D-6E8A-4147-A177-3AD203B41FA5}">
                      <a16:colId xmlns:a16="http://schemas.microsoft.com/office/drawing/2014/main" val="186877954"/>
                    </a:ext>
                  </a:extLst>
                </a:gridCol>
              </a:tblGrid>
              <a:tr h="1174750">
                <a:tc>
                  <a:txBody>
                    <a:bodyPr/>
                    <a:lstStyle/>
                    <a:p>
                      <a:pPr algn="ctr"/>
                      <a:r>
                        <a:rPr lang="en-US" sz="2000" dirty="0" smtClean="0">
                          <a:solidFill>
                            <a:schemeClr val="tx1"/>
                          </a:solidFill>
                        </a:rPr>
                        <a:t>Oklahoma Commission on Children and Youth</a:t>
                      </a:r>
                    </a:p>
                    <a:p>
                      <a:pPr algn="ctr"/>
                      <a:r>
                        <a:rPr lang="en-US" sz="2000" dirty="0" smtClean="0">
                          <a:solidFill>
                            <a:schemeClr val="tx1"/>
                          </a:solidFill>
                        </a:rPr>
                        <a:t>Oklahoma</a:t>
                      </a:r>
                      <a:r>
                        <a:rPr lang="en-US" sz="2000" baseline="0" dirty="0" smtClean="0">
                          <a:solidFill>
                            <a:schemeClr val="tx1"/>
                          </a:solidFill>
                        </a:rPr>
                        <a:t> </a:t>
                      </a:r>
                      <a:r>
                        <a:rPr lang="en-US" sz="2000" dirty="0" smtClean="0">
                          <a:solidFill>
                            <a:schemeClr val="tx1"/>
                          </a:solidFill>
                        </a:rPr>
                        <a:t>Post Adjudication Review Boards </a:t>
                      </a:r>
                    </a:p>
                    <a:p>
                      <a:pPr algn="ctr"/>
                      <a:r>
                        <a:rPr lang="en-US" sz="2000" dirty="0" smtClean="0">
                          <a:solidFill>
                            <a:schemeClr val="tx1"/>
                          </a:solidFill>
                        </a:rPr>
                        <a:t>Active Board</a:t>
                      </a:r>
                      <a:r>
                        <a:rPr lang="en-US" sz="2000" baseline="0" dirty="0" smtClean="0">
                          <a:solidFill>
                            <a:schemeClr val="tx1"/>
                          </a:solidFill>
                        </a:rPr>
                        <a:t> / 11-22-19</a:t>
                      </a:r>
                      <a:endParaRPr lang="en-US" sz="2000" dirty="0">
                        <a:solidFill>
                          <a:schemeClr val="tx1"/>
                        </a:solidFill>
                      </a:endParaRPr>
                    </a:p>
                  </a:txBody>
                  <a:tcPr marT="45742" marB="45742" anchor="ctr">
                    <a:noFill/>
                  </a:tcPr>
                </a:tc>
                <a:extLst>
                  <a:ext uri="{0D108BD9-81ED-4DB2-BD59-A6C34878D82A}">
                    <a16:rowId xmlns:a16="http://schemas.microsoft.com/office/drawing/2014/main" val="3363959107"/>
                  </a:ext>
                </a:extLst>
              </a:tr>
            </a:tbl>
          </a:graphicData>
        </a:graphic>
      </p:graphicFrame>
      <p:pic>
        <p:nvPicPr>
          <p:cNvPr id="32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252414"/>
            <a:ext cx="8239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5" name="Rectangle 397"/>
          <p:cNvSpPr>
            <a:spLocks noChangeArrowheads="1"/>
          </p:cNvSpPr>
          <p:nvPr/>
        </p:nvSpPr>
        <p:spPr bwMode="auto">
          <a:xfrm>
            <a:off x="8499475" y="4521201"/>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Atoka</a:t>
            </a:r>
          </a:p>
        </p:txBody>
      </p:sp>
      <p:sp>
        <p:nvSpPr>
          <p:cNvPr id="3356" name="Rectangle 353"/>
          <p:cNvSpPr>
            <a:spLocks noChangeArrowheads="1"/>
          </p:cNvSpPr>
          <p:nvPr/>
        </p:nvSpPr>
        <p:spPr bwMode="auto">
          <a:xfrm>
            <a:off x="4248150" y="1517651"/>
            <a:ext cx="552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Beaver</a:t>
            </a:r>
          </a:p>
        </p:txBody>
      </p:sp>
      <p:sp>
        <p:nvSpPr>
          <p:cNvPr id="3357" name="Rectangle 356"/>
          <p:cNvSpPr>
            <a:spLocks noChangeArrowheads="1"/>
          </p:cNvSpPr>
          <p:nvPr/>
        </p:nvSpPr>
        <p:spPr bwMode="auto">
          <a:xfrm>
            <a:off x="5153026" y="2060576"/>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 Woodward</a:t>
            </a:r>
          </a:p>
        </p:txBody>
      </p:sp>
      <p:sp>
        <p:nvSpPr>
          <p:cNvPr id="3358" name="Rectangle 372"/>
          <p:cNvSpPr>
            <a:spLocks noChangeArrowheads="1"/>
          </p:cNvSpPr>
          <p:nvPr/>
        </p:nvSpPr>
        <p:spPr bwMode="auto">
          <a:xfrm rot="5400000">
            <a:off x="5857876" y="2805113"/>
            <a:ext cx="679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Watonga</a:t>
            </a:r>
          </a:p>
        </p:txBody>
      </p:sp>
      <p:sp>
        <p:nvSpPr>
          <p:cNvPr id="3359" name="Rectangle 396"/>
          <p:cNvSpPr>
            <a:spLocks noChangeArrowheads="1"/>
          </p:cNvSpPr>
          <p:nvPr/>
        </p:nvSpPr>
        <p:spPr bwMode="auto">
          <a:xfrm>
            <a:off x="8126414" y="5070476"/>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Durant</a:t>
            </a:r>
          </a:p>
        </p:txBody>
      </p:sp>
      <p:sp>
        <p:nvSpPr>
          <p:cNvPr id="3360" name="Rectangle 423"/>
          <p:cNvSpPr>
            <a:spLocks noChangeArrowheads="1"/>
          </p:cNvSpPr>
          <p:nvPr/>
        </p:nvSpPr>
        <p:spPr bwMode="auto">
          <a:xfrm>
            <a:off x="7342189" y="3551239"/>
            <a:ext cx="6000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Norman</a:t>
            </a:r>
          </a:p>
        </p:txBody>
      </p:sp>
      <p:sp>
        <p:nvSpPr>
          <p:cNvPr id="3361" name="Rectangle 422"/>
          <p:cNvSpPr>
            <a:spLocks noChangeArrowheads="1"/>
          </p:cNvSpPr>
          <p:nvPr/>
        </p:nvSpPr>
        <p:spPr bwMode="auto">
          <a:xfrm>
            <a:off x="7083426" y="3197226"/>
            <a:ext cx="676275" cy="206375"/>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 OKC</a:t>
            </a:r>
          </a:p>
        </p:txBody>
      </p:sp>
      <p:sp>
        <p:nvSpPr>
          <p:cNvPr id="3362" name="Rectangle 426"/>
          <p:cNvSpPr>
            <a:spLocks noChangeArrowheads="1"/>
          </p:cNvSpPr>
          <p:nvPr/>
        </p:nvSpPr>
        <p:spPr bwMode="auto">
          <a:xfrm>
            <a:off x="9293226" y="1820864"/>
            <a:ext cx="4492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 </a:t>
            </a:r>
            <a:r>
              <a:rPr lang="en-US" altLang="en-US" sz="800">
                <a:latin typeface="Arial Narrow" panose="020B0606020202030204" pitchFamily="34" charset="0"/>
              </a:rPr>
              <a:t>Vinita</a:t>
            </a:r>
          </a:p>
        </p:txBody>
      </p:sp>
      <p:sp>
        <p:nvSpPr>
          <p:cNvPr id="3363" name="Rectangle 378"/>
          <p:cNvSpPr>
            <a:spLocks noChangeArrowheads="1"/>
          </p:cNvSpPr>
          <p:nvPr/>
        </p:nvSpPr>
        <p:spPr bwMode="auto">
          <a:xfrm>
            <a:off x="8002588" y="2874964"/>
            <a:ext cx="609600" cy="206375"/>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 </a:t>
            </a:r>
            <a:r>
              <a:rPr lang="en-US" altLang="en-US" sz="700" b="1">
                <a:latin typeface="Arial Narrow" panose="020B0606020202030204" pitchFamily="34" charset="0"/>
              </a:rPr>
              <a:t>Sapulpa</a:t>
            </a:r>
          </a:p>
        </p:txBody>
      </p:sp>
      <p:sp>
        <p:nvSpPr>
          <p:cNvPr id="3426" name="TextBox 2"/>
          <p:cNvSpPr txBox="1">
            <a:spLocks noChangeArrowheads="1"/>
          </p:cNvSpPr>
          <p:nvPr/>
        </p:nvSpPr>
        <p:spPr bwMode="auto">
          <a:xfrm>
            <a:off x="1916113" y="3679825"/>
            <a:ext cx="2590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900" dirty="0">
                <a:latin typeface="Arial" panose="020B0604020202020204" pitchFamily="34" charset="0"/>
                <a:cs typeface="Arial" panose="020B0604020202020204" pitchFamily="34" charset="0"/>
              </a:rPr>
              <a:t>* County Courthouse Meeting Town</a:t>
            </a:r>
          </a:p>
        </p:txBody>
      </p:sp>
      <p:sp>
        <p:nvSpPr>
          <p:cNvPr id="3427" name="Rectangle 368"/>
          <p:cNvSpPr>
            <a:spLocks noChangeArrowheads="1"/>
          </p:cNvSpPr>
          <p:nvPr/>
        </p:nvSpPr>
        <p:spPr bwMode="auto">
          <a:xfrm>
            <a:off x="5591175" y="2911476"/>
            <a:ext cx="673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Arapaho</a:t>
            </a:r>
          </a:p>
        </p:txBody>
      </p:sp>
      <p:sp>
        <p:nvSpPr>
          <p:cNvPr id="3428" name="Rectangle 385"/>
          <p:cNvSpPr>
            <a:spLocks noChangeArrowheads="1"/>
          </p:cNvSpPr>
          <p:nvPr/>
        </p:nvSpPr>
        <p:spPr bwMode="auto">
          <a:xfrm>
            <a:off x="5940426" y="42592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Lawton</a:t>
            </a:r>
          </a:p>
        </p:txBody>
      </p:sp>
      <p:sp>
        <p:nvSpPr>
          <p:cNvPr id="3429" name="Rectangle 385"/>
          <p:cNvSpPr>
            <a:spLocks noChangeArrowheads="1"/>
          </p:cNvSpPr>
          <p:nvPr/>
        </p:nvSpPr>
        <p:spPr bwMode="auto">
          <a:xfrm>
            <a:off x="9656763" y="2276476"/>
            <a:ext cx="3603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Jay</a:t>
            </a:r>
          </a:p>
        </p:txBody>
      </p:sp>
      <p:sp>
        <p:nvSpPr>
          <p:cNvPr id="3430" name="Rectangle 385"/>
          <p:cNvSpPr>
            <a:spLocks noChangeArrowheads="1"/>
          </p:cNvSpPr>
          <p:nvPr/>
        </p:nvSpPr>
        <p:spPr bwMode="auto">
          <a:xfrm>
            <a:off x="7156451" y="501173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Marietta</a:t>
            </a:r>
            <a:endParaRPr lang="en-US" altLang="en-US" sz="800">
              <a:latin typeface="Arial Narrow" panose="020B0606020202030204" pitchFamily="34" charset="0"/>
            </a:endParaRPr>
          </a:p>
        </p:txBody>
      </p:sp>
      <p:sp>
        <p:nvSpPr>
          <p:cNvPr id="3431" name="Rectangle 385"/>
          <p:cNvSpPr>
            <a:spLocks noChangeArrowheads="1"/>
          </p:cNvSpPr>
          <p:nvPr/>
        </p:nvSpPr>
        <p:spPr bwMode="auto">
          <a:xfrm>
            <a:off x="7232651" y="15367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dirty="0">
                <a:latin typeface="Arial Narrow" panose="020B0606020202030204" pitchFamily="34" charset="0"/>
              </a:rPr>
              <a:t>* Ponca City</a:t>
            </a:r>
          </a:p>
        </p:txBody>
      </p:sp>
      <p:sp>
        <p:nvSpPr>
          <p:cNvPr id="3432" name="Rectangle 385"/>
          <p:cNvSpPr>
            <a:spLocks noChangeArrowheads="1"/>
          </p:cNvSpPr>
          <p:nvPr/>
        </p:nvSpPr>
        <p:spPr bwMode="auto">
          <a:xfrm>
            <a:off x="8170863" y="3333751"/>
            <a:ext cx="5508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a:t>
            </a:r>
            <a:r>
              <a:rPr lang="en-US" altLang="en-US" sz="700">
                <a:latin typeface="Arial Narrow" panose="020B0606020202030204" pitchFamily="34" charset="0"/>
              </a:rPr>
              <a:t>Okemah</a:t>
            </a:r>
          </a:p>
        </p:txBody>
      </p:sp>
      <p:sp>
        <p:nvSpPr>
          <p:cNvPr id="3433" name="Rectangle 385"/>
          <p:cNvSpPr>
            <a:spLocks noChangeArrowheads="1"/>
          </p:cNvSpPr>
          <p:nvPr/>
        </p:nvSpPr>
        <p:spPr bwMode="auto">
          <a:xfrm>
            <a:off x="6065838" y="2247901"/>
            <a:ext cx="5635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 Fairview</a:t>
            </a:r>
          </a:p>
        </p:txBody>
      </p:sp>
      <p:sp>
        <p:nvSpPr>
          <p:cNvPr id="3434" name="Rectangle 385"/>
          <p:cNvSpPr>
            <a:spLocks noChangeArrowheads="1"/>
          </p:cNvSpPr>
          <p:nvPr/>
        </p:nvSpPr>
        <p:spPr bwMode="auto">
          <a:xfrm>
            <a:off x="8062914" y="19431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Pawhuska</a:t>
            </a:r>
          </a:p>
        </p:txBody>
      </p:sp>
      <p:sp>
        <p:nvSpPr>
          <p:cNvPr id="3435" name="Rectangle 385"/>
          <p:cNvSpPr>
            <a:spLocks noChangeArrowheads="1"/>
          </p:cNvSpPr>
          <p:nvPr/>
        </p:nvSpPr>
        <p:spPr bwMode="auto">
          <a:xfrm>
            <a:off x="8990013" y="4999039"/>
            <a:ext cx="4572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dirty="0">
                <a:latin typeface="Arial Narrow" panose="020B0606020202030204" pitchFamily="34" charset="0"/>
              </a:rPr>
              <a:t>* Hugo</a:t>
            </a:r>
          </a:p>
        </p:txBody>
      </p:sp>
      <p:sp>
        <p:nvSpPr>
          <p:cNvPr id="3436" name="Rectangle 385"/>
          <p:cNvSpPr>
            <a:spLocks noChangeArrowheads="1"/>
          </p:cNvSpPr>
          <p:nvPr/>
        </p:nvSpPr>
        <p:spPr bwMode="auto">
          <a:xfrm>
            <a:off x="7108826" y="4090988"/>
            <a:ext cx="6715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b="1">
                <a:latin typeface="Arial Narrow" panose="020B0606020202030204" pitchFamily="34" charset="0"/>
              </a:rPr>
              <a:t>* Pauls Valley</a:t>
            </a:r>
          </a:p>
        </p:txBody>
      </p:sp>
      <p:sp>
        <p:nvSpPr>
          <p:cNvPr id="3437" name="Rectangle 385"/>
          <p:cNvSpPr>
            <a:spLocks noChangeArrowheads="1"/>
          </p:cNvSpPr>
          <p:nvPr/>
        </p:nvSpPr>
        <p:spPr bwMode="auto">
          <a:xfrm>
            <a:off x="5032375" y="4333876"/>
            <a:ext cx="5016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Altus</a:t>
            </a:r>
          </a:p>
        </p:txBody>
      </p:sp>
      <p:sp>
        <p:nvSpPr>
          <p:cNvPr id="3438" name="Rectangle 385"/>
          <p:cNvSpPr>
            <a:spLocks noChangeArrowheads="1"/>
          </p:cNvSpPr>
          <p:nvPr/>
        </p:nvSpPr>
        <p:spPr bwMode="auto">
          <a:xfrm>
            <a:off x="4722814" y="3327401"/>
            <a:ext cx="5683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Sayre</a:t>
            </a:r>
          </a:p>
        </p:txBody>
      </p:sp>
      <p:sp>
        <p:nvSpPr>
          <p:cNvPr id="3439" name="Rectangle 385"/>
          <p:cNvSpPr>
            <a:spLocks noChangeArrowheads="1"/>
          </p:cNvSpPr>
          <p:nvPr/>
        </p:nvSpPr>
        <p:spPr bwMode="auto">
          <a:xfrm>
            <a:off x="8893176" y="299878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Muskogee</a:t>
            </a:r>
          </a:p>
        </p:txBody>
      </p:sp>
      <p:sp>
        <p:nvSpPr>
          <p:cNvPr id="3440" name="Rectangle 385"/>
          <p:cNvSpPr>
            <a:spLocks noChangeArrowheads="1"/>
          </p:cNvSpPr>
          <p:nvPr/>
        </p:nvSpPr>
        <p:spPr bwMode="auto">
          <a:xfrm>
            <a:off x="5372101" y="344011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New Cordell</a:t>
            </a:r>
          </a:p>
        </p:txBody>
      </p:sp>
      <p:sp>
        <p:nvSpPr>
          <p:cNvPr id="3441" name="Rectangle 385"/>
          <p:cNvSpPr>
            <a:spLocks noChangeArrowheads="1"/>
          </p:cNvSpPr>
          <p:nvPr/>
        </p:nvSpPr>
        <p:spPr bwMode="auto">
          <a:xfrm>
            <a:off x="8512176" y="38528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McAlester</a:t>
            </a:r>
            <a:endParaRPr lang="en-US" altLang="en-US" sz="800" b="1">
              <a:latin typeface="Arial Narrow" panose="020B0606020202030204" pitchFamily="34" charset="0"/>
            </a:endParaRPr>
          </a:p>
        </p:txBody>
      </p:sp>
      <p:sp>
        <p:nvSpPr>
          <p:cNvPr id="3442" name="Rectangle 385"/>
          <p:cNvSpPr>
            <a:spLocks noChangeArrowheads="1"/>
          </p:cNvSpPr>
          <p:nvPr/>
        </p:nvSpPr>
        <p:spPr bwMode="auto">
          <a:xfrm>
            <a:off x="9464676" y="3074989"/>
            <a:ext cx="620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Sallisaw</a:t>
            </a:r>
            <a:endParaRPr lang="en-US" altLang="en-US" sz="800" b="1">
              <a:latin typeface="Arial Narrow" panose="020B0606020202030204" pitchFamily="34" charset="0"/>
            </a:endParaRPr>
          </a:p>
        </p:txBody>
      </p:sp>
      <p:sp>
        <p:nvSpPr>
          <p:cNvPr id="3443" name="Rectangle 385"/>
          <p:cNvSpPr>
            <a:spLocks noChangeArrowheads="1"/>
          </p:cNvSpPr>
          <p:nvPr/>
        </p:nvSpPr>
        <p:spPr bwMode="auto">
          <a:xfrm>
            <a:off x="8858251" y="266223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a:t>
            </a:r>
            <a:r>
              <a:rPr lang="en-US" altLang="en-US" sz="700"/>
              <a:t>Wagoner</a:t>
            </a:r>
            <a:endParaRPr lang="en-US" altLang="en-US" sz="700" b="1">
              <a:latin typeface="Arial Narrow" panose="020B0606020202030204" pitchFamily="34" charset="0"/>
            </a:endParaRPr>
          </a:p>
        </p:txBody>
      </p:sp>
      <p:sp>
        <p:nvSpPr>
          <p:cNvPr id="3444" name="Rectangle 385"/>
          <p:cNvSpPr>
            <a:spLocks noChangeArrowheads="1"/>
          </p:cNvSpPr>
          <p:nvPr/>
        </p:nvSpPr>
        <p:spPr bwMode="auto">
          <a:xfrm>
            <a:off x="7500939" y="3078163"/>
            <a:ext cx="7207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Chandler</a:t>
            </a:r>
            <a:endParaRPr lang="en-US" altLang="en-US" sz="800" b="1">
              <a:latin typeface="Arial Narrow" panose="020B0606020202030204" pitchFamily="34" charset="0"/>
            </a:endParaRPr>
          </a:p>
        </p:txBody>
      </p:sp>
      <p:sp>
        <p:nvSpPr>
          <p:cNvPr id="3445" name="Rectangle 385"/>
          <p:cNvSpPr>
            <a:spLocks noChangeArrowheads="1"/>
          </p:cNvSpPr>
          <p:nvPr/>
        </p:nvSpPr>
        <p:spPr bwMode="auto">
          <a:xfrm>
            <a:off x="7018338" y="2789239"/>
            <a:ext cx="5762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Guthrie</a:t>
            </a:r>
            <a:endParaRPr lang="en-US" altLang="en-US" sz="800" b="1">
              <a:latin typeface="Arial Narrow" panose="020B0606020202030204" pitchFamily="34" charset="0"/>
            </a:endParaRPr>
          </a:p>
        </p:txBody>
      </p:sp>
      <p:sp>
        <p:nvSpPr>
          <p:cNvPr id="3446" name="Rectangle 385"/>
          <p:cNvSpPr>
            <a:spLocks noChangeArrowheads="1"/>
          </p:cNvSpPr>
          <p:nvPr/>
        </p:nvSpPr>
        <p:spPr bwMode="auto">
          <a:xfrm>
            <a:off x="9202739" y="2276476"/>
            <a:ext cx="5476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Pryor</a:t>
            </a:r>
            <a:endParaRPr lang="en-US" altLang="en-US" sz="800" b="1">
              <a:latin typeface="Arial Narrow" panose="020B0606020202030204" pitchFamily="34" charset="0"/>
            </a:endParaRPr>
          </a:p>
        </p:txBody>
      </p:sp>
      <p:sp>
        <p:nvSpPr>
          <p:cNvPr id="3447" name="Rectangle 385"/>
          <p:cNvSpPr>
            <a:spLocks noChangeArrowheads="1"/>
          </p:cNvSpPr>
          <p:nvPr/>
        </p:nvSpPr>
        <p:spPr bwMode="auto">
          <a:xfrm rot="5400000">
            <a:off x="8476457" y="3018632"/>
            <a:ext cx="6715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a:t>* Okmulgee</a:t>
            </a:r>
            <a:endParaRPr lang="en-US" altLang="en-US" sz="700" b="1">
              <a:latin typeface="Arial Narrow" panose="020B0606020202030204" pitchFamily="34" charset="0"/>
            </a:endParaRPr>
          </a:p>
        </p:txBody>
      </p:sp>
      <p:sp>
        <p:nvSpPr>
          <p:cNvPr id="3448" name="Rectangle 385"/>
          <p:cNvSpPr>
            <a:spLocks noChangeArrowheads="1"/>
          </p:cNvSpPr>
          <p:nvPr/>
        </p:nvSpPr>
        <p:spPr bwMode="auto">
          <a:xfrm>
            <a:off x="8107364" y="14478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Bartlesville  *</a:t>
            </a:r>
            <a:endParaRPr lang="en-US" altLang="en-US" sz="800" b="1">
              <a:latin typeface="Arial Narrow" panose="020B0606020202030204" pitchFamily="34" charset="0"/>
            </a:endParaRPr>
          </a:p>
        </p:txBody>
      </p:sp>
      <p:sp>
        <p:nvSpPr>
          <p:cNvPr id="3449" name="Rectangle 385"/>
          <p:cNvSpPr>
            <a:spLocks noChangeArrowheads="1"/>
          </p:cNvSpPr>
          <p:nvPr/>
        </p:nvSpPr>
        <p:spPr bwMode="auto">
          <a:xfrm>
            <a:off x="7500939" y="3438525"/>
            <a:ext cx="7207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a:t>* Shawnee</a:t>
            </a:r>
            <a:endParaRPr lang="en-US" altLang="en-US" sz="700" b="1">
              <a:latin typeface="Arial Narrow" panose="020B0606020202030204" pitchFamily="34" charset="0"/>
            </a:endParaRPr>
          </a:p>
        </p:txBody>
      </p:sp>
      <p:sp>
        <p:nvSpPr>
          <p:cNvPr id="3450" name="Rectangle 385"/>
          <p:cNvSpPr>
            <a:spLocks noChangeArrowheads="1"/>
          </p:cNvSpPr>
          <p:nvPr/>
        </p:nvSpPr>
        <p:spPr bwMode="auto">
          <a:xfrm>
            <a:off x="7383464" y="24638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Stillwater</a:t>
            </a:r>
            <a:endParaRPr lang="en-US" altLang="en-US" sz="800" b="1">
              <a:latin typeface="Arial Narrow" panose="020B0606020202030204" pitchFamily="34" charset="0"/>
            </a:endParaRPr>
          </a:p>
        </p:txBody>
      </p:sp>
      <p:sp>
        <p:nvSpPr>
          <p:cNvPr id="3451" name="Rectangle 385"/>
          <p:cNvSpPr>
            <a:spLocks noChangeArrowheads="1"/>
          </p:cNvSpPr>
          <p:nvPr/>
        </p:nvSpPr>
        <p:spPr bwMode="auto">
          <a:xfrm>
            <a:off x="7761288" y="4176713"/>
            <a:ext cx="449262" cy="207962"/>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dirty="0"/>
              <a:t>* Ada</a:t>
            </a:r>
            <a:endParaRPr lang="en-US" altLang="en-US" sz="800" b="1" dirty="0">
              <a:latin typeface="Arial Narrow" panose="020B0606020202030204" pitchFamily="34" charset="0"/>
            </a:endParaRPr>
          </a:p>
        </p:txBody>
      </p:sp>
      <p:sp>
        <p:nvSpPr>
          <p:cNvPr id="3452" name="Rectangle 385"/>
          <p:cNvSpPr>
            <a:spLocks noChangeArrowheads="1"/>
          </p:cNvSpPr>
          <p:nvPr/>
        </p:nvSpPr>
        <p:spPr bwMode="auto">
          <a:xfrm rot="5400000">
            <a:off x="8619332" y="2150269"/>
            <a:ext cx="7207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a:t>* Claremore</a:t>
            </a:r>
            <a:endParaRPr lang="en-US" altLang="en-US" sz="700" b="1">
              <a:latin typeface="Arial Narrow" panose="020B0606020202030204" pitchFamily="34" charset="0"/>
            </a:endParaRPr>
          </a:p>
        </p:txBody>
      </p:sp>
      <p:sp>
        <p:nvSpPr>
          <p:cNvPr id="3453" name="Rectangle 385"/>
          <p:cNvSpPr>
            <a:spLocks noChangeArrowheads="1"/>
          </p:cNvSpPr>
          <p:nvPr/>
        </p:nvSpPr>
        <p:spPr bwMode="auto">
          <a:xfrm>
            <a:off x="6513514" y="3217863"/>
            <a:ext cx="4841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a:latin typeface="Arial Narrow" panose="020B0606020202030204" pitchFamily="34" charset="0"/>
              </a:rPr>
              <a:t>* El Reno</a:t>
            </a:r>
          </a:p>
        </p:txBody>
      </p:sp>
      <p:sp>
        <p:nvSpPr>
          <p:cNvPr id="4" name="TextBox 3"/>
          <p:cNvSpPr txBox="1"/>
          <p:nvPr/>
        </p:nvSpPr>
        <p:spPr>
          <a:xfrm>
            <a:off x="1797050" y="2433362"/>
            <a:ext cx="397566" cy="369332"/>
          </a:xfrm>
          <a:prstGeom prst="rect">
            <a:avLst/>
          </a:prstGeom>
          <a:solidFill>
            <a:schemeClr val="accent4">
              <a:lumMod val="40000"/>
              <a:lumOff val="60000"/>
            </a:schemeClr>
          </a:solidFill>
          <a:ln w="38100">
            <a:solidFill>
              <a:schemeClr val="tx1"/>
            </a:solidFill>
          </a:ln>
        </p:spPr>
        <p:txBody>
          <a:bodyPr wrap="square" rtlCol="0">
            <a:spAutoFit/>
          </a:bodyPr>
          <a:lstStyle/>
          <a:p>
            <a:endParaRPr lang="en-US" dirty="0"/>
          </a:p>
        </p:txBody>
      </p:sp>
      <p:sp>
        <p:nvSpPr>
          <p:cNvPr id="257" name="TextBox 256"/>
          <p:cNvSpPr txBox="1"/>
          <p:nvPr/>
        </p:nvSpPr>
        <p:spPr>
          <a:xfrm>
            <a:off x="1797050" y="3039031"/>
            <a:ext cx="397566" cy="369332"/>
          </a:xfrm>
          <a:prstGeom prst="rect">
            <a:avLst/>
          </a:prstGeom>
          <a:noFill/>
          <a:ln w="38100">
            <a:solidFill>
              <a:schemeClr val="tx1"/>
            </a:solidFill>
          </a:ln>
        </p:spPr>
        <p:txBody>
          <a:bodyPr wrap="square" rtlCol="0">
            <a:spAutoFit/>
          </a:bodyPr>
          <a:lstStyle/>
          <a:p>
            <a:endParaRPr lang="en-US" dirty="0"/>
          </a:p>
        </p:txBody>
      </p:sp>
      <p:sp>
        <p:nvSpPr>
          <p:cNvPr id="258" name="TextBox 2"/>
          <p:cNvSpPr txBox="1">
            <a:spLocks noChangeArrowheads="1"/>
          </p:cNvSpPr>
          <p:nvPr/>
        </p:nvSpPr>
        <p:spPr bwMode="auto">
          <a:xfrm>
            <a:off x="2522495" y="2481462"/>
            <a:ext cx="14293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dirty="0">
                <a:latin typeface="Arial" panose="020B0604020202020204" pitchFamily="34" charset="0"/>
                <a:cs typeface="Arial" panose="020B0604020202020204" pitchFamily="34" charset="0"/>
              </a:rPr>
              <a:t>Existing PARB</a:t>
            </a:r>
          </a:p>
        </p:txBody>
      </p:sp>
      <p:sp>
        <p:nvSpPr>
          <p:cNvPr id="259" name="TextBox 2"/>
          <p:cNvSpPr txBox="1">
            <a:spLocks noChangeArrowheads="1"/>
          </p:cNvSpPr>
          <p:nvPr/>
        </p:nvSpPr>
        <p:spPr bwMode="auto">
          <a:xfrm>
            <a:off x="2525817" y="3077047"/>
            <a:ext cx="1933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dirty="0">
                <a:latin typeface="Arial" panose="020B0604020202020204" pitchFamily="34" charset="0"/>
                <a:cs typeface="Arial" panose="020B0604020202020204" pitchFamily="34" charset="0"/>
              </a:rPr>
              <a:t>No PARB</a:t>
            </a:r>
          </a:p>
        </p:txBody>
      </p:sp>
      <p:pic>
        <p:nvPicPr>
          <p:cNvPr id="260" name="Picture 2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grpSp>
        <p:nvGrpSpPr>
          <p:cNvPr id="261" name="Group 260"/>
          <p:cNvGrpSpPr/>
          <p:nvPr/>
        </p:nvGrpSpPr>
        <p:grpSpPr>
          <a:xfrm>
            <a:off x="0" y="6248400"/>
            <a:ext cx="12192000" cy="609600"/>
            <a:chOff x="0" y="6248400"/>
            <a:chExt cx="12192000" cy="609600"/>
          </a:xfrm>
          <a:solidFill>
            <a:srgbClr val="3D5192"/>
          </a:solidFill>
        </p:grpSpPr>
        <p:sp>
          <p:nvSpPr>
            <p:cNvPr id="262" name="Rectangle 261"/>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264" name="Picture 2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52" y="6427304"/>
            <a:ext cx="443027" cy="586568"/>
          </a:xfrm>
          <a:prstGeom prst="rect">
            <a:avLst/>
          </a:prstGeom>
        </p:spPr>
      </p:pic>
    </p:spTree>
    <p:extLst>
      <p:ext uri="{BB962C8B-B14F-4D97-AF65-F5344CB8AC3E}">
        <p14:creationId xmlns:p14="http://schemas.microsoft.com/office/powerpoint/2010/main" val="31712986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pPr algn="ctr"/>
            <a:r>
              <a:rPr lang="en-US" dirty="0" smtClean="0">
                <a:solidFill>
                  <a:srgbClr val="3D5192"/>
                </a:solidFill>
              </a:rPr>
              <a:t>PARBs Legislative Authority</a:t>
            </a:r>
            <a:endParaRPr lang="en-US" dirty="0">
              <a:solidFill>
                <a:srgbClr val="3D5192"/>
              </a:solidFill>
            </a:endParaRPr>
          </a:p>
        </p:txBody>
      </p:sp>
      <p:sp>
        <p:nvSpPr>
          <p:cNvPr id="10" name="Content Placeholder 9"/>
          <p:cNvSpPr>
            <a:spLocks noGrp="1"/>
          </p:cNvSpPr>
          <p:nvPr>
            <p:ph idx="1"/>
          </p:nvPr>
        </p:nvSpPr>
        <p:spPr/>
        <p:txBody>
          <a:bodyPr/>
          <a:lstStyle/>
          <a:p>
            <a:r>
              <a:rPr lang="en-US" dirty="0">
                <a:solidFill>
                  <a:srgbClr val="3D5192"/>
                </a:solidFill>
              </a:rPr>
              <a:t>May review juvenile court records and Department of Human Services agency records pertaining to a child. </a:t>
            </a:r>
          </a:p>
          <a:p>
            <a:endParaRPr lang="en-US" dirty="0">
              <a:solidFill>
                <a:srgbClr val="3D5192"/>
              </a:solidFill>
            </a:endParaRPr>
          </a:p>
          <a:p>
            <a:r>
              <a:rPr lang="en-US" dirty="0">
                <a:solidFill>
                  <a:srgbClr val="3D5192"/>
                </a:solidFill>
              </a:rPr>
              <a:t>PARB Boards may conduct interviews or invite to PARB meetings anyone associated with a case they are reviewing. DHS, law enforcement, tribal representatives, CASA, District Attorneys, child’s attorney, parents attorney, foster parents </a:t>
            </a:r>
          </a:p>
        </p:txBody>
      </p:sp>
    </p:spTree>
    <p:extLst>
      <p:ext uri="{BB962C8B-B14F-4D97-AF65-F5344CB8AC3E}">
        <p14:creationId xmlns:p14="http://schemas.microsoft.com/office/powerpoint/2010/main" val="3155021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r>
              <a:rPr lang="en-US" dirty="0">
                <a:solidFill>
                  <a:srgbClr val="3D5192"/>
                </a:solidFill>
              </a:rPr>
              <a:t>Board Authority </a:t>
            </a:r>
            <a:r>
              <a:rPr lang="en-US" dirty="0" smtClean="0">
                <a:solidFill>
                  <a:srgbClr val="3D5192"/>
                </a:solidFill>
              </a:rPr>
              <a:t>Beyond </a:t>
            </a:r>
            <a:r>
              <a:rPr lang="en-US" dirty="0">
                <a:solidFill>
                  <a:srgbClr val="3D5192"/>
                </a:solidFill>
              </a:rPr>
              <a:t>Case Reviews</a:t>
            </a:r>
          </a:p>
        </p:txBody>
      </p:sp>
      <p:sp>
        <p:nvSpPr>
          <p:cNvPr id="10" name="Content Placeholder 9"/>
          <p:cNvSpPr>
            <a:spLocks noGrp="1"/>
          </p:cNvSpPr>
          <p:nvPr>
            <p:ph idx="1"/>
          </p:nvPr>
        </p:nvSpPr>
        <p:spPr/>
        <p:txBody>
          <a:bodyPr/>
          <a:lstStyle/>
          <a:p>
            <a:r>
              <a:rPr lang="en-US" dirty="0">
                <a:solidFill>
                  <a:srgbClr val="3D5192"/>
                </a:solidFill>
              </a:rPr>
              <a:t>Promote and encourage all child placement agencies to maximize family stability and continuity for a child by discouraging unnecessary changes</a:t>
            </a:r>
          </a:p>
          <a:p>
            <a:r>
              <a:rPr lang="en-US" dirty="0">
                <a:solidFill>
                  <a:srgbClr val="3D5192"/>
                </a:solidFill>
              </a:rPr>
              <a:t>Review the efforts of agencies and institutions to find permanent placement for eligible children and report to the court</a:t>
            </a:r>
          </a:p>
          <a:p>
            <a:r>
              <a:rPr lang="en-US" dirty="0">
                <a:solidFill>
                  <a:srgbClr val="3D5192"/>
                </a:solidFill>
              </a:rPr>
              <a:t>Encourage a meeting between the various responsible public and private agencies</a:t>
            </a:r>
          </a:p>
          <a:p>
            <a:r>
              <a:rPr lang="en-US" dirty="0">
                <a:solidFill>
                  <a:srgbClr val="3D5192"/>
                </a:solidFill>
              </a:rPr>
              <a:t>Assess community resources </a:t>
            </a:r>
            <a:r>
              <a:rPr lang="en-US" dirty="0" smtClean="0">
                <a:solidFill>
                  <a:srgbClr val="3D5192"/>
                </a:solidFill>
              </a:rPr>
              <a:t> </a:t>
            </a:r>
            <a:endParaRPr lang="en-US" dirty="0">
              <a:solidFill>
                <a:srgbClr val="3D5192"/>
              </a:solidFill>
            </a:endParaRPr>
          </a:p>
        </p:txBody>
      </p:sp>
    </p:spTree>
    <p:extLst>
      <p:ext uri="{BB962C8B-B14F-4D97-AF65-F5344CB8AC3E}">
        <p14:creationId xmlns:p14="http://schemas.microsoft.com/office/powerpoint/2010/main" val="3364977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D5192"/>
                </a:solidFill>
              </a:rPr>
              <a:t>PARB Members</a:t>
            </a:r>
            <a:endParaRPr lang="en-US" dirty="0">
              <a:solidFill>
                <a:srgbClr val="3D5192"/>
              </a:solidFill>
            </a:endParaRPr>
          </a:p>
        </p:txBody>
      </p:sp>
      <p:sp>
        <p:nvSpPr>
          <p:cNvPr id="3" name="Content Placeholder 2"/>
          <p:cNvSpPr>
            <a:spLocks noGrp="1"/>
          </p:cNvSpPr>
          <p:nvPr>
            <p:ph idx="1"/>
          </p:nvPr>
        </p:nvSpPr>
        <p:spPr>
          <a:xfrm>
            <a:off x="2138855" y="1355722"/>
            <a:ext cx="8229600" cy="5029200"/>
          </a:xfrm>
        </p:spPr>
        <p:txBody>
          <a:bodyPr>
            <a:normAutofit/>
          </a:bodyPr>
          <a:lstStyle/>
          <a:p>
            <a:r>
              <a:rPr lang="en-US" dirty="0" smtClean="0">
                <a:solidFill>
                  <a:srgbClr val="3D5192"/>
                </a:solidFill>
              </a:rPr>
              <a:t>Boards are comprised of at least five members </a:t>
            </a:r>
          </a:p>
          <a:p>
            <a:r>
              <a:rPr lang="en-US" dirty="0" smtClean="0">
                <a:solidFill>
                  <a:srgbClr val="3D5192"/>
                </a:solidFill>
              </a:rPr>
              <a:t>Members are appointed for a term of three years and must complete a reappointment application</a:t>
            </a:r>
          </a:p>
          <a:p>
            <a:r>
              <a:rPr lang="en-US" dirty="0" smtClean="0">
                <a:solidFill>
                  <a:srgbClr val="3D5192"/>
                </a:solidFill>
              </a:rPr>
              <a:t>Members are appointed with the following guidelines:</a:t>
            </a:r>
          </a:p>
          <a:p>
            <a:pPr lvl="1"/>
            <a:r>
              <a:rPr lang="en-US" dirty="0" smtClean="0">
                <a:solidFill>
                  <a:srgbClr val="3D5192"/>
                </a:solidFill>
              </a:rPr>
              <a:t>One member who has child welfare experience or an interest in children through volunteer or professional activities</a:t>
            </a:r>
          </a:p>
          <a:p>
            <a:pPr lvl="1"/>
            <a:r>
              <a:rPr lang="en-US" dirty="0" smtClean="0">
                <a:solidFill>
                  <a:srgbClr val="3D5192"/>
                </a:solidFill>
              </a:rPr>
              <a:t>When possible, one member who has served as a foster parent  </a:t>
            </a:r>
          </a:p>
          <a:p>
            <a:pPr lvl="1"/>
            <a:r>
              <a:rPr lang="en-US" dirty="0" smtClean="0">
                <a:solidFill>
                  <a:srgbClr val="3D5192"/>
                </a:solidFill>
              </a:rPr>
              <a:t>No more than one person employed by a child placing agency or juvenile court can serve on a board</a:t>
            </a:r>
            <a:endParaRPr lang="en-US" dirty="0">
              <a:solidFill>
                <a:srgbClr val="3D5192"/>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65</a:t>
            </a:fld>
            <a:endParaRPr lang="en-US">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019949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D5192"/>
                </a:solidFill>
              </a:rPr>
              <a:t>Post Adjudication Review Board Members Continued</a:t>
            </a:r>
            <a:endParaRPr lang="en-US" dirty="0">
              <a:solidFill>
                <a:srgbClr val="3D5192"/>
              </a:solidFill>
            </a:endParaRPr>
          </a:p>
        </p:txBody>
      </p:sp>
      <p:sp>
        <p:nvSpPr>
          <p:cNvPr id="3" name="Content Placeholder 2"/>
          <p:cNvSpPr>
            <a:spLocks noGrp="1"/>
          </p:cNvSpPr>
          <p:nvPr>
            <p:ph idx="1"/>
          </p:nvPr>
        </p:nvSpPr>
        <p:spPr>
          <a:xfrm>
            <a:off x="1981200" y="2209800"/>
            <a:ext cx="8229600" cy="3429000"/>
          </a:xfrm>
        </p:spPr>
        <p:txBody>
          <a:bodyPr/>
          <a:lstStyle/>
          <a:p>
            <a:r>
              <a:rPr lang="en-US" dirty="0" smtClean="0">
                <a:solidFill>
                  <a:srgbClr val="3D5192"/>
                </a:solidFill>
              </a:rPr>
              <a:t>Each PARB is to annually elect a chairperson and shall notify OCCY</a:t>
            </a:r>
          </a:p>
          <a:p>
            <a:r>
              <a:rPr lang="en-US" dirty="0" smtClean="0">
                <a:solidFill>
                  <a:srgbClr val="3D5192"/>
                </a:solidFill>
              </a:rPr>
              <a:t>A list of each Board member shall be filed with the District Judge and the judge within the district with juvenile docket responsibilities  </a:t>
            </a:r>
            <a:endParaRPr lang="en-US" dirty="0">
              <a:solidFill>
                <a:srgbClr val="3D5192"/>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66</a:t>
            </a:fld>
            <a:endParaRPr lang="en-US" dirty="0">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42748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6343"/>
            <a:ext cx="10972800" cy="1066800"/>
          </a:xfrm>
        </p:spPr>
        <p:txBody>
          <a:bodyPr>
            <a:normAutofit/>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Who are you supposed to review by statute?</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15816" y="1264099"/>
            <a:ext cx="10972800" cy="4738116"/>
          </a:xfrm>
        </p:spPr>
        <p:txBody>
          <a:bodyPr>
            <a:normAutofit fontScale="92500" lnSpcReduction="20000"/>
          </a:bodyPr>
          <a:lstStyle/>
          <a:p>
            <a:pPr marL="109728" indent="0">
              <a:buNone/>
            </a:pPr>
            <a:r>
              <a:rPr lang="en-US" dirty="0" smtClean="0">
                <a:solidFill>
                  <a:srgbClr val="3D5192"/>
                </a:solidFill>
              </a:rPr>
              <a:t>1. PARB must review </a:t>
            </a:r>
            <a:r>
              <a:rPr lang="en-US" dirty="0">
                <a:solidFill>
                  <a:srgbClr val="3D5192"/>
                </a:solidFill>
              </a:rPr>
              <a:t>the case of every adjudicated deprived child at least every six </a:t>
            </a:r>
            <a:r>
              <a:rPr lang="en-US" dirty="0" smtClean="0">
                <a:solidFill>
                  <a:srgbClr val="3D5192"/>
                </a:solidFill>
              </a:rPr>
              <a:t>months.</a:t>
            </a:r>
            <a:r>
              <a:rPr lang="en-US" dirty="0">
                <a:solidFill>
                  <a:srgbClr val="3D5192"/>
                </a:solidFill>
              </a:rPr>
              <a:t> </a:t>
            </a:r>
            <a:endParaRPr lang="en-US" dirty="0" smtClean="0">
              <a:solidFill>
                <a:srgbClr val="3D5192"/>
              </a:solidFill>
            </a:endParaRPr>
          </a:p>
          <a:p>
            <a:pPr marL="109728" indent="0">
              <a:buNone/>
            </a:pPr>
            <a:endParaRPr lang="en-US" dirty="0" smtClean="0">
              <a:solidFill>
                <a:srgbClr val="3D5192"/>
              </a:solidFill>
            </a:endParaRPr>
          </a:p>
          <a:p>
            <a:pPr marL="109728" indent="0">
              <a:buNone/>
            </a:pPr>
            <a:r>
              <a:rPr lang="en-US" dirty="0">
                <a:solidFill>
                  <a:srgbClr val="3D5192"/>
                </a:solidFill>
              </a:rPr>
              <a:t>2. Review the case of every child alleged to be deprived and held in an out-of-home placement six (6) months after removal and every six (6) months thereafter until adjudication occurs or the child is released from out-of-home </a:t>
            </a:r>
            <a:r>
              <a:rPr lang="en-US" dirty="0" smtClean="0">
                <a:solidFill>
                  <a:srgbClr val="3D5192"/>
                </a:solidFill>
              </a:rPr>
              <a:t>placement. </a:t>
            </a:r>
          </a:p>
          <a:p>
            <a:pPr marL="109728" indent="0">
              <a:buNone/>
            </a:pPr>
            <a:endParaRPr lang="en-US" dirty="0" smtClean="0">
              <a:solidFill>
                <a:srgbClr val="3D5192"/>
              </a:solidFill>
            </a:endParaRPr>
          </a:p>
          <a:p>
            <a:pPr marL="109728" indent="0">
              <a:buNone/>
            </a:pPr>
            <a:r>
              <a:rPr lang="en-US" dirty="0" smtClean="0">
                <a:solidFill>
                  <a:srgbClr val="3D5192"/>
                </a:solidFill>
              </a:rPr>
              <a:t>3. Review </a:t>
            </a:r>
            <a:r>
              <a:rPr lang="en-US" dirty="0">
                <a:solidFill>
                  <a:srgbClr val="3D5192"/>
                </a:solidFill>
              </a:rPr>
              <a:t>the case of every child adjudicated deprived pursuant to the laws of another state or territory, when the child is currently residing in Oklahoma and the Department of Human Services has been notified of the change of residence by the other state or territory and has agreed to provide services to the child pursuant to the Interstate Compact on the Placement of Children </a:t>
            </a:r>
            <a:r>
              <a:rPr lang="en-US" dirty="0" smtClean="0">
                <a:solidFill>
                  <a:srgbClr val="3D5192"/>
                </a:solidFill>
              </a:rPr>
              <a:t>(ICPC) or </a:t>
            </a:r>
            <a:r>
              <a:rPr lang="en-US" dirty="0">
                <a:solidFill>
                  <a:srgbClr val="3D5192"/>
                </a:solidFill>
              </a:rPr>
              <a:t>other agreement concerning the child</a:t>
            </a:r>
            <a:r>
              <a:rPr lang="en-US" dirty="0" smtClean="0">
                <a:solidFill>
                  <a:srgbClr val="3D5192"/>
                </a:solidFill>
              </a:rPr>
              <a:t>.</a:t>
            </a:r>
            <a:r>
              <a:rPr lang="en-US" dirty="0"/>
              <a:t> </a:t>
            </a:r>
            <a:endParaRPr lang="en-US" dirty="0" smtClean="0"/>
          </a:p>
          <a:p>
            <a:pPr marL="109728" indent="0">
              <a:buNone/>
            </a:pPr>
            <a:endParaRPr lang="en-US" dirty="0"/>
          </a:p>
          <a:p>
            <a:pPr marL="109728" indent="0">
              <a:buNone/>
            </a:pP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29621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6343"/>
            <a:ext cx="10972800" cy="1066800"/>
          </a:xfrm>
        </p:spPr>
        <p:txBody>
          <a:bodyPr>
            <a:normAutofit/>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What are the statutorial requirements?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15816" y="1661194"/>
            <a:ext cx="10972800" cy="4738116"/>
          </a:xfrm>
        </p:spPr>
        <p:txBody>
          <a:bodyPr>
            <a:normAutofit/>
          </a:bodyPr>
          <a:lstStyle/>
          <a:p>
            <a:pPr marL="109728" indent="0">
              <a:buNone/>
            </a:pPr>
            <a:r>
              <a:rPr lang="en-US" dirty="0" smtClean="0">
                <a:solidFill>
                  <a:srgbClr val="3D5192"/>
                </a:solidFill>
              </a:rPr>
              <a:t>4. Reviews </a:t>
            </a:r>
            <a:r>
              <a:rPr lang="en-US" dirty="0">
                <a:solidFill>
                  <a:srgbClr val="3D5192"/>
                </a:solidFill>
              </a:rPr>
              <a:t>of cases and reports to the court shall be scheduled to ensure that the court receives the findings and recommendations of the review board prior to each regularly scheduled six-month review of the case by the court;</a:t>
            </a:r>
          </a:p>
          <a:p>
            <a:pPr marL="109728" indent="0">
              <a:buNone/>
            </a:pPr>
            <a:endParaRPr lang="en-US" dirty="0" smtClean="0"/>
          </a:p>
          <a:p>
            <a:pPr marL="109728" indent="0">
              <a:buNone/>
            </a:pPr>
            <a:endParaRPr lang="en-US" dirty="0"/>
          </a:p>
          <a:p>
            <a:pPr marL="109728" indent="0">
              <a:buNone/>
            </a:pPr>
            <a:r>
              <a:rPr lang="en-US" dirty="0">
                <a:solidFill>
                  <a:srgbClr val="3D5192"/>
                </a:solidFill>
              </a:rPr>
              <a:t>5</a:t>
            </a:r>
            <a:r>
              <a:rPr lang="en-US" dirty="0" smtClean="0">
                <a:solidFill>
                  <a:srgbClr val="3D5192"/>
                </a:solidFill>
              </a:rPr>
              <a:t>. If </a:t>
            </a:r>
            <a:r>
              <a:rPr lang="en-US" dirty="0">
                <a:solidFill>
                  <a:srgbClr val="3D5192"/>
                </a:solidFill>
              </a:rPr>
              <a:t>approved by the court, review the case of any juvenile adjudicated delinquent or in need of supervision</a:t>
            </a:r>
            <a:r>
              <a:rPr lang="en-US" dirty="0" smtClean="0">
                <a:solidFill>
                  <a:srgbClr val="3D5192"/>
                </a:solidFill>
              </a:rPr>
              <a:t>.</a:t>
            </a:r>
            <a:endParaRPr lang="en-US"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597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a:bodyPr>
          <a:lstStyle/>
          <a:p>
            <a:pPr marL="109728" indent="0" algn="ctr">
              <a:buNone/>
            </a:pPr>
            <a:endParaRPr lang="en-US" sz="2800" dirty="0" smtClean="0">
              <a:solidFill>
                <a:srgbClr val="3D5192"/>
              </a:solidFill>
            </a:endParaRPr>
          </a:p>
          <a:p>
            <a:pPr marL="109728" indent="0" algn="ctr">
              <a:buNone/>
            </a:pPr>
            <a:endParaRPr lang="en-US" sz="2800" dirty="0">
              <a:solidFill>
                <a:srgbClr val="3D5192"/>
              </a:solidFill>
            </a:endParaRPr>
          </a:p>
          <a:p>
            <a:pPr marL="109728" indent="0" algn="ctr">
              <a:buNone/>
            </a:pPr>
            <a:r>
              <a:rPr lang="en-US" sz="5400" b="1" dirty="0" smtClean="0">
                <a:solidFill>
                  <a:srgbClr val="3D5192"/>
                </a:solidFill>
              </a:rPr>
              <a:t>What are we looking for and why?</a:t>
            </a:r>
            <a:endParaRPr lang="en-US" sz="5400" b="1"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26738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normAutofit/>
          </a:bodyPr>
          <a:lstStyle/>
          <a:p>
            <a:pPr algn="ctr"/>
            <a:r>
              <a:rPr lang="en-US" sz="5400" dirty="0" smtClean="0">
                <a:solidFill>
                  <a:srgbClr val="6194BC"/>
                </a:solidFill>
              </a:rPr>
              <a:t>Future for PARB</a:t>
            </a:r>
            <a:endParaRPr lang="en-US" sz="5400" dirty="0">
              <a:solidFill>
                <a:srgbClr val="6194BC"/>
              </a:solidFill>
            </a:endParaRPr>
          </a:p>
        </p:txBody>
      </p:sp>
      <p:sp>
        <p:nvSpPr>
          <p:cNvPr id="10" name="Content Placeholder 9"/>
          <p:cNvSpPr>
            <a:spLocks noGrp="1"/>
          </p:cNvSpPr>
          <p:nvPr>
            <p:ph idx="1"/>
          </p:nvPr>
        </p:nvSpPr>
        <p:spPr>
          <a:xfrm>
            <a:off x="838200" y="1387366"/>
            <a:ext cx="10515600" cy="4130565"/>
          </a:xfrm>
        </p:spPr>
        <p:txBody>
          <a:bodyPr>
            <a:normAutofit/>
          </a:bodyPr>
          <a:lstStyle/>
          <a:p>
            <a:r>
              <a:rPr lang="en-US" dirty="0" smtClean="0">
                <a:solidFill>
                  <a:srgbClr val="3D5192"/>
                </a:solidFill>
              </a:rPr>
              <a:t>More consistent review process</a:t>
            </a:r>
          </a:p>
          <a:p>
            <a:r>
              <a:rPr lang="en-US" dirty="0" smtClean="0">
                <a:solidFill>
                  <a:srgbClr val="3D5192"/>
                </a:solidFill>
              </a:rPr>
              <a:t>More specific and thorough recommendations</a:t>
            </a:r>
          </a:p>
          <a:p>
            <a:r>
              <a:rPr lang="en-US" dirty="0" smtClean="0">
                <a:solidFill>
                  <a:srgbClr val="3D5192"/>
                </a:solidFill>
              </a:rPr>
              <a:t>Looking beyond the case review</a:t>
            </a:r>
          </a:p>
          <a:p>
            <a:r>
              <a:rPr lang="en-US" dirty="0" smtClean="0">
                <a:solidFill>
                  <a:srgbClr val="3D5192"/>
                </a:solidFill>
              </a:rPr>
              <a:t>Supporting DHS, foster parents and Judges in new ways</a:t>
            </a:r>
          </a:p>
          <a:p>
            <a:r>
              <a:rPr lang="en-US" dirty="0" smtClean="0">
                <a:solidFill>
                  <a:srgbClr val="3D5192"/>
                </a:solidFill>
              </a:rPr>
              <a:t>Continue to mentor the next generation</a:t>
            </a:r>
          </a:p>
          <a:p>
            <a:r>
              <a:rPr lang="en-US" dirty="0" smtClean="0">
                <a:solidFill>
                  <a:srgbClr val="3D5192"/>
                </a:solidFill>
              </a:rPr>
              <a:t>PARB Database and categorizing recommendations</a:t>
            </a:r>
          </a:p>
          <a:p>
            <a:r>
              <a:rPr lang="en-US" dirty="0" smtClean="0">
                <a:solidFill>
                  <a:srgbClr val="3D5192"/>
                </a:solidFill>
              </a:rPr>
              <a:t>Better partnership with Tribes.  Tribal PARB?</a:t>
            </a:r>
          </a:p>
          <a:p>
            <a:r>
              <a:rPr lang="en-US" dirty="0" smtClean="0">
                <a:solidFill>
                  <a:srgbClr val="3D5192"/>
                </a:solidFill>
              </a:rPr>
              <a:t>More specialized PARB’s</a:t>
            </a:r>
            <a:endParaRPr lang="en-US" dirty="0">
              <a:solidFill>
                <a:srgbClr val="3D5192"/>
              </a:solidFill>
            </a:endParaRPr>
          </a:p>
          <a:p>
            <a:pPr marL="0" indent="0">
              <a:buNone/>
            </a:pPr>
            <a:endParaRPr lang="en-US" dirty="0">
              <a:solidFill>
                <a:srgbClr val="3D5192"/>
              </a:solidFill>
            </a:endParaRPr>
          </a:p>
        </p:txBody>
      </p:sp>
      <p:sp>
        <p:nvSpPr>
          <p:cNvPr id="11" name="Slide Number Placeholder 6"/>
          <p:cNvSpPr txBox="1">
            <a:spLocks/>
          </p:cNvSpPr>
          <p:nvPr/>
        </p:nvSpPr>
        <p:spPr>
          <a:xfrm>
            <a:off x="11502258" y="622343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85E60C-26B7-4EA4-9F43-1DA1871294ED}" type="slidenum">
              <a:rPr lang="en-US" smtClean="0">
                <a:solidFill>
                  <a:schemeClr val="bg1"/>
                </a:solidFill>
              </a:rPr>
              <a:pPr/>
              <a:t>7</a:t>
            </a:fld>
            <a:endParaRPr lang="en-US" dirty="0">
              <a:solidFill>
                <a:schemeClr val="bg1"/>
              </a:solidFill>
            </a:endParaRPr>
          </a:p>
        </p:txBody>
      </p:sp>
      <p:sp>
        <p:nvSpPr>
          <p:cNvPr id="12" name="Slide Number Placeholder 1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282435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The Case Review: What do our Statutes say?</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fontScale="85000" lnSpcReduction="20000"/>
          </a:bodyPr>
          <a:lstStyle/>
          <a:p>
            <a:pPr marL="109728" indent="0">
              <a:buNone/>
            </a:pPr>
            <a:r>
              <a:rPr lang="en-US" sz="2800" dirty="0">
                <a:solidFill>
                  <a:srgbClr val="3D5192"/>
                </a:solidFill>
              </a:rPr>
              <a:t>1</a:t>
            </a:r>
            <a:r>
              <a:rPr lang="en-US" sz="3600" dirty="0" smtClean="0">
                <a:solidFill>
                  <a:srgbClr val="3D5192"/>
                </a:solidFill>
              </a:rPr>
              <a:t>. </a:t>
            </a:r>
            <a:r>
              <a:rPr lang="en-US" sz="2800" dirty="0">
                <a:solidFill>
                  <a:srgbClr val="3D5192"/>
                </a:solidFill>
              </a:rPr>
              <a:t>The appropriateness of the goals and objectives of the treatment and service </a:t>
            </a:r>
            <a:r>
              <a:rPr lang="en-US" sz="2800" dirty="0" smtClean="0">
                <a:solidFill>
                  <a:srgbClr val="3D5192"/>
                </a:solidFill>
              </a:rPr>
              <a:t>plan.</a:t>
            </a:r>
          </a:p>
          <a:p>
            <a:pPr marL="109728" indent="0">
              <a:buNone/>
            </a:pPr>
            <a:endParaRPr lang="en-US" sz="2800" dirty="0">
              <a:solidFill>
                <a:srgbClr val="3D5192"/>
              </a:solidFill>
            </a:endParaRPr>
          </a:p>
          <a:p>
            <a:pPr marL="109728" indent="0">
              <a:buNone/>
            </a:pPr>
            <a:r>
              <a:rPr lang="en-US" sz="2800" dirty="0" smtClean="0">
                <a:solidFill>
                  <a:srgbClr val="3D5192"/>
                </a:solidFill>
              </a:rPr>
              <a:t>2. The </a:t>
            </a:r>
            <a:r>
              <a:rPr lang="en-US" sz="2800" dirty="0">
                <a:solidFill>
                  <a:srgbClr val="3D5192"/>
                </a:solidFill>
              </a:rPr>
              <a:t>appropriateness of the goals and objectives of the permanency plan and permanency planning</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3. The </a:t>
            </a:r>
            <a:r>
              <a:rPr lang="en-US" sz="2800" dirty="0">
                <a:solidFill>
                  <a:srgbClr val="3D5192"/>
                </a:solidFill>
              </a:rPr>
              <a:t>appropriateness of the services provided to the child, and to the parent, stepparent, or other adult living in the home of the child, or legal guardian, or custodian</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4. Such </a:t>
            </a:r>
            <a:r>
              <a:rPr lang="en-US" sz="2800" dirty="0">
                <a:solidFill>
                  <a:srgbClr val="3D5192"/>
                </a:solidFill>
              </a:rPr>
              <a:t>review shall include, but not be limited to, consideration and evaluation of: a. whether the continued out-of-home placement is in the best interests of the child in light of the child's need for permanency and recognizing that permanency is in the best interests of the child. </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88871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The Case Review: What do our Statutes say?</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fontScale="92500" lnSpcReduction="10000"/>
          </a:bodyPr>
          <a:lstStyle/>
          <a:p>
            <a:pPr marL="109728" indent="0">
              <a:buNone/>
            </a:pPr>
            <a:r>
              <a:rPr lang="en-US" sz="2800" dirty="0" smtClean="0">
                <a:solidFill>
                  <a:srgbClr val="3D5192"/>
                </a:solidFill>
              </a:rPr>
              <a:t>5. The </a:t>
            </a:r>
            <a:r>
              <a:rPr lang="en-US" sz="2800" dirty="0">
                <a:solidFill>
                  <a:srgbClr val="3D5192"/>
                </a:solidFill>
              </a:rPr>
              <a:t>appropriateness of the continued out-of-home placement, and in the absence of a court-ordered treatment and service plan, the appropriateness of the services provided to the child and any family members or other adult living in the home of the child</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6. Promote </a:t>
            </a:r>
            <a:r>
              <a:rPr lang="en-US" sz="2800" dirty="0">
                <a:solidFill>
                  <a:srgbClr val="3D5192"/>
                </a:solidFill>
              </a:rPr>
              <a:t>and encourage all child placement agencies to maximize family stability and continuity for a child by discouraging unnecessary changes in placement and by recruiting persons to provide placement who may be suitable and willing to adopt</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7. Review </a:t>
            </a:r>
            <a:r>
              <a:rPr lang="en-US" sz="2800" dirty="0">
                <a:solidFill>
                  <a:srgbClr val="3D5192"/>
                </a:solidFill>
              </a:rPr>
              <a:t>the efforts of agencies and institutions to find permanent placement for eligible children and report to the court.</a:t>
            </a: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44349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Goals of the Recommendations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6"/>
            <a:ext cx="10972799" cy="4771521"/>
          </a:xfrm>
        </p:spPr>
        <p:txBody>
          <a:bodyPr>
            <a:normAutofit lnSpcReduction="10000"/>
          </a:bodyPr>
          <a:lstStyle/>
          <a:p>
            <a:pPr marL="109728" indent="0">
              <a:buNone/>
            </a:pPr>
            <a:r>
              <a:rPr lang="en-US" sz="3200" dirty="0" smtClean="0">
                <a:solidFill>
                  <a:srgbClr val="3D5192"/>
                </a:solidFill>
              </a:rPr>
              <a:t>1. Shorten </a:t>
            </a:r>
            <a:r>
              <a:rPr lang="en-US" sz="3200" dirty="0">
                <a:solidFill>
                  <a:srgbClr val="3D5192"/>
                </a:solidFill>
              </a:rPr>
              <a:t>the time to permanence through providing new resources and observations for the Court to </a:t>
            </a:r>
            <a:r>
              <a:rPr lang="en-US" sz="3200" dirty="0" smtClean="0">
                <a:solidFill>
                  <a:srgbClr val="3D5192"/>
                </a:solidFill>
              </a:rPr>
              <a:t>consider</a:t>
            </a:r>
          </a:p>
          <a:p>
            <a:pPr marL="109728" indent="0">
              <a:buNone/>
            </a:pPr>
            <a:endParaRPr lang="en-US" sz="3200" dirty="0">
              <a:solidFill>
                <a:srgbClr val="3D5192"/>
              </a:solidFill>
            </a:endParaRPr>
          </a:p>
          <a:p>
            <a:pPr marL="109728" indent="0">
              <a:buNone/>
            </a:pPr>
            <a:r>
              <a:rPr lang="en-US" sz="3200" dirty="0" smtClean="0">
                <a:solidFill>
                  <a:srgbClr val="3D5192"/>
                </a:solidFill>
              </a:rPr>
              <a:t>2. Highlight </a:t>
            </a:r>
            <a:r>
              <a:rPr lang="en-US" sz="3200" dirty="0">
                <a:solidFill>
                  <a:srgbClr val="3D5192"/>
                </a:solidFill>
              </a:rPr>
              <a:t>timeline issues for the Court to </a:t>
            </a:r>
            <a:r>
              <a:rPr lang="en-US" sz="3200" dirty="0" smtClean="0">
                <a:solidFill>
                  <a:srgbClr val="3D5192"/>
                </a:solidFill>
              </a:rPr>
              <a:t>review</a:t>
            </a:r>
          </a:p>
          <a:p>
            <a:pPr marL="109728" indent="0">
              <a:buNone/>
            </a:pPr>
            <a:endParaRPr lang="en-US" sz="3200" dirty="0">
              <a:solidFill>
                <a:srgbClr val="3D5192"/>
              </a:solidFill>
            </a:endParaRPr>
          </a:p>
          <a:p>
            <a:pPr marL="109728" indent="0">
              <a:buNone/>
            </a:pPr>
            <a:r>
              <a:rPr lang="en-US" sz="3200" dirty="0" smtClean="0">
                <a:solidFill>
                  <a:srgbClr val="3D5192"/>
                </a:solidFill>
              </a:rPr>
              <a:t>3. Identify </a:t>
            </a:r>
            <a:r>
              <a:rPr lang="en-US" sz="3200" dirty="0">
                <a:solidFill>
                  <a:srgbClr val="3D5192"/>
                </a:solidFill>
              </a:rPr>
              <a:t>and bring resources to the table the Court may have not known </a:t>
            </a:r>
            <a:r>
              <a:rPr lang="en-US" sz="3200" dirty="0" smtClean="0">
                <a:solidFill>
                  <a:srgbClr val="3D5192"/>
                </a:solidFill>
              </a:rPr>
              <a:t>about</a:t>
            </a:r>
          </a:p>
          <a:p>
            <a:pPr marL="109728" indent="0">
              <a:buNone/>
            </a:pPr>
            <a:endParaRPr lang="en-US" sz="3200" dirty="0">
              <a:solidFill>
                <a:srgbClr val="3D5192"/>
              </a:solidFill>
            </a:endParaRPr>
          </a:p>
          <a:p>
            <a:pPr marL="109728" indent="0">
              <a:buNone/>
            </a:pPr>
            <a:r>
              <a:rPr lang="en-US" sz="3200" dirty="0" smtClean="0">
                <a:solidFill>
                  <a:srgbClr val="3D5192"/>
                </a:solidFill>
              </a:rPr>
              <a:t>4. Provide </a:t>
            </a:r>
            <a:r>
              <a:rPr lang="en-US" sz="3200" dirty="0">
                <a:solidFill>
                  <a:srgbClr val="3D5192"/>
                </a:solidFill>
              </a:rPr>
              <a:t>insight into the case that the Court may not know about</a:t>
            </a:r>
            <a:r>
              <a:rPr lang="en-US" sz="3200" dirty="0" smtClean="0">
                <a:solidFill>
                  <a:srgbClr val="3D5192"/>
                </a:solidFill>
              </a:rPr>
              <a:t>.</a:t>
            </a:r>
            <a:endParaRPr lang="en-US" sz="32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68069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Goals of the Recommendations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429938"/>
          </a:xfrm>
        </p:spPr>
        <p:txBody>
          <a:bodyPr>
            <a:noAutofit/>
          </a:bodyPr>
          <a:lstStyle/>
          <a:p>
            <a:pPr marL="109728" indent="0">
              <a:buNone/>
            </a:pPr>
            <a:r>
              <a:rPr lang="en-US" sz="2400" dirty="0" smtClean="0">
                <a:solidFill>
                  <a:srgbClr val="3D5192"/>
                </a:solidFill>
              </a:rPr>
              <a:t>5. Validate </a:t>
            </a:r>
            <a:r>
              <a:rPr lang="en-US" sz="2400" dirty="0">
                <a:solidFill>
                  <a:srgbClr val="3D5192"/>
                </a:solidFill>
              </a:rPr>
              <a:t>the efforts of </a:t>
            </a:r>
            <a:r>
              <a:rPr lang="en-US" sz="2400" dirty="0" smtClean="0">
                <a:solidFill>
                  <a:srgbClr val="3D5192"/>
                </a:solidFill>
              </a:rPr>
              <a:t>DHS</a:t>
            </a:r>
          </a:p>
          <a:p>
            <a:pPr marL="109728" indent="0">
              <a:buNone/>
            </a:pPr>
            <a:endParaRPr lang="en-US" sz="2400" dirty="0">
              <a:solidFill>
                <a:srgbClr val="3D5192"/>
              </a:solidFill>
            </a:endParaRPr>
          </a:p>
          <a:p>
            <a:pPr marL="109728" indent="0">
              <a:buNone/>
            </a:pPr>
            <a:r>
              <a:rPr lang="en-US" sz="2400" dirty="0" smtClean="0">
                <a:solidFill>
                  <a:srgbClr val="3D5192"/>
                </a:solidFill>
              </a:rPr>
              <a:t>6. Validate </a:t>
            </a:r>
            <a:r>
              <a:rPr lang="en-US" sz="2400" dirty="0">
                <a:solidFill>
                  <a:srgbClr val="3D5192"/>
                </a:solidFill>
              </a:rPr>
              <a:t>the efforts of the </a:t>
            </a:r>
            <a:r>
              <a:rPr lang="en-US" sz="2400" dirty="0" smtClean="0">
                <a:solidFill>
                  <a:srgbClr val="3D5192"/>
                </a:solidFill>
              </a:rPr>
              <a:t>Court</a:t>
            </a:r>
          </a:p>
          <a:p>
            <a:pPr marL="109728" indent="0">
              <a:buNone/>
            </a:pPr>
            <a:endParaRPr lang="en-US" sz="2400" dirty="0">
              <a:solidFill>
                <a:srgbClr val="3D5192"/>
              </a:solidFill>
            </a:endParaRPr>
          </a:p>
          <a:p>
            <a:pPr marL="109728" indent="0">
              <a:buNone/>
            </a:pPr>
            <a:r>
              <a:rPr lang="en-US" sz="2400" dirty="0" smtClean="0">
                <a:solidFill>
                  <a:srgbClr val="3D5192"/>
                </a:solidFill>
              </a:rPr>
              <a:t>7. Hold </a:t>
            </a:r>
            <a:r>
              <a:rPr lang="en-US" sz="2400" dirty="0">
                <a:solidFill>
                  <a:srgbClr val="3D5192"/>
                </a:solidFill>
              </a:rPr>
              <a:t>DHS accountable for their decisions and efforts in deprived </a:t>
            </a:r>
            <a:r>
              <a:rPr lang="en-US" sz="2400" dirty="0" smtClean="0">
                <a:solidFill>
                  <a:srgbClr val="3D5192"/>
                </a:solidFill>
              </a:rPr>
              <a:t>cases</a:t>
            </a:r>
          </a:p>
          <a:p>
            <a:pPr marL="109728" indent="0">
              <a:buNone/>
            </a:pPr>
            <a:endParaRPr lang="en-US" sz="2400" dirty="0">
              <a:solidFill>
                <a:srgbClr val="3D5192"/>
              </a:solidFill>
            </a:endParaRPr>
          </a:p>
          <a:p>
            <a:pPr marL="109728" indent="0">
              <a:buNone/>
            </a:pPr>
            <a:r>
              <a:rPr lang="en-US" sz="2400" dirty="0" smtClean="0">
                <a:solidFill>
                  <a:srgbClr val="3D5192"/>
                </a:solidFill>
              </a:rPr>
              <a:t>8. Hold </a:t>
            </a:r>
            <a:r>
              <a:rPr lang="en-US" sz="2400" dirty="0">
                <a:solidFill>
                  <a:srgbClr val="3D5192"/>
                </a:solidFill>
              </a:rPr>
              <a:t>the Court accountable for their decisions and efforts in deprived </a:t>
            </a:r>
            <a:r>
              <a:rPr lang="en-US" sz="2400" dirty="0" smtClean="0">
                <a:solidFill>
                  <a:srgbClr val="3D5192"/>
                </a:solidFill>
              </a:rPr>
              <a:t>cases</a:t>
            </a:r>
          </a:p>
          <a:p>
            <a:pPr marL="109728" indent="0">
              <a:buNone/>
            </a:pPr>
            <a:endParaRPr lang="en-US" sz="2400" dirty="0">
              <a:solidFill>
                <a:srgbClr val="3D5192"/>
              </a:solidFill>
            </a:endParaRPr>
          </a:p>
          <a:p>
            <a:pPr marL="109728" indent="0">
              <a:buNone/>
            </a:pPr>
            <a:r>
              <a:rPr lang="en-US" sz="2400" dirty="0" smtClean="0">
                <a:solidFill>
                  <a:srgbClr val="3D5192"/>
                </a:solidFill>
              </a:rPr>
              <a:t>9. Other goals?</a:t>
            </a:r>
            <a:endParaRPr lang="en-US" sz="24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09528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General Advice for Reviews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lnSpcReduction="10000"/>
          </a:bodyPr>
          <a:lstStyle/>
          <a:p>
            <a:pPr marL="109728" indent="0">
              <a:buNone/>
            </a:pPr>
            <a:r>
              <a:rPr lang="en-US" sz="2800" dirty="0" smtClean="0">
                <a:solidFill>
                  <a:srgbClr val="3D5192"/>
                </a:solidFill>
              </a:rPr>
              <a:t>1. Look </a:t>
            </a:r>
            <a:r>
              <a:rPr lang="en-US" sz="2800" dirty="0">
                <a:solidFill>
                  <a:srgbClr val="3D5192"/>
                </a:solidFill>
              </a:rPr>
              <a:t>at the Deprived Petition submitted by the DA to understand the conditions that led to removal from the home</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2. Look </a:t>
            </a:r>
            <a:r>
              <a:rPr lang="en-US" sz="2800" dirty="0">
                <a:solidFill>
                  <a:srgbClr val="3D5192"/>
                </a:solidFill>
              </a:rPr>
              <a:t>at the ISP.  Is it doable?  Does it address the deprived conditions? </a:t>
            </a:r>
            <a:endParaRPr lang="en-US" sz="2800" dirty="0" smtClean="0">
              <a:solidFill>
                <a:srgbClr val="3D5192"/>
              </a:solidFill>
            </a:endParaRPr>
          </a:p>
          <a:p>
            <a:pPr marL="109728" indent="0">
              <a:buNone/>
            </a:pPr>
            <a:r>
              <a:rPr lang="en-US" sz="2800" dirty="0" smtClean="0">
                <a:solidFill>
                  <a:srgbClr val="3D5192"/>
                </a:solidFill>
              </a:rPr>
              <a:t> </a:t>
            </a:r>
            <a:endParaRPr lang="en-US" sz="2800" dirty="0">
              <a:solidFill>
                <a:srgbClr val="3D5192"/>
              </a:solidFill>
            </a:endParaRPr>
          </a:p>
          <a:p>
            <a:pPr marL="109728" indent="0">
              <a:buNone/>
            </a:pPr>
            <a:r>
              <a:rPr lang="en-US" sz="2800" dirty="0" smtClean="0">
                <a:solidFill>
                  <a:srgbClr val="3D5192"/>
                </a:solidFill>
              </a:rPr>
              <a:t>3. Does </a:t>
            </a:r>
            <a:r>
              <a:rPr lang="en-US" sz="2800" dirty="0">
                <a:solidFill>
                  <a:srgbClr val="3D5192"/>
                </a:solidFill>
              </a:rPr>
              <a:t>the ISP also state what the kids need or should be doing</a:t>
            </a:r>
            <a:r>
              <a:rPr lang="en-US" sz="2800" dirty="0" smtClean="0">
                <a:solidFill>
                  <a:srgbClr val="3D5192"/>
                </a:solidFill>
              </a:rPr>
              <a:t>?</a:t>
            </a:r>
          </a:p>
          <a:p>
            <a:pPr marL="109728" indent="0">
              <a:buNone/>
            </a:pPr>
            <a:endParaRPr lang="en-US" sz="2800" dirty="0">
              <a:solidFill>
                <a:srgbClr val="3D5192"/>
              </a:solidFill>
            </a:endParaRPr>
          </a:p>
          <a:p>
            <a:pPr marL="109728" indent="0">
              <a:buNone/>
            </a:pPr>
            <a:r>
              <a:rPr lang="en-US" sz="2800" dirty="0" smtClean="0">
                <a:solidFill>
                  <a:srgbClr val="3D5192"/>
                </a:solidFill>
              </a:rPr>
              <a:t>4. Look </a:t>
            </a:r>
            <a:r>
              <a:rPr lang="en-US" sz="2800" dirty="0">
                <a:solidFill>
                  <a:srgbClr val="3D5192"/>
                </a:solidFill>
              </a:rPr>
              <a:t>at the visitation plan.  Is it frequent, with siblings, with other caring adults in the kids life, FaceTime, phone calls and regular contact. Visitation for younger kids should be all the time</a:t>
            </a:r>
            <a:r>
              <a:rPr lang="en-US" sz="2800" dirty="0" smtClean="0">
                <a:solidFill>
                  <a:srgbClr val="3D5192"/>
                </a:solidFill>
              </a:rPr>
              <a:t>.</a:t>
            </a:r>
            <a:endParaRPr lang="en-US" sz="28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94741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A185-90DD-4E4C-AA71-C46A47560E24}"/>
              </a:ext>
            </a:extLst>
          </p:cNvPr>
          <p:cNvSpPr>
            <a:spLocks noGrp="1"/>
          </p:cNvSpPr>
          <p:nvPr>
            <p:ph type="title"/>
          </p:nvPr>
        </p:nvSpPr>
        <p:spPr>
          <a:xfrm>
            <a:off x="609598" y="437606"/>
            <a:ext cx="10972800" cy="1066800"/>
          </a:xfrm>
        </p:spPr>
        <p:txBody>
          <a:bodyPr/>
          <a:lstStyle/>
          <a:p>
            <a:r>
              <a:rPr lang="en-US" dirty="0" smtClean="0">
                <a:solidFill>
                  <a:schemeClr val="accent5">
                    <a:lumMod val="60000"/>
                    <a:lumOff val="40000"/>
                  </a:schemeClr>
                </a:solidFill>
                <a:latin typeface="Calibri Light" panose="020F0302020204030204" pitchFamily="34" charset="0"/>
                <a:cs typeface="Calibri Light" panose="020F0302020204030204" pitchFamily="34" charset="0"/>
              </a:rPr>
              <a:t>General Advice for Reviews</a:t>
            </a:r>
            <a:endParaRPr lang="en-US" dirty="0">
              <a:solidFill>
                <a:schemeClr val="accent5">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E85C7A7F-0512-459D-972C-3F16B85F6E56}"/>
              </a:ext>
            </a:extLst>
          </p:cNvPr>
          <p:cNvSpPr>
            <a:spLocks noGrp="1"/>
          </p:cNvSpPr>
          <p:nvPr>
            <p:ph sz="half" idx="1"/>
          </p:nvPr>
        </p:nvSpPr>
        <p:spPr>
          <a:xfrm>
            <a:off x="609598" y="1476877"/>
            <a:ext cx="10972799" cy="4620610"/>
          </a:xfrm>
        </p:spPr>
        <p:txBody>
          <a:bodyPr>
            <a:normAutofit lnSpcReduction="10000"/>
          </a:bodyPr>
          <a:lstStyle/>
          <a:p>
            <a:pPr marL="109728" indent="0">
              <a:buNone/>
            </a:pPr>
            <a:r>
              <a:rPr lang="en-US" sz="2400" dirty="0" smtClean="0">
                <a:solidFill>
                  <a:srgbClr val="3D5192"/>
                </a:solidFill>
              </a:rPr>
              <a:t>5. Kinship </a:t>
            </a:r>
            <a:r>
              <a:rPr lang="en-US" sz="2400" dirty="0">
                <a:solidFill>
                  <a:srgbClr val="3D5192"/>
                </a:solidFill>
              </a:rPr>
              <a:t>placement.  Is every effort being made to put that kid with someone they know and love and that loves them</a:t>
            </a:r>
            <a:r>
              <a:rPr lang="en-US" sz="2400" dirty="0" smtClean="0">
                <a:solidFill>
                  <a:srgbClr val="3D5192"/>
                </a:solidFill>
              </a:rPr>
              <a:t>?</a:t>
            </a:r>
          </a:p>
          <a:p>
            <a:pPr marL="109728" indent="0">
              <a:buNone/>
            </a:pPr>
            <a:endParaRPr lang="en-US" sz="2400" dirty="0">
              <a:solidFill>
                <a:srgbClr val="3D5192"/>
              </a:solidFill>
            </a:endParaRPr>
          </a:p>
          <a:p>
            <a:pPr marL="109728" indent="0">
              <a:buNone/>
            </a:pPr>
            <a:r>
              <a:rPr lang="en-US" sz="2400" dirty="0" smtClean="0">
                <a:solidFill>
                  <a:srgbClr val="3D5192"/>
                </a:solidFill>
              </a:rPr>
              <a:t>6. Look </a:t>
            </a:r>
            <a:r>
              <a:rPr lang="en-US" sz="2400" dirty="0">
                <a:solidFill>
                  <a:srgbClr val="3D5192"/>
                </a:solidFill>
              </a:rPr>
              <a:t>and see if it is an ICWA </a:t>
            </a:r>
            <a:r>
              <a:rPr lang="en-US" sz="2400" dirty="0" smtClean="0">
                <a:solidFill>
                  <a:srgbClr val="3D5192"/>
                </a:solidFill>
              </a:rPr>
              <a:t>Case</a:t>
            </a:r>
          </a:p>
          <a:p>
            <a:pPr marL="109728" indent="0">
              <a:buNone/>
            </a:pPr>
            <a:endParaRPr lang="en-US" sz="2400" dirty="0">
              <a:solidFill>
                <a:srgbClr val="3D5192"/>
              </a:solidFill>
            </a:endParaRPr>
          </a:p>
          <a:p>
            <a:pPr marL="109728" indent="0">
              <a:buNone/>
            </a:pPr>
            <a:r>
              <a:rPr lang="en-US" sz="2400" dirty="0" smtClean="0">
                <a:solidFill>
                  <a:srgbClr val="3D5192"/>
                </a:solidFill>
              </a:rPr>
              <a:t>7. </a:t>
            </a:r>
            <a:r>
              <a:rPr lang="en-US" sz="2400" dirty="0">
                <a:solidFill>
                  <a:srgbClr val="3D5192"/>
                </a:solidFill>
              </a:rPr>
              <a:t>I</a:t>
            </a:r>
            <a:r>
              <a:rPr lang="en-US" sz="2400" dirty="0" smtClean="0">
                <a:solidFill>
                  <a:srgbClr val="3D5192"/>
                </a:solidFill>
              </a:rPr>
              <a:t>s </a:t>
            </a:r>
            <a:r>
              <a:rPr lang="en-US" sz="2400" dirty="0">
                <a:solidFill>
                  <a:srgbClr val="3D5192"/>
                </a:solidFill>
              </a:rPr>
              <a:t>disposition (placement) looked at every time</a:t>
            </a:r>
            <a:r>
              <a:rPr lang="en-US" sz="2400" dirty="0" smtClean="0">
                <a:solidFill>
                  <a:srgbClr val="3D5192"/>
                </a:solidFill>
              </a:rPr>
              <a:t>.</a:t>
            </a:r>
          </a:p>
          <a:p>
            <a:pPr marL="109728" indent="0">
              <a:buNone/>
            </a:pPr>
            <a:r>
              <a:rPr lang="en-US" sz="2400" dirty="0" smtClean="0">
                <a:solidFill>
                  <a:srgbClr val="3D5192"/>
                </a:solidFill>
              </a:rPr>
              <a:t> </a:t>
            </a:r>
            <a:endParaRPr lang="en-US" sz="2400" dirty="0">
              <a:solidFill>
                <a:srgbClr val="3D5192"/>
              </a:solidFill>
            </a:endParaRPr>
          </a:p>
          <a:p>
            <a:pPr marL="109728" indent="0">
              <a:buNone/>
            </a:pPr>
            <a:r>
              <a:rPr lang="en-US" sz="2400" dirty="0" smtClean="0">
                <a:solidFill>
                  <a:srgbClr val="3D5192"/>
                </a:solidFill>
              </a:rPr>
              <a:t>8. Incarceration </a:t>
            </a:r>
            <a:r>
              <a:rPr lang="en-US" sz="2400" dirty="0">
                <a:solidFill>
                  <a:srgbClr val="3D5192"/>
                </a:solidFill>
              </a:rPr>
              <a:t>of a parent is not in and of itself sufficient to deprive a parent of parental </a:t>
            </a:r>
            <a:r>
              <a:rPr lang="en-US" sz="2400" dirty="0" smtClean="0">
                <a:solidFill>
                  <a:srgbClr val="3D5192"/>
                </a:solidFill>
              </a:rPr>
              <a:t>rights</a:t>
            </a:r>
          </a:p>
          <a:p>
            <a:pPr marL="109728" indent="0">
              <a:buNone/>
            </a:pPr>
            <a:endParaRPr lang="en-US" sz="2400" dirty="0">
              <a:solidFill>
                <a:srgbClr val="3D5192"/>
              </a:solidFill>
            </a:endParaRPr>
          </a:p>
          <a:p>
            <a:pPr marL="109728" indent="0">
              <a:buNone/>
            </a:pPr>
            <a:r>
              <a:rPr lang="en-US" sz="2400" dirty="0" smtClean="0">
                <a:solidFill>
                  <a:srgbClr val="3D5192"/>
                </a:solidFill>
              </a:rPr>
              <a:t>9. Transition </a:t>
            </a:r>
            <a:r>
              <a:rPr lang="en-US" sz="2400" dirty="0">
                <a:solidFill>
                  <a:srgbClr val="3D5192"/>
                </a:solidFill>
              </a:rPr>
              <a:t>age </a:t>
            </a:r>
            <a:r>
              <a:rPr lang="en-US" sz="2400" dirty="0" smtClean="0">
                <a:solidFill>
                  <a:srgbClr val="3D5192"/>
                </a:solidFill>
              </a:rPr>
              <a:t>youth.  Has lots of implications</a:t>
            </a:r>
            <a:endParaRPr lang="en-US" sz="2400" dirty="0">
              <a:solidFill>
                <a:srgbClr val="3D5192"/>
              </a:solidFill>
            </a:endParaRPr>
          </a:p>
        </p:txBody>
      </p:sp>
      <p:grpSp>
        <p:nvGrpSpPr>
          <p:cNvPr id="4" name="Group 3"/>
          <p:cNvGrpSpPr/>
          <p:nvPr/>
        </p:nvGrpSpPr>
        <p:grpSpPr>
          <a:xfrm>
            <a:off x="0" y="6248400"/>
            <a:ext cx="12192000" cy="609600"/>
            <a:chOff x="0" y="6248400"/>
            <a:chExt cx="12192000" cy="609600"/>
          </a:xfrm>
          <a:solidFill>
            <a:srgbClr val="3D5192"/>
          </a:solidFill>
        </p:grpSpPr>
        <p:sp>
          <p:nvSpPr>
            <p:cNvPr id="5" name="Rectangle 4"/>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37209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D5192"/>
                </a:solidFill>
              </a:rPr>
              <a:t>Writing Recommendations</a:t>
            </a:r>
            <a:endParaRPr lang="en-US" dirty="0">
              <a:solidFill>
                <a:srgbClr val="3D5192"/>
              </a:solidFill>
            </a:endParaRPr>
          </a:p>
        </p:txBody>
      </p:sp>
      <p:sp>
        <p:nvSpPr>
          <p:cNvPr id="3" name="Content Placeholder 2"/>
          <p:cNvSpPr>
            <a:spLocks noGrp="1"/>
          </p:cNvSpPr>
          <p:nvPr>
            <p:ph idx="1"/>
          </p:nvPr>
        </p:nvSpPr>
        <p:spPr/>
        <p:txBody>
          <a:bodyPr/>
          <a:lstStyle/>
          <a:p>
            <a:r>
              <a:rPr lang="en-US" dirty="0" smtClean="0">
                <a:solidFill>
                  <a:srgbClr val="3D5192"/>
                </a:solidFill>
              </a:rPr>
              <a:t>Be Brief</a:t>
            </a:r>
          </a:p>
          <a:p>
            <a:r>
              <a:rPr lang="en-US" dirty="0" smtClean="0">
                <a:solidFill>
                  <a:srgbClr val="3D5192"/>
                </a:solidFill>
              </a:rPr>
              <a:t>Be Accurate</a:t>
            </a:r>
          </a:p>
          <a:p>
            <a:r>
              <a:rPr lang="en-US" dirty="0" smtClean="0">
                <a:solidFill>
                  <a:srgbClr val="3D5192"/>
                </a:solidFill>
              </a:rPr>
              <a:t>Be Professional</a:t>
            </a:r>
          </a:p>
          <a:p>
            <a:r>
              <a:rPr lang="en-US" dirty="0" smtClean="0">
                <a:solidFill>
                  <a:srgbClr val="3D5192"/>
                </a:solidFill>
              </a:rPr>
              <a:t>Be “Advisory” </a:t>
            </a:r>
          </a:p>
          <a:p>
            <a:r>
              <a:rPr lang="en-US" dirty="0" smtClean="0">
                <a:solidFill>
                  <a:srgbClr val="3D5192"/>
                </a:solidFill>
              </a:rPr>
              <a:t>Do Not Dictate</a:t>
            </a:r>
          </a:p>
          <a:p>
            <a:r>
              <a:rPr lang="en-US" dirty="0" smtClean="0">
                <a:solidFill>
                  <a:srgbClr val="3D5192"/>
                </a:solidFill>
              </a:rPr>
              <a:t>Avoid asking questions</a:t>
            </a:r>
            <a:endParaRPr lang="en-US" dirty="0">
              <a:solidFill>
                <a:srgbClr val="3D5192"/>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76</a:t>
            </a:fld>
            <a:endParaRPr lang="en-US">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9963616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D5192"/>
                </a:solidFill>
              </a:rPr>
              <a:t>Findings and Recommendations</a:t>
            </a:r>
            <a:endParaRPr lang="en-US" dirty="0">
              <a:solidFill>
                <a:srgbClr val="3D5192"/>
              </a:solidFill>
            </a:endParaRPr>
          </a:p>
        </p:txBody>
      </p:sp>
      <p:sp>
        <p:nvSpPr>
          <p:cNvPr id="3" name="Content Placeholder 2"/>
          <p:cNvSpPr>
            <a:spLocks noGrp="1"/>
          </p:cNvSpPr>
          <p:nvPr>
            <p:ph idx="1"/>
          </p:nvPr>
        </p:nvSpPr>
        <p:spPr/>
        <p:txBody>
          <a:bodyPr/>
          <a:lstStyle/>
          <a:p>
            <a:r>
              <a:rPr lang="en-US" dirty="0" smtClean="0">
                <a:solidFill>
                  <a:srgbClr val="3D5192"/>
                </a:solidFill>
              </a:rPr>
              <a:t>Copies of the findings and recommendations must be submitted to the:</a:t>
            </a:r>
          </a:p>
          <a:p>
            <a:pPr lvl="1"/>
            <a:r>
              <a:rPr lang="en-US" dirty="0" smtClean="0">
                <a:solidFill>
                  <a:srgbClr val="3D5192"/>
                </a:solidFill>
              </a:rPr>
              <a:t>Court </a:t>
            </a:r>
          </a:p>
          <a:p>
            <a:pPr lvl="1"/>
            <a:r>
              <a:rPr lang="en-US" dirty="0" smtClean="0">
                <a:solidFill>
                  <a:srgbClr val="3D5192"/>
                </a:solidFill>
              </a:rPr>
              <a:t>Attorney representing the parents </a:t>
            </a:r>
          </a:p>
          <a:p>
            <a:pPr lvl="1"/>
            <a:r>
              <a:rPr lang="en-US" dirty="0" smtClean="0">
                <a:solidFill>
                  <a:srgbClr val="3D5192"/>
                </a:solidFill>
              </a:rPr>
              <a:t>Attorney representing the child</a:t>
            </a:r>
          </a:p>
          <a:p>
            <a:pPr lvl="1"/>
            <a:r>
              <a:rPr lang="en-US" dirty="0" smtClean="0">
                <a:solidFill>
                  <a:srgbClr val="3D5192"/>
                </a:solidFill>
              </a:rPr>
              <a:t>Assistant District Attorney</a:t>
            </a:r>
          </a:p>
          <a:p>
            <a:pPr lvl="1"/>
            <a:r>
              <a:rPr lang="en-US" dirty="0" smtClean="0">
                <a:solidFill>
                  <a:srgbClr val="3D5192"/>
                </a:solidFill>
              </a:rPr>
              <a:t>OKDHS and any other party as determined by the court </a:t>
            </a:r>
            <a:endParaRPr lang="en-US" dirty="0">
              <a:solidFill>
                <a:srgbClr val="3D5192"/>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77</a:t>
            </a:fld>
            <a:endParaRPr lang="en-US">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9915881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D5192"/>
                </a:solidFill>
              </a:rPr>
              <a:t>Acting In Good Faith</a:t>
            </a:r>
            <a:endParaRPr lang="en-US" dirty="0">
              <a:solidFill>
                <a:srgbClr val="3D5192"/>
              </a:solidFill>
            </a:endParaRPr>
          </a:p>
        </p:txBody>
      </p:sp>
      <p:sp>
        <p:nvSpPr>
          <p:cNvPr id="3" name="Content Placeholder 2"/>
          <p:cNvSpPr>
            <a:spLocks noGrp="1"/>
          </p:cNvSpPr>
          <p:nvPr>
            <p:ph idx="1"/>
          </p:nvPr>
        </p:nvSpPr>
        <p:spPr/>
        <p:txBody>
          <a:bodyPr/>
          <a:lstStyle/>
          <a:p>
            <a:r>
              <a:rPr lang="en-US" dirty="0" smtClean="0">
                <a:solidFill>
                  <a:srgbClr val="3D5192"/>
                </a:solidFill>
              </a:rPr>
              <a:t>There is rebuttable presumption that a person participating in a judicial proceeding as a PARB member is acting in good faith and shall be immune from any civil liability that might otherwise be incurred or imposed </a:t>
            </a:r>
          </a:p>
          <a:p>
            <a:r>
              <a:rPr lang="en-US" dirty="0" smtClean="0">
                <a:solidFill>
                  <a:srgbClr val="3D5192"/>
                </a:solidFill>
              </a:rPr>
              <a:t>Each Board shall meet a minimum of twice a year</a:t>
            </a:r>
            <a:endParaRPr lang="en-US" dirty="0">
              <a:solidFill>
                <a:srgbClr val="3D5192"/>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78</a:t>
            </a:fld>
            <a:endParaRPr lang="en-US">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3354085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D5192"/>
                </a:solidFill>
              </a:rPr>
              <a:t>Open Meetings Act</a:t>
            </a:r>
            <a:endParaRPr lang="en-US" dirty="0">
              <a:solidFill>
                <a:srgbClr val="3D5192"/>
              </a:solidFill>
            </a:endParaRPr>
          </a:p>
        </p:txBody>
      </p:sp>
      <p:sp>
        <p:nvSpPr>
          <p:cNvPr id="3" name="Content Placeholder 2"/>
          <p:cNvSpPr>
            <a:spLocks noGrp="1"/>
          </p:cNvSpPr>
          <p:nvPr>
            <p:ph idx="1"/>
          </p:nvPr>
        </p:nvSpPr>
        <p:spPr>
          <a:xfrm>
            <a:off x="1981200" y="1600200"/>
            <a:ext cx="8229600" cy="5029200"/>
          </a:xfrm>
        </p:spPr>
        <p:txBody>
          <a:bodyPr>
            <a:normAutofit/>
          </a:bodyPr>
          <a:lstStyle/>
          <a:p>
            <a:r>
              <a:rPr lang="en-US" dirty="0">
                <a:solidFill>
                  <a:srgbClr val="3D5192"/>
                </a:solidFill>
              </a:rPr>
              <a:t>Yearly meeting schedule to County Clerk – Dec. 15</a:t>
            </a:r>
          </a:p>
          <a:p>
            <a:r>
              <a:rPr lang="en-US" dirty="0" smtClean="0">
                <a:solidFill>
                  <a:srgbClr val="3D5192"/>
                </a:solidFill>
              </a:rPr>
              <a:t>Each Board must post a meeting agenda</a:t>
            </a:r>
          </a:p>
          <a:p>
            <a:r>
              <a:rPr lang="en-US" dirty="0" smtClean="0">
                <a:solidFill>
                  <a:srgbClr val="3D5192"/>
                </a:solidFill>
              </a:rPr>
              <a:t>Each Board may solicit the attendance of persons known to the board with information concerning the case of any child subject to its review</a:t>
            </a:r>
          </a:p>
          <a:p>
            <a:r>
              <a:rPr lang="en-US" dirty="0" smtClean="0">
                <a:solidFill>
                  <a:srgbClr val="3D5192"/>
                </a:solidFill>
              </a:rPr>
              <a:t>All case discussions are to occur in executive session</a:t>
            </a:r>
          </a:p>
          <a:p>
            <a:r>
              <a:rPr lang="en-US" dirty="0" smtClean="0">
                <a:solidFill>
                  <a:srgbClr val="3D5192"/>
                </a:solidFill>
              </a:rPr>
              <a:t>Prospective members or other PARB members may observe but not participate in meetings </a:t>
            </a:r>
          </a:p>
          <a:p>
            <a:r>
              <a:rPr lang="en-US" dirty="0" smtClean="0">
                <a:solidFill>
                  <a:srgbClr val="3D5192"/>
                </a:solidFill>
              </a:rPr>
              <a:t>Meetings require a quorum (1/2 plus 1) </a:t>
            </a:r>
            <a:endParaRPr lang="en-US" dirty="0">
              <a:solidFill>
                <a:srgbClr val="3D5192"/>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79</a:t>
            </a:fld>
            <a:endParaRPr lang="en-US">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2948253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178"/>
          <p:cNvSpPr>
            <a:spLocks/>
          </p:cNvSpPr>
          <p:nvPr/>
        </p:nvSpPr>
        <p:spPr bwMode="auto">
          <a:xfrm>
            <a:off x="2757488" y="1460500"/>
            <a:ext cx="1066800" cy="598488"/>
          </a:xfrm>
          <a:custGeom>
            <a:avLst/>
            <a:gdLst>
              <a:gd name="T0" fmla="*/ 2147483646 w 739"/>
              <a:gd name="T1" fmla="*/ 0 h 427"/>
              <a:gd name="T2" fmla="*/ 2147483646 w 739"/>
              <a:gd name="T3" fmla="*/ 0 h 427"/>
              <a:gd name="T4" fmla="*/ 2147483646 w 739"/>
              <a:gd name="T5" fmla="*/ 2147483646 h 427"/>
              <a:gd name="T6" fmla="*/ 2147483646 w 739"/>
              <a:gd name="T7" fmla="*/ 2147483646 h 427"/>
              <a:gd name="T8" fmla="*/ 2147483646 w 739"/>
              <a:gd name="T9" fmla="*/ 2147483646 h 427"/>
              <a:gd name="T10" fmla="*/ 2147483646 w 739"/>
              <a:gd name="T11" fmla="*/ 2147483646 h 427"/>
              <a:gd name="T12" fmla="*/ 2147483646 w 739"/>
              <a:gd name="T13" fmla="*/ 2147483646 h 427"/>
              <a:gd name="T14" fmla="*/ 2147483646 w 739"/>
              <a:gd name="T15" fmla="*/ 2147483646 h 427"/>
              <a:gd name="T16" fmla="*/ 2147483646 w 739"/>
              <a:gd name="T17" fmla="*/ 2147483646 h 427"/>
              <a:gd name="T18" fmla="*/ 2147483646 w 739"/>
              <a:gd name="T19" fmla="*/ 2147483646 h 427"/>
              <a:gd name="T20" fmla="*/ 2147483646 w 739"/>
              <a:gd name="T21" fmla="*/ 2147483646 h 427"/>
              <a:gd name="T22" fmla="*/ 2147483646 w 739"/>
              <a:gd name="T23" fmla="*/ 2147483646 h 427"/>
              <a:gd name="T24" fmla="*/ 2147483646 w 739"/>
              <a:gd name="T25" fmla="*/ 2147483646 h 427"/>
              <a:gd name="T26" fmla="*/ 2147483646 w 739"/>
              <a:gd name="T27" fmla="*/ 2147483646 h 427"/>
              <a:gd name="T28" fmla="*/ 2147483646 w 739"/>
              <a:gd name="T29" fmla="*/ 2147483646 h 427"/>
              <a:gd name="T30" fmla="*/ 2147483646 w 739"/>
              <a:gd name="T31" fmla="*/ 2147483646 h 427"/>
              <a:gd name="T32" fmla="*/ 2147483646 w 739"/>
              <a:gd name="T33" fmla="*/ 2147483646 h 427"/>
              <a:gd name="T34" fmla="*/ 2147483646 w 739"/>
              <a:gd name="T35" fmla="*/ 2147483646 h 427"/>
              <a:gd name="T36" fmla="*/ 2147483646 w 739"/>
              <a:gd name="T37" fmla="*/ 2147483646 h 427"/>
              <a:gd name="T38" fmla="*/ 2147483646 w 739"/>
              <a:gd name="T39" fmla="*/ 2147483646 h 427"/>
              <a:gd name="T40" fmla="*/ 2147483646 w 739"/>
              <a:gd name="T41" fmla="*/ 2147483646 h 427"/>
              <a:gd name="T42" fmla="*/ 2147483646 w 739"/>
              <a:gd name="T43" fmla="*/ 2147483646 h 427"/>
              <a:gd name="T44" fmla="*/ 2147483646 w 739"/>
              <a:gd name="T45" fmla="*/ 2147483646 h 427"/>
              <a:gd name="T46" fmla="*/ 2147483646 w 739"/>
              <a:gd name="T47" fmla="*/ 2147483646 h 427"/>
              <a:gd name="T48" fmla="*/ 2147483646 w 739"/>
              <a:gd name="T49" fmla="*/ 2147483646 h 427"/>
              <a:gd name="T50" fmla="*/ 0 w 739"/>
              <a:gd name="T51" fmla="*/ 2147483646 h 427"/>
              <a:gd name="T52" fmla="*/ 0 w 739"/>
              <a:gd name="T53" fmla="*/ 2147483646 h 427"/>
              <a:gd name="T54" fmla="*/ 0 w 739"/>
              <a:gd name="T55" fmla="*/ 2147483646 h 427"/>
              <a:gd name="T56" fmla="*/ 0 w 739"/>
              <a:gd name="T57" fmla="*/ 2147483646 h 427"/>
              <a:gd name="T58" fmla="*/ 0 w 739"/>
              <a:gd name="T59" fmla="*/ 2147483646 h 427"/>
              <a:gd name="T60" fmla="*/ 0 w 739"/>
              <a:gd name="T61" fmla="*/ 2147483646 h 427"/>
              <a:gd name="T62" fmla="*/ 0 w 739"/>
              <a:gd name="T63" fmla="*/ 2147483646 h 427"/>
              <a:gd name="T64" fmla="*/ 0 w 739"/>
              <a:gd name="T65" fmla="*/ 2147483646 h 427"/>
              <a:gd name="T66" fmla="*/ 2147483646 w 739"/>
              <a:gd name="T67" fmla="*/ 2147483646 h 427"/>
              <a:gd name="T68" fmla="*/ 2147483646 w 739"/>
              <a:gd name="T69" fmla="*/ 2147483646 h 427"/>
              <a:gd name="T70" fmla="*/ 2147483646 w 739"/>
              <a:gd name="T71" fmla="*/ 2147483646 h 427"/>
              <a:gd name="T72" fmla="*/ 2147483646 w 739"/>
              <a:gd name="T73" fmla="*/ 2147483646 h 427"/>
              <a:gd name="T74" fmla="*/ 2147483646 w 739"/>
              <a:gd name="T75" fmla="*/ 2147483646 h 427"/>
              <a:gd name="T76" fmla="*/ 2147483646 w 739"/>
              <a:gd name="T77" fmla="*/ 2147483646 h 427"/>
              <a:gd name="T78" fmla="*/ 2147483646 w 739"/>
              <a:gd name="T79" fmla="*/ 2147483646 h 427"/>
              <a:gd name="T80" fmla="*/ 2147483646 w 739"/>
              <a:gd name="T81" fmla="*/ 2147483646 h 427"/>
              <a:gd name="T82" fmla="*/ 2147483646 w 739"/>
              <a:gd name="T83" fmla="*/ 2147483646 h 427"/>
              <a:gd name="T84" fmla="*/ 2147483646 w 739"/>
              <a:gd name="T85" fmla="*/ 2147483646 h 427"/>
              <a:gd name="T86" fmla="*/ 2147483646 w 739"/>
              <a:gd name="T87" fmla="*/ 2147483646 h 427"/>
              <a:gd name="T88" fmla="*/ 2147483646 w 739"/>
              <a:gd name="T89" fmla="*/ 2147483646 h 427"/>
              <a:gd name="T90" fmla="*/ 2147483646 w 739"/>
              <a:gd name="T91" fmla="*/ 2147483646 h 427"/>
              <a:gd name="T92" fmla="*/ 2147483646 w 739"/>
              <a:gd name="T93" fmla="*/ 2147483646 h 427"/>
              <a:gd name="T94" fmla="*/ 2147483646 w 739"/>
              <a:gd name="T95" fmla="*/ 2147483646 h 427"/>
              <a:gd name="T96" fmla="*/ 2147483646 w 739"/>
              <a:gd name="T97" fmla="*/ 2147483646 h 427"/>
              <a:gd name="T98" fmla="*/ 2147483646 w 739"/>
              <a:gd name="T99" fmla="*/ 2147483646 h 427"/>
              <a:gd name="T100" fmla="*/ 2147483646 w 739"/>
              <a:gd name="T101" fmla="*/ 2147483646 h 427"/>
              <a:gd name="T102" fmla="*/ 2147483646 w 739"/>
              <a:gd name="T103" fmla="*/ 2147483646 h 427"/>
              <a:gd name="T104" fmla="*/ 2147483646 w 739"/>
              <a:gd name="T105" fmla="*/ 2147483646 h 427"/>
              <a:gd name="T106" fmla="*/ 2147483646 w 739"/>
              <a:gd name="T107" fmla="*/ 2147483646 h 427"/>
              <a:gd name="T108" fmla="*/ 2147483646 w 739"/>
              <a:gd name="T109" fmla="*/ 2147483646 h 427"/>
              <a:gd name="T110" fmla="*/ 2147483646 w 739"/>
              <a:gd name="T111" fmla="*/ 2147483646 h 427"/>
              <a:gd name="T112" fmla="*/ 2147483646 w 739"/>
              <a:gd name="T113" fmla="*/ 2147483646 h 427"/>
              <a:gd name="T114" fmla="*/ 2147483646 w 739"/>
              <a:gd name="T115" fmla="*/ 2147483646 h 427"/>
              <a:gd name="T116" fmla="*/ 2147483646 w 739"/>
              <a:gd name="T117" fmla="*/ 0 h 4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9"/>
              <a:gd name="T178" fmla="*/ 0 h 427"/>
              <a:gd name="T179" fmla="*/ 739 w 739"/>
              <a:gd name="T180" fmla="*/ 427 h 4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9" h="427">
                <a:moveTo>
                  <a:pt x="654" y="0"/>
                </a:moveTo>
                <a:lnTo>
                  <a:pt x="663" y="0"/>
                </a:lnTo>
                <a:lnTo>
                  <a:pt x="667" y="0"/>
                </a:lnTo>
                <a:lnTo>
                  <a:pt x="675" y="0"/>
                </a:lnTo>
                <a:lnTo>
                  <a:pt x="678" y="0"/>
                </a:lnTo>
                <a:lnTo>
                  <a:pt x="681" y="0"/>
                </a:lnTo>
                <a:lnTo>
                  <a:pt x="685" y="0"/>
                </a:lnTo>
                <a:lnTo>
                  <a:pt x="687" y="0"/>
                </a:lnTo>
                <a:lnTo>
                  <a:pt x="690" y="0"/>
                </a:lnTo>
                <a:lnTo>
                  <a:pt x="699" y="0"/>
                </a:lnTo>
                <a:lnTo>
                  <a:pt x="701" y="0"/>
                </a:lnTo>
                <a:lnTo>
                  <a:pt x="724" y="0"/>
                </a:lnTo>
                <a:lnTo>
                  <a:pt x="727" y="0"/>
                </a:lnTo>
                <a:lnTo>
                  <a:pt x="728" y="0"/>
                </a:lnTo>
                <a:lnTo>
                  <a:pt x="732" y="0"/>
                </a:lnTo>
                <a:lnTo>
                  <a:pt x="738" y="0"/>
                </a:lnTo>
                <a:lnTo>
                  <a:pt x="738" y="6"/>
                </a:lnTo>
                <a:lnTo>
                  <a:pt x="738" y="16"/>
                </a:lnTo>
                <a:lnTo>
                  <a:pt x="738" y="29"/>
                </a:lnTo>
                <a:lnTo>
                  <a:pt x="738" y="35"/>
                </a:lnTo>
                <a:lnTo>
                  <a:pt x="738" y="40"/>
                </a:lnTo>
                <a:lnTo>
                  <a:pt x="738" y="53"/>
                </a:lnTo>
                <a:lnTo>
                  <a:pt x="738" y="65"/>
                </a:lnTo>
                <a:lnTo>
                  <a:pt x="738" y="69"/>
                </a:lnTo>
                <a:lnTo>
                  <a:pt x="738" y="78"/>
                </a:lnTo>
                <a:lnTo>
                  <a:pt x="738" y="90"/>
                </a:lnTo>
                <a:lnTo>
                  <a:pt x="738" y="103"/>
                </a:lnTo>
                <a:lnTo>
                  <a:pt x="738" y="105"/>
                </a:lnTo>
                <a:lnTo>
                  <a:pt x="738" y="109"/>
                </a:lnTo>
                <a:lnTo>
                  <a:pt x="738" y="115"/>
                </a:lnTo>
                <a:lnTo>
                  <a:pt x="738" y="128"/>
                </a:lnTo>
                <a:lnTo>
                  <a:pt x="731" y="128"/>
                </a:lnTo>
                <a:lnTo>
                  <a:pt x="731" y="140"/>
                </a:lnTo>
                <a:lnTo>
                  <a:pt x="731" y="152"/>
                </a:lnTo>
                <a:lnTo>
                  <a:pt x="731" y="164"/>
                </a:lnTo>
                <a:lnTo>
                  <a:pt x="731" y="176"/>
                </a:lnTo>
                <a:lnTo>
                  <a:pt x="731" y="184"/>
                </a:lnTo>
                <a:lnTo>
                  <a:pt x="731" y="190"/>
                </a:lnTo>
                <a:lnTo>
                  <a:pt x="731" y="202"/>
                </a:lnTo>
                <a:lnTo>
                  <a:pt x="731" y="211"/>
                </a:lnTo>
                <a:lnTo>
                  <a:pt x="731" y="215"/>
                </a:lnTo>
                <a:lnTo>
                  <a:pt x="731" y="226"/>
                </a:lnTo>
                <a:lnTo>
                  <a:pt x="731" y="233"/>
                </a:lnTo>
                <a:lnTo>
                  <a:pt x="731" y="239"/>
                </a:lnTo>
                <a:lnTo>
                  <a:pt x="731" y="273"/>
                </a:lnTo>
                <a:lnTo>
                  <a:pt x="731" y="279"/>
                </a:lnTo>
                <a:lnTo>
                  <a:pt x="731" y="282"/>
                </a:lnTo>
                <a:lnTo>
                  <a:pt x="731" y="287"/>
                </a:lnTo>
                <a:lnTo>
                  <a:pt x="731" y="293"/>
                </a:lnTo>
                <a:lnTo>
                  <a:pt x="731" y="308"/>
                </a:lnTo>
                <a:lnTo>
                  <a:pt x="731" y="310"/>
                </a:lnTo>
                <a:lnTo>
                  <a:pt x="731" y="313"/>
                </a:lnTo>
                <a:lnTo>
                  <a:pt x="731" y="318"/>
                </a:lnTo>
                <a:lnTo>
                  <a:pt x="731" y="326"/>
                </a:lnTo>
                <a:lnTo>
                  <a:pt x="731" y="330"/>
                </a:lnTo>
                <a:lnTo>
                  <a:pt x="731" y="333"/>
                </a:lnTo>
                <a:lnTo>
                  <a:pt x="731" y="335"/>
                </a:lnTo>
                <a:lnTo>
                  <a:pt x="731" y="350"/>
                </a:lnTo>
                <a:lnTo>
                  <a:pt x="731" y="355"/>
                </a:lnTo>
                <a:lnTo>
                  <a:pt x="731" y="363"/>
                </a:lnTo>
                <a:lnTo>
                  <a:pt x="731" y="376"/>
                </a:lnTo>
                <a:lnTo>
                  <a:pt x="731" y="385"/>
                </a:lnTo>
                <a:lnTo>
                  <a:pt x="731" y="388"/>
                </a:lnTo>
                <a:lnTo>
                  <a:pt x="731" y="401"/>
                </a:lnTo>
                <a:lnTo>
                  <a:pt x="731" y="405"/>
                </a:lnTo>
                <a:lnTo>
                  <a:pt x="731" y="412"/>
                </a:lnTo>
                <a:lnTo>
                  <a:pt x="731" y="420"/>
                </a:lnTo>
                <a:lnTo>
                  <a:pt x="731" y="426"/>
                </a:lnTo>
                <a:lnTo>
                  <a:pt x="717" y="426"/>
                </a:lnTo>
                <a:lnTo>
                  <a:pt x="716" y="426"/>
                </a:lnTo>
                <a:lnTo>
                  <a:pt x="702" y="426"/>
                </a:lnTo>
                <a:lnTo>
                  <a:pt x="690" y="426"/>
                </a:lnTo>
                <a:lnTo>
                  <a:pt x="672" y="426"/>
                </a:lnTo>
                <a:lnTo>
                  <a:pt x="669" y="426"/>
                </a:lnTo>
                <a:lnTo>
                  <a:pt x="663" y="426"/>
                </a:lnTo>
                <a:lnTo>
                  <a:pt x="661" y="426"/>
                </a:lnTo>
                <a:lnTo>
                  <a:pt x="657" y="426"/>
                </a:lnTo>
                <a:lnTo>
                  <a:pt x="643" y="426"/>
                </a:lnTo>
                <a:lnTo>
                  <a:pt x="637" y="426"/>
                </a:lnTo>
                <a:lnTo>
                  <a:pt x="632" y="426"/>
                </a:lnTo>
                <a:lnTo>
                  <a:pt x="608" y="426"/>
                </a:lnTo>
                <a:lnTo>
                  <a:pt x="603" y="426"/>
                </a:lnTo>
                <a:lnTo>
                  <a:pt x="601" y="426"/>
                </a:lnTo>
                <a:lnTo>
                  <a:pt x="585" y="426"/>
                </a:lnTo>
                <a:lnTo>
                  <a:pt x="573" y="426"/>
                </a:lnTo>
                <a:lnTo>
                  <a:pt x="564" y="426"/>
                </a:lnTo>
                <a:lnTo>
                  <a:pt x="556" y="426"/>
                </a:lnTo>
                <a:lnTo>
                  <a:pt x="554" y="426"/>
                </a:lnTo>
                <a:lnTo>
                  <a:pt x="551" y="426"/>
                </a:lnTo>
                <a:lnTo>
                  <a:pt x="529" y="426"/>
                </a:lnTo>
                <a:lnTo>
                  <a:pt x="516" y="426"/>
                </a:lnTo>
                <a:lnTo>
                  <a:pt x="502" y="426"/>
                </a:lnTo>
                <a:lnTo>
                  <a:pt x="493" y="426"/>
                </a:lnTo>
                <a:lnTo>
                  <a:pt x="483" y="426"/>
                </a:lnTo>
                <a:lnTo>
                  <a:pt x="482" y="426"/>
                </a:lnTo>
                <a:lnTo>
                  <a:pt x="469" y="426"/>
                </a:lnTo>
                <a:lnTo>
                  <a:pt x="459" y="426"/>
                </a:lnTo>
                <a:lnTo>
                  <a:pt x="456" y="426"/>
                </a:lnTo>
                <a:lnTo>
                  <a:pt x="453" y="426"/>
                </a:lnTo>
                <a:lnTo>
                  <a:pt x="445" y="426"/>
                </a:lnTo>
                <a:lnTo>
                  <a:pt x="432" y="426"/>
                </a:lnTo>
                <a:lnTo>
                  <a:pt x="422" y="426"/>
                </a:lnTo>
                <a:lnTo>
                  <a:pt x="416" y="426"/>
                </a:lnTo>
                <a:lnTo>
                  <a:pt x="384" y="426"/>
                </a:lnTo>
                <a:lnTo>
                  <a:pt x="382" y="426"/>
                </a:lnTo>
                <a:lnTo>
                  <a:pt x="379" y="426"/>
                </a:lnTo>
                <a:lnTo>
                  <a:pt x="376" y="426"/>
                </a:lnTo>
                <a:lnTo>
                  <a:pt x="368" y="426"/>
                </a:lnTo>
                <a:lnTo>
                  <a:pt x="365" y="426"/>
                </a:lnTo>
                <a:lnTo>
                  <a:pt x="362" y="426"/>
                </a:lnTo>
                <a:lnTo>
                  <a:pt x="355" y="426"/>
                </a:lnTo>
                <a:lnTo>
                  <a:pt x="328" y="426"/>
                </a:lnTo>
                <a:lnTo>
                  <a:pt x="325" y="426"/>
                </a:lnTo>
                <a:lnTo>
                  <a:pt x="314" y="426"/>
                </a:lnTo>
                <a:lnTo>
                  <a:pt x="307" y="426"/>
                </a:lnTo>
                <a:lnTo>
                  <a:pt x="294" y="426"/>
                </a:lnTo>
                <a:lnTo>
                  <a:pt x="277" y="426"/>
                </a:lnTo>
                <a:lnTo>
                  <a:pt x="263" y="426"/>
                </a:lnTo>
                <a:lnTo>
                  <a:pt x="258" y="426"/>
                </a:lnTo>
                <a:lnTo>
                  <a:pt x="256" y="426"/>
                </a:lnTo>
                <a:lnTo>
                  <a:pt x="247" y="426"/>
                </a:lnTo>
                <a:lnTo>
                  <a:pt x="243" y="426"/>
                </a:lnTo>
                <a:lnTo>
                  <a:pt x="233" y="426"/>
                </a:lnTo>
                <a:lnTo>
                  <a:pt x="225" y="426"/>
                </a:lnTo>
                <a:lnTo>
                  <a:pt x="218" y="426"/>
                </a:lnTo>
                <a:lnTo>
                  <a:pt x="212" y="426"/>
                </a:lnTo>
                <a:lnTo>
                  <a:pt x="204" y="426"/>
                </a:lnTo>
                <a:lnTo>
                  <a:pt x="194" y="426"/>
                </a:lnTo>
                <a:lnTo>
                  <a:pt x="190" y="426"/>
                </a:lnTo>
                <a:lnTo>
                  <a:pt x="181" y="426"/>
                </a:lnTo>
                <a:lnTo>
                  <a:pt x="174" y="426"/>
                </a:lnTo>
                <a:lnTo>
                  <a:pt x="173" y="426"/>
                </a:lnTo>
                <a:lnTo>
                  <a:pt x="170" y="426"/>
                </a:lnTo>
                <a:lnTo>
                  <a:pt x="168" y="426"/>
                </a:lnTo>
                <a:lnTo>
                  <a:pt x="164" y="426"/>
                </a:lnTo>
                <a:lnTo>
                  <a:pt x="163" y="426"/>
                </a:lnTo>
                <a:lnTo>
                  <a:pt x="151" y="426"/>
                </a:lnTo>
                <a:lnTo>
                  <a:pt x="147" y="426"/>
                </a:lnTo>
                <a:lnTo>
                  <a:pt x="138" y="426"/>
                </a:lnTo>
                <a:lnTo>
                  <a:pt x="130" y="426"/>
                </a:lnTo>
                <a:lnTo>
                  <a:pt x="129" y="426"/>
                </a:lnTo>
                <a:lnTo>
                  <a:pt x="119" y="426"/>
                </a:lnTo>
                <a:lnTo>
                  <a:pt x="105" y="426"/>
                </a:lnTo>
                <a:lnTo>
                  <a:pt x="102" y="426"/>
                </a:lnTo>
                <a:lnTo>
                  <a:pt x="92" y="424"/>
                </a:lnTo>
                <a:lnTo>
                  <a:pt x="79" y="424"/>
                </a:lnTo>
                <a:lnTo>
                  <a:pt x="73" y="424"/>
                </a:lnTo>
                <a:lnTo>
                  <a:pt x="69" y="424"/>
                </a:lnTo>
                <a:lnTo>
                  <a:pt x="56" y="424"/>
                </a:lnTo>
                <a:lnTo>
                  <a:pt x="47" y="424"/>
                </a:lnTo>
                <a:lnTo>
                  <a:pt x="38" y="424"/>
                </a:lnTo>
                <a:lnTo>
                  <a:pt x="25" y="424"/>
                </a:lnTo>
                <a:lnTo>
                  <a:pt x="20" y="424"/>
                </a:lnTo>
                <a:lnTo>
                  <a:pt x="12" y="424"/>
                </a:lnTo>
                <a:lnTo>
                  <a:pt x="0" y="424"/>
                </a:lnTo>
                <a:lnTo>
                  <a:pt x="0" y="412"/>
                </a:lnTo>
                <a:lnTo>
                  <a:pt x="0" y="407"/>
                </a:lnTo>
                <a:lnTo>
                  <a:pt x="0" y="404"/>
                </a:lnTo>
                <a:lnTo>
                  <a:pt x="0" y="399"/>
                </a:lnTo>
                <a:lnTo>
                  <a:pt x="0" y="395"/>
                </a:lnTo>
                <a:lnTo>
                  <a:pt x="0" y="392"/>
                </a:lnTo>
                <a:lnTo>
                  <a:pt x="0" y="386"/>
                </a:lnTo>
                <a:lnTo>
                  <a:pt x="0" y="384"/>
                </a:lnTo>
                <a:lnTo>
                  <a:pt x="0" y="373"/>
                </a:lnTo>
                <a:lnTo>
                  <a:pt x="0" y="370"/>
                </a:lnTo>
                <a:lnTo>
                  <a:pt x="0" y="362"/>
                </a:lnTo>
                <a:lnTo>
                  <a:pt x="0" y="360"/>
                </a:lnTo>
                <a:lnTo>
                  <a:pt x="0" y="356"/>
                </a:lnTo>
                <a:lnTo>
                  <a:pt x="0" y="350"/>
                </a:lnTo>
                <a:lnTo>
                  <a:pt x="0" y="348"/>
                </a:lnTo>
                <a:lnTo>
                  <a:pt x="0" y="344"/>
                </a:lnTo>
                <a:lnTo>
                  <a:pt x="0" y="338"/>
                </a:lnTo>
                <a:lnTo>
                  <a:pt x="0" y="326"/>
                </a:lnTo>
                <a:lnTo>
                  <a:pt x="0" y="318"/>
                </a:lnTo>
                <a:lnTo>
                  <a:pt x="0" y="310"/>
                </a:lnTo>
                <a:lnTo>
                  <a:pt x="0" y="303"/>
                </a:lnTo>
                <a:lnTo>
                  <a:pt x="0" y="291"/>
                </a:lnTo>
                <a:lnTo>
                  <a:pt x="0" y="287"/>
                </a:lnTo>
                <a:lnTo>
                  <a:pt x="0" y="263"/>
                </a:lnTo>
                <a:lnTo>
                  <a:pt x="0" y="251"/>
                </a:lnTo>
                <a:lnTo>
                  <a:pt x="0" y="239"/>
                </a:lnTo>
                <a:lnTo>
                  <a:pt x="0" y="233"/>
                </a:lnTo>
                <a:lnTo>
                  <a:pt x="0" y="232"/>
                </a:lnTo>
                <a:lnTo>
                  <a:pt x="0" y="226"/>
                </a:lnTo>
                <a:lnTo>
                  <a:pt x="0" y="222"/>
                </a:lnTo>
                <a:lnTo>
                  <a:pt x="0" y="211"/>
                </a:lnTo>
                <a:lnTo>
                  <a:pt x="0" y="207"/>
                </a:lnTo>
                <a:lnTo>
                  <a:pt x="0" y="201"/>
                </a:lnTo>
                <a:lnTo>
                  <a:pt x="0" y="194"/>
                </a:lnTo>
                <a:lnTo>
                  <a:pt x="0" y="192"/>
                </a:lnTo>
                <a:lnTo>
                  <a:pt x="0" y="189"/>
                </a:lnTo>
                <a:lnTo>
                  <a:pt x="0" y="176"/>
                </a:lnTo>
                <a:lnTo>
                  <a:pt x="0" y="171"/>
                </a:lnTo>
                <a:lnTo>
                  <a:pt x="0" y="167"/>
                </a:lnTo>
                <a:lnTo>
                  <a:pt x="0" y="164"/>
                </a:lnTo>
                <a:lnTo>
                  <a:pt x="0" y="152"/>
                </a:lnTo>
                <a:lnTo>
                  <a:pt x="0" y="140"/>
                </a:lnTo>
                <a:lnTo>
                  <a:pt x="0" y="130"/>
                </a:lnTo>
                <a:lnTo>
                  <a:pt x="0" y="126"/>
                </a:lnTo>
                <a:lnTo>
                  <a:pt x="2" y="126"/>
                </a:lnTo>
                <a:lnTo>
                  <a:pt x="2" y="124"/>
                </a:lnTo>
                <a:lnTo>
                  <a:pt x="2" y="112"/>
                </a:lnTo>
                <a:lnTo>
                  <a:pt x="2" y="109"/>
                </a:lnTo>
                <a:lnTo>
                  <a:pt x="2" y="106"/>
                </a:lnTo>
                <a:lnTo>
                  <a:pt x="2" y="101"/>
                </a:lnTo>
                <a:lnTo>
                  <a:pt x="2" y="96"/>
                </a:lnTo>
                <a:lnTo>
                  <a:pt x="2" y="90"/>
                </a:lnTo>
                <a:lnTo>
                  <a:pt x="2" y="83"/>
                </a:lnTo>
                <a:lnTo>
                  <a:pt x="2" y="78"/>
                </a:lnTo>
                <a:lnTo>
                  <a:pt x="2" y="72"/>
                </a:lnTo>
                <a:lnTo>
                  <a:pt x="2" y="65"/>
                </a:lnTo>
                <a:lnTo>
                  <a:pt x="2" y="58"/>
                </a:lnTo>
                <a:lnTo>
                  <a:pt x="2" y="52"/>
                </a:lnTo>
                <a:lnTo>
                  <a:pt x="2" y="46"/>
                </a:lnTo>
                <a:lnTo>
                  <a:pt x="2" y="39"/>
                </a:lnTo>
                <a:lnTo>
                  <a:pt x="2" y="32"/>
                </a:lnTo>
                <a:lnTo>
                  <a:pt x="2" y="28"/>
                </a:lnTo>
                <a:lnTo>
                  <a:pt x="2" y="20"/>
                </a:lnTo>
                <a:lnTo>
                  <a:pt x="2" y="9"/>
                </a:lnTo>
                <a:lnTo>
                  <a:pt x="2" y="4"/>
                </a:lnTo>
                <a:lnTo>
                  <a:pt x="3" y="4"/>
                </a:lnTo>
                <a:lnTo>
                  <a:pt x="9" y="4"/>
                </a:lnTo>
                <a:lnTo>
                  <a:pt x="14" y="4"/>
                </a:lnTo>
                <a:lnTo>
                  <a:pt x="16" y="4"/>
                </a:lnTo>
                <a:lnTo>
                  <a:pt x="19" y="4"/>
                </a:lnTo>
                <a:lnTo>
                  <a:pt x="26" y="4"/>
                </a:lnTo>
                <a:lnTo>
                  <a:pt x="28" y="4"/>
                </a:lnTo>
                <a:lnTo>
                  <a:pt x="36" y="4"/>
                </a:lnTo>
                <a:lnTo>
                  <a:pt x="38" y="4"/>
                </a:lnTo>
                <a:lnTo>
                  <a:pt x="39" y="4"/>
                </a:lnTo>
                <a:lnTo>
                  <a:pt x="43" y="4"/>
                </a:lnTo>
                <a:lnTo>
                  <a:pt x="50" y="4"/>
                </a:lnTo>
                <a:lnTo>
                  <a:pt x="52" y="4"/>
                </a:lnTo>
                <a:lnTo>
                  <a:pt x="62" y="4"/>
                </a:lnTo>
                <a:lnTo>
                  <a:pt x="65" y="4"/>
                </a:lnTo>
                <a:lnTo>
                  <a:pt x="75" y="4"/>
                </a:lnTo>
                <a:lnTo>
                  <a:pt x="76" y="3"/>
                </a:lnTo>
                <a:lnTo>
                  <a:pt x="80" y="3"/>
                </a:lnTo>
                <a:lnTo>
                  <a:pt x="81" y="3"/>
                </a:lnTo>
                <a:lnTo>
                  <a:pt x="84" y="3"/>
                </a:lnTo>
                <a:lnTo>
                  <a:pt x="87" y="3"/>
                </a:lnTo>
                <a:lnTo>
                  <a:pt x="89" y="3"/>
                </a:lnTo>
                <a:lnTo>
                  <a:pt x="94" y="3"/>
                </a:lnTo>
                <a:lnTo>
                  <a:pt x="95" y="3"/>
                </a:lnTo>
                <a:lnTo>
                  <a:pt x="98" y="3"/>
                </a:lnTo>
                <a:lnTo>
                  <a:pt x="102" y="3"/>
                </a:lnTo>
                <a:lnTo>
                  <a:pt x="105" y="3"/>
                </a:lnTo>
                <a:lnTo>
                  <a:pt x="109" y="3"/>
                </a:lnTo>
                <a:lnTo>
                  <a:pt x="112" y="3"/>
                </a:lnTo>
                <a:lnTo>
                  <a:pt x="113" y="3"/>
                </a:lnTo>
                <a:lnTo>
                  <a:pt x="124" y="3"/>
                </a:lnTo>
                <a:lnTo>
                  <a:pt x="126" y="3"/>
                </a:lnTo>
                <a:lnTo>
                  <a:pt x="130" y="3"/>
                </a:lnTo>
                <a:lnTo>
                  <a:pt x="135" y="3"/>
                </a:lnTo>
                <a:lnTo>
                  <a:pt x="136" y="3"/>
                </a:lnTo>
                <a:lnTo>
                  <a:pt x="138" y="3"/>
                </a:lnTo>
                <a:lnTo>
                  <a:pt x="141" y="3"/>
                </a:lnTo>
                <a:lnTo>
                  <a:pt x="145" y="3"/>
                </a:lnTo>
                <a:lnTo>
                  <a:pt x="148" y="3"/>
                </a:lnTo>
                <a:lnTo>
                  <a:pt x="150" y="3"/>
                </a:lnTo>
                <a:lnTo>
                  <a:pt x="160" y="3"/>
                </a:lnTo>
                <a:lnTo>
                  <a:pt x="162" y="3"/>
                </a:lnTo>
                <a:lnTo>
                  <a:pt x="166" y="3"/>
                </a:lnTo>
                <a:lnTo>
                  <a:pt x="173" y="3"/>
                </a:lnTo>
                <a:lnTo>
                  <a:pt x="175" y="3"/>
                </a:lnTo>
                <a:lnTo>
                  <a:pt x="179" y="3"/>
                </a:lnTo>
                <a:lnTo>
                  <a:pt x="184" y="3"/>
                </a:lnTo>
                <a:lnTo>
                  <a:pt x="188" y="3"/>
                </a:lnTo>
                <a:lnTo>
                  <a:pt x="190" y="3"/>
                </a:lnTo>
                <a:lnTo>
                  <a:pt x="196" y="3"/>
                </a:lnTo>
                <a:lnTo>
                  <a:pt x="199" y="3"/>
                </a:lnTo>
                <a:lnTo>
                  <a:pt x="210" y="3"/>
                </a:lnTo>
                <a:lnTo>
                  <a:pt x="212" y="3"/>
                </a:lnTo>
                <a:lnTo>
                  <a:pt x="216" y="3"/>
                </a:lnTo>
                <a:lnTo>
                  <a:pt x="222" y="3"/>
                </a:lnTo>
                <a:lnTo>
                  <a:pt x="224" y="3"/>
                </a:lnTo>
                <a:lnTo>
                  <a:pt x="227" y="3"/>
                </a:lnTo>
                <a:lnTo>
                  <a:pt x="234" y="3"/>
                </a:lnTo>
                <a:lnTo>
                  <a:pt x="236" y="3"/>
                </a:lnTo>
                <a:lnTo>
                  <a:pt x="243" y="3"/>
                </a:lnTo>
                <a:lnTo>
                  <a:pt x="247" y="3"/>
                </a:lnTo>
                <a:lnTo>
                  <a:pt x="249" y="3"/>
                </a:lnTo>
                <a:lnTo>
                  <a:pt x="255" y="3"/>
                </a:lnTo>
                <a:lnTo>
                  <a:pt x="258" y="3"/>
                </a:lnTo>
                <a:lnTo>
                  <a:pt x="261" y="3"/>
                </a:lnTo>
                <a:lnTo>
                  <a:pt x="265" y="3"/>
                </a:lnTo>
                <a:lnTo>
                  <a:pt x="266" y="3"/>
                </a:lnTo>
                <a:lnTo>
                  <a:pt x="270" y="3"/>
                </a:lnTo>
                <a:lnTo>
                  <a:pt x="274" y="3"/>
                </a:lnTo>
                <a:lnTo>
                  <a:pt x="283" y="3"/>
                </a:lnTo>
                <a:lnTo>
                  <a:pt x="285" y="3"/>
                </a:lnTo>
                <a:lnTo>
                  <a:pt x="290" y="3"/>
                </a:lnTo>
                <a:lnTo>
                  <a:pt x="292" y="2"/>
                </a:lnTo>
                <a:lnTo>
                  <a:pt x="295" y="2"/>
                </a:lnTo>
                <a:lnTo>
                  <a:pt x="298" y="2"/>
                </a:lnTo>
                <a:lnTo>
                  <a:pt x="304" y="2"/>
                </a:lnTo>
                <a:lnTo>
                  <a:pt x="307" y="2"/>
                </a:lnTo>
                <a:lnTo>
                  <a:pt x="310" y="2"/>
                </a:lnTo>
                <a:lnTo>
                  <a:pt x="316" y="2"/>
                </a:lnTo>
                <a:lnTo>
                  <a:pt x="320" y="2"/>
                </a:lnTo>
                <a:lnTo>
                  <a:pt x="323" y="2"/>
                </a:lnTo>
                <a:lnTo>
                  <a:pt x="328" y="2"/>
                </a:lnTo>
                <a:lnTo>
                  <a:pt x="331" y="2"/>
                </a:lnTo>
                <a:lnTo>
                  <a:pt x="333" y="2"/>
                </a:lnTo>
                <a:lnTo>
                  <a:pt x="335" y="2"/>
                </a:lnTo>
                <a:lnTo>
                  <a:pt x="344" y="2"/>
                </a:lnTo>
                <a:lnTo>
                  <a:pt x="347" y="2"/>
                </a:lnTo>
                <a:lnTo>
                  <a:pt x="350" y="2"/>
                </a:lnTo>
                <a:lnTo>
                  <a:pt x="353" y="2"/>
                </a:lnTo>
                <a:lnTo>
                  <a:pt x="356" y="2"/>
                </a:lnTo>
                <a:lnTo>
                  <a:pt x="359" y="2"/>
                </a:lnTo>
                <a:lnTo>
                  <a:pt x="369" y="2"/>
                </a:lnTo>
                <a:lnTo>
                  <a:pt x="371" y="2"/>
                </a:lnTo>
                <a:lnTo>
                  <a:pt x="378" y="2"/>
                </a:lnTo>
                <a:lnTo>
                  <a:pt x="381" y="2"/>
                </a:lnTo>
                <a:lnTo>
                  <a:pt x="390" y="2"/>
                </a:lnTo>
                <a:lnTo>
                  <a:pt x="397" y="2"/>
                </a:lnTo>
                <a:lnTo>
                  <a:pt x="409" y="2"/>
                </a:lnTo>
                <a:lnTo>
                  <a:pt x="417" y="2"/>
                </a:lnTo>
                <a:lnTo>
                  <a:pt x="421" y="2"/>
                </a:lnTo>
                <a:lnTo>
                  <a:pt x="423" y="2"/>
                </a:lnTo>
                <a:lnTo>
                  <a:pt x="426" y="2"/>
                </a:lnTo>
                <a:lnTo>
                  <a:pt x="430" y="2"/>
                </a:lnTo>
                <a:lnTo>
                  <a:pt x="434" y="2"/>
                </a:lnTo>
                <a:lnTo>
                  <a:pt x="442" y="2"/>
                </a:lnTo>
                <a:lnTo>
                  <a:pt x="445" y="2"/>
                </a:lnTo>
                <a:lnTo>
                  <a:pt x="452" y="2"/>
                </a:lnTo>
                <a:lnTo>
                  <a:pt x="456" y="2"/>
                </a:lnTo>
                <a:lnTo>
                  <a:pt x="481" y="1"/>
                </a:lnTo>
                <a:lnTo>
                  <a:pt x="498" y="1"/>
                </a:lnTo>
                <a:lnTo>
                  <a:pt x="508" y="1"/>
                </a:lnTo>
                <a:lnTo>
                  <a:pt x="519" y="1"/>
                </a:lnTo>
                <a:lnTo>
                  <a:pt x="529" y="1"/>
                </a:lnTo>
                <a:lnTo>
                  <a:pt x="531" y="1"/>
                </a:lnTo>
                <a:lnTo>
                  <a:pt x="537" y="1"/>
                </a:lnTo>
                <a:lnTo>
                  <a:pt x="554" y="1"/>
                </a:lnTo>
                <a:lnTo>
                  <a:pt x="556" y="1"/>
                </a:lnTo>
                <a:lnTo>
                  <a:pt x="562" y="1"/>
                </a:lnTo>
                <a:lnTo>
                  <a:pt x="570" y="1"/>
                </a:lnTo>
                <a:lnTo>
                  <a:pt x="577" y="1"/>
                </a:lnTo>
                <a:lnTo>
                  <a:pt x="580" y="1"/>
                </a:lnTo>
                <a:lnTo>
                  <a:pt x="589" y="1"/>
                </a:lnTo>
                <a:lnTo>
                  <a:pt x="601" y="1"/>
                </a:lnTo>
                <a:lnTo>
                  <a:pt x="604" y="1"/>
                </a:lnTo>
                <a:lnTo>
                  <a:pt x="614" y="1"/>
                </a:lnTo>
                <a:lnTo>
                  <a:pt x="618" y="1"/>
                </a:lnTo>
                <a:lnTo>
                  <a:pt x="620" y="1"/>
                </a:lnTo>
                <a:lnTo>
                  <a:pt x="624" y="1"/>
                </a:lnTo>
                <a:lnTo>
                  <a:pt x="626" y="1"/>
                </a:lnTo>
                <a:lnTo>
                  <a:pt x="630" y="1"/>
                </a:lnTo>
                <a:lnTo>
                  <a:pt x="636" y="1"/>
                </a:lnTo>
                <a:lnTo>
                  <a:pt x="639" y="1"/>
                </a:lnTo>
                <a:lnTo>
                  <a:pt x="642" y="1"/>
                </a:lnTo>
                <a:lnTo>
                  <a:pt x="652" y="0"/>
                </a:lnTo>
                <a:lnTo>
                  <a:pt x="654"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75" name="Freeform 179"/>
          <p:cNvSpPr>
            <a:spLocks/>
          </p:cNvSpPr>
          <p:nvPr/>
        </p:nvSpPr>
        <p:spPr bwMode="auto">
          <a:xfrm>
            <a:off x="3813175" y="1454150"/>
            <a:ext cx="935038" cy="604838"/>
          </a:xfrm>
          <a:custGeom>
            <a:avLst/>
            <a:gdLst>
              <a:gd name="T0" fmla="*/ 2147483646 w 648"/>
              <a:gd name="T1" fmla="*/ 2147483646 h 432"/>
              <a:gd name="T2" fmla="*/ 2147483646 w 648"/>
              <a:gd name="T3" fmla="*/ 2147483646 h 432"/>
              <a:gd name="T4" fmla="*/ 2147483646 w 648"/>
              <a:gd name="T5" fmla="*/ 2147483646 h 432"/>
              <a:gd name="T6" fmla="*/ 2147483646 w 648"/>
              <a:gd name="T7" fmla="*/ 2147483646 h 432"/>
              <a:gd name="T8" fmla="*/ 2147483646 w 648"/>
              <a:gd name="T9" fmla="*/ 2147483646 h 432"/>
              <a:gd name="T10" fmla="*/ 2147483646 w 648"/>
              <a:gd name="T11" fmla="*/ 2147483646 h 432"/>
              <a:gd name="T12" fmla="*/ 2147483646 w 648"/>
              <a:gd name="T13" fmla="*/ 2147483646 h 432"/>
              <a:gd name="T14" fmla="*/ 2147483646 w 648"/>
              <a:gd name="T15" fmla="*/ 2147483646 h 432"/>
              <a:gd name="T16" fmla="*/ 2147483646 w 648"/>
              <a:gd name="T17" fmla="*/ 2147483646 h 432"/>
              <a:gd name="T18" fmla="*/ 2147483646 w 648"/>
              <a:gd name="T19" fmla="*/ 2147483646 h 432"/>
              <a:gd name="T20" fmla="*/ 2147483646 w 648"/>
              <a:gd name="T21" fmla="*/ 2147483646 h 432"/>
              <a:gd name="T22" fmla="*/ 2147483646 w 648"/>
              <a:gd name="T23" fmla="*/ 2147483646 h 432"/>
              <a:gd name="T24" fmla="*/ 2147483646 w 648"/>
              <a:gd name="T25" fmla="*/ 2147483646 h 432"/>
              <a:gd name="T26" fmla="*/ 2147483646 w 648"/>
              <a:gd name="T27" fmla="*/ 2147483646 h 432"/>
              <a:gd name="T28" fmla="*/ 2147483646 w 648"/>
              <a:gd name="T29" fmla="*/ 2147483646 h 432"/>
              <a:gd name="T30" fmla="*/ 2147483646 w 648"/>
              <a:gd name="T31" fmla="*/ 2147483646 h 432"/>
              <a:gd name="T32" fmla="*/ 2147483646 w 648"/>
              <a:gd name="T33" fmla="*/ 2147483646 h 432"/>
              <a:gd name="T34" fmla="*/ 2147483646 w 648"/>
              <a:gd name="T35" fmla="*/ 2147483646 h 432"/>
              <a:gd name="T36" fmla="*/ 2147483646 w 648"/>
              <a:gd name="T37" fmla="*/ 2147483646 h 432"/>
              <a:gd name="T38" fmla="*/ 2147483646 w 648"/>
              <a:gd name="T39" fmla="*/ 2147483646 h 432"/>
              <a:gd name="T40" fmla="*/ 2147483646 w 648"/>
              <a:gd name="T41" fmla="*/ 2147483646 h 432"/>
              <a:gd name="T42" fmla="*/ 2147483646 w 648"/>
              <a:gd name="T43" fmla="*/ 2147483646 h 432"/>
              <a:gd name="T44" fmla="*/ 2147483646 w 648"/>
              <a:gd name="T45" fmla="*/ 2147483646 h 432"/>
              <a:gd name="T46" fmla="*/ 2147483646 w 648"/>
              <a:gd name="T47" fmla="*/ 2147483646 h 432"/>
              <a:gd name="T48" fmla="*/ 2147483646 w 648"/>
              <a:gd name="T49" fmla="*/ 2147483646 h 432"/>
              <a:gd name="T50" fmla="*/ 2147483646 w 648"/>
              <a:gd name="T51" fmla="*/ 2147483646 h 432"/>
              <a:gd name="T52" fmla="*/ 2147483646 w 648"/>
              <a:gd name="T53" fmla="*/ 2147483646 h 432"/>
              <a:gd name="T54" fmla="*/ 2147483646 w 648"/>
              <a:gd name="T55" fmla="*/ 2147483646 h 432"/>
              <a:gd name="T56" fmla="*/ 2147483646 w 648"/>
              <a:gd name="T57" fmla="*/ 2147483646 h 432"/>
              <a:gd name="T58" fmla="*/ 2147483646 w 648"/>
              <a:gd name="T59" fmla="*/ 2147483646 h 432"/>
              <a:gd name="T60" fmla="*/ 0 w 648"/>
              <a:gd name="T61" fmla="*/ 2147483646 h 432"/>
              <a:gd name="T62" fmla="*/ 0 w 648"/>
              <a:gd name="T63" fmla="*/ 2147483646 h 432"/>
              <a:gd name="T64" fmla="*/ 0 w 648"/>
              <a:gd name="T65" fmla="*/ 2147483646 h 432"/>
              <a:gd name="T66" fmla="*/ 0 w 648"/>
              <a:gd name="T67" fmla="*/ 2147483646 h 432"/>
              <a:gd name="T68" fmla="*/ 0 w 648"/>
              <a:gd name="T69" fmla="*/ 2147483646 h 432"/>
              <a:gd name="T70" fmla="*/ 0 w 648"/>
              <a:gd name="T71" fmla="*/ 2147483646 h 432"/>
              <a:gd name="T72" fmla="*/ 2147483646 w 648"/>
              <a:gd name="T73" fmla="*/ 2147483646 h 432"/>
              <a:gd name="T74" fmla="*/ 2147483646 w 648"/>
              <a:gd name="T75" fmla="*/ 2147483646 h 432"/>
              <a:gd name="T76" fmla="*/ 2147483646 w 648"/>
              <a:gd name="T77" fmla="*/ 2147483646 h 432"/>
              <a:gd name="T78" fmla="*/ 2147483646 w 648"/>
              <a:gd name="T79" fmla="*/ 2147483646 h 432"/>
              <a:gd name="T80" fmla="*/ 2147483646 w 648"/>
              <a:gd name="T81" fmla="*/ 2147483646 h 432"/>
              <a:gd name="T82" fmla="*/ 2147483646 w 648"/>
              <a:gd name="T83" fmla="*/ 2147483646 h 432"/>
              <a:gd name="T84" fmla="*/ 2147483646 w 648"/>
              <a:gd name="T85" fmla="*/ 2147483646 h 432"/>
              <a:gd name="T86" fmla="*/ 2147483646 w 648"/>
              <a:gd name="T87" fmla="*/ 2147483646 h 432"/>
              <a:gd name="T88" fmla="*/ 2147483646 w 648"/>
              <a:gd name="T89" fmla="*/ 2147483646 h 432"/>
              <a:gd name="T90" fmla="*/ 2147483646 w 648"/>
              <a:gd name="T91" fmla="*/ 2147483646 h 432"/>
              <a:gd name="T92" fmla="*/ 2147483646 w 648"/>
              <a:gd name="T93" fmla="*/ 2147483646 h 432"/>
              <a:gd name="T94" fmla="*/ 2147483646 w 648"/>
              <a:gd name="T95" fmla="*/ 2147483646 h 432"/>
              <a:gd name="T96" fmla="*/ 2147483646 w 648"/>
              <a:gd name="T97" fmla="*/ 2147483646 h 432"/>
              <a:gd name="T98" fmla="*/ 2147483646 w 648"/>
              <a:gd name="T99" fmla="*/ 2147483646 h 432"/>
              <a:gd name="T100" fmla="*/ 2147483646 w 648"/>
              <a:gd name="T101" fmla="*/ 2147483646 h 432"/>
              <a:gd name="T102" fmla="*/ 2147483646 w 648"/>
              <a:gd name="T103" fmla="*/ 2147483646 h 432"/>
              <a:gd name="T104" fmla="*/ 2147483646 w 648"/>
              <a:gd name="T105" fmla="*/ 2147483646 h 432"/>
              <a:gd name="T106" fmla="*/ 2147483646 w 648"/>
              <a:gd name="T107" fmla="*/ 0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432"/>
              <a:gd name="T164" fmla="*/ 648 w 648"/>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432">
                <a:moveTo>
                  <a:pt x="587" y="0"/>
                </a:moveTo>
                <a:lnTo>
                  <a:pt x="611" y="2"/>
                </a:lnTo>
                <a:lnTo>
                  <a:pt x="618" y="2"/>
                </a:lnTo>
                <a:lnTo>
                  <a:pt x="621" y="2"/>
                </a:lnTo>
                <a:lnTo>
                  <a:pt x="626" y="2"/>
                </a:lnTo>
                <a:lnTo>
                  <a:pt x="633" y="2"/>
                </a:lnTo>
                <a:lnTo>
                  <a:pt x="638" y="2"/>
                </a:lnTo>
                <a:lnTo>
                  <a:pt x="640" y="2"/>
                </a:lnTo>
                <a:lnTo>
                  <a:pt x="644" y="2"/>
                </a:lnTo>
                <a:lnTo>
                  <a:pt x="647" y="2"/>
                </a:lnTo>
                <a:lnTo>
                  <a:pt x="645" y="5"/>
                </a:lnTo>
                <a:lnTo>
                  <a:pt x="647" y="19"/>
                </a:lnTo>
                <a:lnTo>
                  <a:pt x="647" y="26"/>
                </a:lnTo>
                <a:lnTo>
                  <a:pt x="645" y="32"/>
                </a:lnTo>
                <a:lnTo>
                  <a:pt x="647" y="36"/>
                </a:lnTo>
                <a:lnTo>
                  <a:pt x="647" y="38"/>
                </a:lnTo>
                <a:lnTo>
                  <a:pt x="647" y="51"/>
                </a:lnTo>
                <a:lnTo>
                  <a:pt x="647" y="54"/>
                </a:lnTo>
                <a:lnTo>
                  <a:pt x="645" y="64"/>
                </a:lnTo>
                <a:lnTo>
                  <a:pt x="645" y="66"/>
                </a:lnTo>
                <a:lnTo>
                  <a:pt x="645" y="71"/>
                </a:lnTo>
                <a:lnTo>
                  <a:pt x="645" y="75"/>
                </a:lnTo>
                <a:lnTo>
                  <a:pt x="645" y="83"/>
                </a:lnTo>
                <a:lnTo>
                  <a:pt x="645" y="88"/>
                </a:lnTo>
                <a:lnTo>
                  <a:pt x="645" y="96"/>
                </a:lnTo>
                <a:lnTo>
                  <a:pt x="645" y="102"/>
                </a:lnTo>
                <a:lnTo>
                  <a:pt x="645" y="105"/>
                </a:lnTo>
                <a:lnTo>
                  <a:pt x="645" y="114"/>
                </a:lnTo>
                <a:lnTo>
                  <a:pt x="645" y="127"/>
                </a:lnTo>
                <a:lnTo>
                  <a:pt x="645" y="141"/>
                </a:lnTo>
                <a:lnTo>
                  <a:pt x="645" y="154"/>
                </a:lnTo>
                <a:lnTo>
                  <a:pt x="645" y="172"/>
                </a:lnTo>
                <a:lnTo>
                  <a:pt x="645" y="176"/>
                </a:lnTo>
                <a:lnTo>
                  <a:pt x="645" y="184"/>
                </a:lnTo>
                <a:lnTo>
                  <a:pt x="645" y="195"/>
                </a:lnTo>
                <a:lnTo>
                  <a:pt x="645" y="200"/>
                </a:lnTo>
                <a:lnTo>
                  <a:pt x="645" y="207"/>
                </a:lnTo>
                <a:lnTo>
                  <a:pt x="645" y="213"/>
                </a:lnTo>
                <a:lnTo>
                  <a:pt x="645" y="220"/>
                </a:lnTo>
                <a:lnTo>
                  <a:pt x="645" y="226"/>
                </a:lnTo>
                <a:lnTo>
                  <a:pt x="645" y="229"/>
                </a:lnTo>
                <a:lnTo>
                  <a:pt x="645" y="240"/>
                </a:lnTo>
                <a:lnTo>
                  <a:pt x="645" y="246"/>
                </a:lnTo>
                <a:lnTo>
                  <a:pt x="645" y="251"/>
                </a:lnTo>
                <a:lnTo>
                  <a:pt x="645" y="254"/>
                </a:lnTo>
                <a:lnTo>
                  <a:pt x="645" y="262"/>
                </a:lnTo>
                <a:lnTo>
                  <a:pt x="645" y="271"/>
                </a:lnTo>
                <a:lnTo>
                  <a:pt x="645" y="275"/>
                </a:lnTo>
                <a:lnTo>
                  <a:pt x="645" y="282"/>
                </a:lnTo>
                <a:lnTo>
                  <a:pt x="645" y="289"/>
                </a:lnTo>
                <a:lnTo>
                  <a:pt x="645" y="307"/>
                </a:lnTo>
                <a:lnTo>
                  <a:pt x="645" y="313"/>
                </a:lnTo>
                <a:lnTo>
                  <a:pt x="645" y="330"/>
                </a:lnTo>
                <a:lnTo>
                  <a:pt x="645" y="332"/>
                </a:lnTo>
                <a:lnTo>
                  <a:pt x="645" y="337"/>
                </a:lnTo>
                <a:lnTo>
                  <a:pt x="645" y="342"/>
                </a:lnTo>
                <a:lnTo>
                  <a:pt x="645" y="344"/>
                </a:lnTo>
                <a:lnTo>
                  <a:pt x="645" y="350"/>
                </a:lnTo>
                <a:lnTo>
                  <a:pt x="645" y="355"/>
                </a:lnTo>
                <a:lnTo>
                  <a:pt x="645" y="361"/>
                </a:lnTo>
                <a:lnTo>
                  <a:pt x="645" y="374"/>
                </a:lnTo>
                <a:lnTo>
                  <a:pt x="645" y="378"/>
                </a:lnTo>
                <a:lnTo>
                  <a:pt x="645" y="390"/>
                </a:lnTo>
                <a:lnTo>
                  <a:pt x="645" y="393"/>
                </a:lnTo>
                <a:lnTo>
                  <a:pt x="645" y="399"/>
                </a:lnTo>
                <a:lnTo>
                  <a:pt x="645" y="401"/>
                </a:lnTo>
                <a:lnTo>
                  <a:pt x="645" y="406"/>
                </a:lnTo>
                <a:lnTo>
                  <a:pt x="645" y="411"/>
                </a:lnTo>
                <a:lnTo>
                  <a:pt x="645" y="416"/>
                </a:lnTo>
                <a:lnTo>
                  <a:pt x="645" y="418"/>
                </a:lnTo>
                <a:lnTo>
                  <a:pt x="645" y="424"/>
                </a:lnTo>
                <a:lnTo>
                  <a:pt x="645" y="431"/>
                </a:lnTo>
                <a:lnTo>
                  <a:pt x="638" y="431"/>
                </a:lnTo>
                <a:lnTo>
                  <a:pt x="632" y="431"/>
                </a:lnTo>
                <a:lnTo>
                  <a:pt x="631" y="431"/>
                </a:lnTo>
                <a:lnTo>
                  <a:pt x="626" y="431"/>
                </a:lnTo>
                <a:lnTo>
                  <a:pt x="623" y="431"/>
                </a:lnTo>
                <a:lnTo>
                  <a:pt x="620" y="431"/>
                </a:lnTo>
                <a:lnTo>
                  <a:pt x="618" y="431"/>
                </a:lnTo>
                <a:lnTo>
                  <a:pt x="615" y="431"/>
                </a:lnTo>
                <a:lnTo>
                  <a:pt x="610" y="431"/>
                </a:lnTo>
                <a:lnTo>
                  <a:pt x="606" y="431"/>
                </a:lnTo>
                <a:lnTo>
                  <a:pt x="604" y="431"/>
                </a:lnTo>
                <a:lnTo>
                  <a:pt x="601" y="431"/>
                </a:lnTo>
                <a:lnTo>
                  <a:pt x="589" y="431"/>
                </a:lnTo>
                <a:lnTo>
                  <a:pt x="587" y="431"/>
                </a:lnTo>
                <a:lnTo>
                  <a:pt x="582" y="431"/>
                </a:lnTo>
                <a:lnTo>
                  <a:pt x="579" y="431"/>
                </a:lnTo>
                <a:lnTo>
                  <a:pt x="574" y="431"/>
                </a:lnTo>
                <a:lnTo>
                  <a:pt x="569" y="431"/>
                </a:lnTo>
                <a:lnTo>
                  <a:pt x="568" y="431"/>
                </a:lnTo>
                <a:lnTo>
                  <a:pt x="561" y="431"/>
                </a:lnTo>
                <a:lnTo>
                  <a:pt x="557" y="431"/>
                </a:lnTo>
                <a:lnTo>
                  <a:pt x="549" y="431"/>
                </a:lnTo>
                <a:lnTo>
                  <a:pt x="547" y="431"/>
                </a:lnTo>
                <a:lnTo>
                  <a:pt x="544" y="431"/>
                </a:lnTo>
                <a:lnTo>
                  <a:pt x="542" y="431"/>
                </a:lnTo>
                <a:lnTo>
                  <a:pt x="540" y="431"/>
                </a:lnTo>
                <a:lnTo>
                  <a:pt x="536" y="431"/>
                </a:lnTo>
                <a:lnTo>
                  <a:pt x="534" y="431"/>
                </a:lnTo>
                <a:lnTo>
                  <a:pt x="532" y="431"/>
                </a:lnTo>
                <a:lnTo>
                  <a:pt x="531" y="431"/>
                </a:lnTo>
                <a:lnTo>
                  <a:pt x="528" y="431"/>
                </a:lnTo>
                <a:lnTo>
                  <a:pt x="524" y="431"/>
                </a:lnTo>
                <a:lnTo>
                  <a:pt x="514" y="431"/>
                </a:lnTo>
                <a:lnTo>
                  <a:pt x="511" y="431"/>
                </a:lnTo>
                <a:lnTo>
                  <a:pt x="508" y="431"/>
                </a:lnTo>
                <a:lnTo>
                  <a:pt x="500" y="431"/>
                </a:lnTo>
                <a:lnTo>
                  <a:pt x="486" y="431"/>
                </a:lnTo>
                <a:lnTo>
                  <a:pt x="479" y="431"/>
                </a:lnTo>
                <a:lnTo>
                  <a:pt x="475" y="431"/>
                </a:lnTo>
                <a:lnTo>
                  <a:pt x="458" y="431"/>
                </a:lnTo>
                <a:lnTo>
                  <a:pt x="453" y="431"/>
                </a:lnTo>
                <a:lnTo>
                  <a:pt x="448" y="431"/>
                </a:lnTo>
                <a:lnTo>
                  <a:pt x="437" y="431"/>
                </a:lnTo>
                <a:lnTo>
                  <a:pt x="436" y="431"/>
                </a:lnTo>
                <a:lnTo>
                  <a:pt x="434" y="431"/>
                </a:lnTo>
                <a:lnTo>
                  <a:pt x="428" y="431"/>
                </a:lnTo>
                <a:lnTo>
                  <a:pt x="420" y="431"/>
                </a:lnTo>
                <a:lnTo>
                  <a:pt x="415" y="431"/>
                </a:lnTo>
                <a:lnTo>
                  <a:pt x="413" y="431"/>
                </a:lnTo>
                <a:lnTo>
                  <a:pt x="410" y="431"/>
                </a:lnTo>
                <a:lnTo>
                  <a:pt x="408" y="431"/>
                </a:lnTo>
                <a:lnTo>
                  <a:pt x="406" y="431"/>
                </a:lnTo>
                <a:lnTo>
                  <a:pt x="390" y="431"/>
                </a:lnTo>
                <a:lnTo>
                  <a:pt x="369" y="431"/>
                </a:lnTo>
                <a:lnTo>
                  <a:pt x="366" y="431"/>
                </a:lnTo>
                <a:lnTo>
                  <a:pt x="362" y="431"/>
                </a:lnTo>
                <a:lnTo>
                  <a:pt x="347" y="431"/>
                </a:lnTo>
                <a:lnTo>
                  <a:pt x="343" y="431"/>
                </a:lnTo>
                <a:lnTo>
                  <a:pt x="330" y="431"/>
                </a:lnTo>
                <a:lnTo>
                  <a:pt x="323" y="431"/>
                </a:lnTo>
                <a:lnTo>
                  <a:pt x="315" y="431"/>
                </a:lnTo>
                <a:lnTo>
                  <a:pt x="312" y="431"/>
                </a:lnTo>
                <a:lnTo>
                  <a:pt x="299" y="431"/>
                </a:lnTo>
                <a:lnTo>
                  <a:pt x="292" y="431"/>
                </a:lnTo>
                <a:lnTo>
                  <a:pt x="288" y="431"/>
                </a:lnTo>
                <a:lnTo>
                  <a:pt x="276" y="431"/>
                </a:lnTo>
                <a:lnTo>
                  <a:pt x="275" y="431"/>
                </a:lnTo>
                <a:lnTo>
                  <a:pt x="271" y="431"/>
                </a:lnTo>
                <a:lnTo>
                  <a:pt x="255" y="431"/>
                </a:lnTo>
                <a:lnTo>
                  <a:pt x="250" y="431"/>
                </a:lnTo>
                <a:lnTo>
                  <a:pt x="245" y="431"/>
                </a:lnTo>
                <a:lnTo>
                  <a:pt x="229" y="431"/>
                </a:lnTo>
                <a:lnTo>
                  <a:pt x="213" y="431"/>
                </a:lnTo>
                <a:lnTo>
                  <a:pt x="206" y="431"/>
                </a:lnTo>
                <a:lnTo>
                  <a:pt x="201" y="431"/>
                </a:lnTo>
                <a:lnTo>
                  <a:pt x="189" y="431"/>
                </a:lnTo>
                <a:lnTo>
                  <a:pt x="182" y="431"/>
                </a:lnTo>
                <a:lnTo>
                  <a:pt x="167" y="431"/>
                </a:lnTo>
                <a:lnTo>
                  <a:pt x="166" y="431"/>
                </a:lnTo>
                <a:lnTo>
                  <a:pt x="156" y="431"/>
                </a:lnTo>
                <a:lnTo>
                  <a:pt x="129" y="431"/>
                </a:lnTo>
                <a:lnTo>
                  <a:pt x="126" y="431"/>
                </a:lnTo>
                <a:lnTo>
                  <a:pt x="102" y="431"/>
                </a:lnTo>
                <a:lnTo>
                  <a:pt x="100" y="431"/>
                </a:lnTo>
                <a:lnTo>
                  <a:pt x="88" y="431"/>
                </a:lnTo>
                <a:lnTo>
                  <a:pt x="84" y="431"/>
                </a:lnTo>
                <a:lnTo>
                  <a:pt x="73" y="431"/>
                </a:lnTo>
                <a:lnTo>
                  <a:pt x="70" y="431"/>
                </a:lnTo>
                <a:lnTo>
                  <a:pt x="68" y="431"/>
                </a:lnTo>
                <a:lnTo>
                  <a:pt x="66" y="431"/>
                </a:lnTo>
                <a:lnTo>
                  <a:pt x="64" y="431"/>
                </a:lnTo>
                <a:lnTo>
                  <a:pt x="61" y="431"/>
                </a:lnTo>
                <a:lnTo>
                  <a:pt x="60" y="431"/>
                </a:lnTo>
                <a:lnTo>
                  <a:pt x="55" y="431"/>
                </a:lnTo>
                <a:lnTo>
                  <a:pt x="53" y="431"/>
                </a:lnTo>
                <a:lnTo>
                  <a:pt x="50" y="431"/>
                </a:lnTo>
                <a:lnTo>
                  <a:pt x="47" y="431"/>
                </a:lnTo>
                <a:lnTo>
                  <a:pt x="44" y="431"/>
                </a:lnTo>
                <a:lnTo>
                  <a:pt x="40" y="431"/>
                </a:lnTo>
                <a:lnTo>
                  <a:pt x="39" y="431"/>
                </a:lnTo>
                <a:lnTo>
                  <a:pt x="34" y="431"/>
                </a:lnTo>
                <a:lnTo>
                  <a:pt x="33" y="431"/>
                </a:lnTo>
                <a:lnTo>
                  <a:pt x="30" y="431"/>
                </a:lnTo>
                <a:lnTo>
                  <a:pt x="28" y="431"/>
                </a:lnTo>
                <a:lnTo>
                  <a:pt x="24" y="431"/>
                </a:lnTo>
                <a:lnTo>
                  <a:pt x="22" y="431"/>
                </a:lnTo>
                <a:lnTo>
                  <a:pt x="13" y="431"/>
                </a:lnTo>
                <a:lnTo>
                  <a:pt x="8" y="431"/>
                </a:lnTo>
                <a:lnTo>
                  <a:pt x="3" y="431"/>
                </a:lnTo>
                <a:lnTo>
                  <a:pt x="0" y="431"/>
                </a:lnTo>
                <a:lnTo>
                  <a:pt x="0" y="425"/>
                </a:lnTo>
                <a:lnTo>
                  <a:pt x="0" y="417"/>
                </a:lnTo>
                <a:lnTo>
                  <a:pt x="0" y="410"/>
                </a:lnTo>
                <a:lnTo>
                  <a:pt x="0" y="406"/>
                </a:lnTo>
                <a:lnTo>
                  <a:pt x="0" y="393"/>
                </a:lnTo>
                <a:lnTo>
                  <a:pt x="0" y="390"/>
                </a:lnTo>
                <a:lnTo>
                  <a:pt x="0" y="381"/>
                </a:lnTo>
                <a:lnTo>
                  <a:pt x="0" y="368"/>
                </a:lnTo>
                <a:lnTo>
                  <a:pt x="0" y="360"/>
                </a:lnTo>
                <a:lnTo>
                  <a:pt x="0" y="355"/>
                </a:lnTo>
                <a:lnTo>
                  <a:pt x="0" y="340"/>
                </a:lnTo>
                <a:lnTo>
                  <a:pt x="0" y="337"/>
                </a:lnTo>
                <a:lnTo>
                  <a:pt x="0" y="335"/>
                </a:lnTo>
                <a:lnTo>
                  <a:pt x="0" y="331"/>
                </a:lnTo>
                <a:lnTo>
                  <a:pt x="0" y="323"/>
                </a:lnTo>
                <a:lnTo>
                  <a:pt x="0" y="318"/>
                </a:lnTo>
                <a:lnTo>
                  <a:pt x="0" y="315"/>
                </a:lnTo>
                <a:lnTo>
                  <a:pt x="0" y="313"/>
                </a:lnTo>
                <a:lnTo>
                  <a:pt x="0" y="298"/>
                </a:lnTo>
                <a:lnTo>
                  <a:pt x="0" y="292"/>
                </a:lnTo>
                <a:lnTo>
                  <a:pt x="0" y="286"/>
                </a:lnTo>
                <a:lnTo>
                  <a:pt x="0" y="284"/>
                </a:lnTo>
                <a:lnTo>
                  <a:pt x="0" y="277"/>
                </a:lnTo>
                <a:lnTo>
                  <a:pt x="0" y="243"/>
                </a:lnTo>
                <a:lnTo>
                  <a:pt x="0" y="238"/>
                </a:lnTo>
                <a:lnTo>
                  <a:pt x="0" y="231"/>
                </a:lnTo>
                <a:lnTo>
                  <a:pt x="0" y="220"/>
                </a:lnTo>
                <a:lnTo>
                  <a:pt x="0" y="216"/>
                </a:lnTo>
                <a:lnTo>
                  <a:pt x="0" y="207"/>
                </a:lnTo>
                <a:lnTo>
                  <a:pt x="0" y="195"/>
                </a:lnTo>
                <a:lnTo>
                  <a:pt x="0" y="189"/>
                </a:lnTo>
                <a:lnTo>
                  <a:pt x="0" y="181"/>
                </a:lnTo>
                <a:lnTo>
                  <a:pt x="0" y="168"/>
                </a:lnTo>
                <a:lnTo>
                  <a:pt x="0" y="157"/>
                </a:lnTo>
                <a:lnTo>
                  <a:pt x="0" y="145"/>
                </a:lnTo>
                <a:lnTo>
                  <a:pt x="0" y="132"/>
                </a:lnTo>
                <a:lnTo>
                  <a:pt x="6" y="132"/>
                </a:lnTo>
                <a:lnTo>
                  <a:pt x="6" y="120"/>
                </a:lnTo>
                <a:lnTo>
                  <a:pt x="6" y="114"/>
                </a:lnTo>
                <a:lnTo>
                  <a:pt x="6" y="110"/>
                </a:lnTo>
                <a:lnTo>
                  <a:pt x="6" y="107"/>
                </a:lnTo>
                <a:lnTo>
                  <a:pt x="6" y="95"/>
                </a:lnTo>
                <a:lnTo>
                  <a:pt x="6" y="82"/>
                </a:lnTo>
                <a:lnTo>
                  <a:pt x="6" y="73"/>
                </a:lnTo>
                <a:lnTo>
                  <a:pt x="6" y="70"/>
                </a:lnTo>
                <a:lnTo>
                  <a:pt x="6" y="57"/>
                </a:lnTo>
                <a:lnTo>
                  <a:pt x="6" y="45"/>
                </a:lnTo>
                <a:lnTo>
                  <a:pt x="6" y="39"/>
                </a:lnTo>
                <a:lnTo>
                  <a:pt x="6" y="34"/>
                </a:lnTo>
                <a:lnTo>
                  <a:pt x="6" y="21"/>
                </a:lnTo>
                <a:lnTo>
                  <a:pt x="6" y="11"/>
                </a:lnTo>
                <a:lnTo>
                  <a:pt x="6" y="4"/>
                </a:lnTo>
                <a:lnTo>
                  <a:pt x="17" y="4"/>
                </a:lnTo>
                <a:lnTo>
                  <a:pt x="22" y="4"/>
                </a:lnTo>
                <a:lnTo>
                  <a:pt x="25" y="4"/>
                </a:lnTo>
                <a:lnTo>
                  <a:pt x="29" y="4"/>
                </a:lnTo>
                <a:lnTo>
                  <a:pt x="33" y="4"/>
                </a:lnTo>
                <a:lnTo>
                  <a:pt x="41" y="4"/>
                </a:lnTo>
                <a:lnTo>
                  <a:pt x="47" y="4"/>
                </a:lnTo>
                <a:lnTo>
                  <a:pt x="55" y="4"/>
                </a:lnTo>
                <a:lnTo>
                  <a:pt x="58" y="4"/>
                </a:lnTo>
                <a:lnTo>
                  <a:pt x="62" y="4"/>
                </a:lnTo>
                <a:lnTo>
                  <a:pt x="67" y="4"/>
                </a:lnTo>
                <a:lnTo>
                  <a:pt x="71" y="4"/>
                </a:lnTo>
                <a:lnTo>
                  <a:pt x="89" y="4"/>
                </a:lnTo>
                <a:lnTo>
                  <a:pt x="95" y="4"/>
                </a:lnTo>
                <a:lnTo>
                  <a:pt x="100" y="4"/>
                </a:lnTo>
                <a:lnTo>
                  <a:pt x="128" y="3"/>
                </a:lnTo>
                <a:lnTo>
                  <a:pt x="132" y="3"/>
                </a:lnTo>
                <a:lnTo>
                  <a:pt x="133" y="3"/>
                </a:lnTo>
                <a:lnTo>
                  <a:pt x="148" y="4"/>
                </a:lnTo>
                <a:lnTo>
                  <a:pt x="176" y="3"/>
                </a:lnTo>
                <a:lnTo>
                  <a:pt x="189" y="3"/>
                </a:lnTo>
                <a:lnTo>
                  <a:pt x="192" y="3"/>
                </a:lnTo>
                <a:lnTo>
                  <a:pt x="201" y="3"/>
                </a:lnTo>
                <a:lnTo>
                  <a:pt x="213" y="3"/>
                </a:lnTo>
                <a:lnTo>
                  <a:pt x="217" y="3"/>
                </a:lnTo>
                <a:lnTo>
                  <a:pt x="218" y="3"/>
                </a:lnTo>
                <a:lnTo>
                  <a:pt x="222" y="3"/>
                </a:lnTo>
                <a:lnTo>
                  <a:pt x="225" y="3"/>
                </a:lnTo>
                <a:lnTo>
                  <a:pt x="228" y="3"/>
                </a:lnTo>
                <a:lnTo>
                  <a:pt x="236" y="3"/>
                </a:lnTo>
                <a:lnTo>
                  <a:pt x="242" y="3"/>
                </a:lnTo>
                <a:lnTo>
                  <a:pt x="246" y="3"/>
                </a:lnTo>
                <a:lnTo>
                  <a:pt x="255" y="3"/>
                </a:lnTo>
                <a:lnTo>
                  <a:pt x="265" y="3"/>
                </a:lnTo>
                <a:lnTo>
                  <a:pt x="272" y="3"/>
                </a:lnTo>
                <a:lnTo>
                  <a:pt x="275" y="3"/>
                </a:lnTo>
                <a:lnTo>
                  <a:pt x="277" y="3"/>
                </a:lnTo>
                <a:lnTo>
                  <a:pt x="281" y="3"/>
                </a:lnTo>
                <a:lnTo>
                  <a:pt x="284" y="3"/>
                </a:lnTo>
                <a:lnTo>
                  <a:pt x="289" y="3"/>
                </a:lnTo>
                <a:lnTo>
                  <a:pt x="292" y="2"/>
                </a:lnTo>
                <a:lnTo>
                  <a:pt x="293" y="2"/>
                </a:lnTo>
                <a:lnTo>
                  <a:pt x="298" y="2"/>
                </a:lnTo>
                <a:lnTo>
                  <a:pt x="303" y="2"/>
                </a:lnTo>
                <a:lnTo>
                  <a:pt x="306" y="2"/>
                </a:lnTo>
                <a:lnTo>
                  <a:pt x="308" y="2"/>
                </a:lnTo>
                <a:lnTo>
                  <a:pt x="312" y="2"/>
                </a:lnTo>
                <a:lnTo>
                  <a:pt x="313" y="2"/>
                </a:lnTo>
                <a:lnTo>
                  <a:pt x="315" y="2"/>
                </a:lnTo>
                <a:lnTo>
                  <a:pt x="317" y="2"/>
                </a:lnTo>
                <a:lnTo>
                  <a:pt x="325" y="2"/>
                </a:lnTo>
                <a:lnTo>
                  <a:pt x="332" y="2"/>
                </a:lnTo>
                <a:lnTo>
                  <a:pt x="334" y="2"/>
                </a:lnTo>
                <a:lnTo>
                  <a:pt x="340" y="2"/>
                </a:lnTo>
                <a:lnTo>
                  <a:pt x="341" y="2"/>
                </a:lnTo>
                <a:lnTo>
                  <a:pt x="343" y="2"/>
                </a:lnTo>
                <a:lnTo>
                  <a:pt x="346" y="2"/>
                </a:lnTo>
                <a:lnTo>
                  <a:pt x="347" y="2"/>
                </a:lnTo>
                <a:lnTo>
                  <a:pt x="351" y="2"/>
                </a:lnTo>
                <a:lnTo>
                  <a:pt x="352" y="2"/>
                </a:lnTo>
                <a:lnTo>
                  <a:pt x="356" y="2"/>
                </a:lnTo>
                <a:lnTo>
                  <a:pt x="360" y="2"/>
                </a:lnTo>
                <a:lnTo>
                  <a:pt x="364" y="2"/>
                </a:lnTo>
                <a:lnTo>
                  <a:pt x="368" y="2"/>
                </a:lnTo>
                <a:lnTo>
                  <a:pt x="373" y="2"/>
                </a:lnTo>
                <a:lnTo>
                  <a:pt x="378" y="2"/>
                </a:lnTo>
                <a:lnTo>
                  <a:pt x="384" y="2"/>
                </a:lnTo>
                <a:lnTo>
                  <a:pt x="426" y="2"/>
                </a:lnTo>
                <a:lnTo>
                  <a:pt x="434" y="2"/>
                </a:lnTo>
                <a:lnTo>
                  <a:pt x="437" y="2"/>
                </a:lnTo>
                <a:lnTo>
                  <a:pt x="441" y="2"/>
                </a:lnTo>
                <a:lnTo>
                  <a:pt x="445" y="2"/>
                </a:lnTo>
                <a:lnTo>
                  <a:pt x="446" y="2"/>
                </a:lnTo>
                <a:lnTo>
                  <a:pt x="447" y="2"/>
                </a:lnTo>
                <a:lnTo>
                  <a:pt x="457" y="2"/>
                </a:lnTo>
                <a:lnTo>
                  <a:pt x="464" y="2"/>
                </a:lnTo>
                <a:lnTo>
                  <a:pt x="475" y="2"/>
                </a:lnTo>
                <a:lnTo>
                  <a:pt x="477" y="2"/>
                </a:lnTo>
                <a:lnTo>
                  <a:pt x="499" y="2"/>
                </a:lnTo>
                <a:lnTo>
                  <a:pt x="500" y="2"/>
                </a:lnTo>
                <a:lnTo>
                  <a:pt x="507" y="2"/>
                </a:lnTo>
                <a:lnTo>
                  <a:pt x="510" y="2"/>
                </a:lnTo>
                <a:lnTo>
                  <a:pt x="517" y="2"/>
                </a:lnTo>
                <a:lnTo>
                  <a:pt x="520" y="2"/>
                </a:lnTo>
                <a:lnTo>
                  <a:pt x="530" y="2"/>
                </a:lnTo>
                <a:lnTo>
                  <a:pt x="550" y="0"/>
                </a:lnTo>
                <a:lnTo>
                  <a:pt x="552" y="0"/>
                </a:lnTo>
                <a:lnTo>
                  <a:pt x="561" y="0"/>
                </a:lnTo>
                <a:lnTo>
                  <a:pt x="566" y="2"/>
                </a:lnTo>
                <a:lnTo>
                  <a:pt x="569" y="0"/>
                </a:lnTo>
                <a:lnTo>
                  <a:pt x="575" y="0"/>
                </a:lnTo>
                <a:lnTo>
                  <a:pt x="580" y="0"/>
                </a:lnTo>
                <a:lnTo>
                  <a:pt x="58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 name="Freeform 180"/>
          <p:cNvSpPr>
            <a:spLocks/>
          </p:cNvSpPr>
          <p:nvPr/>
        </p:nvSpPr>
        <p:spPr bwMode="auto">
          <a:xfrm>
            <a:off x="4745038" y="1457325"/>
            <a:ext cx="696912" cy="488950"/>
          </a:xfrm>
          <a:custGeom>
            <a:avLst/>
            <a:gdLst>
              <a:gd name="T0" fmla="*/ 2147483646 w 483"/>
              <a:gd name="T1" fmla="*/ 2147483646 h 350"/>
              <a:gd name="T2" fmla="*/ 2147483646 w 483"/>
              <a:gd name="T3" fmla="*/ 2147483646 h 350"/>
              <a:gd name="T4" fmla="*/ 2147483646 w 483"/>
              <a:gd name="T5" fmla="*/ 2147483646 h 350"/>
              <a:gd name="T6" fmla="*/ 2147483646 w 483"/>
              <a:gd name="T7" fmla="*/ 2147483646 h 350"/>
              <a:gd name="T8" fmla="*/ 2147483646 w 483"/>
              <a:gd name="T9" fmla="*/ 2147483646 h 350"/>
              <a:gd name="T10" fmla="*/ 2147483646 w 483"/>
              <a:gd name="T11" fmla="*/ 2147483646 h 350"/>
              <a:gd name="T12" fmla="*/ 2147483646 w 483"/>
              <a:gd name="T13" fmla="*/ 2147483646 h 350"/>
              <a:gd name="T14" fmla="*/ 2147483646 w 483"/>
              <a:gd name="T15" fmla="*/ 2147483646 h 350"/>
              <a:gd name="T16" fmla="*/ 2147483646 w 483"/>
              <a:gd name="T17" fmla="*/ 2147483646 h 350"/>
              <a:gd name="T18" fmla="*/ 2147483646 w 483"/>
              <a:gd name="T19" fmla="*/ 2147483646 h 350"/>
              <a:gd name="T20" fmla="*/ 2147483646 w 483"/>
              <a:gd name="T21" fmla="*/ 2147483646 h 350"/>
              <a:gd name="T22" fmla="*/ 2147483646 w 483"/>
              <a:gd name="T23" fmla="*/ 2147483646 h 350"/>
              <a:gd name="T24" fmla="*/ 2147483646 w 483"/>
              <a:gd name="T25" fmla="*/ 2147483646 h 350"/>
              <a:gd name="T26" fmla="*/ 2147483646 w 483"/>
              <a:gd name="T27" fmla="*/ 2147483646 h 350"/>
              <a:gd name="T28" fmla="*/ 2147483646 w 483"/>
              <a:gd name="T29" fmla="*/ 2147483646 h 350"/>
              <a:gd name="T30" fmla="*/ 2147483646 w 483"/>
              <a:gd name="T31" fmla="*/ 2147483646 h 350"/>
              <a:gd name="T32" fmla="*/ 2147483646 w 483"/>
              <a:gd name="T33" fmla="*/ 2147483646 h 350"/>
              <a:gd name="T34" fmla="*/ 2147483646 w 483"/>
              <a:gd name="T35" fmla="*/ 2147483646 h 350"/>
              <a:gd name="T36" fmla="*/ 2147483646 w 483"/>
              <a:gd name="T37" fmla="*/ 2147483646 h 350"/>
              <a:gd name="T38" fmla="*/ 2147483646 w 483"/>
              <a:gd name="T39" fmla="*/ 2147483646 h 350"/>
              <a:gd name="T40" fmla="*/ 2147483646 w 483"/>
              <a:gd name="T41" fmla="*/ 2147483646 h 350"/>
              <a:gd name="T42" fmla="*/ 2147483646 w 483"/>
              <a:gd name="T43" fmla="*/ 2147483646 h 350"/>
              <a:gd name="T44" fmla="*/ 2147483646 w 483"/>
              <a:gd name="T45" fmla="*/ 2147483646 h 350"/>
              <a:gd name="T46" fmla="*/ 2147483646 w 483"/>
              <a:gd name="T47" fmla="*/ 2147483646 h 350"/>
              <a:gd name="T48" fmla="*/ 2147483646 w 483"/>
              <a:gd name="T49" fmla="*/ 2147483646 h 350"/>
              <a:gd name="T50" fmla="*/ 2147483646 w 483"/>
              <a:gd name="T51" fmla="*/ 2147483646 h 350"/>
              <a:gd name="T52" fmla="*/ 2147483646 w 483"/>
              <a:gd name="T53" fmla="*/ 2147483646 h 350"/>
              <a:gd name="T54" fmla="*/ 2147483646 w 483"/>
              <a:gd name="T55" fmla="*/ 2147483646 h 350"/>
              <a:gd name="T56" fmla="*/ 2147483646 w 483"/>
              <a:gd name="T57" fmla="*/ 2147483646 h 350"/>
              <a:gd name="T58" fmla="*/ 2147483646 w 483"/>
              <a:gd name="T59" fmla="*/ 2147483646 h 350"/>
              <a:gd name="T60" fmla="*/ 2147483646 w 483"/>
              <a:gd name="T61" fmla="*/ 2147483646 h 350"/>
              <a:gd name="T62" fmla="*/ 2147483646 w 483"/>
              <a:gd name="T63" fmla="*/ 2147483646 h 350"/>
              <a:gd name="T64" fmla="*/ 2147483646 w 483"/>
              <a:gd name="T65" fmla="*/ 2147483646 h 350"/>
              <a:gd name="T66" fmla="*/ 2147483646 w 483"/>
              <a:gd name="T67" fmla="*/ 2147483646 h 350"/>
              <a:gd name="T68" fmla="*/ 2147483646 w 483"/>
              <a:gd name="T69" fmla="*/ 2147483646 h 350"/>
              <a:gd name="T70" fmla="*/ 0 w 483"/>
              <a:gd name="T71" fmla="*/ 2147483646 h 350"/>
              <a:gd name="T72" fmla="*/ 0 w 483"/>
              <a:gd name="T73" fmla="*/ 2147483646 h 350"/>
              <a:gd name="T74" fmla="*/ 0 w 483"/>
              <a:gd name="T75" fmla="*/ 2147483646 h 350"/>
              <a:gd name="T76" fmla="*/ 0 w 483"/>
              <a:gd name="T77" fmla="*/ 2147483646 h 350"/>
              <a:gd name="T78" fmla="*/ 0 w 483"/>
              <a:gd name="T79" fmla="*/ 2147483646 h 350"/>
              <a:gd name="T80" fmla="*/ 0 w 483"/>
              <a:gd name="T81" fmla="*/ 2147483646 h 350"/>
              <a:gd name="T82" fmla="*/ 0 w 483"/>
              <a:gd name="T83" fmla="*/ 2147483646 h 350"/>
              <a:gd name="T84" fmla="*/ 0 w 483"/>
              <a:gd name="T85" fmla="*/ 2147483646 h 350"/>
              <a:gd name="T86" fmla="*/ 0 w 483"/>
              <a:gd name="T87" fmla="*/ 2147483646 h 350"/>
              <a:gd name="T88" fmla="*/ 0 w 483"/>
              <a:gd name="T89" fmla="*/ 2147483646 h 350"/>
              <a:gd name="T90" fmla="*/ 2147483646 w 483"/>
              <a:gd name="T91" fmla="*/ 2147483646 h 350"/>
              <a:gd name="T92" fmla="*/ 0 w 483"/>
              <a:gd name="T93" fmla="*/ 2147483646 h 350"/>
              <a:gd name="T94" fmla="*/ 2147483646 w 483"/>
              <a:gd name="T95" fmla="*/ 0 h 350"/>
              <a:gd name="T96" fmla="*/ 2147483646 w 483"/>
              <a:gd name="T97" fmla="*/ 0 h 350"/>
              <a:gd name="T98" fmla="*/ 2147483646 w 483"/>
              <a:gd name="T99" fmla="*/ 0 h 350"/>
              <a:gd name="T100" fmla="*/ 2147483646 w 483"/>
              <a:gd name="T101" fmla="*/ 0 h 350"/>
              <a:gd name="T102" fmla="*/ 2147483646 w 483"/>
              <a:gd name="T103" fmla="*/ 0 h 350"/>
              <a:gd name="T104" fmla="*/ 2147483646 w 483"/>
              <a:gd name="T105" fmla="*/ 2147483646 h 350"/>
              <a:gd name="T106" fmla="*/ 2147483646 w 483"/>
              <a:gd name="T107" fmla="*/ 2147483646 h 350"/>
              <a:gd name="T108" fmla="*/ 2147483646 w 483"/>
              <a:gd name="T109" fmla="*/ 2147483646 h 350"/>
              <a:gd name="T110" fmla="*/ 2147483646 w 483"/>
              <a:gd name="T111" fmla="*/ 2147483646 h 350"/>
              <a:gd name="T112" fmla="*/ 2147483646 w 483"/>
              <a:gd name="T113" fmla="*/ 2147483646 h 350"/>
              <a:gd name="T114" fmla="*/ 2147483646 w 483"/>
              <a:gd name="T115" fmla="*/ 2147483646 h 350"/>
              <a:gd name="T116" fmla="*/ 2147483646 w 483"/>
              <a:gd name="T117" fmla="*/ 2147483646 h 350"/>
              <a:gd name="T118" fmla="*/ 2147483646 w 483"/>
              <a:gd name="T119" fmla="*/ 2147483646 h 3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3"/>
              <a:gd name="T181" fmla="*/ 0 h 350"/>
              <a:gd name="T182" fmla="*/ 483 w 483"/>
              <a:gd name="T183" fmla="*/ 350 h 3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3" h="350">
                <a:moveTo>
                  <a:pt x="308" y="1"/>
                </a:moveTo>
                <a:lnTo>
                  <a:pt x="313" y="1"/>
                </a:lnTo>
                <a:lnTo>
                  <a:pt x="314" y="1"/>
                </a:lnTo>
                <a:lnTo>
                  <a:pt x="318" y="1"/>
                </a:lnTo>
                <a:lnTo>
                  <a:pt x="331" y="1"/>
                </a:lnTo>
                <a:lnTo>
                  <a:pt x="335" y="1"/>
                </a:lnTo>
                <a:lnTo>
                  <a:pt x="340" y="1"/>
                </a:lnTo>
                <a:lnTo>
                  <a:pt x="341" y="1"/>
                </a:lnTo>
                <a:lnTo>
                  <a:pt x="349" y="1"/>
                </a:lnTo>
                <a:lnTo>
                  <a:pt x="352" y="1"/>
                </a:lnTo>
                <a:lnTo>
                  <a:pt x="353" y="1"/>
                </a:lnTo>
                <a:lnTo>
                  <a:pt x="358" y="1"/>
                </a:lnTo>
                <a:lnTo>
                  <a:pt x="362" y="1"/>
                </a:lnTo>
                <a:lnTo>
                  <a:pt x="365" y="1"/>
                </a:lnTo>
                <a:lnTo>
                  <a:pt x="370" y="1"/>
                </a:lnTo>
                <a:lnTo>
                  <a:pt x="371" y="1"/>
                </a:lnTo>
                <a:lnTo>
                  <a:pt x="382" y="7"/>
                </a:lnTo>
                <a:lnTo>
                  <a:pt x="382" y="15"/>
                </a:lnTo>
                <a:lnTo>
                  <a:pt x="418" y="80"/>
                </a:lnTo>
                <a:lnTo>
                  <a:pt x="467" y="126"/>
                </a:lnTo>
                <a:lnTo>
                  <a:pt x="480" y="155"/>
                </a:lnTo>
                <a:lnTo>
                  <a:pt x="480" y="157"/>
                </a:lnTo>
                <a:lnTo>
                  <a:pt x="480" y="160"/>
                </a:lnTo>
                <a:lnTo>
                  <a:pt x="482" y="162"/>
                </a:lnTo>
                <a:lnTo>
                  <a:pt x="482" y="164"/>
                </a:lnTo>
                <a:lnTo>
                  <a:pt x="482" y="166"/>
                </a:lnTo>
                <a:lnTo>
                  <a:pt x="480" y="172"/>
                </a:lnTo>
                <a:lnTo>
                  <a:pt x="480" y="186"/>
                </a:lnTo>
                <a:lnTo>
                  <a:pt x="480" y="190"/>
                </a:lnTo>
                <a:lnTo>
                  <a:pt x="480" y="193"/>
                </a:lnTo>
                <a:lnTo>
                  <a:pt x="480" y="198"/>
                </a:lnTo>
                <a:lnTo>
                  <a:pt x="480" y="206"/>
                </a:lnTo>
                <a:lnTo>
                  <a:pt x="480" y="210"/>
                </a:lnTo>
                <a:lnTo>
                  <a:pt x="480" y="214"/>
                </a:lnTo>
                <a:lnTo>
                  <a:pt x="480" y="217"/>
                </a:lnTo>
                <a:lnTo>
                  <a:pt x="480" y="223"/>
                </a:lnTo>
                <a:lnTo>
                  <a:pt x="480" y="226"/>
                </a:lnTo>
                <a:lnTo>
                  <a:pt x="480" y="235"/>
                </a:lnTo>
                <a:lnTo>
                  <a:pt x="480" y="242"/>
                </a:lnTo>
                <a:lnTo>
                  <a:pt x="480" y="244"/>
                </a:lnTo>
                <a:lnTo>
                  <a:pt x="480" y="248"/>
                </a:lnTo>
                <a:lnTo>
                  <a:pt x="480" y="266"/>
                </a:lnTo>
                <a:lnTo>
                  <a:pt x="480" y="269"/>
                </a:lnTo>
                <a:lnTo>
                  <a:pt x="480" y="273"/>
                </a:lnTo>
                <a:lnTo>
                  <a:pt x="480" y="282"/>
                </a:lnTo>
                <a:lnTo>
                  <a:pt x="480" y="285"/>
                </a:lnTo>
                <a:lnTo>
                  <a:pt x="480" y="288"/>
                </a:lnTo>
                <a:lnTo>
                  <a:pt x="480" y="298"/>
                </a:lnTo>
                <a:lnTo>
                  <a:pt x="480" y="303"/>
                </a:lnTo>
                <a:lnTo>
                  <a:pt x="480" y="310"/>
                </a:lnTo>
                <a:lnTo>
                  <a:pt x="480" y="315"/>
                </a:lnTo>
                <a:lnTo>
                  <a:pt x="480" y="320"/>
                </a:lnTo>
                <a:lnTo>
                  <a:pt x="480" y="328"/>
                </a:lnTo>
                <a:lnTo>
                  <a:pt x="480" y="336"/>
                </a:lnTo>
                <a:lnTo>
                  <a:pt x="480" y="341"/>
                </a:lnTo>
                <a:lnTo>
                  <a:pt x="480" y="344"/>
                </a:lnTo>
                <a:lnTo>
                  <a:pt x="480" y="345"/>
                </a:lnTo>
                <a:lnTo>
                  <a:pt x="477" y="346"/>
                </a:lnTo>
                <a:lnTo>
                  <a:pt x="473" y="346"/>
                </a:lnTo>
                <a:lnTo>
                  <a:pt x="468" y="346"/>
                </a:lnTo>
                <a:lnTo>
                  <a:pt x="465" y="346"/>
                </a:lnTo>
                <a:lnTo>
                  <a:pt x="455" y="346"/>
                </a:lnTo>
                <a:lnTo>
                  <a:pt x="450" y="346"/>
                </a:lnTo>
                <a:lnTo>
                  <a:pt x="441" y="346"/>
                </a:lnTo>
                <a:lnTo>
                  <a:pt x="439" y="347"/>
                </a:lnTo>
                <a:lnTo>
                  <a:pt x="430" y="347"/>
                </a:lnTo>
                <a:lnTo>
                  <a:pt x="428" y="347"/>
                </a:lnTo>
                <a:lnTo>
                  <a:pt x="419" y="347"/>
                </a:lnTo>
                <a:lnTo>
                  <a:pt x="414" y="347"/>
                </a:lnTo>
                <a:lnTo>
                  <a:pt x="407" y="347"/>
                </a:lnTo>
                <a:lnTo>
                  <a:pt x="404" y="347"/>
                </a:lnTo>
                <a:lnTo>
                  <a:pt x="395" y="347"/>
                </a:lnTo>
                <a:lnTo>
                  <a:pt x="392" y="347"/>
                </a:lnTo>
                <a:lnTo>
                  <a:pt x="386" y="347"/>
                </a:lnTo>
                <a:lnTo>
                  <a:pt x="381" y="347"/>
                </a:lnTo>
                <a:lnTo>
                  <a:pt x="377" y="347"/>
                </a:lnTo>
                <a:lnTo>
                  <a:pt x="360" y="347"/>
                </a:lnTo>
                <a:lnTo>
                  <a:pt x="357" y="347"/>
                </a:lnTo>
                <a:lnTo>
                  <a:pt x="341" y="347"/>
                </a:lnTo>
                <a:lnTo>
                  <a:pt x="338" y="347"/>
                </a:lnTo>
                <a:lnTo>
                  <a:pt x="316" y="349"/>
                </a:lnTo>
                <a:lnTo>
                  <a:pt x="312" y="349"/>
                </a:lnTo>
                <a:lnTo>
                  <a:pt x="309" y="349"/>
                </a:lnTo>
                <a:lnTo>
                  <a:pt x="307" y="349"/>
                </a:lnTo>
                <a:lnTo>
                  <a:pt x="305" y="349"/>
                </a:lnTo>
                <a:lnTo>
                  <a:pt x="294" y="349"/>
                </a:lnTo>
                <a:lnTo>
                  <a:pt x="292" y="349"/>
                </a:lnTo>
                <a:lnTo>
                  <a:pt x="283" y="349"/>
                </a:lnTo>
                <a:lnTo>
                  <a:pt x="279" y="349"/>
                </a:lnTo>
                <a:lnTo>
                  <a:pt x="274" y="349"/>
                </a:lnTo>
                <a:lnTo>
                  <a:pt x="269" y="349"/>
                </a:lnTo>
                <a:lnTo>
                  <a:pt x="250" y="347"/>
                </a:lnTo>
                <a:lnTo>
                  <a:pt x="248" y="347"/>
                </a:lnTo>
                <a:lnTo>
                  <a:pt x="246" y="347"/>
                </a:lnTo>
                <a:lnTo>
                  <a:pt x="242" y="347"/>
                </a:lnTo>
                <a:lnTo>
                  <a:pt x="233" y="347"/>
                </a:lnTo>
                <a:lnTo>
                  <a:pt x="226" y="347"/>
                </a:lnTo>
                <a:lnTo>
                  <a:pt x="225" y="347"/>
                </a:lnTo>
                <a:lnTo>
                  <a:pt x="223" y="347"/>
                </a:lnTo>
                <a:lnTo>
                  <a:pt x="221" y="349"/>
                </a:lnTo>
                <a:lnTo>
                  <a:pt x="213" y="349"/>
                </a:lnTo>
                <a:lnTo>
                  <a:pt x="211" y="347"/>
                </a:lnTo>
                <a:lnTo>
                  <a:pt x="209" y="349"/>
                </a:lnTo>
                <a:lnTo>
                  <a:pt x="203" y="349"/>
                </a:lnTo>
                <a:lnTo>
                  <a:pt x="194" y="349"/>
                </a:lnTo>
                <a:lnTo>
                  <a:pt x="189" y="349"/>
                </a:lnTo>
                <a:lnTo>
                  <a:pt x="187" y="349"/>
                </a:lnTo>
                <a:lnTo>
                  <a:pt x="184" y="349"/>
                </a:lnTo>
                <a:lnTo>
                  <a:pt x="179" y="347"/>
                </a:lnTo>
                <a:lnTo>
                  <a:pt x="174" y="347"/>
                </a:lnTo>
                <a:lnTo>
                  <a:pt x="168" y="349"/>
                </a:lnTo>
                <a:lnTo>
                  <a:pt x="165" y="349"/>
                </a:lnTo>
                <a:lnTo>
                  <a:pt x="158" y="347"/>
                </a:lnTo>
                <a:lnTo>
                  <a:pt x="155" y="347"/>
                </a:lnTo>
                <a:lnTo>
                  <a:pt x="149" y="347"/>
                </a:lnTo>
                <a:lnTo>
                  <a:pt x="148" y="347"/>
                </a:lnTo>
                <a:lnTo>
                  <a:pt x="137" y="347"/>
                </a:lnTo>
                <a:lnTo>
                  <a:pt x="136" y="347"/>
                </a:lnTo>
                <a:lnTo>
                  <a:pt x="134" y="347"/>
                </a:lnTo>
                <a:lnTo>
                  <a:pt x="124" y="347"/>
                </a:lnTo>
                <a:lnTo>
                  <a:pt x="121" y="347"/>
                </a:lnTo>
                <a:lnTo>
                  <a:pt x="112" y="347"/>
                </a:lnTo>
                <a:lnTo>
                  <a:pt x="104" y="347"/>
                </a:lnTo>
                <a:lnTo>
                  <a:pt x="101" y="347"/>
                </a:lnTo>
                <a:lnTo>
                  <a:pt x="94" y="347"/>
                </a:lnTo>
                <a:lnTo>
                  <a:pt x="93" y="347"/>
                </a:lnTo>
                <a:lnTo>
                  <a:pt x="88" y="347"/>
                </a:lnTo>
                <a:lnTo>
                  <a:pt x="83" y="347"/>
                </a:lnTo>
                <a:lnTo>
                  <a:pt x="79" y="347"/>
                </a:lnTo>
                <a:lnTo>
                  <a:pt x="77" y="347"/>
                </a:lnTo>
                <a:lnTo>
                  <a:pt x="72" y="347"/>
                </a:lnTo>
                <a:lnTo>
                  <a:pt x="68" y="347"/>
                </a:lnTo>
                <a:lnTo>
                  <a:pt x="62" y="347"/>
                </a:lnTo>
                <a:lnTo>
                  <a:pt x="61" y="347"/>
                </a:lnTo>
                <a:lnTo>
                  <a:pt x="59" y="347"/>
                </a:lnTo>
                <a:lnTo>
                  <a:pt x="51" y="347"/>
                </a:lnTo>
                <a:lnTo>
                  <a:pt x="47" y="347"/>
                </a:lnTo>
                <a:lnTo>
                  <a:pt x="39" y="347"/>
                </a:lnTo>
                <a:lnTo>
                  <a:pt x="35" y="347"/>
                </a:lnTo>
                <a:lnTo>
                  <a:pt x="31" y="347"/>
                </a:lnTo>
                <a:lnTo>
                  <a:pt x="27" y="347"/>
                </a:lnTo>
                <a:lnTo>
                  <a:pt x="20" y="347"/>
                </a:lnTo>
                <a:lnTo>
                  <a:pt x="15" y="347"/>
                </a:lnTo>
                <a:lnTo>
                  <a:pt x="0" y="347"/>
                </a:lnTo>
                <a:lnTo>
                  <a:pt x="0" y="342"/>
                </a:lnTo>
                <a:lnTo>
                  <a:pt x="0" y="339"/>
                </a:lnTo>
                <a:lnTo>
                  <a:pt x="0" y="335"/>
                </a:lnTo>
                <a:lnTo>
                  <a:pt x="0" y="329"/>
                </a:lnTo>
                <a:lnTo>
                  <a:pt x="0" y="327"/>
                </a:lnTo>
                <a:lnTo>
                  <a:pt x="0" y="310"/>
                </a:lnTo>
                <a:lnTo>
                  <a:pt x="0" y="304"/>
                </a:lnTo>
                <a:lnTo>
                  <a:pt x="0" y="286"/>
                </a:lnTo>
                <a:lnTo>
                  <a:pt x="0" y="279"/>
                </a:lnTo>
                <a:lnTo>
                  <a:pt x="0" y="273"/>
                </a:lnTo>
                <a:lnTo>
                  <a:pt x="0" y="268"/>
                </a:lnTo>
                <a:lnTo>
                  <a:pt x="0" y="259"/>
                </a:lnTo>
                <a:lnTo>
                  <a:pt x="0" y="251"/>
                </a:lnTo>
                <a:lnTo>
                  <a:pt x="0" y="249"/>
                </a:lnTo>
                <a:lnTo>
                  <a:pt x="0" y="243"/>
                </a:lnTo>
                <a:lnTo>
                  <a:pt x="0" y="237"/>
                </a:lnTo>
                <a:lnTo>
                  <a:pt x="0" y="226"/>
                </a:lnTo>
                <a:lnTo>
                  <a:pt x="0" y="224"/>
                </a:lnTo>
                <a:lnTo>
                  <a:pt x="0" y="217"/>
                </a:lnTo>
                <a:lnTo>
                  <a:pt x="0" y="210"/>
                </a:lnTo>
                <a:lnTo>
                  <a:pt x="0" y="205"/>
                </a:lnTo>
                <a:lnTo>
                  <a:pt x="0" y="198"/>
                </a:lnTo>
                <a:lnTo>
                  <a:pt x="0" y="192"/>
                </a:lnTo>
                <a:lnTo>
                  <a:pt x="0" y="182"/>
                </a:lnTo>
                <a:lnTo>
                  <a:pt x="0" y="174"/>
                </a:lnTo>
                <a:lnTo>
                  <a:pt x="0" y="169"/>
                </a:lnTo>
                <a:lnTo>
                  <a:pt x="0" y="151"/>
                </a:lnTo>
                <a:lnTo>
                  <a:pt x="0" y="139"/>
                </a:lnTo>
                <a:lnTo>
                  <a:pt x="0" y="124"/>
                </a:lnTo>
                <a:lnTo>
                  <a:pt x="0" y="112"/>
                </a:lnTo>
                <a:lnTo>
                  <a:pt x="0" y="103"/>
                </a:lnTo>
                <a:lnTo>
                  <a:pt x="0" y="99"/>
                </a:lnTo>
                <a:lnTo>
                  <a:pt x="0" y="94"/>
                </a:lnTo>
                <a:lnTo>
                  <a:pt x="0" y="86"/>
                </a:lnTo>
                <a:lnTo>
                  <a:pt x="0" y="81"/>
                </a:lnTo>
                <a:lnTo>
                  <a:pt x="0" y="73"/>
                </a:lnTo>
                <a:lnTo>
                  <a:pt x="0" y="69"/>
                </a:lnTo>
                <a:lnTo>
                  <a:pt x="0" y="64"/>
                </a:lnTo>
                <a:lnTo>
                  <a:pt x="0" y="62"/>
                </a:lnTo>
                <a:lnTo>
                  <a:pt x="1" y="52"/>
                </a:lnTo>
                <a:lnTo>
                  <a:pt x="1" y="48"/>
                </a:lnTo>
                <a:lnTo>
                  <a:pt x="1" y="36"/>
                </a:lnTo>
                <a:lnTo>
                  <a:pt x="1" y="33"/>
                </a:lnTo>
                <a:lnTo>
                  <a:pt x="0" y="30"/>
                </a:lnTo>
                <a:lnTo>
                  <a:pt x="1" y="23"/>
                </a:lnTo>
                <a:lnTo>
                  <a:pt x="1" y="16"/>
                </a:lnTo>
                <a:lnTo>
                  <a:pt x="0" y="3"/>
                </a:lnTo>
                <a:lnTo>
                  <a:pt x="1" y="0"/>
                </a:lnTo>
                <a:lnTo>
                  <a:pt x="2" y="0"/>
                </a:lnTo>
                <a:lnTo>
                  <a:pt x="3" y="0"/>
                </a:lnTo>
                <a:lnTo>
                  <a:pt x="5" y="0"/>
                </a:lnTo>
                <a:lnTo>
                  <a:pt x="6" y="0"/>
                </a:lnTo>
                <a:lnTo>
                  <a:pt x="16" y="0"/>
                </a:lnTo>
                <a:lnTo>
                  <a:pt x="19" y="0"/>
                </a:lnTo>
                <a:lnTo>
                  <a:pt x="66" y="0"/>
                </a:lnTo>
                <a:lnTo>
                  <a:pt x="78" y="0"/>
                </a:lnTo>
                <a:lnTo>
                  <a:pt x="112" y="0"/>
                </a:lnTo>
                <a:lnTo>
                  <a:pt x="116" y="0"/>
                </a:lnTo>
                <a:lnTo>
                  <a:pt x="119" y="0"/>
                </a:lnTo>
                <a:lnTo>
                  <a:pt x="133" y="0"/>
                </a:lnTo>
                <a:lnTo>
                  <a:pt x="147" y="0"/>
                </a:lnTo>
                <a:lnTo>
                  <a:pt x="155" y="0"/>
                </a:lnTo>
                <a:lnTo>
                  <a:pt x="157" y="0"/>
                </a:lnTo>
                <a:lnTo>
                  <a:pt x="159" y="0"/>
                </a:lnTo>
                <a:lnTo>
                  <a:pt x="166" y="0"/>
                </a:lnTo>
                <a:lnTo>
                  <a:pt x="167" y="0"/>
                </a:lnTo>
                <a:lnTo>
                  <a:pt x="182" y="1"/>
                </a:lnTo>
                <a:lnTo>
                  <a:pt x="190" y="1"/>
                </a:lnTo>
                <a:lnTo>
                  <a:pt x="192" y="1"/>
                </a:lnTo>
                <a:lnTo>
                  <a:pt x="195" y="1"/>
                </a:lnTo>
                <a:lnTo>
                  <a:pt x="198" y="1"/>
                </a:lnTo>
                <a:lnTo>
                  <a:pt x="204" y="1"/>
                </a:lnTo>
                <a:lnTo>
                  <a:pt x="207" y="1"/>
                </a:lnTo>
                <a:lnTo>
                  <a:pt x="215" y="1"/>
                </a:lnTo>
                <a:lnTo>
                  <a:pt x="218" y="1"/>
                </a:lnTo>
                <a:lnTo>
                  <a:pt x="223" y="1"/>
                </a:lnTo>
                <a:lnTo>
                  <a:pt x="225" y="1"/>
                </a:lnTo>
                <a:lnTo>
                  <a:pt x="231" y="1"/>
                </a:lnTo>
                <a:lnTo>
                  <a:pt x="232" y="1"/>
                </a:lnTo>
                <a:lnTo>
                  <a:pt x="234" y="1"/>
                </a:lnTo>
                <a:lnTo>
                  <a:pt x="237" y="1"/>
                </a:lnTo>
                <a:lnTo>
                  <a:pt x="241" y="1"/>
                </a:lnTo>
                <a:lnTo>
                  <a:pt x="244" y="1"/>
                </a:lnTo>
                <a:lnTo>
                  <a:pt x="246" y="1"/>
                </a:lnTo>
                <a:lnTo>
                  <a:pt x="250" y="1"/>
                </a:lnTo>
                <a:lnTo>
                  <a:pt x="253" y="1"/>
                </a:lnTo>
                <a:lnTo>
                  <a:pt x="256" y="1"/>
                </a:lnTo>
                <a:lnTo>
                  <a:pt x="259" y="1"/>
                </a:lnTo>
                <a:lnTo>
                  <a:pt x="277" y="1"/>
                </a:lnTo>
                <a:lnTo>
                  <a:pt x="279" y="1"/>
                </a:lnTo>
                <a:lnTo>
                  <a:pt x="285" y="1"/>
                </a:lnTo>
                <a:lnTo>
                  <a:pt x="290" y="1"/>
                </a:lnTo>
                <a:lnTo>
                  <a:pt x="293" y="1"/>
                </a:lnTo>
                <a:lnTo>
                  <a:pt x="302" y="1"/>
                </a:lnTo>
                <a:lnTo>
                  <a:pt x="305" y="1"/>
                </a:lnTo>
                <a:lnTo>
                  <a:pt x="308"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 name="Freeform 181"/>
          <p:cNvSpPr>
            <a:spLocks/>
          </p:cNvSpPr>
          <p:nvPr/>
        </p:nvSpPr>
        <p:spPr bwMode="auto">
          <a:xfrm>
            <a:off x="1797051" y="1458914"/>
            <a:ext cx="957263" cy="598487"/>
          </a:xfrm>
          <a:custGeom>
            <a:avLst/>
            <a:gdLst>
              <a:gd name="T0" fmla="*/ 2147483646 w 663"/>
              <a:gd name="T1" fmla="*/ 2147483646 h 428"/>
              <a:gd name="T2" fmla="*/ 2147483646 w 663"/>
              <a:gd name="T3" fmla="*/ 2147483646 h 428"/>
              <a:gd name="T4" fmla="*/ 2147483646 w 663"/>
              <a:gd name="T5" fmla="*/ 2147483646 h 428"/>
              <a:gd name="T6" fmla="*/ 2147483646 w 663"/>
              <a:gd name="T7" fmla="*/ 2147483646 h 428"/>
              <a:gd name="T8" fmla="*/ 2147483646 w 663"/>
              <a:gd name="T9" fmla="*/ 2147483646 h 428"/>
              <a:gd name="T10" fmla="*/ 2147483646 w 663"/>
              <a:gd name="T11" fmla="*/ 2147483646 h 428"/>
              <a:gd name="T12" fmla="*/ 2147483646 w 663"/>
              <a:gd name="T13" fmla="*/ 2147483646 h 428"/>
              <a:gd name="T14" fmla="*/ 2147483646 w 663"/>
              <a:gd name="T15" fmla="*/ 2147483646 h 428"/>
              <a:gd name="T16" fmla="*/ 2147483646 w 663"/>
              <a:gd name="T17" fmla="*/ 2147483646 h 428"/>
              <a:gd name="T18" fmla="*/ 2147483646 w 663"/>
              <a:gd name="T19" fmla="*/ 2147483646 h 428"/>
              <a:gd name="T20" fmla="*/ 2147483646 w 663"/>
              <a:gd name="T21" fmla="*/ 2147483646 h 428"/>
              <a:gd name="T22" fmla="*/ 2147483646 w 663"/>
              <a:gd name="T23" fmla="*/ 2147483646 h 428"/>
              <a:gd name="T24" fmla="*/ 2147483646 w 663"/>
              <a:gd name="T25" fmla="*/ 2147483646 h 428"/>
              <a:gd name="T26" fmla="*/ 2147483646 w 663"/>
              <a:gd name="T27" fmla="*/ 2147483646 h 428"/>
              <a:gd name="T28" fmla="*/ 2147483646 w 663"/>
              <a:gd name="T29" fmla="*/ 2147483646 h 428"/>
              <a:gd name="T30" fmla="*/ 2147483646 w 663"/>
              <a:gd name="T31" fmla="*/ 2147483646 h 428"/>
              <a:gd name="T32" fmla="*/ 2147483646 w 663"/>
              <a:gd name="T33" fmla="*/ 2147483646 h 428"/>
              <a:gd name="T34" fmla="*/ 2147483646 w 663"/>
              <a:gd name="T35" fmla="*/ 2147483646 h 428"/>
              <a:gd name="T36" fmla="*/ 2147483646 w 663"/>
              <a:gd name="T37" fmla="*/ 2147483646 h 428"/>
              <a:gd name="T38" fmla="*/ 2147483646 w 663"/>
              <a:gd name="T39" fmla="*/ 2147483646 h 428"/>
              <a:gd name="T40" fmla="*/ 2147483646 w 663"/>
              <a:gd name="T41" fmla="*/ 2147483646 h 428"/>
              <a:gd name="T42" fmla="*/ 2147483646 w 663"/>
              <a:gd name="T43" fmla="*/ 2147483646 h 428"/>
              <a:gd name="T44" fmla="*/ 2147483646 w 663"/>
              <a:gd name="T45" fmla="*/ 2147483646 h 428"/>
              <a:gd name="T46" fmla="*/ 2147483646 w 663"/>
              <a:gd name="T47" fmla="*/ 2147483646 h 428"/>
              <a:gd name="T48" fmla="*/ 2147483646 w 663"/>
              <a:gd name="T49" fmla="*/ 2147483646 h 428"/>
              <a:gd name="T50" fmla="*/ 2147483646 w 663"/>
              <a:gd name="T51" fmla="*/ 2147483646 h 428"/>
              <a:gd name="T52" fmla="*/ 2147483646 w 663"/>
              <a:gd name="T53" fmla="*/ 2147483646 h 428"/>
              <a:gd name="T54" fmla="*/ 0 w 663"/>
              <a:gd name="T55" fmla="*/ 2147483646 h 428"/>
              <a:gd name="T56" fmla="*/ 0 w 663"/>
              <a:gd name="T57" fmla="*/ 2147483646 h 428"/>
              <a:gd name="T58" fmla="*/ 0 w 663"/>
              <a:gd name="T59" fmla="*/ 2147483646 h 428"/>
              <a:gd name="T60" fmla="*/ 0 w 663"/>
              <a:gd name="T61" fmla="*/ 2147483646 h 428"/>
              <a:gd name="T62" fmla="*/ 0 w 663"/>
              <a:gd name="T63" fmla="*/ 2147483646 h 428"/>
              <a:gd name="T64" fmla="*/ 0 w 663"/>
              <a:gd name="T65" fmla="*/ 2147483646 h 428"/>
              <a:gd name="T66" fmla="*/ 0 w 663"/>
              <a:gd name="T67" fmla="*/ 2147483646 h 428"/>
              <a:gd name="T68" fmla="*/ 0 w 663"/>
              <a:gd name="T69" fmla="*/ 2147483646 h 428"/>
              <a:gd name="T70" fmla="*/ 0 w 663"/>
              <a:gd name="T71" fmla="*/ 2147483646 h 428"/>
              <a:gd name="T72" fmla="*/ 0 w 663"/>
              <a:gd name="T73" fmla="*/ 2147483646 h 428"/>
              <a:gd name="T74" fmla="*/ 0 w 663"/>
              <a:gd name="T75" fmla="*/ 2147483646 h 428"/>
              <a:gd name="T76" fmla="*/ 0 w 663"/>
              <a:gd name="T77" fmla="*/ 2147483646 h 428"/>
              <a:gd name="T78" fmla="*/ 0 w 663"/>
              <a:gd name="T79" fmla="*/ 2147483646 h 428"/>
              <a:gd name="T80" fmla="*/ 0 w 663"/>
              <a:gd name="T81" fmla="*/ 2147483646 h 428"/>
              <a:gd name="T82" fmla="*/ 0 w 663"/>
              <a:gd name="T83" fmla="*/ 0 h 428"/>
              <a:gd name="T84" fmla="*/ 2147483646 w 663"/>
              <a:gd name="T85" fmla="*/ 2147483646 h 428"/>
              <a:gd name="T86" fmla="*/ 2147483646 w 663"/>
              <a:gd name="T87" fmla="*/ 2147483646 h 428"/>
              <a:gd name="T88" fmla="*/ 2147483646 w 663"/>
              <a:gd name="T89" fmla="*/ 0 h 428"/>
              <a:gd name="T90" fmla="*/ 2147483646 w 663"/>
              <a:gd name="T91" fmla="*/ 0 h 428"/>
              <a:gd name="T92" fmla="*/ 2147483646 w 663"/>
              <a:gd name="T93" fmla="*/ 2147483646 h 428"/>
              <a:gd name="T94" fmla="*/ 2147483646 w 663"/>
              <a:gd name="T95" fmla="*/ 2147483646 h 428"/>
              <a:gd name="T96" fmla="*/ 2147483646 w 663"/>
              <a:gd name="T97" fmla="*/ 2147483646 h 428"/>
              <a:gd name="T98" fmla="*/ 2147483646 w 663"/>
              <a:gd name="T99" fmla="*/ 2147483646 h 428"/>
              <a:gd name="T100" fmla="*/ 2147483646 w 663"/>
              <a:gd name="T101" fmla="*/ 2147483646 h 428"/>
              <a:gd name="T102" fmla="*/ 2147483646 w 663"/>
              <a:gd name="T103" fmla="*/ 2147483646 h 428"/>
              <a:gd name="T104" fmla="*/ 2147483646 w 663"/>
              <a:gd name="T105" fmla="*/ 2147483646 h 428"/>
              <a:gd name="T106" fmla="*/ 2147483646 w 663"/>
              <a:gd name="T107" fmla="*/ 2147483646 h 428"/>
              <a:gd name="T108" fmla="*/ 2147483646 w 663"/>
              <a:gd name="T109" fmla="*/ 2147483646 h 428"/>
              <a:gd name="T110" fmla="*/ 2147483646 w 663"/>
              <a:gd name="T111" fmla="*/ 2147483646 h 428"/>
              <a:gd name="T112" fmla="*/ 2147483646 w 663"/>
              <a:gd name="T113" fmla="*/ 2147483646 h 428"/>
              <a:gd name="T114" fmla="*/ 2147483646 w 663"/>
              <a:gd name="T115" fmla="*/ 2147483646 h 428"/>
              <a:gd name="T116" fmla="*/ 2147483646 w 663"/>
              <a:gd name="T117" fmla="*/ 2147483646 h 428"/>
              <a:gd name="T118" fmla="*/ 2147483646 w 663"/>
              <a:gd name="T119" fmla="*/ 2147483646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3"/>
              <a:gd name="T181" fmla="*/ 0 h 428"/>
              <a:gd name="T182" fmla="*/ 663 w 663"/>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3" h="428">
                <a:moveTo>
                  <a:pt x="652" y="5"/>
                </a:moveTo>
                <a:lnTo>
                  <a:pt x="662" y="5"/>
                </a:lnTo>
                <a:lnTo>
                  <a:pt x="662" y="10"/>
                </a:lnTo>
                <a:lnTo>
                  <a:pt x="662" y="21"/>
                </a:lnTo>
                <a:lnTo>
                  <a:pt x="662" y="29"/>
                </a:lnTo>
                <a:lnTo>
                  <a:pt x="662" y="34"/>
                </a:lnTo>
                <a:lnTo>
                  <a:pt x="662" y="40"/>
                </a:lnTo>
                <a:lnTo>
                  <a:pt x="662" y="47"/>
                </a:lnTo>
                <a:lnTo>
                  <a:pt x="662" y="53"/>
                </a:lnTo>
                <a:lnTo>
                  <a:pt x="662" y="60"/>
                </a:lnTo>
                <a:lnTo>
                  <a:pt x="662" y="67"/>
                </a:lnTo>
                <a:lnTo>
                  <a:pt x="662" y="73"/>
                </a:lnTo>
                <a:lnTo>
                  <a:pt x="662" y="79"/>
                </a:lnTo>
                <a:lnTo>
                  <a:pt x="662" y="85"/>
                </a:lnTo>
                <a:lnTo>
                  <a:pt x="662" y="91"/>
                </a:lnTo>
                <a:lnTo>
                  <a:pt x="662" y="97"/>
                </a:lnTo>
                <a:lnTo>
                  <a:pt x="662" y="103"/>
                </a:lnTo>
                <a:lnTo>
                  <a:pt x="662" y="107"/>
                </a:lnTo>
                <a:lnTo>
                  <a:pt x="662" y="111"/>
                </a:lnTo>
                <a:lnTo>
                  <a:pt x="662" y="113"/>
                </a:lnTo>
                <a:lnTo>
                  <a:pt x="662" y="126"/>
                </a:lnTo>
                <a:lnTo>
                  <a:pt x="662" y="128"/>
                </a:lnTo>
                <a:lnTo>
                  <a:pt x="659" y="128"/>
                </a:lnTo>
                <a:lnTo>
                  <a:pt x="659" y="131"/>
                </a:lnTo>
                <a:lnTo>
                  <a:pt x="659" y="141"/>
                </a:lnTo>
                <a:lnTo>
                  <a:pt x="659" y="154"/>
                </a:lnTo>
                <a:lnTo>
                  <a:pt x="659" y="165"/>
                </a:lnTo>
                <a:lnTo>
                  <a:pt x="659" y="169"/>
                </a:lnTo>
                <a:lnTo>
                  <a:pt x="659" y="172"/>
                </a:lnTo>
                <a:lnTo>
                  <a:pt x="659" y="178"/>
                </a:lnTo>
                <a:lnTo>
                  <a:pt x="659" y="190"/>
                </a:lnTo>
                <a:lnTo>
                  <a:pt x="659" y="194"/>
                </a:lnTo>
                <a:lnTo>
                  <a:pt x="659" y="196"/>
                </a:lnTo>
                <a:lnTo>
                  <a:pt x="659" y="203"/>
                </a:lnTo>
                <a:lnTo>
                  <a:pt x="659" y="208"/>
                </a:lnTo>
                <a:lnTo>
                  <a:pt x="659" y="213"/>
                </a:lnTo>
                <a:lnTo>
                  <a:pt x="659" y="223"/>
                </a:lnTo>
                <a:lnTo>
                  <a:pt x="659" y="228"/>
                </a:lnTo>
                <a:lnTo>
                  <a:pt x="659" y="233"/>
                </a:lnTo>
                <a:lnTo>
                  <a:pt x="659" y="235"/>
                </a:lnTo>
                <a:lnTo>
                  <a:pt x="659" y="240"/>
                </a:lnTo>
                <a:lnTo>
                  <a:pt x="659" y="253"/>
                </a:lnTo>
                <a:lnTo>
                  <a:pt x="659" y="265"/>
                </a:lnTo>
                <a:lnTo>
                  <a:pt x="659" y="289"/>
                </a:lnTo>
                <a:lnTo>
                  <a:pt x="659" y="292"/>
                </a:lnTo>
                <a:lnTo>
                  <a:pt x="659" y="305"/>
                </a:lnTo>
                <a:lnTo>
                  <a:pt x="659" y="312"/>
                </a:lnTo>
                <a:lnTo>
                  <a:pt x="659" y="320"/>
                </a:lnTo>
                <a:lnTo>
                  <a:pt x="659" y="328"/>
                </a:lnTo>
                <a:lnTo>
                  <a:pt x="659" y="340"/>
                </a:lnTo>
                <a:lnTo>
                  <a:pt x="659" y="346"/>
                </a:lnTo>
                <a:lnTo>
                  <a:pt x="659" y="350"/>
                </a:lnTo>
                <a:lnTo>
                  <a:pt x="659" y="352"/>
                </a:lnTo>
                <a:lnTo>
                  <a:pt x="659" y="358"/>
                </a:lnTo>
                <a:lnTo>
                  <a:pt x="659" y="362"/>
                </a:lnTo>
                <a:lnTo>
                  <a:pt x="659" y="364"/>
                </a:lnTo>
                <a:lnTo>
                  <a:pt x="659" y="372"/>
                </a:lnTo>
                <a:lnTo>
                  <a:pt x="659" y="375"/>
                </a:lnTo>
                <a:lnTo>
                  <a:pt x="659" y="386"/>
                </a:lnTo>
                <a:lnTo>
                  <a:pt x="659" y="388"/>
                </a:lnTo>
                <a:lnTo>
                  <a:pt x="659" y="394"/>
                </a:lnTo>
                <a:lnTo>
                  <a:pt x="659" y="397"/>
                </a:lnTo>
                <a:lnTo>
                  <a:pt x="659" y="402"/>
                </a:lnTo>
                <a:lnTo>
                  <a:pt x="659" y="406"/>
                </a:lnTo>
                <a:lnTo>
                  <a:pt x="659" y="409"/>
                </a:lnTo>
                <a:lnTo>
                  <a:pt x="659" y="414"/>
                </a:lnTo>
                <a:lnTo>
                  <a:pt x="659" y="427"/>
                </a:lnTo>
                <a:lnTo>
                  <a:pt x="637" y="427"/>
                </a:lnTo>
                <a:lnTo>
                  <a:pt x="632" y="427"/>
                </a:lnTo>
                <a:lnTo>
                  <a:pt x="627" y="427"/>
                </a:lnTo>
                <a:lnTo>
                  <a:pt x="607" y="427"/>
                </a:lnTo>
                <a:lnTo>
                  <a:pt x="597" y="427"/>
                </a:lnTo>
                <a:lnTo>
                  <a:pt x="583" y="427"/>
                </a:lnTo>
                <a:lnTo>
                  <a:pt x="577" y="427"/>
                </a:lnTo>
                <a:lnTo>
                  <a:pt x="569" y="427"/>
                </a:lnTo>
                <a:lnTo>
                  <a:pt x="534" y="427"/>
                </a:lnTo>
                <a:lnTo>
                  <a:pt x="514" y="427"/>
                </a:lnTo>
                <a:lnTo>
                  <a:pt x="503" y="427"/>
                </a:lnTo>
                <a:lnTo>
                  <a:pt x="492" y="427"/>
                </a:lnTo>
                <a:lnTo>
                  <a:pt x="489" y="427"/>
                </a:lnTo>
                <a:lnTo>
                  <a:pt x="464" y="427"/>
                </a:lnTo>
                <a:lnTo>
                  <a:pt x="445" y="427"/>
                </a:lnTo>
                <a:lnTo>
                  <a:pt x="432" y="427"/>
                </a:lnTo>
                <a:lnTo>
                  <a:pt x="421" y="427"/>
                </a:lnTo>
                <a:lnTo>
                  <a:pt x="390" y="427"/>
                </a:lnTo>
                <a:lnTo>
                  <a:pt x="366" y="427"/>
                </a:lnTo>
                <a:lnTo>
                  <a:pt x="329" y="427"/>
                </a:lnTo>
                <a:lnTo>
                  <a:pt x="324" y="427"/>
                </a:lnTo>
                <a:lnTo>
                  <a:pt x="317" y="427"/>
                </a:lnTo>
                <a:lnTo>
                  <a:pt x="287" y="427"/>
                </a:lnTo>
                <a:lnTo>
                  <a:pt x="244" y="427"/>
                </a:lnTo>
                <a:lnTo>
                  <a:pt x="206" y="427"/>
                </a:lnTo>
                <a:lnTo>
                  <a:pt x="185" y="427"/>
                </a:lnTo>
                <a:lnTo>
                  <a:pt x="149" y="427"/>
                </a:lnTo>
                <a:lnTo>
                  <a:pt x="146" y="427"/>
                </a:lnTo>
                <a:lnTo>
                  <a:pt x="142" y="427"/>
                </a:lnTo>
                <a:lnTo>
                  <a:pt x="140" y="427"/>
                </a:lnTo>
                <a:lnTo>
                  <a:pt x="131" y="427"/>
                </a:lnTo>
                <a:lnTo>
                  <a:pt x="124" y="427"/>
                </a:lnTo>
                <a:lnTo>
                  <a:pt x="109" y="427"/>
                </a:lnTo>
                <a:lnTo>
                  <a:pt x="106" y="427"/>
                </a:lnTo>
                <a:lnTo>
                  <a:pt x="91" y="427"/>
                </a:lnTo>
                <a:lnTo>
                  <a:pt x="76" y="427"/>
                </a:lnTo>
                <a:lnTo>
                  <a:pt x="73" y="427"/>
                </a:lnTo>
                <a:lnTo>
                  <a:pt x="67" y="427"/>
                </a:lnTo>
                <a:lnTo>
                  <a:pt x="60" y="427"/>
                </a:lnTo>
                <a:lnTo>
                  <a:pt x="54" y="427"/>
                </a:lnTo>
                <a:lnTo>
                  <a:pt x="49" y="427"/>
                </a:lnTo>
                <a:lnTo>
                  <a:pt x="28" y="427"/>
                </a:lnTo>
                <a:lnTo>
                  <a:pt x="13" y="427"/>
                </a:lnTo>
                <a:lnTo>
                  <a:pt x="0" y="427"/>
                </a:lnTo>
                <a:lnTo>
                  <a:pt x="0" y="419"/>
                </a:lnTo>
                <a:lnTo>
                  <a:pt x="0" y="414"/>
                </a:lnTo>
                <a:lnTo>
                  <a:pt x="0" y="413"/>
                </a:lnTo>
                <a:lnTo>
                  <a:pt x="0" y="408"/>
                </a:lnTo>
                <a:lnTo>
                  <a:pt x="0" y="405"/>
                </a:lnTo>
                <a:lnTo>
                  <a:pt x="0" y="392"/>
                </a:lnTo>
                <a:lnTo>
                  <a:pt x="0" y="387"/>
                </a:lnTo>
                <a:lnTo>
                  <a:pt x="0" y="380"/>
                </a:lnTo>
                <a:lnTo>
                  <a:pt x="0" y="373"/>
                </a:lnTo>
                <a:lnTo>
                  <a:pt x="0" y="367"/>
                </a:lnTo>
                <a:lnTo>
                  <a:pt x="0" y="356"/>
                </a:lnTo>
                <a:lnTo>
                  <a:pt x="0" y="348"/>
                </a:lnTo>
                <a:lnTo>
                  <a:pt x="0" y="344"/>
                </a:lnTo>
                <a:lnTo>
                  <a:pt x="0" y="339"/>
                </a:lnTo>
                <a:lnTo>
                  <a:pt x="0" y="328"/>
                </a:lnTo>
                <a:lnTo>
                  <a:pt x="0" y="320"/>
                </a:lnTo>
                <a:lnTo>
                  <a:pt x="0" y="317"/>
                </a:lnTo>
                <a:lnTo>
                  <a:pt x="0" y="315"/>
                </a:lnTo>
                <a:lnTo>
                  <a:pt x="0" y="310"/>
                </a:lnTo>
                <a:lnTo>
                  <a:pt x="0" y="299"/>
                </a:lnTo>
                <a:lnTo>
                  <a:pt x="0" y="288"/>
                </a:lnTo>
                <a:lnTo>
                  <a:pt x="0" y="286"/>
                </a:lnTo>
                <a:lnTo>
                  <a:pt x="0" y="278"/>
                </a:lnTo>
                <a:lnTo>
                  <a:pt x="0" y="269"/>
                </a:lnTo>
                <a:lnTo>
                  <a:pt x="0" y="265"/>
                </a:lnTo>
                <a:lnTo>
                  <a:pt x="0" y="252"/>
                </a:lnTo>
                <a:lnTo>
                  <a:pt x="0" y="244"/>
                </a:lnTo>
                <a:lnTo>
                  <a:pt x="0" y="241"/>
                </a:lnTo>
                <a:lnTo>
                  <a:pt x="0" y="239"/>
                </a:lnTo>
                <a:lnTo>
                  <a:pt x="0" y="228"/>
                </a:lnTo>
                <a:lnTo>
                  <a:pt x="0" y="215"/>
                </a:lnTo>
                <a:lnTo>
                  <a:pt x="0" y="212"/>
                </a:lnTo>
                <a:lnTo>
                  <a:pt x="0" y="197"/>
                </a:lnTo>
                <a:lnTo>
                  <a:pt x="0" y="188"/>
                </a:lnTo>
                <a:lnTo>
                  <a:pt x="0" y="180"/>
                </a:lnTo>
                <a:lnTo>
                  <a:pt x="0" y="170"/>
                </a:lnTo>
                <a:lnTo>
                  <a:pt x="0" y="155"/>
                </a:lnTo>
                <a:lnTo>
                  <a:pt x="0" y="136"/>
                </a:lnTo>
                <a:lnTo>
                  <a:pt x="0" y="119"/>
                </a:lnTo>
                <a:lnTo>
                  <a:pt x="0" y="111"/>
                </a:lnTo>
                <a:lnTo>
                  <a:pt x="0" y="102"/>
                </a:lnTo>
                <a:lnTo>
                  <a:pt x="0" y="89"/>
                </a:lnTo>
                <a:lnTo>
                  <a:pt x="0" y="87"/>
                </a:lnTo>
                <a:lnTo>
                  <a:pt x="0" y="82"/>
                </a:lnTo>
                <a:lnTo>
                  <a:pt x="0" y="79"/>
                </a:lnTo>
                <a:lnTo>
                  <a:pt x="0" y="77"/>
                </a:lnTo>
                <a:lnTo>
                  <a:pt x="0" y="76"/>
                </a:lnTo>
                <a:lnTo>
                  <a:pt x="0" y="72"/>
                </a:lnTo>
                <a:lnTo>
                  <a:pt x="0" y="67"/>
                </a:lnTo>
                <a:lnTo>
                  <a:pt x="0" y="60"/>
                </a:lnTo>
                <a:lnTo>
                  <a:pt x="0" y="55"/>
                </a:lnTo>
                <a:lnTo>
                  <a:pt x="0" y="40"/>
                </a:lnTo>
                <a:lnTo>
                  <a:pt x="0" y="29"/>
                </a:lnTo>
                <a:lnTo>
                  <a:pt x="0" y="26"/>
                </a:lnTo>
                <a:lnTo>
                  <a:pt x="0" y="23"/>
                </a:lnTo>
                <a:lnTo>
                  <a:pt x="0" y="4"/>
                </a:lnTo>
                <a:lnTo>
                  <a:pt x="0" y="0"/>
                </a:lnTo>
                <a:lnTo>
                  <a:pt x="10" y="1"/>
                </a:lnTo>
                <a:lnTo>
                  <a:pt x="13" y="1"/>
                </a:lnTo>
                <a:lnTo>
                  <a:pt x="15" y="1"/>
                </a:lnTo>
                <a:lnTo>
                  <a:pt x="17" y="1"/>
                </a:lnTo>
                <a:lnTo>
                  <a:pt x="26" y="1"/>
                </a:lnTo>
                <a:lnTo>
                  <a:pt x="45" y="1"/>
                </a:lnTo>
                <a:lnTo>
                  <a:pt x="51" y="1"/>
                </a:lnTo>
                <a:lnTo>
                  <a:pt x="54" y="1"/>
                </a:lnTo>
                <a:lnTo>
                  <a:pt x="65" y="1"/>
                </a:lnTo>
                <a:lnTo>
                  <a:pt x="67" y="0"/>
                </a:lnTo>
                <a:lnTo>
                  <a:pt x="73" y="0"/>
                </a:lnTo>
                <a:lnTo>
                  <a:pt x="92" y="0"/>
                </a:lnTo>
                <a:lnTo>
                  <a:pt x="109" y="0"/>
                </a:lnTo>
                <a:lnTo>
                  <a:pt x="117" y="0"/>
                </a:lnTo>
                <a:lnTo>
                  <a:pt x="124" y="0"/>
                </a:lnTo>
                <a:lnTo>
                  <a:pt x="133" y="0"/>
                </a:lnTo>
                <a:lnTo>
                  <a:pt x="140" y="0"/>
                </a:lnTo>
                <a:lnTo>
                  <a:pt x="142" y="0"/>
                </a:lnTo>
                <a:lnTo>
                  <a:pt x="149" y="0"/>
                </a:lnTo>
                <a:lnTo>
                  <a:pt x="152" y="1"/>
                </a:lnTo>
                <a:lnTo>
                  <a:pt x="156" y="0"/>
                </a:lnTo>
                <a:lnTo>
                  <a:pt x="163" y="0"/>
                </a:lnTo>
                <a:lnTo>
                  <a:pt x="170" y="1"/>
                </a:lnTo>
                <a:lnTo>
                  <a:pt x="177" y="2"/>
                </a:lnTo>
                <a:lnTo>
                  <a:pt x="190" y="2"/>
                </a:lnTo>
                <a:lnTo>
                  <a:pt x="201" y="3"/>
                </a:lnTo>
                <a:lnTo>
                  <a:pt x="203" y="3"/>
                </a:lnTo>
                <a:lnTo>
                  <a:pt x="206" y="3"/>
                </a:lnTo>
                <a:lnTo>
                  <a:pt x="216" y="3"/>
                </a:lnTo>
                <a:lnTo>
                  <a:pt x="230" y="3"/>
                </a:lnTo>
                <a:lnTo>
                  <a:pt x="235" y="3"/>
                </a:lnTo>
                <a:lnTo>
                  <a:pt x="237" y="3"/>
                </a:lnTo>
                <a:lnTo>
                  <a:pt x="248" y="3"/>
                </a:lnTo>
                <a:lnTo>
                  <a:pt x="272" y="3"/>
                </a:lnTo>
                <a:lnTo>
                  <a:pt x="278" y="3"/>
                </a:lnTo>
                <a:lnTo>
                  <a:pt x="288" y="3"/>
                </a:lnTo>
                <a:lnTo>
                  <a:pt x="292" y="3"/>
                </a:lnTo>
                <a:lnTo>
                  <a:pt x="313" y="4"/>
                </a:lnTo>
                <a:lnTo>
                  <a:pt x="315" y="4"/>
                </a:lnTo>
                <a:lnTo>
                  <a:pt x="320" y="4"/>
                </a:lnTo>
                <a:lnTo>
                  <a:pt x="324" y="4"/>
                </a:lnTo>
                <a:lnTo>
                  <a:pt x="343" y="4"/>
                </a:lnTo>
                <a:lnTo>
                  <a:pt x="345" y="4"/>
                </a:lnTo>
                <a:lnTo>
                  <a:pt x="361" y="4"/>
                </a:lnTo>
                <a:lnTo>
                  <a:pt x="377" y="4"/>
                </a:lnTo>
                <a:lnTo>
                  <a:pt x="385" y="4"/>
                </a:lnTo>
                <a:lnTo>
                  <a:pt x="406" y="4"/>
                </a:lnTo>
                <a:lnTo>
                  <a:pt x="415" y="4"/>
                </a:lnTo>
                <a:lnTo>
                  <a:pt x="425" y="4"/>
                </a:lnTo>
                <a:lnTo>
                  <a:pt x="438" y="4"/>
                </a:lnTo>
                <a:lnTo>
                  <a:pt x="447" y="4"/>
                </a:lnTo>
                <a:lnTo>
                  <a:pt x="472" y="4"/>
                </a:lnTo>
                <a:lnTo>
                  <a:pt x="477" y="4"/>
                </a:lnTo>
                <a:lnTo>
                  <a:pt x="487" y="4"/>
                </a:lnTo>
                <a:lnTo>
                  <a:pt x="497" y="4"/>
                </a:lnTo>
                <a:lnTo>
                  <a:pt x="506" y="4"/>
                </a:lnTo>
                <a:lnTo>
                  <a:pt x="509" y="4"/>
                </a:lnTo>
                <a:lnTo>
                  <a:pt x="511" y="4"/>
                </a:lnTo>
                <a:lnTo>
                  <a:pt x="521" y="4"/>
                </a:lnTo>
                <a:lnTo>
                  <a:pt x="531" y="4"/>
                </a:lnTo>
                <a:lnTo>
                  <a:pt x="538" y="4"/>
                </a:lnTo>
                <a:lnTo>
                  <a:pt x="546" y="4"/>
                </a:lnTo>
                <a:lnTo>
                  <a:pt x="552" y="4"/>
                </a:lnTo>
                <a:lnTo>
                  <a:pt x="555" y="4"/>
                </a:lnTo>
                <a:lnTo>
                  <a:pt x="561" y="5"/>
                </a:lnTo>
                <a:lnTo>
                  <a:pt x="576" y="5"/>
                </a:lnTo>
                <a:lnTo>
                  <a:pt x="579" y="5"/>
                </a:lnTo>
                <a:lnTo>
                  <a:pt x="607" y="5"/>
                </a:lnTo>
                <a:lnTo>
                  <a:pt x="623" y="5"/>
                </a:lnTo>
                <a:lnTo>
                  <a:pt x="627" y="5"/>
                </a:lnTo>
                <a:lnTo>
                  <a:pt x="629" y="5"/>
                </a:lnTo>
                <a:lnTo>
                  <a:pt x="643" y="5"/>
                </a:lnTo>
                <a:lnTo>
                  <a:pt x="649" y="5"/>
                </a:lnTo>
                <a:lnTo>
                  <a:pt x="652" y="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 name="Freeform 182"/>
          <p:cNvSpPr>
            <a:spLocks/>
          </p:cNvSpPr>
          <p:nvPr/>
        </p:nvSpPr>
        <p:spPr bwMode="auto">
          <a:xfrm>
            <a:off x="5281613" y="1458913"/>
            <a:ext cx="906462" cy="728662"/>
          </a:xfrm>
          <a:custGeom>
            <a:avLst/>
            <a:gdLst>
              <a:gd name="T0" fmla="*/ 2147483646 w 628"/>
              <a:gd name="T1" fmla="*/ 0 h 521"/>
              <a:gd name="T2" fmla="*/ 2147483646 w 628"/>
              <a:gd name="T3" fmla="*/ 0 h 521"/>
              <a:gd name="T4" fmla="*/ 2147483646 w 628"/>
              <a:gd name="T5" fmla="*/ 0 h 521"/>
              <a:gd name="T6" fmla="*/ 2147483646 w 628"/>
              <a:gd name="T7" fmla="*/ 2147483646 h 521"/>
              <a:gd name="T8" fmla="*/ 2147483646 w 628"/>
              <a:gd name="T9" fmla="*/ 0 h 521"/>
              <a:gd name="T10" fmla="*/ 2147483646 w 628"/>
              <a:gd name="T11" fmla="*/ 2147483646 h 521"/>
              <a:gd name="T12" fmla="*/ 2147483646 w 628"/>
              <a:gd name="T13" fmla="*/ 2147483646 h 521"/>
              <a:gd name="T14" fmla="*/ 2147483646 w 628"/>
              <a:gd name="T15" fmla="*/ 2147483646 h 521"/>
              <a:gd name="T16" fmla="*/ 2147483646 w 628"/>
              <a:gd name="T17" fmla="*/ 2147483646 h 521"/>
              <a:gd name="T18" fmla="*/ 2147483646 w 628"/>
              <a:gd name="T19" fmla="*/ 2147483646 h 521"/>
              <a:gd name="T20" fmla="*/ 2147483646 w 628"/>
              <a:gd name="T21" fmla="*/ 2147483646 h 521"/>
              <a:gd name="T22" fmla="*/ 2147483646 w 628"/>
              <a:gd name="T23" fmla="*/ 2147483646 h 521"/>
              <a:gd name="T24" fmla="*/ 2147483646 w 628"/>
              <a:gd name="T25" fmla="*/ 2147483646 h 521"/>
              <a:gd name="T26" fmla="*/ 2147483646 w 628"/>
              <a:gd name="T27" fmla="*/ 2147483646 h 521"/>
              <a:gd name="T28" fmla="*/ 2147483646 w 628"/>
              <a:gd name="T29" fmla="*/ 2147483646 h 521"/>
              <a:gd name="T30" fmla="*/ 2147483646 w 628"/>
              <a:gd name="T31" fmla="*/ 2147483646 h 521"/>
              <a:gd name="T32" fmla="*/ 2147483646 w 628"/>
              <a:gd name="T33" fmla="*/ 2147483646 h 521"/>
              <a:gd name="T34" fmla="*/ 2147483646 w 628"/>
              <a:gd name="T35" fmla="*/ 2147483646 h 521"/>
              <a:gd name="T36" fmla="*/ 2147483646 w 628"/>
              <a:gd name="T37" fmla="*/ 2147483646 h 521"/>
              <a:gd name="T38" fmla="*/ 2147483646 w 628"/>
              <a:gd name="T39" fmla="*/ 2147483646 h 521"/>
              <a:gd name="T40" fmla="*/ 2147483646 w 628"/>
              <a:gd name="T41" fmla="*/ 2147483646 h 521"/>
              <a:gd name="T42" fmla="*/ 2147483646 w 628"/>
              <a:gd name="T43" fmla="*/ 2147483646 h 521"/>
              <a:gd name="T44" fmla="*/ 2147483646 w 628"/>
              <a:gd name="T45" fmla="*/ 2147483646 h 521"/>
              <a:gd name="T46" fmla="*/ 2147483646 w 628"/>
              <a:gd name="T47" fmla="*/ 2147483646 h 521"/>
              <a:gd name="T48" fmla="*/ 2147483646 w 628"/>
              <a:gd name="T49" fmla="*/ 2147483646 h 521"/>
              <a:gd name="T50" fmla="*/ 2147483646 w 628"/>
              <a:gd name="T51" fmla="*/ 2147483646 h 521"/>
              <a:gd name="T52" fmla="*/ 2147483646 w 628"/>
              <a:gd name="T53" fmla="*/ 2147483646 h 521"/>
              <a:gd name="T54" fmla="*/ 2147483646 w 628"/>
              <a:gd name="T55" fmla="*/ 2147483646 h 521"/>
              <a:gd name="T56" fmla="*/ 2147483646 w 628"/>
              <a:gd name="T57" fmla="*/ 2147483646 h 521"/>
              <a:gd name="T58" fmla="*/ 2147483646 w 628"/>
              <a:gd name="T59" fmla="*/ 2147483646 h 521"/>
              <a:gd name="T60" fmla="*/ 2147483646 w 628"/>
              <a:gd name="T61" fmla="*/ 2147483646 h 521"/>
              <a:gd name="T62" fmla="*/ 2147483646 w 628"/>
              <a:gd name="T63" fmla="*/ 2147483646 h 521"/>
              <a:gd name="T64" fmla="*/ 2147483646 w 628"/>
              <a:gd name="T65" fmla="*/ 2147483646 h 521"/>
              <a:gd name="T66" fmla="*/ 2147483646 w 628"/>
              <a:gd name="T67" fmla="*/ 2147483646 h 521"/>
              <a:gd name="T68" fmla="*/ 2147483646 w 628"/>
              <a:gd name="T69" fmla="*/ 2147483646 h 521"/>
              <a:gd name="T70" fmla="*/ 2147483646 w 628"/>
              <a:gd name="T71" fmla="*/ 2147483646 h 521"/>
              <a:gd name="T72" fmla="*/ 2147483646 w 628"/>
              <a:gd name="T73" fmla="*/ 2147483646 h 521"/>
              <a:gd name="T74" fmla="*/ 2147483646 w 628"/>
              <a:gd name="T75" fmla="*/ 2147483646 h 521"/>
              <a:gd name="T76" fmla="*/ 2147483646 w 628"/>
              <a:gd name="T77" fmla="*/ 2147483646 h 521"/>
              <a:gd name="T78" fmla="*/ 2147483646 w 628"/>
              <a:gd name="T79" fmla="*/ 2147483646 h 521"/>
              <a:gd name="T80" fmla="*/ 2147483646 w 628"/>
              <a:gd name="T81" fmla="*/ 2147483646 h 521"/>
              <a:gd name="T82" fmla="*/ 2147483646 w 628"/>
              <a:gd name="T83" fmla="*/ 2147483646 h 521"/>
              <a:gd name="T84" fmla="*/ 2147483646 w 628"/>
              <a:gd name="T85" fmla="*/ 2147483646 h 521"/>
              <a:gd name="T86" fmla="*/ 2147483646 w 628"/>
              <a:gd name="T87" fmla="*/ 2147483646 h 521"/>
              <a:gd name="T88" fmla="*/ 2147483646 w 628"/>
              <a:gd name="T89" fmla="*/ 2147483646 h 521"/>
              <a:gd name="T90" fmla="*/ 2147483646 w 628"/>
              <a:gd name="T91" fmla="*/ 2147483646 h 521"/>
              <a:gd name="T92" fmla="*/ 2147483646 w 628"/>
              <a:gd name="T93" fmla="*/ 2147483646 h 521"/>
              <a:gd name="T94" fmla="*/ 2147483646 w 628"/>
              <a:gd name="T95" fmla="*/ 0 h 521"/>
              <a:gd name="T96" fmla="*/ 2147483646 w 628"/>
              <a:gd name="T97" fmla="*/ 0 h 521"/>
              <a:gd name="T98" fmla="*/ 2147483646 w 628"/>
              <a:gd name="T99" fmla="*/ 0 h 521"/>
              <a:gd name="T100" fmla="*/ 2147483646 w 628"/>
              <a:gd name="T101" fmla="*/ 0 h 521"/>
              <a:gd name="T102" fmla="*/ 2147483646 w 628"/>
              <a:gd name="T103" fmla="*/ 0 h 521"/>
              <a:gd name="T104" fmla="*/ 2147483646 w 628"/>
              <a:gd name="T105" fmla="*/ 0 h 521"/>
              <a:gd name="T106" fmla="*/ 2147483646 w 628"/>
              <a:gd name="T107" fmla="*/ 0 h 521"/>
              <a:gd name="T108" fmla="*/ 2147483646 w 628"/>
              <a:gd name="T109" fmla="*/ 0 h 521"/>
              <a:gd name="T110" fmla="*/ 2147483646 w 628"/>
              <a:gd name="T111" fmla="*/ 0 h 521"/>
              <a:gd name="T112" fmla="*/ 2147483646 w 628"/>
              <a:gd name="T113" fmla="*/ 0 h 521"/>
              <a:gd name="T114" fmla="*/ 2147483646 w 628"/>
              <a:gd name="T115" fmla="*/ 0 h 521"/>
              <a:gd name="T116" fmla="*/ 2147483646 w 628"/>
              <a:gd name="T117" fmla="*/ 2147483646 h 521"/>
              <a:gd name="T118" fmla="*/ 2147483646 w 628"/>
              <a:gd name="T119" fmla="*/ 0 h 521"/>
              <a:gd name="T120" fmla="*/ 2147483646 w 628"/>
              <a:gd name="T121" fmla="*/ 0 h 5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8"/>
              <a:gd name="T184" fmla="*/ 0 h 521"/>
              <a:gd name="T185" fmla="*/ 628 w 628"/>
              <a:gd name="T186" fmla="*/ 521 h 5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8" h="521">
                <a:moveTo>
                  <a:pt x="300" y="0"/>
                </a:moveTo>
                <a:lnTo>
                  <a:pt x="309" y="0"/>
                </a:lnTo>
                <a:lnTo>
                  <a:pt x="313" y="0"/>
                </a:lnTo>
                <a:lnTo>
                  <a:pt x="337" y="0"/>
                </a:lnTo>
                <a:lnTo>
                  <a:pt x="346" y="0"/>
                </a:lnTo>
                <a:lnTo>
                  <a:pt x="354" y="0"/>
                </a:lnTo>
                <a:lnTo>
                  <a:pt x="360" y="0"/>
                </a:lnTo>
                <a:lnTo>
                  <a:pt x="371" y="0"/>
                </a:lnTo>
                <a:lnTo>
                  <a:pt x="390" y="1"/>
                </a:lnTo>
                <a:lnTo>
                  <a:pt x="398" y="1"/>
                </a:lnTo>
                <a:lnTo>
                  <a:pt x="410" y="0"/>
                </a:lnTo>
                <a:lnTo>
                  <a:pt x="413" y="0"/>
                </a:lnTo>
                <a:lnTo>
                  <a:pt x="421" y="0"/>
                </a:lnTo>
                <a:lnTo>
                  <a:pt x="433" y="0"/>
                </a:lnTo>
                <a:lnTo>
                  <a:pt x="437" y="1"/>
                </a:lnTo>
                <a:lnTo>
                  <a:pt x="446" y="1"/>
                </a:lnTo>
                <a:lnTo>
                  <a:pt x="449" y="1"/>
                </a:lnTo>
                <a:lnTo>
                  <a:pt x="464" y="0"/>
                </a:lnTo>
                <a:lnTo>
                  <a:pt x="471" y="0"/>
                </a:lnTo>
                <a:lnTo>
                  <a:pt x="478" y="0"/>
                </a:lnTo>
                <a:lnTo>
                  <a:pt x="484" y="1"/>
                </a:lnTo>
                <a:lnTo>
                  <a:pt x="496" y="1"/>
                </a:lnTo>
                <a:lnTo>
                  <a:pt x="499" y="1"/>
                </a:lnTo>
                <a:lnTo>
                  <a:pt x="500" y="1"/>
                </a:lnTo>
                <a:lnTo>
                  <a:pt x="502" y="1"/>
                </a:lnTo>
                <a:lnTo>
                  <a:pt x="508" y="1"/>
                </a:lnTo>
                <a:lnTo>
                  <a:pt x="517" y="1"/>
                </a:lnTo>
                <a:lnTo>
                  <a:pt x="519" y="1"/>
                </a:lnTo>
                <a:lnTo>
                  <a:pt x="520" y="1"/>
                </a:lnTo>
                <a:lnTo>
                  <a:pt x="524" y="1"/>
                </a:lnTo>
                <a:lnTo>
                  <a:pt x="532" y="1"/>
                </a:lnTo>
                <a:lnTo>
                  <a:pt x="534" y="1"/>
                </a:lnTo>
                <a:lnTo>
                  <a:pt x="541" y="1"/>
                </a:lnTo>
                <a:lnTo>
                  <a:pt x="545" y="1"/>
                </a:lnTo>
                <a:lnTo>
                  <a:pt x="547" y="1"/>
                </a:lnTo>
                <a:lnTo>
                  <a:pt x="556" y="1"/>
                </a:lnTo>
                <a:lnTo>
                  <a:pt x="562" y="1"/>
                </a:lnTo>
                <a:lnTo>
                  <a:pt x="565" y="1"/>
                </a:lnTo>
                <a:lnTo>
                  <a:pt x="569" y="1"/>
                </a:lnTo>
                <a:lnTo>
                  <a:pt x="572" y="1"/>
                </a:lnTo>
                <a:lnTo>
                  <a:pt x="577" y="1"/>
                </a:lnTo>
                <a:lnTo>
                  <a:pt x="581" y="1"/>
                </a:lnTo>
                <a:lnTo>
                  <a:pt x="584" y="1"/>
                </a:lnTo>
                <a:lnTo>
                  <a:pt x="589" y="1"/>
                </a:lnTo>
                <a:lnTo>
                  <a:pt x="592" y="1"/>
                </a:lnTo>
                <a:lnTo>
                  <a:pt x="602" y="1"/>
                </a:lnTo>
                <a:lnTo>
                  <a:pt x="606" y="1"/>
                </a:lnTo>
                <a:lnTo>
                  <a:pt x="618" y="1"/>
                </a:lnTo>
                <a:lnTo>
                  <a:pt x="618" y="11"/>
                </a:lnTo>
                <a:lnTo>
                  <a:pt x="618" y="23"/>
                </a:lnTo>
                <a:lnTo>
                  <a:pt x="618" y="26"/>
                </a:lnTo>
                <a:lnTo>
                  <a:pt x="618" y="36"/>
                </a:lnTo>
                <a:lnTo>
                  <a:pt x="618" y="39"/>
                </a:lnTo>
                <a:lnTo>
                  <a:pt x="618" y="48"/>
                </a:lnTo>
                <a:lnTo>
                  <a:pt x="621" y="48"/>
                </a:lnTo>
                <a:lnTo>
                  <a:pt x="621" y="60"/>
                </a:lnTo>
                <a:lnTo>
                  <a:pt x="621" y="61"/>
                </a:lnTo>
                <a:lnTo>
                  <a:pt x="621" y="73"/>
                </a:lnTo>
                <a:lnTo>
                  <a:pt x="621" y="77"/>
                </a:lnTo>
                <a:lnTo>
                  <a:pt x="621" y="86"/>
                </a:lnTo>
                <a:lnTo>
                  <a:pt x="621" y="98"/>
                </a:lnTo>
                <a:lnTo>
                  <a:pt x="621" y="111"/>
                </a:lnTo>
                <a:lnTo>
                  <a:pt x="621" y="116"/>
                </a:lnTo>
                <a:lnTo>
                  <a:pt x="621" y="123"/>
                </a:lnTo>
                <a:lnTo>
                  <a:pt x="621" y="129"/>
                </a:lnTo>
                <a:lnTo>
                  <a:pt x="621" y="135"/>
                </a:lnTo>
                <a:lnTo>
                  <a:pt x="621" y="141"/>
                </a:lnTo>
                <a:lnTo>
                  <a:pt x="621" y="153"/>
                </a:lnTo>
                <a:lnTo>
                  <a:pt x="621" y="155"/>
                </a:lnTo>
                <a:lnTo>
                  <a:pt x="621" y="161"/>
                </a:lnTo>
                <a:lnTo>
                  <a:pt x="621" y="162"/>
                </a:lnTo>
                <a:lnTo>
                  <a:pt x="621" y="166"/>
                </a:lnTo>
                <a:lnTo>
                  <a:pt x="621" y="173"/>
                </a:lnTo>
                <a:lnTo>
                  <a:pt x="621" y="186"/>
                </a:lnTo>
                <a:lnTo>
                  <a:pt x="621" y="197"/>
                </a:lnTo>
                <a:lnTo>
                  <a:pt x="621" y="202"/>
                </a:lnTo>
                <a:lnTo>
                  <a:pt x="621" y="204"/>
                </a:lnTo>
                <a:lnTo>
                  <a:pt x="621" y="210"/>
                </a:lnTo>
                <a:lnTo>
                  <a:pt x="621" y="215"/>
                </a:lnTo>
                <a:lnTo>
                  <a:pt x="621" y="222"/>
                </a:lnTo>
                <a:lnTo>
                  <a:pt x="621" y="236"/>
                </a:lnTo>
                <a:lnTo>
                  <a:pt x="621" y="239"/>
                </a:lnTo>
                <a:lnTo>
                  <a:pt x="621" y="248"/>
                </a:lnTo>
                <a:lnTo>
                  <a:pt x="621" y="260"/>
                </a:lnTo>
                <a:lnTo>
                  <a:pt x="621" y="266"/>
                </a:lnTo>
                <a:lnTo>
                  <a:pt x="621" y="272"/>
                </a:lnTo>
                <a:lnTo>
                  <a:pt x="621" y="284"/>
                </a:lnTo>
                <a:lnTo>
                  <a:pt x="621" y="297"/>
                </a:lnTo>
                <a:lnTo>
                  <a:pt x="621" y="309"/>
                </a:lnTo>
                <a:lnTo>
                  <a:pt x="621" y="322"/>
                </a:lnTo>
                <a:lnTo>
                  <a:pt x="621" y="325"/>
                </a:lnTo>
                <a:lnTo>
                  <a:pt x="621" y="328"/>
                </a:lnTo>
                <a:lnTo>
                  <a:pt x="621" y="331"/>
                </a:lnTo>
                <a:lnTo>
                  <a:pt x="621" y="334"/>
                </a:lnTo>
                <a:lnTo>
                  <a:pt x="621" y="347"/>
                </a:lnTo>
                <a:lnTo>
                  <a:pt x="627" y="347"/>
                </a:lnTo>
                <a:lnTo>
                  <a:pt x="627" y="351"/>
                </a:lnTo>
                <a:lnTo>
                  <a:pt x="627" y="359"/>
                </a:lnTo>
                <a:lnTo>
                  <a:pt x="627" y="371"/>
                </a:lnTo>
                <a:lnTo>
                  <a:pt x="627" y="372"/>
                </a:lnTo>
                <a:lnTo>
                  <a:pt x="627" y="386"/>
                </a:lnTo>
                <a:lnTo>
                  <a:pt x="627" y="397"/>
                </a:lnTo>
                <a:lnTo>
                  <a:pt x="627" y="409"/>
                </a:lnTo>
                <a:lnTo>
                  <a:pt x="627" y="422"/>
                </a:lnTo>
                <a:lnTo>
                  <a:pt x="627" y="428"/>
                </a:lnTo>
                <a:lnTo>
                  <a:pt x="627" y="434"/>
                </a:lnTo>
                <a:lnTo>
                  <a:pt x="627" y="440"/>
                </a:lnTo>
                <a:lnTo>
                  <a:pt x="627" y="446"/>
                </a:lnTo>
                <a:lnTo>
                  <a:pt x="627" y="458"/>
                </a:lnTo>
                <a:lnTo>
                  <a:pt x="627" y="471"/>
                </a:lnTo>
                <a:lnTo>
                  <a:pt x="627" y="482"/>
                </a:lnTo>
                <a:lnTo>
                  <a:pt x="627" y="484"/>
                </a:lnTo>
                <a:lnTo>
                  <a:pt x="627" y="506"/>
                </a:lnTo>
                <a:lnTo>
                  <a:pt x="627" y="515"/>
                </a:lnTo>
                <a:lnTo>
                  <a:pt x="609" y="512"/>
                </a:lnTo>
                <a:lnTo>
                  <a:pt x="603" y="514"/>
                </a:lnTo>
                <a:lnTo>
                  <a:pt x="589" y="518"/>
                </a:lnTo>
                <a:lnTo>
                  <a:pt x="587" y="520"/>
                </a:lnTo>
                <a:lnTo>
                  <a:pt x="575" y="520"/>
                </a:lnTo>
                <a:lnTo>
                  <a:pt x="574" y="520"/>
                </a:lnTo>
                <a:lnTo>
                  <a:pt x="569" y="520"/>
                </a:lnTo>
                <a:lnTo>
                  <a:pt x="563" y="520"/>
                </a:lnTo>
                <a:lnTo>
                  <a:pt x="558" y="517"/>
                </a:lnTo>
                <a:lnTo>
                  <a:pt x="547" y="514"/>
                </a:lnTo>
                <a:lnTo>
                  <a:pt x="539" y="508"/>
                </a:lnTo>
                <a:lnTo>
                  <a:pt x="533" y="507"/>
                </a:lnTo>
                <a:lnTo>
                  <a:pt x="529" y="505"/>
                </a:lnTo>
                <a:lnTo>
                  <a:pt x="520" y="502"/>
                </a:lnTo>
                <a:lnTo>
                  <a:pt x="514" y="500"/>
                </a:lnTo>
                <a:lnTo>
                  <a:pt x="500" y="481"/>
                </a:lnTo>
                <a:lnTo>
                  <a:pt x="492" y="473"/>
                </a:lnTo>
                <a:lnTo>
                  <a:pt x="491" y="473"/>
                </a:lnTo>
                <a:lnTo>
                  <a:pt x="484" y="472"/>
                </a:lnTo>
                <a:lnTo>
                  <a:pt x="474" y="472"/>
                </a:lnTo>
                <a:lnTo>
                  <a:pt x="470" y="473"/>
                </a:lnTo>
                <a:lnTo>
                  <a:pt x="446" y="465"/>
                </a:lnTo>
                <a:lnTo>
                  <a:pt x="423" y="438"/>
                </a:lnTo>
                <a:lnTo>
                  <a:pt x="419" y="428"/>
                </a:lnTo>
                <a:lnTo>
                  <a:pt x="410" y="422"/>
                </a:lnTo>
                <a:lnTo>
                  <a:pt x="397" y="422"/>
                </a:lnTo>
                <a:lnTo>
                  <a:pt x="390" y="422"/>
                </a:lnTo>
                <a:lnTo>
                  <a:pt x="377" y="422"/>
                </a:lnTo>
                <a:lnTo>
                  <a:pt x="359" y="422"/>
                </a:lnTo>
                <a:lnTo>
                  <a:pt x="353" y="422"/>
                </a:lnTo>
                <a:lnTo>
                  <a:pt x="347" y="422"/>
                </a:lnTo>
                <a:lnTo>
                  <a:pt x="336" y="422"/>
                </a:lnTo>
                <a:lnTo>
                  <a:pt x="336" y="383"/>
                </a:lnTo>
                <a:lnTo>
                  <a:pt x="336" y="359"/>
                </a:lnTo>
                <a:lnTo>
                  <a:pt x="336" y="356"/>
                </a:lnTo>
                <a:lnTo>
                  <a:pt x="336" y="353"/>
                </a:lnTo>
                <a:lnTo>
                  <a:pt x="336" y="342"/>
                </a:lnTo>
                <a:lnTo>
                  <a:pt x="330" y="342"/>
                </a:lnTo>
                <a:lnTo>
                  <a:pt x="321" y="333"/>
                </a:lnTo>
                <a:lnTo>
                  <a:pt x="316" y="328"/>
                </a:lnTo>
                <a:lnTo>
                  <a:pt x="312" y="320"/>
                </a:lnTo>
                <a:lnTo>
                  <a:pt x="308" y="316"/>
                </a:lnTo>
                <a:lnTo>
                  <a:pt x="306" y="315"/>
                </a:lnTo>
                <a:lnTo>
                  <a:pt x="302" y="313"/>
                </a:lnTo>
                <a:lnTo>
                  <a:pt x="294" y="304"/>
                </a:lnTo>
                <a:lnTo>
                  <a:pt x="292" y="298"/>
                </a:lnTo>
                <a:lnTo>
                  <a:pt x="293" y="289"/>
                </a:lnTo>
                <a:lnTo>
                  <a:pt x="289" y="286"/>
                </a:lnTo>
                <a:lnTo>
                  <a:pt x="287" y="286"/>
                </a:lnTo>
                <a:lnTo>
                  <a:pt x="284" y="282"/>
                </a:lnTo>
                <a:lnTo>
                  <a:pt x="282" y="279"/>
                </a:lnTo>
                <a:lnTo>
                  <a:pt x="282" y="273"/>
                </a:lnTo>
                <a:lnTo>
                  <a:pt x="278" y="269"/>
                </a:lnTo>
                <a:lnTo>
                  <a:pt x="279" y="263"/>
                </a:lnTo>
                <a:lnTo>
                  <a:pt x="273" y="252"/>
                </a:lnTo>
                <a:lnTo>
                  <a:pt x="268" y="244"/>
                </a:lnTo>
                <a:lnTo>
                  <a:pt x="259" y="241"/>
                </a:lnTo>
                <a:lnTo>
                  <a:pt x="251" y="237"/>
                </a:lnTo>
                <a:lnTo>
                  <a:pt x="244" y="225"/>
                </a:lnTo>
                <a:lnTo>
                  <a:pt x="229" y="207"/>
                </a:lnTo>
                <a:lnTo>
                  <a:pt x="224" y="203"/>
                </a:lnTo>
                <a:lnTo>
                  <a:pt x="169" y="178"/>
                </a:lnTo>
                <a:lnTo>
                  <a:pt x="139" y="182"/>
                </a:lnTo>
                <a:lnTo>
                  <a:pt x="124" y="177"/>
                </a:lnTo>
                <a:lnTo>
                  <a:pt x="121" y="173"/>
                </a:lnTo>
                <a:lnTo>
                  <a:pt x="110" y="165"/>
                </a:lnTo>
                <a:lnTo>
                  <a:pt x="110" y="163"/>
                </a:lnTo>
                <a:lnTo>
                  <a:pt x="110" y="161"/>
                </a:lnTo>
                <a:lnTo>
                  <a:pt x="108" y="160"/>
                </a:lnTo>
                <a:lnTo>
                  <a:pt x="108" y="156"/>
                </a:lnTo>
                <a:lnTo>
                  <a:pt x="108" y="154"/>
                </a:lnTo>
                <a:lnTo>
                  <a:pt x="95" y="126"/>
                </a:lnTo>
                <a:lnTo>
                  <a:pt x="46" y="79"/>
                </a:lnTo>
                <a:lnTo>
                  <a:pt x="11" y="14"/>
                </a:lnTo>
                <a:lnTo>
                  <a:pt x="11" y="6"/>
                </a:lnTo>
                <a:lnTo>
                  <a:pt x="0" y="0"/>
                </a:lnTo>
                <a:lnTo>
                  <a:pt x="8" y="0"/>
                </a:lnTo>
                <a:lnTo>
                  <a:pt x="25" y="0"/>
                </a:lnTo>
                <a:lnTo>
                  <a:pt x="39" y="0"/>
                </a:lnTo>
                <a:lnTo>
                  <a:pt x="44" y="0"/>
                </a:lnTo>
                <a:lnTo>
                  <a:pt x="47" y="0"/>
                </a:lnTo>
                <a:lnTo>
                  <a:pt x="51" y="0"/>
                </a:lnTo>
                <a:lnTo>
                  <a:pt x="53" y="0"/>
                </a:lnTo>
                <a:lnTo>
                  <a:pt x="63" y="0"/>
                </a:lnTo>
                <a:lnTo>
                  <a:pt x="64" y="0"/>
                </a:lnTo>
                <a:lnTo>
                  <a:pt x="67" y="0"/>
                </a:lnTo>
                <a:lnTo>
                  <a:pt x="73" y="0"/>
                </a:lnTo>
                <a:lnTo>
                  <a:pt x="78" y="0"/>
                </a:lnTo>
                <a:lnTo>
                  <a:pt x="80" y="0"/>
                </a:lnTo>
                <a:lnTo>
                  <a:pt x="82" y="0"/>
                </a:lnTo>
                <a:lnTo>
                  <a:pt x="86" y="0"/>
                </a:lnTo>
                <a:lnTo>
                  <a:pt x="92" y="0"/>
                </a:lnTo>
                <a:lnTo>
                  <a:pt x="97" y="0"/>
                </a:lnTo>
                <a:lnTo>
                  <a:pt x="104" y="0"/>
                </a:lnTo>
                <a:lnTo>
                  <a:pt x="110" y="0"/>
                </a:lnTo>
                <a:lnTo>
                  <a:pt x="113" y="0"/>
                </a:lnTo>
                <a:lnTo>
                  <a:pt x="115" y="0"/>
                </a:lnTo>
                <a:lnTo>
                  <a:pt x="121" y="0"/>
                </a:lnTo>
                <a:lnTo>
                  <a:pt x="128" y="0"/>
                </a:lnTo>
                <a:lnTo>
                  <a:pt x="140" y="0"/>
                </a:lnTo>
                <a:lnTo>
                  <a:pt x="155" y="0"/>
                </a:lnTo>
                <a:lnTo>
                  <a:pt x="157" y="0"/>
                </a:lnTo>
                <a:lnTo>
                  <a:pt x="158" y="0"/>
                </a:lnTo>
                <a:lnTo>
                  <a:pt x="159" y="0"/>
                </a:lnTo>
                <a:lnTo>
                  <a:pt x="163" y="0"/>
                </a:lnTo>
                <a:lnTo>
                  <a:pt x="168" y="0"/>
                </a:lnTo>
                <a:lnTo>
                  <a:pt x="169" y="0"/>
                </a:lnTo>
                <a:lnTo>
                  <a:pt x="185" y="0"/>
                </a:lnTo>
                <a:lnTo>
                  <a:pt x="193" y="0"/>
                </a:lnTo>
                <a:lnTo>
                  <a:pt x="199" y="0"/>
                </a:lnTo>
                <a:lnTo>
                  <a:pt x="203" y="0"/>
                </a:lnTo>
                <a:lnTo>
                  <a:pt x="214" y="0"/>
                </a:lnTo>
                <a:lnTo>
                  <a:pt x="222" y="0"/>
                </a:lnTo>
                <a:lnTo>
                  <a:pt x="224" y="0"/>
                </a:lnTo>
                <a:lnTo>
                  <a:pt x="227" y="0"/>
                </a:lnTo>
                <a:lnTo>
                  <a:pt x="234" y="0"/>
                </a:lnTo>
                <a:lnTo>
                  <a:pt x="236" y="0"/>
                </a:lnTo>
                <a:lnTo>
                  <a:pt x="237" y="0"/>
                </a:lnTo>
                <a:lnTo>
                  <a:pt x="246" y="0"/>
                </a:lnTo>
                <a:lnTo>
                  <a:pt x="258" y="1"/>
                </a:lnTo>
                <a:lnTo>
                  <a:pt x="259" y="1"/>
                </a:lnTo>
                <a:lnTo>
                  <a:pt x="272" y="1"/>
                </a:lnTo>
                <a:lnTo>
                  <a:pt x="275" y="1"/>
                </a:lnTo>
                <a:lnTo>
                  <a:pt x="278" y="1"/>
                </a:lnTo>
                <a:lnTo>
                  <a:pt x="279" y="1"/>
                </a:lnTo>
                <a:lnTo>
                  <a:pt x="284" y="0"/>
                </a:lnTo>
                <a:lnTo>
                  <a:pt x="289" y="0"/>
                </a:lnTo>
                <a:lnTo>
                  <a:pt x="294" y="0"/>
                </a:lnTo>
                <a:lnTo>
                  <a:pt x="297" y="0"/>
                </a:lnTo>
                <a:lnTo>
                  <a:pt x="30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 name="Freeform 183"/>
          <p:cNvSpPr>
            <a:spLocks/>
          </p:cNvSpPr>
          <p:nvPr/>
        </p:nvSpPr>
        <p:spPr bwMode="auto">
          <a:xfrm>
            <a:off x="6173789" y="1460500"/>
            <a:ext cx="434975" cy="641350"/>
          </a:xfrm>
          <a:custGeom>
            <a:avLst/>
            <a:gdLst>
              <a:gd name="T0" fmla="*/ 2147483646 w 301"/>
              <a:gd name="T1" fmla="*/ 0 h 458"/>
              <a:gd name="T2" fmla="*/ 2147483646 w 301"/>
              <a:gd name="T3" fmla="*/ 0 h 458"/>
              <a:gd name="T4" fmla="*/ 2147483646 w 301"/>
              <a:gd name="T5" fmla="*/ 0 h 458"/>
              <a:gd name="T6" fmla="*/ 2147483646 w 301"/>
              <a:gd name="T7" fmla="*/ 0 h 458"/>
              <a:gd name="T8" fmla="*/ 2147483646 w 301"/>
              <a:gd name="T9" fmla="*/ 0 h 458"/>
              <a:gd name="T10" fmla="*/ 2147483646 w 301"/>
              <a:gd name="T11" fmla="*/ 0 h 458"/>
              <a:gd name="T12" fmla="*/ 2147483646 w 301"/>
              <a:gd name="T13" fmla="*/ 0 h 458"/>
              <a:gd name="T14" fmla="*/ 2147483646 w 301"/>
              <a:gd name="T15" fmla="*/ 2147483646 h 458"/>
              <a:gd name="T16" fmla="*/ 2147483646 w 301"/>
              <a:gd name="T17" fmla="*/ 0 h 458"/>
              <a:gd name="T18" fmla="*/ 2147483646 w 301"/>
              <a:gd name="T19" fmla="*/ 0 h 458"/>
              <a:gd name="T20" fmla="*/ 2147483646 w 301"/>
              <a:gd name="T21" fmla="*/ 0 h 458"/>
              <a:gd name="T22" fmla="*/ 2147483646 w 301"/>
              <a:gd name="T23" fmla="*/ 0 h 458"/>
              <a:gd name="T24" fmla="*/ 2147483646 w 301"/>
              <a:gd name="T25" fmla="*/ 2147483646 h 458"/>
              <a:gd name="T26" fmla="*/ 2147483646 w 301"/>
              <a:gd name="T27" fmla="*/ 2147483646 h 458"/>
              <a:gd name="T28" fmla="*/ 2147483646 w 301"/>
              <a:gd name="T29" fmla="*/ 2147483646 h 458"/>
              <a:gd name="T30" fmla="*/ 2147483646 w 301"/>
              <a:gd name="T31" fmla="*/ 2147483646 h 458"/>
              <a:gd name="T32" fmla="*/ 2147483646 w 301"/>
              <a:gd name="T33" fmla="*/ 2147483646 h 458"/>
              <a:gd name="T34" fmla="*/ 2147483646 w 301"/>
              <a:gd name="T35" fmla="*/ 2147483646 h 458"/>
              <a:gd name="T36" fmla="*/ 2147483646 w 301"/>
              <a:gd name="T37" fmla="*/ 2147483646 h 458"/>
              <a:gd name="T38" fmla="*/ 2147483646 w 301"/>
              <a:gd name="T39" fmla="*/ 2147483646 h 458"/>
              <a:gd name="T40" fmla="*/ 2147483646 w 301"/>
              <a:gd name="T41" fmla="*/ 2147483646 h 458"/>
              <a:gd name="T42" fmla="*/ 2147483646 w 301"/>
              <a:gd name="T43" fmla="*/ 2147483646 h 458"/>
              <a:gd name="T44" fmla="*/ 2147483646 w 301"/>
              <a:gd name="T45" fmla="*/ 2147483646 h 458"/>
              <a:gd name="T46" fmla="*/ 2147483646 w 301"/>
              <a:gd name="T47" fmla="*/ 2147483646 h 458"/>
              <a:gd name="T48" fmla="*/ 2147483646 w 301"/>
              <a:gd name="T49" fmla="*/ 2147483646 h 458"/>
              <a:gd name="T50" fmla="*/ 2147483646 w 301"/>
              <a:gd name="T51" fmla="*/ 2147483646 h 458"/>
              <a:gd name="T52" fmla="*/ 2147483646 w 301"/>
              <a:gd name="T53" fmla="*/ 2147483646 h 458"/>
              <a:gd name="T54" fmla="*/ 2147483646 w 301"/>
              <a:gd name="T55" fmla="*/ 2147483646 h 458"/>
              <a:gd name="T56" fmla="*/ 2147483646 w 301"/>
              <a:gd name="T57" fmla="*/ 2147483646 h 458"/>
              <a:gd name="T58" fmla="*/ 2147483646 w 301"/>
              <a:gd name="T59" fmla="*/ 2147483646 h 458"/>
              <a:gd name="T60" fmla="*/ 2147483646 w 301"/>
              <a:gd name="T61" fmla="*/ 2147483646 h 458"/>
              <a:gd name="T62" fmla="*/ 2147483646 w 301"/>
              <a:gd name="T63" fmla="*/ 2147483646 h 458"/>
              <a:gd name="T64" fmla="*/ 2147483646 w 301"/>
              <a:gd name="T65" fmla="*/ 2147483646 h 458"/>
              <a:gd name="T66" fmla="*/ 2147483646 w 301"/>
              <a:gd name="T67" fmla="*/ 2147483646 h 458"/>
              <a:gd name="T68" fmla="*/ 2147483646 w 301"/>
              <a:gd name="T69" fmla="*/ 2147483646 h 458"/>
              <a:gd name="T70" fmla="*/ 2147483646 w 301"/>
              <a:gd name="T71" fmla="*/ 2147483646 h 458"/>
              <a:gd name="T72" fmla="*/ 2147483646 w 301"/>
              <a:gd name="T73" fmla="*/ 2147483646 h 458"/>
              <a:gd name="T74" fmla="*/ 2147483646 w 301"/>
              <a:gd name="T75" fmla="*/ 2147483646 h 458"/>
              <a:gd name="T76" fmla="*/ 2147483646 w 301"/>
              <a:gd name="T77" fmla="*/ 2147483646 h 458"/>
              <a:gd name="T78" fmla="*/ 2147483646 w 301"/>
              <a:gd name="T79" fmla="*/ 2147483646 h 458"/>
              <a:gd name="T80" fmla="*/ 2147483646 w 301"/>
              <a:gd name="T81" fmla="*/ 2147483646 h 458"/>
              <a:gd name="T82" fmla="*/ 2147483646 w 301"/>
              <a:gd name="T83" fmla="*/ 2147483646 h 458"/>
              <a:gd name="T84" fmla="*/ 2147483646 w 301"/>
              <a:gd name="T85" fmla="*/ 2147483646 h 458"/>
              <a:gd name="T86" fmla="*/ 2147483646 w 301"/>
              <a:gd name="T87" fmla="*/ 2147483646 h 458"/>
              <a:gd name="T88" fmla="*/ 2147483646 w 301"/>
              <a:gd name="T89" fmla="*/ 2147483646 h 458"/>
              <a:gd name="T90" fmla="*/ 2147483646 w 301"/>
              <a:gd name="T91" fmla="*/ 2147483646 h 458"/>
              <a:gd name="T92" fmla="*/ 2147483646 w 301"/>
              <a:gd name="T93" fmla="*/ 2147483646 h 458"/>
              <a:gd name="T94" fmla="*/ 2147483646 w 301"/>
              <a:gd name="T95" fmla="*/ 2147483646 h 458"/>
              <a:gd name="T96" fmla="*/ 2147483646 w 301"/>
              <a:gd name="T97" fmla="*/ 2147483646 h 458"/>
              <a:gd name="T98" fmla="*/ 2147483646 w 301"/>
              <a:gd name="T99" fmla="*/ 2147483646 h 458"/>
              <a:gd name="T100" fmla="*/ 2147483646 w 301"/>
              <a:gd name="T101" fmla="*/ 2147483646 h 458"/>
              <a:gd name="T102" fmla="*/ 2147483646 w 301"/>
              <a:gd name="T103" fmla="*/ 2147483646 h 458"/>
              <a:gd name="T104" fmla="*/ 2147483646 w 301"/>
              <a:gd name="T105" fmla="*/ 2147483646 h 458"/>
              <a:gd name="T106" fmla="*/ 2147483646 w 301"/>
              <a:gd name="T107" fmla="*/ 2147483646 h 458"/>
              <a:gd name="T108" fmla="*/ 2147483646 w 301"/>
              <a:gd name="T109" fmla="*/ 2147483646 h 458"/>
              <a:gd name="T110" fmla="*/ 2147483646 w 301"/>
              <a:gd name="T111" fmla="*/ 2147483646 h 458"/>
              <a:gd name="T112" fmla="*/ 0 w 301"/>
              <a:gd name="T113" fmla="*/ 2147483646 h 458"/>
              <a:gd name="T114" fmla="*/ 0 w 301"/>
              <a:gd name="T115" fmla="*/ 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
              <a:gd name="T175" fmla="*/ 0 h 458"/>
              <a:gd name="T176" fmla="*/ 301 w 301"/>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 h="458">
                <a:moveTo>
                  <a:pt x="0" y="0"/>
                </a:moveTo>
                <a:lnTo>
                  <a:pt x="13" y="0"/>
                </a:lnTo>
                <a:lnTo>
                  <a:pt x="15" y="0"/>
                </a:lnTo>
                <a:lnTo>
                  <a:pt x="24" y="0"/>
                </a:lnTo>
                <a:lnTo>
                  <a:pt x="25" y="0"/>
                </a:lnTo>
                <a:lnTo>
                  <a:pt x="28" y="0"/>
                </a:lnTo>
                <a:lnTo>
                  <a:pt x="29" y="0"/>
                </a:lnTo>
                <a:lnTo>
                  <a:pt x="37" y="0"/>
                </a:lnTo>
                <a:lnTo>
                  <a:pt x="40" y="0"/>
                </a:lnTo>
                <a:lnTo>
                  <a:pt x="42" y="0"/>
                </a:lnTo>
                <a:lnTo>
                  <a:pt x="46" y="0"/>
                </a:lnTo>
                <a:lnTo>
                  <a:pt x="48" y="0"/>
                </a:lnTo>
                <a:lnTo>
                  <a:pt x="52" y="0"/>
                </a:lnTo>
                <a:lnTo>
                  <a:pt x="54" y="0"/>
                </a:lnTo>
                <a:lnTo>
                  <a:pt x="59" y="0"/>
                </a:lnTo>
                <a:lnTo>
                  <a:pt x="61" y="0"/>
                </a:lnTo>
                <a:lnTo>
                  <a:pt x="63" y="0"/>
                </a:lnTo>
                <a:lnTo>
                  <a:pt x="72" y="0"/>
                </a:lnTo>
                <a:lnTo>
                  <a:pt x="73" y="0"/>
                </a:lnTo>
                <a:lnTo>
                  <a:pt x="76" y="0"/>
                </a:lnTo>
                <a:lnTo>
                  <a:pt x="85" y="0"/>
                </a:lnTo>
                <a:lnTo>
                  <a:pt x="92" y="0"/>
                </a:lnTo>
                <a:lnTo>
                  <a:pt x="94" y="0"/>
                </a:lnTo>
                <a:lnTo>
                  <a:pt x="124" y="0"/>
                </a:lnTo>
                <a:lnTo>
                  <a:pt x="125" y="0"/>
                </a:lnTo>
                <a:lnTo>
                  <a:pt x="129" y="0"/>
                </a:lnTo>
                <a:lnTo>
                  <a:pt x="134" y="0"/>
                </a:lnTo>
                <a:lnTo>
                  <a:pt x="142" y="0"/>
                </a:lnTo>
                <a:lnTo>
                  <a:pt x="147" y="1"/>
                </a:lnTo>
                <a:lnTo>
                  <a:pt x="159" y="1"/>
                </a:lnTo>
                <a:lnTo>
                  <a:pt x="169" y="1"/>
                </a:lnTo>
                <a:lnTo>
                  <a:pt x="172" y="1"/>
                </a:lnTo>
                <a:lnTo>
                  <a:pt x="184" y="1"/>
                </a:lnTo>
                <a:lnTo>
                  <a:pt x="207" y="0"/>
                </a:lnTo>
                <a:lnTo>
                  <a:pt x="220" y="1"/>
                </a:lnTo>
                <a:lnTo>
                  <a:pt x="228" y="0"/>
                </a:lnTo>
                <a:lnTo>
                  <a:pt x="232" y="0"/>
                </a:lnTo>
                <a:lnTo>
                  <a:pt x="240" y="0"/>
                </a:lnTo>
                <a:lnTo>
                  <a:pt x="242" y="0"/>
                </a:lnTo>
                <a:lnTo>
                  <a:pt x="245" y="0"/>
                </a:lnTo>
                <a:lnTo>
                  <a:pt x="249" y="0"/>
                </a:lnTo>
                <a:lnTo>
                  <a:pt x="260" y="0"/>
                </a:lnTo>
                <a:lnTo>
                  <a:pt x="263" y="0"/>
                </a:lnTo>
                <a:lnTo>
                  <a:pt x="265" y="0"/>
                </a:lnTo>
                <a:lnTo>
                  <a:pt x="270" y="0"/>
                </a:lnTo>
                <a:lnTo>
                  <a:pt x="273" y="0"/>
                </a:lnTo>
                <a:lnTo>
                  <a:pt x="282" y="0"/>
                </a:lnTo>
                <a:lnTo>
                  <a:pt x="289" y="0"/>
                </a:lnTo>
                <a:lnTo>
                  <a:pt x="293" y="0"/>
                </a:lnTo>
                <a:lnTo>
                  <a:pt x="293" y="4"/>
                </a:lnTo>
                <a:lnTo>
                  <a:pt x="293" y="10"/>
                </a:lnTo>
                <a:lnTo>
                  <a:pt x="293" y="22"/>
                </a:lnTo>
                <a:lnTo>
                  <a:pt x="293" y="35"/>
                </a:lnTo>
                <a:lnTo>
                  <a:pt x="293" y="37"/>
                </a:lnTo>
                <a:lnTo>
                  <a:pt x="294" y="48"/>
                </a:lnTo>
                <a:lnTo>
                  <a:pt x="296" y="48"/>
                </a:lnTo>
                <a:lnTo>
                  <a:pt x="296" y="52"/>
                </a:lnTo>
                <a:lnTo>
                  <a:pt x="296" y="61"/>
                </a:lnTo>
                <a:lnTo>
                  <a:pt x="296" y="63"/>
                </a:lnTo>
                <a:lnTo>
                  <a:pt x="296" y="66"/>
                </a:lnTo>
                <a:lnTo>
                  <a:pt x="296" y="71"/>
                </a:lnTo>
                <a:lnTo>
                  <a:pt x="296" y="84"/>
                </a:lnTo>
                <a:lnTo>
                  <a:pt x="294" y="99"/>
                </a:lnTo>
                <a:lnTo>
                  <a:pt x="296" y="115"/>
                </a:lnTo>
                <a:lnTo>
                  <a:pt x="296" y="123"/>
                </a:lnTo>
                <a:lnTo>
                  <a:pt x="294" y="131"/>
                </a:lnTo>
                <a:lnTo>
                  <a:pt x="294" y="159"/>
                </a:lnTo>
                <a:lnTo>
                  <a:pt x="294" y="164"/>
                </a:lnTo>
                <a:lnTo>
                  <a:pt x="294" y="171"/>
                </a:lnTo>
                <a:lnTo>
                  <a:pt x="294" y="184"/>
                </a:lnTo>
                <a:lnTo>
                  <a:pt x="294" y="191"/>
                </a:lnTo>
                <a:lnTo>
                  <a:pt x="294" y="195"/>
                </a:lnTo>
                <a:lnTo>
                  <a:pt x="294" y="199"/>
                </a:lnTo>
                <a:lnTo>
                  <a:pt x="294" y="209"/>
                </a:lnTo>
                <a:lnTo>
                  <a:pt x="294" y="221"/>
                </a:lnTo>
                <a:lnTo>
                  <a:pt x="294" y="223"/>
                </a:lnTo>
                <a:lnTo>
                  <a:pt x="294" y="234"/>
                </a:lnTo>
                <a:lnTo>
                  <a:pt x="294" y="245"/>
                </a:lnTo>
                <a:lnTo>
                  <a:pt x="294" y="248"/>
                </a:lnTo>
                <a:lnTo>
                  <a:pt x="296" y="257"/>
                </a:lnTo>
                <a:lnTo>
                  <a:pt x="296" y="266"/>
                </a:lnTo>
                <a:lnTo>
                  <a:pt x="296" y="270"/>
                </a:lnTo>
                <a:lnTo>
                  <a:pt x="296" y="282"/>
                </a:lnTo>
                <a:lnTo>
                  <a:pt x="296" y="296"/>
                </a:lnTo>
                <a:lnTo>
                  <a:pt x="296" y="308"/>
                </a:lnTo>
                <a:lnTo>
                  <a:pt x="296" y="314"/>
                </a:lnTo>
                <a:lnTo>
                  <a:pt x="296" y="320"/>
                </a:lnTo>
                <a:lnTo>
                  <a:pt x="296" y="324"/>
                </a:lnTo>
                <a:lnTo>
                  <a:pt x="296" y="330"/>
                </a:lnTo>
                <a:lnTo>
                  <a:pt x="296" y="332"/>
                </a:lnTo>
                <a:lnTo>
                  <a:pt x="296" y="345"/>
                </a:lnTo>
                <a:lnTo>
                  <a:pt x="300" y="345"/>
                </a:lnTo>
                <a:lnTo>
                  <a:pt x="300" y="357"/>
                </a:lnTo>
                <a:lnTo>
                  <a:pt x="300" y="363"/>
                </a:lnTo>
                <a:lnTo>
                  <a:pt x="300" y="371"/>
                </a:lnTo>
                <a:lnTo>
                  <a:pt x="300" y="372"/>
                </a:lnTo>
                <a:lnTo>
                  <a:pt x="300" y="383"/>
                </a:lnTo>
                <a:lnTo>
                  <a:pt x="300" y="389"/>
                </a:lnTo>
                <a:lnTo>
                  <a:pt x="300" y="392"/>
                </a:lnTo>
                <a:lnTo>
                  <a:pt x="300" y="394"/>
                </a:lnTo>
                <a:lnTo>
                  <a:pt x="300" y="407"/>
                </a:lnTo>
                <a:lnTo>
                  <a:pt x="300" y="409"/>
                </a:lnTo>
                <a:lnTo>
                  <a:pt x="300" y="416"/>
                </a:lnTo>
                <a:lnTo>
                  <a:pt x="300" y="417"/>
                </a:lnTo>
                <a:lnTo>
                  <a:pt x="300" y="419"/>
                </a:lnTo>
                <a:lnTo>
                  <a:pt x="298" y="430"/>
                </a:lnTo>
                <a:lnTo>
                  <a:pt x="298" y="433"/>
                </a:lnTo>
                <a:lnTo>
                  <a:pt x="298" y="443"/>
                </a:lnTo>
                <a:lnTo>
                  <a:pt x="298" y="455"/>
                </a:lnTo>
                <a:lnTo>
                  <a:pt x="296" y="455"/>
                </a:lnTo>
                <a:lnTo>
                  <a:pt x="292" y="455"/>
                </a:lnTo>
                <a:lnTo>
                  <a:pt x="290" y="455"/>
                </a:lnTo>
                <a:lnTo>
                  <a:pt x="286" y="455"/>
                </a:lnTo>
                <a:lnTo>
                  <a:pt x="285" y="455"/>
                </a:lnTo>
                <a:lnTo>
                  <a:pt x="282" y="455"/>
                </a:lnTo>
                <a:lnTo>
                  <a:pt x="280" y="455"/>
                </a:lnTo>
                <a:lnTo>
                  <a:pt x="274" y="455"/>
                </a:lnTo>
                <a:lnTo>
                  <a:pt x="265" y="455"/>
                </a:lnTo>
                <a:lnTo>
                  <a:pt x="262" y="455"/>
                </a:lnTo>
                <a:lnTo>
                  <a:pt x="259" y="455"/>
                </a:lnTo>
                <a:lnTo>
                  <a:pt x="257" y="455"/>
                </a:lnTo>
                <a:lnTo>
                  <a:pt x="250" y="455"/>
                </a:lnTo>
                <a:lnTo>
                  <a:pt x="245" y="455"/>
                </a:lnTo>
                <a:lnTo>
                  <a:pt x="242" y="455"/>
                </a:lnTo>
                <a:lnTo>
                  <a:pt x="237" y="455"/>
                </a:lnTo>
                <a:lnTo>
                  <a:pt x="231" y="455"/>
                </a:lnTo>
                <a:lnTo>
                  <a:pt x="226" y="455"/>
                </a:lnTo>
                <a:lnTo>
                  <a:pt x="218" y="455"/>
                </a:lnTo>
                <a:lnTo>
                  <a:pt x="214" y="455"/>
                </a:lnTo>
                <a:lnTo>
                  <a:pt x="202" y="455"/>
                </a:lnTo>
                <a:lnTo>
                  <a:pt x="201" y="455"/>
                </a:lnTo>
                <a:lnTo>
                  <a:pt x="196" y="455"/>
                </a:lnTo>
                <a:lnTo>
                  <a:pt x="195" y="455"/>
                </a:lnTo>
                <a:lnTo>
                  <a:pt x="191" y="455"/>
                </a:lnTo>
                <a:lnTo>
                  <a:pt x="190" y="455"/>
                </a:lnTo>
                <a:lnTo>
                  <a:pt x="184" y="455"/>
                </a:lnTo>
                <a:lnTo>
                  <a:pt x="179" y="455"/>
                </a:lnTo>
                <a:lnTo>
                  <a:pt x="176" y="455"/>
                </a:lnTo>
                <a:lnTo>
                  <a:pt x="173" y="455"/>
                </a:lnTo>
                <a:lnTo>
                  <a:pt x="170" y="455"/>
                </a:lnTo>
                <a:lnTo>
                  <a:pt x="168" y="455"/>
                </a:lnTo>
                <a:lnTo>
                  <a:pt x="163" y="455"/>
                </a:lnTo>
                <a:lnTo>
                  <a:pt x="162" y="455"/>
                </a:lnTo>
                <a:lnTo>
                  <a:pt x="159" y="455"/>
                </a:lnTo>
                <a:lnTo>
                  <a:pt x="153" y="455"/>
                </a:lnTo>
                <a:lnTo>
                  <a:pt x="147" y="455"/>
                </a:lnTo>
                <a:lnTo>
                  <a:pt x="141" y="455"/>
                </a:lnTo>
                <a:lnTo>
                  <a:pt x="138" y="455"/>
                </a:lnTo>
                <a:lnTo>
                  <a:pt x="134" y="455"/>
                </a:lnTo>
                <a:lnTo>
                  <a:pt x="129" y="455"/>
                </a:lnTo>
                <a:lnTo>
                  <a:pt x="125" y="455"/>
                </a:lnTo>
                <a:lnTo>
                  <a:pt x="124" y="455"/>
                </a:lnTo>
                <a:lnTo>
                  <a:pt x="117" y="455"/>
                </a:lnTo>
                <a:lnTo>
                  <a:pt x="110" y="455"/>
                </a:lnTo>
                <a:lnTo>
                  <a:pt x="104" y="455"/>
                </a:lnTo>
                <a:lnTo>
                  <a:pt x="97" y="455"/>
                </a:lnTo>
                <a:lnTo>
                  <a:pt x="92" y="455"/>
                </a:lnTo>
                <a:lnTo>
                  <a:pt x="81" y="457"/>
                </a:lnTo>
                <a:lnTo>
                  <a:pt x="69" y="455"/>
                </a:lnTo>
                <a:lnTo>
                  <a:pt x="62" y="455"/>
                </a:lnTo>
                <a:lnTo>
                  <a:pt x="58" y="455"/>
                </a:lnTo>
                <a:lnTo>
                  <a:pt x="56" y="455"/>
                </a:lnTo>
                <a:lnTo>
                  <a:pt x="50" y="455"/>
                </a:lnTo>
                <a:lnTo>
                  <a:pt x="43" y="455"/>
                </a:lnTo>
                <a:lnTo>
                  <a:pt x="38" y="455"/>
                </a:lnTo>
                <a:lnTo>
                  <a:pt x="36" y="455"/>
                </a:lnTo>
                <a:lnTo>
                  <a:pt x="31" y="455"/>
                </a:lnTo>
                <a:lnTo>
                  <a:pt x="30" y="455"/>
                </a:lnTo>
                <a:lnTo>
                  <a:pt x="24" y="455"/>
                </a:lnTo>
                <a:lnTo>
                  <a:pt x="19" y="455"/>
                </a:lnTo>
                <a:lnTo>
                  <a:pt x="8" y="455"/>
                </a:lnTo>
                <a:lnTo>
                  <a:pt x="8" y="443"/>
                </a:lnTo>
                <a:lnTo>
                  <a:pt x="8" y="437"/>
                </a:lnTo>
                <a:lnTo>
                  <a:pt x="8" y="432"/>
                </a:lnTo>
                <a:lnTo>
                  <a:pt x="8" y="425"/>
                </a:lnTo>
                <a:lnTo>
                  <a:pt x="8" y="419"/>
                </a:lnTo>
                <a:lnTo>
                  <a:pt x="8" y="407"/>
                </a:lnTo>
                <a:lnTo>
                  <a:pt x="8" y="394"/>
                </a:lnTo>
                <a:lnTo>
                  <a:pt x="8" y="383"/>
                </a:lnTo>
                <a:lnTo>
                  <a:pt x="8" y="369"/>
                </a:lnTo>
                <a:lnTo>
                  <a:pt x="8" y="368"/>
                </a:lnTo>
                <a:lnTo>
                  <a:pt x="8" y="357"/>
                </a:lnTo>
                <a:lnTo>
                  <a:pt x="8" y="349"/>
                </a:lnTo>
                <a:lnTo>
                  <a:pt x="8" y="345"/>
                </a:lnTo>
                <a:lnTo>
                  <a:pt x="3" y="345"/>
                </a:lnTo>
                <a:lnTo>
                  <a:pt x="3" y="332"/>
                </a:lnTo>
                <a:lnTo>
                  <a:pt x="3" y="329"/>
                </a:lnTo>
                <a:lnTo>
                  <a:pt x="3" y="325"/>
                </a:lnTo>
                <a:lnTo>
                  <a:pt x="3" y="323"/>
                </a:lnTo>
                <a:lnTo>
                  <a:pt x="3" y="320"/>
                </a:lnTo>
                <a:lnTo>
                  <a:pt x="3" y="307"/>
                </a:lnTo>
                <a:lnTo>
                  <a:pt x="3" y="295"/>
                </a:lnTo>
                <a:lnTo>
                  <a:pt x="3" y="282"/>
                </a:lnTo>
                <a:lnTo>
                  <a:pt x="3" y="270"/>
                </a:lnTo>
                <a:lnTo>
                  <a:pt x="3" y="264"/>
                </a:lnTo>
                <a:lnTo>
                  <a:pt x="3" y="257"/>
                </a:lnTo>
                <a:lnTo>
                  <a:pt x="3" y="246"/>
                </a:lnTo>
                <a:lnTo>
                  <a:pt x="3" y="237"/>
                </a:lnTo>
                <a:lnTo>
                  <a:pt x="3" y="234"/>
                </a:lnTo>
                <a:lnTo>
                  <a:pt x="3" y="220"/>
                </a:lnTo>
                <a:lnTo>
                  <a:pt x="3" y="213"/>
                </a:lnTo>
                <a:lnTo>
                  <a:pt x="3" y="208"/>
                </a:lnTo>
                <a:lnTo>
                  <a:pt x="3" y="202"/>
                </a:lnTo>
                <a:lnTo>
                  <a:pt x="3" y="200"/>
                </a:lnTo>
                <a:lnTo>
                  <a:pt x="3" y="195"/>
                </a:lnTo>
                <a:lnTo>
                  <a:pt x="3" y="184"/>
                </a:lnTo>
                <a:lnTo>
                  <a:pt x="3" y="171"/>
                </a:lnTo>
                <a:lnTo>
                  <a:pt x="3" y="165"/>
                </a:lnTo>
                <a:lnTo>
                  <a:pt x="3" y="160"/>
                </a:lnTo>
                <a:lnTo>
                  <a:pt x="3" y="159"/>
                </a:lnTo>
                <a:lnTo>
                  <a:pt x="3" y="153"/>
                </a:lnTo>
                <a:lnTo>
                  <a:pt x="3" y="151"/>
                </a:lnTo>
                <a:lnTo>
                  <a:pt x="3" y="140"/>
                </a:lnTo>
                <a:lnTo>
                  <a:pt x="3" y="133"/>
                </a:lnTo>
                <a:lnTo>
                  <a:pt x="3" y="127"/>
                </a:lnTo>
                <a:lnTo>
                  <a:pt x="3" y="122"/>
                </a:lnTo>
                <a:lnTo>
                  <a:pt x="3" y="115"/>
                </a:lnTo>
                <a:lnTo>
                  <a:pt x="3" y="109"/>
                </a:lnTo>
                <a:lnTo>
                  <a:pt x="3" y="97"/>
                </a:lnTo>
                <a:lnTo>
                  <a:pt x="3" y="84"/>
                </a:lnTo>
                <a:lnTo>
                  <a:pt x="3" y="75"/>
                </a:lnTo>
                <a:lnTo>
                  <a:pt x="3" y="72"/>
                </a:lnTo>
                <a:lnTo>
                  <a:pt x="3" y="59"/>
                </a:lnTo>
                <a:lnTo>
                  <a:pt x="3" y="58"/>
                </a:lnTo>
                <a:lnTo>
                  <a:pt x="3" y="47"/>
                </a:lnTo>
                <a:lnTo>
                  <a:pt x="0" y="47"/>
                </a:lnTo>
                <a:lnTo>
                  <a:pt x="0" y="38"/>
                </a:lnTo>
                <a:lnTo>
                  <a:pt x="0" y="35"/>
                </a:lnTo>
                <a:lnTo>
                  <a:pt x="0" y="24"/>
                </a:lnTo>
                <a:lnTo>
                  <a:pt x="0" y="22"/>
                </a:lnTo>
                <a:lnTo>
                  <a:pt x="0" y="10"/>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Freeform 184"/>
          <p:cNvSpPr>
            <a:spLocks/>
          </p:cNvSpPr>
          <p:nvPr/>
        </p:nvSpPr>
        <p:spPr bwMode="auto">
          <a:xfrm>
            <a:off x="5135564" y="1690688"/>
            <a:ext cx="636587" cy="773112"/>
          </a:xfrm>
          <a:custGeom>
            <a:avLst/>
            <a:gdLst>
              <a:gd name="T0" fmla="*/ 2147483646 w 442"/>
              <a:gd name="T1" fmla="*/ 2147483646 h 552"/>
              <a:gd name="T2" fmla="*/ 2147483646 w 442"/>
              <a:gd name="T3" fmla="*/ 2147483646 h 552"/>
              <a:gd name="T4" fmla="*/ 2147483646 w 442"/>
              <a:gd name="T5" fmla="*/ 2147483646 h 552"/>
              <a:gd name="T6" fmla="*/ 2147483646 w 442"/>
              <a:gd name="T7" fmla="*/ 2147483646 h 552"/>
              <a:gd name="T8" fmla="*/ 2147483646 w 442"/>
              <a:gd name="T9" fmla="*/ 2147483646 h 552"/>
              <a:gd name="T10" fmla="*/ 2147483646 w 442"/>
              <a:gd name="T11" fmla="*/ 2147483646 h 552"/>
              <a:gd name="T12" fmla="*/ 2147483646 w 442"/>
              <a:gd name="T13" fmla="*/ 2147483646 h 552"/>
              <a:gd name="T14" fmla="*/ 2147483646 w 442"/>
              <a:gd name="T15" fmla="*/ 2147483646 h 552"/>
              <a:gd name="T16" fmla="*/ 2147483646 w 442"/>
              <a:gd name="T17" fmla="*/ 2147483646 h 552"/>
              <a:gd name="T18" fmla="*/ 2147483646 w 442"/>
              <a:gd name="T19" fmla="*/ 2147483646 h 552"/>
              <a:gd name="T20" fmla="*/ 2147483646 w 442"/>
              <a:gd name="T21" fmla="*/ 2147483646 h 552"/>
              <a:gd name="T22" fmla="*/ 2147483646 w 442"/>
              <a:gd name="T23" fmla="*/ 2147483646 h 552"/>
              <a:gd name="T24" fmla="*/ 2147483646 w 442"/>
              <a:gd name="T25" fmla="*/ 2147483646 h 552"/>
              <a:gd name="T26" fmla="*/ 2147483646 w 442"/>
              <a:gd name="T27" fmla="*/ 2147483646 h 552"/>
              <a:gd name="T28" fmla="*/ 2147483646 w 442"/>
              <a:gd name="T29" fmla="*/ 2147483646 h 552"/>
              <a:gd name="T30" fmla="*/ 2147483646 w 442"/>
              <a:gd name="T31" fmla="*/ 2147483646 h 552"/>
              <a:gd name="T32" fmla="*/ 2147483646 w 442"/>
              <a:gd name="T33" fmla="*/ 2147483646 h 552"/>
              <a:gd name="T34" fmla="*/ 2147483646 w 442"/>
              <a:gd name="T35" fmla="*/ 2147483646 h 552"/>
              <a:gd name="T36" fmla="*/ 2147483646 w 442"/>
              <a:gd name="T37" fmla="*/ 2147483646 h 552"/>
              <a:gd name="T38" fmla="*/ 2147483646 w 442"/>
              <a:gd name="T39" fmla="*/ 2147483646 h 552"/>
              <a:gd name="T40" fmla="*/ 2147483646 w 442"/>
              <a:gd name="T41" fmla="*/ 2147483646 h 552"/>
              <a:gd name="T42" fmla="*/ 2147483646 w 442"/>
              <a:gd name="T43" fmla="*/ 2147483646 h 552"/>
              <a:gd name="T44" fmla="*/ 2147483646 w 442"/>
              <a:gd name="T45" fmla="*/ 2147483646 h 552"/>
              <a:gd name="T46" fmla="*/ 2147483646 w 442"/>
              <a:gd name="T47" fmla="*/ 2147483646 h 552"/>
              <a:gd name="T48" fmla="*/ 2147483646 w 442"/>
              <a:gd name="T49" fmla="*/ 2147483646 h 552"/>
              <a:gd name="T50" fmla="*/ 2147483646 w 442"/>
              <a:gd name="T51" fmla="*/ 2147483646 h 552"/>
              <a:gd name="T52" fmla="*/ 2147483646 w 442"/>
              <a:gd name="T53" fmla="*/ 2147483646 h 552"/>
              <a:gd name="T54" fmla="*/ 2147483646 w 442"/>
              <a:gd name="T55" fmla="*/ 2147483646 h 552"/>
              <a:gd name="T56" fmla="*/ 2147483646 w 442"/>
              <a:gd name="T57" fmla="*/ 2147483646 h 552"/>
              <a:gd name="T58" fmla="*/ 2147483646 w 442"/>
              <a:gd name="T59" fmla="*/ 2147483646 h 552"/>
              <a:gd name="T60" fmla="*/ 2147483646 w 442"/>
              <a:gd name="T61" fmla="*/ 2147483646 h 552"/>
              <a:gd name="T62" fmla="*/ 2147483646 w 442"/>
              <a:gd name="T63" fmla="*/ 2147483646 h 552"/>
              <a:gd name="T64" fmla="*/ 2147483646 w 442"/>
              <a:gd name="T65" fmla="*/ 2147483646 h 552"/>
              <a:gd name="T66" fmla="*/ 2147483646 w 442"/>
              <a:gd name="T67" fmla="*/ 2147483646 h 552"/>
              <a:gd name="T68" fmla="*/ 2147483646 w 442"/>
              <a:gd name="T69" fmla="*/ 2147483646 h 552"/>
              <a:gd name="T70" fmla="*/ 2147483646 w 442"/>
              <a:gd name="T71" fmla="*/ 2147483646 h 552"/>
              <a:gd name="T72" fmla="*/ 2147483646 w 442"/>
              <a:gd name="T73" fmla="*/ 2147483646 h 552"/>
              <a:gd name="T74" fmla="*/ 2147483646 w 442"/>
              <a:gd name="T75" fmla="*/ 2147483646 h 552"/>
              <a:gd name="T76" fmla="*/ 2147483646 w 442"/>
              <a:gd name="T77" fmla="*/ 2147483646 h 552"/>
              <a:gd name="T78" fmla="*/ 2147483646 w 442"/>
              <a:gd name="T79" fmla="*/ 2147483646 h 552"/>
              <a:gd name="T80" fmla="*/ 2147483646 w 442"/>
              <a:gd name="T81" fmla="*/ 2147483646 h 552"/>
              <a:gd name="T82" fmla="*/ 2147483646 w 442"/>
              <a:gd name="T83" fmla="*/ 2147483646 h 552"/>
              <a:gd name="T84" fmla="*/ 2147483646 w 442"/>
              <a:gd name="T85" fmla="*/ 2147483646 h 552"/>
              <a:gd name="T86" fmla="*/ 2147483646 w 442"/>
              <a:gd name="T87" fmla="*/ 2147483646 h 552"/>
              <a:gd name="T88" fmla="*/ 2147483646 w 442"/>
              <a:gd name="T89" fmla="*/ 2147483646 h 552"/>
              <a:gd name="T90" fmla="*/ 2147483646 w 442"/>
              <a:gd name="T91" fmla="*/ 2147483646 h 552"/>
              <a:gd name="T92" fmla="*/ 2147483646 w 442"/>
              <a:gd name="T93" fmla="*/ 2147483646 h 552"/>
              <a:gd name="T94" fmla="*/ 2147483646 w 442"/>
              <a:gd name="T95" fmla="*/ 2147483646 h 552"/>
              <a:gd name="T96" fmla="*/ 0 w 442"/>
              <a:gd name="T97" fmla="*/ 2147483646 h 552"/>
              <a:gd name="T98" fmla="*/ 0 w 442"/>
              <a:gd name="T99" fmla="*/ 2147483646 h 552"/>
              <a:gd name="T100" fmla="*/ 0 w 442"/>
              <a:gd name="T101" fmla="*/ 2147483646 h 552"/>
              <a:gd name="T102" fmla="*/ 0 w 442"/>
              <a:gd name="T103" fmla="*/ 2147483646 h 552"/>
              <a:gd name="T104" fmla="*/ 0 w 442"/>
              <a:gd name="T105" fmla="*/ 2147483646 h 552"/>
              <a:gd name="T106" fmla="*/ 0 w 442"/>
              <a:gd name="T107" fmla="*/ 2147483646 h 552"/>
              <a:gd name="T108" fmla="*/ 0 w 442"/>
              <a:gd name="T109" fmla="*/ 2147483646 h 552"/>
              <a:gd name="T110" fmla="*/ 0 w 442"/>
              <a:gd name="T111" fmla="*/ 2147483646 h 552"/>
              <a:gd name="T112" fmla="*/ 0 w 442"/>
              <a:gd name="T113" fmla="*/ 2147483646 h 552"/>
              <a:gd name="T114" fmla="*/ 0 w 442"/>
              <a:gd name="T115" fmla="*/ 2147483646 h 552"/>
              <a:gd name="T116" fmla="*/ 0 w 442"/>
              <a:gd name="T117" fmla="*/ 2147483646 h 552"/>
              <a:gd name="T118" fmla="*/ 0 w 442"/>
              <a:gd name="T119" fmla="*/ 2147483646 h 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2"/>
              <a:gd name="T181" fmla="*/ 0 h 552"/>
              <a:gd name="T182" fmla="*/ 442 w 442"/>
              <a:gd name="T183" fmla="*/ 552 h 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2" h="552">
                <a:moveTo>
                  <a:pt x="0" y="182"/>
                </a:moveTo>
                <a:lnTo>
                  <a:pt x="4" y="182"/>
                </a:lnTo>
                <a:lnTo>
                  <a:pt x="9" y="182"/>
                </a:lnTo>
                <a:lnTo>
                  <a:pt x="14" y="182"/>
                </a:lnTo>
                <a:lnTo>
                  <a:pt x="23" y="182"/>
                </a:lnTo>
                <a:lnTo>
                  <a:pt x="25" y="182"/>
                </a:lnTo>
                <a:lnTo>
                  <a:pt x="36" y="182"/>
                </a:lnTo>
                <a:lnTo>
                  <a:pt x="37" y="182"/>
                </a:lnTo>
                <a:lnTo>
                  <a:pt x="39" y="182"/>
                </a:lnTo>
                <a:lnTo>
                  <a:pt x="42" y="182"/>
                </a:lnTo>
                <a:lnTo>
                  <a:pt x="47" y="182"/>
                </a:lnTo>
                <a:lnTo>
                  <a:pt x="69" y="181"/>
                </a:lnTo>
                <a:lnTo>
                  <a:pt x="71" y="181"/>
                </a:lnTo>
                <a:lnTo>
                  <a:pt x="87" y="181"/>
                </a:lnTo>
                <a:lnTo>
                  <a:pt x="91" y="181"/>
                </a:lnTo>
                <a:lnTo>
                  <a:pt x="107" y="181"/>
                </a:lnTo>
                <a:lnTo>
                  <a:pt x="111" y="181"/>
                </a:lnTo>
                <a:lnTo>
                  <a:pt x="116" y="181"/>
                </a:lnTo>
                <a:lnTo>
                  <a:pt x="122" y="181"/>
                </a:lnTo>
                <a:lnTo>
                  <a:pt x="125" y="181"/>
                </a:lnTo>
                <a:lnTo>
                  <a:pt x="134" y="181"/>
                </a:lnTo>
                <a:lnTo>
                  <a:pt x="137" y="181"/>
                </a:lnTo>
                <a:lnTo>
                  <a:pt x="144" y="181"/>
                </a:lnTo>
                <a:lnTo>
                  <a:pt x="149" y="181"/>
                </a:lnTo>
                <a:lnTo>
                  <a:pt x="157" y="181"/>
                </a:lnTo>
                <a:lnTo>
                  <a:pt x="160" y="181"/>
                </a:lnTo>
                <a:lnTo>
                  <a:pt x="168" y="181"/>
                </a:lnTo>
                <a:lnTo>
                  <a:pt x="171" y="180"/>
                </a:lnTo>
                <a:lnTo>
                  <a:pt x="179" y="180"/>
                </a:lnTo>
                <a:lnTo>
                  <a:pt x="185" y="180"/>
                </a:lnTo>
                <a:lnTo>
                  <a:pt x="195" y="180"/>
                </a:lnTo>
                <a:lnTo>
                  <a:pt x="198" y="180"/>
                </a:lnTo>
                <a:lnTo>
                  <a:pt x="202" y="180"/>
                </a:lnTo>
                <a:lnTo>
                  <a:pt x="207" y="180"/>
                </a:lnTo>
                <a:lnTo>
                  <a:pt x="210" y="179"/>
                </a:lnTo>
                <a:lnTo>
                  <a:pt x="210" y="177"/>
                </a:lnTo>
                <a:lnTo>
                  <a:pt x="210" y="174"/>
                </a:lnTo>
                <a:lnTo>
                  <a:pt x="210" y="170"/>
                </a:lnTo>
                <a:lnTo>
                  <a:pt x="210" y="162"/>
                </a:lnTo>
                <a:lnTo>
                  <a:pt x="210" y="154"/>
                </a:lnTo>
                <a:lnTo>
                  <a:pt x="210" y="148"/>
                </a:lnTo>
                <a:lnTo>
                  <a:pt x="210" y="143"/>
                </a:lnTo>
                <a:lnTo>
                  <a:pt x="210" y="137"/>
                </a:lnTo>
                <a:lnTo>
                  <a:pt x="210" y="131"/>
                </a:lnTo>
                <a:lnTo>
                  <a:pt x="210" y="122"/>
                </a:lnTo>
                <a:lnTo>
                  <a:pt x="210" y="119"/>
                </a:lnTo>
                <a:lnTo>
                  <a:pt x="210" y="115"/>
                </a:lnTo>
                <a:lnTo>
                  <a:pt x="210" y="106"/>
                </a:lnTo>
                <a:lnTo>
                  <a:pt x="210" y="103"/>
                </a:lnTo>
                <a:lnTo>
                  <a:pt x="210" y="99"/>
                </a:lnTo>
                <a:lnTo>
                  <a:pt x="210" y="81"/>
                </a:lnTo>
                <a:lnTo>
                  <a:pt x="210" y="78"/>
                </a:lnTo>
                <a:lnTo>
                  <a:pt x="210" y="75"/>
                </a:lnTo>
                <a:lnTo>
                  <a:pt x="210" y="69"/>
                </a:lnTo>
                <a:lnTo>
                  <a:pt x="210" y="60"/>
                </a:lnTo>
                <a:lnTo>
                  <a:pt x="210" y="56"/>
                </a:lnTo>
                <a:lnTo>
                  <a:pt x="210" y="51"/>
                </a:lnTo>
                <a:lnTo>
                  <a:pt x="210" y="47"/>
                </a:lnTo>
                <a:lnTo>
                  <a:pt x="210" y="44"/>
                </a:lnTo>
                <a:lnTo>
                  <a:pt x="210" y="39"/>
                </a:lnTo>
                <a:lnTo>
                  <a:pt x="210" y="31"/>
                </a:lnTo>
                <a:lnTo>
                  <a:pt x="210" y="27"/>
                </a:lnTo>
                <a:lnTo>
                  <a:pt x="210" y="23"/>
                </a:lnTo>
                <a:lnTo>
                  <a:pt x="210" y="20"/>
                </a:lnTo>
                <a:lnTo>
                  <a:pt x="210" y="5"/>
                </a:lnTo>
                <a:lnTo>
                  <a:pt x="211" y="0"/>
                </a:lnTo>
                <a:lnTo>
                  <a:pt x="222" y="7"/>
                </a:lnTo>
                <a:lnTo>
                  <a:pt x="225" y="11"/>
                </a:lnTo>
                <a:lnTo>
                  <a:pt x="241" y="17"/>
                </a:lnTo>
                <a:lnTo>
                  <a:pt x="270" y="12"/>
                </a:lnTo>
                <a:lnTo>
                  <a:pt x="325" y="37"/>
                </a:lnTo>
                <a:lnTo>
                  <a:pt x="331" y="41"/>
                </a:lnTo>
                <a:lnTo>
                  <a:pt x="345" y="60"/>
                </a:lnTo>
                <a:lnTo>
                  <a:pt x="353" y="71"/>
                </a:lnTo>
                <a:lnTo>
                  <a:pt x="360" y="75"/>
                </a:lnTo>
                <a:lnTo>
                  <a:pt x="369" y="78"/>
                </a:lnTo>
                <a:lnTo>
                  <a:pt x="375" y="86"/>
                </a:lnTo>
                <a:lnTo>
                  <a:pt x="380" y="97"/>
                </a:lnTo>
                <a:lnTo>
                  <a:pt x="379" y="103"/>
                </a:lnTo>
                <a:lnTo>
                  <a:pt x="383" y="107"/>
                </a:lnTo>
                <a:lnTo>
                  <a:pt x="383" y="113"/>
                </a:lnTo>
                <a:lnTo>
                  <a:pt x="386" y="116"/>
                </a:lnTo>
                <a:lnTo>
                  <a:pt x="388" y="120"/>
                </a:lnTo>
                <a:lnTo>
                  <a:pt x="390" y="120"/>
                </a:lnTo>
                <a:lnTo>
                  <a:pt x="394" y="123"/>
                </a:lnTo>
                <a:lnTo>
                  <a:pt x="393" y="132"/>
                </a:lnTo>
                <a:lnTo>
                  <a:pt x="396" y="138"/>
                </a:lnTo>
                <a:lnTo>
                  <a:pt x="403" y="147"/>
                </a:lnTo>
                <a:lnTo>
                  <a:pt x="408" y="149"/>
                </a:lnTo>
                <a:lnTo>
                  <a:pt x="409" y="150"/>
                </a:lnTo>
                <a:lnTo>
                  <a:pt x="413" y="154"/>
                </a:lnTo>
                <a:lnTo>
                  <a:pt x="417" y="162"/>
                </a:lnTo>
                <a:lnTo>
                  <a:pt x="422" y="167"/>
                </a:lnTo>
                <a:lnTo>
                  <a:pt x="431" y="176"/>
                </a:lnTo>
                <a:lnTo>
                  <a:pt x="437" y="176"/>
                </a:lnTo>
                <a:lnTo>
                  <a:pt x="437" y="187"/>
                </a:lnTo>
                <a:lnTo>
                  <a:pt x="437" y="190"/>
                </a:lnTo>
                <a:lnTo>
                  <a:pt x="437" y="193"/>
                </a:lnTo>
                <a:lnTo>
                  <a:pt x="437" y="217"/>
                </a:lnTo>
                <a:lnTo>
                  <a:pt x="437" y="256"/>
                </a:lnTo>
                <a:lnTo>
                  <a:pt x="437" y="264"/>
                </a:lnTo>
                <a:lnTo>
                  <a:pt x="437" y="267"/>
                </a:lnTo>
                <a:lnTo>
                  <a:pt x="437" y="269"/>
                </a:lnTo>
                <a:lnTo>
                  <a:pt x="437" y="285"/>
                </a:lnTo>
                <a:lnTo>
                  <a:pt x="437" y="287"/>
                </a:lnTo>
                <a:lnTo>
                  <a:pt x="437" y="308"/>
                </a:lnTo>
                <a:lnTo>
                  <a:pt x="437" y="329"/>
                </a:lnTo>
                <a:lnTo>
                  <a:pt x="437" y="345"/>
                </a:lnTo>
                <a:lnTo>
                  <a:pt x="437" y="354"/>
                </a:lnTo>
                <a:lnTo>
                  <a:pt x="437" y="367"/>
                </a:lnTo>
                <a:lnTo>
                  <a:pt x="437" y="373"/>
                </a:lnTo>
                <a:lnTo>
                  <a:pt x="437" y="376"/>
                </a:lnTo>
                <a:lnTo>
                  <a:pt x="437" y="379"/>
                </a:lnTo>
                <a:lnTo>
                  <a:pt x="437" y="416"/>
                </a:lnTo>
                <a:lnTo>
                  <a:pt x="437" y="421"/>
                </a:lnTo>
                <a:lnTo>
                  <a:pt x="437" y="429"/>
                </a:lnTo>
                <a:lnTo>
                  <a:pt x="437" y="431"/>
                </a:lnTo>
                <a:lnTo>
                  <a:pt x="437" y="441"/>
                </a:lnTo>
                <a:lnTo>
                  <a:pt x="437" y="446"/>
                </a:lnTo>
                <a:lnTo>
                  <a:pt x="437" y="453"/>
                </a:lnTo>
                <a:lnTo>
                  <a:pt x="437" y="465"/>
                </a:lnTo>
                <a:lnTo>
                  <a:pt x="437" y="478"/>
                </a:lnTo>
                <a:lnTo>
                  <a:pt x="439" y="478"/>
                </a:lnTo>
                <a:lnTo>
                  <a:pt x="441" y="484"/>
                </a:lnTo>
                <a:lnTo>
                  <a:pt x="441" y="492"/>
                </a:lnTo>
                <a:lnTo>
                  <a:pt x="441" y="504"/>
                </a:lnTo>
                <a:lnTo>
                  <a:pt x="441" y="511"/>
                </a:lnTo>
                <a:lnTo>
                  <a:pt x="441" y="516"/>
                </a:lnTo>
                <a:lnTo>
                  <a:pt x="441" y="527"/>
                </a:lnTo>
                <a:lnTo>
                  <a:pt x="441" y="540"/>
                </a:lnTo>
                <a:lnTo>
                  <a:pt x="441" y="545"/>
                </a:lnTo>
                <a:lnTo>
                  <a:pt x="441" y="551"/>
                </a:lnTo>
                <a:lnTo>
                  <a:pt x="428" y="551"/>
                </a:lnTo>
                <a:lnTo>
                  <a:pt x="420" y="551"/>
                </a:lnTo>
                <a:lnTo>
                  <a:pt x="415" y="551"/>
                </a:lnTo>
                <a:lnTo>
                  <a:pt x="403" y="551"/>
                </a:lnTo>
                <a:lnTo>
                  <a:pt x="399" y="551"/>
                </a:lnTo>
                <a:lnTo>
                  <a:pt x="394" y="551"/>
                </a:lnTo>
                <a:lnTo>
                  <a:pt x="391" y="551"/>
                </a:lnTo>
                <a:lnTo>
                  <a:pt x="385" y="551"/>
                </a:lnTo>
                <a:lnTo>
                  <a:pt x="380" y="551"/>
                </a:lnTo>
                <a:lnTo>
                  <a:pt x="377" y="551"/>
                </a:lnTo>
                <a:lnTo>
                  <a:pt x="368" y="551"/>
                </a:lnTo>
                <a:lnTo>
                  <a:pt x="356" y="551"/>
                </a:lnTo>
                <a:lnTo>
                  <a:pt x="343" y="549"/>
                </a:lnTo>
                <a:lnTo>
                  <a:pt x="338" y="549"/>
                </a:lnTo>
                <a:lnTo>
                  <a:pt x="337" y="549"/>
                </a:lnTo>
                <a:lnTo>
                  <a:pt x="331" y="549"/>
                </a:lnTo>
                <a:lnTo>
                  <a:pt x="321" y="551"/>
                </a:lnTo>
                <a:lnTo>
                  <a:pt x="308" y="551"/>
                </a:lnTo>
                <a:lnTo>
                  <a:pt x="300" y="549"/>
                </a:lnTo>
                <a:lnTo>
                  <a:pt x="299" y="549"/>
                </a:lnTo>
                <a:lnTo>
                  <a:pt x="295" y="551"/>
                </a:lnTo>
                <a:lnTo>
                  <a:pt x="292" y="549"/>
                </a:lnTo>
                <a:lnTo>
                  <a:pt x="284" y="549"/>
                </a:lnTo>
                <a:lnTo>
                  <a:pt x="276" y="549"/>
                </a:lnTo>
                <a:lnTo>
                  <a:pt x="273" y="549"/>
                </a:lnTo>
                <a:lnTo>
                  <a:pt x="272" y="549"/>
                </a:lnTo>
                <a:lnTo>
                  <a:pt x="259" y="549"/>
                </a:lnTo>
                <a:lnTo>
                  <a:pt x="257" y="549"/>
                </a:lnTo>
                <a:lnTo>
                  <a:pt x="250" y="549"/>
                </a:lnTo>
                <a:lnTo>
                  <a:pt x="249" y="549"/>
                </a:lnTo>
                <a:lnTo>
                  <a:pt x="243" y="549"/>
                </a:lnTo>
                <a:lnTo>
                  <a:pt x="224" y="548"/>
                </a:lnTo>
                <a:lnTo>
                  <a:pt x="220" y="548"/>
                </a:lnTo>
                <a:lnTo>
                  <a:pt x="216" y="548"/>
                </a:lnTo>
                <a:lnTo>
                  <a:pt x="211" y="548"/>
                </a:lnTo>
                <a:lnTo>
                  <a:pt x="208" y="548"/>
                </a:lnTo>
                <a:lnTo>
                  <a:pt x="207" y="548"/>
                </a:lnTo>
                <a:lnTo>
                  <a:pt x="197" y="548"/>
                </a:lnTo>
                <a:lnTo>
                  <a:pt x="187" y="548"/>
                </a:lnTo>
                <a:lnTo>
                  <a:pt x="182" y="548"/>
                </a:lnTo>
                <a:lnTo>
                  <a:pt x="175" y="548"/>
                </a:lnTo>
                <a:lnTo>
                  <a:pt x="173" y="548"/>
                </a:lnTo>
                <a:lnTo>
                  <a:pt x="164" y="548"/>
                </a:lnTo>
                <a:lnTo>
                  <a:pt x="152" y="548"/>
                </a:lnTo>
                <a:lnTo>
                  <a:pt x="142" y="548"/>
                </a:lnTo>
                <a:lnTo>
                  <a:pt x="139" y="548"/>
                </a:lnTo>
                <a:lnTo>
                  <a:pt x="127" y="549"/>
                </a:lnTo>
                <a:lnTo>
                  <a:pt x="115" y="549"/>
                </a:lnTo>
                <a:lnTo>
                  <a:pt x="103" y="549"/>
                </a:lnTo>
                <a:lnTo>
                  <a:pt x="87" y="548"/>
                </a:lnTo>
                <a:lnTo>
                  <a:pt x="80" y="548"/>
                </a:lnTo>
                <a:lnTo>
                  <a:pt x="54" y="548"/>
                </a:lnTo>
                <a:lnTo>
                  <a:pt x="52" y="548"/>
                </a:lnTo>
                <a:lnTo>
                  <a:pt x="37" y="548"/>
                </a:lnTo>
                <a:lnTo>
                  <a:pt x="30" y="548"/>
                </a:lnTo>
                <a:lnTo>
                  <a:pt x="19" y="548"/>
                </a:lnTo>
                <a:lnTo>
                  <a:pt x="7" y="548"/>
                </a:lnTo>
                <a:lnTo>
                  <a:pt x="7" y="540"/>
                </a:lnTo>
                <a:lnTo>
                  <a:pt x="7" y="533"/>
                </a:lnTo>
                <a:lnTo>
                  <a:pt x="7" y="529"/>
                </a:lnTo>
                <a:lnTo>
                  <a:pt x="7" y="490"/>
                </a:lnTo>
                <a:lnTo>
                  <a:pt x="7" y="478"/>
                </a:lnTo>
                <a:lnTo>
                  <a:pt x="1" y="478"/>
                </a:lnTo>
                <a:lnTo>
                  <a:pt x="0" y="465"/>
                </a:lnTo>
                <a:lnTo>
                  <a:pt x="0" y="459"/>
                </a:lnTo>
                <a:lnTo>
                  <a:pt x="0" y="453"/>
                </a:lnTo>
                <a:lnTo>
                  <a:pt x="0" y="441"/>
                </a:lnTo>
                <a:lnTo>
                  <a:pt x="0" y="428"/>
                </a:lnTo>
                <a:lnTo>
                  <a:pt x="0" y="419"/>
                </a:lnTo>
                <a:lnTo>
                  <a:pt x="0" y="416"/>
                </a:lnTo>
                <a:lnTo>
                  <a:pt x="0" y="403"/>
                </a:lnTo>
                <a:lnTo>
                  <a:pt x="0" y="392"/>
                </a:lnTo>
                <a:lnTo>
                  <a:pt x="0" y="377"/>
                </a:lnTo>
                <a:lnTo>
                  <a:pt x="0" y="369"/>
                </a:lnTo>
                <a:lnTo>
                  <a:pt x="0" y="366"/>
                </a:lnTo>
                <a:lnTo>
                  <a:pt x="0" y="362"/>
                </a:lnTo>
                <a:lnTo>
                  <a:pt x="0" y="359"/>
                </a:lnTo>
                <a:lnTo>
                  <a:pt x="0" y="353"/>
                </a:lnTo>
                <a:lnTo>
                  <a:pt x="0" y="348"/>
                </a:lnTo>
                <a:lnTo>
                  <a:pt x="0" y="345"/>
                </a:lnTo>
                <a:lnTo>
                  <a:pt x="0" y="341"/>
                </a:lnTo>
                <a:lnTo>
                  <a:pt x="0" y="338"/>
                </a:lnTo>
                <a:lnTo>
                  <a:pt x="0" y="329"/>
                </a:lnTo>
                <a:lnTo>
                  <a:pt x="0" y="326"/>
                </a:lnTo>
                <a:lnTo>
                  <a:pt x="0" y="321"/>
                </a:lnTo>
                <a:lnTo>
                  <a:pt x="0" y="320"/>
                </a:lnTo>
                <a:lnTo>
                  <a:pt x="0" y="314"/>
                </a:lnTo>
                <a:lnTo>
                  <a:pt x="0" y="312"/>
                </a:lnTo>
                <a:lnTo>
                  <a:pt x="0" y="308"/>
                </a:lnTo>
                <a:lnTo>
                  <a:pt x="0" y="304"/>
                </a:lnTo>
                <a:lnTo>
                  <a:pt x="0" y="292"/>
                </a:lnTo>
                <a:lnTo>
                  <a:pt x="0" y="287"/>
                </a:lnTo>
                <a:lnTo>
                  <a:pt x="0" y="280"/>
                </a:lnTo>
                <a:lnTo>
                  <a:pt x="0" y="277"/>
                </a:lnTo>
                <a:lnTo>
                  <a:pt x="0" y="275"/>
                </a:lnTo>
                <a:lnTo>
                  <a:pt x="0" y="268"/>
                </a:lnTo>
                <a:lnTo>
                  <a:pt x="0" y="263"/>
                </a:lnTo>
                <a:lnTo>
                  <a:pt x="0" y="261"/>
                </a:lnTo>
                <a:lnTo>
                  <a:pt x="0" y="256"/>
                </a:lnTo>
                <a:lnTo>
                  <a:pt x="0" y="249"/>
                </a:lnTo>
                <a:lnTo>
                  <a:pt x="0" y="246"/>
                </a:lnTo>
                <a:lnTo>
                  <a:pt x="0" y="242"/>
                </a:lnTo>
                <a:lnTo>
                  <a:pt x="0" y="235"/>
                </a:lnTo>
                <a:lnTo>
                  <a:pt x="0" y="206"/>
                </a:lnTo>
                <a:lnTo>
                  <a:pt x="0" y="202"/>
                </a:lnTo>
                <a:lnTo>
                  <a:pt x="0" y="200"/>
                </a:lnTo>
                <a:lnTo>
                  <a:pt x="0" y="193"/>
                </a:lnTo>
                <a:lnTo>
                  <a:pt x="0" y="189"/>
                </a:lnTo>
                <a:lnTo>
                  <a:pt x="0" y="184"/>
                </a:lnTo>
                <a:lnTo>
                  <a:pt x="0" y="18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 name="Freeform 185"/>
          <p:cNvSpPr>
            <a:spLocks/>
          </p:cNvSpPr>
          <p:nvPr/>
        </p:nvSpPr>
        <p:spPr bwMode="auto">
          <a:xfrm>
            <a:off x="4745038" y="1944689"/>
            <a:ext cx="609600" cy="898525"/>
          </a:xfrm>
          <a:custGeom>
            <a:avLst/>
            <a:gdLst>
              <a:gd name="T0" fmla="*/ 2147483646 w 423"/>
              <a:gd name="T1" fmla="*/ 0 h 642"/>
              <a:gd name="T2" fmla="*/ 2147483646 w 423"/>
              <a:gd name="T3" fmla="*/ 0 h 642"/>
              <a:gd name="T4" fmla="*/ 2147483646 w 423"/>
              <a:gd name="T5" fmla="*/ 0 h 642"/>
              <a:gd name="T6" fmla="*/ 2147483646 w 423"/>
              <a:gd name="T7" fmla="*/ 0 h 642"/>
              <a:gd name="T8" fmla="*/ 2147483646 w 423"/>
              <a:gd name="T9" fmla="*/ 0 h 642"/>
              <a:gd name="T10" fmla="*/ 2147483646 w 423"/>
              <a:gd name="T11" fmla="*/ 0 h 642"/>
              <a:gd name="T12" fmla="*/ 2147483646 w 423"/>
              <a:gd name="T13" fmla="*/ 0 h 642"/>
              <a:gd name="T14" fmla="*/ 2147483646 w 423"/>
              <a:gd name="T15" fmla="*/ 0 h 642"/>
              <a:gd name="T16" fmla="*/ 2147483646 w 423"/>
              <a:gd name="T17" fmla="*/ 0 h 642"/>
              <a:gd name="T18" fmla="*/ 2147483646 w 423"/>
              <a:gd name="T19" fmla="*/ 2147483646 h 642"/>
              <a:gd name="T20" fmla="*/ 2147483646 w 423"/>
              <a:gd name="T21" fmla="*/ 2147483646 h 642"/>
              <a:gd name="T22" fmla="*/ 2147483646 w 423"/>
              <a:gd name="T23" fmla="*/ 0 h 642"/>
              <a:gd name="T24" fmla="*/ 2147483646 w 423"/>
              <a:gd name="T25" fmla="*/ 0 h 642"/>
              <a:gd name="T26" fmla="*/ 2147483646 w 423"/>
              <a:gd name="T27" fmla="*/ 2147483646 h 642"/>
              <a:gd name="T28" fmla="*/ 2147483646 w 423"/>
              <a:gd name="T29" fmla="*/ 2147483646 h 642"/>
              <a:gd name="T30" fmla="*/ 2147483646 w 423"/>
              <a:gd name="T31" fmla="*/ 2147483646 h 642"/>
              <a:gd name="T32" fmla="*/ 2147483646 w 423"/>
              <a:gd name="T33" fmla="*/ 2147483646 h 642"/>
              <a:gd name="T34" fmla="*/ 2147483646 w 423"/>
              <a:gd name="T35" fmla="*/ 2147483646 h 642"/>
              <a:gd name="T36" fmla="*/ 2147483646 w 423"/>
              <a:gd name="T37" fmla="*/ 2147483646 h 642"/>
              <a:gd name="T38" fmla="*/ 2147483646 w 423"/>
              <a:gd name="T39" fmla="*/ 2147483646 h 642"/>
              <a:gd name="T40" fmla="*/ 2147483646 w 423"/>
              <a:gd name="T41" fmla="*/ 2147483646 h 642"/>
              <a:gd name="T42" fmla="*/ 2147483646 w 423"/>
              <a:gd name="T43" fmla="*/ 2147483646 h 642"/>
              <a:gd name="T44" fmla="*/ 2147483646 w 423"/>
              <a:gd name="T45" fmla="*/ 2147483646 h 642"/>
              <a:gd name="T46" fmla="*/ 2147483646 w 423"/>
              <a:gd name="T47" fmla="*/ 2147483646 h 642"/>
              <a:gd name="T48" fmla="*/ 2147483646 w 423"/>
              <a:gd name="T49" fmla="*/ 2147483646 h 642"/>
              <a:gd name="T50" fmla="*/ 2147483646 w 423"/>
              <a:gd name="T51" fmla="*/ 2147483646 h 642"/>
              <a:gd name="T52" fmla="*/ 2147483646 w 423"/>
              <a:gd name="T53" fmla="*/ 2147483646 h 642"/>
              <a:gd name="T54" fmla="*/ 2147483646 w 423"/>
              <a:gd name="T55" fmla="*/ 2147483646 h 642"/>
              <a:gd name="T56" fmla="*/ 2147483646 w 423"/>
              <a:gd name="T57" fmla="*/ 2147483646 h 642"/>
              <a:gd name="T58" fmla="*/ 2147483646 w 423"/>
              <a:gd name="T59" fmla="*/ 2147483646 h 642"/>
              <a:gd name="T60" fmla="*/ 2147483646 w 423"/>
              <a:gd name="T61" fmla="*/ 2147483646 h 642"/>
              <a:gd name="T62" fmla="*/ 2147483646 w 423"/>
              <a:gd name="T63" fmla="*/ 2147483646 h 642"/>
              <a:gd name="T64" fmla="*/ 2147483646 w 423"/>
              <a:gd name="T65" fmla="*/ 2147483646 h 642"/>
              <a:gd name="T66" fmla="*/ 2147483646 w 423"/>
              <a:gd name="T67" fmla="*/ 2147483646 h 642"/>
              <a:gd name="T68" fmla="*/ 2147483646 w 423"/>
              <a:gd name="T69" fmla="*/ 2147483646 h 642"/>
              <a:gd name="T70" fmla="*/ 2147483646 w 423"/>
              <a:gd name="T71" fmla="*/ 2147483646 h 642"/>
              <a:gd name="T72" fmla="*/ 2147483646 w 423"/>
              <a:gd name="T73" fmla="*/ 2147483646 h 642"/>
              <a:gd name="T74" fmla="*/ 2147483646 w 423"/>
              <a:gd name="T75" fmla="*/ 2147483646 h 642"/>
              <a:gd name="T76" fmla="*/ 2147483646 w 423"/>
              <a:gd name="T77" fmla="*/ 2147483646 h 642"/>
              <a:gd name="T78" fmla="*/ 2147483646 w 423"/>
              <a:gd name="T79" fmla="*/ 2147483646 h 642"/>
              <a:gd name="T80" fmla="*/ 2147483646 w 423"/>
              <a:gd name="T81" fmla="*/ 2147483646 h 642"/>
              <a:gd name="T82" fmla="*/ 2147483646 w 423"/>
              <a:gd name="T83" fmla="*/ 2147483646 h 642"/>
              <a:gd name="T84" fmla="*/ 2147483646 w 423"/>
              <a:gd name="T85" fmla="*/ 2147483646 h 642"/>
              <a:gd name="T86" fmla="*/ 2147483646 w 423"/>
              <a:gd name="T87" fmla="*/ 2147483646 h 642"/>
              <a:gd name="T88" fmla="*/ 2147483646 w 423"/>
              <a:gd name="T89" fmla="*/ 2147483646 h 642"/>
              <a:gd name="T90" fmla="*/ 2147483646 w 423"/>
              <a:gd name="T91" fmla="*/ 2147483646 h 642"/>
              <a:gd name="T92" fmla="*/ 2147483646 w 423"/>
              <a:gd name="T93" fmla="*/ 2147483646 h 642"/>
              <a:gd name="T94" fmla="*/ 2147483646 w 423"/>
              <a:gd name="T95" fmla="*/ 2147483646 h 642"/>
              <a:gd name="T96" fmla="*/ 2147483646 w 423"/>
              <a:gd name="T97" fmla="*/ 2147483646 h 642"/>
              <a:gd name="T98" fmla="*/ 2147483646 w 423"/>
              <a:gd name="T99" fmla="*/ 2147483646 h 642"/>
              <a:gd name="T100" fmla="*/ 2147483646 w 423"/>
              <a:gd name="T101" fmla="*/ 2147483646 h 642"/>
              <a:gd name="T102" fmla="*/ 2147483646 w 423"/>
              <a:gd name="T103" fmla="*/ 2147483646 h 642"/>
              <a:gd name="T104" fmla="*/ 2147483646 w 423"/>
              <a:gd name="T105" fmla="*/ 2147483646 h 642"/>
              <a:gd name="T106" fmla="*/ 2147483646 w 423"/>
              <a:gd name="T107" fmla="*/ 2147483646 h 642"/>
              <a:gd name="T108" fmla="*/ 2147483646 w 423"/>
              <a:gd name="T109" fmla="*/ 2147483646 h 642"/>
              <a:gd name="T110" fmla="*/ 2147483646 w 423"/>
              <a:gd name="T111" fmla="*/ 2147483646 h 642"/>
              <a:gd name="T112" fmla="*/ 2147483646 w 423"/>
              <a:gd name="T113" fmla="*/ 2147483646 h 642"/>
              <a:gd name="T114" fmla="*/ 2147483646 w 423"/>
              <a:gd name="T115" fmla="*/ 2147483646 h 642"/>
              <a:gd name="T116" fmla="*/ 0 w 423"/>
              <a:gd name="T117" fmla="*/ 2147483646 h 642"/>
              <a:gd name="T118" fmla="*/ 0 w 423"/>
              <a:gd name="T119" fmla="*/ 2147483646 h 642"/>
              <a:gd name="T120" fmla="*/ 0 w 423"/>
              <a:gd name="T121" fmla="*/ 2147483646 h 642"/>
              <a:gd name="T122" fmla="*/ 0 w 423"/>
              <a:gd name="T123" fmla="*/ 2147483646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
              <a:gd name="T187" fmla="*/ 0 h 642"/>
              <a:gd name="T188" fmla="*/ 423 w 42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 h="642">
                <a:moveTo>
                  <a:pt x="0" y="0"/>
                </a:moveTo>
                <a:lnTo>
                  <a:pt x="15" y="0"/>
                </a:lnTo>
                <a:lnTo>
                  <a:pt x="20" y="0"/>
                </a:lnTo>
                <a:lnTo>
                  <a:pt x="27" y="0"/>
                </a:lnTo>
                <a:lnTo>
                  <a:pt x="31" y="0"/>
                </a:lnTo>
                <a:lnTo>
                  <a:pt x="35" y="0"/>
                </a:lnTo>
                <a:lnTo>
                  <a:pt x="39" y="0"/>
                </a:lnTo>
                <a:lnTo>
                  <a:pt x="47" y="0"/>
                </a:lnTo>
                <a:lnTo>
                  <a:pt x="51" y="0"/>
                </a:lnTo>
                <a:lnTo>
                  <a:pt x="59" y="0"/>
                </a:lnTo>
                <a:lnTo>
                  <a:pt x="61" y="0"/>
                </a:lnTo>
                <a:lnTo>
                  <a:pt x="62" y="0"/>
                </a:lnTo>
                <a:lnTo>
                  <a:pt x="68" y="0"/>
                </a:lnTo>
                <a:lnTo>
                  <a:pt x="72" y="0"/>
                </a:lnTo>
                <a:lnTo>
                  <a:pt x="76" y="0"/>
                </a:lnTo>
                <a:lnTo>
                  <a:pt x="79" y="0"/>
                </a:lnTo>
                <a:lnTo>
                  <a:pt x="83" y="0"/>
                </a:lnTo>
                <a:lnTo>
                  <a:pt x="87" y="0"/>
                </a:lnTo>
                <a:lnTo>
                  <a:pt x="93" y="0"/>
                </a:lnTo>
                <a:lnTo>
                  <a:pt x="94" y="0"/>
                </a:lnTo>
                <a:lnTo>
                  <a:pt x="101" y="0"/>
                </a:lnTo>
                <a:lnTo>
                  <a:pt x="104" y="0"/>
                </a:lnTo>
                <a:lnTo>
                  <a:pt x="112" y="0"/>
                </a:lnTo>
                <a:lnTo>
                  <a:pt x="120" y="0"/>
                </a:lnTo>
                <a:lnTo>
                  <a:pt x="124" y="0"/>
                </a:lnTo>
                <a:lnTo>
                  <a:pt x="134" y="0"/>
                </a:lnTo>
                <a:lnTo>
                  <a:pt x="136" y="0"/>
                </a:lnTo>
                <a:lnTo>
                  <a:pt x="137" y="0"/>
                </a:lnTo>
                <a:lnTo>
                  <a:pt x="148" y="0"/>
                </a:lnTo>
                <a:lnTo>
                  <a:pt x="149" y="0"/>
                </a:lnTo>
                <a:lnTo>
                  <a:pt x="154" y="0"/>
                </a:lnTo>
                <a:lnTo>
                  <a:pt x="158" y="0"/>
                </a:lnTo>
                <a:lnTo>
                  <a:pt x="164" y="1"/>
                </a:lnTo>
                <a:lnTo>
                  <a:pt x="168" y="1"/>
                </a:lnTo>
                <a:lnTo>
                  <a:pt x="174" y="0"/>
                </a:lnTo>
                <a:lnTo>
                  <a:pt x="179" y="0"/>
                </a:lnTo>
                <a:lnTo>
                  <a:pt x="184" y="1"/>
                </a:lnTo>
                <a:lnTo>
                  <a:pt x="186" y="1"/>
                </a:lnTo>
                <a:lnTo>
                  <a:pt x="189" y="1"/>
                </a:lnTo>
                <a:lnTo>
                  <a:pt x="194" y="1"/>
                </a:lnTo>
                <a:lnTo>
                  <a:pt x="203" y="1"/>
                </a:lnTo>
                <a:lnTo>
                  <a:pt x="208" y="1"/>
                </a:lnTo>
                <a:lnTo>
                  <a:pt x="211" y="0"/>
                </a:lnTo>
                <a:lnTo>
                  <a:pt x="213" y="1"/>
                </a:lnTo>
                <a:lnTo>
                  <a:pt x="220" y="1"/>
                </a:lnTo>
                <a:lnTo>
                  <a:pt x="223" y="0"/>
                </a:lnTo>
                <a:lnTo>
                  <a:pt x="225" y="0"/>
                </a:lnTo>
                <a:lnTo>
                  <a:pt x="226" y="0"/>
                </a:lnTo>
                <a:lnTo>
                  <a:pt x="232" y="0"/>
                </a:lnTo>
                <a:lnTo>
                  <a:pt x="241" y="0"/>
                </a:lnTo>
                <a:lnTo>
                  <a:pt x="246" y="0"/>
                </a:lnTo>
                <a:lnTo>
                  <a:pt x="248" y="0"/>
                </a:lnTo>
                <a:lnTo>
                  <a:pt x="250" y="0"/>
                </a:lnTo>
                <a:lnTo>
                  <a:pt x="269" y="1"/>
                </a:lnTo>
                <a:lnTo>
                  <a:pt x="269" y="3"/>
                </a:lnTo>
                <a:lnTo>
                  <a:pt x="269" y="7"/>
                </a:lnTo>
                <a:lnTo>
                  <a:pt x="269" y="12"/>
                </a:lnTo>
                <a:lnTo>
                  <a:pt x="269" y="19"/>
                </a:lnTo>
                <a:lnTo>
                  <a:pt x="269" y="21"/>
                </a:lnTo>
                <a:lnTo>
                  <a:pt x="269" y="24"/>
                </a:lnTo>
                <a:lnTo>
                  <a:pt x="269" y="54"/>
                </a:lnTo>
                <a:lnTo>
                  <a:pt x="269" y="61"/>
                </a:lnTo>
                <a:lnTo>
                  <a:pt x="269" y="64"/>
                </a:lnTo>
                <a:lnTo>
                  <a:pt x="269" y="68"/>
                </a:lnTo>
                <a:lnTo>
                  <a:pt x="269" y="74"/>
                </a:lnTo>
                <a:lnTo>
                  <a:pt x="269" y="80"/>
                </a:lnTo>
                <a:lnTo>
                  <a:pt x="269" y="81"/>
                </a:lnTo>
                <a:lnTo>
                  <a:pt x="269" y="87"/>
                </a:lnTo>
                <a:lnTo>
                  <a:pt x="269" y="94"/>
                </a:lnTo>
                <a:lnTo>
                  <a:pt x="269" y="96"/>
                </a:lnTo>
                <a:lnTo>
                  <a:pt x="269" y="98"/>
                </a:lnTo>
                <a:lnTo>
                  <a:pt x="269" y="106"/>
                </a:lnTo>
                <a:lnTo>
                  <a:pt x="269" y="111"/>
                </a:lnTo>
                <a:lnTo>
                  <a:pt x="269" y="123"/>
                </a:lnTo>
                <a:lnTo>
                  <a:pt x="269" y="127"/>
                </a:lnTo>
                <a:lnTo>
                  <a:pt x="269" y="131"/>
                </a:lnTo>
                <a:lnTo>
                  <a:pt x="269" y="132"/>
                </a:lnTo>
                <a:lnTo>
                  <a:pt x="269" y="139"/>
                </a:lnTo>
                <a:lnTo>
                  <a:pt x="269" y="140"/>
                </a:lnTo>
                <a:lnTo>
                  <a:pt x="269" y="145"/>
                </a:lnTo>
                <a:lnTo>
                  <a:pt x="269" y="148"/>
                </a:lnTo>
                <a:lnTo>
                  <a:pt x="269" y="157"/>
                </a:lnTo>
                <a:lnTo>
                  <a:pt x="269" y="159"/>
                </a:lnTo>
                <a:lnTo>
                  <a:pt x="269" y="164"/>
                </a:lnTo>
                <a:lnTo>
                  <a:pt x="269" y="166"/>
                </a:lnTo>
                <a:lnTo>
                  <a:pt x="269" y="172"/>
                </a:lnTo>
                <a:lnTo>
                  <a:pt x="269" y="178"/>
                </a:lnTo>
                <a:lnTo>
                  <a:pt x="269" y="181"/>
                </a:lnTo>
                <a:lnTo>
                  <a:pt x="269" y="184"/>
                </a:lnTo>
                <a:lnTo>
                  <a:pt x="269" y="188"/>
                </a:lnTo>
                <a:lnTo>
                  <a:pt x="269" y="196"/>
                </a:lnTo>
                <a:lnTo>
                  <a:pt x="269" y="211"/>
                </a:lnTo>
                <a:lnTo>
                  <a:pt x="269" y="222"/>
                </a:lnTo>
                <a:lnTo>
                  <a:pt x="269" y="234"/>
                </a:lnTo>
                <a:lnTo>
                  <a:pt x="269" y="238"/>
                </a:lnTo>
                <a:lnTo>
                  <a:pt x="269" y="247"/>
                </a:lnTo>
                <a:lnTo>
                  <a:pt x="269" y="259"/>
                </a:lnTo>
                <a:lnTo>
                  <a:pt x="269" y="272"/>
                </a:lnTo>
                <a:lnTo>
                  <a:pt x="269" y="277"/>
                </a:lnTo>
                <a:lnTo>
                  <a:pt x="269" y="284"/>
                </a:lnTo>
                <a:lnTo>
                  <a:pt x="270" y="297"/>
                </a:lnTo>
                <a:lnTo>
                  <a:pt x="276" y="297"/>
                </a:lnTo>
                <a:lnTo>
                  <a:pt x="276" y="309"/>
                </a:lnTo>
                <a:lnTo>
                  <a:pt x="276" y="348"/>
                </a:lnTo>
                <a:lnTo>
                  <a:pt x="276" y="352"/>
                </a:lnTo>
                <a:lnTo>
                  <a:pt x="276" y="359"/>
                </a:lnTo>
                <a:lnTo>
                  <a:pt x="276" y="367"/>
                </a:lnTo>
                <a:lnTo>
                  <a:pt x="289" y="367"/>
                </a:lnTo>
                <a:lnTo>
                  <a:pt x="300" y="367"/>
                </a:lnTo>
                <a:lnTo>
                  <a:pt x="306" y="367"/>
                </a:lnTo>
                <a:lnTo>
                  <a:pt x="321" y="367"/>
                </a:lnTo>
                <a:lnTo>
                  <a:pt x="324" y="367"/>
                </a:lnTo>
                <a:lnTo>
                  <a:pt x="349" y="367"/>
                </a:lnTo>
                <a:lnTo>
                  <a:pt x="357" y="367"/>
                </a:lnTo>
                <a:lnTo>
                  <a:pt x="372" y="368"/>
                </a:lnTo>
                <a:lnTo>
                  <a:pt x="384" y="368"/>
                </a:lnTo>
                <a:lnTo>
                  <a:pt x="396" y="368"/>
                </a:lnTo>
                <a:lnTo>
                  <a:pt x="408" y="367"/>
                </a:lnTo>
                <a:lnTo>
                  <a:pt x="412" y="367"/>
                </a:lnTo>
                <a:lnTo>
                  <a:pt x="422" y="367"/>
                </a:lnTo>
                <a:lnTo>
                  <a:pt x="422" y="372"/>
                </a:lnTo>
                <a:lnTo>
                  <a:pt x="422" y="384"/>
                </a:lnTo>
                <a:lnTo>
                  <a:pt x="422" y="391"/>
                </a:lnTo>
                <a:lnTo>
                  <a:pt x="422" y="397"/>
                </a:lnTo>
                <a:lnTo>
                  <a:pt x="422" y="400"/>
                </a:lnTo>
                <a:lnTo>
                  <a:pt x="422" y="420"/>
                </a:lnTo>
                <a:lnTo>
                  <a:pt x="422" y="423"/>
                </a:lnTo>
                <a:lnTo>
                  <a:pt x="422" y="432"/>
                </a:lnTo>
                <a:lnTo>
                  <a:pt x="422" y="435"/>
                </a:lnTo>
                <a:lnTo>
                  <a:pt x="422" y="439"/>
                </a:lnTo>
                <a:lnTo>
                  <a:pt x="422" y="446"/>
                </a:lnTo>
                <a:lnTo>
                  <a:pt x="422" y="452"/>
                </a:lnTo>
                <a:lnTo>
                  <a:pt x="422" y="462"/>
                </a:lnTo>
                <a:lnTo>
                  <a:pt x="422" y="466"/>
                </a:lnTo>
                <a:lnTo>
                  <a:pt x="422" y="473"/>
                </a:lnTo>
                <a:lnTo>
                  <a:pt x="422" y="475"/>
                </a:lnTo>
                <a:lnTo>
                  <a:pt x="422" y="488"/>
                </a:lnTo>
                <a:lnTo>
                  <a:pt x="422" y="496"/>
                </a:lnTo>
                <a:lnTo>
                  <a:pt x="419" y="496"/>
                </a:lnTo>
                <a:lnTo>
                  <a:pt x="418" y="496"/>
                </a:lnTo>
                <a:lnTo>
                  <a:pt x="411" y="496"/>
                </a:lnTo>
                <a:lnTo>
                  <a:pt x="404" y="496"/>
                </a:lnTo>
                <a:lnTo>
                  <a:pt x="400" y="498"/>
                </a:lnTo>
                <a:lnTo>
                  <a:pt x="398" y="498"/>
                </a:lnTo>
                <a:lnTo>
                  <a:pt x="395" y="498"/>
                </a:lnTo>
                <a:lnTo>
                  <a:pt x="384" y="500"/>
                </a:lnTo>
                <a:lnTo>
                  <a:pt x="380" y="501"/>
                </a:lnTo>
                <a:lnTo>
                  <a:pt x="379" y="501"/>
                </a:lnTo>
                <a:lnTo>
                  <a:pt x="371" y="504"/>
                </a:lnTo>
                <a:lnTo>
                  <a:pt x="369" y="505"/>
                </a:lnTo>
                <a:lnTo>
                  <a:pt x="365" y="508"/>
                </a:lnTo>
                <a:lnTo>
                  <a:pt x="340" y="536"/>
                </a:lnTo>
                <a:lnTo>
                  <a:pt x="265" y="638"/>
                </a:lnTo>
                <a:lnTo>
                  <a:pt x="263" y="641"/>
                </a:lnTo>
                <a:lnTo>
                  <a:pt x="186" y="619"/>
                </a:lnTo>
                <a:lnTo>
                  <a:pt x="143" y="589"/>
                </a:lnTo>
                <a:lnTo>
                  <a:pt x="131" y="510"/>
                </a:lnTo>
                <a:lnTo>
                  <a:pt x="130" y="508"/>
                </a:lnTo>
                <a:lnTo>
                  <a:pt x="124" y="504"/>
                </a:lnTo>
                <a:lnTo>
                  <a:pt x="120" y="503"/>
                </a:lnTo>
                <a:lnTo>
                  <a:pt x="110" y="501"/>
                </a:lnTo>
                <a:lnTo>
                  <a:pt x="105" y="503"/>
                </a:lnTo>
                <a:lnTo>
                  <a:pt x="97" y="507"/>
                </a:lnTo>
                <a:lnTo>
                  <a:pt x="97" y="508"/>
                </a:lnTo>
                <a:lnTo>
                  <a:pt x="86" y="519"/>
                </a:lnTo>
                <a:lnTo>
                  <a:pt x="85" y="519"/>
                </a:lnTo>
                <a:lnTo>
                  <a:pt x="73" y="526"/>
                </a:lnTo>
                <a:lnTo>
                  <a:pt x="70" y="530"/>
                </a:lnTo>
                <a:lnTo>
                  <a:pt x="68" y="532"/>
                </a:lnTo>
                <a:lnTo>
                  <a:pt x="61" y="547"/>
                </a:lnTo>
                <a:lnTo>
                  <a:pt x="63" y="557"/>
                </a:lnTo>
                <a:lnTo>
                  <a:pt x="59" y="574"/>
                </a:lnTo>
                <a:lnTo>
                  <a:pt x="41" y="587"/>
                </a:lnTo>
                <a:lnTo>
                  <a:pt x="30" y="592"/>
                </a:lnTo>
                <a:lnTo>
                  <a:pt x="29" y="593"/>
                </a:lnTo>
                <a:lnTo>
                  <a:pt x="25" y="599"/>
                </a:lnTo>
                <a:lnTo>
                  <a:pt x="10" y="606"/>
                </a:lnTo>
                <a:lnTo>
                  <a:pt x="2" y="609"/>
                </a:lnTo>
                <a:lnTo>
                  <a:pt x="2" y="606"/>
                </a:lnTo>
                <a:lnTo>
                  <a:pt x="2" y="574"/>
                </a:lnTo>
                <a:lnTo>
                  <a:pt x="2" y="570"/>
                </a:lnTo>
                <a:lnTo>
                  <a:pt x="2" y="552"/>
                </a:lnTo>
                <a:lnTo>
                  <a:pt x="2" y="545"/>
                </a:lnTo>
                <a:lnTo>
                  <a:pt x="2" y="536"/>
                </a:lnTo>
                <a:lnTo>
                  <a:pt x="2" y="516"/>
                </a:lnTo>
                <a:lnTo>
                  <a:pt x="2" y="513"/>
                </a:lnTo>
                <a:lnTo>
                  <a:pt x="2" y="511"/>
                </a:lnTo>
                <a:lnTo>
                  <a:pt x="2" y="508"/>
                </a:lnTo>
                <a:lnTo>
                  <a:pt x="2" y="501"/>
                </a:lnTo>
                <a:lnTo>
                  <a:pt x="2" y="496"/>
                </a:lnTo>
                <a:lnTo>
                  <a:pt x="2" y="483"/>
                </a:lnTo>
                <a:lnTo>
                  <a:pt x="2" y="466"/>
                </a:lnTo>
                <a:lnTo>
                  <a:pt x="2" y="460"/>
                </a:lnTo>
                <a:lnTo>
                  <a:pt x="2" y="451"/>
                </a:lnTo>
                <a:lnTo>
                  <a:pt x="2" y="450"/>
                </a:lnTo>
                <a:lnTo>
                  <a:pt x="2" y="433"/>
                </a:lnTo>
                <a:lnTo>
                  <a:pt x="2" y="432"/>
                </a:lnTo>
                <a:lnTo>
                  <a:pt x="2" y="422"/>
                </a:lnTo>
                <a:lnTo>
                  <a:pt x="2" y="400"/>
                </a:lnTo>
                <a:lnTo>
                  <a:pt x="2" y="397"/>
                </a:lnTo>
                <a:lnTo>
                  <a:pt x="2" y="368"/>
                </a:lnTo>
                <a:lnTo>
                  <a:pt x="2" y="348"/>
                </a:lnTo>
                <a:lnTo>
                  <a:pt x="2" y="342"/>
                </a:lnTo>
                <a:lnTo>
                  <a:pt x="2" y="339"/>
                </a:lnTo>
                <a:lnTo>
                  <a:pt x="2" y="335"/>
                </a:lnTo>
                <a:lnTo>
                  <a:pt x="2" y="331"/>
                </a:lnTo>
                <a:lnTo>
                  <a:pt x="2" y="327"/>
                </a:lnTo>
                <a:lnTo>
                  <a:pt x="2" y="323"/>
                </a:lnTo>
                <a:lnTo>
                  <a:pt x="2" y="321"/>
                </a:lnTo>
                <a:lnTo>
                  <a:pt x="2" y="314"/>
                </a:lnTo>
                <a:lnTo>
                  <a:pt x="2" y="305"/>
                </a:lnTo>
                <a:lnTo>
                  <a:pt x="2" y="302"/>
                </a:lnTo>
                <a:lnTo>
                  <a:pt x="2" y="299"/>
                </a:lnTo>
                <a:lnTo>
                  <a:pt x="2" y="284"/>
                </a:lnTo>
                <a:lnTo>
                  <a:pt x="2" y="271"/>
                </a:lnTo>
                <a:lnTo>
                  <a:pt x="2" y="248"/>
                </a:lnTo>
                <a:lnTo>
                  <a:pt x="2" y="228"/>
                </a:lnTo>
                <a:lnTo>
                  <a:pt x="2" y="222"/>
                </a:lnTo>
                <a:lnTo>
                  <a:pt x="2" y="215"/>
                </a:lnTo>
                <a:lnTo>
                  <a:pt x="2" y="207"/>
                </a:lnTo>
                <a:lnTo>
                  <a:pt x="2" y="203"/>
                </a:lnTo>
                <a:lnTo>
                  <a:pt x="2" y="199"/>
                </a:lnTo>
                <a:lnTo>
                  <a:pt x="2" y="194"/>
                </a:lnTo>
                <a:lnTo>
                  <a:pt x="2" y="189"/>
                </a:lnTo>
                <a:lnTo>
                  <a:pt x="2" y="187"/>
                </a:lnTo>
                <a:lnTo>
                  <a:pt x="2" y="172"/>
                </a:lnTo>
                <a:lnTo>
                  <a:pt x="2" y="167"/>
                </a:lnTo>
                <a:lnTo>
                  <a:pt x="2" y="158"/>
                </a:lnTo>
                <a:lnTo>
                  <a:pt x="2" y="148"/>
                </a:lnTo>
                <a:lnTo>
                  <a:pt x="2" y="137"/>
                </a:lnTo>
                <a:lnTo>
                  <a:pt x="2" y="131"/>
                </a:lnTo>
                <a:lnTo>
                  <a:pt x="2" y="104"/>
                </a:lnTo>
                <a:lnTo>
                  <a:pt x="2" y="97"/>
                </a:lnTo>
                <a:lnTo>
                  <a:pt x="2" y="86"/>
                </a:lnTo>
                <a:lnTo>
                  <a:pt x="2" y="80"/>
                </a:lnTo>
                <a:lnTo>
                  <a:pt x="0" y="80"/>
                </a:lnTo>
                <a:lnTo>
                  <a:pt x="0" y="73"/>
                </a:lnTo>
                <a:lnTo>
                  <a:pt x="0" y="68"/>
                </a:lnTo>
                <a:lnTo>
                  <a:pt x="0" y="65"/>
                </a:lnTo>
                <a:lnTo>
                  <a:pt x="0" y="61"/>
                </a:lnTo>
                <a:lnTo>
                  <a:pt x="0" y="55"/>
                </a:lnTo>
                <a:lnTo>
                  <a:pt x="0" y="51"/>
                </a:lnTo>
                <a:lnTo>
                  <a:pt x="0" y="48"/>
                </a:lnTo>
                <a:lnTo>
                  <a:pt x="0" y="43"/>
                </a:lnTo>
                <a:lnTo>
                  <a:pt x="0" y="39"/>
                </a:lnTo>
                <a:lnTo>
                  <a:pt x="0" y="28"/>
                </a:lnTo>
                <a:lnTo>
                  <a:pt x="0" y="23"/>
                </a:lnTo>
                <a:lnTo>
                  <a:pt x="0" y="11"/>
                </a:lnTo>
                <a:lnTo>
                  <a:pt x="0" y="4"/>
                </a:lnTo>
                <a:lnTo>
                  <a:pt x="0" y="0"/>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 name="Freeform 186"/>
          <p:cNvSpPr>
            <a:spLocks/>
          </p:cNvSpPr>
          <p:nvPr/>
        </p:nvSpPr>
        <p:spPr bwMode="auto">
          <a:xfrm>
            <a:off x="5767389" y="2049464"/>
            <a:ext cx="841375" cy="414337"/>
          </a:xfrm>
          <a:custGeom>
            <a:avLst/>
            <a:gdLst>
              <a:gd name="T0" fmla="*/ 2147483646 w 583"/>
              <a:gd name="T1" fmla="*/ 2147483646 h 296"/>
              <a:gd name="T2" fmla="*/ 2147483646 w 583"/>
              <a:gd name="T3" fmla="*/ 2147483646 h 296"/>
              <a:gd name="T4" fmla="*/ 2147483646 w 583"/>
              <a:gd name="T5" fmla="*/ 2147483646 h 296"/>
              <a:gd name="T6" fmla="*/ 2147483646 w 583"/>
              <a:gd name="T7" fmla="*/ 2147483646 h 296"/>
              <a:gd name="T8" fmla="*/ 2147483646 w 583"/>
              <a:gd name="T9" fmla="*/ 2147483646 h 296"/>
              <a:gd name="T10" fmla="*/ 2147483646 w 583"/>
              <a:gd name="T11" fmla="*/ 2147483646 h 296"/>
              <a:gd name="T12" fmla="*/ 2147483646 w 583"/>
              <a:gd name="T13" fmla="*/ 2147483646 h 296"/>
              <a:gd name="T14" fmla="*/ 2147483646 w 583"/>
              <a:gd name="T15" fmla="*/ 2147483646 h 296"/>
              <a:gd name="T16" fmla="*/ 2147483646 w 583"/>
              <a:gd name="T17" fmla="*/ 2147483646 h 296"/>
              <a:gd name="T18" fmla="*/ 2147483646 w 583"/>
              <a:gd name="T19" fmla="*/ 2147483646 h 296"/>
              <a:gd name="T20" fmla="*/ 2147483646 w 583"/>
              <a:gd name="T21" fmla="*/ 2147483646 h 296"/>
              <a:gd name="T22" fmla="*/ 2147483646 w 583"/>
              <a:gd name="T23" fmla="*/ 2147483646 h 296"/>
              <a:gd name="T24" fmla="*/ 2147483646 w 583"/>
              <a:gd name="T25" fmla="*/ 2147483646 h 296"/>
              <a:gd name="T26" fmla="*/ 2147483646 w 583"/>
              <a:gd name="T27" fmla="*/ 2147483646 h 296"/>
              <a:gd name="T28" fmla="*/ 2147483646 w 583"/>
              <a:gd name="T29" fmla="*/ 2147483646 h 296"/>
              <a:gd name="T30" fmla="*/ 2147483646 w 583"/>
              <a:gd name="T31" fmla="*/ 2147483646 h 296"/>
              <a:gd name="T32" fmla="*/ 2147483646 w 583"/>
              <a:gd name="T33" fmla="*/ 2147483646 h 296"/>
              <a:gd name="T34" fmla="*/ 2147483646 w 583"/>
              <a:gd name="T35" fmla="*/ 2147483646 h 296"/>
              <a:gd name="T36" fmla="*/ 2147483646 w 583"/>
              <a:gd name="T37" fmla="*/ 2147483646 h 296"/>
              <a:gd name="T38" fmla="*/ 2147483646 w 583"/>
              <a:gd name="T39" fmla="*/ 2147483646 h 296"/>
              <a:gd name="T40" fmla="*/ 2147483646 w 583"/>
              <a:gd name="T41" fmla="*/ 2147483646 h 296"/>
              <a:gd name="T42" fmla="*/ 2147483646 w 583"/>
              <a:gd name="T43" fmla="*/ 2147483646 h 296"/>
              <a:gd name="T44" fmla="*/ 2147483646 w 583"/>
              <a:gd name="T45" fmla="*/ 2147483646 h 296"/>
              <a:gd name="T46" fmla="*/ 2147483646 w 583"/>
              <a:gd name="T47" fmla="*/ 2147483646 h 296"/>
              <a:gd name="T48" fmla="*/ 2147483646 w 583"/>
              <a:gd name="T49" fmla="*/ 2147483646 h 296"/>
              <a:gd name="T50" fmla="*/ 2147483646 w 583"/>
              <a:gd name="T51" fmla="*/ 2147483646 h 296"/>
              <a:gd name="T52" fmla="*/ 2147483646 w 583"/>
              <a:gd name="T53" fmla="*/ 2147483646 h 296"/>
              <a:gd name="T54" fmla="*/ 2147483646 w 583"/>
              <a:gd name="T55" fmla="*/ 2147483646 h 296"/>
              <a:gd name="T56" fmla="*/ 2147483646 w 583"/>
              <a:gd name="T57" fmla="*/ 2147483646 h 296"/>
              <a:gd name="T58" fmla="*/ 2147483646 w 583"/>
              <a:gd name="T59" fmla="*/ 2147483646 h 296"/>
              <a:gd name="T60" fmla="*/ 2147483646 w 583"/>
              <a:gd name="T61" fmla="*/ 2147483646 h 296"/>
              <a:gd name="T62" fmla="*/ 2147483646 w 583"/>
              <a:gd name="T63" fmla="*/ 2147483646 h 296"/>
              <a:gd name="T64" fmla="*/ 2147483646 w 583"/>
              <a:gd name="T65" fmla="*/ 2147483646 h 296"/>
              <a:gd name="T66" fmla="*/ 2147483646 w 583"/>
              <a:gd name="T67" fmla="*/ 2147483646 h 296"/>
              <a:gd name="T68" fmla="*/ 2147483646 w 583"/>
              <a:gd name="T69" fmla="*/ 2147483646 h 296"/>
              <a:gd name="T70" fmla="*/ 2147483646 w 583"/>
              <a:gd name="T71" fmla="*/ 2147483646 h 296"/>
              <a:gd name="T72" fmla="*/ 2147483646 w 583"/>
              <a:gd name="T73" fmla="*/ 2147483646 h 296"/>
              <a:gd name="T74" fmla="*/ 2147483646 w 583"/>
              <a:gd name="T75" fmla="*/ 2147483646 h 296"/>
              <a:gd name="T76" fmla="*/ 2147483646 w 583"/>
              <a:gd name="T77" fmla="*/ 2147483646 h 296"/>
              <a:gd name="T78" fmla="*/ 2147483646 w 583"/>
              <a:gd name="T79" fmla="*/ 2147483646 h 296"/>
              <a:gd name="T80" fmla="*/ 2147483646 w 583"/>
              <a:gd name="T81" fmla="*/ 2147483646 h 296"/>
              <a:gd name="T82" fmla="*/ 2147483646 w 583"/>
              <a:gd name="T83" fmla="*/ 2147483646 h 296"/>
              <a:gd name="T84" fmla="*/ 2147483646 w 583"/>
              <a:gd name="T85" fmla="*/ 2147483646 h 296"/>
              <a:gd name="T86" fmla="*/ 2147483646 w 583"/>
              <a:gd name="T87" fmla="*/ 2147483646 h 296"/>
              <a:gd name="T88" fmla="*/ 2147483646 w 583"/>
              <a:gd name="T89" fmla="*/ 2147483646 h 296"/>
              <a:gd name="T90" fmla="*/ 2147483646 w 583"/>
              <a:gd name="T91" fmla="*/ 2147483646 h 296"/>
              <a:gd name="T92" fmla="*/ 0 w 583"/>
              <a:gd name="T93" fmla="*/ 2147483646 h 296"/>
              <a:gd name="T94" fmla="*/ 0 w 583"/>
              <a:gd name="T95" fmla="*/ 2147483646 h 296"/>
              <a:gd name="T96" fmla="*/ 0 w 583"/>
              <a:gd name="T97" fmla="*/ 2147483646 h 296"/>
              <a:gd name="T98" fmla="*/ 0 w 583"/>
              <a:gd name="T99" fmla="*/ 2147483646 h 296"/>
              <a:gd name="T100" fmla="*/ 0 w 583"/>
              <a:gd name="T101" fmla="*/ 2147483646 h 296"/>
              <a:gd name="T102" fmla="*/ 2147483646 w 583"/>
              <a:gd name="T103" fmla="*/ 0 h 296"/>
              <a:gd name="T104" fmla="*/ 2147483646 w 583"/>
              <a:gd name="T105" fmla="*/ 0 h 296"/>
              <a:gd name="T106" fmla="*/ 2147483646 w 583"/>
              <a:gd name="T107" fmla="*/ 2147483646 h 296"/>
              <a:gd name="T108" fmla="*/ 2147483646 w 583"/>
              <a:gd name="T109" fmla="*/ 2147483646 h 296"/>
              <a:gd name="T110" fmla="*/ 2147483646 w 583"/>
              <a:gd name="T111" fmla="*/ 2147483646 h 296"/>
              <a:gd name="T112" fmla="*/ 2147483646 w 583"/>
              <a:gd name="T113" fmla="*/ 2147483646 h 296"/>
              <a:gd name="T114" fmla="*/ 2147483646 w 583"/>
              <a:gd name="T115" fmla="*/ 2147483646 h 296"/>
              <a:gd name="T116" fmla="*/ 2147483646 w 583"/>
              <a:gd name="T117" fmla="*/ 2147483646 h 296"/>
              <a:gd name="T118" fmla="*/ 2147483646 w 583"/>
              <a:gd name="T119" fmla="*/ 2147483646 h 296"/>
              <a:gd name="T120" fmla="*/ 2147483646 w 583"/>
              <a:gd name="T121" fmla="*/ 2147483646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3"/>
              <a:gd name="T184" fmla="*/ 0 h 296"/>
              <a:gd name="T185" fmla="*/ 583 w 583"/>
              <a:gd name="T186" fmla="*/ 296 h 2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3" h="296">
                <a:moveTo>
                  <a:pt x="290" y="36"/>
                </a:moveTo>
                <a:lnTo>
                  <a:pt x="301" y="36"/>
                </a:lnTo>
                <a:lnTo>
                  <a:pt x="305" y="36"/>
                </a:lnTo>
                <a:lnTo>
                  <a:pt x="312" y="36"/>
                </a:lnTo>
                <a:lnTo>
                  <a:pt x="313" y="36"/>
                </a:lnTo>
                <a:lnTo>
                  <a:pt x="317" y="36"/>
                </a:lnTo>
                <a:lnTo>
                  <a:pt x="320" y="36"/>
                </a:lnTo>
                <a:lnTo>
                  <a:pt x="325" y="36"/>
                </a:lnTo>
                <a:lnTo>
                  <a:pt x="332" y="36"/>
                </a:lnTo>
                <a:lnTo>
                  <a:pt x="337" y="36"/>
                </a:lnTo>
                <a:lnTo>
                  <a:pt x="339" y="36"/>
                </a:lnTo>
                <a:lnTo>
                  <a:pt x="344" y="36"/>
                </a:lnTo>
                <a:lnTo>
                  <a:pt x="350" y="36"/>
                </a:lnTo>
                <a:lnTo>
                  <a:pt x="363" y="37"/>
                </a:lnTo>
                <a:lnTo>
                  <a:pt x="374" y="36"/>
                </a:lnTo>
                <a:lnTo>
                  <a:pt x="379" y="36"/>
                </a:lnTo>
                <a:lnTo>
                  <a:pt x="386" y="36"/>
                </a:lnTo>
                <a:lnTo>
                  <a:pt x="392" y="36"/>
                </a:lnTo>
                <a:lnTo>
                  <a:pt x="399" y="36"/>
                </a:lnTo>
                <a:lnTo>
                  <a:pt x="405" y="36"/>
                </a:lnTo>
                <a:lnTo>
                  <a:pt x="407" y="36"/>
                </a:lnTo>
                <a:lnTo>
                  <a:pt x="411" y="36"/>
                </a:lnTo>
                <a:lnTo>
                  <a:pt x="415" y="36"/>
                </a:lnTo>
                <a:lnTo>
                  <a:pt x="420" y="36"/>
                </a:lnTo>
                <a:lnTo>
                  <a:pt x="423" y="36"/>
                </a:lnTo>
                <a:lnTo>
                  <a:pt x="429" y="36"/>
                </a:lnTo>
                <a:lnTo>
                  <a:pt x="435" y="36"/>
                </a:lnTo>
                <a:lnTo>
                  <a:pt x="441" y="36"/>
                </a:lnTo>
                <a:lnTo>
                  <a:pt x="444" y="36"/>
                </a:lnTo>
                <a:lnTo>
                  <a:pt x="445" y="36"/>
                </a:lnTo>
                <a:lnTo>
                  <a:pt x="449" y="36"/>
                </a:lnTo>
                <a:lnTo>
                  <a:pt x="452" y="36"/>
                </a:lnTo>
                <a:lnTo>
                  <a:pt x="455" y="36"/>
                </a:lnTo>
                <a:lnTo>
                  <a:pt x="458" y="36"/>
                </a:lnTo>
                <a:lnTo>
                  <a:pt x="460" y="36"/>
                </a:lnTo>
                <a:lnTo>
                  <a:pt x="466" y="36"/>
                </a:lnTo>
                <a:lnTo>
                  <a:pt x="471" y="36"/>
                </a:lnTo>
                <a:lnTo>
                  <a:pt x="473" y="36"/>
                </a:lnTo>
                <a:lnTo>
                  <a:pt x="477" y="36"/>
                </a:lnTo>
                <a:lnTo>
                  <a:pt x="478" y="36"/>
                </a:lnTo>
                <a:lnTo>
                  <a:pt x="482" y="36"/>
                </a:lnTo>
                <a:lnTo>
                  <a:pt x="484" y="36"/>
                </a:lnTo>
                <a:lnTo>
                  <a:pt x="496" y="36"/>
                </a:lnTo>
                <a:lnTo>
                  <a:pt x="500" y="36"/>
                </a:lnTo>
                <a:lnTo>
                  <a:pt x="508" y="36"/>
                </a:lnTo>
                <a:lnTo>
                  <a:pt x="513" y="36"/>
                </a:lnTo>
                <a:lnTo>
                  <a:pt x="519" y="36"/>
                </a:lnTo>
                <a:lnTo>
                  <a:pt x="524" y="36"/>
                </a:lnTo>
                <a:lnTo>
                  <a:pt x="526" y="36"/>
                </a:lnTo>
                <a:lnTo>
                  <a:pt x="532" y="36"/>
                </a:lnTo>
                <a:lnTo>
                  <a:pt x="539" y="36"/>
                </a:lnTo>
                <a:lnTo>
                  <a:pt x="541" y="36"/>
                </a:lnTo>
                <a:lnTo>
                  <a:pt x="544" y="36"/>
                </a:lnTo>
                <a:lnTo>
                  <a:pt x="547" y="36"/>
                </a:lnTo>
                <a:lnTo>
                  <a:pt x="556" y="36"/>
                </a:lnTo>
                <a:lnTo>
                  <a:pt x="562" y="36"/>
                </a:lnTo>
                <a:lnTo>
                  <a:pt x="564" y="36"/>
                </a:lnTo>
                <a:lnTo>
                  <a:pt x="567" y="36"/>
                </a:lnTo>
                <a:lnTo>
                  <a:pt x="568" y="36"/>
                </a:lnTo>
                <a:lnTo>
                  <a:pt x="572" y="36"/>
                </a:lnTo>
                <a:lnTo>
                  <a:pt x="574" y="36"/>
                </a:lnTo>
                <a:lnTo>
                  <a:pt x="578" y="36"/>
                </a:lnTo>
                <a:lnTo>
                  <a:pt x="580" y="36"/>
                </a:lnTo>
                <a:lnTo>
                  <a:pt x="580" y="43"/>
                </a:lnTo>
                <a:lnTo>
                  <a:pt x="580" y="49"/>
                </a:lnTo>
                <a:lnTo>
                  <a:pt x="580" y="62"/>
                </a:lnTo>
                <a:lnTo>
                  <a:pt x="580" y="74"/>
                </a:lnTo>
                <a:lnTo>
                  <a:pt x="580" y="80"/>
                </a:lnTo>
                <a:lnTo>
                  <a:pt x="580" y="86"/>
                </a:lnTo>
                <a:lnTo>
                  <a:pt x="582" y="98"/>
                </a:lnTo>
                <a:lnTo>
                  <a:pt x="582" y="105"/>
                </a:lnTo>
                <a:lnTo>
                  <a:pt x="580" y="111"/>
                </a:lnTo>
                <a:lnTo>
                  <a:pt x="582" y="114"/>
                </a:lnTo>
                <a:lnTo>
                  <a:pt x="582" y="116"/>
                </a:lnTo>
                <a:lnTo>
                  <a:pt x="580" y="123"/>
                </a:lnTo>
                <a:lnTo>
                  <a:pt x="580" y="136"/>
                </a:lnTo>
                <a:lnTo>
                  <a:pt x="580" y="141"/>
                </a:lnTo>
                <a:lnTo>
                  <a:pt x="580" y="147"/>
                </a:lnTo>
                <a:lnTo>
                  <a:pt x="580" y="153"/>
                </a:lnTo>
                <a:lnTo>
                  <a:pt x="580" y="157"/>
                </a:lnTo>
                <a:lnTo>
                  <a:pt x="580" y="161"/>
                </a:lnTo>
                <a:lnTo>
                  <a:pt x="580" y="171"/>
                </a:lnTo>
                <a:lnTo>
                  <a:pt x="580" y="180"/>
                </a:lnTo>
                <a:lnTo>
                  <a:pt x="580" y="186"/>
                </a:lnTo>
                <a:lnTo>
                  <a:pt x="580" y="192"/>
                </a:lnTo>
                <a:lnTo>
                  <a:pt x="580" y="198"/>
                </a:lnTo>
                <a:lnTo>
                  <a:pt x="582" y="200"/>
                </a:lnTo>
                <a:lnTo>
                  <a:pt x="580" y="205"/>
                </a:lnTo>
                <a:lnTo>
                  <a:pt x="580" y="209"/>
                </a:lnTo>
                <a:lnTo>
                  <a:pt x="580" y="216"/>
                </a:lnTo>
                <a:lnTo>
                  <a:pt x="580" y="218"/>
                </a:lnTo>
                <a:lnTo>
                  <a:pt x="580" y="221"/>
                </a:lnTo>
                <a:lnTo>
                  <a:pt x="582" y="234"/>
                </a:lnTo>
                <a:lnTo>
                  <a:pt x="582" y="245"/>
                </a:lnTo>
                <a:lnTo>
                  <a:pt x="582" y="248"/>
                </a:lnTo>
                <a:lnTo>
                  <a:pt x="582" y="260"/>
                </a:lnTo>
                <a:lnTo>
                  <a:pt x="582" y="270"/>
                </a:lnTo>
                <a:lnTo>
                  <a:pt x="582" y="277"/>
                </a:lnTo>
                <a:lnTo>
                  <a:pt x="582" y="280"/>
                </a:lnTo>
                <a:lnTo>
                  <a:pt x="582" y="284"/>
                </a:lnTo>
                <a:lnTo>
                  <a:pt x="582" y="292"/>
                </a:lnTo>
                <a:lnTo>
                  <a:pt x="569" y="292"/>
                </a:lnTo>
                <a:lnTo>
                  <a:pt x="556" y="292"/>
                </a:lnTo>
                <a:lnTo>
                  <a:pt x="555" y="292"/>
                </a:lnTo>
                <a:lnTo>
                  <a:pt x="550" y="292"/>
                </a:lnTo>
                <a:lnTo>
                  <a:pt x="544" y="292"/>
                </a:lnTo>
                <a:lnTo>
                  <a:pt x="539" y="292"/>
                </a:lnTo>
                <a:lnTo>
                  <a:pt x="536" y="292"/>
                </a:lnTo>
                <a:lnTo>
                  <a:pt x="524" y="292"/>
                </a:lnTo>
                <a:lnTo>
                  <a:pt x="517" y="292"/>
                </a:lnTo>
                <a:lnTo>
                  <a:pt x="514" y="292"/>
                </a:lnTo>
                <a:lnTo>
                  <a:pt x="509" y="292"/>
                </a:lnTo>
                <a:lnTo>
                  <a:pt x="507" y="292"/>
                </a:lnTo>
                <a:lnTo>
                  <a:pt x="502" y="292"/>
                </a:lnTo>
                <a:lnTo>
                  <a:pt x="498" y="292"/>
                </a:lnTo>
                <a:lnTo>
                  <a:pt x="496" y="292"/>
                </a:lnTo>
                <a:lnTo>
                  <a:pt x="492" y="292"/>
                </a:lnTo>
                <a:lnTo>
                  <a:pt x="484" y="292"/>
                </a:lnTo>
                <a:lnTo>
                  <a:pt x="481" y="292"/>
                </a:lnTo>
                <a:lnTo>
                  <a:pt x="479" y="292"/>
                </a:lnTo>
                <a:lnTo>
                  <a:pt x="475" y="292"/>
                </a:lnTo>
                <a:lnTo>
                  <a:pt x="471" y="292"/>
                </a:lnTo>
                <a:lnTo>
                  <a:pt x="465" y="292"/>
                </a:lnTo>
                <a:lnTo>
                  <a:pt x="459" y="292"/>
                </a:lnTo>
                <a:lnTo>
                  <a:pt x="455" y="292"/>
                </a:lnTo>
                <a:lnTo>
                  <a:pt x="452" y="292"/>
                </a:lnTo>
                <a:lnTo>
                  <a:pt x="448" y="292"/>
                </a:lnTo>
                <a:lnTo>
                  <a:pt x="436" y="292"/>
                </a:lnTo>
                <a:lnTo>
                  <a:pt x="424" y="292"/>
                </a:lnTo>
                <a:lnTo>
                  <a:pt x="421" y="292"/>
                </a:lnTo>
                <a:lnTo>
                  <a:pt x="412" y="292"/>
                </a:lnTo>
                <a:lnTo>
                  <a:pt x="399" y="292"/>
                </a:lnTo>
                <a:lnTo>
                  <a:pt x="387" y="292"/>
                </a:lnTo>
                <a:lnTo>
                  <a:pt x="376" y="292"/>
                </a:lnTo>
                <a:lnTo>
                  <a:pt x="368" y="292"/>
                </a:lnTo>
                <a:lnTo>
                  <a:pt x="352" y="292"/>
                </a:lnTo>
                <a:lnTo>
                  <a:pt x="345" y="292"/>
                </a:lnTo>
                <a:lnTo>
                  <a:pt x="339" y="292"/>
                </a:lnTo>
                <a:lnTo>
                  <a:pt x="327" y="292"/>
                </a:lnTo>
                <a:lnTo>
                  <a:pt x="322" y="292"/>
                </a:lnTo>
                <a:lnTo>
                  <a:pt x="306" y="292"/>
                </a:lnTo>
                <a:lnTo>
                  <a:pt x="300" y="292"/>
                </a:lnTo>
                <a:lnTo>
                  <a:pt x="293" y="292"/>
                </a:lnTo>
                <a:lnTo>
                  <a:pt x="290" y="292"/>
                </a:lnTo>
                <a:lnTo>
                  <a:pt x="286" y="292"/>
                </a:lnTo>
                <a:lnTo>
                  <a:pt x="280" y="292"/>
                </a:lnTo>
                <a:lnTo>
                  <a:pt x="267" y="291"/>
                </a:lnTo>
                <a:lnTo>
                  <a:pt x="255" y="291"/>
                </a:lnTo>
                <a:lnTo>
                  <a:pt x="232" y="292"/>
                </a:lnTo>
                <a:lnTo>
                  <a:pt x="220" y="292"/>
                </a:lnTo>
                <a:lnTo>
                  <a:pt x="207" y="292"/>
                </a:lnTo>
                <a:lnTo>
                  <a:pt x="195" y="292"/>
                </a:lnTo>
                <a:lnTo>
                  <a:pt x="182" y="292"/>
                </a:lnTo>
                <a:lnTo>
                  <a:pt x="159" y="293"/>
                </a:lnTo>
                <a:lnTo>
                  <a:pt x="135" y="293"/>
                </a:lnTo>
                <a:lnTo>
                  <a:pt x="125" y="293"/>
                </a:lnTo>
                <a:lnTo>
                  <a:pt x="111" y="295"/>
                </a:lnTo>
                <a:lnTo>
                  <a:pt x="103" y="295"/>
                </a:lnTo>
                <a:lnTo>
                  <a:pt x="101" y="295"/>
                </a:lnTo>
                <a:lnTo>
                  <a:pt x="96" y="295"/>
                </a:lnTo>
                <a:lnTo>
                  <a:pt x="88" y="295"/>
                </a:lnTo>
                <a:lnTo>
                  <a:pt x="72" y="295"/>
                </a:lnTo>
                <a:lnTo>
                  <a:pt x="69" y="295"/>
                </a:lnTo>
                <a:lnTo>
                  <a:pt x="68" y="295"/>
                </a:lnTo>
                <a:lnTo>
                  <a:pt x="62" y="295"/>
                </a:lnTo>
                <a:lnTo>
                  <a:pt x="58" y="295"/>
                </a:lnTo>
                <a:lnTo>
                  <a:pt x="44" y="295"/>
                </a:lnTo>
                <a:lnTo>
                  <a:pt x="39" y="295"/>
                </a:lnTo>
                <a:lnTo>
                  <a:pt x="30" y="295"/>
                </a:lnTo>
                <a:lnTo>
                  <a:pt x="29" y="295"/>
                </a:lnTo>
                <a:lnTo>
                  <a:pt x="26" y="295"/>
                </a:lnTo>
                <a:lnTo>
                  <a:pt x="22" y="295"/>
                </a:lnTo>
                <a:lnTo>
                  <a:pt x="17" y="295"/>
                </a:lnTo>
                <a:lnTo>
                  <a:pt x="14" y="295"/>
                </a:lnTo>
                <a:lnTo>
                  <a:pt x="3" y="295"/>
                </a:lnTo>
                <a:lnTo>
                  <a:pt x="3" y="289"/>
                </a:lnTo>
                <a:lnTo>
                  <a:pt x="3" y="284"/>
                </a:lnTo>
                <a:lnTo>
                  <a:pt x="3" y="271"/>
                </a:lnTo>
                <a:lnTo>
                  <a:pt x="3" y="260"/>
                </a:lnTo>
                <a:lnTo>
                  <a:pt x="3" y="255"/>
                </a:lnTo>
                <a:lnTo>
                  <a:pt x="3" y="248"/>
                </a:lnTo>
                <a:lnTo>
                  <a:pt x="3" y="236"/>
                </a:lnTo>
                <a:lnTo>
                  <a:pt x="3" y="228"/>
                </a:lnTo>
                <a:lnTo>
                  <a:pt x="2" y="222"/>
                </a:lnTo>
                <a:lnTo>
                  <a:pt x="0" y="222"/>
                </a:lnTo>
                <a:lnTo>
                  <a:pt x="0" y="209"/>
                </a:lnTo>
                <a:lnTo>
                  <a:pt x="0" y="197"/>
                </a:lnTo>
                <a:lnTo>
                  <a:pt x="0" y="190"/>
                </a:lnTo>
                <a:lnTo>
                  <a:pt x="0" y="184"/>
                </a:lnTo>
                <a:lnTo>
                  <a:pt x="0" y="175"/>
                </a:lnTo>
                <a:lnTo>
                  <a:pt x="0" y="173"/>
                </a:lnTo>
                <a:lnTo>
                  <a:pt x="0" y="165"/>
                </a:lnTo>
                <a:lnTo>
                  <a:pt x="0" y="159"/>
                </a:lnTo>
                <a:lnTo>
                  <a:pt x="0" y="123"/>
                </a:lnTo>
                <a:lnTo>
                  <a:pt x="0" y="120"/>
                </a:lnTo>
                <a:lnTo>
                  <a:pt x="0" y="116"/>
                </a:lnTo>
                <a:lnTo>
                  <a:pt x="0" y="111"/>
                </a:lnTo>
                <a:lnTo>
                  <a:pt x="0" y="98"/>
                </a:lnTo>
                <a:lnTo>
                  <a:pt x="0" y="89"/>
                </a:lnTo>
                <a:lnTo>
                  <a:pt x="0" y="73"/>
                </a:lnTo>
                <a:lnTo>
                  <a:pt x="0" y="52"/>
                </a:lnTo>
                <a:lnTo>
                  <a:pt x="0" y="31"/>
                </a:lnTo>
                <a:lnTo>
                  <a:pt x="0" y="29"/>
                </a:lnTo>
                <a:lnTo>
                  <a:pt x="0" y="13"/>
                </a:lnTo>
                <a:lnTo>
                  <a:pt x="0" y="11"/>
                </a:lnTo>
                <a:lnTo>
                  <a:pt x="0" y="7"/>
                </a:lnTo>
                <a:lnTo>
                  <a:pt x="0" y="0"/>
                </a:lnTo>
                <a:lnTo>
                  <a:pt x="11" y="0"/>
                </a:lnTo>
                <a:lnTo>
                  <a:pt x="16" y="0"/>
                </a:lnTo>
                <a:lnTo>
                  <a:pt x="23" y="0"/>
                </a:lnTo>
                <a:lnTo>
                  <a:pt x="40" y="0"/>
                </a:lnTo>
                <a:lnTo>
                  <a:pt x="53" y="0"/>
                </a:lnTo>
                <a:lnTo>
                  <a:pt x="60" y="0"/>
                </a:lnTo>
                <a:lnTo>
                  <a:pt x="73" y="0"/>
                </a:lnTo>
                <a:lnTo>
                  <a:pt x="82" y="5"/>
                </a:lnTo>
                <a:lnTo>
                  <a:pt x="86" y="15"/>
                </a:lnTo>
                <a:lnTo>
                  <a:pt x="110" y="43"/>
                </a:lnTo>
                <a:lnTo>
                  <a:pt x="134" y="51"/>
                </a:lnTo>
                <a:lnTo>
                  <a:pt x="137" y="49"/>
                </a:lnTo>
                <a:lnTo>
                  <a:pt x="147" y="49"/>
                </a:lnTo>
                <a:lnTo>
                  <a:pt x="155" y="51"/>
                </a:lnTo>
                <a:lnTo>
                  <a:pt x="156" y="51"/>
                </a:lnTo>
                <a:lnTo>
                  <a:pt x="163" y="59"/>
                </a:lnTo>
                <a:lnTo>
                  <a:pt x="178" y="78"/>
                </a:lnTo>
                <a:lnTo>
                  <a:pt x="183" y="80"/>
                </a:lnTo>
                <a:lnTo>
                  <a:pt x="192" y="82"/>
                </a:lnTo>
                <a:lnTo>
                  <a:pt x="196" y="85"/>
                </a:lnTo>
                <a:lnTo>
                  <a:pt x="202" y="86"/>
                </a:lnTo>
                <a:lnTo>
                  <a:pt x="211" y="91"/>
                </a:lnTo>
                <a:lnTo>
                  <a:pt x="222" y="95"/>
                </a:lnTo>
                <a:lnTo>
                  <a:pt x="226" y="97"/>
                </a:lnTo>
                <a:lnTo>
                  <a:pt x="233" y="97"/>
                </a:lnTo>
                <a:lnTo>
                  <a:pt x="237" y="97"/>
                </a:lnTo>
                <a:lnTo>
                  <a:pt x="238" y="97"/>
                </a:lnTo>
                <a:lnTo>
                  <a:pt x="250" y="97"/>
                </a:lnTo>
                <a:lnTo>
                  <a:pt x="253" y="96"/>
                </a:lnTo>
                <a:lnTo>
                  <a:pt x="267" y="91"/>
                </a:lnTo>
                <a:lnTo>
                  <a:pt x="272" y="89"/>
                </a:lnTo>
                <a:lnTo>
                  <a:pt x="290" y="93"/>
                </a:lnTo>
                <a:lnTo>
                  <a:pt x="290" y="83"/>
                </a:lnTo>
                <a:lnTo>
                  <a:pt x="290" y="62"/>
                </a:lnTo>
                <a:lnTo>
                  <a:pt x="290" y="60"/>
                </a:lnTo>
                <a:lnTo>
                  <a:pt x="290" y="48"/>
                </a:lnTo>
                <a:lnTo>
                  <a:pt x="290"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 name="Freeform 187"/>
          <p:cNvSpPr>
            <a:spLocks/>
          </p:cNvSpPr>
          <p:nvPr/>
        </p:nvSpPr>
        <p:spPr bwMode="auto">
          <a:xfrm>
            <a:off x="6084889" y="2457450"/>
            <a:ext cx="422275" cy="738188"/>
          </a:xfrm>
          <a:custGeom>
            <a:avLst/>
            <a:gdLst>
              <a:gd name="T0" fmla="*/ 2147483646 w 293"/>
              <a:gd name="T1" fmla="*/ 0 h 527"/>
              <a:gd name="T2" fmla="*/ 2147483646 w 293"/>
              <a:gd name="T3" fmla="*/ 2147483646 h 527"/>
              <a:gd name="T4" fmla="*/ 2147483646 w 293"/>
              <a:gd name="T5" fmla="*/ 2147483646 h 527"/>
              <a:gd name="T6" fmla="*/ 2147483646 w 293"/>
              <a:gd name="T7" fmla="*/ 2147483646 h 527"/>
              <a:gd name="T8" fmla="*/ 2147483646 w 293"/>
              <a:gd name="T9" fmla="*/ 2147483646 h 527"/>
              <a:gd name="T10" fmla="*/ 2147483646 w 293"/>
              <a:gd name="T11" fmla="*/ 2147483646 h 527"/>
              <a:gd name="T12" fmla="*/ 2147483646 w 293"/>
              <a:gd name="T13" fmla="*/ 2147483646 h 527"/>
              <a:gd name="T14" fmla="*/ 2147483646 w 293"/>
              <a:gd name="T15" fmla="*/ 2147483646 h 527"/>
              <a:gd name="T16" fmla="*/ 2147483646 w 293"/>
              <a:gd name="T17" fmla="*/ 2147483646 h 527"/>
              <a:gd name="T18" fmla="*/ 2147483646 w 293"/>
              <a:gd name="T19" fmla="*/ 2147483646 h 527"/>
              <a:gd name="T20" fmla="*/ 2147483646 w 293"/>
              <a:gd name="T21" fmla="*/ 2147483646 h 527"/>
              <a:gd name="T22" fmla="*/ 2147483646 w 293"/>
              <a:gd name="T23" fmla="*/ 2147483646 h 527"/>
              <a:gd name="T24" fmla="*/ 2147483646 w 293"/>
              <a:gd name="T25" fmla="*/ 2147483646 h 527"/>
              <a:gd name="T26" fmla="*/ 2147483646 w 293"/>
              <a:gd name="T27" fmla="*/ 2147483646 h 527"/>
              <a:gd name="T28" fmla="*/ 2147483646 w 293"/>
              <a:gd name="T29" fmla="*/ 2147483646 h 527"/>
              <a:gd name="T30" fmla="*/ 2147483646 w 293"/>
              <a:gd name="T31" fmla="*/ 2147483646 h 527"/>
              <a:gd name="T32" fmla="*/ 2147483646 w 293"/>
              <a:gd name="T33" fmla="*/ 2147483646 h 527"/>
              <a:gd name="T34" fmla="*/ 2147483646 w 293"/>
              <a:gd name="T35" fmla="*/ 2147483646 h 527"/>
              <a:gd name="T36" fmla="*/ 2147483646 w 293"/>
              <a:gd name="T37" fmla="*/ 2147483646 h 527"/>
              <a:gd name="T38" fmla="*/ 2147483646 w 293"/>
              <a:gd name="T39" fmla="*/ 2147483646 h 527"/>
              <a:gd name="T40" fmla="*/ 2147483646 w 293"/>
              <a:gd name="T41" fmla="*/ 2147483646 h 527"/>
              <a:gd name="T42" fmla="*/ 2147483646 w 293"/>
              <a:gd name="T43" fmla="*/ 2147483646 h 527"/>
              <a:gd name="T44" fmla="*/ 2147483646 w 293"/>
              <a:gd name="T45" fmla="*/ 2147483646 h 527"/>
              <a:gd name="T46" fmla="*/ 2147483646 w 293"/>
              <a:gd name="T47" fmla="*/ 2147483646 h 527"/>
              <a:gd name="T48" fmla="*/ 2147483646 w 293"/>
              <a:gd name="T49" fmla="*/ 2147483646 h 527"/>
              <a:gd name="T50" fmla="*/ 2147483646 w 293"/>
              <a:gd name="T51" fmla="*/ 2147483646 h 527"/>
              <a:gd name="T52" fmla="*/ 2147483646 w 293"/>
              <a:gd name="T53" fmla="*/ 2147483646 h 527"/>
              <a:gd name="T54" fmla="*/ 2147483646 w 293"/>
              <a:gd name="T55" fmla="*/ 2147483646 h 527"/>
              <a:gd name="T56" fmla="*/ 2147483646 w 293"/>
              <a:gd name="T57" fmla="*/ 2147483646 h 527"/>
              <a:gd name="T58" fmla="*/ 2147483646 w 293"/>
              <a:gd name="T59" fmla="*/ 2147483646 h 527"/>
              <a:gd name="T60" fmla="*/ 2147483646 w 293"/>
              <a:gd name="T61" fmla="*/ 2147483646 h 527"/>
              <a:gd name="T62" fmla="*/ 2147483646 w 293"/>
              <a:gd name="T63" fmla="*/ 2147483646 h 527"/>
              <a:gd name="T64" fmla="*/ 2147483646 w 293"/>
              <a:gd name="T65" fmla="*/ 2147483646 h 527"/>
              <a:gd name="T66" fmla="*/ 2147483646 w 293"/>
              <a:gd name="T67" fmla="*/ 2147483646 h 527"/>
              <a:gd name="T68" fmla="*/ 2147483646 w 293"/>
              <a:gd name="T69" fmla="*/ 2147483646 h 527"/>
              <a:gd name="T70" fmla="*/ 2147483646 w 293"/>
              <a:gd name="T71" fmla="*/ 2147483646 h 527"/>
              <a:gd name="T72" fmla="*/ 2147483646 w 293"/>
              <a:gd name="T73" fmla="*/ 2147483646 h 527"/>
              <a:gd name="T74" fmla="*/ 2147483646 w 293"/>
              <a:gd name="T75" fmla="*/ 2147483646 h 527"/>
              <a:gd name="T76" fmla="*/ 2147483646 w 293"/>
              <a:gd name="T77" fmla="*/ 2147483646 h 527"/>
              <a:gd name="T78" fmla="*/ 2147483646 w 293"/>
              <a:gd name="T79" fmla="*/ 2147483646 h 527"/>
              <a:gd name="T80" fmla="*/ 2147483646 w 293"/>
              <a:gd name="T81" fmla="*/ 2147483646 h 527"/>
              <a:gd name="T82" fmla="*/ 2147483646 w 293"/>
              <a:gd name="T83" fmla="*/ 2147483646 h 527"/>
              <a:gd name="T84" fmla="*/ 2147483646 w 293"/>
              <a:gd name="T85" fmla="*/ 2147483646 h 527"/>
              <a:gd name="T86" fmla="*/ 2147483646 w 293"/>
              <a:gd name="T87" fmla="*/ 2147483646 h 527"/>
              <a:gd name="T88" fmla="*/ 2147483646 w 293"/>
              <a:gd name="T89" fmla="*/ 2147483646 h 527"/>
              <a:gd name="T90" fmla="*/ 2147483646 w 293"/>
              <a:gd name="T91" fmla="*/ 2147483646 h 527"/>
              <a:gd name="T92" fmla="*/ 2147483646 w 293"/>
              <a:gd name="T93" fmla="*/ 2147483646 h 527"/>
              <a:gd name="T94" fmla="*/ 2147483646 w 293"/>
              <a:gd name="T95" fmla="*/ 2147483646 h 527"/>
              <a:gd name="T96" fmla="*/ 2147483646 w 293"/>
              <a:gd name="T97" fmla="*/ 2147483646 h 527"/>
              <a:gd name="T98" fmla="*/ 2147483646 w 293"/>
              <a:gd name="T99" fmla="*/ 2147483646 h 527"/>
              <a:gd name="T100" fmla="*/ 2147483646 w 293"/>
              <a:gd name="T101" fmla="*/ 2147483646 h 527"/>
              <a:gd name="T102" fmla="*/ 2147483646 w 293"/>
              <a:gd name="T103" fmla="*/ 2147483646 h 527"/>
              <a:gd name="T104" fmla="*/ 2147483646 w 293"/>
              <a:gd name="T105" fmla="*/ 2147483646 h 527"/>
              <a:gd name="T106" fmla="*/ 0 w 293"/>
              <a:gd name="T107" fmla="*/ 2147483646 h 527"/>
              <a:gd name="T108" fmla="*/ 0 w 293"/>
              <a:gd name="T109" fmla="*/ 2147483646 h 527"/>
              <a:gd name="T110" fmla="*/ 0 w 293"/>
              <a:gd name="T111" fmla="*/ 2147483646 h 527"/>
              <a:gd name="T112" fmla="*/ 0 w 293"/>
              <a:gd name="T113" fmla="*/ 2147483646 h 527"/>
              <a:gd name="T114" fmla="*/ 0 w 293"/>
              <a:gd name="T115" fmla="*/ 2147483646 h 527"/>
              <a:gd name="T116" fmla="*/ 0 w 293"/>
              <a:gd name="T117" fmla="*/ 2147483646 h 527"/>
              <a:gd name="T118" fmla="*/ 0 w 293"/>
              <a:gd name="T119" fmla="*/ 2147483646 h 527"/>
              <a:gd name="T120" fmla="*/ 0 w 293"/>
              <a:gd name="T121" fmla="*/ 2147483646 h 527"/>
              <a:gd name="T122" fmla="*/ 0 w 293"/>
              <a:gd name="T123" fmla="*/ 2147483646 h 527"/>
              <a:gd name="T124" fmla="*/ 0 w 293"/>
              <a:gd name="T125" fmla="*/ 2147483646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3"/>
              <a:gd name="T190" fmla="*/ 0 h 527"/>
              <a:gd name="T191" fmla="*/ 293 w 293"/>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3" h="527">
                <a:moveTo>
                  <a:pt x="0" y="1"/>
                </a:moveTo>
                <a:lnTo>
                  <a:pt x="12" y="1"/>
                </a:lnTo>
                <a:lnTo>
                  <a:pt x="35" y="0"/>
                </a:lnTo>
                <a:lnTo>
                  <a:pt x="47" y="0"/>
                </a:lnTo>
                <a:lnTo>
                  <a:pt x="60" y="1"/>
                </a:lnTo>
                <a:lnTo>
                  <a:pt x="66" y="1"/>
                </a:lnTo>
                <a:lnTo>
                  <a:pt x="70" y="1"/>
                </a:lnTo>
                <a:lnTo>
                  <a:pt x="73" y="1"/>
                </a:lnTo>
                <a:lnTo>
                  <a:pt x="80" y="1"/>
                </a:lnTo>
                <a:lnTo>
                  <a:pt x="87" y="1"/>
                </a:lnTo>
                <a:lnTo>
                  <a:pt x="102" y="1"/>
                </a:lnTo>
                <a:lnTo>
                  <a:pt x="107" y="1"/>
                </a:lnTo>
                <a:lnTo>
                  <a:pt x="120" y="1"/>
                </a:lnTo>
                <a:lnTo>
                  <a:pt x="125" y="1"/>
                </a:lnTo>
                <a:lnTo>
                  <a:pt x="132" y="1"/>
                </a:lnTo>
                <a:lnTo>
                  <a:pt x="148" y="1"/>
                </a:lnTo>
                <a:lnTo>
                  <a:pt x="156" y="1"/>
                </a:lnTo>
                <a:lnTo>
                  <a:pt x="167" y="1"/>
                </a:lnTo>
                <a:lnTo>
                  <a:pt x="179" y="1"/>
                </a:lnTo>
                <a:lnTo>
                  <a:pt x="192" y="1"/>
                </a:lnTo>
                <a:lnTo>
                  <a:pt x="201" y="1"/>
                </a:lnTo>
                <a:lnTo>
                  <a:pt x="204" y="1"/>
                </a:lnTo>
                <a:lnTo>
                  <a:pt x="217" y="1"/>
                </a:lnTo>
                <a:lnTo>
                  <a:pt x="229" y="1"/>
                </a:lnTo>
                <a:lnTo>
                  <a:pt x="232" y="1"/>
                </a:lnTo>
                <a:lnTo>
                  <a:pt x="235" y="1"/>
                </a:lnTo>
                <a:lnTo>
                  <a:pt x="240" y="1"/>
                </a:lnTo>
                <a:lnTo>
                  <a:pt x="245" y="1"/>
                </a:lnTo>
                <a:lnTo>
                  <a:pt x="252" y="1"/>
                </a:lnTo>
                <a:lnTo>
                  <a:pt x="255" y="1"/>
                </a:lnTo>
                <a:lnTo>
                  <a:pt x="260" y="1"/>
                </a:lnTo>
                <a:lnTo>
                  <a:pt x="262" y="1"/>
                </a:lnTo>
                <a:lnTo>
                  <a:pt x="264" y="1"/>
                </a:lnTo>
                <a:lnTo>
                  <a:pt x="273" y="1"/>
                </a:lnTo>
                <a:lnTo>
                  <a:pt x="276" y="1"/>
                </a:lnTo>
                <a:lnTo>
                  <a:pt x="278" y="1"/>
                </a:lnTo>
                <a:lnTo>
                  <a:pt x="283" y="1"/>
                </a:lnTo>
                <a:lnTo>
                  <a:pt x="287" y="1"/>
                </a:lnTo>
                <a:lnTo>
                  <a:pt x="289" y="1"/>
                </a:lnTo>
                <a:lnTo>
                  <a:pt x="289" y="6"/>
                </a:lnTo>
                <a:lnTo>
                  <a:pt x="289" y="14"/>
                </a:lnTo>
                <a:lnTo>
                  <a:pt x="289" y="15"/>
                </a:lnTo>
                <a:lnTo>
                  <a:pt x="289" y="20"/>
                </a:lnTo>
                <a:lnTo>
                  <a:pt x="289" y="22"/>
                </a:lnTo>
                <a:lnTo>
                  <a:pt x="289" y="30"/>
                </a:lnTo>
                <a:lnTo>
                  <a:pt x="289" y="35"/>
                </a:lnTo>
                <a:lnTo>
                  <a:pt x="289" y="41"/>
                </a:lnTo>
                <a:lnTo>
                  <a:pt x="289" y="54"/>
                </a:lnTo>
                <a:lnTo>
                  <a:pt x="289" y="61"/>
                </a:lnTo>
                <a:lnTo>
                  <a:pt x="289" y="66"/>
                </a:lnTo>
                <a:lnTo>
                  <a:pt x="289" y="80"/>
                </a:lnTo>
                <a:lnTo>
                  <a:pt x="289" y="92"/>
                </a:lnTo>
                <a:lnTo>
                  <a:pt x="289" y="98"/>
                </a:lnTo>
                <a:lnTo>
                  <a:pt x="289" y="103"/>
                </a:lnTo>
                <a:lnTo>
                  <a:pt x="289" y="116"/>
                </a:lnTo>
                <a:lnTo>
                  <a:pt x="289" y="124"/>
                </a:lnTo>
                <a:lnTo>
                  <a:pt x="289" y="129"/>
                </a:lnTo>
                <a:lnTo>
                  <a:pt x="289" y="141"/>
                </a:lnTo>
                <a:lnTo>
                  <a:pt x="289" y="146"/>
                </a:lnTo>
                <a:lnTo>
                  <a:pt x="289" y="154"/>
                </a:lnTo>
                <a:lnTo>
                  <a:pt x="289" y="159"/>
                </a:lnTo>
                <a:lnTo>
                  <a:pt x="289" y="163"/>
                </a:lnTo>
                <a:lnTo>
                  <a:pt x="289" y="165"/>
                </a:lnTo>
                <a:lnTo>
                  <a:pt x="289" y="174"/>
                </a:lnTo>
                <a:lnTo>
                  <a:pt x="289" y="179"/>
                </a:lnTo>
                <a:lnTo>
                  <a:pt x="289" y="191"/>
                </a:lnTo>
                <a:lnTo>
                  <a:pt x="289" y="197"/>
                </a:lnTo>
                <a:lnTo>
                  <a:pt x="289" y="204"/>
                </a:lnTo>
                <a:lnTo>
                  <a:pt x="289" y="216"/>
                </a:lnTo>
                <a:lnTo>
                  <a:pt x="289" y="223"/>
                </a:lnTo>
                <a:lnTo>
                  <a:pt x="289" y="227"/>
                </a:lnTo>
                <a:lnTo>
                  <a:pt x="292" y="227"/>
                </a:lnTo>
                <a:lnTo>
                  <a:pt x="292" y="240"/>
                </a:lnTo>
                <a:lnTo>
                  <a:pt x="292" y="251"/>
                </a:lnTo>
                <a:lnTo>
                  <a:pt x="292" y="255"/>
                </a:lnTo>
                <a:lnTo>
                  <a:pt x="292" y="260"/>
                </a:lnTo>
                <a:lnTo>
                  <a:pt x="292" y="265"/>
                </a:lnTo>
                <a:lnTo>
                  <a:pt x="292" y="270"/>
                </a:lnTo>
                <a:lnTo>
                  <a:pt x="292" y="277"/>
                </a:lnTo>
                <a:lnTo>
                  <a:pt x="292" y="283"/>
                </a:lnTo>
                <a:lnTo>
                  <a:pt x="292" y="289"/>
                </a:lnTo>
                <a:lnTo>
                  <a:pt x="292" y="292"/>
                </a:lnTo>
                <a:lnTo>
                  <a:pt x="292" y="302"/>
                </a:lnTo>
                <a:lnTo>
                  <a:pt x="292" y="308"/>
                </a:lnTo>
                <a:lnTo>
                  <a:pt x="292" y="315"/>
                </a:lnTo>
                <a:lnTo>
                  <a:pt x="292" y="325"/>
                </a:lnTo>
                <a:lnTo>
                  <a:pt x="292" y="327"/>
                </a:lnTo>
                <a:lnTo>
                  <a:pt x="292" y="340"/>
                </a:lnTo>
                <a:lnTo>
                  <a:pt x="292" y="343"/>
                </a:lnTo>
                <a:lnTo>
                  <a:pt x="292" y="355"/>
                </a:lnTo>
                <a:lnTo>
                  <a:pt x="292" y="366"/>
                </a:lnTo>
                <a:lnTo>
                  <a:pt x="292" y="369"/>
                </a:lnTo>
                <a:lnTo>
                  <a:pt x="292" y="371"/>
                </a:lnTo>
                <a:lnTo>
                  <a:pt x="292" y="376"/>
                </a:lnTo>
                <a:lnTo>
                  <a:pt x="282" y="376"/>
                </a:lnTo>
                <a:lnTo>
                  <a:pt x="279" y="376"/>
                </a:lnTo>
                <a:lnTo>
                  <a:pt x="267" y="376"/>
                </a:lnTo>
                <a:lnTo>
                  <a:pt x="263" y="376"/>
                </a:lnTo>
                <a:lnTo>
                  <a:pt x="255" y="376"/>
                </a:lnTo>
                <a:lnTo>
                  <a:pt x="243" y="376"/>
                </a:lnTo>
                <a:lnTo>
                  <a:pt x="239" y="376"/>
                </a:lnTo>
                <a:lnTo>
                  <a:pt x="234" y="376"/>
                </a:lnTo>
                <a:lnTo>
                  <a:pt x="219" y="376"/>
                </a:lnTo>
                <a:lnTo>
                  <a:pt x="219" y="382"/>
                </a:lnTo>
                <a:lnTo>
                  <a:pt x="219" y="388"/>
                </a:lnTo>
                <a:lnTo>
                  <a:pt x="219" y="402"/>
                </a:lnTo>
                <a:lnTo>
                  <a:pt x="219" y="410"/>
                </a:lnTo>
                <a:lnTo>
                  <a:pt x="219" y="413"/>
                </a:lnTo>
                <a:lnTo>
                  <a:pt x="219" y="420"/>
                </a:lnTo>
                <a:lnTo>
                  <a:pt x="219" y="426"/>
                </a:lnTo>
                <a:lnTo>
                  <a:pt x="219" y="435"/>
                </a:lnTo>
                <a:lnTo>
                  <a:pt x="219" y="438"/>
                </a:lnTo>
                <a:lnTo>
                  <a:pt x="219" y="447"/>
                </a:lnTo>
                <a:lnTo>
                  <a:pt x="219" y="451"/>
                </a:lnTo>
                <a:lnTo>
                  <a:pt x="219" y="454"/>
                </a:lnTo>
                <a:lnTo>
                  <a:pt x="219" y="455"/>
                </a:lnTo>
                <a:lnTo>
                  <a:pt x="219" y="457"/>
                </a:lnTo>
                <a:lnTo>
                  <a:pt x="219" y="460"/>
                </a:lnTo>
                <a:lnTo>
                  <a:pt x="219" y="463"/>
                </a:lnTo>
                <a:lnTo>
                  <a:pt x="219" y="465"/>
                </a:lnTo>
                <a:lnTo>
                  <a:pt x="219" y="470"/>
                </a:lnTo>
                <a:lnTo>
                  <a:pt x="219" y="482"/>
                </a:lnTo>
                <a:lnTo>
                  <a:pt x="219" y="487"/>
                </a:lnTo>
                <a:lnTo>
                  <a:pt x="219" y="490"/>
                </a:lnTo>
                <a:lnTo>
                  <a:pt x="219" y="520"/>
                </a:lnTo>
                <a:lnTo>
                  <a:pt x="219" y="524"/>
                </a:lnTo>
                <a:lnTo>
                  <a:pt x="201" y="526"/>
                </a:lnTo>
                <a:lnTo>
                  <a:pt x="189" y="526"/>
                </a:lnTo>
                <a:lnTo>
                  <a:pt x="180" y="526"/>
                </a:lnTo>
                <a:lnTo>
                  <a:pt x="177" y="526"/>
                </a:lnTo>
                <a:lnTo>
                  <a:pt x="175" y="526"/>
                </a:lnTo>
                <a:lnTo>
                  <a:pt x="171" y="526"/>
                </a:lnTo>
                <a:lnTo>
                  <a:pt x="168" y="526"/>
                </a:lnTo>
                <a:lnTo>
                  <a:pt x="148" y="526"/>
                </a:lnTo>
                <a:lnTo>
                  <a:pt x="139" y="526"/>
                </a:lnTo>
                <a:lnTo>
                  <a:pt x="137" y="526"/>
                </a:lnTo>
                <a:lnTo>
                  <a:pt x="135" y="526"/>
                </a:lnTo>
                <a:lnTo>
                  <a:pt x="127" y="526"/>
                </a:lnTo>
                <a:lnTo>
                  <a:pt x="123" y="526"/>
                </a:lnTo>
                <a:lnTo>
                  <a:pt x="116" y="526"/>
                </a:lnTo>
                <a:lnTo>
                  <a:pt x="107" y="526"/>
                </a:lnTo>
                <a:lnTo>
                  <a:pt x="104" y="526"/>
                </a:lnTo>
                <a:lnTo>
                  <a:pt x="102" y="526"/>
                </a:lnTo>
                <a:lnTo>
                  <a:pt x="99" y="526"/>
                </a:lnTo>
                <a:lnTo>
                  <a:pt x="95" y="526"/>
                </a:lnTo>
                <a:lnTo>
                  <a:pt x="94" y="526"/>
                </a:lnTo>
                <a:lnTo>
                  <a:pt x="92" y="526"/>
                </a:lnTo>
                <a:lnTo>
                  <a:pt x="87" y="526"/>
                </a:lnTo>
                <a:lnTo>
                  <a:pt x="80" y="526"/>
                </a:lnTo>
                <a:lnTo>
                  <a:pt x="74" y="526"/>
                </a:lnTo>
                <a:lnTo>
                  <a:pt x="70" y="526"/>
                </a:lnTo>
                <a:lnTo>
                  <a:pt x="65" y="526"/>
                </a:lnTo>
                <a:lnTo>
                  <a:pt x="59" y="526"/>
                </a:lnTo>
                <a:lnTo>
                  <a:pt x="56" y="526"/>
                </a:lnTo>
                <a:lnTo>
                  <a:pt x="50" y="526"/>
                </a:lnTo>
                <a:lnTo>
                  <a:pt x="47" y="526"/>
                </a:lnTo>
                <a:lnTo>
                  <a:pt x="44" y="526"/>
                </a:lnTo>
                <a:lnTo>
                  <a:pt x="42" y="526"/>
                </a:lnTo>
                <a:lnTo>
                  <a:pt x="41" y="526"/>
                </a:lnTo>
                <a:lnTo>
                  <a:pt x="38" y="526"/>
                </a:lnTo>
                <a:lnTo>
                  <a:pt x="35" y="526"/>
                </a:lnTo>
                <a:lnTo>
                  <a:pt x="31" y="526"/>
                </a:lnTo>
                <a:lnTo>
                  <a:pt x="26" y="526"/>
                </a:lnTo>
                <a:lnTo>
                  <a:pt x="19" y="526"/>
                </a:lnTo>
                <a:lnTo>
                  <a:pt x="17" y="526"/>
                </a:lnTo>
                <a:lnTo>
                  <a:pt x="14" y="526"/>
                </a:lnTo>
                <a:lnTo>
                  <a:pt x="12" y="526"/>
                </a:lnTo>
                <a:lnTo>
                  <a:pt x="7" y="526"/>
                </a:lnTo>
                <a:lnTo>
                  <a:pt x="3" y="524"/>
                </a:lnTo>
                <a:lnTo>
                  <a:pt x="2" y="522"/>
                </a:lnTo>
                <a:lnTo>
                  <a:pt x="2" y="513"/>
                </a:lnTo>
                <a:lnTo>
                  <a:pt x="2" y="503"/>
                </a:lnTo>
                <a:lnTo>
                  <a:pt x="2" y="499"/>
                </a:lnTo>
                <a:lnTo>
                  <a:pt x="2" y="487"/>
                </a:lnTo>
                <a:lnTo>
                  <a:pt x="2" y="474"/>
                </a:lnTo>
                <a:lnTo>
                  <a:pt x="2" y="463"/>
                </a:lnTo>
                <a:lnTo>
                  <a:pt x="2" y="451"/>
                </a:lnTo>
                <a:lnTo>
                  <a:pt x="2" y="442"/>
                </a:lnTo>
                <a:lnTo>
                  <a:pt x="2" y="438"/>
                </a:lnTo>
                <a:lnTo>
                  <a:pt x="2" y="431"/>
                </a:lnTo>
                <a:lnTo>
                  <a:pt x="2" y="428"/>
                </a:lnTo>
                <a:lnTo>
                  <a:pt x="2" y="426"/>
                </a:lnTo>
                <a:lnTo>
                  <a:pt x="3" y="417"/>
                </a:lnTo>
                <a:lnTo>
                  <a:pt x="3" y="416"/>
                </a:lnTo>
                <a:lnTo>
                  <a:pt x="3" y="403"/>
                </a:lnTo>
                <a:lnTo>
                  <a:pt x="2" y="395"/>
                </a:lnTo>
                <a:lnTo>
                  <a:pt x="2" y="388"/>
                </a:lnTo>
                <a:lnTo>
                  <a:pt x="2" y="382"/>
                </a:lnTo>
                <a:lnTo>
                  <a:pt x="3" y="374"/>
                </a:lnTo>
                <a:lnTo>
                  <a:pt x="3" y="359"/>
                </a:lnTo>
                <a:lnTo>
                  <a:pt x="2" y="346"/>
                </a:lnTo>
                <a:lnTo>
                  <a:pt x="2" y="345"/>
                </a:lnTo>
                <a:lnTo>
                  <a:pt x="2" y="340"/>
                </a:lnTo>
                <a:lnTo>
                  <a:pt x="2" y="331"/>
                </a:lnTo>
                <a:lnTo>
                  <a:pt x="2" y="327"/>
                </a:lnTo>
                <a:lnTo>
                  <a:pt x="2" y="324"/>
                </a:lnTo>
                <a:lnTo>
                  <a:pt x="2" y="320"/>
                </a:lnTo>
                <a:lnTo>
                  <a:pt x="2" y="317"/>
                </a:lnTo>
                <a:lnTo>
                  <a:pt x="2" y="315"/>
                </a:lnTo>
                <a:lnTo>
                  <a:pt x="2" y="308"/>
                </a:lnTo>
                <a:lnTo>
                  <a:pt x="2" y="301"/>
                </a:lnTo>
                <a:lnTo>
                  <a:pt x="3" y="292"/>
                </a:lnTo>
                <a:lnTo>
                  <a:pt x="3" y="289"/>
                </a:lnTo>
                <a:lnTo>
                  <a:pt x="3" y="287"/>
                </a:lnTo>
                <a:lnTo>
                  <a:pt x="2" y="277"/>
                </a:lnTo>
                <a:lnTo>
                  <a:pt x="2" y="276"/>
                </a:lnTo>
                <a:lnTo>
                  <a:pt x="3" y="265"/>
                </a:lnTo>
                <a:lnTo>
                  <a:pt x="2" y="252"/>
                </a:lnTo>
                <a:lnTo>
                  <a:pt x="2" y="249"/>
                </a:lnTo>
                <a:lnTo>
                  <a:pt x="2" y="240"/>
                </a:lnTo>
                <a:lnTo>
                  <a:pt x="2" y="236"/>
                </a:lnTo>
                <a:lnTo>
                  <a:pt x="2" y="227"/>
                </a:lnTo>
                <a:lnTo>
                  <a:pt x="0" y="227"/>
                </a:lnTo>
                <a:lnTo>
                  <a:pt x="0" y="218"/>
                </a:lnTo>
                <a:lnTo>
                  <a:pt x="0" y="216"/>
                </a:lnTo>
                <a:lnTo>
                  <a:pt x="0" y="209"/>
                </a:lnTo>
                <a:lnTo>
                  <a:pt x="0" y="206"/>
                </a:lnTo>
                <a:lnTo>
                  <a:pt x="0" y="204"/>
                </a:lnTo>
                <a:lnTo>
                  <a:pt x="0" y="201"/>
                </a:lnTo>
                <a:lnTo>
                  <a:pt x="0" y="191"/>
                </a:lnTo>
                <a:lnTo>
                  <a:pt x="0" y="185"/>
                </a:lnTo>
                <a:lnTo>
                  <a:pt x="0" y="181"/>
                </a:lnTo>
                <a:lnTo>
                  <a:pt x="0" y="176"/>
                </a:lnTo>
                <a:lnTo>
                  <a:pt x="0" y="174"/>
                </a:lnTo>
                <a:lnTo>
                  <a:pt x="0" y="171"/>
                </a:lnTo>
                <a:lnTo>
                  <a:pt x="0" y="165"/>
                </a:lnTo>
                <a:lnTo>
                  <a:pt x="0" y="163"/>
                </a:lnTo>
                <a:lnTo>
                  <a:pt x="0" y="158"/>
                </a:lnTo>
                <a:lnTo>
                  <a:pt x="0" y="154"/>
                </a:lnTo>
                <a:lnTo>
                  <a:pt x="0" y="149"/>
                </a:lnTo>
                <a:lnTo>
                  <a:pt x="0" y="141"/>
                </a:lnTo>
                <a:lnTo>
                  <a:pt x="0" y="134"/>
                </a:lnTo>
                <a:lnTo>
                  <a:pt x="0" y="129"/>
                </a:lnTo>
                <a:lnTo>
                  <a:pt x="0" y="124"/>
                </a:lnTo>
                <a:lnTo>
                  <a:pt x="0" y="121"/>
                </a:lnTo>
                <a:lnTo>
                  <a:pt x="0" y="117"/>
                </a:lnTo>
                <a:lnTo>
                  <a:pt x="0" y="116"/>
                </a:lnTo>
                <a:lnTo>
                  <a:pt x="0" y="112"/>
                </a:lnTo>
                <a:lnTo>
                  <a:pt x="0" y="108"/>
                </a:lnTo>
                <a:lnTo>
                  <a:pt x="0" y="104"/>
                </a:lnTo>
                <a:lnTo>
                  <a:pt x="0" y="92"/>
                </a:lnTo>
                <a:lnTo>
                  <a:pt x="0" y="86"/>
                </a:lnTo>
                <a:lnTo>
                  <a:pt x="0" y="80"/>
                </a:lnTo>
                <a:lnTo>
                  <a:pt x="0" y="70"/>
                </a:lnTo>
                <a:lnTo>
                  <a:pt x="0" y="66"/>
                </a:lnTo>
                <a:lnTo>
                  <a:pt x="0" y="56"/>
                </a:lnTo>
                <a:lnTo>
                  <a:pt x="0" y="54"/>
                </a:lnTo>
                <a:lnTo>
                  <a:pt x="0" y="41"/>
                </a:lnTo>
                <a:lnTo>
                  <a:pt x="0" y="36"/>
                </a:lnTo>
                <a:lnTo>
                  <a:pt x="0" y="30"/>
                </a:lnTo>
                <a:lnTo>
                  <a:pt x="0" y="19"/>
                </a:lnTo>
                <a:lnTo>
                  <a:pt x="0" y="11"/>
                </a:lnTo>
                <a:lnTo>
                  <a:pt x="0" y="9"/>
                </a:lnTo>
                <a:lnTo>
                  <a:pt x="0" y="5"/>
                </a:lnTo>
                <a:lnTo>
                  <a:pt x="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 name="Freeform 188"/>
          <p:cNvSpPr>
            <a:spLocks/>
          </p:cNvSpPr>
          <p:nvPr/>
        </p:nvSpPr>
        <p:spPr bwMode="auto">
          <a:xfrm>
            <a:off x="5354638" y="2459038"/>
            <a:ext cx="735012" cy="423862"/>
          </a:xfrm>
          <a:custGeom>
            <a:avLst/>
            <a:gdLst>
              <a:gd name="T0" fmla="*/ 2147483646 w 510"/>
              <a:gd name="T1" fmla="*/ 0 h 303"/>
              <a:gd name="T2" fmla="*/ 2147483646 w 510"/>
              <a:gd name="T3" fmla="*/ 0 h 303"/>
              <a:gd name="T4" fmla="*/ 2147483646 w 510"/>
              <a:gd name="T5" fmla="*/ 2147483646 h 303"/>
              <a:gd name="T6" fmla="*/ 2147483646 w 510"/>
              <a:gd name="T7" fmla="*/ 2147483646 h 303"/>
              <a:gd name="T8" fmla="*/ 2147483646 w 510"/>
              <a:gd name="T9" fmla="*/ 2147483646 h 303"/>
              <a:gd name="T10" fmla="*/ 2147483646 w 510"/>
              <a:gd name="T11" fmla="*/ 2147483646 h 303"/>
              <a:gd name="T12" fmla="*/ 2147483646 w 510"/>
              <a:gd name="T13" fmla="*/ 2147483646 h 303"/>
              <a:gd name="T14" fmla="*/ 2147483646 w 510"/>
              <a:gd name="T15" fmla="*/ 2147483646 h 303"/>
              <a:gd name="T16" fmla="*/ 2147483646 w 510"/>
              <a:gd name="T17" fmla="*/ 2147483646 h 303"/>
              <a:gd name="T18" fmla="*/ 2147483646 w 510"/>
              <a:gd name="T19" fmla="*/ 2147483646 h 303"/>
              <a:gd name="T20" fmla="*/ 2147483646 w 510"/>
              <a:gd name="T21" fmla="*/ 2147483646 h 303"/>
              <a:gd name="T22" fmla="*/ 2147483646 w 510"/>
              <a:gd name="T23" fmla="*/ 2147483646 h 303"/>
              <a:gd name="T24" fmla="*/ 2147483646 w 510"/>
              <a:gd name="T25" fmla="*/ 2147483646 h 303"/>
              <a:gd name="T26" fmla="*/ 2147483646 w 510"/>
              <a:gd name="T27" fmla="*/ 0 h 303"/>
              <a:gd name="T28" fmla="*/ 2147483646 w 510"/>
              <a:gd name="T29" fmla="*/ 2147483646 h 303"/>
              <a:gd name="T30" fmla="*/ 2147483646 w 510"/>
              <a:gd name="T31" fmla="*/ 2147483646 h 303"/>
              <a:gd name="T32" fmla="*/ 2147483646 w 510"/>
              <a:gd name="T33" fmla="*/ 2147483646 h 303"/>
              <a:gd name="T34" fmla="*/ 2147483646 w 510"/>
              <a:gd name="T35" fmla="*/ 2147483646 h 303"/>
              <a:gd name="T36" fmla="*/ 2147483646 w 510"/>
              <a:gd name="T37" fmla="*/ 2147483646 h 303"/>
              <a:gd name="T38" fmla="*/ 2147483646 w 510"/>
              <a:gd name="T39" fmla="*/ 2147483646 h 303"/>
              <a:gd name="T40" fmla="*/ 2147483646 w 510"/>
              <a:gd name="T41" fmla="*/ 2147483646 h 303"/>
              <a:gd name="T42" fmla="*/ 2147483646 w 510"/>
              <a:gd name="T43" fmla="*/ 2147483646 h 303"/>
              <a:gd name="T44" fmla="*/ 2147483646 w 510"/>
              <a:gd name="T45" fmla="*/ 2147483646 h 303"/>
              <a:gd name="T46" fmla="*/ 2147483646 w 510"/>
              <a:gd name="T47" fmla="*/ 2147483646 h 303"/>
              <a:gd name="T48" fmla="*/ 2147483646 w 510"/>
              <a:gd name="T49" fmla="*/ 2147483646 h 303"/>
              <a:gd name="T50" fmla="*/ 2147483646 w 510"/>
              <a:gd name="T51" fmla="*/ 2147483646 h 303"/>
              <a:gd name="T52" fmla="*/ 2147483646 w 510"/>
              <a:gd name="T53" fmla="*/ 2147483646 h 303"/>
              <a:gd name="T54" fmla="*/ 2147483646 w 510"/>
              <a:gd name="T55" fmla="*/ 2147483646 h 303"/>
              <a:gd name="T56" fmla="*/ 2147483646 w 510"/>
              <a:gd name="T57" fmla="*/ 2147483646 h 303"/>
              <a:gd name="T58" fmla="*/ 2147483646 w 510"/>
              <a:gd name="T59" fmla="*/ 2147483646 h 303"/>
              <a:gd name="T60" fmla="*/ 2147483646 w 510"/>
              <a:gd name="T61" fmla="*/ 2147483646 h 303"/>
              <a:gd name="T62" fmla="*/ 2147483646 w 510"/>
              <a:gd name="T63" fmla="*/ 2147483646 h 303"/>
              <a:gd name="T64" fmla="*/ 2147483646 w 510"/>
              <a:gd name="T65" fmla="*/ 2147483646 h 303"/>
              <a:gd name="T66" fmla="*/ 2147483646 w 510"/>
              <a:gd name="T67" fmla="*/ 2147483646 h 303"/>
              <a:gd name="T68" fmla="*/ 2147483646 w 510"/>
              <a:gd name="T69" fmla="*/ 2147483646 h 303"/>
              <a:gd name="T70" fmla="*/ 2147483646 w 510"/>
              <a:gd name="T71" fmla="*/ 2147483646 h 303"/>
              <a:gd name="T72" fmla="*/ 2147483646 w 510"/>
              <a:gd name="T73" fmla="*/ 2147483646 h 303"/>
              <a:gd name="T74" fmla="*/ 2147483646 w 510"/>
              <a:gd name="T75" fmla="*/ 2147483646 h 303"/>
              <a:gd name="T76" fmla="*/ 2147483646 w 510"/>
              <a:gd name="T77" fmla="*/ 2147483646 h 303"/>
              <a:gd name="T78" fmla="*/ 2147483646 w 510"/>
              <a:gd name="T79" fmla="*/ 2147483646 h 303"/>
              <a:gd name="T80" fmla="*/ 2147483646 w 510"/>
              <a:gd name="T81" fmla="*/ 2147483646 h 303"/>
              <a:gd name="T82" fmla="*/ 2147483646 w 510"/>
              <a:gd name="T83" fmla="*/ 2147483646 h 303"/>
              <a:gd name="T84" fmla="*/ 2147483646 w 510"/>
              <a:gd name="T85" fmla="*/ 2147483646 h 303"/>
              <a:gd name="T86" fmla="*/ 2147483646 w 510"/>
              <a:gd name="T87" fmla="*/ 2147483646 h 303"/>
              <a:gd name="T88" fmla="*/ 2147483646 w 510"/>
              <a:gd name="T89" fmla="*/ 2147483646 h 303"/>
              <a:gd name="T90" fmla="*/ 2147483646 w 510"/>
              <a:gd name="T91" fmla="*/ 2147483646 h 303"/>
              <a:gd name="T92" fmla="*/ 0 w 510"/>
              <a:gd name="T93" fmla="*/ 2147483646 h 303"/>
              <a:gd name="T94" fmla="*/ 0 w 510"/>
              <a:gd name="T95" fmla="*/ 2147483646 h 303"/>
              <a:gd name="T96" fmla="*/ 0 w 510"/>
              <a:gd name="T97" fmla="*/ 2147483646 h 303"/>
              <a:gd name="T98" fmla="*/ 0 w 510"/>
              <a:gd name="T99" fmla="*/ 2147483646 h 303"/>
              <a:gd name="T100" fmla="*/ 0 w 510"/>
              <a:gd name="T101" fmla="*/ 2147483646 h 303"/>
              <a:gd name="T102" fmla="*/ 0 w 510"/>
              <a:gd name="T103" fmla="*/ 2147483646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303"/>
              <a:gd name="T158" fmla="*/ 510 w 510"/>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303">
                <a:moveTo>
                  <a:pt x="0" y="0"/>
                </a:moveTo>
                <a:lnTo>
                  <a:pt x="12" y="0"/>
                </a:lnTo>
                <a:lnTo>
                  <a:pt x="20" y="0"/>
                </a:lnTo>
                <a:lnTo>
                  <a:pt x="23" y="0"/>
                </a:lnTo>
                <a:lnTo>
                  <a:pt x="29" y="0"/>
                </a:lnTo>
                <a:lnTo>
                  <a:pt x="35" y="0"/>
                </a:lnTo>
                <a:lnTo>
                  <a:pt x="45" y="0"/>
                </a:lnTo>
                <a:lnTo>
                  <a:pt x="54" y="0"/>
                </a:lnTo>
                <a:lnTo>
                  <a:pt x="56" y="0"/>
                </a:lnTo>
                <a:lnTo>
                  <a:pt x="59" y="0"/>
                </a:lnTo>
                <a:lnTo>
                  <a:pt x="63" y="0"/>
                </a:lnTo>
                <a:lnTo>
                  <a:pt x="68" y="0"/>
                </a:lnTo>
                <a:lnTo>
                  <a:pt x="72" y="0"/>
                </a:lnTo>
                <a:lnTo>
                  <a:pt x="91" y="1"/>
                </a:lnTo>
                <a:lnTo>
                  <a:pt x="96" y="1"/>
                </a:lnTo>
                <a:lnTo>
                  <a:pt x="97" y="1"/>
                </a:lnTo>
                <a:lnTo>
                  <a:pt x="105" y="1"/>
                </a:lnTo>
                <a:lnTo>
                  <a:pt x="107" y="1"/>
                </a:lnTo>
                <a:lnTo>
                  <a:pt x="119" y="1"/>
                </a:lnTo>
                <a:lnTo>
                  <a:pt x="120" y="1"/>
                </a:lnTo>
                <a:lnTo>
                  <a:pt x="124" y="1"/>
                </a:lnTo>
                <a:lnTo>
                  <a:pt x="131" y="1"/>
                </a:lnTo>
                <a:lnTo>
                  <a:pt x="140" y="1"/>
                </a:lnTo>
                <a:lnTo>
                  <a:pt x="142" y="2"/>
                </a:lnTo>
                <a:lnTo>
                  <a:pt x="147" y="1"/>
                </a:lnTo>
                <a:lnTo>
                  <a:pt x="148" y="1"/>
                </a:lnTo>
                <a:lnTo>
                  <a:pt x="156" y="2"/>
                </a:lnTo>
                <a:lnTo>
                  <a:pt x="169" y="2"/>
                </a:lnTo>
                <a:lnTo>
                  <a:pt x="179" y="1"/>
                </a:lnTo>
                <a:lnTo>
                  <a:pt x="185" y="1"/>
                </a:lnTo>
                <a:lnTo>
                  <a:pt x="186" y="1"/>
                </a:lnTo>
                <a:lnTo>
                  <a:pt x="191" y="1"/>
                </a:lnTo>
                <a:lnTo>
                  <a:pt x="204" y="2"/>
                </a:lnTo>
                <a:lnTo>
                  <a:pt x="216" y="2"/>
                </a:lnTo>
                <a:lnTo>
                  <a:pt x="225" y="2"/>
                </a:lnTo>
                <a:lnTo>
                  <a:pt x="228" y="2"/>
                </a:lnTo>
                <a:lnTo>
                  <a:pt x="233" y="2"/>
                </a:lnTo>
                <a:lnTo>
                  <a:pt x="239" y="2"/>
                </a:lnTo>
                <a:lnTo>
                  <a:pt x="242" y="2"/>
                </a:lnTo>
                <a:lnTo>
                  <a:pt x="247" y="2"/>
                </a:lnTo>
                <a:lnTo>
                  <a:pt x="251" y="2"/>
                </a:lnTo>
                <a:lnTo>
                  <a:pt x="263" y="2"/>
                </a:lnTo>
                <a:lnTo>
                  <a:pt x="268" y="2"/>
                </a:lnTo>
                <a:lnTo>
                  <a:pt x="277" y="2"/>
                </a:lnTo>
                <a:lnTo>
                  <a:pt x="289" y="2"/>
                </a:lnTo>
                <a:lnTo>
                  <a:pt x="300" y="2"/>
                </a:lnTo>
                <a:lnTo>
                  <a:pt x="303" y="2"/>
                </a:lnTo>
                <a:lnTo>
                  <a:pt x="307" y="2"/>
                </a:lnTo>
                <a:lnTo>
                  <a:pt x="312" y="2"/>
                </a:lnTo>
                <a:lnTo>
                  <a:pt x="315" y="2"/>
                </a:lnTo>
                <a:lnTo>
                  <a:pt x="316" y="2"/>
                </a:lnTo>
                <a:lnTo>
                  <a:pt x="325" y="2"/>
                </a:lnTo>
                <a:lnTo>
                  <a:pt x="329" y="2"/>
                </a:lnTo>
                <a:lnTo>
                  <a:pt x="344" y="2"/>
                </a:lnTo>
                <a:lnTo>
                  <a:pt x="348" y="2"/>
                </a:lnTo>
                <a:lnTo>
                  <a:pt x="353" y="2"/>
                </a:lnTo>
                <a:lnTo>
                  <a:pt x="355" y="2"/>
                </a:lnTo>
                <a:lnTo>
                  <a:pt x="358" y="2"/>
                </a:lnTo>
                <a:lnTo>
                  <a:pt x="373" y="2"/>
                </a:lnTo>
                <a:lnTo>
                  <a:pt x="382" y="2"/>
                </a:lnTo>
                <a:lnTo>
                  <a:pt x="386" y="2"/>
                </a:lnTo>
                <a:lnTo>
                  <a:pt x="389" y="2"/>
                </a:lnTo>
                <a:lnTo>
                  <a:pt x="396" y="2"/>
                </a:lnTo>
                <a:lnTo>
                  <a:pt x="411" y="1"/>
                </a:lnTo>
                <a:lnTo>
                  <a:pt x="421" y="1"/>
                </a:lnTo>
                <a:lnTo>
                  <a:pt x="445" y="1"/>
                </a:lnTo>
                <a:lnTo>
                  <a:pt x="468" y="0"/>
                </a:lnTo>
                <a:lnTo>
                  <a:pt x="481" y="0"/>
                </a:lnTo>
                <a:lnTo>
                  <a:pt x="493" y="0"/>
                </a:lnTo>
                <a:lnTo>
                  <a:pt x="505" y="0"/>
                </a:lnTo>
                <a:lnTo>
                  <a:pt x="505" y="4"/>
                </a:lnTo>
                <a:lnTo>
                  <a:pt x="505" y="7"/>
                </a:lnTo>
                <a:lnTo>
                  <a:pt x="505" y="10"/>
                </a:lnTo>
                <a:lnTo>
                  <a:pt x="505" y="18"/>
                </a:lnTo>
                <a:lnTo>
                  <a:pt x="505" y="29"/>
                </a:lnTo>
                <a:lnTo>
                  <a:pt x="505" y="35"/>
                </a:lnTo>
                <a:lnTo>
                  <a:pt x="505" y="40"/>
                </a:lnTo>
                <a:lnTo>
                  <a:pt x="505" y="53"/>
                </a:lnTo>
                <a:lnTo>
                  <a:pt x="505" y="55"/>
                </a:lnTo>
                <a:lnTo>
                  <a:pt x="505" y="65"/>
                </a:lnTo>
                <a:lnTo>
                  <a:pt x="505" y="69"/>
                </a:lnTo>
                <a:lnTo>
                  <a:pt x="505" y="79"/>
                </a:lnTo>
                <a:lnTo>
                  <a:pt x="505" y="85"/>
                </a:lnTo>
                <a:lnTo>
                  <a:pt x="505" y="91"/>
                </a:lnTo>
                <a:lnTo>
                  <a:pt x="505" y="103"/>
                </a:lnTo>
                <a:lnTo>
                  <a:pt x="505" y="107"/>
                </a:lnTo>
                <a:lnTo>
                  <a:pt x="505" y="111"/>
                </a:lnTo>
                <a:lnTo>
                  <a:pt x="505" y="115"/>
                </a:lnTo>
                <a:lnTo>
                  <a:pt x="505" y="116"/>
                </a:lnTo>
                <a:lnTo>
                  <a:pt x="505" y="120"/>
                </a:lnTo>
                <a:lnTo>
                  <a:pt x="505" y="123"/>
                </a:lnTo>
                <a:lnTo>
                  <a:pt x="505" y="128"/>
                </a:lnTo>
                <a:lnTo>
                  <a:pt x="505" y="133"/>
                </a:lnTo>
                <a:lnTo>
                  <a:pt x="505" y="140"/>
                </a:lnTo>
                <a:lnTo>
                  <a:pt x="505" y="148"/>
                </a:lnTo>
                <a:lnTo>
                  <a:pt x="505" y="153"/>
                </a:lnTo>
                <a:lnTo>
                  <a:pt x="505" y="157"/>
                </a:lnTo>
                <a:lnTo>
                  <a:pt x="505" y="162"/>
                </a:lnTo>
                <a:lnTo>
                  <a:pt x="505" y="164"/>
                </a:lnTo>
                <a:lnTo>
                  <a:pt x="505" y="170"/>
                </a:lnTo>
                <a:lnTo>
                  <a:pt x="505" y="173"/>
                </a:lnTo>
                <a:lnTo>
                  <a:pt x="505" y="175"/>
                </a:lnTo>
                <a:lnTo>
                  <a:pt x="505" y="180"/>
                </a:lnTo>
                <a:lnTo>
                  <a:pt x="505" y="185"/>
                </a:lnTo>
                <a:lnTo>
                  <a:pt x="505" y="190"/>
                </a:lnTo>
                <a:lnTo>
                  <a:pt x="505" y="200"/>
                </a:lnTo>
                <a:lnTo>
                  <a:pt x="505" y="203"/>
                </a:lnTo>
                <a:lnTo>
                  <a:pt x="505" y="205"/>
                </a:lnTo>
                <a:lnTo>
                  <a:pt x="505" y="208"/>
                </a:lnTo>
                <a:lnTo>
                  <a:pt x="505" y="215"/>
                </a:lnTo>
                <a:lnTo>
                  <a:pt x="505" y="217"/>
                </a:lnTo>
                <a:lnTo>
                  <a:pt x="505" y="227"/>
                </a:lnTo>
                <a:lnTo>
                  <a:pt x="507" y="227"/>
                </a:lnTo>
                <a:lnTo>
                  <a:pt x="507" y="236"/>
                </a:lnTo>
                <a:lnTo>
                  <a:pt x="507" y="239"/>
                </a:lnTo>
                <a:lnTo>
                  <a:pt x="507" y="248"/>
                </a:lnTo>
                <a:lnTo>
                  <a:pt x="507" y="252"/>
                </a:lnTo>
                <a:lnTo>
                  <a:pt x="509" y="264"/>
                </a:lnTo>
                <a:lnTo>
                  <a:pt x="507" y="275"/>
                </a:lnTo>
                <a:lnTo>
                  <a:pt x="507" y="277"/>
                </a:lnTo>
                <a:lnTo>
                  <a:pt x="509" y="287"/>
                </a:lnTo>
                <a:lnTo>
                  <a:pt x="509" y="288"/>
                </a:lnTo>
                <a:lnTo>
                  <a:pt x="509" y="291"/>
                </a:lnTo>
                <a:lnTo>
                  <a:pt x="507" y="300"/>
                </a:lnTo>
                <a:lnTo>
                  <a:pt x="502" y="300"/>
                </a:lnTo>
                <a:lnTo>
                  <a:pt x="495" y="300"/>
                </a:lnTo>
                <a:lnTo>
                  <a:pt x="492" y="300"/>
                </a:lnTo>
                <a:lnTo>
                  <a:pt x="490" y="300"/>
                </a:lnTo>
                <a:lnTo>
                  <a:pt x="483" y="300"/>
                </a:lnTo>
                <a:lnTo>
                  <a:pt x="478" y="300"/>
                </a:lnTo>
                <a:lnTo>
                  <a:pt x="473" y="300"/>
                </a:lnTo>
                <a:lnTo>
                  <a:pt x="471" y="300"/>
                </a:lnTo>
                <a:lnTo>
                  <a:pt x="468" y="300"/>
                </a:lnTo>
                <a:lnTo>
                  <a:pt x="466" y="300"/>
                </a:lnTo>
                <a:lnTo>
                  <a:pt x="462" y="300"/>
                </a:lnTo>
                <a:lnTo>
                  <a:pt x="460" y="300"/>
                </a:lnTo>
                <a:lnTo>
                  <a:pt x="447" y="302"/>
                </a:lnTo>
                <a:lnTo>
                  <a:pt x="441" y="302"/>
                </a:lnTo>
                <a:lnTo>
                  <a:pt x="435" y="302"/>
                </a:lnTo>
                <a:lnTo>
                  <a:pt x="433" y="302"/>
                </a:lnTo>
                <a:lnTo>
                  <a:pt x="425" y="300"/>
                </a:lnTo>
                <a:lnTo>
                  <a:pt x="423" y="300"/>
                </a:lnTo>
                <a:lnTo>
                  <a:pt x="418" y="300"/>
                </a:lnTo>
                <a:lnTo>
                  <a:pt x="410" y="300"/>
                </a:lnTo>
                <a:lnTo>
                  <a:pt x="406" y="300"/>
                </a:lnTo>
                <a:lnTo>
                  <a:pt x="399" y="300"/>
                </a:lnTo>
                <a:lnTo>
                  <a:pt x="391" y="300"/>
                </a:lnTo>
                <a:lnTo>
                  <a:pt x="386" y="300"/>
                </a:lnTo>
                <a:lnTo>
                  <a:pt x="383" y="300"/>
                </a:lnTo>
                <a:lnTo>
                  <a:pt x="382" y="300"/>
                </a:lnTo>
                <a:lnTo>
                  <a:pt x="378" y="300"/>
                </a:lnTo>
                <a:lnTo>
                  <a:pt x="372" y="300"/>
                </a:lnTo>
                <a:lnTo>
                  <a:pt x="369" y="300"/>
                </a:lnTo>
                <a:lnTo>
                  <a:pt x="363" y="300"/>
                </a:lnTo>
                <a:lnTo>
                  <a:pt x="358" y="300"/>
                </a:lnTo>
                <a:lnTo>
                  <a:pt x="351" y="300"/>
                </a:lnTo>
                <a:lnTo>
                  <a:pt x="339" y="300"/>
                </a:lnTo>
                <a:lnTo>
                  <a:pt x="338" y="300"/>
                </a:lnTo>
                <a:lnTo>
                  <a:pt x="329" y="300"/>
                </a:lnTo>
                <a:lnTo>
                  <a:pt x="328" y="300"/>
                </a:lnTo>
                <a:lnTo>
                  <a:pt x="318" y="300"/>
                </a:lnTo>
                <a:lnTo>
                  <a:pt x="316" y="300"/>
                </a:lnTo>
                <a:lnTo>
                  <a:pt x="304" y="300"/>
                </a:lnTo>
                <a:lnTo>
                  <a:pt x="300" y="300"/>
                </a:lnTo>
                <a:lnTo>
                  <a:pt x="292" y="300"/>
                </a:lnTo>
                <a:lnTo>
                  <a:pt x="279" y="300"/>
                </a:lnTo>
                <a:lnTo>
                  <a:pt x="272" y="300"/>
                </a:lnTo>
                <a:lnTo>
                  <a:pt x="270" y="300"/>
                </a:lnTo>
                <a:lnTo>
                  <a:pt x="267" y="300"/>
                </a:lnTo>
                <a:lnTo>
                  <a:pt x="256" y="300"/>
                </a:lnTo>
                <a:lnTo>
                  <a:pt x="251" y="300"/>
                </a:lnTo>
                <a:lnTo>
                  <a:pt x="245" y="300"/>
                </a:lnTo>
                <a:lnTo>
                  <a:pt x="238" y="300"/>
                </a:lnTo>
                <a:lnTo>
                  <a:pt x="236" y="300"/>
                </a:lnTo>
                <a:lnTo>
                  <a:pt x="231" y="300"/>
                </a:lnTo>
                <a:lnTo>
                  <a:pt x="227" y="300"/>
                </a:lnTo>
                <a:lnTo>
                  <a:pt x="220" y="300"/>
                </a:lnTo>
                <a:lnTo>
                  <a:pt x="219" y="300"/>
                </a:lnTo>
                <a:lnTo>
                  <a:pt x="215" y="300"/>
                </a:lnTo>
                <a:lnTo>
                  <a:pt x="207" y="300"/>
                </a:lnTo>
                <a:lnTo>
                  <a:pt x="203" y="300"/>
                </a:lnTo>
                <a:lnTo>
                  <a:pt x="192" y="300"/>
                </a:lnTo>
                <a:lnTo>
                  <a:pt x="190" y="300"/>
                </a:lnTo>
                <a:lnTo>
                  <a:pt x="183" y="300"/>
                </a:lnTo>
                <a:lnTo>
                  <a:pt x="173" y="300"/>
                </a:lnTo>
                <a:lnTo>
                  <a:pt x="171" y="300"/>
                </a:lnTo>
                <a:lnTo>
                  <a:pt x="170" y="300"/>
                </a:lnTo>
                <a:lnTo>
                  <a:pt x="167" y="300"/>
                </a:lnTo>
                <a:lnTo>
                  <a:pt x="164" y="300"/>
                </a:lnTo>
                <a:lnTo>
                  <a:pt x="159" y="300"/>
                </a:lnTo>
                <a:lnTo>
                  <a:pt x="156" y="300"/>
                </a:lnTo>
                <a:lnTo>
                  <a:pt x="155" y="300"/>
                </a:lnTo>
                <a:lnTo>
                  <a:pt x="150" y="300"/>
                </a:lnTo>
                <a:lnTo>
                  <a:pt x="147" y="300"/>
                </a:lnTo>
                <a:lnTo>
                  <a:pt x="140" y="300"/>
                </a:lnTo>
                <a:lnTo>
                  <a:pt x="135" y="300"/>
                </a:lnTo>
                <a:lnTo>
                  <a:pt x="130" y="300"/>
                </a:lnTo>
                <a:lnTo>
                  <a:pt x="123" y="300"/>
                </a:lnTo>
                <a:lnTo>
                  <a:pt x="120" y="300"/>
                </a:lnTo>
                <a:lnTo>
                  <a:pt x="119" y="300"/>
                </a:lnTo>
                <a:lnTo>
                  <a:pt x="115" y="300"/>
                </a:lnTo>
                <a:lnTo>
                  <a:pt x="114" y="300"/>
                </a:lnTo>
                <a:lnTo>
                  <a:pt x="112" y="300"/>
                </a:lnTo>
                <a:lnTo>
                  <a:pt x="107" y="300"/>
                </a:lnTo>
                <a:lnTo>
                  <a:pt x="101" y="300"/>
                </a:lnTo>
                <a:lnTo>
                  <a:pt x="100" y="300"/>
                </a:lnTo>
                <a:lnTo>
                  <a:pt x="96" y="300"/>
                </a:lnTo>
                <a:lnTo>
                  <a:pt x="92" y="300"/>
                </a:lnTo>
                <a:lnTo>
                  <a:pt x="87" y="300"/>
                </a:lnTo>
                <a:lnTo>
                  <a:pt x="85" y="300"/>
                </a:lnTo>
                <a:lnTo>
                  <a:pt x="80" y="300"/>
                </a:lnTo>
                <a:lnTo>
                  <a:pt x="72" y="300"/>
                </a:lnTo>
                <a:lnTo>
                  <a:pt x="61" y="300"/>
                </a:lnTo>
                <a:lnTo>
                  <a:pt x="50" y="300"/>
                </a:lnTo>
                <a:lnTo>
                  <a:pt x="39" y="300"/>
                </a:lnTo>
                <a:lnTo>
                  <a:pt x="31" y="300"/>
                </a:lnTo>
                <a:lnTo>
                  <a:pt x="27" y="300"/>
                </a:lnTo>
                <a:lnTo>
                  <a:pt x="19" y="300"/>
                </a:lnTo>
                <a:lnTo>
                  <a:pt x="16" y="302"/>
                </a:lnTo>
                <a:lnTo>
                  <a:pt x="5" y="302"/>
                </a:lnTo>
                <a:lnTo>
                  <a:pt x="3" y="302"/>
                </a:lnTo>
                <a:lnTo>
                  <a:pt x="3" y="291"/>
                </a:lnTo>
                <a:lnTo>
                  <a:pt x="3" y="288"/>
                </a:lnTo>
                <a:lnTo>
                  <a:pt x="3" y="283"/>
                </a:lnTo>
                <a:lnTo>
                  <a:pt x="3" y="277"/>
                </a:lnTo>
                <a:lnTo>
                  <a:pt x="3" y="273"/>
                </a:lnTo>
                <a:lnTo>
                  <a:pt x="3" y="264"/>
                </a:lnTo>
                <a:lnTo>
                  <a:pt x="3" y="257"/>
                </a:lnTo>
                <a:lnTo>
                  <a:pt x="3" y="252"/>
                </a:lnTo>
                <a:lnTo>
                  <a:pt x="3" y="236"/>
                </a:lnTo>
                <a:lnTo>
                  <a:pt x="3" y="233"/>
                </a:lnTo>
                <a:lnTo>
                  <a:pt x="0" y="215"/>
                </a:lnTo>
                <a:lnTo>
                  <a:pt x="0" y="208"/>
                </a:lnTo>
                <a:lnTo>
                  <a:pt x="0" y="203"/>
                </a:lnTo>
                <a:lnTo>
                  <a:pt x="0" y="186"/>
                </a:lnTo>
                <a:lnTo>
                  <a:pt x="0" y="177"/>
                </a:lnTo>
                <a:lnTo>
                  <a:pt x="0" y="174"/>
                </a:lnTo>
                <a:lnTo>
                  <a:pt x="0" y="169"/>
                </a:lnTo>
                <a:lnTo>
                  <a:pt x="0" y="164"/>
                </a:lnTo>
                <a:lnTo>
                  <a:pt x="0" y="160"/>
                </a:lnTo>
                <a:lnTo>
                  <a:pt x="0" y="140"/>
                </a:lnTo>
                <a:lnTo>
                  <a:pt x="0" y="133"/>
                </a:lnTo>
                <a:lnTo>
                  <a:pt x="0" y="129"/>
                </a:lnTo>
                <a:lnTo>
                  <a:pt x="0" y="121"/>
                </a:lnTo>
                <a:lnTo>
                  <a:pt x="0" y="107"/>
                </a:lnTo>
                <a:lnTo>
                  <a:pt x="0" y="105"/>
                </a:lnTo>
                <a:lnTo>
                  <a:pt x="0" y="98"/>
                </a:lnTo>
                <a:lnTo>
                  <a:pt x="0" y="95"/>
                </a:lnTo>
                <a:lnTo>
                  <a:pt x="0" y="85"/>
                </a:lnTo>
                <a:lnTo>
                  <a:pt x="0" y="79"/>
                </a:lnTo>
                <a:lnTo>
                  <a:pt x="0" y="71"/>
                </a:lnTo>
                <a:lnTo>
                  <a:pt x="0" y="68"/>
                </a:lnTo>
                <a:lnTo>
                  <a:pt x="0" y="64"/>
                </a:lnTo>
                <a:lnTo>
                  <a:pt x="0" y="55"/>
                </a:lnTo>
                <a:lnTo>
                  <a:pt x="0" y="53"/>
                </a:lnTo>
                <a:lnTo>
                  <a:pt x="0" y="32"/>
                </a:lnTo>
                <a:lnTo>
                  <a:pt x="0" y="29"/>
                </a:lnTo>
                <a:lnTo>
                  <a:pt x="0" y="23"/>
                </a:lnTo>
                <a:lnTo>
                  <a:pt x="0" y="17"/>
                </a:lnTo>
                <a:lnTo>
                  <a:pt x="0" y="4"/>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 name="Freeform 189"/>
          <p:cNvSpPr>
            <a:spLocks/>
          </p:cNvSpPr>
          <p:nvPr/>
        </p:nvSpPr>
        <p:spPr bwMode="auto">
          <a:xfrm>
            <a:off x="5326064" y="3714751"/>
            <a:ext cx="777875" cy="627063"/>
          </a:xfrm>
          <a:custGeom>
            <a:avLst/>
            <a:gdLst>
              <a:gd name="T0" fmla="*/ 2147483646 w 539"/>
              <a:gd name="T1" fmla="*/ 0 h 446"/>
              <a:gd name="T2" fmla="*/ 2147483646 w 539"/>
              <a:gd name="T3" fmla="*/ 0 h 446"/>
              <a:gd name="T4" fmla="*/ 2147483646 w 539"/>
              <a:gd name="T5" fmla="*/ 0 h 446"/>
              <a:gd name="T6" fmla="*/ 2147483646 w 539"/>
              <a:gd name="T7" fmla="*/ 0 h 446"/>
              <a:gd name="T8" fmla="*/ 2147483646 w 539"/>
              <a:gd name="T9" fmla="*/ 0 h 446"/>
              <a:gd name="T10" fmla="*/ 2147483646 w 539"/>
              <a:gd name="T11" fmla="*/ 0 h 446"/>
              <a:gd name="T12" fmla="*/ 2147483646 w 539"/>
              <a:gd name="T13" fmla="*/ 0 h 446"/>
              <a:gd name="T14" fmla="*/ 2147483646 w 539"/>
              <a:gd name="T15" fmla="*/ 0 h 446"/>
              <a:gd name="T16" fmla="*/ 2147483646 w 539"/>
              <a:gd name="T17" fmla="*/ 0 h 446"/>
              <a:gd name="T18" fmla="*/ 2147483646 w 539"/>
              <a:gd name="T19" fmla="*/ 0 h 446"/>
              <a:gd name="T20" fmla="*/ 2147483646 w 539"/>
              <a:gd name="T21" fmla="*/ 0 h 446"/>
              <a:gd name="T22" fmla="*/ 2147483646 w 539"/>
              <a:gd name="T23" fmla="*/ 0 h 446"/>
              <a:gd name="T24" fmla="*/ 2147483646 w 539"/>
              <a:gd name="T25" fmla="*/ 0 h 446"/>
              <a:gd name="T26" fmla="*/ 2147483646 w 539"/>
              <a:gd name="T27" fmla="*/ 2147483646 h 446"/>
              <a:gd name="T28" fmla="*/ 2147483646 w 539"/>
              <a:gd name="T29" fmla="*/ 2147483646 h 446"/>
              <a:gd name="T30" fmla="*/ 2147483646 w 539"/>
              <a:gd name="T31" fmla="*/ 2147483646 h 446"/>
              <a:gd name="T32" fmla="*/ 2147483646 w 539"/>
              <a:gd name="T33" fmla="*/ 2147483646 h 446"/>
              <a:gd name="T34" fmla="*/ 2147483646 w 539"/>
              <a:gd name="T35" fmla="*/ 2147483646 h 446"/>
              <a:gd name="T36" fmla="*/ 2147483646 w 539"/>
              <a:gd name="T37" fmla="*/ 2147483646 h 446"/>
              <a:gd name="T38" fmla="*/ 2147483646 w 539"/>
              <a:gd name="T39" fmla="*/ 2147483646 h 446"/>
              <a:gd name="T40" fmla="*/ 2147483646 w 539"/>
              <a:gd name="T41" fmla="*/ 2147483646 h 446"/>
              <a:gd name="T42" fmla="*/ 2147483646 w 539"/>
              <a:gd name="T43" fmla="*/ 2147483646 h 446"/>
              <a:gd name="T44" fmla="*/ 2147483646 w 539"/>
              <a:gd name="T45" fmla="*/ 2147483646 h 446"/>
              <a:gd name="T46" fmla="*/ 2147483646 w 539"/>
              <a:gd name="T47" fmla="*/ 2147483646 h 446"/>
              <a:gd name="T48" fmla="*/ 2147483646 w 539"/>
              <a:gd name="T49" fmla="*/ 2147483646 h 446"/>
              <a:gd name="T50" fmla="*/ 2147483646 w 539"/>
              <a:gd name="T51" fmla="*/ 2147483646 h 446"/>
              <a:gd name="T52" fmla="*/ 2147483646 w 539"/>
              <a:gd name="T53" fmla="*/ 2147483646 h 446"/>
              <a:gd name="T54" fmla="*/ 2147483646 w 539"/>
              <a:gd name="T55" fmla="*/ 2147483646 h 446"/>
              <a:gd name="T56" fmla="*/ 2147483646 w 539"/>
              <a:gd name="T57" fmla="*/ 2147483646 h 446"/>
              <a:gd name="T58" fmla="*/ 2147483646 w 539"/>
              <a:gd name="T59" fmla="*/ 2147483646 h 446"/>
              <a:gd name="T60" fmla="*/ 2147483646 w 539"/>
              <a:gd name="T61" fmla="*/ 2147483646 h 446"/>
              <a:gd name="T62" fmla="*/ 2147483646 w 539"/>
              <a:gd name="T63" fmla="*/ 2147483646 h 446"/>
              <a:gd name="T64" fmla="*/ 2147483646 w 539"/>
              <a:gd name="T65" fmla="*/ 2147483646 h 446"/>
              <a:gd name="T66" fmla="*/ 2147483646 w 539"/>
              <a:gd name="T67" fmla="*/ 2147483646 h 446"/>
              <a:gd name="T68" fmla="*/ 2147483646 w 539"/>
              <a:gd name="T69" fmla="*/ 2147483646 h 446"/>
              <a:gd name="T70" fmla="*/ 2147483646 w 539"/>
              <a:gd name="T71" fmla="*/ 2147483646 h 446"/>
              <a:gd name="T72" fmla="*/ 2147483646 w 539"/>
              <a:gd name="T73" fmla="*/ 2147483646 h 446"/>
              <a:gd name="T74" fmla="*/ 2147483646 w 539"/>
              <a:gd name="T75" fmla="*/ 2147483646 h 446"/>
              <a:gd name="T76" fmla="*/ 2147483646 w 539"/>
              <a:gd name="T77" fmla="*/ 2147483646 h 446"/>
              <a:gd name="T78" fmla="*/ 2147483646 w 539"/>
              <a:gd name="T79" fmla="*/ 2147483646 h 446"/>
              <a:gd name="T80" fmla="*/ 2147483646 w 539"/>
              <a:gd name="T81" fmla="*/ 2147483646 h 446"/>
              <a:gd name="T82" fmla="*/ 2147483646 w 539"/>
              <a:gd name="T83" fmla="*/ 2147483646 h 446"/>
              <a:gd name="T84" fmla="*/ 2147483646 w 539"/>
              <a:gd name="T85" fmla="*/ 2147483646 h 446"/>
              <a:gd name="T86" fmla="*/ 2147483646 w 539"/>
              <a:gd name="T87" fmla="*/ 2147483646 h 446"/>
              <a:gd name="T88" fmla="*/ 2147483646 w 539"/>
              <a:gd name="T89" fmla="*/ 2147483646 h 446"/>
              <a:gd name="T90" fmla="*/ 2147483646 w 539"/>
              <a:gd name="T91" fmla="*/ 2147483646 h 446"/>
              <a:gd name="T92" fmla="*/ 2147483646 w 539"/>
              <a:gd name="T93" fmla="*/ 2147483646 h 446"/>
              <a:gd name="T94" fmla="*/ 2147483646 w 539"/>
              <a:gd name="T95" fmla="*/ 2147483646 h 446"/>
              <a:gd name="T96" fmla="*/ 2147483646 w 539"/>
              <a:gd name="T97" fmla="*/ 2147483646 h 446"/>
              <a:gd name="T98" fmla="*/ 2147483646 w 539"/>
              <a:gd name="T99" fmla="*/ 2147483646 h 446"/>
              <a:gd name="T100" fmla="*/ 2147483646 w 539"/>
              <a:gd name="T101" fmla="*/ 2147483646 h 446"/>
              <a:gd name="T102" fmla="*/ 0 w 539"/>
              <a:gd name="T103" fmla="*/ 2147483646 h 4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9"/>
              <a:gd name="T157" fmla="*/ 0 h 446"/>
              <a:gd name="T158" fmla="*/ 539 w 539"/>
              <a:gd name="T159" fmla="*/ 446 h 4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9" h="446">
                <a:moveTo>
                  <a:pt x="0" y="1"/>
                </a:moveTo>
                <a:lnTo>
                  <a:pt x="14" y="0"/>
                </a:lnTo>
                <a:lnTo>
                  <a:pt x="28" y="0"/>
                </a:lnTo>
                <a:lnTo>
                  <a:pt x="33" y="0"/>
                </a:lnTo>
                <a:lnTo>
                  <a:pt x="36" y="0"/>
                </a:lnTo>
                <a:lnTo>
                  <a:pt x="39" y="0"/>
                </a:lnTo>
                <a:lnTo>
                  <a:pt x="45" y="0"/>
                </a:lnTo>
                <a:lnTo>
                  <a:pt x="47" y="0"/>
                </a:lnTo>
                <a:lnTo>
                  <a:pt x="56" y="0"/>
                </a:lnTo>
                <a:lnTo>
                  <a:pt x="60" y="0"/>
                </a:lnTo>
                <a:lnTo>
                  <a:pt x="68" y="0"/>
                </a:lnTo>
                <a:lnTo>
                  <a:pt x="80" y="0"/>
                </a:lnTo>
                <a:lnTo>
                  <a:pt x="92" y="0"/>
                </a:lnTo>
                <a:lnTo>
                  <a:pt x="104" y="0"/>
                </a:lnTo>
                <a:lnTo>
                  <a:pt x="109" y="0"/>
                </a:lnTo>
                <a:lnTo>
                  <a:pt x="112" y="0"/>
                </a:lnTo>
                <a:lnTo>
                  <a:pt x="116" y="0"/>
                </a:lnTo>
                <a:lnTo>
                  <a:pt x="127" y="0"/>
                </a:lnTo>
                <a:lnTo>
                  <a:pt x="141" y="0"/>
                </a:lnTo>
                <a:lnTo>
                  <a:pt x="147" y="0"/>
                </a:lnTo>
                <a:lnTo>
                  <a:pt x="151" y="0"/>
                </a:lnTo>
                <a:lnTo>
                  <a:pt x="153" y="0"/>
                </a:lnTo>
                <a:lnTo>
                  <a:pt x="156" y="0"/>
                </a:lnTo>
                <a:lnTo>
                  <a:pt x="159" y="0"/>
                </a:lnTo>
                <a:lnTo>
                  <a:pt x="165" y="0"/>
                </a:lnTo>
                <a:lnTo>
                  <a:pt x="177" y="0"/>
                </a:lnTo>
                <a:lnTo>
                  <a:pt x="189" y="0"/>
                </a:lnTo>
                <a:lnTo>
                  <a:pt x="194" y="0"/>
                </a:lnTo>
                <a:lnTo>
                  <a:pt x="200" y="0"/>
                </a:lnTo>
                <a:lnTo>
                  <a:pt x="203" y="0"/>
                </a:lnTo>
                <a:lnTo>
                  <a:pt x="210" y="0"/>
                </a:lnTo>
                <a:lnTo>
                  <a:pt x="212" y="0"/>
                </a:lnTo>
                <a:lnTo>
                  <a:pt x="221" y="0"/>
                </a:lnTo>
                <a:lnTo>
                  <a:pt x="224" y="0"/>
                </a:lnTo>
                <a:lnTo>
                  <a:pt x="232" y="0"/>
                </a:lnTo>
                <a:lnTo>
                  <a:pt x="237" y="0"/>
                </a:lnTo>
                <a:lnTo>
                  <a:pt x="249" y="0"/>
                </a:lnTo>
                <a:lnTo>
                  <a:pt x="252" y="0"/>
                </a:lnTo>
                <a:lnTo>
                  <a:pt x="261" y="0"/>
                </a:lnTo>
                <a:lnTo>
                  <a:pt x="266" y="0"/>
                </a:lnTo>
                <a:lnTo>
                  <a:pt x="272" y="0"/>
                </a:lnTo>
                <a:lnTo>
                  <a:pt x="276" y="0"/>
                </a:lnTo>
                <a:lnTo>
                  <a:pt x="284" y="0"/>
                </a:lnTo>
                <a:lnTo>
                  <a:pt x="296" y="0"/>
                </a:lnTo>
                <a:lnTo>
                  <a:pt x="298" y="0"/>
                </a:lnTo>
                <a:lnTo>
                  <a:pt x="300" y="0"/>
                </a:lnTo>
                <a:lnTo>
                  <a:pt x="308" y="0"/>
                </a:lnTo>
                <a:lnTo>
                  <a:pt x="313" y="0"/>
                </a:lnTo>
                <a:lnTo>
                  <a:pt x="314" y="0"/>
                </a:lnTo>
                <a:lnTo>
                  <a:pt x="319" y="0"/>
                </a:lnTo>
                <a:lnTo>
                  <a:pt x="326" y="0"/>
                </a:lnTo>
                <a:lnTo>
                  <a:pt x="331" y="0"/>
                </a:lnTo>
                <a:lnTo>
                  <a:pt x="339" y="0"/>
                </a:lnTo>
                <a:lnTo>
                  <a:pt x="343" y="0"/>
                </a:lnTo>
                <a:lnTo>
                  <a:pt x="352" y="0"/>
                </a:lnTo>
                <a:lnTo>
                  <a:pt x="356" y="0"/>
                </a:lnTo>
                <a:lnTo>
                  <a:pt x="368" y="0"/>
                </a:lnTo>
                <a:lnTo>
                  <a:pt x="380" y="0"/>
                </a:lnTo>
                <a:lnTo>
                  <a:pt x="385" y="0"/>
                </a:lnTo>
                <a:lnTo>
                  <a:pt x="392" y="0"/>
                </a:lnTo>
                <a:lnTo>
                  <a:pt x="403" y="0"/>
                </a:lnTo>
                <a:lnTo>
                  <a:pt x="415" y="0"/>
                </a:lnTo>
                <a:lnTo>
                  <a:pt x="428" y="0"/>
                </a:lnTo>
                <a:lnTo>
                  <a:pt x="429" y="0"/>
                </a:lnTo>
                <a:lnTo>
                  <a:pt x="436" y="0"/>
                </a:lnTo>
                <a:lnTo>
                  <a:pt x="440" y="0"/>
                </a:lnTo>
                <a:lnTo>
                  <a:pt x="443" y="0"/>
                </a:lnTo>
                <a:lnTo>
                  <a:pt x="449" y="0"/>
                </a:lnTo>
                <a:lnTo>
                  <a:pt x="452" y="3"/>
                </a:lnTo>
                <a:lnTo>
                  <a:pt x="453" y="4"/>
                </a:lnTo>
                <a:lnTo>
                  <a:pt x="465" y="3"/>
                </a:lnTo>
                <a:lnTo>
                  <a:pt x="466" y="3"/>
                </a:lnTo>
                <a:lnTo>
                  <a:pt x="470" y="2"/>
                </a:lnTo>
                <a:lnTo>
                  <a:pt x="469" y="6"/>
                </a:lnTo>
                <a:lnTo>
                  <a:pt x="490" y="5"/>
                </a:lnTo>
                <a:lnTo>
                  <a:pt x="500" y="1"/>
                </a:lnTo>
                <a:lnTo>
                  <a:pt x="517" y="0"/>
                </a:lnTo>
                <a:lnTo>
                  <a:pt x="533" y="7"/>
                </a:lnTo>
                <a:lnTo>
                  <a:pt x="532" y="10"/>
                </a:lnTo>
                <a:lnTo>
                  <a:pt x="536" y="15"/>
                </a:lnTo>
                <a:lnTo>
                  <a:pt x="536" y="20"/>
                </a:lnTo>
                <a:lnTo>
                  <a:pt x="536" y="23"/>
                </a:lnTo>
                <a:lnTo>
                  <a:pt x="536" y="30"/>
                </a:lnTo>
                <a:lnTo>
                  <a:pt x="536" y="33"/>
                </a:lnTo>
                <a:lnTo>
                  <a:pt x="536" y="37"/>
                </a:lnTo>
                <a:lnTo>
                  <a:pt x="536" y="41"/>
                </a:lnTo>
                <a:lnTo>
                  <a:pt x="536" y="49"/>
                </a:lnTo>
                <a:lnTo>
                  <a:pt x="536" y="62"/>
                </a:lnTo>
                <a:lnTo>
                  <a:pt x="536" y="63"/>
                </a:lnTo>
                <a:lnTo>
                  <a:pt x="536" y="72"/>
                </a:lnTo>
                <a:lnTo>
                  <a:pt x="536" y="86"/>
                </a:lnTo>
                <a:lnTo>
                  <a:pt x="536" y="88"/>
                </a:lnTo>
                <a:lnTo>
                  <a:pt x="536" y="98"/>
                </a:lnTo>
                <a:lnTo>
                  <a:pt x="536" y="110"/>
                </a:lnTo>
                <a:lnTo>
                  <a:pt x="536" y="116"/>
                </a:lnTo>
                <a:lnTo>
                  <a:pt x="536" y="120"/>
                </a:lnTo>
                <a:lnTo>
                  <a:pt x="536" y="123"/>
                </a:lnTo>
                <a:lnTo>
                  <a:pt x="536" y="126"/>
                </a:lnTo>
                <a:lnTo>
                  <a:pt x="536" y="131"/>
                </a:lnTo>
                <a:lnTo>
                  <a:pt x="536" y="134"/>
                </a:lnTo>
                <a:lnTo>
                  <a:pt x="536" y="146"/>
                </a:lnTo>
                <a:lnTo>
                  <a:pt x="536" y="148"/>
                </a:lnTo>
                <a:lnTo>
                  <a:pt x="536" y="158"/>
                </a:lnTo>
                <a:lnTo>
                  <a:pt x="536" y="160"/>
                </a:lnTo>
                <a:lnTo>
                  <a:pt x="536" y="163"/>
                </a:lnTo>
                <a:lnTo>
                  <a:pt x="536" y="166"/>
                </a:lnTo>
                <a:lnTo>
                  <a:pt x="536" y="172"/>
                </a:lnTo>
                <a:lnTo>
                  <a:pt x="536" y="174"/>
                </a:lnTo>
                <a:lnTo>
                  <a:pt x="536" y="177"/>
                </a:lnTo>
                <a:lnTo>
                  <a:pt x="536" y="185"/>
                </a:lnTo>
                <a:lnTo>
                  <a:pt x="536" y="190"/>
                </a:lnTo>
                <a:lnTo>
                  <a:pt x="536" y="200"/>
                </a:lnTo>
                <a:lnTo>
                  <a:pt x="538" y="208"/>
                </a:lnTo>
                <a:lnTo>
                  <a:pt x="536" y="223"/>
                </a:lnTo>
                <a:lnTo>
                  <a:pt x="532" y="223"/>
                </a:lnTo>
                <a:lnTo>
                  <a:pt x="525" y="223"/>
                </a:lnTo>
                <a:lnTo>
                  <a:pt x="520" y="223"/>
                </a:lnTo>
                <a:lnTo>
                  <a:pt x="518" y="223"/>
                </a:lnTo>
                <a:lnTo>
                  <a:pt x="513" y="223"/>
                </a:lnTo>
                <a:lnTo>
                  <a:pt x="510" y="223"/>
                </a:lnTo>
                <a:lnTo>
                  <a:pt x="506" y="223"/>
                </a:lnTo>
                <a:lnTo>
                  <a:pt x="503" y="221"/>
                </a:lnTo>
                <a:lnTo>
                  <a:pt x="502" y="221"/>
                </a:lnTo>
                <a:lnTo>
                  <a:pt x="500" y="221"/>
                </a:lnTo>
                <a:lnTo>
                  <a:pt x="498" y="221"/>
                </a:lnTo>
                <a:lnTo>
                  <a:pt x="491" y="221"/>
                </a:lnTo>
                <a:lnTo>
                  <a:pt x="488" y="221"/>
                </a:lnTo>
                <a:lnTo>
                  <a:pt x="486" y="221"/>
                </a:lnTo>
                <a:lnTo>
                  <a:pt x="474" y="223"/>
                </a:lnTo>
                <a:lnTo>
                  <a:pt x="455" y="223"/>
                </a:lnTo>
                <a:lnTo>
                  <a:pt x="435" y="221"/>
                </a:lnTo>
                <a:lnTo>
                  <a:pt x="428" y="221"/>
                </a:lnTo>
                <a:lnTo>
                  <a:pt x="423" y="221"/>
                </a:lnTo>
                <a:lnTo>
                  <a:pt x="415" y="221"/>
                </a:lnTo>
                <a:lnTo>
                  <a:pt x="396" y="221"/>
                </a:lnTo>
                <a:lnTo>
                  <a:pt x="396" y="233"/>
                </a:lnTo>
                <a:lnTo>
                  <a:pt x="396" y="235"/>
                </a:lnTo>
                <a:lnTo>
                  <a:pt x="396" y="246"/>
                </a:lnTo>
                <a:lnTo>
                  <a:pt x="396" y="251"/>
                </a:lnTo>
                <a:lnTo>
                  <a:pt x="396" y="261"/>
                </a:lnTo>
                <a:lnTo>
                  <a:pt x="396" y="263"/>
                </a:lnTo>
                <a:lnTo>
                  <a:pt x="396" y="270"/>
                </a:lnTo>
                <a:lnTo>
                  <a:pt x="396" y="274"/>
                </a:lnTo>
                <a:lnTo>
                  <a:pt x="396" y="284"/>
                </a:lnTo>
                <a:lnTo>
                  <a:pt x="396" y="294"/>
                </a:lnTo>
                <a:lnTo>
                  <a:pt x="396" y="301"/>
                </a:lnTo>
                <a:lnTo>
                  <a:pt x="396" y="318"/>
                </a:lnTo>
                <a:lnTo>
                  <a:pt x="396" y="320"/>
                </a:lnTo>
                <a:lnTo>
                  <a:pt x="396" y="339"/>
                </a:lnTo>
                <a:lnTo>
                  <a:pt x="396" y="358"/>
                </a:lnTo>
                <a:lnTo>
                  <a:pt x="396" y="371"/>
                </a:lnTo>
                <a:lnTo>
                  <a:pt x="396" y="382"/>
                </a:lnTo>
                <a:lnTo>
                  <a:pt x="396" y="386"/>
                </a:lnTo>
                <a:lnTo>
                  <a:pt x="396" y="395"/>
                </a:lnTo>
                <a:lnTo>
                  <a:pt x="396" y="408"/>
                </a:lnTo>
                <a:lnTo>
                  <a:pt x="396" y="415"/>
                </a:lnTo>
                <a:lnTo>
                  <a:pt x="396" y="421"/>
                </a:lnTo>
                <a:lnTo>
                  <a:pt x="396" y="426"/>
                </a:lnTo>
                <a:lnTo>
                  <a:pt x="396" y="433"/>
                </a:lnTo>
                <a:lnTo>
                  <a:pt x="396" y="438"/>
                </a:lnTo>
                <a:lnTo>
                  <a:pt x="396" y="445"/>
                </a:lnTo>
                <a:lnTo>
                  <a:pt x="390" y="445"/>
                </a:lnTo>
                <a:lnTo>
                  <a:pt x="384" y="445"/>
                </a:lnTo>
                <a:lnTo>
                  <a:pt x="379" y="445"/>
                </a:lnTo>
                <a:lnTo>
                  <a:pt x="374" y="445"/>
                </a:lnTo>
                <a:lnTo>
                  <a:pt x="372" y="445"/>
                </a:lnTo>
                <a:lnTo>
                  <a:pt x="364" y="445"/>
                </a:lnTo>
                <a:lnTo>
                  <a:pt x="360" y="445"/>
                </a:lnTo>
                <a:lnTo>
                  <a:pt x="356" y="445"/>
                </a:lnTo>
                <a:lnTo>
                  <a:pt x="351" y="445"/>
                </a:lnTo>
                <a:lnTo>
                  <a:pt x="349" y="445"/>
                </a:lnTo>
                <a:lnTo>
                  <a:pt x="343" y="445"/>
                </a:lnTo>
                <a:lnTo>
                  <a:pt x="340" y="445"/>
                </a:lnTo>
                <a:lnTo>
                  <a:pt x="334" y="445"/>
                </a:lnTo>
                <a:lnTo>
                  <a:pt x="327" y="445"/>
                </a:lnTo>
                <a:lnTo>
                  <a:pt x="325" y="445"/>
                </a:lnTo>
                <a:lnTo>
                  <a:pt x="321" y="445"/>
                </a:lnTo>
                <a:lnTo>
                  <a:pt x="313" y="445"/>
                </a:lnTo>
                <a:lnTo>
                  <a:pt x="307" y="445"/>
                </a:lnTo>
                <a:lnTo>
                  <a:pt x="300" y="445"/>
                </a:lnTo>
                <a:lnTo>
                  <a:pt x="296" y="445"/>
                </a:lnTo>
                <a:lnTo>
                  <a:pt x="289" y="445"/>
                </a:lnTo>
                <a:lnTo>
                  <a:pt x="286" y="445"/>
                </a:lnTo>
                <a:lnTo>
                  <a:pt x="277" y="445"/>
                </a:lnTo>
                <a:lnTo>
                  <a:pt x="277" y="439"/>
                </a:lnTo>
                <a:lnTo>
                  <a:pt x="277" y="432"/>
                </a:lnTo>
                <a:lnTo>
                  <a:pt x="277" y="424"/>
                </a:lnTo>
                <a:lnTo>
                  <a:pt x="277" y="421"/>
                </a:lnTo>
                <a:lnTo>
                  <a:pt x="277" y="416"/>
                </a:lnTo>
                <a:lnTo>
                  <a:pt x="277" y="409"/>
                </a:lnTo>
                <a:lnTo>
                  <a:pt x="277" y="408"/>
                </a:lnTo>
                <a:lnTo>
                  <a:pt x="265" y="408"/>
                </a:lnTo>
                <a:lnTo>
                  <a:pt x="262" y="408"/>
                </a:lnTo>
                <a:lnTo>
                  <a:pt x="257" y="408"/>
                </a:lnTo>
                <a:lnTo>
                  <a:pt x="256" y="408"/>
                </a:lnTo>
                <a:lnTo>
                  <a:pt x="253" y="408"/>
                </a:lnTo>
                <a:lnTo>
                  <a:pt x="252" y="408"/>
                </a:lnTo>
                <a:lnTo>
                  <a:pt x="248" y="408"/>
                </a:lnTo>
                <a:lnTo>
                  <a:pt x="235" y="408"/>
                </a:lnTo>
                <a:lnTo>
                  <a:pt x="229" y="408"/>
                </a:lnTo>
                <a:lnTo>
                  <a:pt x="221" y="408"/>
                </a:lnTo>
                <a:lnTo>
                  <a:pt x="218" y="408"/>
                </a:lnTo>
                <a:lnTo>
                  <a:pt x="208" y="407"/>
                </a:lnTo>
                <a:lnTo>
                  <a:pt x="212" y="384"/>
                </a:lnTo>
                <a:lnTo>
                  <a:pt x="241" y="375"/>
                </a:lnTo>
                <a:lnTo>
                  <a:pt x="248" y="371"/>
                </a:lnTo>
                <a:lnTo>
                  <a:pt x="252" y="363"/>
                </a:lnTo>
                <a:lnTo>
                  <a:pt x="241" y="354"/>
                </a:lnTo>
                <a:lnTo>
                  <a:pt x="220" y="357"/>
                </a:lnTo>
                <a:lnTo>
                  <a:pt x="210" y="358"/>
                </a:lnTo>
                <a:lnTo>
                  <a:pt x="202" y="356"/>
                </a:lnTo>
                <a:lnTo>
                  <a:pt x="194" y="354"/>
                </a:lnTo>
                <a:lnTo>
                  <a:pt x="174" y="336"/>
                </a:lnTo>
                <a:lnTo>
                  <a:pt x="168" y="328"/>
                </a:lnTo>
                <a:lnTo>
                  <a:pt x="166" y="304"/>
                </a:lnTo>
                <a:lnTo>
                  <a:pt x="176" y="302"/>
                </a:lnTo>
                <a:lnTo>
                  <a:pt x="166" y="284"/>
                </a:lnTo>
                <a:lnTo>
                  <a:pt x="176" y="274"/>
                </a:lnTo>
                <a:lnTo>
                  <a:pt x="177" y="270"/>
                </a:lnTo>
                <a:lnTo>
                  <a:pt x="179" y="245"/>
                </a:lnTo>
                <a:lnTo>
                  <a:pt x="176" y="226"/>
                </a:lnTo>
                <a:lnTo>
                  <a:pt x="146" y="221"/>
                </a:lnTo>
                <a:lnTo>
                  <a:pt x="142" y="235"/>
                </a:lnTo>
                <a:lnTo>
                  <a:pt x="133" y="247"/>
                </a:lnTo>
                <a:lnTo>
                  <a:pt x="120" y="254"/>
                </a:lnTo>
                <a:lnTo>
                  <a:pt x="111" y="253"/>
                </a:lnTo>
                <a:lnTo>
                  <a:pt x="110" y="250"/>
                </a:lnTo>
                <a:lnTo>
                  <a:pt x="108" y="243"/>
                </a:lnTo>
                <a:lnTo>
                  <a:pt x="104" y="238"/>
                </a:lnTo>
                <a:lnTo>
                  <a:pt x="99" y="236"/>
                </a:lnTo>
                <a:lnTo>
                  <a:pt x="93" y="234"/>
                </a:lnTo>
                <a:lnTo>
                  <a:pt x="82" y="225"/>
                </a:lnTo>
                <a:lnTo>
                  <a:pt x="67" y="216"/>
                </a:lnTo>
                <a:lnTo>
                  <a:pt x="66" y="212"/>
                </a:lnTo>
                <a:lnTo>
                  <a:pt x="62" y="208"/>
                </a:lnTo>
                <a:lnTo>
                  <a:pt x="61" y="206"/>
                </a:lnTo>
                <a:lnTo>
                  <a:pt x="65" y="194"/>
                </a:lnTo>
                <a:lnTo>
                  <a:pt x="66" y="193"/>
                </a:lnTo>
                <a:lnTo>
                  <a:pt x="68" y="193"/>
                </a:lnTo>
                <a:lnTo>
                  <a:pt x="76" y="194"/>
                </a:lnTo>
                <a:lnTo>
                  <a:pt x="77" y="195"/>
                </a:lnTo>
                <a:lnTo>
                  <a:pt x="78" y="183"/>
                </a:lnTo>
                <a:lnTo>
                  <a:pt x="80" y="181"/>
                </a:lnTo>
                <a:lnTo>
                  <a:pt x="63" y="153"/>
                </a:lnTo>
                <a:lnTo>
                  <a:pt x="49" y="122"/>
                </a:lnTo>
                <a:lnTo>
                  <a:pt x="46" y="123"/>
                </a:lnTo>
                <a:lnTo>
                  <a:pt x="41" y="116"/>
                </a:lnTo>
                <a:lnTo>
                  <a:pt x="40" y="113"/>
                </a:lnTo>
                <a:lnTo>
                  <a:pt x="49" y="109"/>
                </a:lnTo>
                <a:lnTo>
                  <a:pt x="49" y="98"/>
                </a:lnTo>
                <a:lnTo>
                  <a:pt x="55" y="84"/>
                </a:lnTo>
                <a:lnTo>
                  <a:pt x="54" y="80"/>
                </a:lnTo>
                <a:lnTo>
                  <a:pt x="25" y="47"/>
                </a:lnTo>
                <a:lnTo>
                  <a:pt x="29" y="41"/>
                </a:lnTo>
                <a:lnTo>
                  <a:pt x="26" y="36"/>
                </a:lnTo>
                <a:lnTo>
                  <a:pt x="26" y="30"/>
                </a:lnTo>
                <a:lnTo>
                  <a:pt x="26" y="26"/>
                </a:lnTo>
                <a:lnTo>
                  <a:pt x="26" y="23"/>
                </a:lnTo>
                <a:lnTo>
                  <a:pt x="19" y="19"/>
                </a:lnTo>
                <a:lnTo>
                  <a:pt x="0"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 name="Freeform 190"/>
          <p:cNvSpPr>
            <a:spLocks/>
          </p:cNvSpPr>
          <p:nvPr/>
        </p:nvSpPr>
        <p:spPr bwMode="auto">
          <a:xfrm>
            <a:off x="4748214" y="2640013"/>
            <a:ext cx="625475" cy="711200"/>
          </a:xfrm>
          <a:custGeom>
            <a:avLst/>
            <a:gdLst>
              <a:gd name="T0" fmla="*/ 2147483646 w 434"/>
              <a:gd name="T1" fmla="*/ 2147483646 h 507"/>
              <a:gd name="T2" fmla="*/ 2147483646 w 434"/>
              <a:gd name="T3" fmla="*/ 2147483646 h 507"/>
              <a:gd name="T4" fmla="*/ 2147483646 w 434"/>
              <a:gd name="T5" fmla="*/ 2147483646 h 507"/>
              <a:gd name="T6" fmla="*/ 2147483646 w 434"/>
              <a:gd name="T7" fmla="*/ 2147483646 h 507"/>
              <a:gd name="T8" fmla="*/ 2147483646 w 434"/>
              <a:gd name="T9" fmla="*/ 2147483646 h 507"/>
              <a:gd name="T10" fmla="*/ 2147483646 w 434"/>
              <a:gd name="T11" fmla="*/ 2147483646 h 507"/>
              <a:gd name="T12" fmla="*/ 2147483646 w 434"/>
              <a:gd name="T13" fmla="*/ 2147483646 h 507"/>
              <a:gd name="T14" fmla="*/ 2147483646 w 434"/>
              <a:gd name="T15" fmla="*/ 2147483646 h 507"/>
              <a:gd name="T16" fmla="*/ 2147483646 w 434"/>
              <a:gd name="T17" fmla="*/ 2147483646 h 507"/>
              <a:gd name="T18" fmla="*/ 2147483646 w 434"/>
              <a:gd name="T19" fmla="*/ 0 h 507"/>
              <a:gd name="T20" fmla="*/ 2147483646 w 434"/>
              <a:gd name="T21" fmla="*/ 2147483646 h 507"/>
              <a:gd name="T22" fmla="*/ 2147483646 w 434"/>
              <a:gd name="T23" fmla="*/ 2147483646 h 507"/>
              <a:gd name="T24" fmla="*/ 2147483646 w 434"/>
              <a:gd name="T25" fmla="*/ 2147483646 h 507"/>
              <a:gd name="T26" fmla="*/ 2147483646 w 434"/>
              <a:gd name="T27" fmla="*/ 2147483646 h 507"/>
              <a:gd name="T28" fmla="*/ 2147483646 w 434"/>
              <a:gd name="T29" fmla="*/ 2147483646 h 507"/>
              <a:gd name="T30" fmla="*/ 2147483646 w 434"/>
              <a:gd name="T31" fmla="*/ 2147483646 h 507"/>
              <a:gd name="T32" fmla="*/ 2147483646 w 434"/>
              <a:gd name="T33" fmla="*/ 2147483646 h 507"/>
              <a:gd name="T34" fmla="*/ 2147483646 w 434"/>
              <a:gd name="T35" fmla="*/ 2147483646 h 507"/>
              <a:gd name="T36" fmla="*/ 2147483646 w 434"/>
              <a:gd name="T37" fmla="*/ 2147483646 h 507"/>
              <a:gd name="T38" fmla="*/ 2147483646 w 434"/>
              <a:gd name="T39" fmla="*/ 2147483646 h 507"/>
              <a:gd name="T40" fmla="*/ 2147483646 w 434"/>
              <a:gd name="T41" fmla="*/ 2147483646 h 507"/>
              <a:gd name="T42" fmla="*/ 2147483646 w 434"/>
              <a:gd name="T43" fmla="*/ 2147483646 h 507"/>
              <a:gd name="T44" fmla="*/ 2147483646 w 434"/>
              <a:gd name="T45" fmla="*/ 2147483646 h 507"/>
              <a:gd name="T46" fmla="*/ 2147483646 w 434"/>
              <a:gd name="T47" fmla="*/ 2147483646 h 507"/>
              <a:gd name="T48" fmla="*/ 2147483646 w 434"/>
              <a:gd name="T49" fmla="*/ 2147483646 h 507"/>
              <a:gd name="T50" fmla="*/ 2147483646 w 434"/>
              <a:gd name="T51" fmla="*/ 2147483646 h 507"/>
              <a:gd name="T52" fmla="*/ 2147483646 w 434"/>
              <a:gd name="T53" fmla="*/ 2147483646 h 507"/>
              <a:gd name="T54" fmla="*/ 2147483646 w 434"/>
              <a:gd name="T55" fmla="*/ 2147483646 h 507"/>
              <a:gd name="T56" fmla="*/ 2147483646 w 434"/>
              <a:gd name="T57" fmla="*/ 2147483646 h 507"/>
              <a:gd name="T58" fmla="*/ 2147483646 w 434"/>
              <a:gd name="T59" fmla="*/ 2147483646 h 507"/>
              <a:gd name="T60" fmla="*/ 2147483646 w 434"/>
              <a:gd name="T61" fmla="*/ 2147483646 h 507"/>
              <a:gd name="T62" fmla="*/ 2147483646 w 434"/>
              <a:gd name="T63" fmla="*/ 2147483646 h 507"/>
              <a:gd name="T64" fmla="*/ 2147483646 w 434"/>
              <a:gd name="T65" fmla="*/ 2147483646 h 507"/>
              <a:gd name="T66" fmla="*/ 2147483646 w 434"/>
              <a:gd name="T67" fmla="*/ 2147483646 h 507"/>
              <a:gd name="T68" fmla="*/ 2147483646 w 434"/>
              <a:gd name="T69" fmla="*/ 2147483646 h 507"/>
              <a:gd name="T70" fmla="*/ 2147483646 w 434"/>
              <a:gd name="T71" fmla="*/ 2147483646 h 507"/>
              <a:gd name="T72" fmla="*/ 2147483646 w 434"/>
              <a:gd name="T73" fmla="*/ 2147483646 h 507"/>
              <a:gd name="T74" fmla="*/ 2147483646 w 434"/>
              <a:gd name="T75" fmla="*/ 2147483646 h 507"/>
              <a:gd name="T76" fmla="*/ 2147483646 w 434"/>
              <a:gd name="T77" fmla="*/ 2147483646 h 507"/>
              <a:gd name="T78" fmla="*/ 2147483646 w 434"/>
              <a:gd name="T79" fmla="*/ 2147483646 h 507"/>
              <a:gd name="T80" fmla="*/ 2147483646 w 434"/>
              <a:gd name="T81" fmla="*/ 2147483646 h 507"/>
              <a:gd name="T82" fmla="*/ 2147483646 w 434"/>
              <a:gd name="T83" fmla="*/ 2147483646 h 507"/>
              <a:gd name="T84" fmla="*/ 2147483646 w 434"/>
              <a:gd name="T85" fmla="*/ 2147483646 h 507"/>
              <a:gd name="T86" fmla="*/ 2147483646 w 434"/>
              <a:gd name="T87" fmla="*/ 2147483646 h 507"/>
              <a:gd name="T88" fmla="*/ 2147483646 w 434"/>
              <a:gd name="T89" fmla="*/ 2147483646 h 507"/>
              <a:gd name="T90" fmla="*/ 2147483646 w 434"/>
              <a:gd name="T91" fmla="*/ 2147483646 h 507"/>
              <a:gd name="T92" fmla="*/ 2147483646 w 434"/>
              <a:gd name="T93" fmla="*/ 2147483646 h 507"/>
              <a:gd name="T94" fmla="*/ 0 w 434"/>
              <a:gd name="T95" fmla="*/ 2147483646 h 507"/>
              <a:gd name="T96" fmla="*/ 0 w 434"/>
              <a:gd name="T97" fmla="*/ 2147483646 h 507"/>
              <a:gd name="T98" fmla="*/ 0 w 434"/>
              <a:gd name="T99" fmla="*/ 2147483646 h 507"/>
              <a:gd name="T100" fmla="*/ 0 w 434"/>
              <a:gd name="T101" fmla="*/ 2147483646 h 507"/>
              <a:gd name="T102" fmla="*/ 0 w 434"/>
              <a:gd name="T103" fmla="*/ 2147483646 h 507"/>
              <a:gd name="T104" fmla="*/ 0 w 434"/>
              <a:gd name="T105" fmla="*/ 2147483646 h 507"/>
              <a:gd name="T106" fmla="*/ 0 w 434"/>
              <a:gd name="T107" fmla="*/ 2147483646 h 507"/>
              <a:gd name="T108" fmla="*/ 0 w 434"/>
              <a:gd name="T109" fmla="*/ 2147483646 h 5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4"/>
              <a:gd name="T166" fmla="*/ 0 h 507"/>
              <a:gd name="T167" fmla="*/ 434 w 434"/>
              <a:gd name="T168" fmla="*/ 507 h 5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4" h="507">
                <a:moveTo>
                  <a:pt x="0" y="112"/>
                </a:moveTo>
                <a:lnTo>
                  <a:pt x="8" y="109"/>
                </a:lnTo>
                <a:lnTo>
                  <a:pt x="23" y="101"/>
                </a:lnTo>
                <a:lnTo>
                  <a:pt x="27" y="96"/>
                </a:lnTo>
                <a:lnTo>
                  <a:pt x="28" y="95"/>
                </a:lnTo>
                <a:lnTo>
                  <a:pt x="39" y="90"/>
                </a:lnTo>
                <a:lnTo>
                  <a:pt x="57" y="76"/>
                </a:lnTo>
                <a:lnTo>
                  <a:pt x="61" y="59"/>
                </a:lnTo>
                <a:lnTo>
                  <a:pt x="59" y="50"/>
                </a:lnTo>
                <a:lnTo>
                  <a:pt x="66" y="35"/>
                </a:lnTo>
                <a:lnTo>
                  <a:pt x="68" y="33"/>
                </a:lnTo>
                <a:lnTo>
                  <a:pt x="71" y="29"/>
                </a:lnTo>
                <a:lnTo>
                  <a:pt x="83" y="22"/>
                </a:lnTo>
                <a:lnTo>
                  <a:pt x="84" y="22"/>
                </a:lnTo>
                <a:lnTo>
                  <a:pt x="95" y="11"/>
                </a:lnTo>
                <a:lnTo>
                  <a:pt x="95" y="10"/>
                </a:lnTo>
                <a:lnTo>
                  <a:pt x="103" y="6"/>
                </a:lnTo>
                <a:lnTo>
                  <a:pt x="109" y="4"/>
                </a:lnTo>
                <a:lnTo>
                  <a:pt x="118" y="6"/>
                </a:lnTo>
                <a:lnTo>
                  <a:pt x="122" y="7"/>
                </a:lnTo>
                <a:lnTo>
                  <a:pt x="128" y="11"/>
                </a:lnTo>
                <a:lnTo>
                  <a:pt x="130" y="13"/>
                </a:lnTo>
                <a:lnTo>
                  <a:pt x="142" y="92"/>
                </a:lnTo>
                <a:lnTo>
                  <a:pt x="185" y="122"/>
                </a:lnTo>
                <a:lnTo>
                  <a:pt x="262" y="143"/>
                </a:lnTo>
                <a:lnTo>
                  <a:pt x="264" y="141"/>
                </a:lnTo>
                <a:lnTo>
                  <a:pt x="339" y="39"/>
                </a:lnTo>
                <a:lnTo>
                  <a:pt x="364" y="11"/>
                </a:lnTo>
                <a:lnTo>
                  <a:pt x="367" y="9"/>
                </a:lnTo>
                <a:lnTo>
                  <a:pt x="370" y="7"/>
                </a:lnTo>
                <a:lnTo>
                  <a:pt x="377" y="4"/>
                </a:lnTo>
                <a:lnTo>
                  <a:pt x="379" y="4"/>
                </a:lnTo>
                <a:lnTo>
                  <a:pt x="383" y="3"/>
                </a:lnTo>
                <a:lnTo>
                  <a:pt x="394" y="1"/>
                </a:lnTo>
                <a:lnTo>
                  <a:pt x="397" y="1"/>
                </a:lnTo>
                <a:lnTo>
                  <a:pt x="398" y="1"/>
                </a:lnTo>
                <a:lnTo>
                  <a:pt x="403" y="0"/>
                </a:lnTo>
                <a:lnTo>
                  <a:pt x="409" y="0"/>
                </a:lnTo>
                <a:lnTo>
                  <a:pt x="417" y="0"/>
                </a:lnTo>
                <a:lnTo>
                  <a:pt x="418" y="0"/>
                </a:lnTo>
                <a:lnTo>
                  <a:pt x="420" y="0"/>
                </a:lnTo>
                <a:lnTo>
                  <a:pt x="420" y="4"/>
                </a:lnTo>
                <a:lnTo>
                  <a:pt x="420" y="11"/>
                </a:lnTo>
                <a:lnTo>
                  <a:pt x="420" y="30"/>
                </a:lnTo>
                <a:lnTo>
                  <a:pt x="420" y="35"/>
                </a:lnTo>
                <a:lnTo>
                  <a:pt x="420" y="39"/>
                </a:lnTo>
                <a:lnTo>
                  <a:pt x="420" y="45"/>
                </a:lnTo>
                <a:lnTo>
                  <a:pt x="420" y="47"/>
                </a:lnTo>
                <a:lnTo>
                  <a:pt x="420" y="56"/>
                </a:lnTo>
                <a:lnTo>
                  <a:pt x="420" y="73"/>
                </a:lnTo>
                <a:lnTo>
                  <a:pt x="420" y="79"/>
                </a:lnTo>
                <a:lnTo>
                  <a:pt x="420" y="86"/>
                </a:lnTo>
                <a:lnTo>
                  <a:pt x="424" y="104"/>
                </a:lnTo>
                <a:lnTo>
                  <a:pt x="424" y="106"/>
                </a:lnTo>
                <a:lnTo>
                  <a:pt x="424" y="122"/>
                </a:lnTo>
                <a:lnTo>
                  <a:pt x="424" y="127"/>
                </a:lnTo>
                <a:lnTo>
                  <a:pt x="424" y="134"/>
                </a:lnTo>
                <a:lnTo>
                  <a:pt x="424" y="143"/>
                </a:lnTo>
                <a:lnTo>
                  <a:pt x="424" y="147"/>
                </a:lnTo>
                <a:lnTo>
                  <a:pt x="424" y="153"/>
                </a:lnTo>
                <a:lnTo>
                  <a:pt x="424" y="158"/>
                </a:lnTo>
                <a:lnTo>
                  <a:pt x="424" y="161"/>
                </a:lnTo>
                <a:lnTo>
                  <a:pt x="424" y="172"/>
                </a:lnTo>
                <a:lnTo>
                  <a:pt x="424" y="184"/>
                </a:lnTo>
                <a:lnTo>
                  <a:pt x="424" y="194"/>
                </a:lnTo>
                <a:lnTo>
                  <a:pt x="424" y="199"/>
                </a:lnTo>
                <a:lnTo>
                  <a:pt x="424" y="209"/>
                </a:lnTo>
                <a:lnTo>
                  <a:pt x="424" y="217"/>
                </a:lnTo>
                <a:lnTo>
                  <a:pt x="424" y="220"/>
                </a:lnTo>
                <a:lnTo>
                  <a:pt x="424" y="233"/>
                </a:lnTo>
                <a:lnTo>
                  <a:pt x="424" y="245"/>
                </a:lnTo>
                <a:lnTo>
                  <a:pt x="424" y="261"/>
                </a:lnTo>
                <a:lnTo>
                  <a:pt x="424" y="263"/>
                </a:lnTo>
                <a:lnTo>
                  <a:pt x="424" y="270"/>
                </a:lnTo>
                <a:lnTo>
                  <a:pt x="424" y="272"/>
                </a:lnTo>
                <a:lnTo>
                  <a:pt x="424" y="281"/>
                </a:lnTo>
                <a:lnTo>
                  <a:pt x="424" y="286"/>
                </a:lnTo>
                <a:lnTo>
                  <a:pt x="424" y="292"/>
                </a:lnTo>
                <a:lnTo>
                  <a:pt x="424" y="294"/>
                </a:lnTo>
                <a:lnTo>
                  <a:pt x="424" y="301"/>
                </a:lnTo>
                <a:lnTo>
                  <a:pt x="424" y="304"/>
                </a:lnTo>
                <a:lnTo>
                  <a:pt x="424" y="307"/>
                </a:lnTo>
                <a:lnTo>
                  <a:pt x="424" y="319"/>
                </a:lnTo>
                <a:lnTo>
                  <a:pt x="424" y="322"/>
                </a:lnTo>
                <a:lnTo>
                  <a:pt x="424" y="324"/>
                </a:lnTo>
                <a:lnTo>
                  <a:pt x="424" y="326"/>
                </a:lnTo>
                <a:lnTo>
                  <a:pt x="424" y="328"/>
                </a:lnTo>
                <a:lnTo>
                  <a:pt x="424" y="332"/>
                </a:lnTo>
                <a:lnTo>
                  <a:pt x="424" y="342"/>
                </a:lnTo>
                <a:lnTo>
                  <a:pt x="424" y="356"/>
                </a:lnTo>
                <a:lnTo>
                  <a:pt x="424" y="369"/>
                </a:lnTo>
                <a:lnTo>
                  <a:pt x="424" y="381"/>
                </a:lnTo>
                <a:lnTo>
                  <a:pt x="424" y="390"/>
                </a:lnTo>
                <a:lnTo>
                  <a:pt x="424" y="395"/>
                </a:lnTo>
                <a:lnTo>
                  <a:pt x="430" y="395"/>
                </a:lnTo>
                <a:lnTo>
                  <a:pt x="433" y="395"/>
                </a:lnTo>
                <a:lnTo>
                  <a:pt x="433" y="415"/>
                </a:lnTo>
                <a:lnTo>
                  <a:pt x="433" y="417"/>
                </a:lnTo>
                <a:lnTo>
                  <a:pt x="433" y="431"/>
                </a:lnTo>
                <a:lnTo>
                  <a:pt x="426" y="431"/>
                </a:lnTo>
                <a:lnTo>
                  <a:pt x="421" y="431"/>
                </a:lnTo>
                <a:lnTo>
                  <a:pt x="420" y="431"/>
                </a:lnTo>
                <a:lnTo>
                  <a:pt x="418" y="431"/>
                </a:lnTo>
                <a:lnTo>
                  <a:pt x="408" y="430"/>
                </a:lnTo>
                <a:lnTo>
                  <a:pt x="395" y="430"/>
                </a:lnTo>
                <a:lnTo>
                  <a:pt x="388" y="430"/>
                </a:lnTo>
                <a:lnTo>
                  <a:pt x="377" y="430"/>
                </a:lnTo>
                <a:lnTo>
                  <a:pt x="374" y="430"/>
                </a:lnTo>
                <a:lnTo>
                  <a:pt x="371" y="431"/>
                </a:lnTo>
                <a:lnTo>
                  <a:pt x="369" y="431"/>
                </a:lnTo>
                <a:lnTo>
                  <a:pt x="361" y="430"/>
                </a:lnTo>
                <a:lnTo>
                  <a:pt x="347" y="430"/>
                </a:lnTo>
                <a:lnTo>
                  <a:pt x="344" y="430"/>
                </a:lnTo>
                <a:lnTo>
                  <a:pt x="340" y="430"/>
                </a:lnTo>
                <a:lnTo>
                  <a:pt x="336" y="431"/>
                </a:lnTo>
                <a:lnTo>
                  <a:pt x="331" y="431"/>
                </a:lnTo>
                <a:lnTo>
                  <a:pt x="329" y="431"/>
                </a:lnTo>
                <a:lnTo>
                  <a:pt x="327" y="431"/>
                </a:lnTo>
                <a:lnTo>
                  <a:pt x="325" y="431"/>
                </a:lnTo>
                <a:lnTo>
                  <a:pt x="318" y="431"/>
                </a:lnTo>
                <a:lnTo>
                  <a:pt x="310" y="431"/>
                </a:lnTo>
                <a:lnTo>
                  <a:pt x="306" y="431"/>
                </a:lnTo>
                <a:lnTo>
                  <a:pt x="304" y="431"/>
                </a:lnTo>
                <a:lnTo>
                  <a:pt x="302" y="431"/>
                </a:lnTo>
                <a:lnTo>
                  <a:pt x="300" y="431"/>
                </a:lnTo>
                <a:lnTo>
                  <a:pt x="288" y="431"/>
                </a:lnTo>
                <a:lnTo>
                  <a:pt x="288" y="432"/>
                </a:lnTo>
                <a:lnTo>
                  <a:pt x="288" y="440"/>
                </a:lnTo>
                <a:lnTo>
                  <a:pt x="288" y="464"/>
                </a:lnTo>
                <a:lnTo>
                  <a:pt x="288" y="467"/>
                </a:lnTo>
                <a:lnTo>
                  <a:pt x="288" y="479"/>
                </a:lnTo>
                <a:lnTo>
                  <a:pt x="288" y="492"/>
                </a:lnTo>
                <a:lnTo>
                  <a:pt x="288" y="506"/>
                </a:lnTo>
                <a:lnTo>
                  <a:pt x="282" y="506"/>
                </a:lnTo>
                <a:lnTo>
                  <a:pt x="276" y="506"/>
                </a:lnTo>
                <a:lnTo>
                  <a:pt x="269" y="506"/>
                </a:lnTo>
                <a:lnTo>
                  <a:pt x="264" y="506"/>
                </a:lnTo>
                <a:lnTo>
                  <a:pt x="261" y="506"/>
                </a:lnTo>
                <a:lnTo>
                  <a:pt x="258" y="506"/>
                </a:lnTo>
                <a:lnTo>
                  <a:pt x="252" y="504"/>
                </a:lnTo>
                <a:lnTo>
                  <a:pt x="249" y="504"/>
                </a:lnTo>
                <a:lnTo>
                  <a:pt x="244" y="506"/>
                </a:lnTo>
                <a:lnTo>
                  <a:pt x="243" y="504"/>
                </a:lnTo>
                <a:lnTo>
                  <a:pt x="240" y="504"/>
                </a:lnTo>
                <a:lnTo>
                  <a:pt x="233" y="504"/>
                </a:lnTo>
                <a:lnTo>
                  <a:pt x="232" y="504"/>
                </a:lnTo>
                <a:lnTo>
                  <a:pt x="231" y="504"/>
                </a:lnTo>
                <a:lnTo>
                  <a:pt x="229" y="504"/>
                </a:lnTo>
                <a:lnTo>
                  <a:pt x="215" y="504"/>
                </a:lnTo>
                <a:lnTo>
                  <a:pt x="213" y="504"/>
                </a:lnTo>
                <a:lnTo>
                  <a:pt x="203" y="506"/>
                </a:lnTo>
                <a:lnTo>
                  <a:pt x="193" y="504"/>
                </a:lnTo>
                <a:lnTo>
                  <a:pt x="191" y="504"/>
                </a:lnTo>
                <a:lnTo>
                  <a:pt x="181" y="504"/>
                </a:lnTo>
                <a:lnTo>
                  <a:pt x="179" y="504"/>
                </a:lnTo>
                <a:lnTo>
                  <a:pt x="168" y="504"/>
                </a:lnTo>
                <a:lnTo>
                  <a:pt x="164" y="504"/>
                </a:lnTo>
                <a:lnTo>
                  <a:pt x="160" y="504"/>
                </a:lnTo>
                <a:lnTo>
                  <a:pt x="159" y="504"/>
                </a:lnTo>
                <a:lnTo>
                  <a:pt x="146" y="504"/>
                </a:lnTo>
                <a:lnTo>
                  <a:pt x="144" y="504"/>
                </a:lnTo>
                <a:lnTo>
                  <a:pt x="141" y="504"/>
                </a:lnTo>
                <a:lnTo>
                  <a:pt x="136" y="504"/>
                </a:lnTo>
                <a:lnTo>
                  <a:pt x="131" y="504"/>
                </a:lnTo>
                <a:lnTo>
                  <a:pt x="126" y="504"/>
                </a:lnTo>
                <a:lnTo>
                  <a:pt x="120" y="504"/>
                </a:lnTo>
                <a:lnTo>
                  <a:pt x="110" y="504"/>
                </a:lnTo>
                <a:lnTo>
                  <a:pt x="107" y="504"/>
                </a:lnTo>
                <a:lnTo>
                  <a:pt x="105" y="504"/>
                </a:lnTo>
                <a:lnTo>
                  <a:pt x="102" y="504"/>
                </a:lnTo>
                <a:lnTo>
                  <a:pt x="95" y="504"/>
                </a:lnTo>
                <a:lnTo>
                  <a:pt x="90" y="504"/>
                </a:lnTo>
                <a:lnTo>
                  <a:pt x="83" y="504"/>
                </a:lnTo>
                <a:lnTo>
                  <a:pt x="71" y="504"/>
                </a:lnTo>
                <a:lnTo>
                  <a:pt x="69" y="504"/>
                </a:lnTo>
                <a:lnTo>
                  <a:pt x="61" y="504"/>
                </a:lnTo>
                <a:lnTo>
                  <a:pt x="59" y="504"/>
                </a:lnTo>
                <a:lnTo>
                  <a:pt x="51" y="504"/>
                </a:lnTo>
                <a:lnTo>
                  <a:pt x="47" y="504"/>
                </a:lnTo>
                <a:lnTo>
                  <a:pt x="45" y="504"/>
                </a:lnTo>
                <a:lnTo>
                  <a:pt x="42" y="504"/>
                </a:lnTo>
                <a:lnTo>
                  <a:pt x="40" y="504"/>
                </a:lnTo>
                <a:lnTo>
                  <a:pt x="35" y="504"/>
                </a:lnTo>
                <a:lnTo>
                  <a:pt x="30" y="504"/>
                </a:lnTo>
                <a:lnTo>
                  <a:pt x="23" y="504"/>
                </a:lnTo>
                <a:lnTo>
                  <a:pt x="19" y="504"/>
                </a:lnTo>
                <a:lnTo>
                  <a:pt x="17" y="504"/>
                </a:lnTo>
                <a:lnTo>
                  <a:pt x="13" y="504"/>
                </a:lnTo>
                <a:lnTo>
                  <a:pt x="12" y="504"/>
                </a:lnTo>
                <a:lnTo>
                  <a:pt x="0" y="504"/>
                </a:lnTo>
                <a:lnTo>
                  <a:pt x="0" y="498"/>
                </a:lnTo>
                <a:lnTo>
                  <a:pt x="0" y="483"/>
                </a:lnTo>
                <a:lnTo>
                  <a:pt x="0" y="467"/>
                </a:lnTo>
                <a:lnTo>
                  <a:pt x="0" y="446"/>
                </a:lnTo>
                <a:lnTo>
                  <a:pt x="0" y="443"/>
                </a:lnTo>
                <a:lnTo>
                  <a:pt x="0" y="421"/>
                </a:lnTo>
                <a:lnTo>
                  <a:pt x="0" y="397"/>
                </a:lnTo>
                <a:lnTo>
                  <a:pt x="0" y="363"/>
                </a:lnTo>
                <a:lnTo>
                  <a:pt x="0" y="358"/>
                </a:lnTo>
                <a:lnTo>
                  <a:pt x="0" y="336"/>
                </a:lnTo>
                <a:lnTo>
                  <a:pt x="0" y="331"/>
                </a:lnTo>
                <a:lnTo>
                  <a:pt x="0" y="319"/>
                </a:lnTo>
                <a:lnTo>
                  <a:pt x="0" y="306"/>
                </a:lnTo>
                <a:lnTo>
                  <a:pt x="0" y="293"/>
                </a:lnTo>
                <a:lnTo>
                  <a:pt x="0" y="281"/>
                </a:lnTo>
                <a:lnTo>
                  <a:pt x="0" y="273"/>
                </a:lnTo>
                <a:lnTo>
                  <a:pt x="0" y="260"/>
                </a:lnTo>
                <a:lnTo>
                  <a:pt x="0" y="244"/>
                </a:lnTo>
                <a:lnTo>
                  <a:pt x="0" y="228"/>
                </a:lnTo>
                <a:lnTo>
                  <a:pt x="0" y="218"/>
                </a:lnTo>
                <a:lnTo>
                  <a:pt x="0" y="215"/>
                </a:lnTo>
                <a:lnTo>
                  <a:pt x="0" y="208"/>
                </a:lnTo>
                <a:lnTo>
                  <a:pt x="0" y="195"/>
                </a:lnTo>
                <a:lnTo>
                  <a:pt x="0" y="186"/>
                </a:lnTo>
                <a:lnTo>
                  <a:pt x="0" y="170"/>
                </a:lnTo>
                <a:lnTo>
                  <a:pt x="0" y="157"/>
                </a:lnTo>
                <a:lnTo>
                  <a:pt x="0" y="150"/>
                </a:lnTo>
                <a:lnTo>
                  <a:pt x="0" y="147"/>
                </a:lnTo>
                <a:lnTo>
                  <a:pt x="0" y="142"/>
                </a:lnTo>
                <a:lnTo>
                  <a:pt x="0" y="136"/>
                </a:lnTo>
                <a:lnTo>
                  <a:pt x="0" y="133"/>
                </a:lnTo>
                <a:lnTo>
                  <a:pt x="0" y="131"/>
                </a:lnTo>
                <a:lnTo>
                  <a:pt x="0" y="112"/>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 name="Freeform 191"/>
          <p:cNvSpPr>
            <a:spLocks/>
          </p:cNvSpPr>
          <p:nvPr/>
        </p:nvSpPr>
        <p:spPr bwMode="auto">
          <a:xfrm>
            <a:off x="5357813" y="2879725"/>
            <a:ext cx="741362" cy="419100"/>
          </a:xfrm>
          <a:custGeom>
            <a:avLst/>
            <a:gdLst>
              <a:gd name="T0" fmla="*/ 2147483646 w 513"/>
              <a:gd name="T1" fmla="*/ 0 h 299"/>
              <a:gd name="T2" fmla="*/ 2147483646 w 513"/>
              <a:gd name="T3" fmla="*/ 0 h 299"/>
              <a:gd name="T4" fmla="*/ 2147483646 w 513"/>
              <a:gd name="T5" fmla="*/ 0 h 299"/>
              <a:gd name="T6" fmla="*/ 2147483646 w 513"/>
              <a:gd name="T7" fmla="*/ 0 h 299"/>
              <a:gd name="T8" fmla="*/ 2147483646 w 513"/>
              <a:gd name="T9" fmla="*/ 0 h 299"/>
              <a:gd name="T10" fmla="*/ 2147483646 w 513"/>
              <a:gd name="T11" fmla="*/ 0 h 299"/>
              <a:gd name="T12" fmla="*/ 2147483646 w 513"/>
              <a:gd name="T13" fmla="*/ 0 h 299"/>
              <a:gd name="T14" fmla="*/ 2147483646 w 513"/>
              <a:gd name="T15" fmla="*/ 0 h 299"/>
              <a:gd name="T16" fmla="*/ 2147483646 w 513"/>
              <a:gd name="T17" fmla="*/ 0 h 299"/>
              <a:gd name="T18" fmla="*/ 2147483646 w 513"/>
              <a:gd name="T19" fmla="*/ 0 h 299"/>
              <a:gd name="T20" fmla="*/ 2147483646 w 513"/>
              <a:gd name="T21" fmla="*/ 0 h 299"/>
              <a:gd name="T22" fmla="*/ 2147483646 w 513"/>
              <a:gd name="T23" fmla="*/ 0 h 299"/>
              <a:gd name="T24" fmla="*/ 2147483646 w 513"/>
              <a:gd name="T25" fmla="*/ 0 h 299"/>
              <a:gd name="T26" fmla="*/ 2147483646 w 513"/>
              <a:gd name="T27" fmla="*/ 0 h 299"/>
              <a:gd name="T28" fmla="*/ 2147483646 w 513"/>
              <a:gd name="T29" fmla="*/ 0 h 299"/>
              <a:gd name="T30" fmla="*/ 2147483646 w 513"/>
              <a:gd name="T31" fmla="*/ 0 h 299"/>
              <a:gd name="T32" fmla="*/ 2147483646 w 513"/>
              <a:gd name="T33" fmla="*/ 2147483646 h 299"/>
              <a:gd name="T34" fmla="*/ 2147483646 w 513"/>
              <a:gd name="T35" fmla="*/ 0 h 299"/>
              <a:gd name="T36" fmla="*/ 2147483646 w 513"/>
              <a:gd name="T37" fmla="*/ 0 h 299"/>
              <a:gd name="T38" fmla="*/ 2147483646 w 513"/>
              <a:gd name="T39" fmla="*/ 2147483646 h 299"/>
              <a:gd name="T40" fmla="*/ 2147483646 w 513"/>
              <a:gd name="T41" fmla="*/ 2147483646 h 299"/>
              <a:gd name="T42" fmla="*/ 2147483646 w 513"/>
              <a:gd name="T43" fmla="*/ 2147483646 h 299"/>
              <a:gd name="T44" fmla="*/ 2147483646 w 513"/>
              <a:gd name="T45" fmla="*/ 2147483646 h 299"/>
              <a:gd name="T46" fmla="*/ 2147483646 w 513"/>
              <a:gd name="T47" fmla="*/ 2147483646 h 299"/>
              <a:gd name="T48" fmla="*/ 2147483646 w 513"/>
              <a:gd name="T49" fmla="*/ 2147483646 h 299"/>
              <a:gd name="T50" fmla="*/ 2147483646 w 513"/>
              <a:gd name="T51" fmla="*/ 2147483646 h 299"/>
              <a:gd name="T52" fmla="*/ 2147483646 w 513"/>
              <a:gd name="T53" fmla="*/ 2147483646 h 299"/>
              <a:gd name="T54" fmla="*/ 2147483646 w 513"/>
              <a:gd name="T55" fmla="*/ 2147483646 h 299"/>
              <a:gd name="T56" fmla="*/ 2147483646 w 513"/>
              <a:gd name="T57" fmla="*/ 2147483646 h 299"/>
              <a:gd name="T58" fmla="*/ 2147483646 w 513"/>
              <a:gd name="T59" fmla="*/ 2147483646 h 299"/>
              <a:gd name="T60" fmla="*/ 2147483646 w 513"/>
              <a:gd name="T61" fmla="*/ 2147483646 h 299"/>
              <a:gd name="T62" fmla="*/ 2147483646 w 513"/>
              <a:gd name="T63" fmla="*/ 2147483646 h 299"/>
              <a:gd name="T64" fmla="*/ 2147483646 w 513"/>
              <a:gd name="T65" fmla="*/ 2147483646 h 299"/>
              <a:gd name="T66" fmla="*/ 2147483646 w 513"/>
              <a:gd name="T67" fmla="*/ 2147483646 h 299"/>
              <a:gd name="T68" fmla="*/ 2147483646 w 513"/>
              <a:gd name="T69" fmla="*/ 2147483646 h 299"/>
              <a:gd name="T70" fmla="*/ 2147483646 w 513"/>
              <a:gd name="T71" fmla="*/ 2147483646 h 299"/>
              <a:gd name="T72" fmla="*/ 2147483646 w 513"/>
              <a:gd name="T73" fmla="*/ 2147483646 h 299"/>
              <a:gd name="T74" fmla="*/ 2147483646 w 513"/>
              <a:gd name="T75" fmla="*/ 2147483646 h 299"/>
              <a:gd name="T76" fmla="*/ 2147483646 w 513"/>
              <a:gd name="T77" fmla="*/ 2147483646 h 299"/>
              <a:gd name="T78" fmla="*/ 2147483646 w 513"/>
              <a:gd name="T79" fmla="*/ 2147483646 h 299"/>
              <a:gd name="T80" fmla="*/ 2147483646 w 513"/>
              <a:gd name="T81" fmla="*/ 2147483646 h 299"/>
              <a:gd name="T82" fmla="*/ 2147483646 w 513"/>
              <a:gd name="T83" fmla="*/ 2147483646 h 299"/>
              <a:gd name="T84" fmla="*/ 2147483646 w 513"/>
              <a:gd name="T85" fmla="*/ 2147483646 h 299"/>
              <a:gd name="T86" fmla="*/ 2147483646 w 513"/>
              <a:gd name="T87" fmla="*/ 2147483646 h 299"/>
              <a:gd name="T88" fmla="*/ 2147483646 w 513"/>
              <a:gd name="T89" fmla="*/ 2147483646 h 299"/>
              <a:gd name="T90" fmla="*/ 2147483646 w 513"/>
              <a:gd name="T91" fmla="*/ 2147483646 h 299"/>
              <a:gd name="T92" fmla="*/ 2147483646 w 513"/>
              <a:gd name="T93" fmla="*/ 2147483646 h 299"/>
              <a:gd name="T94" fmla="*/ 2147483646 w 513"/>
              <a:gd name="T95" fmla="*/ 2147483646 h 299"/>
              <a:gd name="T96" fmla="*/ 0 w 513"/>
              <a:gd name="T97" fmla="*/ 2147483646 h 299"/>
              <a:gd name="T98" fmla="*/ 0 w 513"/>
              <a:gd name="T99" fmla="*/ 2147483646 h 299"/>
              <a:gd name="T100" fmla="*/ 0 w 513"/>
              <a:gd name="T101" fmla="*/ 2147483646 h 299"/>
              <a:gd name="T102" fmla="*/ 0 w 513"/>
              <a:gd name="T103" fmla="*/ 2147483646 h 299"/>
              <a:gd name="T104" fmla="*/ 0 w 513"/>
              <a:gd name="T105" fmla="*/ 2147483646 h 299"/>
              <a:gd name="T106" fmla="*/ 0 w 513"/>
              <a:gd name="T107" fmla="*/ 2147483646 h 299"/>
              <a:gd name="T108" fmla="*/ 0 w 513"/>
              <a:gd name="T109" fmla="*/ 2147483646 h 2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3"/>
              <a:gd name="T166" fmla="*/ 0 h 299"/>
              <a:gd name="T167" fmla="*/ 513 w 513"/>
              <a:gd name="T168" fmla="*/ 299 h 2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3" h="299">
                <a:moveTo>
                  <a:pt x="0" y="1"/>
                </a:moveTo>
                <a:lnTo>
                  <a:pt x="2" y="1"/>
                </a:lnTo>
                <a:lnTo>
                  <a:pt x="13" y="1"/>
                </a:lnTo>
                <a:lnTo>
                  <a:pt x="16" y="0"/>
                </a:lnTo>
                <a:lnTo>
                  <a:pt x="24" y="0"/>
                </a:lnTo>
                <a:lnTo>
                  <a:pt x="28" y="0"/>
                </a:lnTo>
                <a:lnTo>
                  <a:pt x="36" y="0"/>
                </a:lnTo>
                <a:lnTo>
                  <a:pt x="47" y="0"/>
                </a:lnTo>
                <a:lnTo>
                  <a:pt x="58" y="0"/>
                </a:lnTo>
                <a:lnTo>
                  <a:pt x="69" y="0"/>
                </a:lnTo>
                <a:lnTo>
                  <a:pt x="77" y="0"/>
                </a:lnTo>
                <a:lnTo>
                  <a:pt x="82" y="0"/>
                </a:lnTo>
                <a:lnTo>
                  <a:pt x="84" y="0"/>
                </a:lnTo>
                <a:lnTo>
                  <a:pt x="89" y="0"/>
                </a:lnTo>
                <a:lnTo>
                  <a:pt x="93" y="0"/>
                </a:lnTo>
                <a:lnTo>
                  <a:pt x="96" y="0"/>
                </a:lnTo>
                <a:lnTo>
                  <a:pt x="97" y="0"/>
                </a:lnTo>
                <a:lnTo>
                  <a:pt x="104" y="0"/>
                </a:lnTo>
                <a:lnTo>
                  <a:pt x="109" y="0"/>
                </a:lnTo>
                <a:lnTo>
                  <a:pt x="111" y="0"/>
                </a:lnTo>
                <a:lnTo>
                  <a:pt x="112" y="0"/>
                </a:lnTo>
                <a:lnTo>
                  <a:pt x="116" y="0"/>
                </a:lnTo>
                <a:lnTo>
                  <a:pt x="117" y="0"/>
                </a:lnTo>
                <a:lnTo>
                  <a:pt x="120" y="0"/>
                </a:lnTo>
                <a:lnTo>
                  <a:pt x="127" y="0"/>
                </a:lnTo>
                <a:lnTo>
                  <a:pt x="132" y="0"/>
                </a:lnTo>
                <a:lnTo>
                  <a:pt x="137" y="0"/>
                </a:lnTo>
                <a:lnTo>
                  <a:pt x="144" y="0"/>
                </a:lnTo>
                <a:lnTo>
                  <a:pt x="147" y="0"/>
                </a:lnTo>
                <a:lnTo>
                  <a:pt x="151" y="0"/>
                </a:lnTo>
                <a:lnTo>
                  <a:pt x="153" y="0"/>
                </a:lnTo>
                <a:lnTo>
                  <a:pt x="156" y="0"/>
                </a:lnTo>
                <a:lnTo>
                  <a:pt x="161" y="0"/>
                </a:lnTo>
                <a:lnTo>
                  <a:pt x="164" y="0"/>
                </a:lnTo>
                <a:lnTo>
                  <a:pt x="167" y="0"/>
                </a:lnTo>
                <a:lnTo>
                  <a:pt x="168" y="0"/>
                </a:lnTo>
                <a:lnTo>
                  <a:pt x="170" y="0"/>
                </a:lnTo>
                <a:lnTo>
                  <a:pt x="180" y="0"/>
                </a:lnTo>
                <a:lnTo>
                  <a:pt x="187" y="0"/>
                </a:lnTo>
                <a:lnTo>
                  <a:pt x="189" y="0"/>
                </a:lnTo>
                <a:lnTo>
                  <a:pt x="200" y="0"/>
                </a:lnTo>
                <a:lnTo>
                  <a:pt x="204" y="0"/>
                </a:lnTo>
                <a:lnTo>
                  <a:pt x="212" y="0"/>
                </a:lnTo>
                <a:lnTo>
                  <a:pt x="216" y="0"/>
                </a:lnTo>
                <a:lnTo>
                  <a:pt x="218" y="0"/>
                </a:lnTo>
                <a:lnTo>
                  <a:pt x="224" y="0"/>
                </a:lnTo>
                <a:lnTo>
                  <a:pt x="229" y="0"/>
                </a:lnTo>
                <a:lnTo>
                  <a:pt x="233" y="0"/>
                </a:lnTo>
                <a:lnTo>
                  <a:pt x="235" y="0"/>
                </a:lnTo>
                <a:lnTo>
                  <a:pt x="242" y="0"/>
                </a:lnTo>
                <a:lnTo>
                  <a:pt x="248" y="0"/>
                </a:lnTo>
                <a:lnTo>
                  <a:pt x="253" y="0"/>
                </a:lnTo>
                <a:lnTo>
                  <a:pt x="264" y="0"/>
                </a:lnTo>
                <a:lnTo>
                  <a:pt x="267" y="0"/>
                </a:lnTo>
                <a:lnTo>
                  <a:pt x="269" y="0"/>
                </a:lnTo>
                <a:lnTo>
                  <a:pt x="276" y="0"/>
                </a:lnTo>
                <a:lnTo>
                  <a:pt x="289" y="0"/>
                </a:lnTo>
                <a:lnTo>
                  <a:pt x="297" y="0"/>
                </a:lnTo>
                <a:lnTo>
                  <a:pt x="301" y="0"/>
                </a:lnTo>
                <a:lnTo>
                  <a:pt x="313" y="0"/>
                </a:lnTo>
                <a:lnTo>
                  <a:pt x="316" y="0"/>
                </a:lnTo>
                <a:lnTo>
                  <a:pt x="325" y="0"/>
                </a:lnTo>
                <a:lnTo>
                  <a:pt x="327" y="0"/>
                </a:lnTo>
                <a:lnTo>
                  <a:pt x="335" y="0"/>
                </a:lnTo>
                <a:lnTo>
                  <a:pt x="336" y="0"/>
                </a:lnTo>
                <a:lnTo>
                  <a:pt x="349" y="0"/>
                </a:lnTo>
                <a:lnTo>
                  <a:pt x="355" y="0"/>
                </a:lnTo>
                <a:lnTo>
                  <a:pt x="361" y="0"/>
                </a:lnTo>
                <a:lnTo>
                  <a:pt x="366" y="0"/>
                </a:lnTo>
                <a:lnTo>
                  <a:pt x="369" y="0"/>
                </a:lnTo>
                <a:lnTo>
                  <a:pt x="375" y="0"/>
                </a:lnTo>
                <a:lnTo>
                  <a:pt x="379" y="0"/>
                </a:lnTo>
                <a:lnTo>
                  <a:pt x="380" y="0"/>
                </a:lnTo>
                <a:lnTo>
                  <a:pt x="384" y="0"/>
                </a:lnTo>
                <a:lnTo>
                  <a:pt x="388" y="0"/>
                </a:lnTo>
                <a:lnTo>
                  <a:pt x="396" y="0"/>
                </a:lnTo>
                <a:lnTo>
                  <a:pt x="404" y="0"/>
                </a:lnTo>
                <a:lnTo>
                  <a:pt x="407" y="0"/>
                </a:lnTo>
                <a:lnTo>
                  <a:pt x="416" y="0"/>
                </a:lnTo>
                <a:lnTo>
                  <a:pt x="420" y="0"/>
                </a:lnTo>
                <a:lnTo>
                  <a:pt x="422" y="0"/>
                </a:lnTo>
                <a:lnTo>
                  <a:pt x="430" y="1"/>
                </a:lnTo>
                <a:lnTo>
                  <a:pt x="432" y="1"/>
                </a:lnTo>
                <a:lnTo>
                  <a:pt x="439" y="1"/>
                </a:lnTo>
                <a:lnTo>
                  <a:pt x="444" y="1"/>
                </a:lnTo>
                <a:lnTo>
                  <a:pt x="458" y="0"/>
                </a:lnTo>
                <a:lnTo>
                  <a:pt x="460" y="0"/>
                </a:lnTo>
                <a:lnTo>
                  <a:pt x="463" y="0"/>
                </a:lnTo>
                <a:lnTo>
                  <a:pt x="465" y="0"/>
                </a:lnTo>
                <a:lnTo>
                  <a:pt x="469" y="0"/>
                </a:lnTo>
                <a:lnTo>
                  <a:pt x="471" y="0"/>
                </a:lnTo>
                <a:lnTo>
                  <a:pt x="475" y="0"/>
                </a:lnTo>
                <a:lnTo>
                  <a:pt x="481" y="0"/>
                </a:lnTo>
                <a:lnTo>
                  <a:pt x="487" y="0"/>
                </a:lnTo>
                <a:lnTo>
                  <a:pt x="489" y="0"/>
                </a:lnTo>
                <a:lnTo>
                  <a:pt x="493" y="0"/>
                </a:lnTo>
                <a:lnTo>
                  <a:pt x="499" y="0"/>
                </a:lnTo>
                <a:lnTo>
                  <a:pt x="505" y="0"/>
                </a:lnTo>
                <a:lnTo>
                  <a:pt x="505" y="6"/>
                </a:lnTo>
                <a:lnTo>
                  <a:pt x="505" y="13"/>
                </a:lnTo>
                <a:lnTo>
                  <a:pt x="505" y="15"/>
                </a:lnTo>
                <a:lnTo>
                  <a:pt x="505" y="19"/>
                </a:lnTo>
                <a:lnTo>
                  <a:pt x="505" y="22"/>
                </a:lnTo>
                <a:lnTo>
                  <a:pt x="505" y="26"/>
                </a:lnTo>
                <a:lnTo>
                  <a:pt x="505" y="29"/>
                </a:lnTo>
                <a:lnTo>
                  <a:pt x="505" y="38"/>
                </a:lnTo>
                <a:lnTo>
                  <a:pt x="505" y="44"/>
                </a:lnTo>
                <a:lnTo>
                  <a:pt x="505" y="45"/>
                </a:lnTo>
                <a:lnTo>
                  <a:pt x="506" y="57"/>
                </a:lnTo>
                <a:lnTo>
                  <a:pt x="506" y="72"/>
                </a:lnTo>
                <a:lnTo>
                  <a:pt x="505" y="80"/>
                </a:lnTo>
                <a:lnTo>
                  <a:pt x="505" y="87"/>
                </a:lnTo>
                <a:lnTo>
                  <a:pt x="505" y="94"/>
                </a:lnTo>
                <a:lnTo>
                  <a:pt x="506" y="101"/>
                </a:lnTo>
                <a:lnTo>
                  <a:pt x="506" y="114"/>
                </a:lnTo>
                <a:lnTo>
                  <a:pt x="506" y="115"/>
                </a:lnTo>
                <a:lnTo>
                  <a:pt x="505" y="124"/>
                </a:lnTo>
                <a:lnTo>
                  <a:pt x="505" y="126"/>
                </a:lnTo>
                <a:lnTo>
                  <a:pt x="505" y="130"/>
                </a:lnTo>
                <a:lnTo>
                  <a:pt x="505" y="137"/>
                </a:lnTo>
                <a:lnTo>
                  <a:pt x="505" y="140"/>
                </a:lnTo>
                <a:lnTo>
                  <a:pt x="505" y="149"/>
                </a:lnTo>
                <a:lnTo>
                  <a:pt x="505" y="162"/>
                </a:lnTo>
                <a:lnTo>
                  <a:pt x="505" y="173"/>
                </a:lnTo>
                <a:lnTo>
                  <a:pt x="505" y="185"/>
                </a:lnTo>
                <a:lnTo>
                  <a:pt x="505" y="198"/>
                </a:lnTo>
                <a:lnTo>
                  <a:pt x="505" y="201"/>
                </a:lnTo>
                <a:lnTo>
                  <a:pt x="505" y="211"/>
                </a:lnTo>
                <a:lnTo>
                  <a:pt x="505" y="220"/>
                </a:lnTo>
                <a:lnTo>
                  <a:pt x="506" y="223"/>
                </a:lnTo>
                <a:lnTo>
                  <a:pt x="510" y="224"/>
                </a:lnTo>
                <a:lnTo>
                  <a:pt x="512" y="226"/>
                </a:lnTo>
                <a:lnTo>
                  <a:pt x="512" y="230"/>
                </a:lnTo>
                <a:lnTo>
                  <a:pt x="510" y="235"/>
                </a:lnTo>
                <a:lnTo>
                  <a:pt x="510" y="248"/>
                </a:lnTo>
                <a:lnTo>
                  <a:pt x="510" y="260"/>
                </a:lnTo>
                <a:lnTo>
                  <a:pt x="510" y="273"/>
                </a:lnTo>
                <a:lnTo>
                  <a:pt x="512" y="278"/>
                </a:lnTo>
                <a:lnTo>
                  <a:pt x="512" y="285"/>
                </a:lnTo>
                <a:lnTo>
                  <a:pt x="512" y="292"/>
                </a:lnTo>
                <a:lnTo>
                  <a:pt x="512" y="294"/>
                </a:lnTo>
                <a:lnTo>
                  <a:pt x="512" y="296"/>
                </a:lnTo>
                <a:lnTo>
                  <a:pt x="504" y="298"/>
                </a:lnTo>
                <a:lnTo>
                  <a:pt x="499" y="298"/>
                </a:lnTo>
                <a:lnTo>
                  <a:pt x="494" y="298"/>
                </a:lnTo>
                <a:lnTo>
                  <a:pt x="487" y="298"/>
                </a:lnTo>
                <a:lnTo>
                  <a:pt x="485" y="298"/>
                </a:lnTo>
                <a:lnTo>
                  <a:pt x="482" y="298"/>
                </a:lnTo>
                <a:lnTo>
                  <a:pt x="478" y="298"/>
                </a:lnTo>
                <a:lnTo>
                  <a:pt x="475" y="298"/>
                </a:lnTo>
                <a:lnTo>
                  <a:pt x="463" y="298"/>
                </a:lnTo>
                <a:lnTo>
                  <a:pt x="460" y="298"/>
                </a:lnTo>
                <a:lnTo>
                  <a:pt x="451" y="298"/>
                </a:lnTo>
                <a:lnTo>
                  <a:pt x="447" y="298"/>
                </a:lnTo>
                <a:lnTo>
                  <a:pt x="445" y="298"/>
                </a:lnTo>
                <a:lnTo>
                  <a:pt x="439" y="298"/>
                </a:lnTo>
                <a:lnTo>
                  <a:pt x="437" y="298"/>
                </a:lnTo>
                <a:lnTo>
                  <a:pt x="434" y="298"/>
                </a:lnTo>
                <a:lnTo>
                  <a:pt x="433" y="298"/>
                </a:lnTo>
                <a:lnTo>
                  <a:pt x="431" y="298"/>
                </a:lnTo>
                <a:lnTo>
                  <a:pt x="428" y="298"/>
                </a:lnTo>
                <a:lnTo>
                  <a:pt x="416" y="298"/>
                </a:lnTo>
                <a:lnTo>
                  <a:pt x="409" y="298"/>
                </a:lnTo>
                <a:lnTo>
                  <a:pt x="404" y="296"/>
                </a:lnTo>
                <a:lnTo>
                  <a:pt x="391" y="296"/>
                </a:lnTo>
                <a:lnTo>
                  <a:pt x="389" y="296"/>
                </a:lnTo>
                <a:lnTo>
                  <a:pt x="387" y="296"/>
                </a:lnTo>
                <a:lnTo>
                  <a:pt x="378" y="296"/>
                </a:lnTo>
                <a:lnTo>
                  <a:pt x="372" y="296"/>
                </a:lnTo>
                <a:lnTo>
                  <a:pt x="367" y="296"/>
                </a:lnTo>
                <a:lnTo>
                  <a:pt x="363" y="296"/>
                </a:lnTo>
                <a:lnTo>
                  <a:pt x="362" y="296"/>
                </a:lnTo>
                <a:lnTo>
                  <a:pt x="355" y="296"/>
                </a:lnTo>
                <a:lnTo>
                  <a:pt x="350" y="296"/>
                </a:lnTo>
                <a:lnTo>
                  <a:pt x="343" y="296"/>
                </a:lnTo>
                <a:lnTo>
                  <a:pt x="342" y="296"/>
                </a:lnTo>
                <a:lnTo>
                  <a:pt x="338" y="296"/>
                </a:lnTo>
                <a:lnTo>
                  <a:pt x="331" y="296"/>
                </a:lnTo>
                <a:lnTo>
                  <a:pt x="329" y="296"/>
                </a:lnTo>
                <a:lnTo>
                  <a:pt x="325" y="296"/>
                </a:lnTo>
                <a:lnTo>
                  <a:pt x="321" y="296"/>
                </a:lnTo>
                <a:lnTo>
                  <a:pt x="316" y="296"/>
                </a:lnTo>
                <a:lnTo>
                  <a:pt x="313" y="296"/>
                </a:lnTo>
                <a:lnTo>
                  <a:pt x="307" y="296"/>
                </a:lnTo>
                <a:lnTo>
                  <a:pt x="301" y="296"/>
                </a:lnTo>
                <a:lnTo>
                  <a:pt x="299" y="296"/>
                </a:lnTo>
                <a:lnTo>
                  <a:pt x="295" y="296"/>
                </a:lnTo>
                <a:lnTo>
                  <a:pt x="289" y="296"/>
                </a:lnTo>
                <a:lnTo>
                  <a:pt x="286" y="296"/>
                </a:lnTo>
                <a:lnTo>
                  <a:pt x="284" y="296"/>
                </a:lnTo>
                <a:lnTo>
                  <a:pt x="277" y="296"/>
                </a:lnTo>
                <a:lnTo>
                  <a:pt x="271" y="296"/>
                </a:lnTo>
                <a:lnTo>
                  <a:pt x="259" y="296"/>
                </a:lnTo>
                <a:lnTo>
                  <a:pt x="255" y="296"/>
                </a:lnTo>
                <a:lnTo>
                  <a:pt x="247" y="296"/>
                </a:lnTo>
                <a:lnTo>
                  <a:pt x="245" y="296"/>
                </a:lnTo>
                <a:lnTo>
                  <a:pt x="241" y="296"/>
                </a:lnTo>
                <a:lnTo>
                  <a:pt x="240" y="296"/>
                </a:lnTo>
                <a:lnTo>
                  <a:pt x="235" y="296"/>
                </a:lnTo>
                <a:lnTo>
                  <a:pt x="232" y="296"/>
                </a:lnTo>
                <a:lnTo>
                  <a:pt x="227" y="296"/>
                </a:lnTo>
                <a:lnTo>
                  <a:pt x="225" y="296"/>
                </a:lnTo>
                <a:lnTo>
                  <a:pt x="224" y="296"/>
                </a:lnTo>
                <a:lnTo>
                  <a:pt x="220" y="296"/>
                </a:lnTo>
                <a:lnTo>
                  <a:pt x="216" y="296"/>
                </a:lnTo>
                <a:lnTo>
                  <a:pt x="212" y="296"/>
                </a:lnTo>
                <a:lnTo>
                  <a:pt x="200" y="296"/>
                </a:lnTo>
                <a:lnTo>
                  <a:pt x="188" y="296"/>
                </a:lnTo>
                <a:lnTo>
                  <a:pt x="186" y="296"/>
                </a:lnTo>
                <a:lnTo>
                  <a:pt x="181" y="296"/>
                </a:lnTo>
                <a:lnTo>
                  <a:pt x="178" y="296"/>
                </a:lnTo>
                <a:lnTo>
                  <a:pt x="175" y="296"/>
                </a:lnTo>
                <a:lnTo>
                  <a:pt x="171" y="296"/>
                </a:lnTo>
                <a:lnTo>
                  <a:pt x="161" y="296"/>
                </a:lnTo>
                <a:lnTo>
                  <a:pt x="157" y="296"/>
                </a:lnTo>
                <a:lnTo>
                  <a:pt x="154" y="296"/>
                </a:lnTo>
                <a:lnTo>
                  <a:pt x="149" y="296"/>
                </a:lnTo>
                <a:lnTo>
                  <a:pt x="145" y="296"/>
                </a:lnTo>
                <a:lnTo>
                  <a:pt x="140" y="296"/>
                </a:lnTo>
                <a:lnTo>
                  <a:pt x="127" y="296"/>
                </a:lnTo>
                <a:lnTo>
                  <a:pt x="115" y="296"/>
                </a:lnTo>
                <a:lnTo>
                  <a:pt x="106" y="296"/>
                </a:lnTo>
                <a:lnTo>
                  <a:pt x="103" y="296"/>
                </a:lnTo>
                <a:lnTo>
                  <a:pt x="91" y="296"/>
                </a:lnTo>
                <a:lnTo>
                  <a:pt x="88" y="296"/>
                </a:lnTo>
                <a:lnTo>
                  <a:pt x="85" y="296"/>
                </a:lnTo>
                <a:lnTo>
                  <a:pt x="80" y="296"/>
                </a:lnTo>
                <a:lnTo>
                  <a:pt x="71" y="296"/>
                </a:lnTo>
                <a:lnTo>
                  <a:pt x="68" y="296"/>
                </a:lnTo>
                <a:lnTo>
                  <a:pt x="57" y="296"/>
                </a:lnTo>
                <a:lnTo>
                  <a:pt x="44" y="296"/>
                </a:lnTo>
                <a:lnTo>
                  <a:pt x="31" y="296"/>
                </a:lnTo>
                <a:lnTo>
                  <a:pt x="24" y="296"/>
                </a:lnTo>
                <a:lnTo>
                  <a:pt x="19" y="296"/>
                </a:lnTo>
                <a:lnTo>
                  <a:pt x="12" y="296"/>
                </a:lnTo>
                <a:lnTo>
                  <a:pt x="8" y="296"/>
                </a:lnTo>
                <a:lnTo>
                  <a:pt x="8" y="291"/>
                </a:lnTo>
                <a:lnTo>
                  <a:pt x="8" y="285"/>
                </a:lnTo>
                <a:lnTo>
                  <a:pt x="8" y="273"/>
                </a:lnTo>
                <a:lnTo>
                  <a:pt x="8" y="260"/>
                </a:lnTo>
                <a:lnTo>
                  <a:pt x="8" y="247"/>
                </a:lnTo>
                <a:lnTo>
                  <a:pt x="8" y="244"/>
                </a:lnTo>
                <a:lnTo>
                  <a:pt x="8" y="224"/>
                </a:lnTo>
                <a:lnTo>
                  <a:pt x="6" y="224"/>
                </a:lnTo>
                <a:lnTo>
                  <a:pt x="0" y="224"/>
                </a:lnTo>
                <a:lnTo>
                  <a:pt x="0" y="219"/>
                </a:lnTo>
                <a:lnTo>
                  <a:pt x="0" y="210"/>
                </a:lnTo>
                <a:lnTo>
                  <a:pt x="0" y="198"/>
                </a:lnTo>
                <a:lnTo>
                  <a:pt x="0" y="185"/>
                </a:lnTo>
                <a:lnTo>
                  <a:pt x="0" y="172"/>
                </a:lnTo>
                <a:lnTo>
                  <a:pt x="0" y="162"/>
                </a:lnTo>
                <a:lnTo>
                  <a:pt x="0" y="157"/>
                </a:lnTo>
                <a:lnTo>
                  <a:pt x="0" y="155"/>
                </a:lnTo>
                <a:lnTo>
                  <a:pt x="0" y="154"/>
                </a:lnTo>
                <a:lnTo>
                  <a:pt x="0" y="151"/>
                </a:lnTo>
                <a:lnTo>
                  <a:pt x="0" y="148"/>
                </a:lnTo>
                <a:lnTo>
                  <a:pt x="0" y="137"/>
                </a:lnTo>
                <a:lnTo>
                  <a:pt x="0" y="133"/>
                </a:lnTo>
                <a:lnTo>
                  <a:pt x="0" y="130"/>
                </a:lnTo>
                <a:lnTo>
                  <a:pt x="0" y="123"/>
                </a:lnTo>
                <a:lnTo>
                  <a:pt x="0" y="121"/>
                </a:lnTo>
                <a:lnTo>
                  <a:pt x="0" y="115"/>
                </a:lnTo>
                <a:lnTo>
                  <a:pt x="0" y="111"/>
                </a:lnTo>
                <a:lnTo>
                  <a:pt x="0" y="101"/>
                </a:lnTo>
                <a:lnTo>
                  <a:pt x="0" y="99"/>
                </a:lnTo>
                <a:lnTo>
                  <a:pt x="0" y="92"/>
                </a:lnTo>
                <a:lnTo>
                  <a:pt x="0" y="90"/>
                </a:lnTo>
                <a:lnTo>
                  <a:pt x="0" y="74"/>
                </a:lnTo>
                <a:lnTo>
                  <a:pt x="0" y="62"/>
                </a:lnTo>
                <a:lnTo>
                  <a:pt x="0" y="49"/>
                </a:lnTo>
                <a:lnTo>
                  <a:pt x="0" y="46"/>
                </a:lnTo>
                <a:lnTo>
                  <a:pt x="0" y="38"/>
                </a:lnTo>
                <a:lnTo>
                  <a:pt x="0" y="28"/>
                </a:lnTo>
                <a:lnTo>
                  <a:pt x="0" y="23"/>
                </a:lnTo>
                <a:lnTo>
                  <a:pt x="0" y="13"/>
                </a:lnTo>
                <a:lnTo>
                  <a:pt x="0"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88" name="Freeform 192" descr="Dashed downward diagonal"/>
          <p:cNvSpPr>
            <a:spLocks/>
          </p:cNvSpPr>
          <p:nvPr/>
        </p:nvSpPr>
        <p:spPr bwMode="auto">
          <a:xfrm>
            <a:off x="6097589" y="3192463"/>
            <a:ext cx="522287" cy="836612"/>
          </a:xfrm>
          <a:custGeom>
            <a:avLst/>
            <a:gdLst>
              <a:gd name="T0" fmla="*/ 2147483646 w 363"/>
              <a:gd name="T1" fmla="*/ 2147483646 h 597"/>
              <a:gd name="T2" fmla="*/ 2147483646 w 363"/>
              <a:gd name="T3" fmla="*/ 2147483646 h 597"/>
              <a:gd name="T4" fmla="*/ 2147483646 w 363"/>
              <a:gd name="T5" fmla="*/ 2147483646 h 597"/>
              <a:gd name="T6" fmla="*/ 2147483646 w 363"/>
              <a:gd name="T7" fmla="*/ 2147483646 h 597"/>
              <a:gd name="T8" fmla="*/ 2147483646 w 363"/>
              <a:gd name="T9" fmla="*/ 2147483646 h 597"/>
              <a:gd name="T10" fmla="*/ 2147483646 w 363"/>
              <a:gd name="T11" fmla="*/ 2147483646 h 597"/>
              <a:gd name="T12" fmla="*/ 2147483646 w 363"/>
              <a:gd name="T13" fmla="*/ 2147483646 h 597"/>
              <a:gd name="T14" fmla="*/ 2147483646 w 363"/>
              <a:gd name="T15" fmla="*/ 2147483646 h 597"/>
              <a:gd name="T16" fmla="*/ 2147483646 w 363"/>
              <a:gd name="T17" fmla="*/ 2147483646 h 597"/>
              <a:gd name="T18" fmla="*/ 2147483646 w 363"/>
              <a:gd name="T19" fmla="*/ 2147483646 h 597"/>
              <a:gd name="T20" fmla="*/ 2147483646 w 363"/>
              <a:gd name="T21" fmla="*/ 2147483646 h 597"/>
              <a:gd name="T22" fmla="*/ 2147483646 w 363"/>
              <a:gd name="T23" fmla="*/ 2147483646 h 597"/>
              <a:gd name="T24" fmla="*/ 2147483646 w 363"/>
              <a:gd name="T25" fmla="*/ 2147483646 h 597"/>
              <a:gd name="T26" fmla="*/ 2147483646 w 363"/>
              <a:gd name="T27" fmla="*/ 2147483646 h 597"/>
              <a:gd name="T28" fmla="*/ 2147483646 w 363"/>
              <a:gd name="T29" fmla="*/ 2147483646 h 597"/>
              <a:gd name="T30" fmla="*/ 2147483646 w 363"/>
              <a:gd name="T31" fmla="*/ 2147483646 h 597"/>
              <a:gd name="T32" fmla="*/ 2147483646 w 363"/>
              <a:gd name="T33" fmla="*/ 2147483646 h 597"/>
              <a:gd name="T34" fmla="*/ 2147483646 w 363"/>
              <a:gd name="T35" fmla="*/ 2147483646 h 597"/>
              <a:gd name="T36" fmla="*/ 2147483646 w 363"/>
              <a:gd name="T37" fmla="*/ 2147483646 h 597"/>
              <a:gd name="T38" fmla="*/ 2147483646 w 363"/>
              <a:gd name="T39" fmla="*/ 2147483646 h 597"/>
              <a:gd name="T40" fmla="*/ 2147483646 w 363"/>
              <a:gd name="T41" fmla="*/ 2147483646 h 597"/>
              <a:gd name="T42" fmla="*/ 2147483646 w 363"/>
              <a:gd name="T43" fmla="*/ 2147483646 h 597"/>
              <a:gd name="T44" fmla="*/ 2147483646 w 363"/>
              <a:gd name="T45" fmla="*/ 2147483646 h 597"/>
              <a:gd name="T46" fmla="*/ 2147483646 w 363"/>
              <a:gd name="T47" fmla="*/ 2147483646 h 597"/>
              <a:gd name="T48" fmla="*/ 2147483646 w 363"/>
              <a:gd name="T49" fmla="*/ 2147483646 h 597"/>
              <a:gd name="T50" fmla="*/ 2147483646 w 363"/>
              <a:gd name="T51" fmla="*/ 2147483646 h 597"/>
              <a:gd name="T52" fmla="*/ 2147483646 w 363"/>
              <a:gd name="T53" fmla="*/ 2147483646 h 597"/>
              <a:gd name="T54" fmla="*/ 2147483646 w 363"/>
              <a:gd name="T55" fmla="*/ 2147483646 h 597"/>
              <a:gd name="T56" fmla="*/ 2147483646 w 363"/>
              <a:gd name="T57" fmla="*/ 2147483646 h 597"/>
              <a:gd name="T58" fmla="*/ 2147483646 w 363"/>
              <a:gd name="T59" fmla="*/ 2147483646 h 597"/>
              <a:gd name="T60" fmla="*/ 2147483646 w 363"/>
              <a:gd name="T61" fmla="*/ 2147483646 h 597"/>
              <a:gd name="T62" fmla="*/ 2147483646 w 363"/>
              <a:gd name="T63" fmla="*/ 2147483646 h 597"/>
              <a:gd name="T64" fmla="*/ 2147483646 w 363"/>
              <a:gd name="T65" fmla="*/ 2147483646 h 597"/>
              <a:gd name="T66" fmla="*/ 2147483646 w 363"/>
              <a:gd name="T67" fmla="*/ 2147483646 h 597"/>
              <a:gd name="T68" fmla="*/ 2147483646 w 363"/>
              <a:gd name="T69" fmla="*/ 2147483646 h 597"/>
              <a:gd name="T70" fmla="*/ 2147483646 w 363"/>
              <a:gd name="T71" fmla="*/ 2147483646 h 597"/>
              <a:gd name="T72" fmla="*/ 2147483646 w 363"/>
              <a:gd name="T73" fmla="*/ 2147483646 h 597"/>
              <a:gd name="T74" fmla="*/ 2147483646 w 363"/>
              <a:gd name="T75" fmla="*/ 2147483646 h 597"/>
              <a:gd name="T76" fmla="*/ 2147483646 w 363"/>
              <a:gd name="T77" fmla="*/ 2147483646 h 597"/>
              <a:gd name="T78" fmla="*/ 2147483646 w 363"/>
              <a:gd name="T79" fmla="*/ 2147483646 h 597"/>
              <a:gd name="T80" fmla="*/ 2147483646 w 363"/>
              <a:gd name="T81" fmla="*/ 2147483646 h 597"/>
              <a:gd name="T82" fmla="*/ 2147483646 w 363"/>
              <a:gd name="T83" fmla="*/ 2147483646 h 597"/>
              <a:gd name="T84" fmla="*/ 2147483646 w 363"/>
              <a:gd name="T85" fmla="*/ 2147483646 h 597"/>
              <a:gd name="T86" fmla="*/ 2147483646 w 363"/>
              <a:gd name="T87" fmla="*/ 2147483646 h 597"/>
              <a:gd name="T88" fmla="*/ 2147483646 w 363"/>
              <a:gd name="T89" fmla="*/ 2147483646 h 597"/>
              <a:gd name="T90" fmla="*/ 2147483646 w 363"/>
              <a:gd name="T91" fmla="*/ 2147483646 h 597"/>
              <a:gd name="T92" fmla="*/ 2147483646 w 363"/>
              <a:gd name="T93" fmla="*/ 2147483646 h 597"/>
              <a:gd name="T94" fmla="*/ 0 w 363"/>
              <a:gd name="T95" fmla="*/ 2147483646 h 597"/>
              <a:gd name="T96" fmla="*/ 0 w 363"/>
              <a:gd name="T97" fmla="*/ 2147483646 h 597"/>
              <a:gd name="T98" fmla="*/ 2147483646 w 363"/>
              <a:gd name="T99" fmla="*/ 2147483646 h 597"/>
              <a:gd name="T100" fmla="*/ 2147483646 w 363"/>
              <a:gd name="T101" fmla="*/ 2147483646 h 597"/>
              <a:gd name="T102" fmla="*/ 2147483646 w 363"/>
              <a:gd name="T103" fmla="*/ 2147483646 h 597"/>
              <a:gd name="T104" fmla="*/ 2147483646 w 363"/>
              <a:gd name="T105" fmla="*/ 2147483646 h 597"/>
              <a:gd name="T106" fmla="*/ 2147483646 w 363"/>
              <a:gd name="T107" fmla="*/ 2147483646 h 5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597"/>
              <a:gd name="T164" fmla="*/ 363 w 363"/>
              <a:gd name="T165" fmla="*/ 597 h 5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597">
                <a:moveTo>
                  <a:pt x="0" y="1"/>
                </a:moveTo>
                <a:lnTo>
                  <a:pt x="4" y="1"/>
                </a:lnTo>
                <a:lnTo>
                  <a:pt x="6" y="1"/>
                </a:lnTo>
                <a:lnTo>
                  <a:pt x="9" y="1"/>
                </a:lnTo>
                <a:lnTo>
                  <a:pt x="12" y="1"/>
                </a:lnTo>
                <a:lnTo>
                  <a:pt x="18" y="1"/>
                </a:lnTo>
                <a:lnTo>
                  <a:pt x="24" y="1"/>
                </a:lnTo>
                <a:lnTo>
                  <a:pt x="27" y="1"/>
                </a:lnTo>
                <a:lnTo>
                  <a:pt x="30" y="1"/>
                </a:lnTo>
                <a:lnTo>
                  <a:pt x="34" y="1"/>
                </a:lnTo>
                <a:lnTo>
                  <a:pt x="35" y="1"/>
                </a:lnTo>
                <a:lnTo>
                  <a:pt x="36" y="1"/>
                </a:lnTo>
                <a:lnTo>
                  <a:pt x="39" y="1"/>
                </a:lnTo>
                <a:lnTo>
                  <a:pt x="42" y="1"/>
                </a:lnTo>
                <a:lnTo>
                  <a:pt x="48" y="1"/>
                </a:lnTo>
                <a:lnTo>
                  <a:pt x="51" y="1"/>
                </a:lnTo>
                <a:lnTo>
                  <a:pt x="57" y="1"/>
                </a:lnTo>
                <a:lnTo>
                  <a:pt x="62" y="1"/>
                </a:lnTo>
                <a:lnTo>
                  <a:pt x="67" y="1"/>
                </a:lnTo>
                <a:lnTo>
                  <a:pt x="72" y="1"/>
                </a:lnTo>
                <a:lnTo>
                  <a:pt x="79" y="1"/>
                </a:lnTo>
                <a:lnTo>
                  <a:pt x="84" y="1"/>
                </a:lnTo>
                <a:lnTo>
                  <a:pt x="86" y="1"/>
                </a:lnTo>
                <a:lnTo>
                  <a:pt x="88" y="1"/>
                </a:lnTo>
                <a:lnTo>
                  <a:pt x="91" y="1"/>
                </a:lnTo>
                <a:lnTo>
                  <a:pt x="94" y="1"/>
                </a:lnTo>
                <a:lnTo>
                  <a:pt x="96" y="1"/>
                </a:lnTo>
                <a:lnTo>
                  <a:pt x="100" y="1"/>
                </a:lnTo>
                <a:lnTo>
                  <a:pt x="108" y="1"/>
                </a:lnTo>
                <a:lnTo>
                  <a:pt x="115" y="1"/>
                </a:lnTo>
                <a:lnTo>
                  <a:pt x="119" y="1"/>
                </a:lnTo>
                <a:lnTo>
                  <a:pt x="127" y="1"/>
                </a:lnTo>
                <a:lnTo>
                  <a:pt x="129" y="1"/>
                </a:lnTo>
                <a:lnTo>
                  <a:pt x="132" y="1"/>
                </a:lnTo>
                <a:lnTo>
                  <a:pt x="140" y="1"/>
                </a:lnTo>
                <a:lnTo>
                  <a:pt x="160" y="1"/>
                </a:lnTo>
                <a:lnTo>
                  <a:pt x="163" y="1"/>
                </a:lnTo>
                <a:lnTo>
                  <a:pt x="167" y="1"/>
                </a:lnTo>
                <a:lnTo>
                  <a:pt x="169" y="1"/>
                </a:lnTo>
                <a:lnTo>
                  <a:pt x="172" y="1"/>
                </a:lnTo>
                <a:lnTo>
                  <a:pt x="181" y="1"/>
                </a:lnTo>
                <a:lnTo>
                  <a:pt x="193" y="1"/>
                </a:lnTo>
                <a:lnTo>
                  <a:pt x="211" y="0"/>
                </a:lnTo>
                <a:lnTo>
                  <a:pt x="214" y="1"/>
                </a:lnTo>
                <a:lnTo>
                  <a:pt x="214" y="9"/>
                </a:lnTo>
                <a:lnTo>
                  <a:pt x="215" y="16"/>
                </a:lnTo>
                <a:lnTo>
                  <a:pt x="215" y="23"/>
                </a:lnTo>
                <a:lnTo>
                  <a:pt x="215" y="27"/>
                </a:lnTo>
                <a:lnTo>
                  <a:pt x="215" y="32"/>
                </a:lnTo>
                <a:lnTo>
                  <a:pt x="215" y="38"/>
                </a:lnTo>
                <a:lnTo>
                  <a:pt x="215" y="43"/>
                </a:lnTo>
                <a:lnTo>
                  <a:pt x="215" y="50"/>
                </a:lnTo>
                <a:lnTo>
                  <a:pt x="215" y="56"/>
                </a:lnTo>
                <a:lnTo>
                  <a:pt x="215" y="61"/>
                </a:lnTo>
                <a:lnTo>
                  <a:pt x="215" y="74"/>
                </a:lnTo>
                <a:lnTo>
                  <a:pt x="215" y="80"/>
                </a:lnTo>
                <a:lnTo>
                  <a:pt x="215" y="81"/>
                </a:lnTo>
                <a:lnTo>
                  <a:pt x="215" y="87"/>
                </a:lnTo>
                <a:lnTo>
                  <a:pt x="215" y="98"/>
                </a:lnTo>
                <a:lnTo>
                  <a:pt x="215" y="107"/>
                </a:lnTo>
                <a:lnTo>
                  <a:pt x="215" y="114"/>
                </a:lnTo>
                <a:lnTo>
                  <a:pt x="215" y="120"/>
                </a:lnTo>
                <a:lnTo>
                  <a:pt x="215" y="125"/>
                </a:lnTo>
                <a:lnTo>
                  <a:pt x="215" y="130"/>
                </a:lnTo>
                <a:lnTo>
                  <a:pt x="215" y="137"/>
                </a:lnTo>
                <a:lnTo>
                  <a:pt x="215" y="149"/>
                </a:lnTo>
                <a:lnTo>
                  <a:pt x="217" y="149"/>
                </a:lnTo>
                <a:lnTo>
                  <a:pt x="227" y="149"/>
                </a:lnTo>
                <a:lnTo>
                  <a:pt x="233" y="149"/>
                </a:lnTo>
                <a:lnTo>
                  <a:pt x="239" y="149"/>
                </a:lnTo>
                <a:lnTo>
                  <a:pt x="243" y="149"/>
                </a:lnTo>
                <a:lnTo>
                  <a:pt x="251" y="149"/>
                </a:lnTo>
                <a:lnTo>
                  <a:pt x="258" y="149"/>
                </a:lnTo>
                <a:lnTo>
                  <a:pt x="264" y="149"/>
                </a:lnTo>
                <a:lnTo>
                  <a:pt x="275" y="149"/>
                </a:lnTo>
                <a:lnTo>
                  <a:pt x="287" y="149"/>
                </a:lnTo>
                <a:lnTo>
                  <a:pt x="299" y="149"/>
                </a:lnTo>
                <a:lnTo>
                  <a:pt x="310" y="149"/>
                </a:lnTo>
                <a:lnTo>
                  <a:pt x="311" y="149"/>
                </a:lnTo>
                <a:lnTo>
                  <a:pt x="328" y="149"/>
                </a:lnTo>
                <a:lnTo>
                  <a:pt x="334" y="148"/>
                </a:lnTo>
                <a:lnTo>
                  <a:pt x="346" y="148"/>
                </a:lnTo>
                <a:lnTo>
                  <a:pt x="353" y="148"/>
                </a:lnTo>
                <a:lnTo>
                  <a:pt x="355" y="148"/>
                </a:lnTo>
                <a:lnTo>
                  <a:pt x="358" y="148"/>
                </a:lnTo>
                <a:lnTo>
                  <a:pt x="358" y="160"/>
                </a:lnTo>
                <a:lnTo>
                  <a:pt x="359" y="174"/>
                </a:lnTo>
                <a:lnTo>
                  <a:pt x="359" y="179"/>
                </a:lnTo>
                <a:lnTo>
                  <a:pt x="359" y="186"/>
                </a:lnTo>
                <a:lnTo>
                  <a:pt x="359" y="198"/>
                </a:lnTo>
                <a:lnTo>
                  <a:pt x="359" y="210"/>
                </a:lnTo>
                <a:lnTo>
                  <a:pt x="359" y="226"/>
                </a:lnTo>
                <a:lnTo>
                  <a:pt x="359" y="228"/>
                </a:lnTo>
                <a:lnTo>
                  <a:pt x="359" y="233"/>
                </a:lnTo>
                <a:lnTo>
                  <a:pt x="359" y="235"/>
                </a:lnTo>
                <a:lnTo>
                  <a:pt x="359" y="247"/>
                </a:lnTo>
                <a:lnTo>
                  <a:pt x="359" y="248"/>
                </a:lnTo>
                <a:lnTo>
                  <a:pt x="359" y="257"/>
                </a:lnTo>
                <a:lnTo>
                  <a:pt x="359" y="259"/>
                </a:lnTo>
                <a:lnTo>
                  <a:pt x="359" y="273"/>
                </a:lnTo>
                <a:lnTo>
                  <a:pt x="359" y="285"/>
                </a:lnTo>
                <a:lnTo>
                  <a:pt x="359" y="298"/>
                </a:lnTo>
                <a:lnTo>
                  <a:pt x="362" y="298"/>
                </a:lnTo>
                <a:lnTo>
                  <a:pt x="362" y="304"/>
                </a:lnTo>
                <a:lnTo>
                  <a:pt x="362" y="310"/>
                </a:lnTo>
                <a:lnTo>
                  <a:pt x="362" y="319"/>
                </a:lnTo>
                <a:lnTo>
                  <a:pt x="362" y="321"/>
                </a:lnTo>
                <a:lnTo>
                  <a:pt x="362" y="347"/>
                </a:lnTo>
                <a:lnTo>
                  <a:pt x="362" y="360"/>
                </a:lnTo>
                <a:lnTo>
                  <a:pt x="362" y="372"/>
                </a:lnTo>
                <a:lnTo>
                  <a:pt x="362" y="384"/>
                </a:lnTo>
                <a:lnTo>
                  <a:pt x="362" y="387"/>
                </a:lnTo>
                <a:lnTo>
                  <a:pt x="362" y="395"/>
                </a:lnTo>
                <a:lnTo>
                  <a:pt x="360" y="397"/>
                </a:lnTo>
                <a:lnTo>
                  <a:pt x="360" y="398"/>
                </a:lnTo>
                <a:lnTo>
                  <a:pt x="360" y="402"/>
                </a:lnTo>
                <a:lnTo>
                  <a:pt x="360" y="404"/>
                </a:lnTo>
                <a:lnTo>
                  <a:pt x="360" y="405"/>
                </a:lnTo>
                <a:lnTo>
                  <a:pt x="360" y="410"/>
                </a:lnTo>
                <a:lnTo>
                  <a:pt x="360" y="412"/>
                </a:lnTo>
                <a:lnTo>
                  <a:pt x="360" y="416"/>
                </a:lnTo>
                <a:lnTo>
                  <a:pt x="360" y="422"/>
                </a:lnTo>
                <a:lnTo>
                  <a:pt x="360" y="433"/>
                </a:lnTo>
                <a:lnTo>
                  <a:pt x="360" y="435"/>
                </a:lnTo>
                <a:lnTo>
                  <a:pt x="360" y="444"/>
                </a:lnTo>
                <a:lnTo>
                  <a:pt x="360" y="446"/>
                </a:lnTo>
                <a:lnTo>
                  <a:pt x="360" y="460"/>
                </a:lnTo>
                <a:lnTo>
                  <a:pt x="360" y="463"/>
                </a:lnTo>
                <a:lnTo>
                  <a:pt x="360" y="464"/>
                </a:lnTo>
                <a:lnTo>
                  <a:pt x="360" y="471"/>
                </a:lnTo>
                <a:lnTo>
                  <a:pt x="360" y="474"/>
                </a:lnTo>
                <a:lnTo>
                  <a:pt x="360" y="480"/>
                </a:lnTo>
                <a:lnTo>
                  <a:pt x="360" y="484"/>
                </a:lnTo>
                <a:lnTo>
                  <a:pt x="360" y="487"/>
                </a:lnTo>
                <a:lnTo>
                  <a:pt x="360" y="491"/>
                </a:lnTo>
                <a:lnTo>
                  <a:pt x="360" y="495"/>
                </a:lnTo>
                <a:lnTo>
                  <a:pt x="360" y="497"/>
                </a:lnTo>
                <a:lnTo>
                  <a:pt x="360" y="509"/>
                </a:lnTo>
                <a:lnTo>
                  <a:pt x="360" y="512"/>
                </a:lnTo>
                <a:lnTo>
                  <a:pt x="360" y="518"/>
                </a:lnTo>
                <a:lnTo>
                  <a:pt x="360" y="521"/>
                </a:lnTo>
                <a:lnTo>
                  <a:pt x="360" y="525"/>
                </a:lnTo>
                <a:lnTo>
                  <a:pt x="360" y="526"/>
                </a:lnTo>
                <a:lnTo>
                  <a:pt x="360" y="530"/>
                </a:lnTo>
                <a:lnTo>
                  <a:pt x="360" y="533"/>
                </a:lnTo>
                <a:lnTo>
                  <a:pt x="360" y="535"/>
                </a:lnTo>
                <a:lnTo>
                  <a:pt x="360" y="539"/>
                </a:lnTo>
                <a:lnTo>
                  <a:pt x="360" y="543"/>
                </a:lnTo>
                <a:lnTo>
                  <a:pt x="360" y="546"/>
                </a:lnTo>
                <a:lnTo>
                  <a:pt x="360" y="549"/>
                </a:lnTo>
                <a:lnTo>
                  <a:pt x="360" y="556"/>
                </a:lnTo>
                <a:lnTo>
                  <a:pt x="360" y="565"/>
                </a:lnTo>
                <a:lnTo>
                  <a:pt x="360" y="569"/>
                </a:lnTo>
                <a:lnTo>
                  <a:pt x="360" y="577"/>
                </a:lnTo>
                <a:lnTo>
                  <a:pt x="360" y="588"/>
                </a:lnTo>
                <a:lnTo>
                  <a:pt x="360" y="589"/>
                </a:lnTo>
                <a:lnTo>
                  <a:pt x="360" y="594"/>
                </a:lnTo>
                <a:lnTo>
                  <a:pt x="357" y="596"/>
                </a:lnTo>
                <a:lnTo>
                  <a:pt x="352" y="596"/>
                </a:lnTo>
                <a:lnTo>
                  <a:pt x="348" y="596"/>
                </a:lnTo>
                <a:lnTo>
                  <a:pt x="343" y="596"/>
                </a:lnTo>
                <a:lnTo>
                  <a:pt x="342" y="596"/>
                </a:lnTo>
                <a:lnTo>
                  <a:pt x="339" y="596"/>
                </a:lnTo>
                <a:lnTo>
                  <a:pt x="337" y="596"/>
                </a:lnTo>
                <a:lnTo>
                  <a:pt x="330" y="596"/>
                </a:lnTo>
                <a:lnTo>
                  <a:pt x="328" y="596"/>
                </a:lnTo>
                <a:lnTo>
                  <a:pt x="325" y="596"/>
                </a:lnTo>
                <a:lnTo>
                  <a:pt x="324" y="596"/>
                </a:lnTo>
                <a:lnTo>
                  <a:pt x="323" y="596"/>
                </a:lnTo>
                <a:lnTo>
                  <a:pt x="317" y="596"/>
                </a:lnTo>
                <a:lnTo>
                  <a:pt x="315" y="596"/>
                </a:lnTo>
                <a:lnTo>
                  <a:pt x="314" y="596"/>
                </a:lnTo>
                <a:lnTo>
                  <a:pt x="312" y="596"/>
                </a:lnTo>
                <a:lnTo>
                  <a:pt x="305" y="596"/>
                </a:lnTo>
                <a:lnTo>
                  <a:pt x="303" y="596"/>
                </a:lnTo>
                <a:lnTo>
                  <a:pt x="301" y="596"/>
                </a:lnTo>
                <a:lnTo>
                  <a:pt x="298" y="596"/>
                </a:lnTo>
                <a:lnTo>
                  <a:pt x="294" y="596"/>
                </a:lnTo>
                <a:lnTo>
                  <a:pt x="291" y="596"/>
                </a:lnTo>
                <a:lnTo>
                  <a:pt x="289" y="596"/>
                </a:lnTo>
                <a:lnTo>
                  <a:pt x="287" y="596"/>
                </a:lnTo>
                <a:lnTo>
                  <a:pt x="283" y="596"/>
                </a:lnTo>
                <a:lnTo>
                  <a:pt x="280" y="596"/>
                </a:lnTo>
                <a:lnTo>
                  <a:pt x="278" y="596"/>
                </a:lnTo>
                <a:lnTo>
                  <a:pt x="272" y="596"/>
                </a:lnTo>
                <a:lnTo>
                  <a:pt x="270" y="596"/>
                </a:lnTo>
                <a:lnTo>
                  <a:pt x="268" y="596"/>
                </a:lnTo>
                <a:lnTo>
                  <a:pt x="265" y="596"/>
                </a:lnTo>
                <a:lnTo>
                  <a:pt x="256" y="596"/>
                </a:lnTo>
                <a:lnTo>
                  <a:pt x="254" y="596"/>
                </a:lnTo>
                <a:lnTo>
                  <a:pt x="247" y="596"/>
                </a:lnTo>
                <a:lnTo>
                  <a:pt x="244" y="596"/>
                </a:lnTo>
                <a:lnTo>
                  <a:pt x="242" y="596"/>
                </a:lnTo>
                <a:lnTo>
                  <a:pt x="235" y="596"/>
                </a:lnTo>
                <a:lnTo>
                  <a:pt x="232" y="596"/>
                </a:lnTo>
                <a:lnTo>
                  <a:pt x="229" y="596"/>
                </a:lnTo>
                <a:lnTo>
                  <a:pt x="224" y="596"/>
                </a:lnTo>
                <a:lnTo>
                  <a:pt x="222" y="596"/>
                </a:lnTo>
                <a:lnTo>
                  <a:pt x="218" y="596"/>
                </a:lnTo>
                <a:lnTo>
                  <a:pt x="217" y="596"/>
                </a:lnTo>
                <a:lnTo>
                  <a:pt x="213" y="596"/>
                </a:lnTo>
                <a:lnTo>
                  <a:pt x="209" y="596"/>
                </a:lnTo>
                <a:lnTo>
                  <a:pt x="206" y="596"/>
                </a:lnTo>
                <a:lnTo>
                  <a:pt x="200" y="596"/>
                </a:lnTo>
                <a:lnTo>
                  <a:pt x="196" y="596"/>
                </a:lnTo>
                <a:lnTo>
                  <a:pt x="194" y="596"/>
                </a:lnTo>
                <a:lnTo>
                  <a:pt x="187" y="596"/>
                </a:lnTo>
                <a:lnTo>
                  <a:pt x="184" y="596"/>
                </a:lnTo>
                <a:lnTo>
                  <a:pt x="183" y="596"/>
                </a:lnTo>
                <a:lnTo>
                  <a:pt x="173" y="596"/>
                </a:lnTo>
                <a:lnTo>
                  <a:pt x="171" y="596"/>
                </a:lnTo>
                <a:lnTo>
                  <a:pt x="170" y="596"/>
                </a:lnTo>
                <a:lnTo>
                  <a:pt x="168" y="596"/>
                </a:lnTo>
                <a:lnTo>
                  <a:pt x="160" y="596"/>
                </a:lnTo>
                <a:lnTo>
                  <a:pt x="158" y="596"/>
                </a:lnTo>
                <a:lnTo>
                  <a:pt x="156" y="596"/>
                </a:lnTo>
                <a:lnTo>
                  <a:pt x="150" y="596"/>
                </a:lnTo>
                <a:lnTo>
                  <a:pt x="146" y="596"/>
                </a:lnTo>
                <a:lnTo>
                  <a:pt x="141" y="596"/>
                </a:lnTo>
                <a:lnTo>
                  <a:pt x="137" y="596"/>
                </a:lnTo>
                <a:lnTo>
                  <a:pt x="135" y="596"/>
                </a:lnTo>
                <a:lnTo>
                  <a:pt x="125" y="596"/>
                </a:lnTo>
                <a:lnTo>
                  <a:pt x="123" y="596"/>
                </a:lnTo>
                <a:lnTo>
                  <a:pt x="119" y="596"/>
                </a:lnTo>
                <a:lnTo>
                  <a:pt x="113" y="596"/>
                </a:lnTo>
                <a:lnTo>
                  <a:pt x="111" y="596"/>
                </a:lnTo>
                <a:lnTo>
                  <a:pt x="90" y="596"/>
                </a:lnTo>
                <a:lnTo>
                  <a:pt x="70" y="596"/>
                </a:lnTo>
                <a:lnTo>
                  <a:pt x="66" y="596"/>
                </a:lnTo>
                <a:lnTo>
                  <a:pt x="62" y="596"/>
                </a:lnTo>
                <a:lnTo>
                  <a:pt x="53" y="596"/>
                </a:lnTo>
                <a:lnTo>
                  <a:pt x="42" y="596"/>
                </a:lnTo>
                <a:lnTo>
                  <a:pt x="40" y="596"/>
                </a:lnTo>
                <a:lnTo>
                  <a:pt x="33" y="596"/>
                </a:lnTo>
                <a:lnTo>
                  <a:pt x="25" y="596"/>
                </a:lnTo>
                <a:lnTo>
                  <a:pt x="17" y="596"/>
                </a:lnTo>
                <a:lnTo>
                  <a:pt x="14" y="596"/>
                </a:lnTo>
                <a:lnTo>
                  <a:pt x="9" y="596"/>
                </a:lnTo>
                <a:lnTo>
                  <a:pt x="3" y="596"/>
                </a:lnTo>
                <a:lnTo>
                  <a:pt x="4" y="581"/>
                </a:lnTo>
                <a:lnTo>
                  <a:pt x="3" y="573"/>
                </a:lnTo>
                <a:lnTo>
                  <a:pt x="3" y="563"/>
                </a:lnTo>
                <a:lnTo>
                  <a:pt x="3" y="558"/>
                </a:lnTo>
                <a:lnTo>
                  <a:pt x="3" y="550"/>
                </a:lnTo>
                <a:lnTo>
                  <a:pt x="3" y="547"/>
                </a:lnTo>
                <a:lnTo>
                  <a:pt x="3" y="545"/>
                </a:lnTo>
                <a:lnTo>
                  <a:pt x="3" y="539"/>
                </a:lnTo>
                <a:lnTo>
                  <a:pt x="3" y="535"/>
                </a:lnTo>
                <a:lnTo>
                  <a:pt x="3" y="533"/>
                </a:lnTo>
                <a:lnTo>
                  <a:pt x="3" y="531"/>
                </a:lnTo>
                <a:lnTo>
                  <a:pt x="3" y="521"/>
                </a:lnTo>
                <a:lnTo>
                  <a:pt x="3" y="518"/>
                </a:lnTo>
                <a:lnTo>
                  <a:pt x="3" y="507"/>
                </a:lnTo>
                <a:lnTo>
                  <a:pt x="3" y="504"/>
                </a:lnTo>
                <a:lnTo>
                  <a:pt x="3" y="499"/>
                </a:lnTo>
                <a:lnTo>
                  <a:pt x="3" y="496"/>
                </a:lnTo>
                <a:lnTo>
                  <a:pt x="3" y="492"/>
                </a:lnTo>
                <a:lnTo>
                  <a:pt x="3" y="489"/>
                </a:lnTo>
                <a:lnTo>
                  <a:pt x="3" y="483"/>
                </a:lnTo>
                <a:lnTo>
                  <a:pt x="3" y="471"/>
                </a:lnTo>
                <a:lnTo>
                  <a:pt x="3" y="461"/>
                </a:lnTo>
                <a:lnTo>
                  <a:pt x="3" y="458"/>
                </a:lnTo>
                <a:lnTo>
                  <a:pt x="3" y="445"/>
                </a:lnTo>
                <a:lnTo>
                  <a:pt x="3" y="436"/>
                </a:lnTo>
                <a:lnTo>
                  <a:pt x="3" y="435"/>
                </a:lnTo>
                <a:lnTo>
                  <a:pt x="3" y="422"/>
                </a:lnTo>
                <a:lnTo>
                  <a:pt x="3" y="414"/>
                </a:lnTo>
                <a:lnTo>
                  <a:pt x="3" y="410"/>
                </a:lnTo>
                <a:lnTo>
                  <a:pt x="3" y="406"/>
                </a:lnTo>
                <a:lnTo>
                  <a:pt x="3" y="403"/>
                </a:lnTo>
                <a:lnTo>
                  <a:pt x="3" y="396"/>
                </a:lnTo>
                <a:lnTo>
                  <a:pt x="3" y="393"/>
                </a:lnTo>
                <a:lnTo>
                  <a:pt x="3" y="388"/>
                </a:lnTo>
                <a:lnTo>
                  <a:pt x="5" y="384"/>
                </a:lnTo>
                <a:lnTo>
                  <a:pt x="5" y="380"/>
                </a:lnTo>
                <a:lnTo>
                  <a:pt x="4" y="378"/>
                </a:lnTo>
                <a:lnTo>
                  <a:pt x="4" y="371"/>
                </a:lnTo>
                <a:lnTo>
                  <a:pt x="4" y="359"/>
                </a:lnTo>
                <a:lnTo>
                  <a:pt x="5" y="351"/>
                </a:lnTo>
                <a:lnTo>
                  <a:pt x="5" y="345"/>
                </a:lnTo>
                <a:lnTo>
                  <a:pt x="5" y="343"/>
                </a:lnTo>
                <a:lnTo>
                  <a:pt x="5" y="334"/>
                </a:lnTo>
                <a:lnTo>
                  <a:pt x="5" y="314"/>
                </a:lnTo>
                <a:lnTo>
                  <a:pt x="5" y="310"/>
                </a:lnTo>
                <a:lnTo>
                  <a:pt x="5" y="298"/>
                </a:lnTo>
                <a:lnTo>
                  <a:pt x="0" y="284"/>
                </a:lnTo>
                <a:lnTo>
                  <a:pt x="0" y="274"/>
                </a:lnTo>
                <a:lnTo>
                  <a:pt x="0" y="271"/>
                </a:lnTo>
                <a:lnTo>
                  <a:pt x="0" y="259"/>
                </a:lnTo>
                <a:lnTo>
                  <a:pt x="0" y="247"/>
                </a:lnTo>
                <a:lnTo>
                  <a:pt x="0" y="235"/>
                </a:lnTo>
                <a:lnTo>
                  <a:pt x="0" y="226"/>
                </a:lnTo>
                <a:lnTo>
                  <a:pt x="0" y="223"/>
                </a:lnTo>
                <a:lnTo>
                  <a:pt x="0" y="217"/>
                </a:lnTo>
                <a:lnTo>
                  <a:pt x="0" y="211"/>
                </a:lnTo>
                <a:lnTo>
                  <a:pt x="0" y="209"/>
                </a:lnTo>
                <a:lnTo>
                  <a:pt x="0" y="198"/>
                </a:lnTo>
                <a:lnTo>
                  <a:pt x="1" y="186"/>
                </a:lnTo>
                <a:lnTo>
                  <a:pt x="0" y="174"/>
                </a:lnTo>
                <a:lnTo>
                  <a:pt x="1" y="162"/>
                </a:lnTo>
                <a:lnTo>
                  <a:pt x="0" y="149"/>
                </a:lnTo>
                <a:lnTo>
                  <a:pt x="0" y="147"/>
                </a:lnTo>
                <a:lnTo>
                  <a:pt x="1" y="137"/>
                </a:lnTo>
                <a:lnTo>
                  <a:pt x="1" y="134"/>
                </a:lnTo>
                <a:lnTo>
                  <a:pt x="1" y="124"/>
                </a:lnTo>
                <a:lnTo>
                  <a:pt x="1" y="117"/>
                </a:lnTo>
                <a:lnTo>
                  <a:pt x="1" y="115"/>
                </a:lnTo>
                <a:lnTo>
                  <a:pt x="1" y="112"/>
                </a:lnTo>
                <a:lnTo>
                  <a:pt x="1" y="108"/>
                </a:lnTo>
                <a:lnTo>
                  <a:pt x="1" y="99"/>
                </a:lnTo>
                <a:lnTo>
                  <a:pt x="1" y="94"/>
                </a:lnTo>
                <a:lnTo>
                  <a:pt x="1" y="88"/>
                </a:lnTo>
                <a:lnTo>
                  <a:pt x="1" y="87"/>
                </a:lnTo>
                <a:lnTo>
                  <a:pt x="1" y="81"/>
                </a:lnTo>
                <a:lnTo>
                  <a:pt x="1" y="73"/>
                </a:lnTo>
                <a:lnTo>
                  <a:pt x="1" y="71"/>
                </a:lnTo>
                <a:lnTo>
                  <a:pt x="1" y="69"/>
                </a:lnTo>
                <a:lnTo>
                  <a:pt x="1" y="62"/>
                </a:lnTo>
                <a:lnTo>
                  <a:pt x="1" y="55"/>
                </a:lnTo>
                <a:lnTo>
                  <a:pt x="0" y="49"/>
                </a:lnTo>
                <a:lnTo>
                  <a:pt x="0" y="37"/>
                </a:lnTo>
                <a:lnTo>
                  <a:pt x="0" y="24"/>
                </a:lnTo>
                <a:lnTo>
                  <a:pt x="0" y="12"/>
                </a:lnTo>
                <a:lnTo>
                  <a:pt x="1" y="6"/>
                </a:lnTo>
                <a:lnTo>
                  <a:pt x="1" y="3"/>
                </a:lnTo>
                <a:lnTo>
                  <a:pt x="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9" name="Freeform 193"/>
          <p:cNvSpPr>
            <a:spLocks/>
          </p:cNvSpPr>
          <p:nvPr/>
        </p:nvSpPr>
        <p:spPr bwMode="auto">
          <a:xfrm>
            <a:off x="4748213" y="3243263"/>
            <a:ext cx="627062" cy="576262"/>
          </a:xfrm>
          <a:custGeom>
            <a:avLst/>
            <a:gdLst>
              <a:gd name="T0" fmla="*/ 2147483646 w 435"/>
              <a:gd name="T1" fmla="*/ 2147483646 h 412"/>
              <a:gd name="T2" fmla="*/ 2147483646 w 435"/>
              <a:gd name="T3" fmla="*/ 2147483646 h 412"/>
              <a:gd name="T4" fmla="*/ 2147483646 w 435"/>
              <a:gd name="T5" fmla="*/ 2147483646 h 412"/>
              <a:gd name="T6" fmla="*/ 2147483646 w 435"/>
              <a:gd name="T7" fmla="*/ 2147483646 h 412"/>
              <a:gd name="T8" fmla="*/ 2147483646 w 435"/>
              <a:gd name="T9" fmla="*/ 2147483646 h 412"/>
              <a:gd name="T10" fmla="*/ 2147483646 w 435"/>
              <a:gd name="T11" fmla="*/ 2147483646 h 412"/>
              <a:gd name="T12" fmla="*/ 2147483646 w 435"/>
              <a:gd name="T13" fmla="*/ 2147483646 h 412"/>
              <a:gd name="T14" fmla="*/ 2147483646 w 435"/>
              <a:gd name="T15" fmla="*/ 2147483646 h 412"/>
              <a:gd name="T16" fmla="*/ 2147483646 w 435"/>
              <a:gd name="T17" fmla="*/ 2147483646 h 412"/>
              <a:gd name="T18" fmla="*/ 2147483646 w 435"/>
              <a:gd name="T19" fmla="*/ 2147483646 h 412"/>
              <a:gd name="T20" fmla="*/ 2147483646 w 435"/>
              <a:gd name="T21" fmla="*/ 2147483646 h 412"/>
              <a:gd name="T22" fmla="*/ 2147483646 w 435"/>
              <a:gd name="T23" fmla="*/ 2147483646 h 412"/>
              <a:gd name="T24" fmla="*/ 2147483646 w 435"/>
              <a:gd name="T25" fmla="*/ 2147483646 h 412"/>
              <a:gd name="T26" fmla="*/ 2147483646 w 435"/>
              <a:gd name="T27" fmla="*/ 2147483646 h 412"/>
              <a:gd name="T28" fmla="*/ 2147483646 w 435"/>
              <a:gd name="T29" fmla="*/ 2147483646 h 412"/>
              <a:gd name="T30" fmla="*/ 2147483646 w 435"/>
              <a:gd name="T31" fmla="*/ 2147483646 h 412"/>
              <a:gd name="T32" fmla="*/ 2147483646 w 435"/>
              <a:gd name="T33" fmla="*/ 2147483646 h 412"/>
              <a:gd name="T34" fmla="*/ 2147483646 w 435"/>
              <a:gd name="T35" fmla="*/ 2147483646 h 412"/>
              <a:gd name="T36" fmla="*/ 2147483646 w 435"/>
              <a:gd name="T37" fmla="*/ 2147483646 h 412"/>
              <a:gd name="T38" fmla="*/ 2147483646 w 435"/>
              <a:gd name="T39" fmla="*/ 2147483646 h 412"/>
              <a:gd name="T40" fmla="*/ 2147483646 w 435"/>
              <a:gd name="T41" fmla="*/ 2147483646 h 412"/>
              <a:gd name="T42" fmla="*/ 2147483646 w 435"/>
              <a:gd name="T43" fmla="*/ 2147483646 h 412"/>
              <a:gd name="T44" fmla="*/ 2147483646 w 435"/>
              <a:gd name="T45" fmla="*/ 2147483646 h 412"/>
              <a:gd name="T46" fmla="*/ 2147483646 w 435"/>
              <a:gd name="T47" fmla="*/ 2147483646 h 412"/>
              <a:gd name="T48" fmla="*/ 2147483646 w 435"/>
              <a:gd name="T49" fmla="*/ 2147483646 h 412"/>
              <a:gd name="T50" fmla="*/ 2147483646 w 435"/>
              <a:gd name="T51" fmla="*/ 2147483646 h 412"/>
              <a:gd name="T52" fmla="*/ 0 w 435"/>
              <a:gd name="T53" fmla="*/ 2147483646 h 412"/>
              <a:gd name="T54" fmla="*/ 0 w 435"/>
              <a:gd name="T55" fmla="*/ 2147483646 h 412"/>
              <a:gd name="T56" fmla="*/ 0 w 435"/>
              <a:gd name="T57" fmla="*/ 2147483646 h 412"/>
              <a:gd name="T58" fmla="*/ 0 w 435"/>
              <a:gd name="T59" fmla="*/ 2147483646 h 412"/>
              <a:gd name="T60" fmla="*/ 0 w 435"/>
              <a:gd name="T61" fmla="*/ 2147483646 h 412"/>
              <a:gd name="T62" fmla="*/ 0 w 435"/>
              <a:gd name="T63" fmla="*/ 2147483646 h 412"/>
              <a:gd name="T64" fmla="*/ 0 w 435"/>
              <a:gd name="T65" fmla="*/ 2147483646 h 412"/>
              <a:gd name="T66" fmla="*/ 0 w 435"/>
              <a:gd name="T67" fmla="*/ 2147483646 h 412"/>
              <a:gd name="T68" fmla="*/ 0 w 435"/>
              <a:gd name="T69" fmla="*/ 2147483646 h 412"/>
              <a:gd name="T70" fmla="*/ 2147483646 w 435"/>
              <a:gd name="T71" fmla="*/ 2147483646 h 412"/>
              <a:gd name="T72" fmla="*/ 2147483646 w 435"/>
              <a:gd name="T73" fmla="*/ 2147483646 h 412"/>
              <a:gd name="T74" fmla="*/ 2147483646 w 435"/>
              <a:gd name="T75" fmla="*/ 2147483646 h 412"/>
              <a:gd name="T76" fmla="*/ 2147483646 w 435"/>
              <a:gd name="T77" fmla="*/ 2147483646 h 412"/>
              <a:gd name="T78" fmla="*/ 2147483646 w 435"/>
              <a:gd name="T79" fmla="*/ 2147483646 h 412"/>
              <a:gd name="T80" fmla="*/ 2147483646 w 435"/>
              <a:gd name="T81" fmla="*/ 2147483646 h 412"/>
              <a:gd name="T82" fmla="*/ 2147483646 w 435"/>
              <a:gd name="T83" fmla="*/ 2147483646 h 412"/>
              <a:gd name="T84" fmla="*/ 2147483646 w 435"/>
              <a:gd name="T85" fmla="*/ 2147483646 h 412"/>
              <a:gd name="T86" fmla="*/ 2147483646 w 435"/>
              <a:gd name="T87" fmla="*/ 2147483646 h 412"/>
              <a:gd name="T88" fmla="*/ 2147483646 w 435"/>
              <a:gd name="T89" fmla="*/ 2147483646 h 412"/>
              <a:gd name="T90" fmla="*/ 2147483646 w 435"/>
              <a:gd name="T91" fmla="*/ 2147483646 h 412"/>
              <a:gd name="T92" fmla="*/ 2147483646 w 435"/>
              <a:gd name="T93" fmla="*/ 2147483646 h 412"/>
              <a:gd name="T94" fmla="*/ 2147483646 w 435"/>
              <a:gd name="T95" fmla="*/ 2147483646 h 412"/>
              <a:gd name="T96" fmla="*/ 2147483646 w 435"/>
              <a:gd name="T97" fmla="*/ 2147483646 h 412"/>
              <a:gd name="T98" fmla="*/ 2147483646 w 435"/>
              <a:gd name="T99" fmla="*/ 2147483646 h 412"/>
              <a:gd name="T100" fmla="*/ 2147483646 w 435"/>
              <a:gd name="T101" fmla="*/ 0 h 412"/>
              <a:gd name="T102" fmla="*/ 2147483646 w 435"/>
              <a:gd name="T103" fmla="*/ 0 h 412"/>
              <a:gd name="T104" fmla="*/ 2147483646 w 435"/>
              <a:gd name="T105" fmla="*/ 214748364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5"/>
              <a:gd name="T160" fmla="*/ 0 h 412"/>
              <a:gd name="T161" fmla="*/ 435 w 435"/>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5" h="412">
                <a:moveTo>
                  <a:pt x="431" y="1"/>
                </a:moveTo>
                <a:lnTo>
                  <a:pt x="431" y="13"/>
                </a:lnTo>
                <a:lnTo>
                  <a:pt x="431" y="26"/>
                </a:lnTo>
                <a:lnTo>
                  <a:pt x="431" y="31"/>
                </a:lnTo>
                <a:lnTo>
                  <a:pt x="431" y="37"/>
                </a:lnTo>
                <a:lnTo>
                  <a:pt x="431" y="49"/>
                </a:lnTo>
                <a:lnTo>
                  <a:pt x="431" y="52"/>
                </a:lnTo>
                <a:lnTo>
                  <a:pt x="431" y="62"/>
                </a:lnTo>
                <a:lnTo>
                  <a:pt x="431" y="74"/>
                </a:lnTo>
                <a:lnTo>
                  <a:pt x="431" y="77"/>
                </a:lnTo>
                <a:lnTo>
                  <a:pt x="431" y="88"/>
                </a:lnTo>
                <a:lnTo>
                  <a:pt x="431" y="96"/>
                </a:lnTo>
                <a:lnTo>
                  <a:pt x="431" y="99"/>
                </a:lnTo>
                <a:lnTo>
                  <a:pt x="431" y="112"/>
                </a:lnTo>
                <a:lnTo>
                  <a:pt x="431" y="118"/>
                </a:lnTo>
                <a:lnTo>
                  <a:pt x="431" y="121"/>
                </a:lnTo>
                <a:lnTo>
                  <a:pt x="431" y="124"/>
                </a:lnTo>
                <a:lnTo>
                  <a:pt x="431" y="141"/>
                </a:lnTo>
                <a:lnTo>
                  <a:pt x="431" y="149"/>
                </a:lnTo>
                <a:lnTo>
                  <a:pt x="431" y="152"/>
                </a:lnTo>
                <a:lnTo>
                  <a:pt x="431" y="154"/>
                </a:lnTo>
                <a:lnTo>
                  <a:pt x="431" y="160"/>
                </a:lnTo>
                <a:lnTo>
                  <a:pt x="431" y="166"/>
                </a:lnTo>
                <a:lnTo>
                  <a:pt x="431" y="169"/>
                </a:lnTo>
                <a:lnTo>
                  <a:pt x="431" y="173"/>
                </a:lnTo>
                <a:lnTo>
                  <a:pt x="431" y="178"/>
                </a:lnTo>
                <a:lnTo>
                  <a:pt x="431" y="187"/>
                </a:lnTo>
                <a:lnTo>
                  <a:pt x="430" y="199"/>
                </a:lnTo>
                <a:lnTo>
                  <a:pt x="430" y="212"/>
                </a:lnTo>
                <a:lnTo>
                  <a:pt x="430" y="221"/>
                </a:lnTo>
                <a:lnTo>
                  <a:pt x="431" y="223"/>
                </a:lnTo>
                <a:lnTo>
                  <a:pt x="431" y="236"/>
                </a:lnTo>
                <a:lnTo>
                  <a:pt x="431" y="242"/>
                </a:lnTo>
                <a:lnTo>
                  <a:pt x="431" y="248"/>
                </a:lnTo>
                <a:lnTo>
                  <a:pt x="431" y="254"/>
                </a:lnTo>
                <a:lnTo>
                  <a:pt x="431" y="261"/>
                </a:lnTo>
                <a:lnTo>
                  <a:pt x="434" y="261"/>
                </a:lnTo>
                <a:lnTo>
                  <a:pt x="434" y="274"/>
                </a:lnTo>
                <a:lnTo>
                  <a:pt x="434" y="282"/>
                </a:lnTo>
                <a:lnTo>
                  <a:pt x="434" y="283"/>
                </a:lnTo>
                <a:lnTo>
                  <a:pt x="434" y="286"/>
                </a:lnTo>
                <a:lnTo>
                  <a:pt x="434" y="298"/>
                </a:lnTo>
                <a:lnTo>
                  <a:pt x="434" y="308"/>
                </a:lnTo>
                <a:lnTo>
                  <a:pt x="434" y="312"/>
                </a:lnTo>
                <a:lnTo>
                  <a:pt x="434" y="317"/>
                </a:lnTo>
                <a:lnTo>
                  <a:pt x="434" y="324"/>
                </a:lnTo>
                <a:lnTo>
                  <a:pt x="434" y="325"/>
                </a:lnTo>
                <a:lnTo>
                  <a:pt x="434" y="329"/>
                </a:lnTo>
                <a:lnTo>
                  <a:pt x="434" y="337"/>
                </a:lnTo>
                <a:lnTo>
                  <a:pt x="429" y="337"/>
                </a:lnTo>
                <a:lnTo>
                  <a:pt x="415" y="337"/>
                </a:lnTo>
                <a:lnTo>
                  <a:pt x="401" y="338"/>
                </a:lnTo>
                <a:lnTo>
                  <a:pt x="395" y="340"/>
                </a:lnTo>
                <a:lnTo>
                  <a:pt x="379" y="337"/>
                </a:lnTo>
                <a:lnTo>
                  <a:pt x="372" y="337"/>
                </a:lnTo>
                <a:lnTo>
                  <a:pt x="368" y="337"/>
                </a:lnTo>
                <a:lnTo>
                  <a:pt x="364" y="337"/>
                </a:lnTo>
                <a:lnTo>
                  <a:pt x="362" y="337"/>
                </a:lnTo>
                <a:lnTo>
                  <a:pt x="360" y="337"/>
                </a:lnTo>
                <a:lnTo>
                  <a:pt x="350" y="337"/>
                </a:lnTo>
                <a:lnTo>
                  <a:pt x="341" y="337"/>
                </a:lnTo>
                <a:lnTo>
                  <a:pt x="338" y="337"/>
                </a:lnTo>
                <a:lnTo>
                  <a:pt x="332" y="337"/>
                </a:lnTo>
                <a:lnTo>
                  <a:pt x="326" y="337"/>
                </a:lnTo>
                <a:lnTo>
                  <a:pt x="315" y="337"/>
                </a:lnTo>
                <a:lnTo>
                  <a:pt x="307" y="337"/>
                </a:lnTo>
                <a:lnTo>
                  <a:pt x="305" y="337"/>
                </a:lnTo>
                <a:lnTo>
                  <a:pt x="303" y="337"/>
                </a:lnTo>
                <a:lnTo>
                  <a:pt x="301" y="337"/>
                </a:lnTo>
                <a:lnTo>
                  <a:pt x="295" y="337"/>
                </a:lnTo>
                <a:lnTo>
                  <a:pt x="293" y="337"/>
                </a:lnTo>
                <a:lnTo>
                  <a:pt x="291" y="337"/>
                </a:lnTo>
                <a:lnTo>
                  <a:pt x="279" y="337"/>
                </a:lnTo>
                <a:lnTo>
                  <a:pt x="276" y="337"/>
                </a:lnTo>
                <a:lnTo>
                  <a:pt x="265" y="337"/>
                </a:lnTo>
                <a:lnTo>
                  <a:pt x="263" y="337"/>
                </a:lnTo>
                <a:lnTo>
                  <a:pt x="260" y="337"/>
                </a:lnTo>
                <a:lnTo>
                  <a:pt x="253" y="337"/>
                </a:lnTo>
                <a:lnTo>
                  <a:pt x="247" y="337"/>
                </a:lnTo>
                <a:lnTo>
                  <a:pt x="235" y="337"/>
                </a:lnTo>
                <a:lnTo>
                  <a:pt x="231" y="337"/>
                </a:lnTo>
                <a:lnTo>
                  <a:pt x="230" y="337"/>
                </a:lnTo>
                <a:lnTo>
                  <a:pt x="228" y="337"/>
                </a:lnTo>
                <a:lnTo>
                  <a:pt x="221" y="337"/>
                </a:lnTo>
                <a:lnTo>
                  <a:pt x="218" y="337"/>
                </a:lnTo>
                <a:lnTo>
                  <a:pt x="214" y="337"/>
                </a:lnTo>
                <a:lnTo>
                  <a:pt x="207" y="337"/>
                </a:lnTo>
                <a:lnTo>
                  <a:pt x="204" y="337"/>
                </a:lnTo>
                <a:lnTo>
                  <a:pt x="195" y="337"/>
                </a:lnTo>
                <a:lnTo>
                  <a:pt x="191" y="337"/>
                </a:lnTo>
                <a:lnTo>
                  <a:pt x="186" y="337"/>
                </a:lnTo>
                <a:lnTo>
                  <a:pt x="182" y="337"/>
                </a:lnTo>
                <a:lnTo>
                  <a:pt x="149" y="337"/>
                </a:lnTo>
                <a:lnTo>
                  <a:pt x="147" y="337"/>
                </a:lnTo>
                <a:lnTo>
                  <a:pt x="147" y="338"/>
                </a:lnTo>
                <a:lnTo>
                  <a:pt x="147" y="342"/>
                </a:lnTo>
                <a:lnTo>
                  <a:pt x="147" y="344"/>
                </a:lnTo>
                <a:lnTo>
                  <a:pt x="147" y="346"/>
                </a:lnTo>
                <a:lnTo>
                  <a:pt x="147" y="348"/>
                </a:lnTo>
                <a:lnTo>
                  <a:pt x="147" y="356"/>
                </a:lnTo>
                <a:lnTo>
                  <a:pt x="147" y="361"/>
                </a:lnTo>
                <a:lnTo>
                  <a:pt x="147" y="363"/>
                </a:lnTo>
                <a:lnTo>
                  <a:pt x="147" y="373"/>
                </a:lnTo>
                <a:lnTo>
                  <a:pt x="147" y="376"/>
                </a:lnTo>
                <a:lnTo>
                  <a:pt x="147" y="379"/>
                </a:lnTo>
                <a:lnTo>
                  <a:pt x="147" y="383"/>
                </a:lnTo>
                <a:lnTo>
                  <a:pt x="147" y="392"/>
                </a:lnTo>
                <a:lnTo>
                  <a:pt x="147" y="395"/>
                </a:lnTo>
                <a:lnTo>
                  <a:pt x="147" y="397"/>
                </a:lnTo>
                <a:lnTo>
                  <a:pt x="147" y="400"/>
                </a:lnTo>
                <a:lnTo>
                  <a:pt x="147" y="404"/>
                </a:lnTo>
                <a:lnTo>
                  <a:pt x="147" y="405"/>
                </a:lnTo>
                <a:lnTo>
                  <a:pt x="142" y="409"/>
                </a:lnTo>
                <a:lnTo>
                  <a:pt x="138" y="409"/>
                </a:lnTo>
                <a:lnTo>
                  <a:pt x="117" y="409"/>
                </a:lnTo>
                <a:lnTo>
                  <a:pt x="113" y="409"/>
                </a:lnTo>
                <a:lnTo>
                  <a:pt x="104" y="409"/>
                </a:lnTo>
                <a:lnTo>
                  <a:pt x="97" y="409"/>
                </a:lnTo>
                <a:lnTo>
                  <a:pt x="90" y="409"/>
                </a:lnTo>
                <a:lnTo>
                  <a:pt x="84" y="411"/>
                </a:lnTo>
                <a:lnTo>
                  <a:pt x="75" y="409"/>
                </a:lnTo>
                <a:lnTo>
                  <a:pt x="68" y="409"/>
                </a:lnTo>
                <a:lnTo>
                  <a:pt x="65" y="409"/>
                </a:lnTo>
                <a:lnTo>
                  <a:pt x="63" y="409"/>
                </a:lnTo>
                <a:lnTo>
                  <a:pt x="51" y="409"/>
                </a:lnTo>
                <a:lnTo>
                  <a:pt x="48" y="409"/>
                </a:lnTo>
                <a:lnTo>
                  <a:pt x="45" y="409"/>
                </a:lnTo>
                <a:lnTo>
                  <a:pt x="42" y="409"/>
                </a:lnTo>
                <a:lnTo>
                  <a:pt x="32" y="409"/>
                </a:lnTo>
                <a:lnTo>
                  <a:pt x="23" y="409"/>
                </a:lnTo>
                <a:lnTo>
                  <a:pt x="18" y="409"/>
                </a:lnTo>
                <a:lnTo>
                  <a:pt x="14" y="409"/>
                </a:lnTo>
                <a:lnTo>
                  <a:pt x="13" y="409"/>
                </a:lnTo>
                <a:lnTo>
                  <a:pt x="6" y="409"/>
                </a:lnTo>
                <a:lnTo>
                  <a:pt x="0" y="408"/>
                </a:lnTo>
                <a:lnTo>
                  <a:pt x="0" y="405"/>
                </a:lnTo>
                <a:lnTo>
                  <a:pt x="0" y="403"/>
                </a:lnTo>
                <a:lnTo>
                  <a:pt x="0" y="398"/>
                </a:lnTo>
                <a:lnTo>
                  <a:pt x="0" y="390"/>
                </a:lnTo>
                <a:lnTo>
                  <a:pt x="0" y="381"/>
                </a:lnTo>
                <a:lnTo>
                  <a:pt x="0" y="370"/>
                </a:lnTo>
                <a:lnTo>
                  <a:pt x="0" y="366"/>
                </a:lnTo>
                <a:lnTo>
                  <a:pt x="0" y="348"/>
                </a:lnTo>
                <a:lnTo>
                  <a:pt x="0" y="346"/>
                </a:lnTo>
                <a:lnTo>
                  <a:pt x="0" y="339"/>
                </a:lnTo>
                <a:lnTo>
                  <a:pt x="0" y="336"/>
                </a:lnTo>
                <a:lnTo>
                  <a:pt x="0" y="326"/>
                </a:lnTo>
                <a:lnTo>
                  <a:pt x="0" y="316"/>
                </a:lnTo>
                <a:lnTo>
                  <a:pt x="0" y="314"/>
                </a:lnTo>
                <a:lnTo>
                  <a:pt x="0" y="295"/>
                </a:lnTo>
                <a:lnTo>
                  <a:pt x="0" y="284"/>
                </a:lnTo>
                <a:lnTo>
                  <a:pt x="0" y="280"/>
                </a:lnTo>
                <a:lnTo>
                  <a:pt x="0" y="273"/>
                </a:lnTo>
                <a:lnTo>
                  <a:pt x="0" y="261"/>
                </a:lnTo>
                <a:lnTo>
                  <a:pt x="0" y="248"/>
                </a:lnTo>
                <a:lnTo>
                  <a:pt x="0" y="244"/>
                </a:lnTo>
                <a:lnTo>
                  <a:pt x="0" y="241"/>
                </a:lnTo>
                <a:lnTo>
                  <a:pt x="0" y="235"/>
                </a:lnTo>
                <a:lnTo>
                  <a:pt x="0" y="229"/>
                </a:lnTo>
                <a:lnTo>
                  <a:pt x="0" y="223"/>
                </a:lnTo>
                <a:lnTo>
                  <a:pt x="0" y="211"/>
                </a:lnTo>
                <a:lnTo>
                  <a:pt x="0" y="204"/>
                </a:lnTo>
                <a:lnTo>
                  <a:pt x="0" y="199"/>
                </a:lnTo>
                <a:lnTo>
                  <a:pt x="0" y="190"/>
                </a:lnTo>
                <a:lnTo>
                  <a:pt x="0" y="188"/>
                </a:lnTo>
                <a:lnTo>
                  <a:pt x="0" y="181"/>
                </a:lnTo>
                <a:lnTo>
                  <a:pt x="0" y="177"/>
                </a:lnTo>
                <a:lnTo>
                  <a:pt x="0" y="173"/>
                </a:lnTo>
                <a:lnTo>
                  <a:pt x="0" y="155"/>
                </a:lnTo>
                <a:lnTo>
                  <a:pt x="0" y="149"/>
                </a:lnTo>
                <a:lnTo>
                  <a:pt x="0" y="146"/>
                </a:lnTo>
                <a:lnTo>
                  <a:pt x="0" y="137"/>
                </a:lnTo>
                <a:lnTo>
                  <a:pt x="0" y="128"/>
                </a:lnTo>
                <a:lnTo>
                  <a:pt x="0" y="127"/>
                </a:lnTo>
                <a:lnTo>
                  <a:pt x="0" y="123"/>
                </a:lnTo>
                <a:lnTo>
                  <a:pt x="0" y="74"/>
                </a:lnTo>
                <a:lnTo>
                  <a:pt x="12" y="74"/>
                </a:lnTo>
                <a:lnTo>
                  <a:pt x="13" y="74"/>
                </a:lnTo>
                <a:lnTo>
                  <a:pt x="17" y="74"/>
                </a:lnTo>
                <a:lnTo>
                  <a:pt x="19" y="74"/>
                </a:lnTo>
                <a:lnTo>
                  <a:pt x="23" y="74"/>
                </a:lnTo>
                <a:lnTo>
                  <a:pt x="30" y="74"/>
                </a:lnTo>
                <a:lnTo>
                  <a:pt x="35" y="74"/>
                </a:lnTo>
                <a:lnTo>
                  <a:pt x="40" y="74"/>
                </a:lnTo>
                <a:lnTo>
                  <a:pt x="42" y="74"/>
                </a:lnTo>
                <a:lnTo>
                  <a:pt x="45" y="74"/>
                </a:lnTo>
                <a:lnTo>
                  <a:pt x="47" y="74"/>
                </a:lnTo>
                <a:lnTo>
                  <a:pt x="51" y="74"/>
                </a:lnTo>
                <a:lnTo>
                  <a:pt x="59" y="74"/>
                </a:lnTo>
                <a:lnTo>
                  <a:pt x="61" y="74"/>
                </a:lnTo>
                <a:lnTo>
                  <a:pt x="69" y="74"/>
                </a:lnTo>
                <a:lnTo>
                  <a:pt x="71" y="74"/>
                </a:lnTo>
                <a:lnTo>
                  <a:pt x="83" y="74"/>
                </a:lnTo>
                <a:lnTo>
                  <a:pt x="90" y="74"/>
                </a:lnTo>
                <a:lnTo>
                  <a:pt x="95" y="74"/>
                </a:lnTo>
                <a:lnTo>
                  <a:pt x="102" y="74"/>
                </a:lnTo>
                <a:lnTo>
                  <a:pt x="105" y="74"/>
                </a:lnTo>
                <a:lnTo>
                  <a:pt x="107" y="74"/>
                </a:lnTo>
                <a:lnTo>
                  <a:pt x="109" y="74"/>
                </a:lnTo>
                <a:lnTo>
                  <a:pt x="119" y="74"/>
                </a:lnTo>
                <a:lnTo>
                  <a:pt x="126" y="74"/>
                </a:lnTo>
                <a:lnTo>
                  <a:pt x="130" y="74"/>
                </a:lnTo>
                <a:lnTo>
                  <a:pt x="136" y="74"/>
                </a:lnTo>
                <a:lnTo>
                  <a:pt x="140" y="74"/>
                </a:lnTo>
                <a:lnTo>
                  <a:pt x="143" y="74"/>
                </a:lnTo>
                <a:lnTo>
                  <a:pt x="146" y="74"/>
                </a:lnTo>
                <a:lnTo>
                  <a:pt x="159" y="74"/>
                </a:lnTo>
                <a:lnTo>
                  <a:pt x="160" y="74"/>
                </a:lnTo>
                <a:lnTo>
                  <a:pt x="163" y="74"/>
                </a:lnTo>
                <a:lnTo>
                  <a:pt x="168" y="74"/>
                </a:lnTo>
                <a:lnTo>
                  <a:pt x="179" y="74"/>
                </a:lnTo>
                <a:lnTo>
                  <a:pt x="181" y="74"/>
                </a:lnTo>
                <a:lnTo>
                  <a:pt x="191" y="74"/>
                </a:lnTo>
                <a:lnTo>
                  <a:pt x="193" y="74"/>
                </a:lnTo>
                <a:lnTo>
                  <a:pt x="203" y="76"/>
                </a:lnTo>
                <a:lnTo>
                  <a:pt x="213" y="74"/>
                </a:lnTo>
                <a:lnTo>
                  <a:pt x="215" y="74"/>
                </a:lnTo>
                <a:lnTo>
                  <a:pt x="228" y="74"/>
                </a:lnTo>
                <a:lnTo>
                  <a:pt x="230" y="74"/>
                </a:lnTo>
                <a:lnTo>
                  <a:pt x="231" y="74"/>
                </a:lnTo>
                <a:lnTo>
                  <a:pt x="232" y="74"/>
                </a:lnTo>
                <a:lnTo>
                  <a:pt x="239" y="74"/>
                </a:lnTo>
                <a:lnTo>
                  <a:pt x="242" y="74"/>
                </a:lnTo>
                <a:lnTo>
                  <a:pt x="243" y="76"/>
                </a:lnTo>
                <a:lnTo>
                  <a:pt x="248" y="74"/>
                </a:lnTo>
                <a:lnTo>
                  <a:pt x="251" y="74"/>
                </a:lnTo>
                <a:lnTo>
                  <a:pt x="258" y="76"/>
                </a:lnTo>
                <a:lnTo>
                  <a:pt x="260" y="76"/>
                </a:lnTo>
                <a:lnTo>
                  <a:pt x="263" y="76"/>
                </a:lnTo>
                <a:lnTo>
                  <a:pt x="269" y="76"/>
                </a:lnTo>
                <a:lnTo>
                  <a:pt x="275" y="76"/>
                </a:lnTo>
                <a:lnTo>
                  <a:pt x="281" y="76"/>
                </a:lnTo>
                <a:lnTo>
                  <a:pt x="287" y="76"/>
                </a:lnTo>
                <a:lnTo>
                  <a:pt x="287" y="62"/>
                </a:lnTo>
                <a:lnTo>
                  <a:pt x="287" y="49"/>
                </a:lnTo>
                <a:lnTo>
                  <a:pt x="287" y="37"/>
                </a:lnTo>
                <a:lnTo>
                  <a:pt x="287" y="34"/>
                </a:lnTo>
                <a:lnTo>
                  <a:pt x="287" y="10"/>
                </a:lnTo>
                <a:lnTo>
                  <a:pt x="287" y="2"/>
                </a:lnTo>
                <a:lnTo>
                  <a:pt x="287" y="1"/>
                </a:lnTo>
                <a:lnTo>
                  <a:pt x="299" y="1"/>
                </a:lnTo>
                <a:lnTo>
                  <a:pt x="302" y="1"/>
                </a:lnTo>
                <a:lnTo>
                  <a:pt x="303" y="1"/>
                </a:lnTo>
                <a:lnTo>
                  <a:pt x="305" y="1"/>
                </a:lnTo>
                <a:lnTo>
                  <a:pt x="309" y="1"/>
                </a:lnTo>
                <a:lnTo>
                  <a:pt x="317" y="1"/>
                </a:lnTo>
                <a:lnTo>
                  <a:pt x="324" y="1"/>
                </a:lnTo>
                <a:lnTo>
                  <a:pt x="326" y="1"/>
                </a:lnTo>
                <a:lnTo>
                  <a:pt x="328" y="1"/>
                </a:lnTo>
                <a:lnTo>
                  <a:pt x="330" y="1"/>
                </a:lnTo>
                <a:lnTo>
                  <a:pt x="335" y="1"/>
                </a:lnTo>
                <a:lnTo>
                  <a:pt x="339" y="0"/>
                </a:lnTo>
                <a:lnTo>
                  <a:pt x="343" y="0"/>
                </a:lnTo>
                <a:lnTo>
                  <a:pt x="346" y="0"/>
                </a:lnTo>
                <a:lnTo>
                  <a:pt x="360" y="0"/>
                </a:lnTo>
                <a:lnTo>
                  <a:pt x="368" y="1"/>
                </a:lnTo>
                <a:lnTo>
                  <a:pt x="370" y="1"/>
                </a:lnTo>
                <a:lnTo>
                  <a:pt x="373" y="0"/>
                </a:lnTo>
                <a:lnTo>
                  <a:pt x="376" y="0"/>
                </a:lnTo>
                <a:lnTo>
                  <a:pt x="387" y="0"/>
                </a:lnTo>
                <a:lnTo>
                  <a:pt x="394" y="0"/>
                </a:lnTo>
                <a:lnTo>
                  <a:pt x="407" y="0"/>
                </a:lnTo>
                <a:lnTo>
                  <a:pt x="417" y="1"/>
                </a:lnTo>
                <a:lnTo>
                  <a:pt x="419" y="1"/>
                </a:lnTo>
                <a:lnTo>
                  <a:pt x="420" y="1"/>
                </a:lnTo>
                <a:lnTo>
                  <a:pt x="425" y="1"/>
                </a:lnTo>
                <a:lnTo>
                  <a:pt x="431"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90" name="Freeform 194"/>
          <p:cNvSpPr>
            <a:spLocks/>
          </p:cNvSpPr>
          <p:nvPr/>
        </p:nvSpPr>
        <p:spPr bwMode="auto">
          <a:xfrm>
            <a:off x="5370513" y="3305175"/>
            <a:ext cx="735012" cy="425450"/>
          </a:xfrm>
          <a:custGeom>
            <a:avLst/>
            <a:gdLst>
              <a:gd name="T0" fmla="*/ 2147483646 w 510"/>
              <a:gd name="T1" fmla="*/ 0 h 316"/>
              <a:gd name="T2" fmla="*/ 2147483646 w 510"/>
              <a:gd name="T3" fmla="*/ 0 h 316"/>
              <a:gd name="T4" fmla="*/ 2147483646 w 510"/>
              <a:gd name="T5" fmla="*/ 0 h 316"/>
              <a:gd name="T6" fmla="*/ 2147483646 w 510"/>
              <a:gd name="T7" fmla="*/ 0 h 316"/>
              <a:gd name="T8" fmla="*/ 2147483646 w 510"/>
              <a:gd name="T9" fmla="*/ 0 h 316"/>
              <a:gd name="T10" fmla="*/ 2147483646 w 510"/>
              <a:gd name="T11" fmla="*/ 0 h 316"/>
              <a:gd name="T12" fmla="*/ 2147483646 w 510"/>
              <a:gd name="T13" fmla="*/ 0 h 316"/>
              <a:gd name="T14" fmla="*/ 2147483646 w 510"/>
              <a:gd name="T15" fmla="*/ 0 h 316"/>
              <a:gd name="T16" fmla="*/ 2147483646 w 510"/>
              <a:gd name="T17" fmla="*/ 0 h 316"/>
              <a:gd name="T18" fmla="*/ 2147483646 w 510"/>
              <a:gd name="T19" fmla="*/ 0 h 316"/>
              <a:gd name="T20" fmla="*/ 2147483646 w 510"/>
              <a:gd name="T21" fmla="*/ 0 h 316"/>
              <a:gd name="T22" fmla="*/ 2147483646 w 510"/>
              <a:gd name="T23" fmla="*/ 0 h 316"/>
              <a:gd name="T24" fmla="*/ 2147483646 w 510"/>
              <a:gd name="T25" fmla="*/ 0 h 316"/>
              <a:gd name="T26" fmla="*/ 2147483646 w 510"/>
              <a:gd name="T27" fmla="*/ 0 h 316"/>
              <a:gd name="T28" fmla="*/ 2147483646 w 510"/>
              <a:gd name="T29" fmla="*/ 2147483646 h 316"/>
              <a:gd name="T30" fmla="*/ 2147483646 w 510"/>
              <a:gd name="T31" fmla="*/ 2147483646 h 316"/>
              <a:gd name="T32" fmla="*/ 2147483646 w 510"/>
              <a:gd name="T33" fmla="*/ 2147483646 h 316"/>
              <a:gd name="T34" fmla="*/ 2147483646 w 510"/>
              <a:gd name="T35" fmla="*/ 2147483646 h 316"/>
              <a:gd name="T36" fmla="*/ 2147483646 w 510"/>
              <a:gd name="T37" fmla="*/ 0 h 316"/>
              <a:gd name="T38" fmla="*/ 2147483646 w 510"/>
              <a:gd name="T39" fmla="*/ 2147483646 h 316"/>
              <a:gd name="T40" fmla="*/ 2147483646 w 510"/>
              <a:gd name="T41" fmla="*/ 2147483646 h 316"/>
              <a:gd name="T42" fmla="*/ 2147483646 w 510"/>
              <a:gd name="T43" fmla="*/ 2147483646 h 316"/>
              <a:gd name="T44" fmla="*/ 2147483646 w 510"/>
              <a:gd name="T45" fmla="*/ 2147483646 h 316"/>
              <a:gd name="T46" fmla="*/ 2147483646 w 510"/>
              <a:gd name="T47" fmla="*/ 2147483646 h 316"/>
              <a:gd name="T48" fmla="*/ 2147483646 w 510"/>
              <a:gd name="T49" fmla="*/ 2147483646 h 316"/>
              <a:gd name="T50" fmla="*/ 2147483646 w 510"/>
              <a:gd name="T51" fmla="*/ 2147483646 h 316"/>
              <a:gd name="T52" fmla="*/ 2147483646 w 510"/>
              <a:gd name="T53" fmla="*/ 2147483646 h 316"/>
              <a:gd name="T54" fmla="*/ 2147483646 w 510"/>
              <a:gd name="T55" fmla="*/ 2147483646 h 316"/>
              <a:gd name="T56" fmla="*/ 2147483646 w 510"/>
              <a:gd name="T57" fmla="*/ 2147483646 h 316"/>
              <a:gd name="T58" fmla="*/ 2147483646 w 510"/>
              <a:gd name="T59" fmla="*/ 2147483646 h 316"/>
              <a:gd name="T60" fmla="*/ 2147483646 w 510"/>
              <a:gd name="T61" fmla="*/ 2147483646 h 316"/>
              <a:gd name="T62" fmla="*/ 2147483646 w 510"/>
              <a:gd name="T63" fmla="*/ 2147483646 h 316"/>
              <a:gd name="T64" fmla="*/ 2147483646 w 510"/>
              <a:gd name="T65" fmla="*/ 2147483646 h 316"/>
              <a:gd name="T66" fmla="*/ 2147483646 w 510"/>
              <a:gd name="T67" fmla="*/ 2147483646 h 316"/>
              <a:gd name="T68" fmla="*/ 2147483646 w 510"/>
              <a:gd name="T69" fmla="*/ 2147483646 h 316"/>
              <a:gd name="T70" fmla="*/ 2147483646 w 510"/>
              <a:gd name="T71" fmla="*/ 2147483646 h 316"/>
              <a:gd name="T72" fmla="*/ 2147483646 w 510"/>
              <a:gd name="T73" fmla="*/ 2147483646 h 316"/>
              <a:gd name="T74" fmla="*/ 2147483646 w 510"/>
              <a:gd name="T75" fmla="*/ 2147483646 h 316"/>
              <a:gd name="T76" fmla="*/ 2147483646 w 510"/>
              <a:gd name="T77" fmla="*/ 2147483646 h 316"/>
              <a:gd name="T78" fmla="*/ 2147483646 w 510"/>
              <a:gd name="T79" fmla="*/ 2147483646 h 316"/>
              <a:gd name="T80" fmla="*/ 2147483646 w 510"/>
              <a:gd name="T81" fmla="*/ 2147483646 h 316"/>
              <a:gd name="T82" fmla="*/ 2147483646 w 510"/>
              <a:gd name="T83" fmla="*/ 2147483646 h 316"/>
              <a:gd name="T84" fmla="*/ 2147483646 w 510"/>
              <a:gd name="T85" fmla="*/ 2147483646 h 316"/>
              <a:gd name="T86" fmla="*/ 2147483646 w 510"/>
              <a:gd name="T87" fmla="*/ 2147483646 h 316"/>
              <a:gd name="T88" fmla="*/ 2147483646 w 510"/>
              <a:gd name="T89" fmla="*/ 2147483646 h 316"/>
              <a:gd name="T90" fmla="*/ 2147483646 w 510"/>
              <a:gd name="T91" fmla="*/ 2147483646 h 316"/>
              <a:gd name="T92" fmla="*/ 2147483646 w 510"/>
              <a:gd name="T93" fmla="*/ 2147483646 h 316"/>
              <a:gd name="T94" fmla="*/ 2147483646 w 510"/>
              <a:gd name="T95" fmla="*/ 2147483646 h 316"/>
              <a:gd name="T96" fmla="*/ 2147483646 w 510"/>
              <a:gd name="T97" fmla="*/ 2147483646 h 316"/>
              <a:gd name="T98" fmla="*/ 2147483646 w 510"/>
              <a:gd name="T99" fmla="*/ 2147483646 h 316"/>
              <a:gd name="T100" fmla="*/ 2147483646 w 510"/>
              <a:gd name="T101" fmla="*/ 2147483646 h 3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0"/>
              <a:gd name="T154" fmla="*/ 0 h 316"/>
              <a:gd name="T155" fmla="*/ 510 w 510"/>
              <a:gd name="T156" fmla="*/ 316 h 3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0" h="316">
                <a:moveTo>
                  <a:pt x="1" y="0"/>
                </a:moveTo>
                <a:lnTo>
                  <a:pt x="4" y="0"/>
                </a:lnTo>
                <a:lnTo>
                  <a:pt x="12" y="0"/>
                </a:lnTo>
                <a:lnTo>
                  <a:pt x="16" y="0"/>
                </a:lnTo>
                <a:lnTo>
                  <a:pt x="24" y="0"/>
                </a:lnTo>
                <a:lnTo>
                  <a:pt x="36" y="0"/>
                </a:lnTo>
                <a:lnTo>
                  <a:pt x="49" y="0"/>
                </a:lnTo>
                <a:lnTo>
                  <a:pt x="60" y="0"/>
                </a:lnTo>
                <a:lnTo>
                  <a:pt x="63" y="0"/>
                </a:lnTo>
                <a:lnTo>
                  <a:pt x="72" y="0"/>
                </a:lnTo>
                <a:lnTo>
                  <a:pt x="78" y="0"/>
                </a:lnTo>
                <a:lnTo>
                  <a:pt x="80" y="0"/>
                </a:lnTo>
                <a:lnTo>
                  <a:pt x="83" y="0"/>
                </a:lnTo>
                <a:lnTo>
                  <a:pt x="95" y="0"/>
                </a:lnTo>
                <a:lnTo>
                  <a:pt x="99" y="0"/>
                </a:lnTo>
                <a:lnTo>
                  <a:pt x="107" y="0"/>
                </a:lnTo>
                <a:lnTo>
                  <a:pt x="120" y="0"/>
                </a:lnTo>
                <a:lnTo>
                  <a:pt x="133" y="0"/>
                </a:lnTo>
                <a:lnTo>
                  <a:pt x="137" y="0"/>
                </a:lnTo>
                <a:lnTo>
                  <a:pt x="142" y="0"/>
                </a:lnTo>
                <a:lnTo>
                  <a:pt x="146" y="0"/>
                </a:lnTo>
                <a:lnTo>
                  <a:pt x="149" y="0"/>
                </a:lnTo>
                <a:lnTo>
                  <a:pt x="154" y="0"/>
                </a:lnTo>
                <a:lnTo>
                  <a:pt x="164" y="0"/>
                </a:lnTo>
                <a:lnTo>
                  <a:pt x="167" y="0"/>
                </a:lnTo>
                <a:lnTo>
                  <a:pt x="170" y="0"/>
                </a:lnTo>
                <a:lnTo>
                  <a:pt x="174" y="0"/>
                </a:lnTo>
                <a:lnTo>
                  <a:pt x="178" y="0"/>
                </a:lnTo>
                <a:lnTo>
                  <a:pt x="180" y="0"/>
                </a:lnTo>
                <a:lnTo>
                  <a:pt x="192" y="0"/>
                </a:lnTo>
                <a:lnTo>
                  <a:pt x="204" y="0"/>
                </a:lnTo>
                <a:lnTo>
                  <a:pt x="209" y="0"/>
                </a:lnTo>
                <a:lnTo>
                  <a:pt x="212" y="0"/>
                </a:lnTo>
                <a:lnTo>
                  <a:pt x="217" y="0"/>
                </a:lnTo>
                <a:lnTo>
                  <a:pt x="218" y="0"/>
                </a:lnTo>
                <a:lnTo>
                  <a:pt x="220" y="0"/>
                </a:lnTo>
                <a:lnTo>
                  <a:pt x="224" y="0"/>
                </a:lnTo>
                <a:lnTo>
                  <a:pt x="228" y="0"/>
                </a:lnTo>
                <a:lnTo>
                  <a:pt x="232" y="0"/>
                </a:lnTo>
                <a:lnTo>
                  <a:pt x="233" y="0"/>
                </a:lnTo>
                <a:lnTo>
                  <a:pt x="237" y="0"/>
                </a:lnTo>
                <a:lnTo>
                  <a:pt x="240" y="0"/>
                </a:lnTo>
                <a:lnTo>
                  <a:pt x="247" y="0"/>
                </a:lnTo>
                <a:lnTo>
                  <a:pt x="252" y="0"/>
                </a:lnTo>
                <a:lnTo>
                  <a:pt x="264" y="0"/>
                </a:lnTo>
                <a:lnTo>
                  <a:pt x="269" y="0"/>
                </a:lnTo>
                <a:lnTo>
                  <a:pt x="276" y="0"/>
                </a:lnTo>
                <a:lnTo>
                  <a:pt x="278" y="0"/>
                </a:lnTo>
                <a:lnTo>
                  <a:pt x="282" y="0"/>
                </a:lnTo>
                <a:lnTo>
                  <a:pt x="287" y="0"/>
                </a:lnTo>
                <a:lnTo>
                  <a:pt x="291" y="0"/>
                </a:lnTo>
                <a:lnTo>
                  <a:pt x="294" y="0"/>
                </a:lnTo>
                <a:lnTo>
                  <a:pt x="299" y="0"/>
                </a:lnTo>
                <a:lnTo>
                  <a:pt x="306" y="0"/>
                </a:lnTo>
                <a:lnTo>
                  <a:pt x="308" y="0"/>
                </a:lnTo>
                <a:lnTo>
                  <a:pt x="313" y="0"/>
                </a:lnTo>
                <a:lnTo>
                  <a:pt x="318" y="0"/>
                </a:lnTo>
                <a:lnTo>
                  <a:pt x="321" y="0"/>
                </a:lnTo>
                <a:lnTo>
                  <a:pt x="323" y="0"/>
                </a:lnTo>
                <a:lnTo>
                  <a:pt x="330" y="0"/>
                </a:lnTo>
                <a:lnTo>
                  <a:pt x="334" y="0"/>
                </a:lnTo>
                <a:lnTo>
                  <a:pt x="336" y="0"/>
                </a:lnTo>
                <a:lnTo>
                  <a:pt x="342" y="0"/>
                </a:lnTo>
                <a:lnTo>
                  <a:pt x="348" y="0"/>
                </a:lnTo>
                <a:lnTo>
                  <a:pt x="354" y="0"/>
                </a:lnTo>
                <a:lnTo>
                  <a:pt x="355" y="0"/>
                </a:lnTo>
                <a:lnTo>
                  <a:pt x="360" y="0"/>
                </a:lnTo>
                <a:lnTo>
                  <a:pt x="364" y="0"/>
                </a:lnTo>
                <a:lnTo>
                  <a:pt x="371" y="0"/>
                </a:lnTo>
                <a:lnTo>
                  <a:pt x="380" y="0"/>
                </a:lnTo>
                <a:lnTo>
                  <a:pt x="382" y="0"/>
                </a:lnTo>
                <a:lnTo>
                  <a:pt x="384" y="0"/>
                </a:lnTo>
                <a:lnTo>
                  <a:pt x="396" y="0"/>
                </a:lnTo>
                <a:lnTo>
                  <a:pt x="402" y="1"/>
                </a:lnTo>
                <a:lnTo>
                  <a:pt x="408" y="1"/>
                </a:lnTo>
                <a:lnTo>
                  <a:pt x="420" y="1"/>
                </a:lnTo>
                <a:lnTo>
                  <a:pt x="424" y="1"/>
                </a:lnTo>
                <a:lnTo>
                  <a:pt x="426" y="1"/>
                </a:lnTo>
                <a:lnTo>
                  <a:pt x="427" y="1"/>
                </a:lnTo>
                <a:lnTo>
                  <a:pt x="429" y="1"/>
                </a:lnTo>
                <a:lnTo>
                  <a:pt x="431" y="1"/>
                </a:lnTo>
                <a:lnTo>
                  <a:pt x="438" y="1"/>
                </a:lnTo>
                <a:lnTo>
                  <a:pt x="439" y="1"/>
                </a:lnTo>
                <a:lnTo>
                  <a:pt x="443" y="1"/>
                </a:lnTo>
                <a:lnTo>
                  <a:pt x="452" y="1"/>
                </a:lnTo>
                <a:lnTo>
                  <a:pt x="456" y="1"/>
                </a:lnTo>
                <a:lnTo>
                  <a:pt x="468" y="1"/>
                </a:lnTo>
                <a:lnTo>
                  <a:pt x="471" y="1"/>
                </a:lnTo>
                <a:lnTo>
                  <a:pt x="474" y="1"/>
                </a:lnTo>
                <a:lnTo>
                  <a:pt x="478" y="1"/>
                </a:lnTo>
                <a:lnTo>
                  <a:pt x="480" y="1"/>
                </a:lnTo>
                <a:lnTo>
                  <a:pt x="486" y="1"/>
                </a:lnTo>
                <a:lnTo>
                  <a:pt x="492" y="1"/>
                </a:lnTo>
                <a:lnTo>
                  <a:pt x="496" y="1"/>
                </a:lnTo>
                <a:lnTo>
                  <a:pt x="504" y="0"/>
                </a:lnTo>
                <a:lnTo>
                  <a:pt x="504" y="7"/>
                </a:lnTo>
                <a:lnTo>
                  <a:pt x="504" y="13"/>
                </a:lnTo>
                <a:lnTo>
                  <a:pt x="504" y="14"/>
                </a:lnTo>
                <a:lnTo>
                  <a:pt x="504" y="20"/>
                </a:lnTo>
                <a:lnTo>
                  <a:pt x="504" y="26"/>
                </a:lnTo>
                <a:lnTo>
                  <a:pt x="504" y="35"/>
                </a:lnTo>
                <a:lnTo>
                  <a:pt x="504" y="38"/>
                </a:lnTo>
                <a:lnTo>
                  <a:pt x="504" y="41"/>
                </a:lnTo>
                <a:lnTo>
                  <a:pt x="504" y="44"/>
                </a:lnTo>
                <a:lnTo>
                  <a:pt x="504" y="50"/>
                </a:lnTo>
                <a:lnTo>
                  <a:pt x="504" y="61"/>
                </a:lnTo>
                <a:lnTo>
                  <a:pt x="504" y="63"/>
                </a:lnTo>
                <a:lnTo>
                  <a:pt x="503" y="73"/>
                </a:lnTo>
                <a:lnTo>
                  <a:pt x="503" y="75"/>
                </a:lnTo>
                <a:lnTo>
                  <a:pt x="504" y="88"/>
                </a:lnTo>
                <a:lnTo>
                  <a:pt x="503" y="100"/>
                </a:lnTo>
                <a:lnTo>
                  <a:pt x="504" y="113"/>
                </a:lnTo>
                <a:lnTo>
                  <a:pt x="503" y="124"/>
                </a:lnTo>
                <a:lnTo>
                  <a:pt x="503" y="135"/>
                </a:lnTo>
                <a:lnTo>
                  <a:pt x="503" y="138"/>
                </a:lnTo>
                <a:lnTo>
                  <a:pt x="503" y="143"/>
                </a:lnTo>
                <a:lnTo>
                  <a:pt x="503" y="149"/>
                </a:lnTo>
                <a:lnTo>
                  <a:pt x="503" y="152"/>
                </a:lnTo>
                <a:lnTo>
                  <a:pt x="503" y="162"/>
                </a:lnTo>
                <a:lnTo>
                  <a:pt x="503" y="173"/>
                </a:lnTo>
                <a:lnTo>
                  <a:pt x="503" y="185"/>
                </a:lnTo>
                <a:lnTo>
                  <a:pt x="503" y="198"/>
                </a:lnTo>
                <a:lnTo>
                  <a:pt x="503" y="200"/>
                </a:lnTo>
                <a:lnTo>
                  <a:pt x="503" y="210"/>
                </a:lnTo>
                <a:lnTo>
                  <a:pt x="509" y="224"/>
                </a:lnTo>
                <a:lnTo>
                  <a:pt x="509" y="236"/>
                </a:lnTo>
                <a:lnTo>
                  <a:pt x="509" y="241"/>
                </a:lnTo>
                <a:lnTo>
                  <a:pt x="509" y="260"/>
                </a:lnTo>
                <a:lnTo>
                  <a:pt x="509" y="269"/>
                </a:lnTo>
                <a:lnTo>
                  <a:pt x="509" y="271"/>
                </a:lnTo>
                <a:lnTo>
                  <a:pt x="509" y="277"/>
                </a:lnTo>
                <a:lnTo>
                  <a:pt x="507" y="285"/>
                </a:lnTo>
                <a:lnTo>
                  <a:pt x="507" y="298"/>
                </a:lnTo>
                <a:lnTo>
                  <a:pt x="507" y="304"/>
                </a:lnTo>
                <a:lnTo>
                  <a:pt x="509" y="307"/>
                </a:lnTo>
                <a:lnTo>
                  <a:pt x="509" y="310"/>
                </a:lnTo>
                <a:lnTo>
                  <a:pt x="506" y="315"/>
                </a:lnTo>
                <a:lnTo>
                  <a:pt x="502" y="309"/>
                </a:lnTo>
                <a:lnTo>
                  <a:pt x="503" y="307"/>
                </a:lnTo>
                <a:lnTo>
                  <a:pt x="486" y="299"/>
                </a:lnTo>
                <a:lnTo>
                  <a:pt x="470" y="300"/>
                </a:lnTo>
                <a:lnTo>
                  <a:pt x="460" y="304"/>
                </a:lnTo>
                <a:lnTo>
                  <a:pt x="439" y="305"/>
                </a:lnTo>
                <a:lnTo>
                  <a:pt x="440" y="301"/>
                </a:lnTo>
                <a:lnTo>
                  <a:pt x="436" y="302"/>
                </a:lnTo>
                <a:lnTo>
                  <a:pt x="435" y="302"/>
                </a:lnTo>
                <a:lnTo>
                  <a:pt x="423" y="303"/>
                </a:lnTo>
                <a:lnTo>
                  <a:pt x="421" y="302"/>
                </a:lnTo>
                <a:lnTo>
                  <a:pt x="419" y="299"/>
                </a:lnTo>
                <a:lnTo>
                  <a:pt x="413" y="299"/>
                </a:lnTo>
                <a:lnTo>
                  <a:pt x="410" y="299"/>
                </a:lnTo>
                <a:lnTo>
                  <a:pt x="406" y="299"/>
                </a:lnTo>
                <a:lnTo>
                  <a:pt x="399" y="299"/>
                </a:lnTo>
                <a:lnTo>
                  <a:pt x="398" y="299"/>
                </a:lnTo>
                <a:lnTo>
                  <a:pt x="385" y="299"/>
                </a:lnTo>
                <a:lnTo>
                  <a:pt x="373" y="299"/>
                </a:lnTo>
                <a:lnTo>
                  <a:pt x="362" y="299"/>
                </a:lnTo>
                <a:lnTo>
                  <a:pt x="355" y="299"/>
                </a:lnTo>
                <a:lnTo>
                  <a:pt x="350" y="299"/>
                </a:lnTo>
                <a:lnTo>
                  <a:pt x="338" y="299"/>
                </a:lnTo>
                <a:lnTo>
                  <a:pt x="326" y="299"/>
                </a:lnTo>
                <a:lnTo>
                  <a:pt x="322" y="299"/>
                </a:lnTo>
                <a:lnTo>
                  <a:pt x="313" y="299"/>
                </a:lnTo>
                <a:lnTo>
                  <a:pt x="309" y="299"/>
                </a:lnTo>
                <a:lnTo>
                  <a:pt x="301" y="299"/>
                </a:lnTo>
                <a:lnTo>
                  <a:pt x="296" y="299"/>
                </a:lnTo>
                <a:lnTo>
                  <a:pt x="289" y="299"/>
                </a:lnTo>
                <a:lnTo>
                  <a:pt x="284" y="299"/>
                </a:lnTo>
                <a:lnTo>
                  <a:pt x="283" y="299"/>
                </a:lnTo>
                <a:lnTo>
                  <a:pt x="278" y="299"/>
                </a:lnTo>
                <a:lnTo>
                  <a:pt x="271" y="299"/>
                </a:lnTo>
                <a:lnTo>
                  <a:pt x="268" y="299"/>
                </a:lnTo>
                <a:lnTo>
                  <a:pt x="266" y="299"/>
                </a:lnTo>
                <a:lnTo>
                  <a:pt x="254" y="299"/>
                </a:lnTo>
                <a:lnTo>
                  <a:pt x="246" y="299"/>
                </a:lnTo>
                <a:lnTo>
                  <a:pt x="242" y="299"/>
                </a:lnTo>
                <a:lnTo>
                  <a:pt x="236" y="299"/>
                </a:lnTo>
                <a:lnTo>
                  <a:pt x="231" y="299"/>
                </a:lnTo>
                <a:lnTo>
                  <a:pt x="222" y="299"/>
                </a:lnTo>
                <a:lnTo>
                  <a:pt x="219" y="299"/>
                </a:lnTo>
                <a:lnTo>
                  <a:pt x="207" y="299"/>
                </a:lnTo>
                <a:lnTo>
                  <a:pt x="202" y="299"/>
                </a:lnTo>
                <a:lnTo>
                  <a:pt x="195" y="299"/>
                </a:lnTo>
                <a:lnTo>
                  <a:pt x="191" y="299"/>
                </a:lnTo>
                <a:lnTo>
                  <a:pt x="182" y="299"/>
                </a:lnTo>
                <a:lnTo>
                  <a:pt x="180" y="299"/>
                </a:lnTo>
                <a:lnTo>
                  <a:pt x="174" y="299"/>
                </a:lnTo>
                <a:lnTo>
                  <a:pt x="170" y="299"/>
                </a:lnTo>
                <a:lnTo>
                  <a:pt x="164" y="299"/>
                </a:lnTo>
                <a:lnTo>
                  <a:pt x="159" y="299"/>
                </a:lnTo>
                <a:lnTo>
                  <a:pt x="147" y="299"/>
                </a:lnTo>
                <a:lnTo>
                  <a:pt x="135" y="299"/>
                </a:lnTo>
                <a:lnTo>
                  <a:pt x="130" y="299"/>
                </a:lnTo>
                <a:lnTo>
                  <a:pt x="126" y="299"/>
                </a:lnTo>
                <a:lnTo>
                  <a:pt x="123" y="299"/>
                </a:lnTo>
                <a:lnTo>
                  <a:pt x="121" y="299"/>
                </a:lnTo>
                <a:lnTo>
                  <a:pt x="117" y="299"/>
                </a:lnTo>
                <a:lnTo>
                  <a:pt x="111" y="299"/>
                </a:lnTo>
                <a:lnTo>
                  <a:pt x="98" y="299"/>
                </a:lnTo>
                <a:lnTo>
                  <a:pt x="87" y="299"/>
                </a:lnTo>
                <a:lnTo>
                  <a:pt x="82" y="299"/>
                </a:lnTo>
                <a:lnTo>
                  <a:pt x="79" y="299"/>
                </a:lnTo>
                <a:lnTo>
                  <a:pt x="74" y="299"/>
                </a:lnTo>
                <a:lnTo>
                  <a:pt x="62" y="299"/>
                </a:lnTo>
                <a:lnTo>
                  <a:pt x="50" y="299"/>
                </a:lnTo>
                <a:lnTo>
                  <a:pt x="38" y="299"/>
                </a:lnTo>
                <a:lnTo>
                  <a:pt x="30" y="299"/>
                </a:lnTo>
                <a:lnTo>
                  <a:pt x="26" y="299"/>
                </a:lnTo>
                <a:lnTo>
                  <a:pt x="17" y="299"/>
                </a:lnTo>
                <a:lnTo>
                  <a:pt x="15" y="299"/>
                </a:lnTo>
                <a:lnTo>
                  <a:pt x="9" y="299"/>
                </a:lnTo>
                <a:lnTo>
                  <a:pt x="6" y="299"/>
                </a:lnTo>
                <a:lnTo>
                  <a:pt x="3" y="299"/>
                </a:lnTo>
                <a:lnTo>
                  <a:pt x="3" y="291"/>
                </a:lnTo>
                <a:lnTo>
                  <a:pt x="3" y="287"/>
                </a:lnTo>
                <a:lnTo>
                  <a:pt x="3" y="286"/>
                </a:lnTo>
                <a:lnTo>
                  <a:pt x="3" y="279"/>
                </a:lnTo>
                <a:lnTo>
                  <a:pt x="3" y="274"/>
                </a:lnTo>
                <a:lnTo>
                  <a:pt x="3" y="270"/>
                </a:lnTo>
                <a:lnTo>
                  <a:pt x="3" y="260"/>
                </a:lnTo>
                <a:lnTo>
                  <a:pt x="3" y="248"/>
                </a:lnTo>
                <a:lnTo>
                  <a:pt x="3" y="245"/>
                </a:lnTo>
                <a:lnTo>
                  <a:pt x="3" y="244"/>
                </a:lnTo>
                <a:lnTo>
                  <a:pt x="3" y="236"/>
                </a:lnTo>
                <a:lnTo>
                  <a:pt x="3" y="223"/>
                </a:lnTo>
                <a:lnTo>
                  <a:pt x="1" y="223"/>
                </a:lnTo>
                <a:lnTo>
                  <a:pt x="1" y="216"/>
                </a:lnTo>
                <a:lnTo>
                  <a:pt x="1" y="210"/>
                </a:lnTo>
                <a:lnTo>
                  <a:pt x="1" y="205"/>
                </a:lnTo>
                <a:lnTo>
                  <a:pt x="1" y="198"/>
                </a:lnTo>
                <a:lnTo>
                  <a:pt x="1" y="185"/>
                </a:lnTo>
                <a:lnTo>
                  <a:pt x="0" y="183"/>
                </a:lnTo>
                <a:lnTo>
                  <a:pt x="0" y="174"/>
                </a:lnTo>
                <a:lnTo>
                  <a:pt x="0" y="162"/>
                </a:lnTo>
                <a:lnTo>
                  <a:pt x="1" y="149"/>
                </a:lnTo>
                <a:lnTo>
                  <a:pt x="1" y="140"/>
                </a:lnTo>
                <a:lnTo>
                  <a:pt x="1" y="135"/>
                </a:lnTo>
                <a:lnTo>
                  <a:pt x="1" y="131"/>
                </a:lnTo>
                <a:lnTo>
                  <a:pt x="1" y="129"/>
                </a:lnTo>
                <a:lnTo>
                  <a:pt x="1" y="122"/>
                </a:lnTo>
                <a:lnTo>
                  <a:pt x="1" y="116"/>
                </a:lnTo>
                <a:lnTo>
                  <a:pt x="1" y="114"/>
                </a:lnTo>
                <a:lnTo>
                  <a:pt x="1" y="112"/>
                </a:lnTo>
                <a:lnTo>
                  <a:pt x="1" y="104"/>
                </a:lnTo>
                <a:lnTo>
                  <a:pt x="1" y="87"/>
                </a:lnTo>
                <a:lnTo>
                  <a:pt x="1" y="83"/>
                </a:lnTo>
                <a:lnTo>
                  <a:pt x="1" y="80"/>
                </a:lnTo>
                <a:lnTo>
                  <a:pt x="1" y="74"/>
                </a:lnTo>
                <a:lnTo>
                  <a:pt x="1" y="62"/>
                </a:lnTo>
                <a:lnTo>
                  <a:pt x="1" y="58"/>
                </a:lnTo>
                <a:lnTo>
                  <a:pt x="1" y="50"/>
                </a:lnTo>
                <a:lnTo>
                  <a:pt x="1" y="39"/>
                </a:lnTo>
                <a:lnTo>
                  <a:pt x="1" y="37"/>
                </a:lnTo>
                <a:lnTo>
                  <a:pt x="1" y="24"/>
                </a:lnTo>
                <a:lnTo>
                  <a:pt x="1" y="14"/>
                </a:lnTo>
                <a:lnTo>
                  <a:pt x="1" y="12"/>
                </a:lnTo>
                <a:lnTo>
                  <a:pt x="1"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91" name="Freeform 195"/>
          <p:cNvSpPr>
            <a:spLocks/>
          </p:cNvSpPr>
          <p:nvPr/>
        </p:nvSpPr>
        <p:spPr bwMode="auto">
          <a:xfrm>
            <a:off x="4857750" y="3714750"/>
            <a:ext cx="628650" cy="469900"/>
          </a:xfrm>
          <a:custGeom>
            <a:avLst/>
            <a:gdLst>
              <a:gd name="T0" fmla="*/ 2147483646 w 436"/>
              <a:gd name="T1" fmla="*/ 2147483646 h 335"/>
              <a:gd name="T2" fmla="*/ 2147483646 w 436"/>
              <a:gd name="T3" fmla="*/ 2147483646 h 335"/>
              <a:gd name="T4" fmla="*/ 2147483646 w 436"/>
              <a:gd name="T5" fmla="*/ 2147483646 h 335"/>
              <a:gd name="T6" fmla="*/ 2147483646 w 436"/>
              <a:gd name="T7" fmla="*/ 2147483646 h 335"/>
              <a:gd name="T8" fmla="*/ 2147483646 w 436"/>
              <a:gd name="T9" fmla="*/ 2147483646 h 335"/>
              <a:gd name="T10" fmla="*/ 2147483646 w 436"/>
              <a:gd name="T11" fmla="*/ 2147483646 h 335"/>
              <a:gd name="T12" fmla="*/ 2147483646 w 436"/>
              <a:gd name="T13" fmla="*/ 0 h 335"/>
              <a:gd name="T14" fmla="*/ 2147483646 w 436"/>
              <a:gd name="T15" fmla="*/ 0 h 335"/>
              <a:gd name="T16" fmla="*/ 2147483646 w 436"/>
              <a:gd name="T17" fmla="*/ 0 h 335"/>
              <a:gd name="T18" fmla="*/ 2147483646 w 436"/>
              <a:gd name="T19" fmla="*/ 0 h 335"/>
              <a:gd name="T20" fmla="*/ 2147483646 w 436"/>
              <a:gd name="T21" fmla="*/ 0 h 335"/>
              <a:gd name="T22" fmla="*/ 2147483646 w 436"/>
              <a:gd name="T23" fmla="*/ 0 h 335"/>
              <a:gd name="T24" fmla="*/ 2147483646 w 436"/>
              <a:gd name="T25" fmla="*/ 0 h 335"/>
              <a:gd name="T26" fmla="*/ 2147483646 w 436"/>
              <a:gd name="T27" fmla="*/ 0 h 335"/>
              <a:gd name="T28" fmla="*/ 2147483646 w 436"/>
              <a:gd name="T29" fmla="*/ 0 h 335"/>
              <a:gd name="T30" fmla="*/ 2147483646 w 436"/>
              <a:gd name="T31" fmla="*/ 0 h 335"/>
              <a:gd name="T32" fmla="*/ 2147483646 w 436"/>
              <a:gd name="T33" fmla="*/ 0 h 335"/>
              <a:gd name="T34" fmla="*/ 2147483646 w 436"/>
              <a:gd name="T35" fmla="*/ 2147483646 h 335"/>
              <a:gd name="T36" fmla="*/ 2147483646 w 436"/>
              <a:gd name="T37" fmla="*/ 2147483646 h 335"/>
              <a:gd name="T38" fmla="*/ 2147483646 w 436"/>
              <a:gd name="T39" fmla="*/ 2147483646 h 335"/>
              <a:gd name="T40" fmla="*/ 2147483646 w 436"/>
              <a:gd name="T41" fmla="*/ 2147483646 h 335"/>
              <a:gd name="T42" fmla="*/ 2147483646 w 436"/>
              <a:gd name="T43" fmla="*/ 2147483646 h 335"/>
              <a:gd name="T44" fmla="*/ 2147483646 w 436"/>
              <a:gd name="T45" fmla="*/ 2147483646 h 335"/>
              <a:gd name="T46" fmla="*/ 2147483646 w 436"/>
              <a:gd name="T47" fmla="*/ 2147483646 h 335"/>
              <a:gd name="T48" fmla="*/ 2147483646 w 436"/>
              <a:gd name="T49" fmla="*/ 2147483646 h 335"/>
              <a:gd name="T50" fmla="*/ 2147483646 w 436"/>
              <a:gd name="T51" fmla="*/ 2147483646 h 335"/>
              <a:gd name="T52" fmla="*/ 2147483646 w 436"/>
              <a:gd name="T53" fmla="*/ 2147483646 h 335"/>
              <a:gd name="T54" fmla="*/ 2147483646 w 436"/>
              <a:gd name="T55" fmla="*/ 2147483646 h 335"/>
              <a:gd name="T56" fmla="*/ 2147483646 w 436"/>
              <a:gd name="T57" fmla="*/ 2147483646 h 335"/>
              <a:gd name="T58" fmla="*/ 2147483646 w 436"/>
              <a:gd name="T59" fmla="*/ 2147483646 h 335"/>
              <a:gd name="T60" fmla="*/ 2147483646 w 436"/>
              <a:gd name="T61" fmla="*/ 2147483646 h 335"/>
              <a:gd name="T62" fmla="*/ 2147483646 w 436"/>
              <a:gd name="T63" fmla="*/ 2147483646 h 335"/>
              <a:gd name="T64" fmla="*/ 2147483646 w 436"/>
              <a:gd name="T65" fmla="*/ 2147483646 h 335"/>
              <a:gd name="T66" fmla="*/ 2147483646 w 436"/>
              <a:gd name="T67" fmla="*/ 2147483646 h 335"/>
              <a:gd name="T68" fmla="*/ 2147483646 w 436"/>
              <a:gd name="T69" fmla="*/ 2147483646 h 335"/>
              <a:gd name="T70" fmla="*/ 2147483646 w 436"/>
              <a:gd name="T71" fmla="*/ 2147483646 h 335"/>
              <a:gd name="T72" fmla="*/ 2147483646 w 436"/>
              <a:gd name="T73" fmla="*/ 2147483646 h 335"/>
              <a:gd name="T74" fmla="*/ 2147483646 w 436"/>
              <a:gd name="T75" fmla="*/ 2147483646 h 335"/>
              <a:gd name="T76" fmla="*/ 2147483646 w 436"/>
              <a:gd name="T77" fmla="*/ 2147483646 h 335"/>
              <a:gd name="T78" fmla="*/ 2147483646 w 436"/>
              <a:gd name="T79" fmla="*/ 2147483646 h 335"/>
              <a:gd name="T80" fmla="*/ 2147483646 w 436"/>
              <a:gd name="T81" fmla="*/ 2147483646 h 335"/>
              <a:gd name="T82" fmla="*/ 2147483646 w 436"/>
              <a:gd name="T83" fmla="*/ 2147483646 h 335"/>
              <a:gd name="T84" fmla="*/ 2147483646 w 436"/>
              <a:gd name="T85" fmla="*/ 2147483646 h 335"/>
              <a:gd name="T86" fmla="*/ 2147483646 w 436"/>
              <a:gd name="T87" fmla="*/ 2147483646 h 335"/>
              <a:gd name="T88" fmla="*/ 2147483646 w 436"/>
              <a:gd name="T89" fmla="*/ 2147483646 h 335"/>
              <a:gd name="T90" fmla="*/ 2147483646 w 436"/>
              <a:gd name="T91" fmla="*/ 2147483646 h 335"/>
              <a:gd name="T92" fmla="*/ 2147483646 w 436"/>
              <a:gd name="T93" fmla="*/ 2147483646 h 335"/>
              <a:gd name="T94" fmla="*/ 2147483646 w 436"/>
              <a:gd name="T95" fmla="*/ 2147483646 h 335"/>
              <a:gd name="T96" fmla="*/ 2147483646 w 436"/>
              <a:gd name="T97" fmla="*/ 2147483646 h 335"/>
              <a:gd name="T98" fmla="*/ 2147483646 w 436"/>
              <a:gd name="T99" fmla="*/ 2147483646 h 335"/>
              <a:gd name="T100" fmla="*/ 2147483646 w 436"/>
              <a:gd name="T101" fmla="*/ 2147483646 h 335"/>
              <a:gd name="T102" fmla="*/ 2147483646 w 436"/>
              <a:gd name="T103" fmla="*/ 2147483646 h 335"/>
              <a:gd name="T104" fmla="*/ 2147483646 w 436"/>
              <a:gd name="T105" fmla="*/ 2147483646 h 335"/>
              <a:gd name="T106" fmla="*/ 2147483646 w 436"/>
              <a:gd name="T107" fmla="*/ 2147483646 h 335"/>
              <a:gd name="T108" fmla="*/ 0 w 436"/>
              <a:gd name="T109" fmla="*/ 2147483646 h 335"/>
              <a:gd name="T110" fmla="*/ 0 w 436"/>
              <a:gd name="T111" fmla="*/ 2147483646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6"/>
              <a:gd name="T169" fmla="*/ 0 h 335"/>
              <a:gd name="T170" fmla="*/ 436 w 436"/>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6" h="335">
                <a:moveTo>
                  <a:pt x="0" y="72"/>
                </a:moveTo>
                <a:lnTo>
                  <a:pt x="8" y="73"/>
                </a:lnTo>
                <a:lnTo>
                  <a:pt x="14" y="72"/>
                </a:lnTo>
                <a:lnTo>
                  <a:pt x="21" y="72"/>
                </a:lnTo>
                <a:lnTo>
                  <a:pt x="28" y="72"/>
                </a:lnTo>
                <a:lnTo>
                  <a:pt x="37" y="72"/>
                </a:lnTo>
                <a:lnTo>
                  <a:pt x="41" y="72"/>
                </a:lnTo>
                <a:lnTo>
                  <a:pt x="62" y="72"/>
                </a:lnTo>
                <a:lnTo>
                  <a:pt x="67" y="72"/>
                </a:lnTo>
                <a:lnTo>
                  <a:pt x="71" y="67"/>
                </a:lnTo>
                <a:lnTo>
                  <a:pt x="71" y="66"/>
                </a:lnTo>
                <a:lnTo>
                  <a:pt x="71" y="63"/>
                </a:lnTo>
                <a:lnTo>
                  <a:pt x="71" y="60"/>
                </a:lnTo>
                <a:lnTo>
                  <a:pt x="71" y="57"/>
                </a:lnTo>
                <a:lnTo>
                  <a:pt x="71" y="55"/>
                </a:lnTo>
                <a:lnTo>
                  <a:pt x="71" y="46"/>
                </a:lnTo>
                <a:lnTo>
                  <a:pt x="71" y="41"/>
                </a:lnTo>
                <a:lnTo>
                  <a:pt x="71" y="39"/>
                </a:lnTo>
                <a:lnTo>
                  <a:pt x="71" y="36"/>
                </a:lnTo>
                <a:lnTo>
                  <a:pt x="71" y="26"/>
                </a:lnTo>
                <a:lnTo>
                  <a:pt x="71" y="23"/>
                </a:lnTo>
                <a:lnTo>
                  <a:pt x="71" y="19"/>
                </a:lnTo>
                <a:lnTo>
                  <a:pt x="71" y="11"/>
                </a:lnTo>
                <a:lnTo>
                  <a:pt x="71" y="9"/>
                </a:lnTo>
                <a:lnTo>
                  <a:pt x="71" y="6"/>
                </a:lnTo>
                <a:lnTo>
                  <a:pt x="71" y="5"/>
                </a:lnTo>
                <a:lnTo>
                  <a:pt x="71" y="1"/>
                </a:lnTo>
                <a:lnTo>
                  <a:pt x="71" y="0"/>
                </a:lnTo>
                <a:lnTo>
                  <a:pt x="73" y="0"/>
                </a:lnTo>
                <a:lnTo>
                  <a:pt x="106" y="0"/>
                </a:lnTo>
                <a:lnTo>
                  <a:pt x="110" y="0"/>
                </a:lnTo>
                <a:lnTo>
                  <a:pt x="115" y="0"/>
                </a:lnTo>
                <a:lnTo>
                  <a:pt x="119" y="0"/>
                </a:lnTo>
                <a:lnTo>
                  <a:pt x="128" y="0"/>
                </a:lnTo>
                <a:lnTo>
                  <a:pt x="131" y="0"/>
                </a:lnTo>
                <a:lnTo>
                  <a:pt x="138" y="0"/>
                </a:lnTo>
                <a:lnTo>
                  <a:pt x="142" y="0"/>
                </a:lnTo>
                <a:lnTo>
                  <a:pt x="146" y="0"/>
                </a:lnTo>
                <a:lnTo>
                  <a:pt x="152" y="0"/>
                </a:lnTo>
                <a:lnTo>
                  <a:pt x="154" y="0"/>
                </a:lnTo>
                <a:lnTo>
                  <a:pt x="155" y="0"/>
                </a:lnTo>
                <a:lnTo>
                  <a:pt x="159" y="0"/>
                </a:lnTo>
                <a:lnTo>
                  <a:pt x="171" y="0"/>
                </a:lnTo>
                <a:lnTo>
                  <a:pt x="177" y="0"/>
                </a:lnTo>
                <a:lnTo>
                  <a:pt x="184" y="0"/>
                </a:lnTo>
                <a:lnTo>
                  <a:pt x="187" y="0"/>
                </a:lnTo>
                <a:lnTo>
                  <a:pt x="190" y="0"/>
                </a:lnTo>
                <a:lnTo>
                  <a:pt x="201" y="0"/>
                </a:lnTo>
                <a:lnTo>
                  <a:pt x="203" y="0"/>
                </a:lnTo>
                <a:lnTo>
                  <a:pt x="215" y="0"/>
                </a:lnTo>
                <a:lnTo>
                  <a:pt x="217" y="0"/>
                </a:lnTo>
                <a:lnTo>
                  <a:pt x="219" y="0"/>
                </a:lnTo>
                <a:lnTo>
                  <a:pt x="225" y="0"/>
                </a:lnTo>
                <a:lnTo>
                  <a:pt x="227" y="0"/>
                </a:lnTo>
                <a:lnTo>
                  <a:pt x="229" y="0"/>
                </a:lnTo>
                <a:lnTo>
                  <a:pt x="231" y="0"/>
                </a:lnTo>
                <a:lnTo>
                  <a:pt x="239" y="0"/>
                </a:lnTo>
                <a:lnTo>
                  <a:pt x="250" y="0"/>
                </a:lnTo>
                <a:lnTo>
                  <a:pt x="257" y="0"/>
                </a:lnTo>
                <a:lnTo>
                  <a:pt x="262" y="0"/>
                </a:lnTo>
                <a:lnTo>
                  <a:pt x="265" y="0"/>
                </a:lnTo>
                <a:lnTo>
                  <a:pt x="274" y="0"/>
                </a:lnTo>
                <a:lnTo>
                  <a:pt x="284" y="0"/>
                </a:lnTo>
                <a:lnTo>
                  <a:pt x="286" y="0"/>
                </a:lnTo>
                <a:lnTo>
                  <a:pt x="288" y="0"/>
                </a:lnTo>
                <a:lnTo>
                  <a:pt x="292" y="0"/>
                </a:lnTo>
                <a:lnTo>
                  <a:pt x="296" y="0"/>
                </a:lnTo>
                <a:lnTo>
                  <a:pt x="303" y="0"/>
                </a:lnTo>
                <a:lnTo>
                  <a:pt x="319" y="3"/>
                </a:lnTo>
                <a:lnTo>
                  <a:pt x="325" y="1"/>
                </a:lnTo>
                <a:lnTo>
                  <a:pt x="344" y="19"/>
                </a:lnTo>
                <a:lnTo>
                  <a:pt x="351" y="23"/>
                </a:lnTo>
                <a:lnTo>
                  <a:pt x="351" y="26"/>
                </a:lnTo>
                <a:lnTo>
                  <a:pt x="351" y="30"/>
                </a:lnTo>
                <a:lnTo>
                  <a:pt x="351" y="36"/>
                </a:lnTo>
                <a:lnTo>
                  <a:pt x="354" y="41"/>
                </a:lnTo>
                <a:lnTo>
                  <a:pt x="350" y="47"/>
                </a:lnTo>
                <a:lnTo>
                  <a:pt x="378" y="80"/>
                </a:lnTo>
                <a:lnTo>
                  <a:pt x="380" y="84"/>
                </a:lnTo>
                <a:lnTo>
                  <a:pt x="374" y="98"/>
                </a:lnTo>
                <a:lnTo>
                  <a:pt x="374" y="109"/>
                </a:lnTo>
                <a:lnTo>
                  <a:pt x="365" y="113"/>
                </a:lnTo>
                <a:lnTo>
                  <a:pt x="366" y="116"/>
                </a:lnTo>
                <a:lnTo>
                  <a:pt x="371" y="123"/>
                </a:lnTo>
                <a:lnTo>
                  <a:pt x="374" y="122"/>
                </a:lnTo>
                <a:lnTo>
                  <a:pt x="388" y="153"/>
                </a:lnTo>
                <a:lnTo>
                  <a:pt x="405" y="181"/>
                </a:lnTo>
                <a:lnTo>
                  <a:pt x="403" y="183"/>
                </a:lnTo>
                <a:lnTo>
                  <a:pt x="402" y="195"/>
                </a:lnTo>
                <a:lnTo>
                  <a:pt x="400" y="194"/>
                </a:lnTo>
                <a:lnTo>
                  <a:pt x="393" y="193"/>
                </a:lnTo>
                <a:lnTo>
                  <a:pt x="391" y="193"/>
                </a:lnTo>
                <a:lnTo>
                  <a:pt x="389" y="194"/>
                </a:lnTo>
                <a:lnTo>
                  <a:pt x="386" y="206"/>
                </a:lnTo>
                <a:lnTo>
                  <a:pt x="387" y="208"/>
                </a:lnTo>
                <a:lnTo>
                  <a:pt x="391" y="212"/>
                </a:lnTo>
                <a:lnTo>
                  <a:pt x="392" y="216"/>
                </a:lnTo>
                <a:lnTo>
                  <a:pt x="407" y="225"/>
                </a:lnTo>
                <a:lnTo>
                  <a:pt x="418" y="234"/>
                </a:lnTo>
                <a:lnTo>
                  <a:pt x="424" y="236"/>
                </a:lnTo>
                <a:lnTo>
                  <a:pt x="429" y="238"/>
                </a:lnTo>
                <a:lnTo>
                  <a:pt x="432" y="243"/>
                </a:lnTo>
                <a:lnTo>
                  <a:pt x="435" y="250"/>
                </a:lnTo>
                <a:lnTo>
                  <a:pt x="435" y="255"/>
                </a:lnTo>
                <a:lnTo>
                  <a:pt x="435" y="259"/>
                </a:lnTo>
                <a:lnTo>
                  <a:pt x="432" y="259"/>
                </a:lnTo>
                <a:lnTo>
                  <a:pt x="431" y="258"/>
                </a:lnTo>
                <a:lnTo>
                  <a:pt x="417" y="258"/>
                </a:lnTo>
                <a:lnTo>
                  <a:pt x="414" y="258"/>
                </a:lnTo>
                <a:lnTo>
                  <a:pt x="411" y="258"/>
                </a:lnTo>
                <a:lnTo>
                  <a:pt x="405" y="258"/>
                </a:lnTo>
                <a:lnTo>
                  <a:pt x="399" y="258"/>
                </a:lnTo>
                <a:lnTo>
                  <a:pt x="397" y="258"/>
                </a:lnTo>
                <a:lnTo>
                  <a:pt x="387" y="258"/>
                </a:lnTo>
                <a:lnTo>
                  <a:pt x="384" y="258"/>
                </a:lnTo>
                <a:lnTo>
                  <a:pt x="380" y="258"/>
                </a:lnTo>
                <a:lnTo>
                  <a:pt x="375" y="258"/>
                </a:lnTo>
                <a:lnTo>
                  <a:pt x="369" y="258"/>
                </a:lnTo>
                <a:lnTo>
                  <a:pt x="362" y="258"/>
                </a:lnTo>
                <a:lnTo>
                  <a:pt x="355" y="258"/>
                </a:lnTo>
                <a:lnTo>
                  <a:pt x="350" y="258"/>
                </a:lnTo>
                <a:lnTo>
                  <a:pt x="344" y="258"/>
                </a:lnTo>
                <a:lnTo>
                  <a:pt x="339" y="258"/>
                </a:lnTo>
                <a:lnTo>
                  <a:pt x="333" y="258"/>
                </a:lnTo>
                <a:lnTo>
                  <a:pt x="331" y="258"/>
                </a:lnTo>
                <a:lnTo>
                  <a:pt x="327" y="258"/>
                </a:lnTo>
                <a:lnTo>
                  <a:pt x="327" y="262"/>
                </a:lnTo>
                <a:lnTo>
                  <a:pt x="327" y="270"/>
                </a:lnTo>
                <a:lnTo>
                  <a:pt x="327" y="278"/>
                </a:lnTo>
                <a:lnTo>
                  <a:pt x="327" y="284"/>
                </a:lnTo>
                <a:lnTo>
                  <a:pt x="327" y="287"/>
                </a:lnTo>
                <a:lnTo>
                  <a:pt x="327" y="289"/>
                </a:lnTo>
                <a:lnTo>
                  <a:pt x="327" y="296"/>
                </a:lnTo>
                <a:lnTo>
                  <a:pt x="322" y="296"/>
                </a:lnTo>
                <a:lnTo>
                  <a:pt x="320" y="296"/>
                </a:lnTo>
                <a:lnTo>
                  <a:pt x="315" y="296"/>
                </a:lnTo>
                <a:lnTo>
                  <a:pt x="306" y="296"/>
                </a:lnTo>
                <a:lnTo>
                  <a:pt x="303" y="303"/>
                </a:lnTo>
                <a:lnTo>
                  <a:pt x="304" y="309"/>
                </a:lnTo>
                <a:lnTo>
                  <a:pt x="305" y="322"/>
                </a:lnTo>
                <a:lnTo>
                  <a:pt x="303" y="327"/>
                </a:lnTo>
                <a:lnTo>
                  <a:pt x="315" y="332"/>
                </a:lnTo>
                <a:lnTo>
                  <a:pt x="303" y="334"/>
                </a:lnTo>
                <a:lnTo>
                  <a:pt x="299" y="334"/>
                </a:lnTo>
                <a:lnTo>
                  <a:pt x="292" y="334"/>
                </a:lnTo>
                <a:lnTo>
                  <a:pt x="286" y="334"/>
                </a:lnTo>
                <a:lnTo>
                  <a:pt x="284" y="334"/>
                </a:lnTo>
                <a:lnTo>
                  <a:pt x="279" y="334"/>
                </a:lnTo>
                <a:lnTo>
                  <a:pt x="275" y="334"/>
                </a:lnTo>
                <a:lnTo>
                  <a:pt x="274" y="334"/>
                </a:lnTo>
                <a:lnTo>
                  <a:pt x="269" y="334"/>
                </a:lnTo>
                <a:lnTo>
                  <a:pt x="262" y="334"/>
                </a:lnTo>
                <a:lnTo>
                  <a:pt x="260" y="334"/>
                </a:lnTo>
                <a:lnTo>
                  <a:pt x="255" y="334"/>
                </a:lnTo>
                <a:lnTo>
                  <a:pt x="243" y="334"/>
                </a:lnTo>
                <a:lnTo>
                  <a:pt x="228" y="334"/>
                </a:lnTo>
                <a:lnTo>
                  <a:pt x="220" y="334"/>
                </a:lnTo>
                <a:lnTo>
                  <a:pt x="209" y="334"/>
                </a:lnTo>
                <a:lnTo>
                  <a:pt x="197" y="334"/>
                </a:lnTo>
                <a:lnTo>
                  <a:pt x="193" y="334"/>
                </a:lnTo>
                <a:lnTo>
                  <a:pt x="190" y="334"/>
                </a:lnTo>
                <a:lnTo>
                  <a:pt x="186" y="334"/>
                </a:lnTo>
                <a:lnTo>
                  <a:pt x="185" y="334"/>
                </a:lnTo>
                <a:lnTo>
                  <a:pt x="181" y="334"/>
                </a:lnTo>
                <a:lnTo>
                  <a:pt x="177" y="334"/>
                </a:lnTo>
                <a:lnTo>
                  <a:pt x="173" y="334"/>
                </a:lnTo>
                <a:lnTo>
                  <a:pt x="161" y="334"/>
                </a:lnTo>
                <a:lnTo>
                  <a:pt x="149" y="334"/>
                </a:lnTo>
                <a:lnTo>
                  <a:pt x="149" y="322"/>
                </a:lnTo>
                <a:lnTo>
                  <a:pt x="149" y="315"/>
                </a:lnTo>
                <a:lnTo>
                  <a:pt x="149" y="313"/>
                </a:lnTo>
                <a:lnTo>
                  <a:pt x="149" y="310"/>
                </a:lnTo>
                <a:lnTo>
                  <a:pt x="138" y="310"/>
                </a:lnTo>
                <a:lnTo>
                  <a:pt x="138" y="296"/>
                </a:lnTo>
                <a:lnTo>
                  <a:pt x="134" y="296"/>
                </a:lnTo>
                <a:lnTo>
                  <a:pt x="127" y="296"/>
                </a:lnTo>
                <a:lnTo>
                  <a:pt x="124" y="296"/>
                </a:lnTo>
                <a:lnTo>
                  <a:pt x="116" y="296"/>
                </a:lnTo>
                <a:lnTo>
                  <a:pt x="114" y="296"/>
                </a:lnTo>
                <a:lnTo>
                  <a:pt x="114" y="288"/>
                </a:lnTo>
                <a:lnTo>
                  <a:pt x="114" y="284"/>
                </a:lnTo>
                <a:lnTo>
                  <a:pt x="114" y="271"/>
                </a:lnTo>
                <a:lnTo>
                  <a:pt x="114" y="259"/>
                </a:lnTo>
                <a:lnTo>
                  <a:pt x="114" y="247"/>
                </a:lnTo>
                <a:lnTo>
                  <a:pt x="114" y="243"/>
                </a:lnTo>
                <a:lnTo>
                  <a:pt x="114" y="233"/>
                </a:lnTo>
                <a:lnTo>
                  <a:pt x="112" y="220"/>
                </a:lnTo>
                <a:lnTo>
                  <a:pt x="105" y="218"/>
                </a:lnTo>
                <a:lnTo>
                  <a:pt x="105" y="211"/>
                </a:lnTo>
                <a:lnTo>
                  <a:pt x="105" y="208"/>
                </a:lnTo>
                <a:lnTo>
                  <a:pt x="105" y="203"/>
                </a:lnTo>
                <a:lnTo>
                  <a:pt x="105" y="184"/>
                </a:lnTo>
                <a:lnTo>
                  <a:pt x="105" y="172"/>
                </a:lnTo>
                <a:lnTo>
                  <a:pt x="105" y="168"/>
                </a:lnTo>
                <a:lnTo>
                  <a:pt x="105" y="160"/>
                </a:lnTo>
                <a:lnTo>
                  <a:pt x="105" y="159"/>
                </a:lnTo>
                <a:lnTo>
                  <a:pt x="105" y="146"/>
                </a:lnTo>
                <a:lnTo>
                  <a:pt x="102" y="146"/>
                </a:lnTo>
                <a:lnTo>
                  <a:pt x="101" y="146"/>
                </a:lnTo>
                <a:lnTo>
                  <a:pt x="94" y="146"/>
                </a:lnTo>
                <a:lnTo>
                  <a:pt x="88" y="146"/>
                </a:lnTo>
                <a:lnTo>
                  <a:pt x="81" y="146"/>
                </a:lnTo>
                <a:lnTo>
                  <a:pt x="75" y="146"/>
                </a:lnTo>
                <a:lnTo>
                  <a:pt x="72" y="146"/>
                </a:lnTo>
                <a:lnTo>
                  <a:pt x="71" y="146"/>
                </a:lnTo>
                <a:lnTo>
                  <a:pt x="68" y="146"/>
                </a:lnTo>
                <a:lnTo>
                  <a:pt x="64" y="146"/>
                </a:lnTo>
                <a:lnTo>
                  <a:pt x="58" y="146"/>
                </a:lnTo>
                <a:lnTo>
                  <a:pt x="57" y="146"/>
                </a:lnTo>
                <a:lnTo>
                  <a:pt x="48" y="146"/>
                </a:lnTo>
                <a:lnTo>
                  <a:pt x="41" y="146"/>
                </a:lnTo>
                <a:lnTo>
                  <a:pt x="28" y="147"/>
                </a:lnTo>
                <a:lnTo>
                  <a:pt x="26" y="147"/>
                </a:lnTo>
                <a:lnTo>
                  <a:pt x="25" y="146"/>
                </a:lnTo>
                <a:lnTo>
                  <a:pt x="23" y="146"/>
                </a:lnTo>
                <a:lnTo>
                  <a:pt x="10" y="147"/>
                </a:lnTo>
                <a:lnTo>
                  <a:pt x="9" y="147"/>
                </a:lnTo>
                <a:lnTo>
                  <a:pt x="0" y="147"/>
                </a:lnTo>
                <a:lnTo>
                  <a:pt x="0" y="138"/>
                </a:lnTo>
                <a:lnTo>
                  <a:pt x="0" y="131"/>
                </a:lnTo>
                <a:lnTo>
                  <a:pt x="0" y="115"/>
                </a:lnTo>
                <a:lnTo>
                  <a:pt x="0" y="109"/>
                </a:lnTo>
                <a:lnTo>
                  <a:pt x="0" y="97"/>
                </a:lnTo>
                <a:lnTo>
                  <a:pt x="0" y="82"/>
                </a:lnTo>
                <a:lnTo>
                  <a:pt x="0" y="72"/>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 name="Freeform 196"/>
          <p:cNvSpPr>
            <a:spLocks/>
          </p:cNvSpPr>
          <p:nvPr/>
        </p:nvSpPr>
        <p:spPr bwMode="auto">
          <a:xfrm>
            <a:off x="4748214" y="3814764"/>
            <a:ext cx="325437" cy="630237"/>
          </a:xfrm>
          <a:custGeom>
            <a:avLst/>
            <a:gdLst>
              <a:gd name="T0" fmla="*/ 2147483646 w 226"/>
              <a:gd name="T1" fmla="*/ 2147483646 h 450"/>
              <a:gd name="T2" fmla="*/ 2147483646 w 226"/>
              <a:gd name="T3" fmla="*/ 2147483646 h 450"/>
              <a:gd name="T4" fmla="*/ 2147483646 w 226"/>
              <a:gd name="T5" fmla="*/ 2147483646 h 450"/>
              <a:gd name="T6" fmla="*/ 2147483646 w 226"/>
              <a:gd name="T7" fmla="*/ 2147483646 h 450"/>
              <a:gd name="T8" fmla="*/ 2147483646 w 226"/>
              <a:gd name="T9" fmla="*/ 2147483646 h 450"/>
              <a:gd name="T10" fmla="*/ 2147483646 w 226"/>
              <a:gd name="T11" fmla="*/ 2147483646 h 450"/>
              <a:gd name="T12" fmla="*/ 2147483646 w 226"/>
              <a:gd name="T13" fmla="*/ 2147483646 h 450"/>
              <a:gd name="T14" fmla="*/ 2147483646 w 226"/>
              <a:gd name="T15" fmla="*/ 2147483646 h 450"/>
              <a:gd name="T16" fmla="*/ 2147483646 w 226"/>
              <a:gd name="T17" fmla="*/ 2147483646 h 450"/>
              <a:gd name="T18" fmla="*/ 2147483646 w 226"/>
              <a:gd name="T19" fmla="*/ 2147483646 h 450"/>
              <a:gd name="T20" fmla="*/ 2147483646 w 226"/>
              <a:gd name="T21" fmla="*/ 2147483646 h 450"/>
              <a:gd name="T22" fmla="*/ 2147483646 w 226"/>
              <a:gd name="T23" fmla="*/ 2147483646 h 450"/>
              <a:gd name="T24" fmla="*/ 2147483646 w 226"/>
              <a:gd name="T25" fmla="*/ 2147483646 h 450"/>
              <a:gd name="T26" fmla="*/ 2147483646 w 226"/>
              <a:gd name="T27" fmla="*/ 2147483646 h 450"/>
              <a:gd name="T28" fmla="*/ 2147483646 w 226"/>
              <a:gd name="T29" fmla="*/ 2147483646 h 450"/>
              <a:gd name="T30" fmla="*/ 2147483646 w 226"/>
              <a:gd name="T31" fmla="*/ 2147483646 h 450"/>
              <a:gd name="T32" fmla="*/ 2147483646 w 226"/>
              <a:gd name="T33" fmla="*/ 2147483646 h 450"/>
              <a:gd name="T34" fmla="*/ 2147483646 w 226"/>
              <a:gd name="T35" fmla="*/ 2147483646 h 450"/>
              <a:gd name="T36" fmla="*/ 2147483646 w 226"/>
              <a:gd name="T37" fmla="*/ 2147483646 h 450"/>
              <a:gd name="T38" fmla="*/ 2147483646 w 226"/>
              <a:gd name="T39" fmla="*/ 2147483646 h 450"/>
              <a:gd name="T40" fmla="*/ 2147483646 w 226"/>
              <a:gd name="T41" fmla="*/ 2147483646 h 450"/>
              <a:gd name="T42" fmla="*/ 2147483646 w 226"/>
              <a:gd name="T43" fmla="*/ 2147483646 h 450"/>
              <a:gd name="T44" fmla="*/ 2147483646 w 226"/>
              <a:gd name="T45" fmla="*/ 2147483646 h 450"/>
              <a:gd name="T46" fmla="*/ 2147483646 w 226"/>
              <a:gd name="T47" fmla="*/ 2147483646 h 450"/>
              <a:gd name="T48" fmla="*/ 2147483646 w 226"/>
              <a:gd name="T49" fmla="*/ 2147483646 h 450"/>
              <a:gd name="T50" fmla="*/ 2147483646 w 226"/>
              <a:gd name="T51" fmla="*/ 2147483646 h 450"/>
              <a:gd name="T52" fmla="*/ 2147483646 w 226"/>
              <a:gd name="T53" fmla="*/ 2147483646 h 450"/>
              <a:gd name="T54" fmla="*/ 2147483646 w 226"/>
              <a:gd name="T55" fmla="*/ 2147483646 h 450"/>
              <a:gd name="T56" fmla="*/ 2147483646 w 226"/>
              <a:gd name="T57" fmla="*/ 2147483646 h 450"/>
              <a:gd name="T58" fmla="*/ 2147483646 w 226"/>
              <a:gd name="T59" fmla="*/ 2147483646 h 450"/>
              <a:gd name="T60" fmla="*/ 2147483646 w 226"/>
              <a:gd name="T61" fmla="*/ 2147483646 h 450"/>
              <a:gd name="T62" fmla="*/ 2147483646 w 226"/>
              <a:gd name="T63" fmla="*/ 2147483646 h 450"/>
              <a:gd name="T64" fmla="*/ 2147483646 w 226"/>
              <a:gd name="T65" fmla="*/ 2147483646 h 450"/>
              <a:gd name="T66" fmla="*/ 2147483646 w 226"/>
              <a:gd name="T67" fmla="*/ 2147483646 h 450"/>
              <a:gd name="T68" fmla="*/ 2147483646 w 226"/>
              <a:gd name="T69" fmla="*/ 2147483646 h 450"/>
              <a:gd name="T70" fmla="*/ 2147483646 w 226"/>
              <a:gd name="T71" fmla="*/ 2147483646 h 450"/>
              <a:gd name="T72" fmla="*/ 2147483646 w 226"/>
              <a:gd name="T73" fmla="*/ 2147483646 h 450"/>
              <a:gd name="T74" fmla="*/ 2147483646 w 226"/>
              <a:gd name="T75" fmla="*/ 2147483646 h 450"/>
              <a:gd name="T76" fmla="*/ 2147483646 w 226"/>
              <a:gd name="T77" fmla="*/ 2147483646 h 450"/>
              <a:gd name="T78" fmla="*/ 2147483646 w 226"/>
              <a:gd name="T79" fmla="*/ 2147483646 h 450"/>
              <a:gd name="T80" fmla="*/ 2147483646 w 226"/>
              <a:gd name="T81" fmla="*/ 2147483646 h 450"/>
              <a:gd name="T82" fmla="*/ 2147483646 w 226"/>
              <a:gd name="T83" fmla="*/ 2147483646 h 450"/>
              <a:gd name="T84" fmla="*/ 2147483646 w 226"/>
              <a:gd name="T85" fmla="*/ 2147483646 h 450"/>
              <a:gd name="T86" fmla="*/ 2147483646 w 226"/>
              <a:gd name="T87" fmla="*/ 2147483646 h 450"/>
              <a:gd name="T88" fmla="*/ 2147483646 w 226"/>
              <a:gd name="T89" fmla="*/ 2147483646 h 450"/>
              <a:gd name="T90" fmla="*/ 2147483646 w 226"/>
              <a:gd name="T91" fmla="*/ 2147483646 h 450"/>
              <a:gd name="T92" fmla="*/ 0 w 226"/>
              <a:gd name="T93" fmla="*/ 2147483646 h 450"/>
              <a:gd name="T94" fmla="*/ 0 w 226"/>
              <a:gd name="T95" fmla="*/ 2147483646 h 450"/>
              <a:gd name="T96" fmla="*/ 0 w 226"/>
              <a:gd name="T97" fmla="*/ 2147483646 h 450"/>
              <a:gd name="T98" fmla="*/ 0 w 226"/>
              <a:gd name="T99" fmla="*/ 2147483646 h 450"/>
              <a:gd name="T100" fmla="*/ 0 w 226"/>
              <a:gd name="T101" fmla="*/ 2147483646 h 450"/>
              <a:gd name="T102" fmla="*/ 0 w 226"/>
              <a:gd name="T103" fmla="*/ 2147483646 h 450"/>
              <a:gd name="T104" fmla="*/ 0 w 226"/>
              <a:gd name="T105" fmla="*/ 2147483646 h 450"/>
              <a:gd name="T106" fmla="*/ 0 w 226"/>
              <a:gd name="T107" fmla="*/ 2147483646 h 450"/>
              <a:gd name="T108" fmla="*/ 0 w 226"/>
              <a:gd name="T109" fmla="*/ 2147483646 h 450"/>
              <a:gd name="T110" fmla="*/ 0 w 226"/>
              <a:gd name="T111" fmla="*/ 2147483646 h 450"/>
              <a:gd name="T112" fmla="*/ 0 w 226"/>
              <a:gd name="T113" fmla="*/ 2147483646 h 450"/>
              <a:gd name="T114" fmla="*/ 0 w 226"/>
              <a:gd name="T115" fmla="*/ 2147483646 h 450"/>
              <a:gd name="T116" fmla="*/ 0 w 226"/>
              <a:gd name="T117" fmla="*/ 2147483646 h 450"/>
              <a:gd name="T118" fmla="*/ 0 w 226"/>
              <a:gd name="T119" fmla="*/ 2147483646 h 450"/>
              <a:gd name="T120" fmla="*/ 0 w 226"/>
              <a:gd name="T121" fmla="*/ 2147483646 h 450"/>
              <a:gd name="T122" fmla="*/ 0 w 226"/>
              <a:gd name="T123" fmla="*/ 2147483646 h 450"/>
              <a:gd name="T124" fmla="*/ 0 w 226"/>
              <a:gd name="T125" fmla="*/ 2147483646 h 4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450"/>
              <a:gd name="T191" fmla="*/ 226 w 226"/>
              <a:gd name="T192" fmla="*/ 450 h 4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450">
                <a:moveTo>
                  <a:pt x="0" y="0"/>
                </a:moveTo>
                <a:lnTo>
                  <a:pt x="6" y="1"/>
                </a:lnTo>
                <a:lnTo>
                  <a:pt x="13" y="1"/>
                </a:lnTo>
                <a:lnTo>
                  <a:pt x="14" y="1"/>
                </a:lnTo>
                <a:lnTo>
                  <a:pt x="18" y="1"/>
                </a:lnTo>
                <a:lnTo>
                  <a:pt x="23" y="1"/>
                </a:lnTo>
                <a:lnTo>
                  <a:pt x="32" y="1"/>
                </a:lnTo>
                <a:lnTo>
                  <a:pt x="42" y="1"/>
                </a:lnTo>
                <a:lnTo>
                  <a:pt x="45" y="1"/>
                </a:lnTo>
                <a:lnTo>
                  <a:pt x="48" y="1"/>
                </a:lnTo>
                <a:lnTo>
                  <a:pt x="51" y="1"/>
                </a:lnTo>
                <a:lnTo>
                  <a:pt x="63" y="1"/>
                </a:lnTo>
                <a:lnTo>
                  <a:pt x="65" y="1"/>
                </a:lnTo>
                <a:lnTo>
                  <a:pt x="68" y="1"/>
                </a:lnTo>
                <a:lnTo>
                  <a:pt x="75" y="1"/>
                </a:lnTo>
                <a:lnTo>
                  <a:pt x="75" y="11"/>
                </a:lnTo>
                <a:lnTo>
                  <a:pt x="75" y="26"/>
                </a:lnTo>
                <a:lnTo>
                  <a:pt x="75" y="38"/>
                </a:lnTo>
                <a:lnTo>
                  <a:pt x="75" y="44"/>
                </a:lnTo>
                <a:lnTo>
                  <a:pt x="75" y="60"/>
                </a:lnTo>
                <a:lnTo>
                  <a:pt x="75" y="66"/>
                </a:lnTo>
                <a:lnTo>
                  <a:pt x="75" y="75"/>
                </a:lnTo>
                <a:lnTo>
                  <a:pt x="85" y="75"/>
                </a:lnTo>
                <a:lnTo>
                  <a:pt x="86" y="75"/>
                </a:lnTo>
                <a:lnTo>
                  <a:pt x="98" y="74"/>
                </a:lnTo>
                <a:lnTo>
                  <a:pt x="100" y="74"/>
                </a:lnTo>
                <a:lnTo>
                  <a:pt x="102" y="75"/>
                </a:lnTo>
                <a:lnTo>
                  <a:pt x="104" y="75"/>
                </a:lnTo>
                <a:lnTo>
                  <a:pt x="117" y="74"/>
                </a:lnTo>
                <a:lnTo>
                  <a:pt x="124" y="74"/>
                </a:lnTo>
                <a:lnTo>
                  <a:pt x="132" y="74"/>
                </a:lnTo>
                <a:lnTo>
                  <a:pt x="133" y="74"/>
                </a:lnTo>
                <a:lnTo>
                  <a:pt x="140" y="74"/>
                </a:lnTo>
                <a:lnTo>
                  <a:pt x="143" y="74"/>
                </a:lnTo>
                <a:lnTo>
                  <a:pt x="147" y="74"/>
                </a:lnTo>
                <a:lnTo>
                  <a:pt x="148" y="74"/>
                </a:lnTo>
                <a:lnTo>
                  <a:pt x="151" y="74"/>
                </a:lnTo>
                <a:lnTo>
                  <a:pt x="156" y="74"/>
                </a:lnTo>
                <a:lnTo>
                  <a:pt x="164" y="74"/>
                </a:lnTo>
                <a:lnTo>
                  <a:pt x="170" y="74"/>
                </a:lnTo>
                <a:lnTo>
                  <a:pt x="176" y="74"/>
                </a:lnTo>
                <a:lnTo>
                  <a:pt x="177" y="74"/>
                </a:lnTo>
                <a:lnTo>
                  <a:pt x="181" y="74"/>
                </a:lnTo>
                <a:lnTo>
                  <a:pt x="181" y="88"/>
                </a:lnTo>
                <a:lnTo>
                  <a:pt x="181" y="89"/>
                </a:lnTo>
                <a:lnTo>
                  <a:pt x="181" y="97"/>
                </a:lnTo>
                <a:lnTo>
                  <a:pt x="181" y="100"/>
                </a:lnTo>
                <a:lnTo>
                  <a:pt x="181" y="113"/>
                </a:lnTo>
                <a:lnTo>
                  <a:pt x="181" y="132"/>
                </a:lnTo>
                <a:lnTo>
                  <a:pt x="181" y="137"/>
                </a:lnTo>
                <a:lnTo>
                  <a:pt x="181" y="140"/>
                </a:lnTo>
                <a:lnTo>
                  <a:pt x="181" y="147"/>
                </a:lnTo>
                <a:lnTo>
                  <a:pt x="187" y="149"/>
                </a:lnTo>
                <a:lnTo>
                  <a:pt x="189" y="162"/>
                </a:lnTo>
                <a:lnTo>
                  <a:pt x="189" y="172"/>
                </a:lnTo>
                <a:lnTo>
                  <a:pt x="189" y="176"/>
                </a:lnTo>
                <a:lnTo>
                  <a:pt x="189" y="188"/>
                </a:lnTo>
                <a:lnTo>
                  <a:pt x="189" y="200"/>
                </a:lnTo>
                <a:lnTo>
                  <a:pt x="189" y="213"/>
                </a:lnTo>
                <a:lnTo>
                  <a:pt x="189" y="217"/>
                </a:lnTo>
                <a:lnTo>
                  <a:pt x="189" y="225"/>
                </a:lnTo>
                <a:lnTo>
                  <a:pt x="192" y="225"/>
                </a:lnTo>
                <a:lnTo>
                  <a:pt x="199" y="225"/>
                </a:lnTo>
                <a:lnTo>
                  <a:pt x="203" y="225"/>
                </a:lnTo>
                <a:lnTo>
                  <a:pt x="209" y="225"/>
                </a:lnTo>
                <a:lnTo>
                  <a:pt x="214" y="225"/>
                </a:lnTo>
                <a:lnTo>
                  <a:pt x="214" y="239"/>
                </a:lnTo>
                <a:lnTo>
                  <a:pt x="225" y="239"/>
                </a:lnTo>
                <a:lnTo>
                  <a:pt x="225" y="242"/>
                </a:lnTo>
                <a:lnTo>
                  <a:pt x="225" y="244"/>
                </a:lnTo>
                <a:lnTo>
                  <a:pt x="225" y="251"/>
                </a:lnTo>
                <a:lnTo>
                  <a:pt x="225" y="263"/>
                </a:lnTo>
                <a:lnTo>
                  <a:pt x="225" y="275"/>
                </a:lnTo>
                <a:lnTo>
                  <a:pt x="225" y="287"/>
                </a:lnTo>
                <a:lnTo>
                  <a:pt x="225" y="291"/>
                </a:lnTo>
                <a:lnTo>
                  <a:pt x="225" y="293"/>
                </a:lnTo>
                <a:lnTo>
                  <a:pt x="225" y="299"/>
                </a:lnTo>
                <a:lnTo>
                  <a:pt x="225" y="303"/>
                </a:lnTo>
                <a:lnTo>
                  <a:pt x="225" y="311"/>
                </a:lnTo>
                <a:lnTo>
                  <a:pt x="225" y="317"/>
                </a:lnTo>
                <a:lnTo>
                  <a:pt x="225" y="319"/>
                </a:lnTo>
                <a:lnTo>
                  <a:pt x="225" y="325"/>
                </a:lnTo>
                <a:lnTo>
                  <a:pt x="225" y="332"/>
                </a:lnTo>
                <a:lnTo>
                  <a:pt x="225" y="335"/>
                </a:lnTo>
                <a:lnTo>
                  <a:pt x="225" y="337"/>
                </a:lnTo>
                <a:lnTo>
                  <a:pt x="225" y="341"/>
                </a:lnTo>
                <a:lnTo>
                  <a:pt x="225" y="350"/>
                </a:lnTo>
                <a:lnTo>
                  <a:pt x="225" y="362"/>
                </a:lnTo>
                <a:lnTo>
                  <a:pt x="225" y="367"/>
                </a:lnTo>
                <a:lnTo>
                  <a:pt x="225" y="380"/>
                </a:lnTo>
                <a:lnTo>
                  <a:pt x="225" y="387"/>
                </a:lnTo>
                <a:lnTo>
                  <a:pt x="225" y="403"/>
                </a:lnTo>
                <a:lnTo>
                  <a:pt x="225" y="409"/>
                </a:lnTo>
                <a:lnTo>
                  <a:pt x="225" y="412"/>
                </a:lnTo>
                <a:lnTo>
                  <a:pt x="225" y="425"/>
                </a:lnTo>
                <a:lnTo>
                  <a:pt x="225" y="437"/>
                </a:lnTo>
                <a:lnTo>
                  <a:pt x="225" y="449"/>
                </a:lnTo>
                <a:lnTo>
                  <a:pt x="220" y="449"/>
                </a:lnTo>
                <a:lnTo>
                  <a:pt x="210" y="449"/>
                </a:lnTo>
                <a:lnTo>
                  <a:pt x="209" y="449"/>
                </a:lnTo>
                <a:lnTo>
                  <a:pt x="201" y="449"/>
                </a:lnTo>
                <a:lnTo>
                  <a:pt x="196" y="449"/>
                </a:lnTo>
                <a:lnTo>
                  <a:pt x="189" y="449"/>
                </a:lnTo>
                <a:lnTo>
                  <a:pt x="185" y="449"/>
                </a:lnTo>
                <a:lnTo>
                  <a:pt x="177" y="449"/>
                </a:lnTo>
                <a:lnTo>
                  <a:pt x="176" y="449"/>
                </a:lnTo>
                <a:lnTo>
                  <a:pt x="173" y="449"/>
                </a:lnTo>
                <a:lnTo>
                  <a:pt x="170" y="449"/>
                </a:lnTo>
                <a:lnTo>
                  <a:pt x="165" y="449"/>
                </a:lnTo>
                <a:lnTo>
                  <a:pt x="161" y="449"/>
                </a:lnTo>
                <a:lnTo>
                  <a:pt x="155" y="449"/>
                </a:lnTo>
                <a:lnTo>
                  <a:pt x="152" y="449"/>
                </a:lnTo>
                <a:lnTo>
                  <a:pt x="150" y="449"/>
                </a:lnTo>
                <a:lnTo>
                  <a:pt x="142" y="449"/>
                </a:lnTo>
                <a:lnTo>
                  <a:pt x="138" y="449"/>
                </a:lnTo>
                <a:lnTo>
                  <a:pt x="136" y="449"/>
                </a:lnTo>
                <a:lnTo>
                  <a:pt x="131" y="449"/>
                </a:lnTo>
                <a:lnTo>
                  <a:pt x="129" y="449"/>
                </a:lnTo>
                <a:lnTo>
                  <a:pt x="124" y="449"/>
                </a:lnTo>
                <a:lnTo>
                  <a:pt x="119" y="449"/>
                </a:lnTo>
                <a:lnTo>
                  <a:pt x="116" y="449"/>
                </a:lnTo>
                <a:lnTo>
                  <a:pt x="115" y="449"/>
                </a:lnTo>
                <a:lnTo>
                  <a:pt x="105" y="449"/>
                </a:lnTo>
                <a:lnTo>
                  <a:pt x="88" y="431"/>
                </a:lnTo>
                <a:lnTo>
                  <a:pt x="87" y="430"/>
                </a:lnTo>
                <a:lnTo>
                  <a:pt x="86" y="428"/>
                </a:lnTo>
                <a:lnTo>
                  <a:pt x="86" y="427"/>
                </a:lnTo>
                <a:lnTo>
                  <a:pt x="84" y="424"/>
                </a:lnTo>
                <a:lnTo>
                  <a:pt x="83" y="420"/>
                </a:lnTo>
                <a:lnTo>
                  <a:pt x="72" y="409"/>
                </a:lnTo>
                <a:lnTo>
                  <a:pt x="62" y="402"/>
                </a:lnTo>
                <a:lnTo>
                  <a:pt x="55" y="397"/>
                </a:lnTo>
                <a:lnTo>
                  <a:pt x="49" y="391"/>
                </a:lnTo>
                <a:lnTo>
                  <a:pt x="32" y="387"/>
                </a:lnTo>
                <a:lnTo>
                  <a:pt x="29" y="388"/>
                </a:lnTo>
                <a:lnTo>
                  <a:pt x="23" y="397"/>
                </a:lnTo>
                <a:lnTo>
                  <a:pt x="18" y="402"/>
                </a:lnTo>
                <a:lnTo>
                  <a:pt x="1" y="403"/>
                </a:lnTo>
                <a:lnTo>
                  <a:pt x="1" y="401"/>
                </a:lnTo>
                <a:lnTo>
                  <a:pt x="0" y="400"/>
                </a:lnTo>
                <a:lnTo>
                  <a:pt x="0" y="394"/>
                </a:lnTo>
                <a:lnTo>
                  <a:pt x="0" y="392"/>
                </a:lnTo>
                <a:lnTo>
                  <a:pt x="0" y="386"/>
                </a:lnTo>
                <a:lnTo>
                  <a:pt x="0" y="374"/>
                </a:lnTo>
                <a:lnTo>
                  <a:pt x="0" y="370"/>
                </a:lnTo>
                <a:lnTo>
                  <a:pt x="0" y="368"/>
                </a:lnTo>
                <a:lnTo>
                  <a:pt x="0" y="337"/>
                </a:lnTo>
                <a:lnTo>
                  <a:pt x="0" y="324"/>
                </a:lnTo>
                <a:lnTo>
                  <a:pt x="0" y="318"/>
                </a:lnTo>
                <a:lnTo>
                  <a:pt x="0" y="311"/>
                </a:lnTo>
                <a:lnTo>
                  <a:pt x="0" y="308"/>
                </a:lnTo>
                <a:lnTo>
                  <a:pt x="0" y="300"/>
                </a:lnTo>
                <a:lnTo>
                  <a:pt x="0" y="298"/>
                </a:lnTo>
                <a:lnTo>
                  <a:pt x="0" y="287"/>
                </a:lnTo>
                <a:lnTo>
                  <a:pt x="0" y="275"/>
                </a:lnTo>
                <a:lnTo>
                  <a:pt x="0" y="272"/>
                </a:lnTo>
                <a:lnTo>
                  <a:pt x="0" y="261"/>
                </a:lnTo>
                <a:lnTo>
                  <a:pt x="0" y="256"/>
                </a:lnTo>
                <a:lnTo>
                  <a:pt x="0" y="249"/>
                </a:lnTo>
                <a:lnTo>
                  <a:pt x="0" y="243"/>
                </a:lnTo>
                <a:lnTo>
                  <a:pt x="0" y="238"/>
                </a:lnTo>
                <a:lnTo>
                  <a:pt x="0" y="225"/>
                </a:lnTo>
                <a:lnTo>
                  <a:pt x="0" y="212"/>
                </a:lnTo>
                <a:lnTo>
                  <a:pt x="0" y="200"/>
                </a:lnTo>
                <a:lnTo>
                  <a:pt x="0" y="196"/>
                </a:lnTo>
                <a:lnTo>
                  <a:pt x="0" y="187"/>
                </a:lnTo>
                <a:lnTo>
                  <a:pt x="0" y="180"/>
                </a:lnTo>
                <a:lnTo>
                  <a:pt x="0" y="175"/>
                </a:lnTo>
                <a:lnTo>
                  <a:pt x="0" y="153"/>
                </a:lnTo>
                <a:lnTo>
                  <a:pt x="0" y="145"/>
                </a:lnTo>
                <a:lnTo>
                  <a:pt x="0" y="129"/>
                </a:lnTo>
                <a:lnTo>
                  <a:pt x="0" y="115"/>
                </a:lnTo>
                <a:lnTo>
                  <a:pt x="0" y="113"/>
                </a:lnTo>
                <a:lnTo>
                  <a:pt x="0" y="102"/>
                </a:lnTo>
                <a:lnTo>
                  <a:pt x="0" y="90"/>
                </a:lnTo>
                <a:lnTo>
                  <a:pt x="0" y="87"/>
                </a:lnTo>
                <a:lnTo>
                  <a:pt x="0" y="68"/>
                </a:lnTo>
                <a:lnTo>
                  <a:pt x="0" y="60"/>
                </a:lnTo>
                <a:lnTo>
                  <a:pt x="0" y="56"/>
                </a:lnTo>
                <a:lnTo>
                  <a:pt x="0" y="54"/>
                </a:lnTo>
                <a:lnTo>
                  <a:pt x="0" y="43"/>
                </a:lnTo>
                <a:lnTo>
                  <a:pt x="0" y="38"/>
                </a:lnTo>
                <a:lnTo>
                  <a:pt x="0" y="36"/>
                </a:lnTo>
                <a:lnTo>
                  <a:pt x="0" y="28"/>
                </a:lnTo>
                <a:lnTo>
                  <a:pt x="0" y="24"/>
                </a:lnTo>
                <a:lnTo>
                  <a:pt x="0" y="21"/>
                </a:lnTo>
                <a:lnTo>
                  <a:pt x="0" y="14"/>
                </a:lnTo>
                <a:lnTo>
                  <a:pt x="0" y="12"/>
                </a:lnTo>
                <a:lnTo>
                  <a:pt x="0" y="9"/>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 name="Freeform 197"/>
          <p:cNvSpPr>
            <a:spLocks/>
          </p:cNvSpPr>
          <p:nvPr/>
        </p:nvSpPr>
        <p:spPr bwMode="auto">
          <a:xfrm>
            <a:off x="5897563" y="4025900"/>
            <a:ext cx="723900" cy="539750"/>
          </a:xfrm>
          <a:custGeom>
            <a:avLst/>
            <a:gdLst>
              <a:gd name="T0" fmla="*/ 2147483646 w 501"/>
              <a:gd name="T1" fmla="*/ 2147483646 h 386"/>
              <a:gd name="T2" fmla="*/ 2147483646 w 501"/>
              <a:gd name="T3" fmla="*/ 2147483646 h 386"/>
              <a:gd name="T4" fmla="*/ 2147483646 w 501"/>
              <a:gd name="T5" fmla="*/ 2147483646 h 386"/>
              <a:gd name="T6" fmla="*/ 2147483646 w 501"/>
              <a:gd name="T7" fmla="*/ 2147483646 h 386"/>
              <a:gd name="T8" fmla="*/ 2147483646 w 501"/>
              <a:gd name="T9" fmla="*/ 2147483646 h 386"/>
              <a:gd name="T10" fmla="*/ 2147483646 w 501"/>
              <a:gd name="T11" fmla="*/ 2147483646 h 386"/>
              <a:gd name="T12" fmla="*/ 2147483646 w 501"/>
              <a:gd name="T13" fmla="*/ 2147483646 h 386"/>
              <a:gd name="T14" fmla="*/ 2147483646 w 501"/>
              <a:gd name="T15" fmla="*/ 2147483646 h 386"/>
              <a:gd name="T16" fmla="*/ 2147483646 w 501"/>
              <a:gd name="T17" fmla="*/ 2147483646 h 386"/>
              <a:gd name="T18" fmla="*/ 2147483646 w 501"/>
              <a:gd name="T19" fmla="*/ 2147483646 h 386"/>
              <a:gd name="T20" fmla="*/ 2147483646 w 501"/>
              <a:gd name="T21" fmla="*/ 2147483646 h 386"/>
              <a:gd name="T22" fmla="*/ 2147483646 w 501"/>
              <a:gd name="T23" fmla="*/ 2147483646 h 386"/>
              <a:gd name="T24" fmla="*/ 2147483646 w 501"/>
              <a:gd name="T25" fmla="*/ 2147483646 h 386"/>
              <a:gd name="T26" fmla="*/ 2147483646 w 501"/>
              <a:gd name="T27" fmla="*/ 2147483646 h 386"/>
              <a:gd name="T28" fmla="*/ 2147483646 w 501"/>
              <a:gd name="T29" fmla="*/ 2147483646 h 386"/>
              <a:gd name="T30" fmla="*/ 2147483646 w 501"/>
              <a:gd name="T31" fmla="*/ 2147483646 h 386"/>
              <a:gd name="T32" fmla="*/ 2147483646 w 501"/>
              <a:gd name="T33" fmla="*/ 2147483646 h 386"/>
              <a:gd name="T34" fmla="*/ 2147483646 w 501"/>
              <a:gd name="T35" fmla="*/ 2147483646 h 386"/>
              <a:gd name="T36" fmla="*/ 2147483646 w 501"/>
              <a:gd name="T37" fmla="*/ 2147483646 h 386"/>
              <a:gd name="T38" fmla="*/ 2147483646 w 501"/>
              <a:gd name="T39" fmla="*/ 2147483646 h 386"/>
              <a:gd name="T40" fmla="*/ 2147483646 w 501"/>
              <a:gd name="T41" fmla="*/ 2147483646 h 386"/>
              <a:gd name="T42" fmla="*/ 2147483646 w 501"/>
              <a:gd name="T43" fmla="*/ 2147483646 h 386"/>
              <a:gd name="T44" fmla="*/ 2147483646 w 501"/>
              <a:gd name="T45" fmla="*/ 2147483646 h 386"/>
              <a:gd name="T46" fmla="*/ 2147483646 w 501"/>
              <a:gd name="T47" fmla="*/ 2147483646 h 386"/>
              <a:gd name="T48" fmla="*/ 2147483646 w 501"/>
              <a:gd name="T49" fmla="*/ 2147483646 h 386"/>
              <a:gd name="T50" fmla="*/ 2147483646 w 501"/>
              <a:gd name="T51" fmla="*/ 2147483646 h 386"/>
              <a:gd name="T52" fmla="*/ 2147483646 w 501"/>
              <a:gd name="T53" fmla="*/ 2147483646 h 386"/>
              <a:gd name="T54" fmla="*/ 2147483646 w 501"/>
              <a:gd name="T55" fmla="*/ 2147483646 h 386"/>
              <a:gd name="T56" fmla="*/ 2147483646 w 501"/>
              <a:gd name="T57" fmla="*/ 2147483646 h 386"/>
              <a:gd name="T58" fmla="*/ 2147483646 w 501"/>
              <a:gd name="T59" fmla="*/ 2147483646 h 386"/>
              <a:gd name="T60" fmla="*/ 2147483646 w 501"/>
              <a:gd name="T61" fmla="*/ 2147483646 h 386"/>
              <a:gd name="T62" fmla="*/ 2147483646 w 501"/>
              <a:gd name="T63" fmla="*/ 2147483646 h 386"/>
              <a:gd name="T64" fmla="*/ 2147483646 w 501"/>
              <a:gd name="T65" fmla="*/ 2147483646 h 386"/>
              <a:gd name="T66" fmla="*/ 2147483646 w 501"/>
              <a:gd name="T67" fmla="*/ 2147483646 h 386"/>
              <a:gd name="T68" fmla="*/ 2147483646 w 501"/>
              <a:gd name="T69" fmla="*/ 2147483646 h 386"/>
              <a:gd name="T70" fmla="*/ 2147483646 w 501"/>
              <a:gd name="T71" fmla="*/ 2147483646 h 386"/>
              <a:gd name="T72" fmla="*/ 2147483646 w 501"/>
              <a:gd name="T73" fmla="*/ 2147483646 h 386"/>
              <a:gd name="T74" fmla="*/ 2147483646 w 501"/>
              <a:gd name="T75" fmla="*/ 2147483646 h 386"/>
              <a:gd name="T76" fmla="*/ 2147483646 w 501"/>
              <a:gd name="T77" fmla="*/ 2147483646 h 386"/>
              <a:gd name="T78" fmla="*/ 2147483646 w 501"/>
              <a:gd name="T79" fmla="*/ 2147483646 h 386"/>
              <a:gd name="T80" fmla="*/ 2147483646 w 501"/>
              <a:gd name="T81" fmla="*/ 2147483646 h 386"/>
              <a:gd name="T82" fmla="*/ 2147483646 w 501"/>
              <a:gd name="T83" fmla="*/ 2147483646 h 386"/>
              <a:gd name="T84" fmla="*/ 2147483646 w 501"/>
              <a:gd name="T85" fmla="*/ 2147483646 h 386"/>
              <a:gd name="T86" fmla="*/ 2147483646 w 501"/>
              <a:gd name="T87" fmla="*/ 2147483646 h 386"/>
              <a:gd name="T88" fmla="*/ 2147483646 w 501"/>
              <a:gd name="T89" fmla="*/ 2147483646 h 386"/>
              <a:gd name="T90" fmla="*/ 2147483646 w 501"/>
              <a:gd name="T91" fmla="*/ 2147483646 h 386"/>
              <a:gd name="T92" fmla="*/ 2147483646 w 501"/>
              <a:gd name="T93" fmla="*/ 2147483646 h 386"/>
              <a:gd name="T94" fmla="*/ 0 w 501"/>
              <a:gd name="T95" fmla="*/ 2147483646 h 386"/>
              <a:gd name="T96" fmla="*/ 0 w 501"/>
              <a:gd name="T97" fmla="*/ 2147483646 h 386"/>
              <a:gd name="T98" fmla="*/ 0 w 501"/>
              <a:gd name="T99" fmla="*/ 2147483646 h 386"/>
              <a:gd name="T100" fmla="*/ 0 w 501"/>
              <a:gd name="T101" fmla="*/ 2147483646 h 386"/>
              <a:gd name="T102" fmla="*/ 0 w 501"/>
              <a:gd name="T103" fmla="*/ 2147483646 h 386"/>
              <a:gd name="T104" fmla="*/ 0 w 501"/>
              <a:gd name="T105" fmla="*/ 2147483646 h 386"/>
              <a:gd name="T106" fmla="*/ 0 w 501"/>
              <a:gd name="T107" fmla="*/ 2147483646 h 386"/>
              <a:gd name="T108" fmla="*/ 2147483646 w 501"/>
              <a:gd name="T109" fmla="*/ 0 h 386"/>
              <a:gd name="T110" fmla="*/ 2147483646 w 501"/>
              <a:gd name="T111" fmla="*/ 2147483646 h 386"/>
              <a:gd name="T112" fmla="*/ 2147483646 w 501"/>
              <a:gd name="T113" fmla="*/ 0 h 386"/>
              <a:gd name="T114" fmla="*/ 2147483646 w 501"/>
              <a:gd name="T115" fmla="*/ 2147483646 h 386"/>
              <a:gd name="T116" fmla="*/ 2147483646 w 501"/>
              <a:gd name="T117" fmla="*/ 2147483646 h 3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1"/>
              <a:gd name="T178" fmla="*/ 0 h 386"/>
              <a:gd name="T179" fmla="*/ 501 w 501"/>
              <a:gd name="T180" fmla="*/ 386 h 3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1" h="386">
                <a:moveTo>
                  <a:pt x="139" y="1"/>
                </a:moveTo>
                <a:lnTo>
                  <a:pt x="146" y="1"/>
                </a:lnTo>
                <a:lnTo>
                  <a:pt x="150" y="1"/>
                </a:lnTo>
                <a:lnTo>
                  <a:pt x="154" y="1"/>
                </a:lnTo>
                <a:lnTo>
                  <a:pt x="161" y="1"/>
                </a:lnTo>
                <a:lnTo>
                  <a:pt x="169" y="1"/>
                </a:lnTo>
                <a:lnTo>
                  <a:pt x="177" y="1"/>
                </a:lnTo>
                <a:lnTo>
                  <a:pt x="179" y="1"/>
                </a:lnTo>
                <a:lnTo>
                  <a:pt x="190" y="1"/>
                </a:lnTo>
                <a:lnTo>
                  <a:pt x="199" y="1"/>
                </a:lnTo>
                <a:lnTo>
                  <a:pt x="202" y="1"/>
                </a:lnTo>
                <a:lnTo>
                  <a:pt x="207" y="1"/>
                </a:lnTo>
                <a:lnTo>
                  <a:pt x="226" y="1"/>
                </a:lnTo>
                <a:lnTo>
                  <a:pt x="247" y="1"/>
                </a:lnTo>
                <a:lnTo>
                  <a:pt x="250" y="1"/>
                </a:lnTo>
                <a:lnTo>
                  <a:pt x="256" y="1"/>
                </a:lnTo>
                <a:lnTo>
                  <a:pt x="259" y="1"/>
                </a:lnTo>
                <a:lnTo>
                  <a:pt x="262" y="1"/>
                </a:lnTo>
                <a:lnTo>
                  <a:pt x="272" y="1"/>
                </a:lnTo>
                <a:lnTo>
                  <a:pt x="274" y="1"/>
                </a:lnTo>
                <a:lnTo>
                  <a:pt x="278" y="1"/>
                </a:lnTo>
                <a:lnTo>
                  <a:pt x="283" y="1"/>
                </a:lnTo>
                <a:lnTo>
                  <a:pt x="287" y="1"/>
                </a:lnTo>
                <a:lnTo>
                  <a:pt x="292" y="1"/>
                </a:lnTo>
                <a:lnTo>
                  <a:pt x="295" y="1"/>
                </a:lnTo>
                <a:lnTo>
                  <a:pt x="297" y="1"/>
                </a:lnTo>
                <a:lnTo>
                  <a:pt x="305" y="1"/>
                </a:lnTo>
                <a:lnTo>
                  <a:pt x="307" y="1"/>
                </a:lnTo>
                <a:lnTo>
                  <a:pt x="308" y="1"/>
                </a:lnTo>
                <a:lnTo>
                  <a:pt x="310" y="1"/>
                </a:lnTo>
                <a:lnTo>
                  <a:pt x="320" y="1"/>
                </a:lnTo>
                <a:lnTo>
                  <a:pt x="321" y="1"/>
                </a:lnTo>
                <a:lnTo>
                  <a:pt x="323" y="1"/>
                </a:lnTo>
                <a:lnTo>
                  <a:pt x="331" y="1"/>
                </a:lnTo>
                <a:lnTo>
                  <a:pt x="333" y="1"/>
                </a:lnTo>
                <a:lnTo>
                  <a:pt x="337" y="1"/>
                </a:lnTo>
                <a:lnTo>
                  <a:pt x="343" y="1"/>
                </a:lnTo>
                <a:lnTo>
                  <a:pt x="345" y="1"/>
                </a:lnTo>
                <a:lnTo>
                  <a:pt x="350" y="1"/>
                </a:lnTo>
                <a:lnTo>
                  <a:pt x="354" y="1"/>
                </a:lnTo>
                <a:lnTo>
                  <a:pt x="355" y="1"/>
                </a:lnTo>
                <a:lnTo>
                  <a:pt x="359" y="1"/>
                </a:lnTo>
                <a:lnTo>
                  <a:pt x="361" y="1"/>
                </a:lnTo>
                <a:lnTo>
                  <a:pt x="366" y="1"/>
                </a:lnTo>
                <a:lnTo>
                  <a:pt x="368" y="1"/>
                </a:lnTo>
                <a:lnTo>
                  <a:pt x="372" y="1"/>
                </a:lnTo>
                <a:lnTo>
                  <a:pt x="378" y="1"/>
                </a:lnTo>
                <a:lnTo>
                  <a:pt x="381" y="1"/>
                </a:lnTo>
                <a:lnTo>
                  <a:pt x="384" y="1"/>
                </a:lnTo>
                <a:lnTo>
                  <a:pt x="390" y="1"/>
                </a:lnTo>
                <a:lnTo>
                  <a:pt x="393" y="1"/>
                </a:lnTo>
                <a:lnTo>
                  <a:pt x="401" y="1"/>
                </a:lnTo>
                <a:lnTo>
                  <a:pt x="405" y="1"/>
                </a:lnTo>
                <a:lnTo>
                  <a:pt x="407" y="1"/>
                </a:lnTo>
                <a:lnTo>
                  <a:pt x="409" y="1"/>
                </a:lnTo>
                <a:lnTo>
                  <a:pt x="415" y="1"/>
                </a:lnTo>
                <a:lnTo>
                  <a:pt x="417" y="1"/>
                </a:lnTo>
                <a:lnTo>
                  <a:pt x="420" y="1"/>
                </a:lnTo>
                <a:lnTo>
                  <a:pt x="424" y="1"/>
                </a:lnTo>
                <a:lnTo>
                  <a:pt x="426" y="1"/>
                </a:lnTo>
                <a:lnTo>
                  <a:pt x="428" y="1"/>
                </a:lnTo>
                <a:lnTo>
                  <a:pt x="431" y="1"/>
                </a:lnTo>
                <a:lnTo>
                  <a:pt x="435" y="1"/>
                </a:lnTo>
                <a:lnTo>
                  <a:pt x="438" y="1"/>
                </a:lnTo>
                <a:lnTo>
                  <a:pt x="440" y="1"/>
                </a:lnTo>
                <a:lnTo>
                  <a:pt x="442" y="1"/>
                </a:lnTo>
                <a:lnTo>
                  <a:pt x="449" y="1"/>
                </a:lnTo>
                <a:lnTo>
                  <a:pt x="451" y="1"/>
                </a:lnTo>
                <a:lnTo>
                  <a:pt x="452" y="1"/>
                </a:lnTo>
                <a:lnTo>
                  <a:pt x="454" y="1"/>
                </a:lnTo>
                <a:lnTo>
                  <a:pt x="460" y="1"/>
                </a:lnTo>
                <a:lnTo>
                  <a:pt x="461" y="1"/>
                </a:lnTo>
                <a:lnTo>
                  <a:pt x="462" y="1"/>
                </a:lnTo>
                <a:lnTo>
                  <a:pt x="465" y="1"/>
                </a:lnTo>
                <a:lnTo>
                  <a:pt x="466" y="1"/>
                </a:lnTo>
                <a:lnTo>
                  <a:pt x="474" y="1"/>
                </a:lnTo>
                <a:lnTo>
                  <a:pt x="476" y="1"/>
                </a:lnTo>
                <a:lnTo>
                  <a:pt x="479" y="1"/>
                </a:lnTo>
                <a:lnTo>
                  <a:pt x="480" y="1"/>
                </a:lnTo>
                <a:lnTo>
                  <a:pt x="485" y="1"/>
                </a:lnTo>
                <a:lnTo>
                  <a:pt x="488" y="1"/>
                </a:lnTo>
                <a:lnTo>
                  <a:pt x="494" y="1"/>
                </a:lnTo>
                <a:lnTo>
                  <a:pt x="497" y="0"/>
                </a:lnTo>
                <a:lnTo>
                  <a:pt x="500" y="1"/>
                </a:lnTo>
                <a:lnTo>
                  <a:pt x="500" y="13"/>
                </a:lnTo>
                <a:lnTo>
                  <a:pt x="500" y="15"/>
                </a:lnTo>
                <a:lnTo>
                  <a:pt x="500" y="18"/>
                </a:lnTo>
                <a:lnTo>
                  <a:pt x="500" y="24"/>
                </a:lnTo>
                <a:lnTo>
                  <a:pt x="500" y="37"/>
                </a:lnTo>
                <a:lnTo>
                  <a:pt x="500" y="50"/>
                </a:lnTo>
                <a:lnTo>
                  <a:pt x="500" y="62"/>
                </a:lnTo>
                <a:lnTo>
                  <a:pt x="500" y="65"/>
                </a:lnTo>
                <a:lnTo>
                  <a:pt x="500" y="74"/>
                </a:lnTo>
                <a:lnTo>
                  <a:pt x="500" y="83"/>
                </a:lnTo>
                <a:lnTo>
                  <a:pt x="500" y="88"/>
                </a:lnTo>
                <a:lnTo>
                  <a:pt x="500" y="90"/>
                </a:lnTo>
                <a:lnTo>
                  <a:pt x="500" y="93"/>
                </a:lnTo>
                <a:lnTo>
                  <a:pt x="500" y="95"/>
                </a:lnTo>
                <a:lnTo>
                  <a:pt x="500" y="100"/>
                </a:lnTo>
                <a:lnTo>
                  <a:pt x="500" y="104"/>
                </a:lnTo>
                <a:lnTo>
                  <a:pt x="500" y="106"/>
                </a:lnTo>
                <a:lnTo>
                  <a:pt x="500" y="112"/>
                </a:lnTo>
                <a:lnTo>
                  <a:pt x="500" y="116"/>
                </a:lnTo>
                <a:lnTo>
                  <a:pt x="500" y="124"/>
                </a:lnTo>
                <a:lnTo>
                  <a:pt x="500" y="137"/>
                </a:lnTo>
                <a:lnTo>
                  <a:pt x="500" y="141"/>
                </a:lnTo>
                <a:lnTo>
                  <a:pt x="500" y="149"/>
                </a:lnTo>
                <a:lnTo>
                  <a:pt x="497" y="149"/>
                </a:lnTo>
                <a:lnTo>
                  <a:pt x="484" y="149"/>
                </a:lnTo>
                <a:lnTo>
                  <a:pt x="476" y="149"/>
                </a:lnTo>
                <a:lnTo>
                  <a:pt x="473" y="149"/>
                </a:lnTo>
                <a:lnTo>
                  <a:pt x="464" y="149"/>
                </a:lnTo>
                <a:lnTo>
                  <a:pt x="464" y="160"/>
                </a:lnTo>
                <a:lnTo>
                  <a:pt x="464" y="169"/>
                </a:lnTo>
                <a:lnTo>
                  <a:pt x="464" y="174"/>
                </a:lnTo>
                <a:lnTo>
                  <a:pt x="464" y="186"/>
                </a:lnTo>
                <a:lnTo>
                  <a:pt x="464" y="197"/>
                </a:lnTo>
                <a:lnTo>
                  <a:pt x="464" y="199"/>
                </a:lnTo>
                <a:lnTo>
                  <a:pt x="464" y="201"/>
                </a:lnTo>
                <a:lnTo>
                  <a:pt x="464" y="204"/>
                </a:lnTo>
                <a:lnTo>
                  <a:pt x="464" y="209"/>
                </a:lnTo>
                <a:lnTo>
                  <a:pt x="464" y="211"/>
                </a:lnTo>
                <a:lnTo>
                  <a:pt x="464" y="220"/>
                </a:lnTo>
                <a:lnTo>
                  <a:pt x="464" y="223"/>
                </a:lnTo>
                <a:lnTo>
                  <a:pt x="464" y="235"/>
                </a:lnTo>
                <a:lnTo>
                  <a:pt x="464" y="241"/>
                </a:lnTo>
                <a:lnTo>
                  <a:pt x="464" y="247"/>
                </a:lnTo>
                <a:lnTo>
                  <a:pt x="464" y="261"/>
                </a:lnTo>
                <a:lnTo>
                  <a:pt x="464" y="272"/>
                </a:lnTo>
                <a:lnTo>
                  <a:pt x="464" y="274"/>
                </a:lnTo>
                <a:lnTo>
                  <a:pt x="464" y="286"/>
                </a:lnTo>
                <a:lnTo>
                  <a:pt x="464" y="291"/>
                </a:lnTo>
                <a:lnTo>
                  <a:pt x="464" y="297"/>
                </a:lnTo>
                <a:lnTo>
                  <a:pt x="461" y="297"/>
                </a:lnTo>
                <a:lnTo>
                  <a:pt x="454" y="297"/>
                </a:lnTo>
                <a:lnTo>
                  <a:pt x="452" y="297"/>
                </a:lnTo>
                <a:lnTo>
                  <a:pt x="448" y="297"/>
                </a:lnTo>
                <a:lnTo>
                  <a:pt x="444" y="297"/>
                </a:lnTo>
                <a:lnTo>
                  <a:pt x="440" y="297"/>
                </a:lnTo>
                <a:lnTo>
                  <a:pt x="437" y="297"/>
                </a:lnTo>
                <a:lnTo>
                  <a:pt x="431" y="297"/>
                </a:lnTo>
                <a:lnTo>
                  <a:pt x="428" y="297"/>
                </a:lnTo>
                <a:lnTo>
                  <a:pt x="426" y="297"/>
                </a:lnTo>
                <a:lnTo>
                  <a:pt x="424" y="297"/>
                </a:lnTo>
                <a:lnTo>
                  <a:pt x="419" y="297"/>
                </a:lnTo>
                <a:lnTo>
                  <a:pt x="416" y="297"/>
                </a:lnTo>
                <a:lnTo>
                  <a:pt x="411" y="297"/>
                </a:lnTo>
                <a:lnTo>
                  <a:pt x="410" y="297"/>
                </a:lnTo>
                <a:lnTo>
                  <a:pt x="407" y="297"/>
                </a:lnTo>
                <a:lnTo>
                  <a:pt x="405" y="297"/>
                </a:lnTo>
                <a:lnTo>
                  <a:pt x="403" y="297"/>
                </a:lnTo>
                <a:lnTo>
                  <a:pt x="395" y="297"/>
                </a:lnTo>
                <a:lnTo>
                  <a:pt x="395" y="302"/>
                </a:lnTo>
                <a:lnTo>
                  <a:pt x="395" y="304"/>
                </a:lnTo>
                <a:lnTo>
                  <a:pt x="395" y="310"/>
                </a:lnTo>
                <a:lnTo>
                  <a:pt x="395" y="314"/>
                </a:lnTo>
                <a:lnTo>
                  <a:pt x="395" y="322"/>
                </a:lnTo>
                <a:lnTo>
                  <a:pt x="395" y="335"/>
                </a:lnTo>
                <a:lnTo>
                  <a:pt x="392" y="335"/>
                </a:lnTo>
                <a:lnTo>
                  <a:pt x="383" y="335"/>
                </a:lnTo>
                <a:lnTo>
                  <a:pt x="372" y="335"/>
                </a:lnTo>
                <a:lnTo>
                  <a:pt x="363" y="335"/>
                </a:lnTo>
                <a:lnTo>
                  <a:pt x="360" y="335"/>
                </a:lnTo>
                <a:lnTo>
                  <a:pt x="360" y="348"/>
                </a:lnTo>
                <a:lnTo>
                  <a:pt x="340" y="348"/>
                </a:lnTo>
                <a:lnTo>
                  <a:pt x="335" y="348"/>
                </a:lnTo>
                <a:lnTo>
                  <a:pt x="332" y="348"/>
                </a:lnTo>
                <a:lnTo>
                  <a:pt x="329" y="348"/>
                </a:lnTo>
                <a:lnTo>
                  <a:pt x="324" y="348"/>
                </a:lnTo>
                <a:lnTo>
                  <a:pt x="319" y="348"/>
                </a:lnTo>
                <a:lnTo>
                  <a:pt x="313" y="348"/>
                </a:lnTo>
                <a:lnTo>
                  <a:pt x="308" y="348"/>
                </a:lnTo>
                <a:lnTo>
                  <a:pt x="301" y="348"/>
                </a:lnTo>
                <a:lnTo>
                  <a:pt x="296" y="348"/>
                </a:lnTo>
                <a:lnTo>
                  <a:pt x="289" y="348"/>
                </a:lnTo>
                <a:lnTo>
                  <a:pt x="281" y="348"/>
                </a:lnTo>
                <a:lnTo>
                  <a:pt x="277" y="348"/>
                </a:lnTo>
                <a:lnTo>
                  <a:pt x="268" y="348"/>
                </a:lnTo>
                <a:lnTo>
                  <a:pt x="265" y="348"/>
                </a:lnTo>
                <a:lnTo>
                  <a:pt x="253" y="348"/>
                </a:lnTo>
                <a:lnTo>
                  <a:pt x="244" y="348"/>
                </a:lnTo>
                <a:lnTo>
                  <a:pt x="242" y="348"/>
                </a:lnTo>
                <a:lnTo>
                  <a:pt x="235" y="346"/>
                </a:lnTo>
                <a:lnTo>
                  <a:pt x="232" y="346"/>
                </a:lnTo>
                <a:lnTo>
                  <a:pt x="230" y="346"/>
                </a:lnTo>
                <a:lnTo>
                  <a:pt x="218" y="346"/>
                </a:lnTo>
                <a:lnTo>
                  <a:pt x="218" y="358"/>
                </a:lnTo>
                <a:lnTo>
                  <a:pt x="218" y="372"/>
                </a:lnTo>
                <a:lnTo>
                  <a:pt x="209" y="372"/>
                </a:lnTo>
                <a:lnTo>
                  <a:pt x="205" y="372"/>
                </a:lnTo>
                <a:lnTo>
                  <a:pt x="194" y="372"/>
                </a:lnTo>
                <a:lnTo>
                  <a:pt x="191" y="372"/>
                </a:lnTo>
                <a:lnTo>
                  <a:pt x="181" y="372"/>
                </a:lnTo>
                <a:lnTo>
                  <a:pt x="170" y="372"/>
                </a:lnTo>
                <a:lnTo>
                  <a:pt x="158" y="371"/>
                </a:lnTo>
                <a:lnTo>
                  <a:pt x="146" y="371"/>
                </a:lnTo>
                <a:lnTo>
                  <a:pt x="146" y="385"/>
                </a:lnTo>
                <a:lnTo>
                  <a:pt x="134" y="385"/>
                </a:lnTo>
                <a:lnTo>
                  <a:pt x="129" y="385"/>
                </a:lnTo>
                <a:lnTo>
                  <a:pt x="122" y="385"/>
                </a:lnTo>
                <a:lnTo>
                  <a:pt x="111" y="385"/>
                </a:lnTo>
                <a:lnTo>
                  <a:pt x="111" y="371"/>
                </a:lnTo>
                <a:lnTo>
                  <a:pt x="111" y="369"/>
                </a:lnTo>
                <a:lnTo>
                  <a:pt x="111" y="368"/>
                </a:lnTo>
                <a:lnTo>
                  <a:pt x="111" y="365"/>
                </a:lnTo>
                <a:lnTo>
                  <a:pt x="111" y="358"/>
                </a:lnTo>
                <a:lnTo>
                  <a:pt x="111" y="346"/>
                </a:lnTo>
                <a:lnTo>
                  <a:pt x="111" y="341"/>
                </a:lnTo>
                <a:lnTo>
                  <a:pt x="111" y="335"/>
                </a:lnTo>
                <a:lnTo>
                  <a:pt x="111" y="322"/>
                </a:lnTo>
                <a:lnTo>
                  <a:pt x="111" y="320"/>
                </a:lnTo>
                <a:lnTo>
                  <a:pt x="111" y="310"/>
                </a:lnTo>
                <a:lnTo>
                  <a:pt x="112" y="304"/>
                </a:lnTo>
                <a:lnTo>
                  <a:pt x="112" y="297"/>
                </a:lnTo>
                <a:lnTo>
                  <a:pt x="106" y="297"/>
                </a:lnTo>
                <a:lnTo>
                  <a:pt x="103" y="297"/>
                </a:lnTo>
                <a:lnTo>
                  <a:pt x="99" y="297"/>
                </a:lnTo>
                <a:lnTo>
                  <a:pt x="94" y="297"/>
                </a:lnTo>
                <a:lnTo>
                  <a:pt x="87" y="297"/>
                </a:lnTo>
                <a:lnTo>
                  <a:pt x="83" y="297"/>
                </a:lnTo>
                <a:lnTo>
                  <a:pt x="80" y="297"/>
                </a:lnTo>
                <a:lnTo>
                  <a:pt x="77" y="297"/>
                </a:lnTo>
                <a:lnTo>
                  <a:pt x="75" y="297"/>
                </a:lnTo>
                <a:lnTo>
                  <a:pt x="70" y="297"/>
                </a:lnTo>
                <a:lnTo>
                  <a:pt x="63" y="297"/>
                </a:lnTo>
                <a:lnTo>
                  <a:pt x="59" y="297"/>
                </a:lnTo>
                <a:lnTo>
                  <a:pt x="57" y="297"/>
                </a:lnTo>
                <a:lnTo>
                  <a:pt x="52" y="297"/>
                </a:lnTo>
                <a:lnTo>
                  <a:pt x="47" y="297"/>
                </a:lnTo>
                <a:lnTo>
                  <a:pt x="41" y="297"/>
                </a:lnTo>
                <a:lnTo>
                  <a:pt x="40" y="297"/>
                </a:lnTo>
                <a:lnTo>
                  <a:pt x="38" y="297"/>
                </a:lnTo>
                <a:lnTo>
                  <a:pt x="35" y="297"/>
                </a:lnTo>
                <a:lnTo>
                  <a:pt x="28" y="297"/>
                </a:lnTo>
                <a:lnTo>
                  <a:pt x="24" y="297"/>
                </a:lnTo>
                <a:lnTo>
                  <a:pt x="17" y="297"/>
                </a:lnTo>
                <a:lnTo>
                  <a:pt x="13" y="297"/>
                </a:lnTo>
                <a:lnTo>
                  <a:pt x="1" y="297"/>
                </a:lnTo>
                <a:lnTo>
                  <a:pt x="0" y="296"/>
                </a:lnTo>
                <a:lnTo>
                  <a:pt x="0" y="295"/>
                </a:lnTo>
                <a:lnTo>
                  <a:pt x="0" y="289"/>
                </a:lnTo>
                <a:lnTo>
                  <a:pt x="0" y="286"/>
                </a:lnTo>
                <a:lnTo>
                  <a:pt x="0" y="276"/>
                </a:lnTo>
                <a:lnTo>
                  <a:pt x="0" y="268"/>
                </a:lnTo>
                <a:lnTo>
                  <a:pt x="0" y="260"/>
                </a:lnTo>
                <a:lnTo>
                  <a:pt x="0" y="247"/>
                </a:lnTo>
                <a:lnTo>
                  <a:pt x="0" y="235"/>
                </a:lnTo>
                <a:lnTo>
                  <a:pt x="0" y="223"/>
                </a:lnTo>
                <a:lnTo>
                  <a:pt x="0" y="216"/>
                </a:lnTo>
                <a:lnTo>
                  <a:pt x="0" y="211"/>
                </a:lnTo>
                <a:lnTo>
                  <a:pt x="0" y="204"/>
                </a:lnTo>
                <a:lnTo>
                  <a:pt x="0" y="199"/>
                </a:lnTo>
                <a:lnTo>
                  <a:pt x="0" y="193"/>
                </a:lnTo>
                <a:lnTo>
                  <a:pt x="0" y="186"/>
                </a:lnTo>
                <a:lnTo>
                  <a:pt x="0" y="173"/>
                </a:lnTo>
                <a:lnTo>
                  <a:pt x="0" y="164"/>
                </a:lnTo>
                <a:lnTo>
                  <a:pt x="0" y="160"/>
                </a:lnTo>
                <a:lnTo>
                  <a:pt x="0" y="149"/>
                </a:lnTo>
                <a:lnTo>
                  <a:pt x="0" y="137"/>
                </a:lnTo>
                <a:lnTo>
                  <a:pt x="0" y="117"/>
                </a:lnTo>
                <a:lnTo>
                  <a:pt x="0" y="98"/>
                </a:lnTo>
                <a:lnTo>
                  <a:pt x="0" y="96"/>
                </a:lnTo>
                <a:lnTo>
                  <a:pt x="0" y="79"/>
                </a:lnTo>
                <a:lnTo>
                  <a:pt x="0" y="72"/>
                </a:lnTo>
                <a:lnTo>
                  <a:pt x="0" y="62"/>
                </a:lnTo>
                <a:lnTo>
                  <a:pt x="0" y="52"/>
                </a:lnTo>
                <a:lnTo>
                  <a:pt x="0" y="48"/>
                </a:lnTo>
                <a:lnTo>
                  <a:pt x="0" y="41"/>
                </a:lnTo>
                <a:lnTo>
                  <a:pt x="0" y="39"/>
                </a:lnTo>
                <a:lnTo>
                  <a:pt x="0" y="29"/>
                </a:lnTo>
                <a:lnTo>
                  <a:pt x="0" y="24"/>
                </a:lnTo>
                <a:lnTo>
                  <a:pt x="0" y="13"/>
                </a:lnTo>
                <a:lnTo>
                  <a:pt x="0" y="11"/>
                </a:lnTo>
                <a:lnTo>
                  <a:pt x="0" y="0"/>
                </a:lnTo>
                <a:lnTo>
                  <a:pt x="18" y="0"/>
                </a:lnTo>
                <a:lnTo>
                  <a:pt x="26" y="0"/>
                </a:lnTo>
                <a:lnTo>
                  <a:pt x="31" y="0"/>
                </a:lnTo>
                <a:lnTo>
                  <a:pt x="38" y="0"/>
                </a:lnTo>
                <a:lnTo>
                  <a:pt x="58" y="1"/>
                </a:lnTo>
                <a:lnTo>
                  <a:pt x="77" y="1"/>
                </a:lnTo>
                <a:lnTo>
                  <a:pt x="89" y="0"/>
                </a:lnTo>
                <a:lnTo>
                  <a:pt x="91" y="0"/>
                </a:lnTo>
                <a:lnTo>
                  <a:pt x="94" y="0"/>
                </a:lnTo>
                <a:lnTo>
                  <a:pt x="101" y="0"/>
                </a:lnTo>
                <a:lnTo>
                  <a:pt x="103" y="0"/>
                </a:lnTo>
                <a:lnTo>
                  <a:pt x="105" y="0"/>
                </a:lnTo>
                <a:lnTo>
                  <a:pt x="106" y="0"/>
                </a:lnTo>
                <a:lnTo>
                  <a:pt x="109" y="1"/>
                </a:lnTo>
                <a:lnTo>
                  <a:pt x="113" y="1"/>
                </a:lnTo>
                <a:lnTo>
                  <a:pt x="116" y="1"/>
                </a:lnTo>
                <a:lnTo>
                  <a:pt x="121" y="1"/>
                </a:lnTo>
                <a:lnTo>
                  <a:pt x="123" y="1"/>
                </a:lnTo>
                <a:lnTo>
                  <a:pt x="128" y="1"/>
                </a:lnTo>
                <a:lnTo>
                  <a:pt x="135" y="1"/>
                </a:lnTo>
                <a:lnTo>
                  <a:pt x="139"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94" name="Freeform 198"/>
          <p:cNvSpPr>
            <a:spLocks/>
          </p:cNvSpPr>
          <p:nvPr/>
        </p:nvSpPr>
        <p:spPr bwMode="auto">
          <a:xfrm>
            <a:off x="4900614" y="4025900"/>
            <a:ext cx="790575" cy="623888"/>
          </a:xfrm>
          <a:custGeom>
            <a:avLst/>
            <a:gdLst>
              <a:gd name="T0" fmla="*/ 2147483646 w 548"/>
              <a:gd name="T1" fmla="*/ 2147483646 h 445"/>
              <a:gd name="T2" fmla="*/ 2147483646 w 548"/>
              <a:gd name="T3" fmla="*/ 2147483646 h 445"/>
              <a:gd name="T4" fmla="*/ 2147483646 w 548"/>
              <a:gd name="T5" fmla="*/ 2147483646 h 445"/>
              <a:gd name="T6" fmla="*/ 2147483646 w 548"/>
              <a:gd name="T7" fmla="*/ 2147483646 h 445"/>
              <a:gd name="T8" fmla="*/ 2147483646 w 548"/>
              <a:gd name="T9" fmla="*/ 2147483646 h 445"/>
              <a:gd name="T10" fmla="*/ 2147483646 w 548"/>
              <a:gd name="T11" fmla="*/ 2147483646 h 445"/>
              <a:gd name="T12" fmla="*/ 2147483646 w 548"/>
              <a:gd name="T13" fmla="*/ 2147483646 h 445"/>
              <a:gd name="T14" fmla="*/ 2147483646 w 548"/>
              <a:gd name="T15" fmla="*/ 2147483646 h 445"/>
              <a:gd name="T16" fmla="*/ 2147483646 w 548"/>
              <a:gd name="T17" fmla="*/ 2147483646 h 445"/>
              <a:gd name="T18" fmla="*/ 2147483646 w 548"/>
              <a:gd name="T19" fmla="*/ 2147483646 h 445"/>
              <a:gd name="T20" fmla="*/ 2147483646 w 548"/>
              <a:gd name="T21" fmla="*/ 2147483646 h 445"/>
              <a:gd name="T22" fmla="*/ 2147483646 w 548"/>
              <a:gd name="T23" fmla="*/ 2147483646 h 445"/>
              <a:gd name="T24" fmla="*/ 2147483646 w 548"/>
              <a:gd name="T25" fmla="*/ 2147483646 h 445"/>
              <a:gd name="T26" fmla="*/ 2147483646 w 548"/>
              <a:gd name="T27" fmla="*/ 2147483646 h 445"/>
              <a:gd name="T28" fmla="*/ 2147483646 w 548"/>
              <a:gd name="T29" fmla="*/ 2147483646 h 445"/>
              <a:gd name="T30" fmla="*/ 2147483646 w 548"/>
              <a:gd name="T31" fmla="*/ 2147483646 h 445"/>
              <a:gd name="T32" fmla="*/ 2147483646 w 548"/>
              <a:gd name="T33" fmla="*/ 2147483646 h 445"/>
              <a:gd name="T34" fmla="*/ 2147483646 w 548"/>
              <a:gd name="T35" fmla="*/ 2147483646 h 445"/>
              <a:gd name="T36" fmla="*/ 2147483646 w 548"/>
              <a:gd name="T37" fmla="*/ 2147483646 h 445"/>
              <a:gd name="T38" fmla="*/ 2147483646 w 548"/>
              <a:gd name="T39" fmla="*/ 2147483646 h 445"/>
              <a:gd name="T40" fmla="*/ 2147483646 w 548"/>
              <a:gd name="T41" fmla="*/ 2147483646 h 445"/>
              <a:gd name="T42" fmla="*/ 2147483646 w 548"/>
              <a:gd name="T43" fmla="*/ 2147483646 h 445"/>
              <a:gd name="T44" fmla="*/ 2147483646 w 548"/>
              <a:gd name="T45" fmla="*/ 2147483646 h 445"/>
              <a:gd name="T46" fmla="*/ 2147483646 w 548"/>
              <a:gd name="T47" fmla="*/ 2147483646 h 445"/>
              <a:gd name="T48" fmla="*/ 2147483646 w 548"/>
              <a:gd name="T49" fmla="*/ 2147483646 h 445"/>
              <a:gd name="T50" fmla="*/ 2147483646 w 548"/>
              <a:gd name="T51" fmla="*/ 2147483646 h 445"/>
              <a:gd name="T52" fmla="*/ 2147483646 w 548"/>
              <a:gd name="T53" fmla="*/ 2147483646 h 445"/>
              <a:gd name="T54" fmla="*/ 2147483646 w 548"/>
              <a:gd name="T55" fmla="*/ 2147483646 h 445"/>
              <a:gd name="T56" fmla="*/ 2147483646 w 548"/>
              <a:gd name="T57" fmla="*/ 2147483646 h 445"/>
              <a:gd name="T58" fmla="*/ 2147483646 w 548"/>
              <a:gd name="T59" fmla="*/ 2147483646 h 445"/>
              <a:gd name="T60" fmla="*/ 2147483646 w 548"/>
              <a:gd name="T61" fmla="*/ 2147483646 h 445"/>
              <a:gd name="T62" fmla="*/ 2147483646 w 548"/>
              <a:gd name="T63" fmla="*/ 2147483646 h 445"/>
              <a:gd name="T64" fmla="*/ 2147483646 w 548"/>
              <a:gd name="T65" fmla="*/ 2147483646 h 445"/>
              <a:gd name="T66" fmla="*/ 2147483646 w 548"/>
              <a:gd name="T67" fmla="*/ 2147483646 h 445"/>
              <a:gd name="T68" fmla="*/ 2147483646 w 548"/>
              <a:gd name="T69" fmla="*/ 2147483646 h 445"/>
              <a:gd name="T70" fmla="*/ 2147483646 w 548"/>
              <a:gd name="T71" fmla="*/ 2147483646 h 445"/>
              <a:gd name="T72" fmla="*/ 2147483646 w 548"/>
              <a:gd name="T73" fmla="*/ 2147483646 h 445"/>
              <a:gd name="T74" fmla="*/ 2147483646 w 548"/>
              <a:gd name="T75" fmla="*/ 2147483646 h 445"/>
              <a:gd name="T76" fmla="*/ 2147483646 w 548"/>
              <a:gd name="T77" fmla="*/ 2147483646 h 445"/>
              <a:gd name="T78" fmla="*/ 2147483646 w 548"/>
              <a:gd name="T79" fmla="*/ 2147483646 h 445"/>
              <a:gd name="T80" fmla="*/ 2147483646 w 548"/>
              <a:gd name="T81" fmla="*/ 2147483646 h 445"/>
              <a:gd name="T82" fmla="*/ 2147483646 w 548"/>
              <a:gd name="T83" fmla="*/ 2147483646 h 445"/>
              <a:gd name="T84" fmla="*/ 2147483646 w 548"/>
              <a:gd name="T85" fmla="*/ 2147483646 h 445"/>
              <a:gd name="T86" fmla="*/ 2147483646 w 548"/>
              <a:gd name="T87" fmla="*/ 2147483646 h 445"/>
              <a:gd name="T88" fmla="*/ 2147483646 w 548"/>
              <a:gd name="T89" fmla="*/ 2147483646 h 445"/>
              <a:gd name="T90" fmla="*/ 2147483646 w 548"/>
              <a:gd name="T91" fmla="*/ 2147483646 h 445"/>
              <a:gd name="T92" fmla="*/ 0 w 548"/>
              <a:gd name="T93" fmla="*/ 2147483646 h 445"/>
              <a:gd name="T94" fmla="*/ 2147483646 w 548"/>
              <a:gd name="T95" fmla="*/ 2147483646 h 445"/>
              <a:gd name="T96" fmla="*/ 2147483646 w 548"/>
              <a:gd name="T97" fmla="*/ 2147483646 h 445"/>
              <a:gd name="T98" fmla="*/ 2147483646 w 548"/>
              <a:gd name="T99" fmla="*/ 2147483646 h 445"/>
              <a:gd name="T100" fmla="*/ 2147483646 w 548"/>
              <a:gd name="T101" fmla="*/ 2147483646 h 445"/>
              <a:gd name="T102" fmla="*/ 2147483646 w 548"/>
              <a:gd name="T103" fmla="*/ 2147483646 h 445"/>
              <a:gd name="T104" fmla="*/ 2147483646 w 548"/>
              <a:gd name="T105" fmla="*/ 2147483646 h 445"/>
              <a:gd name="T106" fmla="*/ 2147483646 w 548"/>
              <a:gd name="T107" fmla="*/ 2147483646 h 445"/>
              <a:gd name="T108" fmla="*/ 2147483646 w 548"/>
              <a:gd name="T109" fmla="*/ 2147483646 h 445"/>
              <a:gd name="T110" fmla="*/ 2147483646 w 548"/>
              <a:gd name="T111" fmla="*/ 2147483646 h 445"/>
              <a:gd name="T112" fmla="*/ 2147483646 w 548"/>
              <a:gd name="T113" fmla="*/ 2147483646 h 4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8"/>
              <a:gd name="T172" fmla="*/ 0 h 445"/>
              <a:gd name="T173" fmla="*/ 548 w 548"/>
              <a:gd name="T174" fmla="*/ 445 h 4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8" h="445">
                <a:moveTo>
                  <a:pt x="119" y="112"/>
                </a:moveTo>
                <a:lnTo>
                  <a:pt x="131" y="112"/>
                </a:lnTo>
                <a:lnTo>
                  <a:pt x="143" y="112"/>
                </a:lnTo>
                <a:lnTo>
                  <a:pt x="148" y="112"/>
                </a:lnTo>
                <a:lnTo>
                  <a:pt x="151" y="112"/>
                </a:lnTo>
                <a:lnTo>
                  <a:pt x="155" y="112"/>
                </a:lnTo>
                <a:lnTo>
                  <a:pt x="157" y="112"/>
                </a:lnTo>
                <a:lnTo>
                  <a:pt x="160" y="112"/>
                </a:lnTo>
                <a:lnTo>
                  <a:pt x="163" y="112"/>
                </a:lnTo>
                <a:lnTo>
                  <a:pt x="168" y="112"/>
                </a:lnTo>
                <a:lnTo>
                  <a:pt x="180" y="112"/>
                </a:lnTo>
                <a:lnTo>
                  <a:pt x="191" y="112"/>
                </a:lnTo>
                <a:lnTo>
                  <a:pt x="198" y="112"/>
                </a:lnTo>
                <a:lnTo>
                  <a:pt x="214" y="112"/>
                </a:lnTo>
                <a:lnTo>
                  <a:pt x="226" y="112"/>
                </a:lnTo>
                <a:lnTo>
                  <a:pt x="230" y="112"/>
                </a:lnTo>
                <a:lnTo>
                  <a:pt x="232" y="112"/>
                </a:lnTo>
                <a:lnTo>
                  <a:pt x="239" y="112"/>
                </a:lnTo>
                <a:lnTo>
                  <a:pt x="244" y="112"/>
                </a:lnTo>
                <a:lnTo>
                  <a:pt x="246" y="112"/>
                </a:lnTo>
                <a:lnTo>
                  <a:pt x="249" y="112"/>
                </a:lnTo>
                <a:lnTo>
                  <a:pt x="254" y="112"/>
                </a:lnTo>
                <a:lnTo>
                  <a:pt x="257" y="112"/>
                </a:lnTo>
                <a:lnTo>
                  <a:pt x="262" y="112"/>
                </a:lnTo>
                <a:lnTo>
                  <a:pt x="270" y="112"/>
                </a:lnTo>
                <a:lnTo>
                  <a:pt x="273" y="112"/>
                </a:lnTo>
                <a:lnTo>
                  <a:pt x="285" y="111"/>
                </a:lnTo>
                <a:lnTo>
                  <a:pt x="273" y="105"/>
                </a:lnTo>
                <a:lnTo>
                  <a:pt x="275" y="100"/>
                </a:lnTo>
                <a:lnTo>
                  <a:pt x="274" y="87"/>
                </a:lnTo>
                <a:lnTo>
                  <a:pt x="273" y="81"/>
                </a:lnTo>
                <a:lnTo>
                  <a:pt x="276" y="74"/>
                </a:lnTo>
                <a:lnTo>
                  <a:pt x="285" y="74"/>
                </a:lnTo>
                <a:lnTo>
                  <a:pt x="291" y="74"/>
                </a:lnTo>
                <a:lnTo>
                  <a:pt x="293" y="74"/>
                </a:lnTo>
                <a:lnTo>
                  <a:pt x="297" y="74"/>
                </a:lnTo>
                <a:lnTo>
                  <a:pt x="297" y="67"/>
                </a:lnTo>
                <a:lnTo>
                  <a:pt x="297" y="65"/>
                </a:lnTo>
                <a:lnTo>
                  <a:pt x="297" y="62"/>
                </a:lnTo>
                <a:lnTo>
                  <a:pt x="297" y="56"/>
                </a:lnTo>
                <a:lnTo>
                  <a:pt x="297" y="48"/>
                </a:lnTo>
                <a:lnTo>
                  <a:pt x="297" y="40"/>
                </a:lnTo>
                <a:lnTo>
                  <a:pt x="297" y="36"/>
                </a:lnTo>
                <a:lnTo>
                  <a:pt x="302" y="36"/>
                </a:lnTo>
                <a:lnTo>
                  <a:pt x="304" y="36"/>
                </a:lnTo>
                <a:lnTo>
                  <a:pt x="309" y="36"/>
                </a:lnTo>
                <a:lnTo>
                  <a:pt x="315" y="36"/>
                </a:lnTo>
                <a:lnTo>
                  <a:pt x="320" y="36"/>
                </a:lnTo>
                <a:lnTo>
                  <a:pt x="326" y="36"/>
                </a:lnTo>
                <a:lnTo>
                  <a:pt x="332" y="36"/>
                </a:lnTo>
                <a:lnTo>
                  <a:pt x="339" y="36"/>
                </a:lnTo>
                <a:lnTo>
                  <a:pt x="345" y="36"/>
                </a:lnTo>
                <a:lnTo>
                  <a:pt x="350" y="36"/>
                </a:lnTo>
                <a:lnTo>
                  <a:pt x="354" y="36"/>
                </a:lnTo>
                <a:lnTo>
                  <a:pt x="358" y="36"/>
                </a:lnTo>
                <a:lnTo>
                  <a:pt x="367" y="36"/>
                </a:lnTo>
                <a:lnTo>
                  <a:pt x="370" y="36"/>
                </a:lnTo>
                <a:lnTo>
                  <a:pt x="375" y="36"/>
                </a:lnTo>
                <a:lnTo>
                  <a:pt x="382" y="36"/>
                </a:lnTo>
                <a:lnTo>
                  <a:pt x="384" y="36"/>
                </a:lnTo>
                <a:lnTo>
                  <a:pt x="387" y="36"/>
                </a:lnTo>
                <a:lnTo>
                  <a:pt x="402" y="36"/>
                </a:lnTo>
                <a:lnTo>
                  <a:pt x="403" y="37"/>
                </a:lnTo>
                <a:lnTo>
                  <a:pt x="405" y="37"/>
                </a:lnTo>
                <a:lnTo>
                  <a:pt x="405" y="33"/>
                </a:lnTo>
                <a:lnTo>
                  <a:pt x="405" y="28"/>
                </a:lnTo>
                <a:lnTo>
                  <a:pt x="406" y="31"/>
                </a:lnTo>
                <a:lnTo>
                  <a:pt x="415" y="32"/>
                </a:lnTo>
                <a:lnTo>
                  <a:pt x="428" y="26"/>
                </a:lnTo>
                <a:lnTo>
                  <a:pt x="437" y="13"/>
                </a:lnTo>
                <a:lnTo>
                  <a:pt x="441" y="0"/>
                </a:lnTo>
                <a:lnTo>
                  <a:pt x="471" y="4"/>
                </a:lnTo>
                <a:lnTo>
                  <a:pt x="474" y="23"/>
                </a:lnTo>
                <a:lnTo>
                  <a:pt x="472" y="48"/>
                </a:lnTo>
                <a:lnTo>
                  <a:pt x="471" y="52"/>
                </a:lnTo>
                <a:lnTo>
                  <a:pt x="461" y="62"/>
                </a:lnTo>
                <a:lnTo>
                  <a:pt x="471" y="80"/>
                </a:lnTo>
                <a:lnTo>
                  <a:pt x="461" y="82"/>
                </a:lnTo>
                <a:lnTo>
                  <a:pt x="463" y="106"/>
                </a:lnTo>
                <a:lnTo>
                  <a:pt x="469" y="114"/>
                </a:lnTo>
                <a:lnTo>
                  <a:pt x="488" y="132"/>
                </a:lnTo>
                <a:lnTo>
                  <a:pt x="497" y="134"/>
                </a:lnTo>
                <a:lnTo>
                  <a:pt x="505" y="137"/>
                </a:lnTo>
                <a:lnTo>
                  <a:pt x="515" y="135"/>
                </a:lnTo>
                <a:lnTo>
                  <a:pt x="536" y="132"/>
                </a:lnTo>
                <a:lnTo>
                  <a:pt x="547" y="141"/>
                </a:lnTo>
                <a:lnTo>
                  <a:pt x="542" y="149"/>
                </a:lnTo>
                <a:lnTo>
                  <a:pt x="536" y="154"/>
                </a:lnTo>
                <a:lnTo>
                  <a:pt x="507" y="163"/>
                </a:lnTo>
                <a:lnTo>
                  <a:pt x="503" y="185"/>
                </a:lnTo>
                <a:lnTo>
                  <a:pt x="506" y="189"/>
                </a:lnTo>
                <a:lnTo>
                  <a:pt x="518" y="205"/>
                </a:lnTo>
                <a:lnTo>
                  <a:pt x="512" y="205"/>
                </a:lnTo>
                <a:lnTo>
                  <a:pt x="510" y="209"/>
                </a:lnTo>
                <a:lnTo>
                  <a:pt x="515" y="212"/>
                </a:lnTo>
                <a:lnTo>
                  <a:pt x="505" y="225"/>
                </a:lnTo>
                <a:lnTo>
                  <a:pt x="494" y="227"/>
                </a:lnTo>
                <a:lnTo>
                  <a:pt x="477" y="225"/>
                </a:lnTo>
                <a:lnTo>
                  <a:pt x="461" y="228"/>
                </a:lnTo>
                <a:lnTo>
                  <a:pt x="459" y="233"/>
                </a:lnTo>
                <a:lnTo>
                  <a:pt x="455" y="261"/>
                </a:lnTo>
                <a:lnTo>
                  <a:pt x="438" y="267"/>
                </a:lnTo>
                <a:lnTo>
                  <a:pt x="438" y="277"/>
                </a:lnTo>
                <a:lnTo>
                  <a:pt x="436" y="279"/>
                </a:lnTo>
                <a:lnTo>
                  <a:pt x="431" y="291"/>
                </a:lnTo>
                <a:lnTo>
                  <a:pt x="431" y="297"/>
                </a:lnTo>
                <a:lnTo>
                  <a:pt x="428" y="304"/>
                </a:lnTo>
                <a:lnTo>
                  <a:pt x="421" y="310"/>
                </a:lnTo>
                <a:lnTo>
                  <a:pt x="422" y="334"/>
                </a:lnTo>
                <a:lnTo>
                  <a:pt x="423" y="337"/>
                </a:lnTo>
                <a:lnTo>
                  <a:pt x="420" y="343"/>
                </a:lnTo>
                <a:lnTo>
                  <a:pt x="419" y="345"/>
                </a:lnTo>
                <a:lnTo>
                  <a:pt x="412" y="387"/>
                </a:lnTo>
                <a:lnTo>
                  <a:pt x="422" y="399"/>
                </a:lnTo>
                <a:lnTo>
                  <a:pt x="430" y="396"/>
                </a:lnTo>
                <a:lnTo>
                  <a:pt x="428" y="402"/>
                </a:lnTo>
                <a:lnTo>
                  <a:pt x="422" y="411"/>
                </a:lnTo>
                <a:lnTo>
                  <a:pt x="432" y="413"/>
                </a:lnTo>
                <a:lnTo>
                  <a:pt x="434" y="415"/>
                </a:lnTo>
                <a:lnTo>
                  <a:pt x="440" y="425"/>
                </a:lnTo>
                <a:lnTo>
                  <a:pt x="442" y="433"/>
                </a:lnTo>
                <a:lnTo>
                  <a:pt x="440" y="439"/>
                </a:lnTo>
                <a:lnTo>
                  <a:pt x="430" y="444"/>
                </a:lnTo>
                <a:lnTo>
                  <a:pt x="428" y="441"/>
                </a:lnTo>
                <a:lnTo>
                  <a:pt x="420" y="441"/>
                </a:lnTo>
                <a:lnTo>
                  <a:pt x="415" y="437"/>
                </a:lnTo>
                <a:lnTo>
                  <a:pt x="416" y="434"/>
                </a:lnTo>
                <a:lnTo>
                  <a:pt x="415" y="430"/>
                </a:lnTo>
                <a:lnTo>
                  <a:pt x="412" y="427"/>
                </a:lnTo>
                <a:lnTo>
                  <a:pt x="411" y="417"/>
                </a:lnTo>
                <a:lnTo>
                  <a:pt x="406" y="420"/>
                </a:lnTo>
                <a:lnTo>
                  <a:pt x="404" y="417"/>
                </a:lnTo>
                <a:lnTo>
                  <a:pt x="405" y="415"/>
                </a:lnTo>
                <a:lnTo>
                  <a:pt x="407" y="413"/>
                </a:lnTo>
                <a:lnTo>
                  <a:pt x="403" y="411"/>
                </a:lnTo>
                <a:lnTo>
                  <a:pt x="397" y="411"/>
                </a:lnTo>
                <a:lnTo>
                  <a:pt x="394" y="408"/>
                </a:lnTo>
                <a:lnTo>
                  <a:pt x="393" y="407"/>
                </a:lnTo>
                <a:lnTo>
                  <a:pt x="389" y="405"/>
                </a:lnTo>
                <a:lnTo>
                  <a:pt x="387" y="404"/>
                </a:lnTo>
                <a:lnTo>
                  <a:pt x="385" y="402"/>
                </a:lnTo>
                <a:lnTo>
                  <a:pt x="388" y="399"/>
                </a:lnTo>
                <a:lnTo>
                  <a:pt x="394" y="395"/>
                </a:lnTo>
                <a:lnTo>
                  <a:pt x="394" y="390"/>
                </a:lnTo>
                <a:lnTo>
                  <a:pt x="396" y="386"/>
                </a:lnTo>
                <a:lnTo>
                  <a:pt x="389" y="387"/>
                </a:lnTo>
                <a:lnTo>
                  <a:pt x="382" y="388"/>
                </a:lnTo>
                <a:lnTo>
                  <a:pt x="380" y="383"/>
                </a:lnTo>
                <a:lnTo>
                  <a:pt x="370" y="377"/>
                </a:lnTo>
                <a:lnTo>
                  <a:pt x="359" y="382"/>
                </a:lnTo>
                <a:lnTo>
                  <a:pt x="354" y="380"/>
                </a:lnTo>
                <a:lnTo>
                  <a:pt x="350" y="373"/>
                </a:lnTo>
                <a:lnTo>
                  <a:pt x="349" y="371"/>
                </a:lnTo>
                <a:lnTo>
                  <a:pt x="347" y="368"/>
                </a:lnTo>
                <a:lnTo>
                  <a:pt x="345" y="366"/>
                </a:lnTo>
                <a:lnTo>
                  <a:pt x="340" y="362"/>
                </a:lnTo>
                <a:lnTo>
                  <a:pt x="331" y="348"/>
                </a:lnTo>
                <a:lnTo>
                  <a:pt x="329" y="342"/>
                </a:lnTo>
                <a:lnTo>
                  <a:pt x="326" y="342"/>
                </a:lnTo>
                <a:lnTo>
                  <a:pt x="324" y="339"/>
                </a:lnTo>
                <a:lnTo>
                  <a:pt x="318" y="339"/>
                </a:lnTo>
                <a:lnTo>
                  <a:pt x="316" y="339"/>
                </a:lnTo>
                <a:lnTo>
                  <a:pt x="310" y="346"/>
                </a:lnTo>
                <a:lnTo>
                  <a:pt x="304" y="353"/>
                </a:lnTo>
                <a:lnTo>
                  <a:pt x="304" y="359"/>
                </a:lnTo>
                <a:lnTo>
                  <a:pt x="305" y="361"/>
                </a:lnTo>
                <a:lnTo>
                  <a:pt x="305" y="366"/>
                </a:lnTo>
                <a:lnTo>
                  <a:pt x="303" y="371"/>
                </a:lnTo>
                <a:lnTo>
                  <a:pt x="303" y="374"/>
                </a:lnTo>
                <a:lnTo>
                  <a:pt x="305" y="376"/>
                </a:lnTo>
                <a:lnTo>
                  <a:pt x="309" y="381"/>
                </a:lnTo>
                <a:lnTo>
                  <a:pt x="305" y="388"/>
                </a:lnTo>
                <a:lnTo>
                  <a:pt x="304" y="390"/>
                </a:lnTo>
                <a:lnTo>
                  <a:pt x="303" y="398"/>
                </a:lnTo>
                <a:lnTo>
                  <a:pt x="304" y="405"/>
                </a:lnTo>
                <a:lnTo>
                  <a:pt x="303" y="407"/>
                </a:lnTo>
                <a:lnTo>
                  <a:pt x="302" y="411"/>
                </a:lnTo>
                <a:lnTo>
                  <a:pt x="295" y="412"/>
                </a:lnTo>
                <a:lnTo>
                  <a:pt x="293" y="411"/>
                </a:lnTo>
                <a:lnTo>
                  <a:pt x="292" y="408"/>
                </a:lnTo>
                <a:lnTo>
                  <a:pt x="287" y="406"/>
                </a:lnTo>
                <a:lnTo>
                  <a:pt x="283" y="402"/>
                </a:lnTo>
                <a:lnTo>
                  <a:pt x="281" y="411"/>
                </a:lnTo>
                <a:lnTo>
                  <a:pt x="272" y="408"/>
                </a:lnTo>
                <a:lnTo>
                  <a:pt x="268" y="402"/>
                </a:lnTo>
                <a:lnTo>
                  <a:pt x="264" y="399"/>
                </a:lnTo>
                <a:lnTo>
                  <a:pt x="263" y="400"/>
                </a:lnTo>
                <a:lnTo>
                  <a:pt x="260" y="405"/>
                </a:lnTo>
                <a:lnTo>
                  <a:pt x="255" y="391"/>
                </a:lnTo>
                <a:lnTo>
                  <a:pt x="252" y="393"/>
                </a:lnTo>
                <a:lnTo>
                  <a:pt x="250" y="393"/>
                </a:lnTo>
                <a:lnTo>
                  <a:pt x="231" y="381"/>
                </a:lnTo>
                <a:lnTo>
                  <a:pt x="228" y="380"/>
                </a:lnTo>
                <a:lnTo>
                  <a:pt x="220" y="377"/>
                </a:lnTo>
                <a:lnTo>
                  <a:pt x="219" y="377"/>
                </a:lnTo>
                <a:lnTo>
                  <a:pt x="217" y="379"/>
                </a:lnTo>
                <a:lnTo>
                  <a:pt x="215" y="380"/>
                </a:lnTo>
                <a:lnTo>
                  <a:pt x="211" y="380"/>
                </a:lnTo>
                <a:lnTo>
                  <a:pt x="208" y="379"/>
                </a:lnTo>
                <a:lnTo>
                  <a:pt x="204" y="379"/>
                </a:lnTo>
                <a:lnTo>
                  <a:pt x="195" y="376"/>
                </a:lnTo>
                <a:lnTo>
                  <a:pt x="192" y="374"/>
                </a:lnTo>
                <a:lnTo>
                  <a:pt x="190" y="374"/>
                </a:lnTo>
                <a:lnTo>
                  <a:pt x="184" y="373"/>
                </a:lnTo>
                <a:lnTo>
                  <a:pt x="180" y="374"/>
                </a:lnTo>
                <a:lnTo>
                  <a:pt x="173" y="402"/>
                </a:lnTo>
                <a:lnTo>
                  <a:pt x="168" y="408"/>
                </a:lnTo>
                <a:lnTo>
                  <a:pt x="163" y="411"/>
                </a:lnTo>
                <a:lnTo>
                  <a:pt x="154" y="411"/>
                </a:lnTo>
                <a:lnTo>
                  <a:pt x="148" y="412"/>
                </a:lnTo>
                <a:lnTo>
                  <a:pt x="146" y="411"/>
                </a:lnTo>
                <a:lnTo>
                  <a:pt x="138" y="405"/>
                </a:lnTo>
                <a:lnTo>
                  <a:pt x="132" y="405"/>
                </a:lnTo>
                <a:lnTo>
                  <a:pt x="128" y="411"/>
                </a:lnTo>
                <a:lnTo>
                  <a:pt x="126" y="411"/>
                </a:lnTo>
                <a:lnTo>
                  <a:pt x="119" y="411"/>
                </a:lnTo>
                <a:lnTo>
                  <a:pt x="116" y="407"/>
                </a:lnTo>
                <a:lnTo>
                  <a:pt x="87" y="390"/>
                </a:lnTo>
                <a:lnTo>
                  <a:pt x="83" y="383"/>
                </a:lnTo>
                <a:lnTo>
                  <a:pt x="81" y="382"/>
                </a:lnTo>
                <a:lnTo>
                  <a:pt x="73" y="379"/>
                </a:lnTo>
                <a:lnTo>
                  <a:pt x="62" y="372"/>
                </a:lnTo>
                <a:lnTo>
                  <a:pt x="46" y="352"/>
                </a:lnTo>
                <a:lnTo>
                  <a:pt x="40" y="346"/>
                </a:lnTo>
                <a:lnTo>
                  <a:pt x="38" y="345"/>
                </a:lnTo>
                <a:lnTo>
                  <a:pt x="32" y="340"/>
                </a:lnTo>
                <a:lnTo>
                  <a:pt x="31" y="340"/>
                </a:lnTo>
                <a:lnTo>
                  <a:pt x="20" y="323"/>
                </a:lnTo>
                <a:lnTo>
                  <a:pt x="17" y="318"/>
                </a:lnTo>
                <a:lnTo>
                  <a:pt x="17" y="316"/>
                </a:lnTo>
                <a:lnTo>
                  <a:pt x="17" y="311"/>
                </a:lnTo>
                <a:lnTo>
                  <a:pt x="10" y="305"/>
                </a:lnTo>
                <a:lnTo>
                  <a:pt x="8" y="303"/>
                </a:lnTo>
                <a:lnTo>
                  <a:pt x="6" y="303"/>
                </a:lnTo>
                <a:lnTo>
                  <a:pt x="0" y="297"/>
                </a:lnTo>
                <a:lnTo>
                  <a:pt x="9" y="297"/>
                </a:lnTo>
                <a:lnTo>
                  <a:pt x="10" y="297"/>
                </a:lnTo>
                <a:lnTo>
                  <a:pt x="14" y="297"/>
                </a:lnTo>
                <a:lnTo>
                  <a:pt x="18" y="297"/>
                </a:lnTo>
                <a:lnTo>
                  <a:pt x="24" y="297"/>
                </a:lnTo>
                <a:lnTo>
                  <a:pt x="26" y="297"/>
                </a:lnTo>
                <a:lnTo>
                  <a:pt x="30" y="297"/>
                </a:lnTo>
                <a:lnTo>
                  <a:pt x="32" y="297"/>
                </a:lnTo>
                <a:lnTo>
                  <a:pt x="37" y="297"/>
                </a:lnTo>
                <a:lnTo>
                  <a:pt x="45" y="297"/>
                </a:lnTo>
                <a:lnTo>
                  <a:pt x="47" y="297"/>
                </a:lnTo>
                <a:lnTo>
                  <a:pt x="50" y="297"/>
                </a:lnTo>
                <a:lnTo>
                  <a:pt x="56" y="297"/>
                </a:lnTo>
                <a:lnTo>
                  <a:pt x="60" y="297"/>
                </a:lnTo>
                <a:lnTo>
                  <a:pt x="64" y="297"/>
                </a:lnTo>
                <a:lnTo>
                  <a:pt x="68" y="297"/>
                </a:lnTo>
                <a:lnTo>
                  <a:pt x="71" y="297"/>
                </a:lnTo>
                <a:lnTo>
                  <a:pt x="72" y="297"/>
                </a:lnTo>
                <a:lnTo>
                  <a:pt x="80" y="297"/>
                </a:lnTo>
                <a:lnTo>
                  <a:pt x="84" y="297"/>
                </a:lnTo>
                <a:lnTo>
                  <a:pt x="91" y="297"/>
                </a:lnTo>
                <a:lnTo>
                  <a:pt x="96" y="297"/>
                </a:lnTo>
                <a:lnTo>
                  <a:pt x="104" y="297"/>
                </a:lnTo>
                <a:lnTo>
                  <a:pt x="105" y="297"/>
                </a:lnTo>
                <a:lnTo>
                  <a:pt x="115" y="297"/>
                </a:lnTo>
                <a:lnTo>
                  <a:pt x="119" y="297"/>
                </a:lnTo>
                <a:lnTo>
                  <a:pt x="119" y="286"/>
                </a:lnTo>
                <a:lnTo>
                  <a:pt x="119" y="274"/>
                </a:lnTo>
                <a:lnTo>
                  <a:pt x="119" y="261"/>
                </a:lnTo>
                <a:lnTo>
                  <a:pt x="119" y="258"/>
                </a:lnTo>
                <a:lnTo>
                  <a:pt x="119" y="252"/>
                </a:lnTo>
                <a:lnTo>
                  <a:pt x="119" y="236"/>
                </a:lnTo>
                <a:lnTo>
                  <a:pt x="119" y="229"/>
                </a:lnTo>
                <a:lnTo>
                  <a:pt x="119" y="216"/>
                </a:lnTo>
                <a:lnTo>
                  <a:pt x="119" y="211"/>
                </a:lnTo>
                <a:lnTo>
                  <a:pt x="119" y="199"/>
                </a:lnTo>
                <a:lnTo>
                  <a:pt x="119" y="190"/>
                </a:lnTo>
                <a:lnTo>
                  <a:pt x="119" y="186"/>
                </a:lnTo>
                <a:lnTo>
                  <a:pt x="119" y="184"/>
                </a:lnTo>
                <a:lnTo>
                  <a:pt x="119" y="181"/>
                </a:lnTo>
                <a:lnTo>
                  <a:pt x="119" y="174"/>
                </a:lnTo>
                <a:lnTo>
                  <a:pt x="119" y="168"/>
                </a:lnTo>
                <a:lnTo>
                  <a:pt x="119" y="166"/>
                </a:lnTo>
                <a:lnTo>
                  <a:pt x="119" y="160"/>
                </a:lnTo>
                <a:lnTo>
                  <a:pt x="119" y="152"/>
                </a:lnTo>
                <a:lnTo>
                  <a:pt x="119" y="148"/>
                </a:lnTo>
                <a:lnTo>
                  <a:pt x="119" y="142"/>
                </a:lnTo>
                <a:lnTo>
                  <a:pt x="119" y="140"/>
                </a:lnTo>
                <a:lnTo>
                  <a:pt x="119" y="137"/>
                </a:lnTo>
                <a:lnTo>
                  <a:pt x="119" y="124"/>
                </a:lnTo>
                <a:lnTo>
                  <a:pt x="119" y="1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 name="Freeform 199"/>
          <p:cNvSpPr>
            <a:spLocks/>
          </p:cNvSpPr>
          <p:nvPr/>
        </p:nvSpPr>
        <p:spPr bwMode="auto">
          <a:xfrm>
            <a:off x="5497513" y="4286250"/>
            <a:ext cx="614362" cy="615950"/>
          </a:xfrm>
          <a:custGeom>
            <a:avLst/>
            <a:gdLst>
              <a:gd name="T0" fmla="*/ 2147483646 w 426"/>
              <a:gd name="T1" fmla="*/ 2147483646 h 440"/>
              <a:gd name="T2" fmla="*/ 2147483646 w 426"/>
              <a:gd name="T3" fmla="*/ 2147483646 h 440"/>
              <a:gd name="T4" fmla="*/ 2147483646 w 426"/>
              <a:gd name="T5" fmla="*/ 2147483646 h 440"/>
              <a:gd name="T6" fmla="*/ 2147483646 w 426"/>
              <a:gd name="T7" fmla="*/ 2147483646 h 440"/>
              <a:gd name="T8" fmla="*/ 2147483646 w 426"/>
              <a:gd name="T9" fmla="*/ 2147483646 h 440"/>
              <a:gd name="T10" fmla="*/ 2147483646 w 426"/>
              <a:gd name="T11" fmla="*/ 2147483646 h 440"/>
              <a:gd name="T12" fmla="*/ 2147483646 w 426"/>
              <a:gd name="T13" fmla="*/ 2147483646 h 440"/>
              <a:gd name="T14" fmla="*/ 2147483646 w 426"/>
              <a:gd name="T15" fmla="*/ 2147483646 h 440"/>
              <a:gd name="T16" fmla="*/ 2147483646 w 426"/>
              <a:gd name="T17" fmla="*/ 2147483646 h 440"/>
              <a:gd name="T18" fmla="*/ 2147483646 w 426"/>
              <a:gd name="T19" fmla="*/ 2147483646 h 440"/>
              <a:gd name="T20" fmla="*/ 2147483646 w 426"/>
              <a:gd name="T21" fmla="*/ 2147483646 h 440"/>
              <a:gd name="T22" fmla="*/ 2147483646 w 426"/>
              <a:gd name="T23" fmla="*/ 2147483646 h 440"/>
              <a:gd name="T24" fmla="*/ 2147483646 w 426"/>
              <a:gd name="T25" fmla="*/ 2147483646 h 440"/>
              <a:gd name="T26" fmla="*/ 2147483646 w 426"/>
              <a:gd name="T27" fmla="*/ 2147483646 h 440"/>
              <a:gd name="T28" fmla="*/ 2147483646 w 426"/>
              <a:gd name="T29" fmla="*/ 2147483646 h 440"/>
              <a:gd name="T30" fmla="*/ 2147483646 w 426"/>
              <a:gd name="T31" fmla="*/ 2147483646 h 440"/>
              <a:gd name="T32" fmla="*/ 2147483646 w 426"/>
              <a:gd name="T33" fmla="*/ 2147483646 h 440"/>
              <a:gd name="T34" fmla="*/ 2147483646 w 426"/>
              <a:gd name="T35" fmla="*/ 2147483646 h 440"/>
              <a:gd name="T36" fmla="*/ 2147483646 w 426"/>
              <a:gd name="T37" fmla="*/ 2147483646 h 440"/>
              <a:gd name="T38" fmla="*/ 2147483646 w 426"/>
              <a:gd name="T39" fmla="*/ 2147483646 h 440"/>
              <a:gd name="T40" fmla="*/ 2147483646 w 426"/>
              <a:gd name="T41" fmla="*/ 2147483646 h 440"/>
              <a:gd name="T42" fmla="*/ 2147483646 w 426"/>
              <a:gd name="T43" fmla="*/ 2147483646 h 440"/>
              <a:gd name="T44" fmla="*/ 2147483646 w 426"/>
              <a:gd name="T45" fmla="*/ 2147483646 h 440"/>
              <a:gd name="T46" fmla="*/ 2147483646 w 426"/>
              <a:gd name="T47" fmla="*/ 2147483646 h 440"/>
              <a:gd name="T48" fmla="*/ 2147483646 w 426"/>
              <a:gd name="T49" fmla="*/ 2147483646 h 440"/>
              <a:gd name="T50" fmla="*/ 2147483646 w 426"/>
              <a:gd name="T51" fmla="*/ 2147483646 h 440"/>
              <a:gd name="T52" fmla="*/ 2147483646 w 426"/>
              <a:gd name="T53" fmla="*/ 2147483646 h 440"/>
              <a:gd name="T54" fmla="*/ 2147483646 w 426"/>
              <a:gd name="T55" fmla="*/ 2147483646 h 440"/>
              <a:gd name="T56" fmla="*/ 2147483646 w 426"/>
              <a:gd name="T57" fmla="*/ 2147483646 h 440"/>
              <a:gd name="T58" fmla="*/ 2147483646 w 426"/>
              <a:gd name="T59" fmla="*/ 2147483646 h 440"/>
              <a:gd name="T60" fmla="*/ 2147483646 w 426"/>
              <a:gd name="T61" fmla="*/ 2147483646 h 440"/>
              <a:gd name="T62" fmla="*/ 2147483646 w 426"/>
              <a:gd name="T63" fmla="*/ 2147483646 h 440"/>
              <a:gd name="T64" fmla="*/ 2147483646 w 426"/>
              <a:gd name="T65" fmla="*/ 2147483646 h 440"/>
              <a:gd name="T66" fmla="*/ 2147483646 w 426"/>
              <a:gd name="T67" fmla="*/ 2147483646 h 440"/>
              <a:gd name="T68" fmla="*/ 2147483646 w 426"/>
              <a:gd name="T69" fmla="*/ 2147483646 h 440"/>
              <a:gd name="T70" fmla="*/ 2147483646 w 426"/>
              <a:gd name="T71" fmla="*/ 2147483646 h 440"/>
              <a:gd name="T72" fmla="*/ 2147483646 w 426"/>
              <a:gd name="T73" fmla="*/ 2147483646 h 440"/>
              <a:gd name="T74" fmla="*/ 2147483646 w 426"/>
              <a:gd name="T75" fmla="*/ 2147483646 h 440"/>
              <a:gd name="T76" fmla="*/ 2147483646 w 426"/>
              <a:gd name="T77" fmla="*/ 2147483646 h 440"/>
              <a:gd name="T78" fmla="*/ 2147483646 w 426"/>
              <a:gd name="T79" fmla="*/ 2147483646 h 440"/>
              <a:gd name="T80" fmla="*/ 2147483646 w 426"/>
              <a:gd name="T81" fmla="*/ 2147483646 h 440"/>
              <a:gd name="T82" fmla="*/ 2147483646 w 426"/>
              <a:gd name="T83" fmla="*/ 2147483646 h 440"/>
              <a:gd name="T84" fmla="*/ 2147483646 w 426"/>
              <a:gd name="T85" fmla="*/ 2147483646 h 440"/>
              <a:gd name="T86" fmla="*/ 2147483646 w 426"/>
              <a:gd name="T87" fmla="*/ 2147483646 h 440"/>
              <a:gd name="T88" fmla="*/ 2147483646 w 426"/>
              <a:gd name="T89" fmla="*/ 2147483646 h 440"/>
              <a:gd name="T90" fmla="*/ 2147483646 w 426"/>
              <a:gd name="T91" fmla="*/ 2147483646 h 440"/>
              <a:gd name="T92" fmla="*/ 2147483646 w 426"/>
              <a:gd name="T93" fmla="*/ 2147483646 h 440"/>
              <a:gd name="T94" fmla="*/ 2147483646 w 426"/>
              <a:gd name="T95" fmla="*/ 2147483646 h 440"/>
              <a:gd name="T96" fmla="*/ 2147483646 w 426"/>
              <a:gd name="T97" fmla="*/ 2147483646 h 440"/>
              <a:gd name="T98" fmla="*/ 2147483646 w 426"/>
              <a:gd name="T99" fmla="*/ 2147483646 h 440"/>
              <a:gd name="T100" fmla="*/ 2147483646 w 426"/>
              <a:gd name="T101" fmla="*/ 2147483646 h 440"/>
              <a:gd name="T102" fmla="*/ 2147483646 w 426"/>
              <a:gd name="T103" fmla="*/ 2147483646 h 4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6"/>
              <a:gd name="T157" fmla="*/ 0 h 440"/>
              <a:gd name="T158" fmla="*/ 426 w 426"/>
              <a:gd name="T159" fmla="*/ 440 h 4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6" h="440">
                <a:moveTo>
                  <a:pt x="90" y="0"/>
                </a:moveTo>
                <a:lnTo>
                  <a:pt x="100" y="1"/>
                </a:lnTo>
                <a:lnTo>
                  <a:pt x="103" y="1"/>
                </a:lnTo>
                <a:lnTo>
                  <a:pt x="111" y="1"/>
                </a:lnTo>
                <a:lnTo>
                  <a:pt x="117" y="1"/>
                </a:lnTo>
                <a:lnTo>
                  <a:pt x="129" y="1"/>
                </a:lnTo>
                <a:lnTo>
                  <a:pt x="134" y="1"/>
                </a:lnTo>
                <a:lnTo>
                  <a:pt x="135" y="1"/>
                </a:lnTo>
                <a:lnTo>
                  <a:pt x="138" y="1"/>
                </a:lnTo>
                <a:lnTo>
                  <a:pt x="139" y="1"/>
                </a:lnTo>
                <a:lnTo>
                  <a:pt x="144" y="1"/>
                </a:lnTo>
                <a:lnTo>
                  <a:pt x="147" y="1"/>
                </a:lnTo>
                <a:lnTo>
                  <a:pt x="159" y="1"/>
                </a:lnTo>
                <a:lnTo>
                  <a:pt x="159" y="2"/>
                </a:lnTo>
                <a:lnTo>
                  <a:pt x="159" y="9"/>
                </a:lnTo>
                <a:lnTo>
                  <a:pt x="159" y="13"/>
                </a:lnTo>
                <a:lnTo>
                  <a:pt x="159" y="17"/>
                </a:lnTo>
                <a:lnTo>
                  <a:pt x="159" y="24"/>
                </a:lnTo>
                <a:lnTo>
                  <a:pt x="159" y="31"/>
                </a:lnTo>
                <a:lnTo>
                  <a:pt x="159" y="37"/>
                </a:lnTo>
                <a:lnTo>
                  <a:pt x="168" y="37"/>
                </a:lnTo>
                <a:lnTo>
                  <a:pt x="171" y="37"/>
                </a:lnTo>
                <a:lnTo>
                  <a:pt x="178" y="37"/>
                </a:lnTo>
                <a:lnTo>
                  <a:pt x="182" y="37"/>
                </a:lnTo>
                <a:lnTo>
                  <a:pt x="189" y="37"/>
                </a:lnTo>
                <a:lnTo>
                  <a:pt x="194" y="37"/>
                </a:lnTo>
                <a:lnTo>
                  <a:pt x="203" y="37"/>
                </a:lnTo>
                <a:lnTo>
                  <a:pt x="206" y="37"/>
                </a:lnTo>
                <a:lnTo>
                  <a:pt x="209" y="37"/>
                </a:lnTo>
                <a:lnTo>
                  <a:pt x="215" y="37"/>
                </a:lnTo>
                <a:lnTo>
                  <a:pt x="222" y="37"/>
                </a:lnTo>
                <a:lnTo>
                  <a:pt x="225" y="37"/>
                </a:lnTo>
                <a:lnTo>
                  <a:pt x="231" y="37"/>
                </a:lnTo>
                <a:lnTo>
                  <a:pt x="233" y="37"/>
                </a:lnTo>
                <a:lnTo>
                  <a:pt x="237" y="37"/>
                </a:lnTo>
                <a:lnTo>
                  <a:pt x="242" y="37"/>
                </a:lnTo>
                <a:lnTo>
                  <a:pt x="246" y="37"/>
                </a:lnTo>
                <a:lnTo>
                  <a:pt x="254" y="37"/>
                </a:lnTo>
                <a:lnTo>
                  <a:pt x="256" y="37"/>
                </a:lnTo>
                <a:lnTo>
                  <a:pt x="260" y="37"/>
                </a:lnTo>
                <a:lnTo>
                  <a:pt x="266" y="37"/>
                </a:lnTo>
                <a:lnTo>
                  <a:pt x="271" y="37"/>
                </a:lnTo>
                <a:lnTo>
                  <a:pt x="278" y="37"/>
                </a:lnTo>
                <a:lnTo>
                  <a:pt x="278" y="49"/>
                </a:lnTo>
                <a:lnTo>
                  <a:pt x="278" y="62"/>
                </a:lnTo>
                <a:lnTo>
                  <a:pt x="278" y="74"/>
                </a:lnTo>
                <a:lnTo>
                  <a:pt x="278" y="82"/>
                </a:lnTo>
                <a:lnTo>
                  <a:pt x="278" y="90"/>
                </a:lnTo>
                <a:lnTo>
                  <a:pt x="278" y="100"/>
                </a:lnTo>
                <a:lnTo>
                  <a:pt x="278" y="104"/>
                </a:lnTo>
                <a:lnTo>
                  <a:pt x="278" y="110"/>
                </a:lnTo>
                <a:lnTo>
                  <a:pt x="278" y="111"/>
                </a:lnTo>
                <a:lnTo>
                  <a:pt x="279" y="112"/>
                </a:lnTo>
                <a:lnTo>
                  <a:pt x="291" y="112"/>
                </a:lnTo>
                <a:lnTo>
                  <a:pt x="296" y="112"/>
                </a:lnTo>
                <a:lnTo>
                  <a:pt x="302" y="112"/>
                </a:lnTo>
                <a:lnTo>
                  <a:pt x="307" y="112"/>
                </a:lnTo>
                <a:lnTo>
                  <a:pt x="313" y="112"/>
                </a:lnTo>
                <a:lnTo>
                  <a:pt x="317" y="112"/>
                </a:lnTo>
                <a:lnTo>
                  <a:pt x="319" y="112"/>
                </a:lnTo>
                <a:lnTo>
                  <a:pt x="320" y="112"/>
                </a:lnTo>
                <a:lnTo>
                  <a:pt x="325" y="112"/>
                </a:lnTo>
                <a:lnTo>
                  <a:pt x="331" y="112"/>
                </a:lnTo>
                <a:lnTo>
                  <a:pt x="335" y="112"/>
                </a:lnTo>
                <a:lnTo>
                  <a:pt x="338" y="112"/>
                </a:lnTo>
                <a:lnTo>
                  <a:pt x="342" y="112"/>
                </a:lnTo>
                <a:lnTo>
                  <a:pt x="349" y="112"/>
                </a:lnTo>
                <a:lnTo>
                  <a:pt x="354" y="112"/>
                </a:lnTo>
                <a:lnTo>
                  <a:pt x="355" y="112"/>
                </a:lnTo>
                <a:lnTo>
                  <a:pt x="358" y="112"/>
                </a:lnTo>
                <a:lnTo>
                  <a:pt x="362" y="112"/>
                </a:lnTo>
                <a:lnTo>
                  <a:pt x="365" y="112"/>
                </a:lnTo>
                <a:lnTo>
                  <a:pt x="373" y="112"/>
                </a:lnTo>
                <a:lnTo>
                  <a:pt x="377" y="112"/>
                </a:lnTo>
                <a:lnTo>
                  <a:pt x="382" y="112"/>
                </a:lnTo>
                <a:lnTo>
                  <a:pt x="385" y="112"/>
                </a:lnTo>
                <a:lnTo>
                  <a:pt x="390" y="112"/>
                </a:lnTo>
                <a:lnTo>
                  <a:pt x="390" y="119"/>
                </a:lnTo>
                <a:lnTo>
                  <a:pt x="389" y="124"/>
                </a:lnTo>
                <a:lnTo>
                  <a:pt x="389" y="134"/>
                </a:lnTo>
                <a:lnTo>
                  <a:pt x="389" y="137"/>
                </a:lnTo>
                <a:lnTo>
                  <a:pt x="389" y="149"/>
                </a:lnTo>
                <a:lnTo>
                  <a:pt x="389" y="156"/>
                </a:lnTo>
                <a:lnTo>
                  <a:pt x="389" y="161"/>
                </a:lnTo>
                <a:lnTo>
                  <a:pt x="389" y="173"/>
                </a:lnTo>
                <a:lnTo>
                  <a:pt x="389" y="180"/>
                </a:lnTo>
                <a:lnTo>
                  <a:pt x="389" y="182"/>
                </a:lnTo>
                <a:lnTo>
                  <a:pt x="389" y="183"/>
                </a:lnTo>
                <a:lnTo>
                  <a:pt x="389" y="186"/>
                </a:lnTo>
                <a:lnTo>
                  <a:pt x="389" y="199"/>
                </a:lnTo>
                <a:lnTo>
                  <a:pt x="389" y="212"/>
                </a:lnTo>
                <a:lnTo>
                  <a:pt x="389" y="217"/>
                </a:lnTo>
                <a:lnTo>
                  <a:pt x="390" y="223"/>
                </a:lnTo>
                <a:lnTo>
                  <a:pt x="390" y="226"/>
                </a:lnTo>
                <a:lnTo>
                  <a:pt x="390" y="229"/>
                </a:lnTo>
                <a:lnTo>
                  <a:pt x="390" y="235"/>
                </a:lnTo>
                <a:lnTo>
                  <a:pt x="390" y="248"/>
                </a:lnTo>
                <a:lnTo>
                  <a:pt x="390" y="260"/>
                </a:lnTo>
                <a:lnTo>
                  <a:pt x="395" y="260"/>
                </a:lnTo>
                <a:lnTo>
                  <a:pt x="400" y="260"/>
                </a:lnTo>
                <a:lnTo>
                  <a:pt x="410" y="260"/>
                </a:lnTo>
                <a:lnTo>
                  <a:pt x="412" y="260"/>
                </a:lnTo>
                <a:lnTo>
                  <a:pt x="425" y="260"/>
                </a:lnTo>
                <a:lnTo>
                  <a:pt x="425" y="273"/>
                </a:lnTo>
                <a:lnTo>
                  <a:pt x="425" y="286"/>
                </a:lnTo>
                <a:lnTo>
                  <a:pt x="425" y="292"/>
                </a:lnTo>
                <a:lnTo>
                  <a:pt x="425" y="298"/>
                </a:lnTo>
                <a:lnTo>
                  <a:pt x="425" y="310"/>
                </a:lnTo>
                <a:lnTo>
                  <a:pt x="425" y="323"/>
                </a:lnTo>
                <a:lnTo>
                  <a:pt x="425" y="335"/>
                </a:lnTo>
                <a:lnTo>
                  <a:pt x="425" y="338"/>
                </a:lnTo>
                <a:lnTo>
                  <a:pt x="425" y="349"/>
                </a:lnTo>
                <a:lnTo>
                  <a:pt x="425" y="360"/>
                </a:lnTo>
                <a:lnTo>
                  <a:pt x="425" y="370"/>
                </a:lnTo>
                <a:lnTo>
                  <a:pt x="425" y="373"/>
                </a:lnTo>
                <a:lnTo>
                  <a:pt x="425" y="385"/>
                </a:lnTo>
                <a:lnTo>
                  <a:pt x="425" y="398"/>
                </a:lnTo>
                <a:lnTo>
                  <a:pt x="425" y="404"/>
                </a:lnTo>
                <a:lnTo>
                  <a:pt x="425" y="411"/>
                </a:lnTo>
                <a:lnTo>
                  <a:pt x="397" y="407"/>
                </a:lnTo>
                <a:lnTo>
                  <a:pt x="391" y="412"/>
                </a:lnTo>
                <a:lnTo>
                  <a:pt x="390" y="414"/>
                </a:lnTo>
                <a:lnTo>
                  <a:pt x="383" y="419"/>
                </a:lnTo>
                <a:lnTo>
                  <a:pt x="369" y="433"/>
                </a:lnTo>
                <a:lnTo>
                  <a:pt x="332" y="439"/>
                </a:lnTo>
                <a:lnTo>
                  <a:pt x="329" y="439"/>
                </a:lnTo>
                <a:lnTo>
                  <a:pt x="327" y="439"/>
                </a:lnTo>
                <a:lnTo>
                  <a:pt x="325" y="439"/>
                </a:lnTo>
                <a:lnTo>
                  <a:pt x="298" y="424"/>
                </a:lnTo>
                <a:lnTo>
                  <a:pt x="270" y="412"/>
                </a:lnTo>
                <a:lnTo>
                  <a:pt x="267" y="411"/>
                </a:lnTo>
                <a:lnTo>
                  <a:pt x="256" y="410"/>
                </a:lnTo>
                <a:lnTo>
                  <a:pt x="203" y="375"/>
                </a:lnTo>
                <a:lnTo>
                  <a:pt x="194" y="367"/>
                </a:lnTo>
                <a:lnTo>
                  <a:pt x="192" y="365"/>
                </a:lnTo>
                <a:lnTo>
                  <a:pt x="184" y="367"/>
                </a:lnTo>
                <a:lnTo>
                  <a:pt x="182" y="374"/>
                </a:lnTo>
                <a:lnTo>
                  <a:pt x="178" y="373"/>
                </a:lnTo>
                <a:lnTo>
                  <a:pt x="165" y="357"/>
                </a:lnTo>
                <a:lnTo>
                  <a:pt x="155" y="369"/>
                </a:lnTo>
                <a:lnTo>
                  <a:pt x="154" y="370"/>
                </a:lnTo>
                <a:lnTo>
                  <a:pt x="148" y="369"/>
                </a:lnTo>
                <a:lnTo>
                  <a:pt x="146" y="370"/>
                </a:lnTo>
                <a:lnTo>
                  <a:pt x="131" y="376"/>
                </a:lnTo>
                <a:lnTo>
                  <a:pt x="120" y="374"/>
                </a:lnTo>
                <a:lnTo>
                  <a:pt x="104" y="366"/>
                </a:lnTo>
                <a:lnTo>
                  <a:pt x="95" y="367"/>
                </a:lnTo>
                <a:lnTo>
                  <a:pt x="84" y="370"/>
                </a:lnTo>
                <a:lnTo>
                  <a:pt x="79" y="373"/>
                </a:lnTo>
                <a:lnTo>
                  <a:pt x="73" y="372"/>
                </a:lnTo>
                <a:lnTo>
                  <a:pt x="71" y="367"/>
                </a:lnTo>
                <a:lnTo>
                  <a:pt x="61" y="364"/>
                </a:lnTo>
                <a:lnTo>
                  <a:pt x="48" y="367"/>
                </a:lnTo>
                <a:lnTo>
                  <a:pt x="45" y="366"/>
                </a:lnTo>
                <a:lnTo>
                  <a:pt x="44" y="366"/>
                </a:lnTo>
                <a:lnTo>
                  <a:pt x="41" y="365"/>
                </a:lnTo>
                <a:lnTo>
                  <a:pt x="34" y="364"/>
                </a:lnTo>
                <a:lnTo>
                  <a:pt x="29" y="358"/>
                </a:lnTo>
                <a:lnTo>
                  <a:pt x="29" y="345"/>
                </a:lnTo>
                <a:lnTo>
                  <a:pt x="27" y="340"/>
                </a:lnTo>
                <a:lnTo>
                  <a:pt x="25" y="338"/>
                </a:lnTo>
                <a:lnTo>
                  <a:pt x="25" y="334"/>
                </a:lnTo>
                <a:lnTo>
                  <a:pt x="29" y="327"/>
                </a:lnTo>
                <a:lnTo>
                  <a:pt x="24" y="323"/>
                </a:lnTo>
                <a:lnTo>
                  <a:pt x="27" y="315"/>
                </a:lnTo>
                <a:lnTo>
                  <a:pt x="27" y="314"/>
                </a:lnTo>
                <a:lnTo>
                  <a:pt x="20" y="305"/>
                </a:lnTo>
                <a:lnTo>
                  <a:pt x="19" y="304"/>
                </a:lnTo>
                <a:lnTo>
                  <a:pt x="16" y="299"/>
                </a:lnTo>
                <a:lnTo>
                  <a:pt x="16" y="296"/>
                </a:lnTo>
                <a:lnTo>
                  <a:pt x="17" y="290"/>
                </a:lnTo>
                <a:lnTo>
                  <a:pt x="15" y="283"/>
                </a:lnTo>
                <a:lnTo>
                  <a:pt x="18" y="275"/>
                </a:lnTo>
                <a:lnTo>
                  <a:pt x="17" y="268"/>
                </a:lnTo>
                <a:lnTo>
                  <a:pt x="16" y="262"/>
                </a:lnTo>
                <a:lnTo>
                  <a:pt x="17" y="258"/>
                </a:lnTo>
                <a:lnTo>
                  <a:pt x="27" y="254"/>
                </a:lnTo>
                <a:lnTo>
                  <a:pt x="29" y="248"/>
                </a:lnTo>
                <a:lnTo>
                  <a:pt x="27" y="240"/>
                </a:lnTo>
                <a:lnTo>
                  <a:pt x="22" y="230"/>
                </a:lnTo>
                <a:lnTo>
                  <a:pt x="19" y="228"/>
                </a:lnTo>
                <a:lnTo>
                  <a:pt x="9" y="225"/>
                </a:lnTo>
                <a:lnTo>
                  <a:pt x="15" y="216"/>
                </a:lnTo>
                <a:lnTo>
                  <a:pt x="17" y="210"/>
                </a:lnTo>
                <a:lnTo>
                  <a:pt x="9" y="214"/>
                </a:lnTo>
                <a:lnTo>
                  <a:pt x="0" y="201"/>
                </a:lnTo>
                <a:lnTo>
                  <a:pt x="6" y="159"/>
                </a:lnTo>
                <a:lnTo>
                  <a:pt x="7" y="157"/>
                </a:lnTo>
                <a:lnTo>
                  <a:pt x="11" y="152"/>
                </a:lnTo>
                <a:lnTo>
                  <a:pt x="9" y="148"/>
                </a:lnTo>
                <a:lnTo>
                  <a:pt x="8" y="124"/>
                </a:lnTo>
                <a:lnTo>
                  <a:pt x="15" y="119"/>
                </a:lnTo>
                <a:lnTo>
                  <a:pt x="18" y="112"/>
                </a:lnTo>
                <a:lnTo>
                  <a:pt x="18" y="105"/>
                </a:lnTo>
                <a:lnTo>
                  <a:pt x="23" y="94"/>
                </a:lnTo>
                <a:lnTo>
                  <a:pt x="25" y="91"/>
                </a:lnTo>
                <a:lnTo>
                  <a:pt x="25" y="81"/>
                </a:lnTo>
                <a:lnTo>
                  <a:pt x="42" y="76"/>
                </a:lnTo>
                <a:lnTo>
                  <a:pt x="46" y="47"/>
                </a:lnTo>
                <a:lnTo>
                  <a:pt x="48" y="43"/>
                </a:lnTo>
                <a:lnTo>
                  <a:pt x="64" y="39"/>
                </a:lnTo>
                <a:lnTo>
                  <a:pt x="81" y="41"/>
                </a:lnTo>
                <a:lnTo>
                  <a:pt x="92" y="39"/>
                </a:lnTo>
                <a:lnTo>
                  <a:pt x="102" y="27"/>
                </a:lnTo>
                <a:lnTo>
                  <a:pt x="97" y="23"/>
                </a:lnTo>
                <a:lnTo>
                  <a:pt x="100" y="19"/>
                </a:lnTo>
                <a:lnTo>
                  <a:pt x="105" y="19"/>
                </a:lnTo>
                <a:lnTo>
                  <a:pt x="93" y="3"/>
                </a:lnTo>
                <a:lnTo>
                  <a:pt x="9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 name="Freeform 200"/>
          <p:cNvSpPr>
            <a:spLocks/>
          </p:cNvSpPr>
          <p:nvPr/>
        </p:nvSpPr>
        <p:spPr bwMode="auto">
          <a:xfrm>
            <a:off x="6059488" y="4443414"/>
            <a:ext cx="514350" cy="534987"/>
          </a:xfrm>
          <a:custGeom>
            <a:avLst/>
            <a:gdLst>
              <a:gd name="T0" fmla="*/ 2147483646 w 356"/>
              <a:gd name="T1" fmla="*/ 2147483646 h 382"/>
              <a:gd name="T2" fmla="*/ 2147483646 w 356"/>
              <a:gd name="T3" fmla="*/ 2147483646 h 382"/>
              <a:gd name="T4" fmla="*/ 2147483646 w 356"/>
              <a:gd name="T5" fmla="*/ 2147483646 h 382"/>
              <a:gd name="T6" fmla="*/ 2147483646 w 356"/>
              <a:gd name="T7" fmla="*/ 2147483646 h 382"/>
              <a:gd name="T8" fmla="*/ 2147483646 w 356"/>
              <a:gd name="T9" fmla="*/ 2147483646 h 382"/>
              <a:gd name="T10" fmla="*/ 2147483646 w 356"/>
              <a:gd name="T11" fmla="*/ 2147483646 h 382"/>
              <a:gd name="T12" fmla="*/ 2147483646 w 356"/>
              <a:gd name="T13" fmla="*/ 2147483646 h 382"/>
              <a:gd name="T14" fmla="*/ 2147483646 w 356"/>
              <a:gd name="T15" fmla="*/ 2147483646 h 382"/>
              <a:gd name="T16" fmla="*/ 2147483646 w 356"/>
              <a:gd name="T17" fmla="*/ 2147483646 h 382"/>
              <a:gd name="T18" fmla="*/ 2147483646 w 356"/>
              <a:gd name="T19" fmla="*/ 2147483646 h 382"/>
              <a:gd name="T20" fmla="*/ 2147483646 w 356"/>
              <a:gd name="T21" fmla="*/ 2147483646 h 382"/>
              <a:gd name="T22" fmla="*/ 2147483646 w 356"/>
              <a:gd name="T23" fmla="*/ 2147483646 h 382"/>
              <a:gd name="T24" fmla="*/ 2147483646 w 356"/>
              <a:gd name="T25" fmla="*/ 2147483646 h 382"/>
              <a:gd name="T26" fmla="*/ 2147483646 w 356"/>
              <a:gd name="T27" fmla="*/ 2147483646 h 382"/>
              <a:gd name="T28" fmla="*/ 2147483646 w 356"/>
              <a:gd name="T29" fmla="*/ 2147483646 h 382"/>
              <a:gd name="T30" fmla="*/ 2147483646 w 356"/>
              <a:gd name="T31" fmla="*/ 2147483646 h 382"/>
              <a:gd name="T32" fmla="*/ 2147483646 w 356"/>
              <a:gd name="T33" fmla="*/ 0 h 382"/>
              <a:gd name="T34" fmla="*/ 2147483646 w 356"/>
              <a:gd name="T35" fmla="*/ 0 h 382"/>
              <a:gd name="T36" fmla="*/ 2147483646 w 356"/>
              <a:gd name="T37" fmla="*/ 0 h 382"/>
              <a:gd name="T38" fmla="*/ 2147483646 w 356"/>
              <a:gd name="T39" fmla="*/ 0 h 382"/>
              <a:gd name="T40" fmla="*/ 2147483646 w 356"/>
              <a:gd name="T41" fmla="*/ 0 h 382"/>
              <a:gd name="T42" fmla="*/ 2147483646 w 356"/>
              <a:gd name="T43" fmla="*/ 0 h 382"/>
              <a:gd name="T44" fmla="*/ 2147483646 w 356"/>
              <a:gd name="T45" fmla="*/ 0 h 382"/>
              <a:gd name="T46" fmla="*/ 2147483646 w 356"/>
              <a:gd name="T47" fmla="*/ 2147483646 h 382"/>
              <a:gd name="T48" fmla="*/ 2147483646 w 356"/>
              <a:gd name="T49" fmla="*/ 2147483646 h 382"/>
              <a:gd name="T50" fmla="*/ 2147483646 w 356"/>
              <a:gd name="T51" fmla="*/ 2147483646 h 382"/>
              <a:gd name="T52" fmla="*/ 2147483646 w 356"/>
              <a:gd name="T53" fmla="*/ 2147483646 h 382"/>
              <a:gd name="T54" fmla="*/ 2147483646 w 356"/>
              <a:gd name="T55" fmla="*/ 2147483646 h 382"/>
              <a:gd name="T56" fmla="*/ 2147483646 w 356"/>
              <a:gd name="T57" fmla="*/ 2147483646 h 382"/>
              <a:gd name="T58" fmla="*/ 2147483646 w 356"/>
              <a:gd name="T59" fmla="*/ 2147483646 h 382"/>
              <a:gd name="T60" fmla="*/ 2147483646 w 356"/>
              <a:gd name="T61" fmla="*/ 2147483646 h 382"/>
              <a:gd name="T62" fmla="*/ 2147483646 w 356"/>
              <a:gd name="T63" fmla="*/ 2147483646 h 382"/>
              <a:gd name="T64" fmla="*/ 2147483646 w 356"/>
              <a:gd name="T65" fmla="*/ 2147483646 h 382"/>
              <a:gd name="T66" fmla="*/ 2147483646 w 356"/>
              <a:gd name="T67" fmla="*/ 2147483646 h 382"/>
              <a:gd name="T68" fmla="*/ 2147483646 w 356"/>
              <a:gd name="T69" fmla="*/ 2147483646 h 382"/>
              <a:gd name="T70" fmla="*/ 2147483646 w 356"/>
              <a:gd name="T71" fmla="*/ 2147483646 h 382"/>
              <a:gd name="T72" fmla="*/ 2147483646 w 356"/>
              <a:gd name="T73" fmla="*/ 2147483646 h 382"/>
              <a:gd name="T74" fmla="*/ 2147483646 w 356"/>
              <a:gd name="T75" fmla="*/ 2147483646 h 382"/>
              <a:gd name="T76" fmla="*/ 2147483646 w 356"/>
              <a:gd name="T77" fmla="*/ 2147483646 h 382"/>
              <a:gd name="T78" fmla="*/ 2147483646 w 356"/>
              <a:gd name="T79" fmla="*/ 2147483646 h 382"/>
              <a:gd name="T80" fmla="*/ 2147483646 w 356"/>
              <a:gd name="T81" fmla="*/ 2147483646 h 382"/>
              <a:gd name="T82" fmla="*/ 2147483646 w 356"/>
              <a:gd name="T83" fmla="*/ 2147483646 h 382"/>
              <a:gd name="T84" fmla="*/ 2147483646 w 356"/>
              <a:gd name="T85" fmla="*/ 2147483646 h 382"/>
              <a:gd name="T86" fmla="*/ 2147483646 w 356"/>
              <a:gd name="T87" fmla="*/ 2147483646 h 382"/>
              <a:gd name="T88" fmla="*/ 2147483646 w 356"/>
              <a:gd name="T89" fmla="*/ 2147483646 h 382"/>
              <a:gd name="T90" fmla="*/ 2147483646 w 356"/>
              <a:gd name="T91" fmla="*/ 2147483646 h 382"/>
              <a:gd name="T92" fmla="*/ 2147483646 w 356"/>
              <a:gd name="T93" fmla="*/ 2147483646 h 382"/>
              <a:gd name="T94" fmla="*/ 2147483646 w 356"/>
              <a:gd name="T95" fmla="*/ 2147483646 h 382"/>
              <a:gd name="T96" fmla="*/ 2147483646 w 356"/>
              <a:gd name="T97" fmla="*/ 2147483646 h 382"/>
              <a:gd name="T98" fmla="*/ 2147483646 w 356"/>
              <a:gd name="T99" fmla="*/ 2147483646 h 382"/>
              <a:gd name="T100" fmla="*/ 2147483646 w 356"/>
              <a:gd name="T101" fmla="*/ 2147483646 h 382"/>
              <a:gd name="T102" fmla="*/ 2147483646 w 356"/>
              <a:gd name="T103" fmla="*/ 2147483646 h 382"/>
              <a:gd name="T104" fmla="*/ 2147483646 w 356"/>
              <a:gd name="T105" fmla="*/ 2147483646 h 382"/>
              <a:gd name="T106" fmla="*/ 2147483646 w 356"/>
              <a:gd name="T107" fmla="*/ 2147483646 h 382"/>
              <a:gd name="T108" fmla="*/ 2147483646 w 356"/>
              <a:gd name="T109" fmla="*/ 2147483646 h 382"/>
              <a:gd name="T110" fmla="*/ 2147483646 w 356"/>
              <a:gd name="T111" fmla="*/ 2147483646 h 382"/>
              <a:gd name="T112" fmla="*/ 2147483646 w 356"/>
              <a:gd name="T113" fmla="*/ 2147483646 h 382"/>
              <a:gd name="T114" fmla="*/ 2147483646 w 356"/>
              <a:gd name="T115" fmla="*/ 2147483646 h 382"/>
              <a:gd name="T116" fmla="*/ 2147483646 w 356"/>
              <a:gd name="T117" fmla="*/ 2147483646 h 382"/>
              <a:gd name="T118" fmla="*/ 2147483646 w 356"/>
              <a:gd name="T119" fmla="*/ 2147483646 h 382"/>
              <a:gd name="T120" fmla="*/ 0 w 356"/>
              <a:gd name="T121" fmla="*/ 2147483646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6"/>
              <a:gd name="T184" fmla="*/ 0 h 382"/>
              <a:gd name="T185" fmla="*/ 356 w 356"/>
              <a:gd name="T186" fmla="*/ 382 h 3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6" h="382">
                <a:moveTo>
                  <a:pt x="0" y="87"/>
                </a:moveTo>
                <a:lnTo>
                  <a:pt x="10" y="87"/>
                </a:lnTo>
                <a:lnTo>
                  <a:pt x="18" y="87"/>
                </a:lnTo>
                <a:lnTo>
                  <a:pt x="23" y="87"/>
                </a:lnTo>
                <a:lnTo>
                  <a:pt x="35" y="87"/>
                </a:lnTo>
                <a:lnTo>
                  <a:pt x="35" y="73"/>
                </a:lnTo>
                <a:lnTo>
                  <a:pt x="47" y="73"/>
                </a:lnTo>
                <a:lnTo>
                  <a:pt x="59" y="74"/>
                </a:lnTo>
                <a:lnTo>
                  <a:pt x="70" y="74"/>
                </a:lnTo>
                <a:lnTo>
                  <a:pt x="80" y="74"/>
                </a:lnTo>
                <a:lnTo>
                  <a:pt x="83" y="74"/>
                </a:lnTo>
                <a:lnTo>
                  <a:pt x="94" y="74"/>
                </a:lnTo>
                <a:lnTo>
                  <a:pt x="97" y="74"/>
                </a:lnTo>
                <a:lnTo>
                  <a:pt x="106" y="74"/>
                </a:lnTo>
                <a:lnTo>
                  <a:pt x="106" y="61"/>
                </a:lnTo>
                <a:lnTo>
                  <a:pt x="106" y="48"/>
                </a:lnTo>
                <a:lnTo>
                  <a:pt x="118" y="48"/>
                </a:lnTo>
                <a:lnTo>
                  <a:pt x="120" y="48"/>
                </a:lnTo>
                <a:lnTo>
                  <a:pt x="124" y="48"/>
                </a:lnTo>
                <a:lnTo>
                  <a:pt x="130" y="51"/>
                </a:lnTo>
                <a:lnTo>
                  <a:pt x="132" y="51"/>
                </a:lnTo>
                <a:lnTo>
                  <a:pt x="141" y="51"/>
                </a:lnTo>
                <a:lnTo>
                  <a:pt x="153" y="51"/>
                </a:lnTo>
                <a:lnTo>
                  <a:pt x="157" y="51"/>
                </a:lnTo>
                <a:lnTo>
                  <a:pt x="165" y="51"/>
                </a:lnTo>
                <a:lnTo>
                  <a:pt x="170" y="51"/>
                </a:lnTo>
                <a:lnTo>
                  <a:pt x="178" y="51"/>
                </a:lnTo>
                <a:lnTo>
                  <a:pt x="184" y="51"/>
                </a:lnTo>
                <a:lnTo>
                  <a:pt x="190" y="51"/>
                </a:lnTo>
                <a:lnTo>
                  <a:pt x="196" y="51"/>
                </a:lnTo>
                <a:lnTo>
                  <a:pt x="202" y="51"/>
                </a:lnTo>
                <a:lnTo>
                  <a:pt x="207" y="51"/>
                </a:lnTo>
                <a:lnTo>
                  <a:pt x="213" y="51"/>
                </a:lnTo>
                <a:lnTo>
                  <a:pt x="217" y="51"/>
                </a:lnTo>
                <a:lnTo>
                  <a:pt x="220" y="51"/>
                </a:lnTo>
                <a:lnTo>
                  <a:pt x="224" y="51"/>
                </a:lnTo>
                <a:lnTo>
                  <a:pt x="228" y="51"/>
                </a:lnTo>
                <a:lnTo>
                  <a:pt x="248" y="51"/>
                </a:lnTo>
                <a:lnTo>
                  <a:pt x="248" y="37"/>
                </a:lnTo>
                <a:lnTo>
                  <a:pt x="251" y="37"/>
                </a:lnTo>
                <a:lnTo>
                  <a:pt x="260" y="37"/>
                </a:lnTo>
                <a:lnTo>
                  <a:pt x="271" y="37"/>
                </a:lnTo>
                <a:lnTo>
                  <a:pt x="280" y="37"/>
                </a:lnTo>
                <a:lnTo>
                  <a:pt x="283" y="37"/>
                </a:lnTo>
                <a:lnTo>
                  <a:pt x="283" y="24"/>
                </a:lnTo>
                <a:lnTo>
                  <a:pt x="283" y="17"/>
                </a:lnTo>
                <a:lnTo>
                  <a:pt x="283" y="12"/>
                </a:lnTo>
                <a:lnTo>
                  <a:pt x="283" y="6"/>
                </a:lnTo>
                <a:lnTo>
                  <a:pt x="283" y="4"/>
                </a:lnTo>
                <a:lnTo>
                  <a:pt x="283" y="0"/>
                </a:lnTo>
                <a:lnTo>
                  <a:pt x="291" y="0"/>
                </a:lnTo>
                <a:lnTo>
                  <a:pt x="293" y="0"/>
                </a:lnTo>
                <a:lnTo>
                  <a:pt x="295" y="0"/>
                </a:lnTo>
                <a:lnTo>
                  <a:pt x="298" y="0"/>
                </a:lnTo>
                <a:lnTo>
                  <a:pt x="300" y="0"/>
                </a:lnTo>
                <a:lnTo>
                  <a:pt x="304" y="0"/>
                </a:lnTo>
                <a:lnTo>
                  <a:pt x="307" y="0"/>
                </a:lnTo>
                <a:lnTo>
                  <a:pt x="312" y="0"/>
                </a:lnTo>
                <a:lnTo>
                  <a:pt x="314" y="0"/>
                </a:lnTo>
                <a:lnTo>
                  <a:pt x="316" y="0"/>
                </a:lnTo>
                <a:lnTo>
                  <a:pt x="319" y="0"/>
                </a:lnTo>
                <a:lnTo>
                  <a:pt x="325" y="0"/>
                </a:lnTo>
                <a:lnTo>
                  <a:pt x="328" y="0"/>
                </a:lnTo>
                <a:lnTo>
                  <a:pt x="333" y="0"/>
                </a:lnTo>
                <a:lnTo>
                  <a:pt x="336" y="0"/>
                </a:lnTo>
                <a:lnTo>
                  <a:pt x="340" y="0"/>
                </a:lnTo>
                <a:lnTo>
                  <a:pt x="342" y="0"/>
                </a:lnTo>
                <a:lnTo>
                  <a:pt x="349" y="0"/>
                </a:lnTo>
                <a:lnTo>
                  <a:pt x="352" y="0"/>
                </a:lnTo>
                <a:lnTo>
                  <a:pt x="355" y="0"/>
                </a:lnTo>
                <a:lnTo>
                  <a:pt x="355" y="6"/>
                </a:lnTo>
                <a:lnTo>
                  <a:pt x="355" y="12"/>
                </a:lnTo>
                <a:lnTo>
                  <a:pt x="355" y="24"/>
                </a:lnTo>
                <a:lnTo>
                  <a:pt x="355" y="37"/>
                </a:lnTo>
                <a:lnTo>
                  <a:pt x="355" y="48"/>
                </a:lnTo>
                <a:lnTo>
                  <a:pt x="355" y="62"/>
                </a:lnTo>
                <a:lnTo>
                  <a:pt x="355" y="74"/>
                </a:lnTo>
                <a:lnTo>
                  <a:pt x="355" y="87"/>
                </a:lnTo>
                <a:lnTo>
                  <a:pt x="355" y="90"/>
                </a:lnTo>
                <a:lnTo>
                  <a:pt x="355" y="99"/>
                </a:lnTo>
                <a:lnTo>
                  <a:pt x="355" y="102"/>
                </a:lnTo>
                <a:lnTo>
                  <a:pt x="355" y="111"/>
                </a:lnTo>
                <a:lnTo>
                  <a:pt x="355" y="122"/>
                </a:lnTo>
                <a:lnTo>
                  <a:pt x="355" y="123"/>
                </a:lnTo>
                <a:lnTo>
                  <a:pt x="355" y="136"/>
                </a:lnTo>
                <a:lnTo>
                  <a:pt x="355" y="141"/>
                </a:lnTo>
                <a:lnTo>
                  <a:pt x="355" y="148"/>
                </a:lnTo>
                <a:lnTo>
                  <a:pt x="355" y="161"/>
                </a:lnTo>
                <a:lnTo>
                  <a:pt x="355" y="163"/>
                </a:lnTo>
                <a:lnTo>
                  <a:pt x="355" y="181"/>
                </a:lnTo>
                <a:lnTo>
                  <a:pt x="355" y="185"/>
                </a:lnTo>
                <a:lnTo>
                  <a:pt x="355" y="198"/>
                </a:lnTo>
                <a:lnTo>
                  <a:pt x="355" y="210"/>
                </a:lnTo>
                <a:lnTo>
                  <a:pt x="355" y="223"/>
                </a:lnTo>
                <a:lnTo>
                  <a:pt x="355" y="226"/>
                </a:lnTo>
                <a:lnTo>
                  <a:pt x="355" y="229"/>
                </a:lnTo>
                <a:lnTo>
                  <a:pt x="355" y="234"/>
                </a:lnTo>
                <a:lnTo>
                  <a:pt x="355" y="248"/>
                </a:lnTo>
                <a:lnTo>
                  <a:pt x="355" y="254"/>
                </a:lnTo>
                <a:lnTo>
                  <a:pt x="355" y="260"/>
                </a:lnTo>
                <a:lnTo>
                  <a:pt x="355" y="273"/>
                </a:lnTo>
                <a:lnTo>
                  <a:pt x="355" y="285"/>
                </a:lnTo>
                <a:lnTo>
                  <a:pt x="355" y="295"/>
                </a:lnTo>
                <a:lnTo>
                  <a:pt x="355" y="301"/>
                </a:lnTo>
                <a:lnTo>
                  <a:pt x="355" y="303"/>
                </a:lnTo>
                <a:lnTo>
                  <a:pt x="355" y="311"/>
                </a:lnTo>
                <a:lnTo>
                  <a:pt x="352" y="316"/>
                </a:lnTo>
                <a:lnTo>
                  <a:pt x="351" y="318"/>
                </a:lnTo>
                <a:lnTo>
                  <a:pt x="349" y="322"/>
                </a:lnTo>
                <a:lnTo>
                  <a:pt x="338" y="333"/>
                </a:lnTo>
                <a:lnTo>
                  <a:pt x="335" y="336"/>
                </a:lnTo>
                <a:lnTo>
                  <a:pt x="313" y="334"/>
                </a:lnTo>
                <a:lnTo>
                  <a:pt x="303" y="329"/>
                </a:lnTo>
                <a:lnTo>
                  <a:pt x="296" y="325"/>
                </a:lnTo>
                <a:lnTo>
                  <a:pt x="284" y="320"/>
                </a:lnTo>
                <a:lnTo>
                  <a:pt x="274" y="323"/>
                </a:lnTo>
                <a:lnTo>
                  <a:pt x="271" y="322"/>
                </a:lnTo>
                <a:lnTo>
                  <a:pt x="265" y="320"/>
                </a:lnTo>
                <a:lnTo>
                  <a:pt x="238" y="314"/>
                </a:lnTo>
                <a:lnTo>
                  <a:pt x="218" y="303"/>
                </a:lnTo>
                <a:lnTo>
                  <a:pt x="205" y="300"/>
                </a:lnTo>
                <a:lnTo>
                  <a:pt x="200" y="300"/>
                </a:lnTo>
                <a:lnTo>
                  <a:pt x="198" y="301"/>
                </a:lnTo>
                <a:lnTo>
                  <a:pt x="196" y="303"/>
                </a:lnTo>
                <a:lnTo>
                  <a:pt x="190" y="318"/>
                </a:lnTo>
                <a:lnTo>
                  <a:pt x="191" y="322"/>
                </a:lnTo>
                <a:lnTo>
                  <a:pt x="178" y="326"/>
                </a:lnTo>
                <a:lnTo>
                  <a:pt x="176" y="329"/>
                </a:lnTo>
                <a:lnTo>
                  <a:pt x="179" y="341"/>
                </a:lnTo>
                <a:lnTo>
                  <a:pt x="178" y="349"/>
                </a:lnTo>
                <a:lnTo>
                  <a:pt x="174" y="349"/>
                </a:lnTo>
                <a:lnTo>
                  <a:pt x="170" y="353"/>
                </a:lnTo>
                <a:lnTo>
                  <a:pt x="169" y="358"/>
                </a:lnTo>
                <a:lnTo>
                  <a:pt x="165" y="362"/>
                </a:lnTo>
                <a:lnTo>
                  <a:pt x="162" y="362"/>
                </a:lnTo>
                <a:lnTo>
                  <a:pt x="161" y="361"/>
                </a:lnTo>
                <a:lnTo>
                  <a:pt x="156" y="361"/>
                </a:lnTo>
                <a:lnTo>
                  <a:pt x="147" y="366"/>
                </a:lnTo>
                <a:lnTo>
                  <a:pt x="137" y="370"/>
                </a:lnTo>
                <a:lnTo>
                  <a:pt x="134" y="371"/>
                </a:lnTo>
                <a:lnTo>
                  <a:pt x="126" y="379"/>
                </a:lnTo>
                <a:lnTo>
                  <a:pt x="123" y="381"/>
                </a:lnTo>
                <a:lnTo>
                  <a:pt x="120" y="381"/>
                </a:lnTo>
                <a:lnTo>
                  <a:pt x="118" y="381"/>
                </a:lnTo>
                <a:lnTo>
                  <a:pt x="96" y="358"/>
                </a:lnTo>
                <a:lnTo>
                  <a:pt x="94" y="357"/>
                </a:lnTo>
                <a:lnTo>
                  <a:pt x="93" y="354"/>
                </a:lnTo>
                <a:lnTo>
                  <a:pt x="91" y="352"/>
                </a:lnTo>
                <a:lnTo>
                  <a:pt x="86" y="344"/>
                </a:lnTo>
                <a:lnTo>
                  <a:pt x="84" y="341"/>
                </a:lnTo>
                <a:lnTo>
                  <a:pt x="75" y="332"/>
                </a:lnTo>
                <a:lnTo>
                  <a:pt x="68" y="326"/>
                </a:lnTo>
                <a:lnTo>
                  <a:pt x="50" y="303"/>
                </a:lnTo>
                <a:lnTo>
                  <a:pt x="35" y="299"/>
                </a:lnTo>
                <a:lnTo>
                  <a:pt x="35" y="292"/>
                </a:lnTo>
                <a:lnTo>
                  <a:pt x="35" y="285"/>
                </a:lnTo>
                <a:lnTo>
                  <a:pt x="35" y="273"/>
                </a:lnTo>
                <a:lnTo>
                  <a:pt x="35" y="260"/>
                </a:lnTo>
                <a:lnTo>
                  <a:pt x="35" y="258"/>
                </a:lnTo>
                <a:lnTo>
                  <a:pt x="35" y="248"/>
                </a:lnTo>
                <a:lnTo>
                  <a:pt x="35" y="236"/>
                </a:lnTo>
                <a:lnTo>
                  <a:pt x="35" y="225"/>
                </a:lnTo>
                <a:lnTo>
                  <a:pt x="35" y="223"/>
                </a:lnTo>
                <a:lnTo>
                  <a:pt x="35" y="210"/>
                </a:lnTo>
                <a:lnTo>
                  <a:pt x="35" y="198"/>
                </a:lnTo>
                <a:lnTo>
                  <a:pt x="35" y="185"/>
                </a:lnTo>
                <a:lnTo>
                  <a:pt x="35" y="180"/>
                </a:lnTo>
                <a:lnTo>
                  <a:pt x="35" y="174"/>
                </a:lnTo>
                <a:lnTo>
                  <a:pt x="35" y="161"/>
                </a:lnTo>
                <a:lnTo>
                  <a:pt x="35" y="148"/>
                </a:lnTo>
                <a:lnTo>
                  <a:pt x="23" y="148"/>
                </a:lnTo>
                <a:lnTo>
                  <a:pt x="20" y="148"/>
                </a:lnTo>
                <a:lnTo>
                  <a:pt x="10" y="148"/>
                </a:lnTo>
                <a:lnTo>
                  <a:pt x="5" y="148"/>
                </a:lnTo>
                <a:lnTo>
                  <a:pt x="1" y="148"/>
                </a:lnTo>
                <a:lnTo>
                  <a:pt x="1" y="136"/>
                </a:lnTo>
                <a:lnTo>
                  <a:pt x="1" y="123"/>
                </a:lnTo>
                <a:lnTo>
                  <a:pt x="1" y="116"/>
                </a:lnTo>
                <a:lnTo>
                  <a:pt x="1" y="114"/>
                </a:lnTo>
                <a:lnTo>
                  <a:pt x="1" y="111"/>
                </a:lnTo>
                <a:lnTo>
                  <a:pt x="0" y="105"/>
                </a:lnTo>
                <a:lnTo>
                  <a:pt x="0" y="99"/>
                </a:lnTo>
                <a:lnTo>
                  <a:pt x="0" y="87"/>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 name="Freeform 201"/>
          <p:cNvSpPr>
            <a:spLocks/>
          </p:cNvSpPr>
          <p:nvPr/>
        </p:nvSpPr>
        <p:spPr bwMode="auto">
          <a:xfrm>
            <a:off x="7040563" y="4019551"/>
            <a:ext cx="723900" cy="417513"/>
          </a:xfrm>
          <a:custGeom>
            <a:avLst/>
            <a:gdLst>
              <a:gd name="T0" fmla="*/ 2147483646 w 502"/>
              <a:gd name="T1" fmla="*/ 0 h 298"/>
              <a:gd name="T2" fmla="*/ 2147483646 w 502"/>
              <a:gd name="T3" fmla="*/ 0 h 298"/>
              <a:gd name="T4" fmla="*/ 2147483646 w 502"/>
              <a:gd name="T5" fmla="*/ 0 h 298"/>
              <a:gd name="T6" fmla="*/ 2147483646 w 502"/>
              <a:gd name="T7" fmla="*/ 0 h 298"/>
              <a:gd name="T8" fmla="*/ 2147483646 w 502"/>
              <a:gd name="T9" fmla="*/ 0 h 298"/>
              <a:gd name="T10" fmla="*/ 2147483646 w 502"/>
              <a:gd name="T11" fmla="*/ 0 h 298"/>
              <a:gd name="T12" fmla="*/ 2147483646 w 502"/>
              <a:gd name="T13" fmla="*/ 0 h 298"/>
              <a:gd name="T14" fmla="*/ 2147483646 w 502"/>
              <a:gd name="T15" fmla="*/ 0 h 298"/>
              <a:gd name="T16" fmla="*/ 2147483646 w 502"/>
              <a:gd name="T17" fmla="*/ 0 h 298"/>
              <a:gd name="T18" fmla="*/ 2147483646 w 502"/>
              <a:gd name="T19" fmla="*/ 0 h 298"/>
              <a:gd name="T20" fmla="*/ 2147483646 w 502"/>
              <a:gd name="T21" fmla="*/ 0 h 298"/>
              <a:gd name="T22" fmla="*/ 2147483646 w 502"/>
              <a:gd name="T23" fmla="*/ 0 h 298"/>
              <a:gd name="T24" fmla="*/ 2147483646 w 502"/>
              <a:gd name="T25" fmla="*/ 0 h 298"/>
              <a:gd name="T26" fmla="*/ 2147483646 w 502"/>
              <a:gd name="T27" fmla="*/ 0 h 298"/>
              <a:gd name="T28" fmla="*/ 2147483646 w 502"/>
              <a:gd name="T29" fmla="*/ 0 h 298"/>
              <a:gd name="T30" fmla="*/ 2147483646 w 502"/>
              <a:gd name="T31" fmla="*/ 0 h 298"/>
              <a:gd name="T32" fmla="*/ 2147483646 w 502"/>
              <a:gd name="T33" fmla="*/ 0 h 298"/>
              <a:gd name="T34" fmla="*/ 2147483646 w 502"/>
              <a:gd name="T35" fmla="*/ 0 h 298"/>
              <a:gd name="T36" fmla="*/ 2147483646 w 502"/>
              <a:gd name="T37" fmla="*/ 0 h 298"/>
              <a:gd name="T38" fmla="*/ 2147483646 w 502"/>
              <a:gd name="T39" fmla="*/ 0 h 298"/>
              <a:gd name="T40" fmla="*/ 2147483646 w 502"/>
              <a:gd name="T41" fmla="*/ 2147483646 h 298"/>
              <a:gd name="T42" fmla="*/ 2147483646 w 502"/>
              <a:gd name="T43" fmla="*/ 2147483646 h 298"/>
              <a:gd name="T44" fmla="*/ 2147483646 w 502"/>
              <a:gd name="T45" fmla="*/ 2147483646 h 298"/>
              <a:gd name="T46" fmla="*/ 2147483646 w 502"/>
              <a:gd name="T47" fmla="*/ 2147483646 h 298"/>
              <a:gd name="T48" fmla="*/ 2147483646 w 502"/>
              <a:gd name="T49" fmla="*/ 2147483646 h 298"/>
              <a:gd name="T50" fmla="*/ 2147483646 w 502"/>
              <a:gd name="T51" fmla="*/ 2147483646 h 298"/>
              <a:gd name="T52" fmla="*/ 2147483646 w 502"/>
              <a:gd name="T53" fmla="*/ 2147483646 h 298"/>
              <a:gd name="T54" fmla="*/ 2147483646 w 502"/>
              <a:gd name="T55" fmla="*/ 2147483646 h 298"/>
              <a:gd name="T56" fmla="*/ 2147483646 w 502"/>
              <a:gd name="T57" fmla="*/ 2147483646 h 298"/>
              <a:gd name="T58" fmla="*/ 2147483646 w 502"/>
              <a:gd name="T59" fmla="*/ 2147483646 h 298"/>
              <a:gd name="T60" fmla="*/ 2147483646 w 502"/>
              <a:gd name="T61" fmla="*/ 2147483646 h 298"/>
              <a:gd name="T62" fmla="*/ 2147483646 w 502"/>
              <a:gd name="T63" fmla="*/ 2147483646 h 298"/>
              <a:gd name="T64" fmla="*/ 2147483646 w 502"/>
              <a:gd name="T65" fmla="*/ 2147483646 h 298"/>
              <a:gd name="T66" fmla="*/ 2147483646 w 502"/>
              <a:gd name="T67" fmla="*/ 2147483646 h 298"/>
              <a:gd name="T68" fmla="*/ 2147483646 w 502"/>
              <a:gd name="T69" fmla="*/ 2147483646 h 298"/>
              <a:gd name="T70" fmla="*/ 2147483646 w 502"/>
              <a:gd name="T71" fmla="*/ 2147483646 h 298"/>
              <a:gd name="T72" fmla="*/ 2147483646 w 502"/>
              <a:gd name="T73" fmla="*/ 2147483646 h 298"/>
              <a:gd name="T74" fmla="*/ 2147483646 w 502"/>
              <a:gd name="T75" fmla="*/ 2147483646 h 298"/>
              <a:gd name="T76" fmla="*/ 2147483646 w 502"/>
              <a:gd name="T77" fmla="*/ 2147483646 h 298"/>
              <a:gd name="T78" fmla="*/ 2147483646 w 502"/>
              <a:gd name="T79" fmla="*/ 2147483646 h 298"/>
              <a:gd name="T80" fmla="*/ 2147483646 w 502"/>
              <a:gd name="T81" fmla="*/ 2147483646 h 298"/>
              <a:gd name="T82" fmla="*/ 2147483646 w 502"/>
              <a:gd name="T83" fmla="*/ 2147483646 h 298"/>
              <a:gd name="T84" fmla="*/ 2147483646 w 502"/>
              <a:gd name="T85" fmla="*/ 2147483646 h 298"/>
              <a:gd name="T86" fmla="*/ 2147483646 w 502"/>
              <a:gd name="T87" fmla="*/ 2147483646 h 298"/>
              <a:gd name="T88" fmla="*/ 2147483646 w 502"/>
              <a:gd name="T89" fmla="*/ 2147483646 h 298"/>
              <a:gd name="T90" fmla="*/ 2147483646 w 502"/>
              <a:gd name="T91" fmla="*/ 2147483646 h 298"/>
              <a:gd name="T92" fmla="*/ 2147483646 w 502"/>
              <a:gd name="T93" fmla="*/ 2147483646 h 298"/>
              <a:gd name="T94" fmla="*/ 2147483646 w 502"/>
              <a:gd name="T95" fmla="*/ 2147483646 h 298"/>
              <a:gd name="T96" fmla="*/ 2147483646 w 502"/>
              <a:gd name="T97" fmla="*/ 2147483646 h 298"/>
              <a:gd name="T98" fmla="*/ 2147483646 w 502"/>
              <a:gd name="T99" fmla="*/ 2147483646 h 298"/>
              <a:gd name="T100" fmla="*/ 2147483646 w 502"/>
              <a:gd name="T101" fmla="*/ 2147483646 h 298"/>
              <a:gd name="T102" fmla="*/ 0 w 502"/>
              <a:gd name="T103" fmla="*/ 2147483646 h 298"/>
              <a:gd name="T104" fmla="*/ 0 w 502"/>
              <a:gd name="T105" fmla="*/ 2147483646 h 298"/>
              <a:gd name="T106" fmla="*/ 2147483646 w 502"/>
              <a:gd name="T107" fmla="*/ 2147483646 h 2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2"/>
              <a:gd name="T163" fmla="*/ 0 h 298"/>
              <a:gd name="T164" fmla="*/ 502 w 502"/>
              <a:gd name="T165" fmla="*/ 298 h 2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2" h="298">
                <a:moveTo>
                  <a:pt x="1" y="0"/>
                </a:moveTo>
                <a:lnTo>
                  <a:pt x="4" y="0"/>
                </a:lnTo>
                <a:lnTo>
                  <a:pt x="7" y="0"/>
                </a:lnTo>
                <a:lnTo>
                  <a:pt x="9" y="0"/>
                </a:lnTo>
                <a:lnTo>
                  <a:pt x="12" y="0"/>
                </a:lnTo>
                <a:lnTo>
                  <a:pt x="14" y="0"/>
                </a:lnTo>
                <a:lnTo>
                  <a:pt x="18" y="0"/>
                </a:lnTo>
                <a:lnTo>
                  <a:pt x="23" y="0"/>
                </a:lnTo>
                <a:lnTo>
                  <a:pt x="24" y="0"/>
                </a:lnTo>
                <a:lnTo>
                  <a:pt x="26" y="0"/>
                </a:lnTo>
                <a:lnTo>
                  <a:pt x="28" y="0"/>
                </a:lnTo>
                <a:lnTo>
                  <a:pt x="30" y="0"/>
                </a:lnTo>
                <a:lnTo>
                  <a:pt x="35" y="0"/>
                </a:lnTo>
                <a:lnTo>
                  <a:pt x="36" y="0"/>
                </a:lnTo>
                <a:lnTo>
                  <a:pt x="38" y="0"/>
                </a:lnTo>
                <a:lnTo>
                  <a:pt x="39" y="0"/>
                </a:lnTo>
                <a:lnTo>
                  <a:pt x="40" y="0"/>
                </a:lnTo>
                <a:lnTo>
                  <a:pt x="42" y="0"/>
                </a:lnTo>
                <a:lnTo>
                  <a:pt x="44" y="0"/>
                </a:lnTo>
                <a:lnTo>
                  <a:pt x="46" y="0"/>
                </a:lnTo>
                <a:lnTo>
                  <a:pt x="49" y="0"/>
                </a:lnTo>
                <a:lnTo>
                  <a:pt x="51" y="0"/>
                </a:lnTo>
                <a:lnTo>
                  <a:pt x="52" y="0"/>
                </a:lnTo>
                <a:lnTo>
                  <a:pt x="55" y="0"/>
                </a:lnTo>
                <a:lnTo>
                  <a:pt x="58" y="0"/>
                </a:lnTo>
                <a:lnTo>
                  <a:pt x="60" y="0"/>
                </a:lnTo>
                <a:lnTo>
                  <a:pt x="72" y="0"/>
                </a:lnTo>
                <a:lnTo>
                  <a:pt x="73" y="0"/>
                </a:lnTo>
                <a:lnTo>
                  <a:pt x="75" y="0"/>
                </a:lnTo>
                <a:lnTo>
                  <a:pt x="81" y="0"/>
                </a:lnTo>
                <a:lnTo>
                  <a:pt x="82" y="0"/>
                </a:lnTo>
                <a:lnTo>
                  <a:pt x="85" y="0"/>
                </a:lnTo>
                <a:lnTo>
                  <a:pt x="86" y="0"/>
                </a:lnTo>
                <a:lnTo>
                  <a:pt x="88" y="0"/>
                </a:lnTo>
                <a:lnTo>
                  <a:pt x="90" y="0"/>
                </a:lnTo>
                <a:lnTo>
                  <a:pt x="94" y="0"/>
                </a:lnTo>
                <a:lnTo>
                  <a:pt x="99" y="0"/>
                </a:lnTo>
                <a:lnTo>
                  <a:pt x="102" y="0"/>
                </a:lnTo>
                <a:lnTo>
                  <a:pt x="104" y="0"/>
                </a:lnTo>
                <a:lnTo>
                  <a:pt x="109" y="0"/>
                </a:lnTo>
                <a:lnTo>
                  <a:pt x="111" y="0"/>
                </a:lnTo>
                <a:lnTo>
                  <a:pt x="116" y="0"/>
                </a:lnTo>
                <a:lnTo>
                  <a:pt x="118" y="0"/>
                </a:lnTo>
                <a:lnTo>
                  <a:pt x="123" y="0"/>
                </a:lnTo>
                <a:lnTo>
                  <a:pt x="126" y="0"/>
                </a:lnTo>
                <a:lnTo>
                  <a:pt x="131" y="0"/>
                </a:lnTo>
                <a:lnTo>
                  <a:pt x="133" y="0"/>
                </a:lnTo>
                <a:lnTo>
                  <a:pt x="136" y="0"/>
                </a:lnTo>
                <a:lnTo>
                  <a:pt x="143" y="0"/>
                </a:lnTo>
                <a:lnTo>
                  <a:pt x="144" y="0"/>
                </a:lnTo>
                <a:lnTo>
                  <a:pt x="147" y="0"/>
                </a:lnTo>
                <a:lnTo>
                  <a:pt x="155" y="0"/>
                </a:lnTo>
                <a:lnTo>
                  <a:pt x="159" y="0"/>
                </a:lnTo>
                <a:lnTo>
                  <a:pt x="160" y="0"/>
                </a:lnTo>
                <a:lnTo>
                  <a:pt x="165" y="0"/>
                </a:lnTo>
                <a:lnTo>
                  <a:pt x="167" y="0"/>
                </a:lnTo>
                <a:lnTo>
                  <a:pt x="172" y="0"/>
                </a:lnTo>
                <a:lnTo>
                  <a:pt x="178" y="0"/>
                </a:lnTo>
                <a:lnTo>
                  <a:pt x="187" y="0"/>
                </a:lnTo>
                <a:lnTo>
                  <a:pt x="190" y="0"/>
                </a:lnTo>
                <a:lnTo>
                  <a:pt x="192" y="0"/>
                </a:lnTo>
                <a:lnTo>
                  <a:pt x="195" y="0"/>
                </a:lnTo>
                <a:lnTo>
                  <a:pt x="201" y="0"/>
                </a:lnTo>
                <a:lnTo>
                  <a:pt x="202" y="0"/>
                </a:lnTo>
                <a:lnTo>
                  <a:pt x="204" y="0"/>
                </a:lnTo>
                <a:lnTo>
                  <a:pt x="211" y="0"/>
                </a:lnTo>
                <a:lnTo>
                  <a:pt x="215" y="0"/>
                </a:lnTo>
                <a:lnTo>
                  <a:pt x="219" y="0"/>
                </a:lnTo>
                <a:lnTo>
                  <a:pt x="221" y="0"/>
                </a:lnTo>
                <a:lnTo>
                  <a:pt x="226" y="0"/>
                </a:lnTo>
                <a:lnTo>
                  <a:pt x="230" y="0"/>
                </a:lnTo>
                <a:lnTo>
                  <a:pt x="233" y="0"/>
                </a:lnTo>
                <a:lnTo>
                  <a:pt x="238" y="0"/>
                </a:lnTo>
                <a:lnTo>
                  <a:pt x="244" y="0"/>
                </a:lnTo>
                <a:lnTo>
                  <a:pt x="249" y="0"/>
                </a:lnTo>
                <a:lnTo>
                  <a:pt x="252" y="0"/>
                </a:lnTo>
                <a:lnTo>
                  <a:pt x="259" y="0"/>
                </a:lnTo>
                <a:lnTo>
                  <a:pt x="262" y="0"/>
                </a:lnTo>
                <a:lnTo>
                  <a:pt x="274" y="0"/>
                </a:lnTo>
                <a:lnTo>
                  <a:pt x="276" y="0"/>
                </a:lnTo>
                <a:lnTo>
                  <a:pt x="279" y="0"/>
                </a:lnTo>
                <a:lnTo>
                  <a:pt x="286" y="0"/>
                </a:lnTo>
                <a:lnTo>
                  <a:pt x="296" y="0"/>
                </a:lnTo>
                <a:lnTo>
                  <a:pt x="298" y="0"/>
                </a:lnTo>
                <a:lnTo>
                  <a:pt x="300" y="0"/>
                </a:lnTo>
                <a:lnTo>
                  <a:pt x="302" y="0"/>
                </a:lnTo>
                <a:lnTo>
                  <a:pt x="306" y="0"/>
                </a:lnTo>
                <a:lnTo>
                  <a:pt x="310" y="0"/>
                </a:lnTo>
                <a:lnTo>
                  <a:pt x="320" y="0"/>
                </a:lnTo>
                <a:lnTo>
                  <a:pt x="321" y="0"/>
                </a:lnTo>
                <a:lnTo>
                  <a:pt x="328" y="0"/>
                </a:lnTo>
                <a:lnTo>
                  <a:pt x="335" y="0"/>
                </a:lnTo>
                <a:lnTo>
                  <a:pt x="344" y="0"/>
                </a:lnTo>
                <a:lnTo>
                  <a:pt x="349" y="0"/>
                </a:lnTo>
                <a:lnTo>
                  <a:pt x="358" y="0"/>
                </a:lnTo>
                <a:lnTo>
                  <a:pt x="366" y="0"/>
                </a:lnTo>
                <a:lnTo>
                  <a:pt x="369" y="0"/>
                </a:lnTo>
                <a:lnTo>
                  <a:pt x="374" y="0"/>
                </a:lnTo>
                <a:lnTo>
                  <a:pt x="376" y="0"/>
                </a:lnTo>
                <a:lnTo>
                  <a:pt x="380" y="0"/>
                </a:lnTo>
                <a:lnTo>
                  <a:pt x="391" y="0"/>
                </a:lnTo>
                <a:lnTo>
                  <a:pt x="403" y="0"/>
                </a:lnTo>
                <a:lnTo>
                  <a:pt x="417" y="0"/>
                </a:lnTo>
                <a:lnTo>
                  <a:pt x="419" y="0"/>
                </a:lnTo>
                <a:lnTo>
                  <a:pt x="422" y="0"/>
                </a:lnTo>
                <a:lnTo>
                  <a:pt x="439" y="0"/>
                </a:lnTo>
                <a:lnTo>
                  <a:pt x="442" y="0"/>
                </a:lnTo>
                <a:lnTo>
                  <a:pt x="448" y="0"/>
                </a:lnTo>
                <a:lnTo>
                  <a:pt x="452" y="0"/>
                </a:lnTo>
                <a:lnTo>
                  <a:pt x="458" y="0"/>
                </a:lnTo>
                <a:lnTo>
                  <a:pt x="465" y="0"/>
                </a:lnTo>
                <a:lnTo>
                  <a:pt x="472" y="0"/>
                </a:lnTo>
                <a:lnTo>
                  <a:pt x="477" y="0"/>
                </a:lnTo>
                <a:lnTo>
                  <a:pt x="480" y="0"/>
                </a:lnTo>
                <a:lnTo>
                  <a:pt x="482" y="0"/>
                </a:lnTo>
                <a:lnTo>
                  <a:pt x="487" y="0"/>
                </a:lnTo>
                <a:lnTo>
                  <a:pt x="489" y="0"/>
                </a:lnTo>
                <a:lnTo>
                  <a:pt x="492" y="0"/>
                </a:lnTo>
                <a:lnTo>
                  <a:pt x="495" y="0"/>
                </a:lnTo>
                <a:lnTo>
                  <a:pt x="501" y="0"/>
                </a:lnTo>
                <a:lnTo>
                  <a:pt x="501" y="7"/>
                </a:lnTo>
                <a:lnTo>
                  <a:pt x="501" y="12"/>
                </a:lnTo>
                <a:lnTo>
                  <a:pt x="501" y="23"/>
                </a:lnTo>
                <a:lnTo>
                  <a:pt x="501" y="31"/>
                </a:lnTo>
                <a:lnTo>
                  <a:pt x="501" y="34"/>
                </a:lnTo>
                <a:lnTo>
                  <a:pt x="501" y="36"/>
                </a:lnTo>
                <a:lnTo>
                  <a:pt x="501" y="40"/>
                </a:lnTo>
                <a:lnTo>
                  <a:pt x="501" y="47"/>
                </a:lnTo>
                <a:lnTo>
                  <a:pt x="501" y="49"/>
                </a:lnTo>
                <a:lnTo>
                  <a:pt x="501" y="61"/>
                </a:lnTo>
                <a:lnTo>
                  <a:pt x="501" y="70"/>
                </a:lnTo>
                <a:lnTo>
                  <a:pt x="501" y="74"/>
                </a:lnTo>
                <a:lnTo>
                  <a:pt x="501" y="75"/>
                </a:lnTo>
                <a:lnTo>
                  <a:pt x="501" y="86"/>
                </a:lnTo>
                <a:lnTo>
                  <a:pt x="501" y="99"/>
                </a:lnTo>
                <a:lnTo>
                  <a:pt x="501" y="102"/>
                </a:lnTo>
                <a:lnTo>
                  <a:pt x="501" y="111"/>
                </a:lnTo>
                <a:lnTo>
                  <a:pt x="501" y="122"/>
                </a:lnTo>
                <a:lnTo>
                  <a:pt x="501" y="124"/>
                </a:lnTo>
                <a:lnTo>
                  <a:pt x="501" y="136"/>
                </a:lnTo>
                <a:lnTo>
                  <a:pt x="501" y="138"/>
                </a:lnTo>
                <a:lnTo>
                  <a:pt x="501" y="149"/>
                </a:lnTo>
                <a:lnTo>
                  <a:pt x="501" y="157"/>
                </a:lnTo>
                <a:lnTo>
                  <a:pt x="501" y="166"/>
                </a:lnTo>
                <a:lnTo>
                  <a:pt x="501" y="173"/>
                </a:lnTo>
                <a:lnTo>
                  <a:pt x="501" y="181"/>
                </a:lnTo>
                <a:lnTo>
                  <a:pt x="501" y="185"/>
                </a:lnTo>
                <a:lnTo>
                  <a:pt x="494" y="185"/>
                </a:lnTo>
                <a:lnTo>
                  <a:pt x="484" y="185"/>
                </a:lnTo>
                <a:lnTo>
                  <a:pt x="482" y="185"/>
                </a:lnTo>
                <a:lnTo>
                  <a:pt x="476" y="185"/>
                </a:lnTo>
                <a:lnTo>
                  <a:pt x="473" y="185"/>
                </a:lnTo>
                <a:lnTo>
                  <a:pt x="472" y="185"/>
                </a:lnTo>
                <a:lnTo>
                  <a:pt x="467" y="185"/>
                </a:lnTo>
                <a:lnTo>
                  <a:pt x="461" y="185"/>
                </a:lnTo>
                <a:lnTo>
                  <a:pt x="452" y="185"/>
                </a:lnTo>
                <a:lnTo>
                  <a:pt x="450" y="185"/>
                </a:lnTo>
                <a:lnTo>
                  <a:pt x="441" y="185"/>
                </a:lnTo>
                <a:lnTo>
                  <a:pt x="437" y="185"/>
                </a:lnTo>
                <a:lnTo>
                  <a:pt x="433" y="185"/>
                </a:lnTo>
                <a:lnTo>
                  <a:pt x="431" y="185"/>
                </a:lnTo>
                <a:lnTo>
                  <a:pt x="429" y="185"/>
                </a:lnTo>
                <a:lnTo>
                  <a:pt x="423" y="185"/>
                </a:lnTo>
                <a:lnTo>
                  <a:pt x="417" y="185"/>
                </a:lnTo>
                <a:lnTo>
                  <a:pt x="415" y="185"/>
                </a:lnTo>
                <a:lnTo>
                  <a:pt x="405" y="185"/>
                </a:lnTo>
                <a:lnTo>
                  <a:pt x="395" y="185"/>
                </a:lnTo>
                <a:lnTo>
                  <a:pt x="393" y="185"/>
                </a:lnTo>
                <a:lnTo>
                  <a:pt x="390" y="185"/>
                </a:lnTo>
                <a:lnTo>
                  <a:pt x="389" y="185"/>
                </a:lnTo>
                <a:lnTo>
                  <a:pt x="385" y="185"/>
                </a:lnTo>
                <a:lnTo>
                  <a:pt x="380" y="185"/>
                </a:lnTo>
                <a:lnTo>
                  <a:pt x="373" y="185"/>
                </a:lnTo>
                <a:lnTo>
                  <a:pt x="361" y="185"/>
                </a:lnTo>
                <a:lnTo>
                  <a:pt x="358" y="185"/>
                </a:lnTo>
                <a:lnTo>
                  <a:pt x="357" y="188"/>
                </a:lnTo>
                <a:lnTo>
                  <a:pt x="357" y="198"/>
                </a:lnTo>
                <a:lnTo>
                  <a:pt x="354" y="198"/>
                </a:lnTo>
                <a:lnTo>
                  <a:pt x="351" y="198"/>
                </a:lnTo>
                <a:lnTo>
                  <a:pt x="349" y="198"/>
                </a:lnTo>
                <a:lnTo>
                  <a:pt x="345" y="198"/>
                </a:lnTo>
                <a:lnTo>
                  <a:pt x="344" y="198"/>
                </a:lnTo>
                <a:lnTo>
                  <a:pt x="342" y="198"/>
                </a:lnTo>
                <a:lnTo>
                  <a:pt x="341" y="198"/>
                </a:lnTo>
                <a:lnTo>
                  <a:pt x="336" y="198"/>
                </a:lnTo>
                <a:lnTo>
                  <a:pt x="333" y="198"/>
                </a:lnTo>
                <a:lnTo>
                  <a:pt x="322" y="198"/>
                </a:lnTo>
                <a:lnTo>
                  <a:pt x="319" y="198"/>
                </a:lnTo>
                <a:lnTo>
                  <a:pt x="320" y="205"/>
                </a:lnTo>
                <a:lnTo>
                  <a:pt x="319" y="209"/>
                </a:lnTo>
                <a:lnTo>
                  <a:pt x="320" y="211"/>
                </a:lnTo>
                <a:lnTo>
                  <a:pt x="324" y="213"/>
                </a:lnTo>
                <a:lnTo>
                  <a:pt x="324" y="215"/>
                </a:lnTo>
                <a:lnTo>
                  <a:pt x="324" y="218"/>
                </a:lnTo>
                <a:lnTo>
                  <a:pt x="328" y="221"/>
                </a:lnTo>
                <a:lnTo>
                  <a:pt x="330" y="222"/>
                </a:lnTo>
                <a:lnTo>
                  <a:pt x="331" y="221"/>
                </a:lnTo>
                <a:lnTo>
                  <a:pt x="343" y="240"/>
                </a:lnTo>
                <a:lnTo>
                  <a:pt x="344" y="251"/>
                </a:lnTo>
                <a:lnTo>
                  <a:pt x="344" y="262"/>
                </a:lnTo>
                <a:lnTo>
                  <a:pt x="346" y="278"/>
                </a:lnTo>
                <a:lnTo>
                  <a:pt x="352" y="292"/>
                </a:lnTo>
                <a:lnTo>
                  <a:pt x="356" y="297"/>
                </a:lnTo>
                <a:lnTo>
                  <a:pt x="354" y="297"/>
                </a:lnTo>
                <a:lnTo>
                  <a:pt x="349" y="297"/>
                </a:lnTo>
                <a:lnTo>
                  <a:pt x="346" y="297"/>
                </a:lnTo>
                <a:lnTo>
                  <a:pt x="340" y="297"/>
                </a:lnTo>
                <a:lnTo>
                  <a:pt x="335" y="297"/>
                </a:lnTo>
                <a:lnTo>
                  <a:pt x="334" y="297"/>
                </a:lnTo>
                <a:lnTo>
                  <a:pt x="328" y="297"/>
                </a:lnTo>
                <a:lnTo>
                  <a:pt x="321" y="297"/>
                </a:lnTo>
                <a:lnTo>
                  <a:pt x="319" y="297"/>
                </a:lnTo>
                <a:lnTo>
                  <a:pt x="307" y="297"/>
                </a:lnTo>
                <a:lnTo>
                  <a:pt x="303" y="297"/>
                </a:lnTo>
                <a:lnTo>
                  <a:pt x="298" y="297"/>
                </a:lnTo>
                <a:lnTo>
                  <a:pt x="286" y="297"/>
                </a:lnTo>
                <a:lnTo>
                  <a:pt x="281" y="297"/>
                </a:lnTo>
                <a:lnTo>
                  <a:pt x="276" y="297"/>
                </a:lnTo>
                <a:lnTo>
                  <a:pt x="273" y="297"/>
                </a:lnTo>
                <a:lnTo>
                  <a:pt x="265" y="297"/>
                </a:lnTo>
                <a:lnTo>
                  <a:pt x="264" y="297"/>
                </a:lnTo>
                <a:lnTo>
                  <a:pt x="263" y="297"/>
                </a:lnTo>
                <a:lnTo>
                  <a:pt x="260" y="297"/>
                </a:lnTo>
                <a:lnTo>
                  <a:pt x="252" y="297"/>
                </a:lnTo>
                <a:lnTo>
                  <a:pt x="245" y="297"/>
                </a:lnTo>
                <a:lnTo>
                  <a:pt x="243" y="297"/>
                </a:lnTo>
                <a:lnTo>
                  <a:pt x="240" y="297"/>
                </a:lnTo>
                <a:lnTo>
                  <a:pt x="237" y="297"/>
                </a:lnTo>
                <a:lnTo>
                  <a:pt x="233" y="297"/>
                </a:lnTo>
                <a:lnTo>
                  <a:pt x="227" y="297"/>
                </a:lnTo>
                <a:lnTo>
                  <a:pt x="223" y="297"/>
                </a:lnTo>
                <a:lnTo>
                  <a:pt x="220" y="297"/>
                </a:lnTo>
                <a:lnTo>
                  <a:pt x="218" y="297"/>
                </a:lnTo>
                <a:lnTo>
                  <a:pt x="215" y="297"/>
                </a:lnTo>
                <a:lnTo>
                  <a:pt x="213" y="297"/>
                </a:lnTo>
                <a:lnTo>
                  <a:pt x="211" y="297"/>
                </a:lnTo>
                <a:lnTo>
                  <a:pt x="210" y="297"/>
                </a:lnTo>
                <a:lnTo>
                  <a:pt x="202" y="297"/>
                </a:lnTo>
                <a:lnTo>
                  <a:pt x="194" y="297"/>
                </a:lnTo>
                <a:lnTo>
                  <a:pt x="191" y="297"/>
                </a:lnTo>
                <a:lnTo>
                  <a:pt x="180" y="297"/>
                </a:lnTo>
                <a:lnTo>
                  <a:pt x="176" y="297"/>
                </a:lnTo>
                <a:lnTo>
                  <a:pt x="168" y="297"/>
                </a:lnTo>
                <a:lnTo>
                  <a:pt x="162" y="297"/>
                </a:lnTo>
                <a:lnTo>
                  <a:pt x="158" y="297"/>
                </a:lnTo>
                <a:lnTo>
                  <a:pt x="157" y="297"/>
                </a:lnTo>
                <a:lnTo>
                  <a:pt x="155" y="297"/>
                </a:lnTo>
                <a:lnTo>
                  <a:pt x="153" y="297"/>
                </a:lnTo>
                <a:lnTo>
                  <a:pt x="150" y="297"/>
                </a:lnTo>
                <a:lnTo>
                  <a:pt x="143" y="297"/>
                </a:lnTo>
                <a:lnTo>
                  <a:pt x="136" y="297"/>
                </a:lnTo>
                <a:lnTo>
                  <a:pt x="129" y="297"/>
                </a:lnTo>
                <a:lnTo>
                  <a:pt x="125" y="297"/>
                </a:lnTo>
                <a:lnTo>
                  <a:pt x="118" y="297"/>
                </a:lnTo>
                <a:lnTo>
                  <a:pt x="113" y="297"/>
                </a:lnTo>
                <a:lnTo>
                  <a:pt x="109" y="297"/>
                </a:lnTo>
                <a:lnTo>
                  <a:pt x="103" y="297"/>
                </a:lnTo>
                <a:lnTo>
                  <a:pt x="101" y="297"/>
                </a:lnTo>
                <a:lnTo>
                  <a:pt x="100" y="297"/>
                </a:lnTo>
                <a:lnTo>
                  <a:pt x="96" y="297"/>
                </a:lnTo>
                <a:lnTo>
                  <a:pt x="95" y="297"/>
                </a:lnTo>
                <a:lnTo>
                  <a:pt x="91" y="297"/>
                </a:lnTo>
                <a:lnTo>
                  <a:pt x="88" y="297"/>
                </a:lnTo>
                <a:lnTo>
                  <a:pt x="86" y="297"/>
                </a:lnTo>
                <a:lnTo>
                  <a:pt x="84" y="297"/>
                </a:lnTo>
                <a:lnTo>
                  <a:pt x="82" y="297"/>
                </a:lnTo>
                <a:lnTo>
                  <a:pt x="81" y="297"/>
                </a:lnTo>
                <a:lnTo>
                  <a:pt x="80" y="297"/>
                </a:lnTo>
                <a:lnTo>
                  <a:pt x="71" y="297"/>
                </a:lnTo>
                <a:lnTo>
                  <a:pt x="71" y="294"/>
                </a:lnTo>
                <a:lnTo>
                  <a:pt x="71" y="292"/>
                </a:lnTo>
                <a:lnTo>
                  <a:pt x="71" y="290"/>
                </a:lnTo>
                <a:lnTo>
                  <a:pt x="71" y="287"/>
                </a:lnTo>
                <a:lnTo>
                  <a:pt x="71" y="285"/>
                </a:lnTo>
                <a:lnTo>
                  <a:pt x="71" y="278"/>
                </a:lnTo>
                <a:lnTo>
                  <a:pt x="71" y="275"/>
                </a:lnTo>
                <a:lnTo>
                  <a:pt x="71" y="273"/>
                </a:lnTo>
                <a:lnTo>
                  <a:pt x="72" y="259"/>
                </a:lnTo>
                <a:lnTo>
                  <a:pt x="72" y="257"/>
                </a:lnTo>
                <a:lnTo>
                  <a:pt x="72" y="251"/>
                </a:lnTo>
                <a:lnTo>
                  <a:pt x="72" y="247"/>
                </a:lnTo>
                <a:lnTo>
                  <a:pt x="72" y="242"/>
                </a:lnTo>
                <a:lnTo>
                  <a:pt x="72" y="234"/>
                </a:lnTo>
                <a:lnTo>
                  <a:pt x="72" y="232"/>
                </a:lnTo>
                <a:lnTo>
                  <a:pt x="72" y="222"/>
                </a:lnTo>
                <a:lnTo>
                  <a:pt x="72" y="209"/>
                </a:lnTo>
                <a:lnTo>
                  <a:pt x="72" y="200"/>
                </a:lnTo>
                <a:lnTo>
                  <a:pt x="72" y="198"/>
                </a:lnTo>
                <a:lnTo>
                  <a:pt x="72" y="190"/>
                </a:lnTo>
                <a:lnTo>
                  <a:pt x="71" y="188"/>
                </a:lnTo>
                <a:lnTo>
                  <a:pt x="71" y="183"/>
                </a:lnTo>
                <a:lnTo>
                  <a:pt x="71" y="179"/>
                </a:lnTo>
                <a:lnTo>
                  <a:pt x="72" y="163"/>
                </a:lnTo>
                <a:lnTo>
                  <a:pt x="72" y="158"/>
                </a:lnTo>
                <a:lnTo>
                  <a:pt x="72" y="151"/>
                </a:lnTo>
                <a:lnTo>
                  <a:pt x="72" y="148"/>
                </a:lnTo>
                <a:lnTo>
                  <a:pt x="63" y="148"/>
                </a:lnTo>
                <a:lnTo>
                  <a:pt x="51" y="148"/>
                </a:lnTo>
                <a:lnTo>
                  <a:pt x="47" y="148"/>
                </a:lnTo>
                <a:lnTo>
                  <a:pt x="45" y="148"/>
                </a:lnTo>
                <a:lnTo>
                  <a:pt x="36" y="148"/>
                </a:lnTo>
                <a:lnTo>
                  <a:pt x="26" y="148"/>
                </a:lnTo>
                <a:lnTo>
                  <a:pt x="24" y="148"/>
                </a:lnTo>
                <a:lnTo>
                  <a:pt x="23" y="148"/>
                </a:lnTo>
                <a:lnTo>
                  <a:pt x="16" y="148"/>
                </a:lnTo>
                <a:lnTo>
                  <a:pt x="3" y="148"/>
                </a:lnTo>
                <a:lnTo>
                  <a:pt x="0" y="148"/>
                </a:lnTo>
                <a:lnTo>
                  <a:pt x="0" y="142"/>
                </a:lnTo>
                <a:lnTo>
                  <a:pt x="0" y="140"/>
                </a:lnTo>
                <a:lnTo>
                  <a:pt x="0" y="138"/>
                </a:lnTo>
                <a:lnTo>
                  <a:pt x="0" y="123"/>
                </a:lnTo>
                <a:lnTo>
                  <a:pt x="0" y="106"/>
                </a:lnTo>
                <a:lnTo>
                  <a:pt x="0" y="86"/>
                </a:lnTo>
                <a:lnTo>
                  <a:pt x="0" y="79"/>
                </a:lnTo>
                <a:lnTo>
                  <a:pt x="0" y="73"/>
                </a:lnTo>
                <a:lnTo>
                  <a:pt x="0" y="61"/>
                </a:lnTo>
                <a:lnTo>
                  <a:pt x="0" y="48"/>
                </a:lnTo>
                <a:lnTo>
                  <a:pt x="0" y="39"/>
                </a:lnTo>
                <a:lnTo>
                  <a:pt x="0" y="34"/>
                </a:lnTo>
                <a:lnTo>
                  <a:pt x="1" y="31"/>
                </a:lnTo>
                <a:lnTo>
                  <a:pt x="1" y="29"/>
                </a:lnTo>
                <a:lnTo>
                  <a:pt x="1" y="26"/>
                </a:lnTo>
                <a:lnTo>
                  <a:pt x="0" y="24"/>
                </a:lnTo>
                <a:lnTo>
                  <a:pt x="1" y="14"/>
                </a:lnTo>
                <a:lnTo>
                  <a:pt x="1" y="10"/>
                </a:lnTo>
                <a:lnTo>
                  <a:pt x="1" y="6"/>
                </a:lnTo>
                <a:lnTo>
                  <a:pt x="1"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098" name="Freeform 202"/>
          <p:cNvSpPr>
            <a:spLocks/>
          </p:cNvSpPr>
          <p:nvPr/>
        </p:nvSpPr>
        <p:spPr bwMode="auto">
          <a:xfrm>
            <a:off x="6400801" y="2981326"/>
            <a:ext cx="631825" cy="485775"/>
          </a:xfrm>
          <a:custGeom>
            <a:avLst/>
            <a:gdLst>
              <a:gd name="T0" fmla="*/ 2147483646 w 438"/>
              <a:gd name="T1" fmla="*/ 2147483646 h 347"/>
              <a:gd name="T2" fmla="*/ 2147483646 w 438"/>
              <a:gd name="T3" fmla="*/ 2147483646 h 347"/>
              <a:gd name="T4" fmla="*/ 2147483646 w 438"/>
              <a:gd name="T5" fmla="*/ 2147483646 h 347"/>
              <a:gd name="T6" fmla="*/ 2147483646 w 438"/>
              <a:gd name="T7" fmla="*/ 2147483646 h 347"/>
              <a:gd name="T8" fmla="*/ 2147483646 w 438"/>
              <a:gd name="T9" fmla="*/ 2147483646 h 347"/>
              <a:gd name="T10" fmla="*/ 2147483646 w 438"/>
              <a:gd name="T11" fmla="*/ 2147483646 h 347"/>
              <a:gd name="T12" fmla="*/ 2147483646 w 438"/>
              <a:gd name="T13" fmla="*/ 2147483646 h 347"/>
              <a:gd name="T14" fmla="*/ 2147483646 w 438"/>
              <a:gd name="T15" fmla="*/ 2147483646 h 347"/>
              <a:gd name="T16" fmla="*/ 2147483646 w 438"/>
              <a:gd name="T17" fmla="*/ 2147483646 h 347"/>
              <a:gd name="T18" fmla="*/ 2147483646 w 438"/>
              <a:gd name="T19" fmla="*/ 2147483646 h 347"/>
              <a:gd name="T20" fmla="*/ 2147483646 w 438"/>
              <a:gd name="T21" fmla="*/ 2147483646 h 347"/>
              <a:gd name="T22" fmla="*/ 2147483646 w 438"/>
              <a:gd name="T23" fmla="*/ 2147483646 h 347"/>
              <a:gd name="T24" fmla="*/ 2147483646 w 438"/>
              <a:gd name="T25" fmla="*/ 2147483646 h 347"/>
              <a:gd name="T26" fmla="*/ 2147483646 w 438"/>
              <a:gd name="T27" fmla="*/ 2147483646 h 347"/>
              <a:gd name="T28" fmla="*/ 2147483646 w 438"/>
              <a:gd name="T29" fmla="*/ 2147483646 h 347"/>
              <a:gd name="T30" fmla="*/ 2147483646 w 438"/>
              <a:gd name="T31" fmla="*/ 2147483646 h 347"/>
              <a:gd name="T32" fmla="*/ 2147483646 w 438"/>
              <a:gd name="T33" fmla="*/ 0 h 347"/>
              <a:gd name="T34" fmla="*/ 2147483646 w 438"/>
              <a:gd name="T35" fmla="*/ 2147483646 h 347"/>
              <a:gd name="T36" fmla="*/ 2147483646 w 438"/>
              <a:gd name="T37" fmla="*/ 2147483646 h 347"/>
              <a:gd name="T38" fmla="*/ 2147483646 w 438"/>
              <a:gd name="T39" fmla="*/ 2147483646 h 347"/>
              <a:gd name="T40" fmla="*/ 2147483646 w 438"/>
              <a:gd name="T41" fmla="*/ 2147483646 h 347"/>
              <a:gd name="T42" fmla="*/ 2147483646 w 438"/>
              <a:gd name="T43" fmla="*/ 2147483646 h 347"/>
              <a:gd name="T44" fmla="*/ 2147483646 w 438"/>
              <a:gd name="T45" fmla="*/ 2147483646 h 347"/>
              <a:gd name="T46" fmla="*/ 2147483646 w 438"/>
              <a:gd name="T47" fmla="*/ 2147483646 h 347"/>
              <a:gd name="T48" fmla="*/ 2147483646 w 438"/>
              <a:gd name="T49" fmla="*/ 2147483646 h 347"/>
              <a:gd name="T50" fmla="*/ 2147483646 w 438"/>
              <a:gd name="T51" fmla="*/ 2147483646 h 347"/>
              <a:gd name="T52" fmla="*/ 2147483646 w 438"/>
              <a:gd name="T53" fmla="*/ 2147483646 h 347"/>
              <a:gd name="T54" fmla="*/ 2147483646 w 438"/>
              <a:gd name="T55" fmla="*/ 2147483646 h 347"/>
              <a:gd name="T56" fmla="*/ 2147483646 w 438"/>
              <a:gd name="T57" fmla="*/ 2147483646 h 347"/>
              <a:gd name="T58" fmla="*/ 2147483646 w 438"/>
              <a:gd name="T59" fmla="*/ 2147483646 h 347"/>
              <a:gd name="T60" fmla="*/ 2147483646 w 438"/>
              <a:gd name="T61" fmla="*/ 2147483646 h 347"/>
              <a:gd name="T62" fmla="*/ 2147483646 w 438"/>
              <a:gd name="T63" fmla="*/ 2147483646 h 347"/>
              <a:gd name="T64" fmla="*/ 2147483646 w 438"/>
              <a:gd name="T65" fmla="*/ 2147483646 h 347"/>
              <a:gd name="T66" fmla="*/ 2147483646 w 438"/>
              <a:gd name="T67" fmla="*/ 2147483646 h 347"/>
              <a:gd name="T68" fmla="*/ 2147483646 w 438"/>
              <a:gd name="T69" fmla="*/ 2147483646 h 347"/>
              <a:gd name="T70" fmla="*/ 2147483646 w 438"/>
              <a:gd name="T71" fmla="*/ 2147483646 h 347"/>
              <a:gd name="T72" fmla="*/ 2147483646 w 438"/>
              <a:gd name="T73" fmla="*/ 2147483646 h 347"/>
              <a:gd name="T74" fmla="*/ 2147483646 w 438"/>
              <a:gd name="T75" fmla="*/ 2147483646 h 347"/>
              <a:gd name="T76" fmla="*/ 2147483646 w 438"/>
              <a:gd name="T77" fmla="*/ 2147483646 h 347"/>
              <a:gd name="T78" fmla="*/ 2147483646 w 438"/>
              <a:gd name="T79" fmla="*/ 2147483646 h 347"/>
              <a:gd name="T80" fmla="*/ 2147483646 w 438"/>
              <a:gd name="T81" fmla="*/ 2147483646 h 347"/>
              <a:gd name="T82" fmla="*/ 2147483646 w 438"/>
              <a:gd name="T83" fmla="*/ 2147483646 h 347"/>
              <a:gd name="T84" fmla="*/ 2147483646 w 438"/>
              <a:gd name="T85" fmla="*/ 2147483646 h 347"/>
              <a:gd name="T86" fmla="*/ 2147483646 w 438"/>
              <a:gd name="T87" fmla="*/ 2147483646 h 347"/>
              <a:gd name="T88" fmla="*/ 2147483646 w 438"/>
              <a:gd name="T89" fmla="*/ 2147483646 h 347"/>
              <a:gd name="T90" fmla="*/ 2147483646 w 438"/>
              <a:gd name="T91" fmla="*/ 2147483646 h 347"/>
              <a:gd name="T92" fmla="*/ 2147483646 w 438"/>
              <a:gd name="T93" fmla="*/ 2147483646 h 347"/>
              <a:gd name="T94" fmla="*/ 2147483646 w 438"/>
              <a:gd name="T95" fmla="*/ 2147483646 h 347"/>
              <a:gd name="T96" fmla="*/ 2147483646 w 438"/>
              <a:gd name="T97" fmla="*/ 2147483646 h 347"/>
              <a:gd name="T98" fmla="*/ 2147483646 w 438"/>
              <a:gd name="T99" fmla="*/ 2147483646 h 347"/>
              <a:gd name="T100" fmla="*/ 2147483646 w 438"/>
              <a:gd name="T101" fmla="*/ 2147483646 h 347"/>
              <a:gd name="T102" fmla="*/ 2147483646 w 438"/>
              <a:gd name="T103" fmla="*/ 2147483646 h 347"/>
              <a:gd name="T104" fmla="*/ 2147483646 w 438"/>
              <a:gd name="T105" fmla="*/ 2147483646 h 347"/>
              <a:gd name="T106" fmla="*/ 2147483646 w 438"/>
              <a:gd name="T107" fmla="*/ 2147483646 h 347"/>
              <a:gd name="T108" fmla="*/ 0 w 438"/>
              <a:gd name="T109" fmla="*/ 2147483646 h 347"/>
              <a:gd name="T110" fmla="*/ 0 w 438"/>
              <a:gd name="T111" fmla="*/ 2147483646 h 347"/>
              <a:gd name="T112" fmla="*/ 0 w 438"/>
              <a:gd name="T113" fmla="*/ 2147483646 h 347"/>
              <a:gd name="T114" fmla="*/ 0 w 438"/>
              <a:gd name="T115" fmla="*/ 2147483646 h 347"/>
              <a:gd name="T116" fmla="*/ 0 w 438"/>
              <a:gd name="T117" fmla="*/ 2147483646 h 347"/>
              <a:gd name="T118" fmla="*/ 0 w 438"/>
              <a:gd name="T119" fmla="*/ 2147483646 h 347"/>
              <a:gd name="T120" fmla="*/ 2147483646 w 438"/>
              <a:gd name="T121" fmla="*/ 2147483646 h 347"/>
              <a:gd name="T122" fmla="*/ 2147483646 w 438"/>
              <a:gd name="T123" fmla="*/ 2147483646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8"/>
              <a:gd name="T187" fmla="*/ 0 h 347"/>
              <a:gd name="T188" fmla="*/ 438 w 43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8" h="347">
                <a:moveTo>
                  <a:pt x="72" y="2"/>
                </a:moveTo>
                <a:lnTo>
                  <a:pt x="78" y="2"/>
                </a:lnTo>
                <a:lnTo>
                  <a:pt x="80" y="2"/>
                </a:lnTo>
                <a:lnTo>
                  <a:pt x="91" y="2"/>
                </a:lnTo>
                <a:lnTo>
                  <a:pt x="96" y="2"/>
                </a:lnTo>
                <a:lnTo>
                  <a:pt x="102" y="2"/>
                </a:lnTo>
                <a:lnTo>
                  <a:pt x="104" y="2"/>
                </a:lnTo>
                <a:lnTo>
                  <a:pt x="106" y="2"/>
                </a:lnTo>
                <a:lnTo>
                  <a:pt x="107" y="2"/>
                </a:lnTo>
                <a:lnTo>
                  <a:pt x="111" y="2"/>
                </a:lnTo>
                <a:lnTo>
                  <a:pt x="116" y="2"/>
                </a:lnTo>
                <a:lnTo>
                  <a:pt x="122" y="2"/>
                </a:lnTo>
                <a:lnTo>
                  <a:pt x="126" y="2"/>
                </a:lnTo>
                <a:lnTo>
                  <a:pt x="133" y="2"/>
                </a:lnTo>
                <a:lnTo>
                  <a:pt x="134" y="2"/>
                </a:lnTo>
                <a:lnTo>
                  <a:pt x="136" y="2"/>
                </a:lnTo>
                <a:lnTo>
                  <a:pt x="145" y="2"/>
                </a:lnTo>
                <a:lnTo>
                  <a:pt x="156" y="2"/>
                </a:lnTo>
                <a:lnTo>
                  <a:pt x="169" y="2"/>
                </a:lnTo>
                <a:lnTo>
                  <a:pt x="180" y="2"/>
                </a:lnTo>
                <a:lnTo>
                  <a:pt x="188" y="2"/>
                </a:lnTo>
                <a:lnTo>
                  <a:pt x="192" y="2"/>
                </a:lnTo>
                <a:lnTo>
                  <a:pt x="195" y="2"/>
                </a:lnTo>
                <a:lnTo>
                  <a:pt x="204" y="2"/>
                </a:lnTo>
                <a:lnTo>
                  <a:pt x="210" y="2"/>
                </a:lnTo>
                <a:lnTo>
                  <a:pt x="213" y="2"/>
                </a:lnTo>
                <a:lnTo>
                  <a:pt x="216" y="2"/>
                </a:lnTo>
                <a:lnTo>
                  <a:pt x="222" y="2"/>
                </a:lnTo>
                <a:lnTo>
                  <a:pt x="227" y="2"/>
                </a:lnTo>
                <a:lnTo>
                  <a:pt x="228" y="2"/>
                </a:lnTo>
                <a:lnTo>
                  <a:pt x="231" y="2"/>
                </a:lnTo>
                <a:lnTo>
                  <a:pt x="232" y="2"/>
                </a:lnTo>
                <a:lnTo>
                  <a:pt x="234" y="2"/>
                </a:lnTo>
                <a:lnTo>
                  <a:pt x="236" y="2"/>
                </a:lnTo>
                <a:lnTo>
                  <a:pt x="242" y="2"/>
                </a:lnTo>
                <a:lnTo>
                  <a:pt x="253" y="2"/>
                </a:lnTo>
                <a:lnTo>
                  <a:pt x="259" y="2"/>
                </a:lnTo>
                <a:lnTo>
                  <a:pt x="265" y="2"/>
                </a:lnTo>
                <a:lnTo>
                  <a:pt x="272" y="2"/>
                </a:lnTo>
                <a:lnTo>
                  <a:pt x="277" y="2"/>
                </a:lnTo>
                <a:lnTo>
                  <a:pt x="289" y="2"/>
                </a:lnTo>
                <a:lnTo>
                  <a:pt x="292" y="2"/>
                </a:lnTo>
                <a:lnTo>
                  <a:pt x="297" y="2"/>
                </a:lnTo>
                <a:lnTo>
                  <a:pt x="301" y="2"/>
                </a:lnTo>
                <a:lnTo>
                  <a:pt x="314" y="2"/>
                </a:lnTo>
                <a:lnTo>
                  <a:pt x="325" y="2"/>
                </a:lnTo>
                <a:lnTo>
                  <a:pt x="332" y="2"/>
                </a:lnTo>
                <a:lnTo>
                  <a:pt x="335" y="2"/>
                </a:lnTo>
                <a:lnTo>
                  <a:pt x="337" y="2"/>
                </a:lnTo>
                <a:lnTo>
                  <a:pt x="343" y="2"/>
                </a:lnTo>
                <a:lnTo>
                  <a:pt x="350" y="2"/>
                </a:lnTo>
                <a:lnTo>
                  <a:pt x="355" y="2"/>
                </a:lnTo>
                <a:lnTo>
                  <a:pt x="362" y="2"/>
                </a:lnTo>
                <a:lnTo>
                  <a:pt x="364" y="2"/>
                </a:lnTo>
                <a:lnTo>
                  <a:pt x="367" y="2"/>
                </a:lnTo>
                <a:lnTo>
                  <a:pt x="374" y="2"/>
                </a:lnTo>
                <a:lnTo>
                  <a:pt x="380" y="2"/>
                </a:lnTo>
                <a:lnTo>
                  <a:pt x="381" y="2"/>
                </a:lnTo>
                <a:lnTo>
                  <a:pt x="386" y="2"/>
                </a:lnTo>
                <a:lnTo>
                  <a:pt x="397" y="2"/>
                </a:lnTo>
                <a:lnTo>
                  <a:pt x="402" y="2"/>
                </a:lnTo>
                <a:lnTo>
                  <a:pt x="405" y="2"/>
                </a:lnTo>
                <a:lnTo>
                  <a:pt x="410" y="2"/>
                </a:lnTo>
                <a:lnTo>
                  <a:pt x="418" y="2"/>
                </a:lnTo>
                <a:lnTo>
                  <a:pt x="419" y="2"/>
                </a:lnTo>
                <a:lnTo>
                  <a:pt x="422" y="2"/>
                </a:lnTo>
                <a:lnTo>
                  <a:pt x="425" y="2"/>
                </a:lnTo>
                <a:lnTo>
                  <a:pt x="434" y="0"/>
                </a:lnTo>
                <a:lnTo>
                  <a:pt x="434" y="14"/>
                </a:lnTo>
                <a:lnTo>
                  <a:pt x="434" y="27"/>
                </a:lnTo>
                <a:lnTo>
                  <a:pt x="434" y="38"/>
                </a:lnTo>
                <a:lnTo>
                  <a:pt x="434" y="52"/>
                </a:lnTo>
                <a:lnTo>
                  <a:pt x="434" y="57"/>
                </a:lnTo>
                <a:lnTo>
                  <a:pt x="434" y="58"/>
                </a:lnTo>
                <a:lnTo>
                  <a:pt x="434" y="64"/>
                </a:lnTo>
                <a:lnTo>
                  <a:pt x="434" y="70"/>
                </a:lnTo>
                <a:lnTo>
                  <a:pt x="434" y="77"/>
                </a:lnTo>
                <a:lnTo>
                  <a:pt x="434" y="79"/>
                </a:lnTo>
                <a:lnTo>
                  <a:pt x="434" y="89"/>
                </a:lnTo>
                <a:lnTo>
                  <a:pt x="434" y="100"/>
                </a:lnTo>
                <a:lnTo>
                  <a:pt x="434" y="114"/>
                </a:lnTo>
                <a:lnTo>
                  <a:pt x="434" y="119"/>
                </a:lnTo>
                <a:lnTo>
                  <a:pt x="434" y="127"/>
                </a:lnTo>
                <a:lnTo>
                  <a:pt x="434" y="131"/>
                </a:lnTo>
                <a:lnTo>
                  <a:pt x="434" y="136"/>
                </a:lnTo>
                <a:lnTo>
                  <a:pt x="434" y="139"/>
                </a:lnTo>
                <a:lnTo>
                  <a:pt x="434" y="142"/>
                </a:lnTo>
                <a:lnTo>
                  <a:pt x="434" y="147"/>
                </a:lnTo>
                <a:lnTo>
                  <a:pt x="434" y="152"/>
                </a:lnTo>
                <a:lnTo>
                  <a:pt x="437" y="152"/>
                </a:lnTo>
                <a:lnTo>
                  <a:pt x="437" y="163"/>
                </a:lnTo>
                <a:lnTo>
                  <a:pt x="437" y="165"/>
                </a:lnTo>
                <a:lnTo>
                  <a:pt x="437" y="167"/>
                </a:lnTo>
                <a:lnTo>
                  <a:pt x="437" y="182"/>
                </a:lnTo>
                <a:lnTo>
                  <a:pt x="437" y="189"/>
                </a:lnTo>
                <a:lnTo>
                  <a:pt x="437" y="201"/>
                </a:lnTo>
                <a:lnTo>
                  <a:pt x="437" y="207"/>
                </a:lnTo>
                <a:lnTo>
                  <a:pt x="437" y="208"/>
                </a:lnTo>
                <a:lnTo>
                  <a:pt x="437" y="212"/>
                </a:lnTo>
                <a:lnTo>
                  <a:pt x="437" y="213"/>
                </a:lnTo>
                <a:lnTo>
                  <a:pt x="437" y="218"/>
                </a:lnTo>
                <a:lnTo>
                  <a:pt x="437" y="221"/>
                </a:lnTo>
                <a:lnTo>
                  <a:pt x="437" y="224"/>
                </a:lnTo>
                <a:lnTo>
                  <a:pt x="437" y="230"/>
                </a:lnTo>
                <a:lnTo>
                  <a:pt x="437" y="235"/>
                </a:lnTo>
                <a:lnTo>
                  <a:pt x="437" y="239"/>
                </a:lnTo>
                <a:lnTo>
                  <a:pt x="437" y="250"/>
                </a:lnTo>
                <a:lnTo>
                  <a:pt x="435" y="258"/>
                </a:lnTo>
                <a:lnTo>
                  <a:pt x="437" y="263"/>
                </a:lnTo>
                <a:lnTo>
                  <a:pt x="437" y="275"/>
                </a:lnTo>
                <a:lnTo>
                  <a:pt x="437" y="282"/>
                </a:lnTo>
                <a:lnTo>
                  <a:pt x="437" y="284"/>
                </a:lnTo>
                <a:lnTo>
                  <a:pt x="437" y="287"/>
                </a:lnTo>
                <a:lnTo>
                  <a:pt x="437" y="293"/>
                </a:lnTo>
                <a:lnTo>
                  <a:pt x="437" y="296"/>
                </a:lnTo>
                <a:lnTo>
                  <a:pt x="437" y="298"/>
                </a:lnTo>
                <a:lnTo>
                  <a:pt x="437" y="300"/>
                </a:lnTo>
                <a:lnTo>
                  <a:pt x="437" y="307"/>
                </a:lnTo>
                <a:lnTo>
                  <a:pt x="437" y="313"/>
                </a:lnTo>
                <a:lnTo>
                  <a:pt x="437" y="323"/>
                </a:lnTo>
                <a:lnTo>
                  <a:pt x="437" y="325"/>
                </a:lnTo>
                <a:lnTo>
                  <a:pt x="437" y="327"/>
                </a:lnTo>
                <a:lnTo>
                  <a:pt x="435" y="334"/>
                </a:lnTo>
                <a:lnTo>
                  <a:pt x="429" y="338"/>
                </a:lnTo>
                <a:lnTo>
                  <a:pt x="412" y="344"/>
                </a:lnTo>
                <a:lnTo>
                  <a:pt x="407" y="342"/>
                </a:lnTo>
                <a:lnTo>
                  <a:pt x="397" y="344"/>
                </a:lnTo>
                <a:lnTo>
                  <a:pt x="391" y="346"/>
                </a:lnTo>
                <a:lnTo>
                  <a:pt x="389" y="343"/>
                </a:lnTo>
                <a:lnTo>
                  <a:pt x="383" y="340"/>
                </a:lnTo>
                <a:lnTo>
                  <a:pt x="378" y="333"/>
                </a:lnTo>
                <a:lnTo>
                  <a:pt x="375" y="331"/>
                </a:lnTo>
                <a:lnTo>
                  <a:pt x="374" y="330"/>
                </a:lnTo>
                <a:lnTo>
                  <a:pt x="373" y="330"/>
                </a:lnTo>
                <a:lnTo>
                  <a:pt x="366" y="330"/>
                </a:lnTo>
                <a:lnTo>
                  <a:pt x="351" y="332"/>
                </a:lnTo>
                <a:lnTo>
                  <a:pt x="345" y="332"/>
                </a:lnTo>
                <a:lnTo>
                  <a:pt x="343" y="333"/>
                </a:lnTo>
                <a:lnTo>
                  <a:pt x="339" y="338"/>
                </a:lnTo>
                <a:lnTo>
                  <a:pt x="336" y="336"/>
                </a:lnTo>
                <a:lnTo>
                  <a:pt x="325" y="336"/>
                </a:lnTo>
                <a:lnTo>
                  <a:pt x="309" y="327"/>
                </a:lnTo>
                <a:lnTo>
                  <a:pt x="309" y="326"/>
                </a:lnTo>
                <a:lnTo>
                  <a:pt x="301" y="313"/>
                </a:lnTo>
                <a:lnTo>
                  <a:pt x="299" y="317"/>
                </a:lnTo>
                <a:lnTo>
                  <a:pt x="295" y="321"/>
                </a:lnTo>
                <a:lnTo>
                  <a:pt x="286" y="327"/>
                </a:lnTo>
                <a:lnTo>
                  <a:pt x="275" y="318"/>
                </a:lnTo>
                <a:lnTo>
                  <a:pt x="268" y="321"/>
                </a:lnTo>
                <a:lnTo>
                  <a:pt x="261" y="314"/>
                </a:lnTo>
                <a:lnTo>
                  <a:pt x="260" y="311"/>
                </a:lnTo>
                <a:lnTo>
                  <a:pt x="260" y="309"/>
                </a:lnTo>
                <a:lnTo>
                  <a:pt x="259" y="306"/>
                </a:lnTo>
                <a:lnTo>
                  <a:pt x="258" y="302"/>
                </a:lnTo>
                <a:lnTo>
                  <a:pt x="256" y="301"/>
                </a:lnTo>
                <a:lnTo>
                  <a:pt x="255" y="300"/>
                </a:lnTo>
                <a:lnTo>
                  <a:pt x="250" y="300"/>
                </a:lnTo>
                <a:lnTo>
                  <a:pt x="248" y="306"/>
                </a:lnTo>
                <a:lnTo>
                  <a:pt x="248" y="309"/>
                </a:lnTo>
                <a:lnTo>
                  <a:pt x="248" y="315"/>
                </a:lnTo>
                <a:lnTo>
                  <a:pt x="248" y="318"/>
                </a:lnTo>
                <a:lnTo>
                  <a:pt x="242" y="325"/>
                </a:lnTo>
                <a:lnTo>
                  <a:pt x="237" y="325"/>
                </a:lnTo>
                <a:lnTo>
                  <a:pt x="232" y="318"/>
                </a:lnTo>
                <a:lnTo>
                  <a:pt x="226" y="315"/>
                </a:lnTo>
                <a:lnTo>
                  <a:pt x="217" y="314"/>
                </a:lnTo>
                <a:lnTo>
                  <a:pt x="213" y="313"/>
                </a:lnTo>
                <a:lnTo>
                  <a:pt x="210" y="313"/>
                </a:lnTo>
                <a:lnTo>
                  <a:pt x="206" y="311"/>
                </a:lnTo>
                <a:lnTo>
                  <a:pt x="203" y="299"/>
                </a:lnTo>
                <a:lnTo>
                  <a:pt x="198" y="299"/>
                </a:lnTo>
                <a:lnTo>
                  <a:pt x="194" y="299"/>
                </a:lnTo>
                <a:lnTo>
                  <a:pt x="190" y="299"/>
                </a:lnTo>
                <a:lnTo>
                  <a:pt x="183" y="299"/>
                </a:lnTo>
                <a:lnTo>
                  <a:pt x="171" y="299"/>
                </a:lnTo>
                <a:lnTo>
                  <a:pt x="159" y="299"/>
                </a:lnTo>
                <a:lnTo>
                  <a:pt x="147" y="299"/>
                </a:lnTo>
                <a:lnTo>
                  <a:pt x="144" y="299"/>
                </a:lnTo>
                <a:lnTo>
                  <a:pt x="141" y="299"/>
                </a:lnTo>
                <a:lnTo>
                  <a:pt x="135" y="299"/>
                </a:lnTo>
                <a:lnTo>
                  <a:pt x="123" y="299"/>
                </a:lnTo>
                <a:lnTo>
                  <a:pt x="117" y="300"/>
                </a:lnTo>
                <a:lnTo>
                  <a:pt x="100" y="300"/>
                </a:lnTo>
                <a:lnTo>
                  <a:pt x="99" y="300"/>
                </a:lnTo>
                <a:lnTo>
                  <a:pt x="88" y="300"/>
                </a:lnTo>
                <a:lnTo>
                  <a:pt x="75" y="300"/>
                </a:lnTo>
                <a:lnTo>
                  <a:pt x="63" y="300"/>
                </a:lnTo>
                <a:lnTo>
                  <a:pt x="52" y="300"/>
                </a:lnTo>
                <a:lnTo>
                  <a:pt x="47" y="300"/>
                </a:lnTo>
                <a:lnTo>
                  <a:pt x="40" y="300"/>
                </a:lnTo>
                <a:lnTo>
                  <a:pt x="31" y="300"/>
                </a:lnTo>
                <a:lnTo>
                  <a:pt x="28" y="300"/>
                </a:lnTo>
                <a:lnTo>
                  <a:pt x="22" y="300"/>
                </a:lnTo>
                <a:lnTo>
                  <a:pt x="16" y="300"/>
                </a:lnTo>
                <a:lnTo>
                  <a:pt x="6" y="300"/>
                </a:lnTo>
                <a:lnTo>
                  <a:pt x="4" y="300"/>
                </a:lnTo>
                <a:lnTo>
                  <a:pt x="4" y="288"/>
                </a:lnTo>
                <a:lnTo>
                  <a:pt x="4" y="281"/>
                </a:lnTo>
                <a:lnTo>
                  <a:pt x="4" y="276"/>
                </a:lnTo>
                <a:lnTo>
                  <a:pt x="4" y="271"/>
                </a:lnTo>
                <a:lnTo>
                  <a:pt x="4" y="265"/>
                </a:lnTo>
                <a:lnTo>
                  <a:pt x="4" y="258"/>
                </a:lnTo>
                <a:lnTo>
                  <a:pt x="4" y="249"/>
                </a:lnTo>
                <a:lnTo>
                  <a:pt x="4" y="238"/>
                </a:lnTo>
                <a:lnTo>
                  <a:pt x="4" y="232"/>
                </a:lnTo>
                <a:lnTo>
                  <a:pt x="4" y="231"/>
                </a:lnTo>
                <a:lnTo>
                  <a:pt x="4" y="225"/>
                </a:lnTo>
                <a:lnTo>
                  <a:pt x="4" y="212"/>
                </a:lnTo>
                <a:lnTo>
                  <a:pt x="4" y="207"/>
                </a:lnTo>
                <a:lnTo>
                  <a:pt x="4" y="201"/>
                </a:lnTo>
                <a:lnTo>
                  <a:pt x="4" y="193"/>
                </a:lnTo>
                <a:lnTo>
                  <a:pt x="4" y="189"/>
                </a:lnTo>
                <a:lnTo>
                  <a:pt x="4" y="183"/>
                </a:lnTo>
                <a:lnTo>
                  <a:pt x="4" y="178"/>
                </a:lnTo>
                <a:lnTo>
                  <a:pt x="4" y="174"/>
                </a:lnTo>
                <a:lnTo>
                  <a:pt x="4" y="167"/>
                </a:lnTo>
                <a:lnTo>
                  <a:pt x="3" y="159"/>
                </a:lnTo>
                <a:lnTo>
                  <a:pt x="3" y="152"/>
                </a:lnTo>
                <a:lnTo>
                  <a:pt x="0" y="150"/>
                </a:lnTo>
                <a:lnTo>
                  <a:pt x="0" y="146"/>
                </a:lnTo>
                <a:lnTo>
                  <a:pt x="0" y="116"/>
                </a:lnTo>
                <a:lnTo>
                  <a:pt x="0" y="113"/>
                </a:lnTo>
                <a:lnTo>
                  <a:pt x="0" y="108"/>
                </a:lnTo>
                <a:lnTo>
                  <a:pt x="0" y="96"/>
                </a:lnTo>
                <a:lnTo>
                  <a:pt x="0" y="91"/>
                </a:lnTo>
                <a:lnTo>
                  <a:pt x="0" y="89"/>
                </a:lnTo>
                <a:lnTo>
                  <a:pt x="0" y="86"/>
                </a:lnTo>
                <a:lnTo>
                  <a:pt x="0" y="83"/>
                </a:lnTo>
                <a:lnTo>
                  <a:pt x="0" y="81"/>
                </a:lnTo>
                <a:lnTo>
                  <a:pt x="0" y="80"/>
                </a:lnTo>
                <a:lnTo>
                  <a:pt x="0" y="77"/>
                </a:lnTo>
                <a:lnTo>
                  <a:pt x="0" y="73"/>
                </a:lnTo>
                <a:lnTo>
                  <a:pt x="0" y="64"/>
                </a:lnTo>
                <a:lnTo>
                  <a:pt x="0" y="61"/>
                </a:lnTo>
                <a:lnTo>
                  <a:pt x="0" y="52"/>
                </a:lnTo>
                <a:lnTo>
                  <a:pt x="0" y="46"/>
                </a:lnTo>
                <a:lnTo>
                  <a:pt x="0" y="39"/>
                </a:lnTo>
                <a:lnTo>
                  <a:pt x="0" y="36"/>
                </a:lnTo>
                <a:lnTo>
                  <a:pt x="0" y="28"/>
                </a:lnTo>
                <a:lnTo>
                  <a:pt x="0" y="14"/>
                </a:lnTo>
                <a:lnTo>
                  <a:pt x="0" y="7"/>
                </a:lnTo>
                <a:lnTo>
                  <a:pt x="0" y="2"/>
                </a:lnTo>
                <a:lnTo>
                  <a:pt x="15" y="2"/>
                </a:lnTo>
                <a:lnTo>
                  <a:pt x="19" y="2"/>
                </a:lnTo>
                <a:lnTo>
                  <a:pt x="24" y="2"/>
                </a:lnTo>
                <a:lnTo>
                  <a:pt x="36" y="2"/>
                </a:lnTo>
                <a:lnTo>
                  <a:pt x="44" y="2"/>
                </a:lnTo>
                <a:lnTo>
                  <a:pt x="48" y="2"/>
                </a:lnTo>
                <a:lnTo>
                  <a:pt x="60" y="2"/>
                </a:lnTo>
                <a:lnTo>
                  <a:pt x="62" y="2"/>
                </a:lnTo>
                <a:lnTo>
                  <a:pt x="72" y="2"/>
                </a:lnTo>
              </a:path>
            </a:pathLst>
          </a:custGeom>
          <a:solidFill>
            <a:schemeClr val="accent4">
              <a:lumMod val="40000"/>
              <a:lumOff val="60000"/>
            </a:schemeClr>
          </a:solidFill>
          <a:ln w="28575" cap="rnd">
            <a:solidFill>
              <a:schemeClr val="bg1"/>
            </a:solidFill>
            <a:round/>
            <a:headEnd/>
            <a:tailEnd/>
          </a:ln>
        </p:spPr>
        <p:txBody>
          <a:bodyPr/>
          <a:lstStyle/>
          <a:p>
            <a:endParaRPr lang="en-US"/>
          </a:p>
        </p:txBody>
      </p:sp>
      <p:sp>
        <p:nvSpPr>
          <p:cNvPr id="3099" name="Freeform 203"/>
          <p:cNvSpPr>
            <a:spLocks/>
          </p:cNvSpPr>
          <p:nvPr/>
        </p:nvSpPr>
        <p:spPr bwMode="auto">
          <a:xfrm>
            <a:off x="7027864" y="2981326"/>
            <a:ext cx="522287" cy="422275"/>
          </a:xfrm>
          <a:custGeom>
            <a:avLst/>
            <a:gdLst>
              <a:gd name="T0" fmla="*/ 2147483646 w 362"/>
              <a:gd name="T1" fmla="*/ 2147483646 h 302"/>
              <a:gd name="T2" fmla="*/ 2147483646 w 362"/>
              <a:gd name="T3" fmla="*/ 2147483646 h 302"/>
              <a:gd name="T4" fmla="*/ 2147483646 w 362"/>
              <a:gd name="T5" fmla="*/ 2147483646 h 302"/>
              <a:gd name="T6" fmla="*/ 2147483646 w 362"/>
              <a:gd name="T7" fmla="*/ 2147483646 h 302"/>
              <a:gd name="T8" fmla="*/ 2147483646 w 362"/>
              <a:gd name="T9" fmla="*/ 2147483646 h 302"/>
              <a:gd name="T10" fmla="*/ 2147483646 w 362"/>
              <a:gd name="T11" fmla="*/ 2147483646 h 302"/>
              <a:gd name="T12" fmla="*/ 2147483646 w 362"/>
              <a:gd name="T13" fmla="*/ 2147483646 h 302"/>
              <a:gd name="T14" fmla="*/ 2147483646 w 362"/>
              <a:gd name="T15" fmla="*/ 2147483646 h 302"/>
              <a:gd name="T16" fmla="*/ 2147483646 w 362"/>
              <a:gd name="T17" fmla="*/ 2147483646 h 302"/>
              <a:gd name="T18" fmla="*/ 2147483646 w 362"/>
              <a:gd name="T19" fmla="*/ 2147483646 h 302"/>
              <a:gd name="T20" fmla="*/ 2147483646 w 362"/>
              <a:gd name="T21" fmla="*/ 2147483646 h 302"/>
              <a:gd name="T22" fmla="*/ 2147483646 w 362"/>
              <a:gd name="T23" fmla="*/ 2147483646 h 302"/>
              <a:gd name="T24" fmla="*/ 2147483646 w 362"/>
              <a:gd name="T25" fmla="*/ 2147483646 h 302"/>
              <a:gd name="T26" fmla="*/ 2147483646 w 362"/>
              <a:gd name="T27" fmla="*/ 2147483646 h 302"/>
              <a:gd name="T28" fmla="*/ 2147483646 w 362"/>
              <a:gd name="T29" fmla="*/ 2147483646 h 302"/>
              <a:gd name="T30" fmla="*/ 2147483646 w 362"/>
              <a:gd name="T31" fmla="*/ 2147483646 h 302"/>
              <a:gd name="T32" fmla="*/ 2147483646 w 362"/>
              <a:gd name="T33" fmla="*/ 2147483646 h 302"/>
              <a:gd name="T34" fmla="*/ 2147483646 w 362"/>
              <a:gd name="T35" fmla="*/ 2147483646 h 302"/>
              <a:gd name="T36" fmla="*/ 2147483646 w 362"/>
              <a:gd name="T37" fmla="*/ 2147483646 h 302"/>
              <a:gd name="T38" fmla="*/ 2147483646 w 362"/>
              <a:gd name="T39" fmla="*/ 2147483646 h 302"/>
              <a:gd name="T40" fmla="*/ 2147483646 w 362"/>
              <a:gd name="T41" fmla="*/ 2147483646 h 302"/>
              <a:gd name="T42" fmla="*/ 2147483646 w 362"/>
              <a:gd name="T43" fmla="*/ 2147483646 h 302"/>
              <a:gd name="T44" fmla="*/ 2147483646 w 362"/>
              <a:gd name="T45" fmla="*/ 2147483646 h 302"/>
              <a:gd name="T46" fmla="*/ 2147483646 w 362"/>
              <a:gd name="T47" fmla="*/ 2147483646 h 302"/>
              <a:gd name="T48" fmla="*/ 2147483646 w 362"/>
              <a:gd name="T49" fmla="*/ 2147483646 h 302"/>
              <a:gd name="T50" fmla="*/ 2147483646 w 362"/>
              <a:gd name="T51" fmla="*/ 2147483646 h 302"/>
              <a:gd name="T52" fmla="*/ 2147483646 w 362"/>
              <a:gd name="T53" fmla="*/ 2147483646 h 302"/>
              <a:gd name="T54" fmla="*/ 2147483646 w 362"/>
              <a:gd name="T55" fmla="*/ 2147483646 h 302"/>
              <a:gd name="T56" fmla="*/ 2147483646 w 362"/>
              <a:gd name="T57" fmla="*/ 2147483646 h 302"/>
              <a:gd name="T58" fmla="*/ 2147483646 w 362"/>
              <a:gd name="T59" fmla="*/ 2147483646 h 302"/>
              <a:gd name="T60" fmla="*/ 2147483646 w 362"/>
              <a:gd name="T61" fmla="*/ 2147483646 h 302"/>
              <a:gd name="T62" fmla="*/ 2147483646 w 362"/>
              <a:gd name="T63" fmla="*/ 2147483646 h 302"/>
              <a:gd name="T64" fmla="*/ 2147483646 w 362"/>
              <a:gd name="T65" fmla="*/ 2147483646 h 302"/>
              <a:gd name="T66" fmla="*/ 2147483646 w 362"/>
              <a:gd name="T67" fmla="*/ 2147483646 h 302"/>
              <a:gd name="T68" fmla="*/ 2147483646 w 362"/>
              <a:gd name="T69" fmla="*/ 2147483646 h 302"/>
              <a:gd name="T70" fmla="*/ 2147483646 w 362"/>
              <a:gd name="T71" fmla="*/ 2147483646 h 302"/>
              <a:gd name="T72" fmla="*/ 2147483646 w 362"/>
              <a:gd name="T73" fmla="*/ 2147483646 h 302"/>
              <a:gd name="T74" fmla="*/ 2147483646 w 362"/>
              <a:gd name="T75" fmla="*/ 2147483646 h 302"/>
              <a:gd name="T76" fmla="*/ 2147483646 w 362"/>
              <a:gd name="T77" fmla="*/ 2147483646 h 302"/>
              <a:gd name="T78" fmla="*/ 2147483646 w 362"/>
              <a:gd name="T79" fmla="*/ 2147483646 h 302"/>
              <a:gd name="T80" fmla="*/ 2147483646 w 362"/>
              <a:gd name="T81" fmla="*/ 2147483646 h 302"/>
              <a:gd name="T82" fmla="*/ 2147483646 w 362"/>
              <a:gd name="T83" fmla="*/ 2147483646 h 302"/>
              <a:gd name="T84" fmla="*/ 2147483646 w 362"/>
              <a:gd name="T85" fmla="*/ 2147483646 h 302"/>
              <a:gd name="T86" fmla="*/ 2147483646 w 362"/>
              <a:gd name="T87" fmla="*/ 2147483646 h 302"/>
              <a:gd name="T88" fmla="*/ 2147483646 w 362"/>
              <a:gd name="T89" fmla="*/ 2147483646 h 302"/>
              <a:gd name="T90" fmla="*/ 2147483646 w 362"/>
              <a:gd name="T91" fmla="*/ 2147483646 h 302"/>
              <a:gd name="T92" fmla="*/ 2147483646 w 362"/>
              <a:gd name="T93" fmla="*/ 2147483646 h 302"/>
              <a:gd name="T94" fmla="*/ 2147483646 w 362"/>
              <a:gd name="T95" fmla="*/ 2147483646 h 302"/>
              <a:gd name="T96" fmla="*/ 2147483646 w 362"/>
              <a:gd name="T97" fmla="*/ 2147483646 h 302"/>
              <a:gd name="T98" fmla="*/ 2147483646 w 362"/>
              <a:gd name="T99" fmla="*/ 2147483646 h 302"/>
              <a:gd name="T100" fmla="*/ 2147483646 w 362"/>
              <a:gd name="T101" fmla="*/ 2147483646 h 302"/>
              <a:gd name="T102" fmla="*/ 0 w 362"/>
              <a:gd name="T103" fmla="*/ 2147483646 h 302"/>
              <a:gd name="T104" fmla="*/ 0 w 362"/>
              <a:gd name="T105" fmla="*/ 2147483646 h 302"/>
              <a:gd name="T106" fmla="*/ 0 w 362"/>
              <a:gd name="T107" fmla="*/ 2147483646 h 302"/>
              <a:gd name="T108" fmla="*/ 0 w 362"/>
              <a:gd name="T109" fmla="*/ 2147483646 h 3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2"/>
              <a:gd name="T166" fmla="*/ 0 h 302"/>
              <a:gd name="T167" fmla="*/ 362 w 362"/>
              <a:gd name="T168" fmla="*/ 302 h 3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2" h="302">
                <a:moveTo>
                  <a:pt x="0" y="0"/>
                </a:moveTo>
                <a:lnTo>
                  <a:pt x="3" y="2"/>
                </a:lnTo>
                <a:lnTo>
                  <a:pt x="6" y="2"/>
                </a:lnTo>
                <a:lnTo>
                  <a:pt x="12" y="2"/>
                </a:lnTo>
                <a:lnTo>
                  <a:pt x="14" y="2"/>
                </a:lnTo>
                <a:lnTo>
                  <a:pt x="20" y="2"/>
                </a:lnTo>
                <a:lnTo>
                  <a:pt x="24" y="2"/>
                </a:lnTo>
                <a:lnTo>
                  <a:pt x="27" y="2"/>
                </a:lnTo>
                <a:lnTo>
                  <a:pt x="36" y="2"/>
                </a:lnTo>
                <a:lnTo>
                  <a:pt x="40" y="2"/>
                </a:lnTo>
                <a:lnTo>
                  <a:pt x="48" y="2"/>
                </a:lnTo>
                <a:lnTo>
                  <a:pt x="52" y="2"/>
                </a:lnTo>
                <a:lnTo>
                  <a:pt x="57" y="2"/>
                </a:lnTo>
                <a:lnTo>
                  <a:pt x="60" y="2"/>
                </a:lnTo>
                <a:lnTo>
                  <a:pt x="63" y="2"/>
                </a:lnTo>
                <a:lnTo>
                  <a:pt x="70" y="2"/>
                </a:lnTo>
                <a:lnTo>
                  <a:pt x="72" y="2"/>
                </a:lnTo>
                <a:lnTo>
                  <a:pt x="81" y="2"/>
                </a:lnTo>
                <a:lnTo>
                  <a:pt x="84" y="2"/>
                </a:lnTo>
                <a:lnTo>
                  <a:pt x="96" y="2"/>
                </a:lnTo>
                <a:lnTo>
                  <a:pt x="99" y="2"/>
                </a:lnTo>
                <a:lnTo>
                  <a:pt x="107" y="2"/>
                </a:lnTo>
                <a:lnTo>
                  <a:pt x="116" y="2"/>
                </a:lnTo>
                <a:lnTo>
                  <a:pt x="118" y="2"/>
                </a:lnTo>
                <a:lnTo>
                  <a:pt x="120" y="2"/>
                </a:lnTo>
                <a:lnTo>
                  <a:pt x="122" y="2"/>
                </a:lnTo>
                <a:lnTo>
                  <a:pt x="127" y="2"/>
                </a:lnTo>
                <a:lnTo>
                  <a:pt x="129" y="2"/>
                </a:lnTo>
                <a:lnTo>
                  <a:pt x="132" y="2"/>
                </a:lnTo>
                <a:lnTo>
                  <a:pt x="139" y="2"/>
                </a:lnTo>
                <a:lnTo>
                  <a:pt x="141" y="2"/>
                </a:lnTo>
                <a:lnTo>
                  <a:pt x="144" y="2"/>
                </a:lnTo>
                <a:lnTo>
                  <a:pt x="147" y="2"/>
                </a:lnTo>
                <a:lnTo>
                  <a:pt x="150" y="2"/>
                </a:lnTo>
                <a:lnTo>
                  <a:pt x="158" y="2"/>
                </a:lnTo>
                <a:lnTo>
                  <a:pt x="159" y="2"/>
                </a:lnTo>
                <a:lnTo>
                  <a:pt x="161" y="2"/>
                </a:lnTo>
                <a:lnTo>
                  <a:pt x="163" y="2"/>
                </a:lnTo>
                <a:lnTo>
                  <a:pt x="165" y="2"/>
                </a:lnTo>
                <a:lnTo>
                  <a:pt x="168" y="2"/>
                </a:lnTo>
                <a:lnTo>
                  <a:pt x="172" y="2"/>
                </a:lnTo>
                <a:lnTo>
                  <a:pt x="174" y="2"/>
                </a:lnTo>
                <a:lnTo>
                  <a:pt x="176" y="2"/>
                </a:lnTo>
                <a:lnTo>
                  <a:pt x="178" y="2"/>
                </a:lnTo>
                <a:lnTo>
                  <a:pt x="184" y="2"/>
                </a:lnTo>
                <a:lnTo>
                  <a:pt x="186" y="2"/>
                </a:lnTo>
                <a:lnTo>
                  <a:pt x="190" y="2"/>
                </a:lnTo>
                <a:lnTo>
                  <a:pt x="192" y="2"/>
                </a:lnTo>
                <a:lnTo>
                  <a:pt x="197" y="2"/>
                </a:lnTo>
                <a:lnTo>
                  <a:pt x="200" y="2"/>
                </a:lnTo>
                <a:lnTo>
                  <a:pt x="204" y="2"/>
                </a:lnTo>
                <a:lnTo>
                  <a:pt x="211" y="2"/>
                </a:lnTo>
                <a:lnTo>
                  <a:pt x="217" y="2"/>
                </a:lnTo>
                <a:lnTo>
                  <a:pt x="228" y="2"/>
                </a:lnTo>
                <a:lnTo>
                  <a:pt x="241" y="2"/>
                </a:lnTo>
                <a:lnTo>
                  <a:pt x="252" y="2"/>
                </a:lnTo>
                <a:lnTo>
                  <a:pt x="255" y="2"/>
                </a:lnTo>
                <a:lnTo>
                  <a:pt x="258" y="2"/>
                </a:lnTo>
                <a:lnTo>
                  <a:pt x="276" y="2"/>
                </a:lnTo>
                <a:lnTo>
                  <a:pt x="284" y="3"/>
                </a:lnTo>
                <a:lnTo>
                  <a:pt x="287" y="3"/>
                </a:lnTo>
                <a:lnTo>
                  <a:pt x="289" y="3"/>
                </a:lnTo>
                <a:lnTo>
                  <a:pt x="298" y="3"/>
                </a:lnTo>
                <a:lnTo>
                  <a:pt x="303" y="3"/>
                </a:lnTo>
                <a:lnTo>
                  <a:pt x="306" y="3"/>
                </a:lnTo>
                <a:lnTo>
                  <a:pt x="313" y="3"/>
                </a:lnTo>
                <a:lnTo>
                  <a:pt x="321" y="3"/>
                </a:lnTo>
                <a:lnTo>
                  <a:pt x="323" y="3"/>
                </a:lnTo>
                <a:lnTo>
                  <a:pt x="324" y="3"/>
                </a:lnTo>
                <a:lnTo>
                  <a:pt x="329" y="3"/>
                </a:lnTo>
                <a:lnTo>
                  <a:pt x="331" y="3"/>
                </a:lnTo>
                <a:lnTo>
                  <a:pt x="336" y="3"/>
                </a:lnTo>
                <a:lnTo>
                  <a:pt x="342" y="3"/>
                </a:lnTo>
                <a:lnTo>
                  <a:pt x="348" y="3"/>
                </a:lnTo>
                <a:lnTo>
                  <a:pt x="354" y="3"/>
                </a:lnTo>
                <a:lnTo>
                  <a:pt x="361" y="3"/>
                </a:lnTo>
                <a:lnTo>
                  <a:pt x="361" y="15"/>
                </a:lnTo>
                <a:lnTo>
                  <a:pt x="361" y="18"/>
                </a:lnTo>
                <a:lnTo>
                  <a:pt x="361" y="20"/>
                </a:lnTo>
                <a:lnTo>
                  <a:pt x="361" y="26"/>
                </a:lnTo>
                <a:lnTo>
                  <a:pt x="361" y="37"/>
                </a:lnTo>
                <a:lnTo>
                  <a:pt x="361" y="39"/>
                </a:lnTo>
                <a:lnTo>
                  <a:pt x="361" y="52"/>
                </a:lnTo>
                <a:lnTo>
                  <a:pt x="361" y="57"/>
                </a:lnTo>
                <a:lnTo>
                  <a:pt x="361" y="61"/>
                </a:lnTo>
                <a:lnTo>
                  <a:pt x="361" y="64"/>
                </a:lnTo>
                <a:lnTo>
                  <a:pt x="361" y="69"/>
                </a:lnTo>
                <a:lnTo>
                  <a:pt x="361" y="78"/>
                </a:lnTo>
                <a:lnTo>
                  <a:pt x="361" y="82"/>
                </a:lnTo>
                <a:lnTo>
                  <a:pt x="361" y="90"/>
                </a:lnTo>
                <a:lnTo>
                  <a:pt x="361" y="98"/>
                </a:lnTo>
                <a:lnTo>
                  <a:pt x="361" y="102"/>
                </a:lnTo>
                <a:lnTo>
                  <a:pt x="361" y="109"/>
                </a:lnTo>
                <a:lnTo>
                  <a:pt x="361" y="114"/>
                </a:lnTo>
                <a:lnTo>
                  <a:pt x="361" y="116"/>
                </a:lnTo>
                <a:lnTo>
                  <a:pt x="361" y="121"/>
                </a:lnTo>
                <a:lnTo>
                  <a:pt x="361" y="127"/>
                </a:lnTo>
                <a:lnTo>
                  <a:pt x="361" y="131"/>
                </a:lnTo>
                <a:lnTo>
                  <a:pt x="361" y="136"/>
                </a:lnTo>
                <a:lnTo>
                  <a:pt x="361" y="139"/>
                </a:lnTo>
                <a:lnTo>
                  <a:pt x="361" y="152"/>
                </a:lnTo>
                <a:lnTo>
                  <a:pt x="361" y="162"/>
                </a:lnTo>
                <a:lnTo>
                  <a:pt x="361" y="165"/>
                </a:lnTo>
                <a:lnTo>
                  <a:pt x="361" y="168"/>
                </a:lnTo>
                <a:lnTo>
                  <a:pt x="361" y="170"/>
                </a:lnTo>
                <a:lnTo>
                  <a:pt x="361" y="172"/>
                </a:lnTo>
                <a:lnTo>
                  <a:pt x="361" y="176"/>
                </a:lnTo>
                <a:lnTo>
                  <a:pt x="361" y="178"/>
                </a:lnTo>
                <a:lnTo>
                  <a:pt x="361" y="181"/>
                </a:lnTo>
                <a:lnTo>
                  <a:pt x="361" y="189"/>
                </a:lnTo>
                <a:lnTo>
                  <a:pt x="361" y="195"/>
                </a:lnTo>
                <a:lnTo>
                  <a:pt x="361" y="202"/>
                </a:lnTo>
                <a:lnTo>
                  <a:pt x="361" y="213"/>
                </a:lnTo>
                <a:lnTo>
                  <a:pt x="361" y="218"/>
                </a:lnTo>
                <a:lnTo>
                  <a:pt x="361" y="221"/>
                </a:lnTo>
                <a:lnTo>
                  <a:pt x="361" y="226"/>
                </a:lnTo>
                <a:lnTo>
                  <a:pt x="361" y="229"/>
                </a:lnTo>
                <a:lnTo>
                  <a:pt x="361" y="231"/>
                </a:lnTo>
                <a:lnTo>
                  <a:pt x="361" y="232"/>
                </a:lnTo>
                <a:lnTo>
                  <a:pt x="361" y="238"/>
                </a:lnTo>
                <a:lnTo>
                  <a:pt x="361" y="240"/>
                </a:lnTo>
                <a:lnTo>
                  <a:pt x="361" y="246"/>
                </a:lnTo>
                <a:lnTo>
                  <a:pt x="361" y="248"/>
                </a:lnTo>
                <a:lnTo>
                  <a:pt x="361" y="251"/>
                </a:lnTo>
                <a:lnTo>
                  <a:pt x="361" y="253"/>
                </a:lnTo>
                <a:lnTo>
                  <a:pt x="361" y="255"/>
                </a:lnTo>
                <a:lnTo>
                  <a:pt x="361" y="260"/>
                </a:lnTo>
                <a:lnTo>
                  <a:pt x="361" y="261"/>
                </a:lnTo>
                <a:lnTo>
                  <a:pt x="361" y="263"/>
                </a:lnTo>
                <a:lnTo>
                  <a:pt x="361" y="265"/>
                </a:lnTo>
                <a:lnTo>
                  <a:pt x="361" y="268"/>
                </a:lnTo>
                <a:lnTo>
                  <a:pt x="361" y="270"/>
                </a:lnTo>
                <a:lnTo>
                  <a:pt x="361" y="272"/>
                </a:lnTo>
                <a:lnTo>
                  <a:pt x="361" y="274"/>
                </a:lnTo>
                <a:lnTo>
                  <a:pt x="361" y="277"/>
                </a:lnTo>
                <a:lnTo>
                  <a:pt x="361" y="280"/>
                </a:lnTo>
                <a:lnTo>
                  <a:pt x="361" y="282"/>
                </a:lnTo>
                <a:lnTo>
                  <a:pt x="361" y="288"/>
                </a:lnTo>
                <a:lnTo>
                  <a:pt x="361" y="294"/>
                </a:lnTo>
                <a:lnTo>
                  <a:pt x="361" y="299"/>
                </a:lnTo>
                <a:lnTo>
                  <a:pt x="346" y="301"/>
                </a:lnTo>
                <a:lnTo>
                  <a:pt x="344" y="301"/>
                </a:lnTo>
                <a:lnTo>
                  <a:pt x="339" y="301"/>
                </a:lnTo>
                <a:lnTo>
                  <a:pt x="335" y="301"/>
                </a:lnTo>
                <a:lnTo>
                  <a:pt x="332" y="301"/>
                </a:lnTo>
                <a:lnTo>
                  <a:pt x="329" y="301"/>
                </a:lnTo>
                <a:lnTo>
                  <a:pt x="323" y="301"/>
                </a:lnTo>
                <a:lnTo>
                  <a:pt x="317" y="301"/>
                </a:lnTo>
                <a:lnTo>
                  <a:pt x="314" y="301"/>
                </a:lnTo>
                <a:lnTo>
                  <a:pt x="312" y="301"/>
                </a:lnTo>
                <a:lnTo>
                  <a:pt x="303" y="301"/>
                </a:lnTo>
                <a:lnTo>
                  <a:pt x="300" y="301"/>
                </a:lnTo>
                <a:lnTo>
                  <a:pt x="292" y="299"/>
                </a:lnTo>
                <a:lnTo>
                  <a:pt x="288" y="299"/>
                </a:lnTo>
                <a:lnTo>
                  <a:pt x="285" y="299"/>
                </a:lnTo>
                <a:lnTo>
                  <a:pt x="279" y="299"/>
                </a:lnTo>
                <a:lnTo>
                  <a:pt x="276" y="301"/>
                </a:lnTo>
                <a:lnTo>
                  <a:pt x="274" y="301"/>
                </a:lnTo>
                <a:lnTo>
                  <a:pt x="265" y="301"/>
                </a:lnTo>
                <a:lnTo>
                  <a:pt x="264" y="301"/>
                </a:lnTo>
                <a:lnTo>
                  <a:pt x="262" y="301"/>
                </a:lnTo>
                <a:lnTo>
                  <a:pt x="261" y="301"/>
                </a:lnTo>
                <a:lnTo>
                  <a:pt x="256" y="301"/>
                </a:lnTo>
                <a:lnTo>
                  <a:pt x="252" y="301"/>
                </a:lnTo>
                <a:lnTo>
                  <a:pt x="245" y="301"/>
                </a:lnTo>
                <a:lnTo>
                  <a:pt x="241" y="301"/>
                </a:lnTo>
                <a:lnTo>
                  <a:pt x="237" y="301"/>
                </a:lnTo>
                <a:lnTo>
                  <a:pt x="233" y="301"/>
                </a:lnTo>
                <a:lnTo>
                  <a:pt x="231" y="301"/>
                </a:lnTo>
                <a:lnTo>
                  <a:pt x="229" y="301"/>
                </a:lnTo>
                <a:lnTo>
                  <a:pt x="218" y="299"/>
                </a:lnTo>
                <a:lnTo>
                  <a:pt x="213" y="301"/>
                </a:lnTo>
                <a:lnTo>
                  <a:pt x="211" y="301"/>
                </a:lnTo>
                <a:lnTo>
                  <a:pt x="209" y="301"/>
                </a:lnTo>
                <a:lnTo>
                  <a:pt x="206" y="301"/>
                </a:lnTo>
                <a:lnTo>
                  <a:pt x="204" y="301"/>
                </a:lnTo>
                <a:lnTo>
                  <a:pt x="201" y="301"/>
                </a:lnTo>
                <a:lnTo>
                  <a:pt x="198" y="301"/>
                </a:lnTo>
                <a:lnTo>
                  <a:pt x="197" y="301"/>
                </a:lnTo>
                <a:lnTo>
                  <a:pt x="193" y="301"/>
                </a:lnTo>
                <a:lnTo>
                  <a:pt x="181" y="301"/>
                </a:lnTo>
                <a:lnTo>
                  <a:pt x="178" y="301"/>
                </a:lnTo>
                <a:lnTo>
                  <a:pt x="176" y="301"/>
                </a:lnTo>
                <a:lnTo>
                  <a:pt x="170" y="301"/>
                </a:lnTo>
                <a:lnTo>
                  <a:pt x="167" y="301"/>
                </a:lnTo>
                <a:lnTo>
                  <a:pt x="165" y="301"/>
                </a:lnTo>
                <a:lnTo>
                  <a:pt x="161" y="301"/>
                </a:lnTo>
                <a:lnTo>
                  <a:pt x="160" y="301"/>
                </a:lnTo>
                <a:lnTo>
                  <a:pt x="158" y="301"/>
                </a:lnTo>
                <a:lnTo>
                  <a:pt x="151" y="301"/>
                </a:lnTo>
                <a:lnTo>
                  <a:pt x="145" y="301"/>
                </a:lnTo>
                <a:lnTo>
                  <a:pt x="143" y="301"/>
                </a:lnTo>
                <a:lnTo>
                  <a:pt x="141" y="301"/>
                </a:lnTo>
                <a:lnTo>
                  <a:pt x="137" y="301"/>
                </a:lnTo>
                <a:lnTo>
                  <a:pt x="132" y="301"/>
                </a:lnTo>
                <a:lnTo>
                  <a:pt x="128" y="301"/>
                </a:lnTo>
                <a:lnTo>
                  <a:pt x="125" y="301"/>
                </a:lnTo>
                <a:lnTo>
                  <a:pt x="120" y="301"/>
                </a:lnTo>
                <a:lnTo>
                  <a:pt x="119" y="301"/>
                </a:lnTo>
                <a:lnTo>
                  <a:pt x="115" y="301"/>
                </a:lnTo>
                <a:lnTo>
                  <a:pt x="108" y="301"/>
                </a:lnTo>
                <a:lnTo>
                  <a:pt x="105" y="301"/>
                </a:lnTo>
                <a:lnTo>
                  <a:pt x="103" y="301"/>
                </a:lnTo>
                <a:lnTo>
                  <a:pt x="102" y="301"/>
                </a:lnTo>
                <a:lnTo>
                  <a:pt x="99" y="301"/>
                </a:lnTo>
                <a:lnTo>
                  <a:pt x="97" y="301"/>
                </a:lnTo>
                <a:lnTo>
                  <a:pt x="93" y="301"/>
                </a:lnTo>
                <a:lnTo>
                  <a:pt x="92" y="301"/>
                </a:lnTo>
                <a:lnTo>
                  <a:pt x="88" y="301"/>
                </a:lnTo>
                <a:lnTo>
                  <a:pt x="87" y="301"/>
                </a:lnTo>
                <a:lnTo>
                  <a:pt x="85" y="301"/>
                </a:lnTo>
                <a:lnTo>
                  <a:pt x="83" y="301"/>
                </a:lnTo>
                <a:lnTo>
                  <a:pt x="81" y="301"/>
                </a:lnTo>
                <a:lnTo>
                  <a:pt x="77" y="301"/>
                </a:lnTo>
                <a:lnTo>
                  <a:pt x="75" y="301"/>
                </a:lnTo>
                <a:lnTo>
                  <a:pt x="73" y="301"/>
                </a:lnTo>
                <a:lnTo>
                  <a:pt x="70" y="301"/>
                </a:lnTo>
                <a:lnTo>
                  <a:pt x="68" y="301"/>
                </a:lnTo>
                <a:lnTo>
                  <a:pt x="61" y="301"/>
                </a:lnTo>
                <a:lnTo>
                  <a:pt x="59" y="301"/>
                </a:lnTo>
                <a:lnTo>
                  <a:pt x="55" y="301"/>
                </a:lnTo>
                <a:lnTo>
                  <a:pt x="54" y="301"/>
                </a:lnTo>
                <a:lnTo>
                  <a:pt x="49" y="301"/>
                </a:lnTo>
                <a:lnTo>
                  <a:pt x="38" y="301"/>
                </a:lnTo>
                <a:lnTo>
                  <a:pt x="27" y="301"/>
                </a:lnTo>
                <a:lnTo>
                  <a:pt x="26" y="301"/>
                </a:lnTo>
                <a:lnTo>
                  <a:pt x="16" y="301"/>
                </a:lnTo>
                <a:lnTo>
                  <a:pt x="14" y="301"/>
                </a:lnTo>
                <a:lnTo>
                  <a:pt x="2" y="301"/>
                </a:lnTo>
                <a:lnTo>
                  <a:pt x="2" y="298"/>
                </a:lnTo>
                <a:lnTo>
                  <a:pt x="2" y="296"/>
                </a:lnTo>
                <a:lnTo>
                  <a:pt x="2" y="294"/>
                </a:lnTo>
                <a:lnTo>
                  <a:pt x="2" y="287"/>
                </a:lnTo>
                <a:lnTo>
                  <a:pt x="2" y="285"/>
                </a:lnTo>
                <a:lnTo>
                  <a:pt x="2" y="282"/>
                </a:lnTo>
                <a:lnTo>
                  <a:pt x="2" y="276"/>
                </a:lnTo>
                <a:lnTo>
                  <a:pt x="2" y="263"/>
                </a:lnTo>
                <a:lnTo>
                  <a:pt x="1" y="258"/>
                </a:lnTo>
                <a:lnTo>
                  <a:pt x="2" y="251"/>
                </a:lnTo>
                <a:lnTo>
                  <a:pt x="2" y="239"/>
                </a:lnTo>
                <a:lnTo>
                  <a:pt x="2" y="236"/>
                </a:lnTo>
                <a:lnTo>
                  <a:pt x="2" y="230"/>
                </a:lnTo>
                <a:lnTo>
                  <a:pt x="2" y="224"/>
                </a:lnTo>
                <a:lnTo>
                  <a:pt x="2" y="221"/>
                </a:lnTo>
                <a:lnTo>
                  <a:pt x="2" y="219"/>
                </a:lnTo>
                <a:lnTo>
                  <a:pt x="2" y="213"/>
                </a:lnTo>
                <a:lnTo>
                  <a:pt x="2" y="212"/>
                </a:lnTo>
                <a:lnTo>
                  <a:pt x="2" y="208"/>
                </a:lnTo>
                <a:lnTo>
                  <a:pt x="2" y="207"/>
                </a:lnTo>
                <a:lnTo>
                  <a:pt x="2" y="202"/>
                </a:lnTo>
                <a:lnTo>
                  <a:pt x="2" y="189"/>
                </a:lnTo>
                <a:lnTo>
                  <a:pt x="2" y="182"/>
                </a:lnTo>
                <a:lnTo>
                  <a:pt x="2" y="168"/>
                </a:lnTo>
                <a:lnTo>
                  <a:pt x="2" y="165"/>
                </a:lnTo>
                <a:lnTo>
                  <a:pt x="2" y="163"/>
                </a:lnTo>
                <a:lnTo>
                  <a:pt x="2" y="152"/>
                </a:lnTo>
                <a:lnTo>
                  <a:pt x="0" y="152"/>
                </a:lnTo>
                <a:lnTo>
                  <a:pt x="0" y="147"/>
                </a:lnTo>
                <a:lnTo>
                  <a:pt x="0" y="143"/>
                </a:lnTo>
                <a:lnTo>
                  <a:pt x="0" y="139"/>
                </a:lnTo>
                <a:lnTo>
                  <a:pt x="0" y="136"/>
                </a:lnTo>
                <a:lnTo>
                  <a:pt x="0" y="131"/>
                </a:lnTo>
                <a:lnTo>
                  <a:pt x="0" y="127"/>
                </a:lnTo>
                <a:lnTo>
                  <a:pt x="0" y="119"/>
                </a:lnTo>
                <a:lnTo>
                  <a:pt x="0" y="114"/>
                </a:lnTo>
                <a:lnTo>
                  <a:pt x="0" y="101"/>
                </a:lnTo>
                <a:lnTo>
                  <a:pt x="0" y="89"/>
                </a:lnTo>
                <a:lnTo>
                  <a:pt x="0" y="79"/>
                </a:lnTo>
                <a:lnTo>
                  <a:pt x="0" y="77"/>
                </a:lnTo>
                <a:lnTo>
                  <a:pt x="0" y="70"/>
                </a:lnTo>
                <a:lnTo>
                  <a:pt x="0" y="64"/>
                </a:lnTo>
                <a:lnTo>
                  <a:pt x="0" y="59"/>
                </a:lnTo>
                <a:lnTo>
                  <a:pt x="0" y="57"/>
                </a:lnTo>
                <a:lnTo>
                  <a:pt x="0" y="52"/>
                </a:lnTo>
                <a:lnTo>
                  <a:pt x="0" y="38"/>
                </a:lnTo>
                <a:lnTo>
                  <a:pt x="0" y="27"/>
                </a:lnTo>
                <a:lnTo>
                  <a:pt x="0" y="14"/>
                </a:lnTo>
                <a:lnTo>
                  <a:pt x="0"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00" name="Freeform 204"/>
          <p:cNvSpPr>
            <a:spLocks/>
          </p:cNvSpPr>
          <p:nvPr/>
        </p:nvSpPr>
        <p:spPr bwMode="auto">
          <a:xfrm>
            <a:off x="6611938" y="3400426"/>
            <a:ext cx="423862" cy="836613"/>
          </a:xfrm>
          <a:custGeom>
            <a:avLst/>
            <a:gdLst>
              <a:gd name="T0" fmla="*/ 2147483646 w 293"/>
              <a:gd name="T1" fmla="*/ 0 h 597"/>
              <a:gd name="T2" fmla="*/ 2147483646 w 293"/>
              <a:gd name="T3" fmla="*/ 2147483646 h 597"/>
              <a:gd name="T4" fmla="*/ 2147483646 w 293"/>
              <a:gd name="T5" fmla="*/ 2147483646 h 597"/>
              <a:gd name="T6" fmla="*/ 2147483646 w 293"/>
              <a:gd name="T7" fmla="*/ 2147483646 h 597"/>
              <a:gd name="T8" fmla="*/ 2147483646 w 293"/>
              <a:gd name="T9" fmla="*/ 2147483646 h 597"/>
              <a:gd name="T10" fmla="*/ 2147483646 w 293"/>
              <a:gd name="T11" fmla="*/ 2147483646 h 597"/>
              <a:gd name="T12" fmla="*/ 2147483646 w 293"/>
              <a:gd name="T13" fmla="*/ 2147483646 h 597"/>
              <a:gd name="T14" fmla="*/ 2147483646 w 293"/>
              <a:gd name="T15" fmla="*/ 2147483646 h 597"/>
              <a:gd name="T16" fmla="*/ 2147483646 w 293"/>
              <a:gd name="T17" fmla="*/ 2147483646 h 597"/>
              <a:gd name="T18" fmla="*/ 2147483646 w 293"/>
              <a:gd name="T19" fmla="*/ 2147483646 h 597"/>
              <a:gd name="T20" fmla="*/ 2147483646 w 293"/>
              <a:gd name="T21" fmla="*/ 2147483646 h 597"/>
              <a:gd name="T22" fmla="*/ 2147483646 w 293"/>
              <a:gd name="T23" fmla="*/ 2147483646 h 597"/>
              <a:gd name="T24" fmla="*/ 2147483646 w 293"/>
              <a:gd name="T25" fmla="*/ 2147483646 h 597"/>
              <a:gd name="T26" fmla="*/ 2147483646 w 293"/>
              <a:gd name="T27" fmla="*/ 2147483646 h 597"/>
              <a:gd name="T28" fmla="*/ 2147483646 w 293"/>
              <a:gd name="T29" fmla="*/ 2147483646 h 597"/>
              <a:gd name="T30" fmla="*/ 2147483646 w 293"/>
              <a:gd name="T31" fmla="*/ 2147483646 h 597"/>
              <a:gd name="T32" fmla="*/ 2147483646 w 293"/>
              <a:gd name="T33" fmla="*/ 2147483646 h 597"/>
              <a:gd name="T34" fmla="*/ 2147483646 w 293"/>
              <a:gd name="T35" fmla="*/ 2147483646 h 597"/>
              <a:gd name="T36" fmla="*/ 2147483646 w 293"/>
              <a:gd name="T37" fmla="*/ 2147483646 h 597"/>
              <a:gd name="T38" fmla="*/ 2147483646 w 293"/>
              <a:gd name="T39" fmla="*/ 2147483646 h 597"/>
              <a:gd name="T40" fmla="*/ 2147483646 w 293"/>
              <a:gd name="T41" fmla="*/ 2147483646 h 597"/>
              <a:gd name="T42" fmla="*/ 2147483646 w 293"/>
              <a:gd name="T43" fmla="*/ 2147483646 h 597"/>
              <a:gd name="T44" fmla="*/ 2147483646 w 293"/>
              <a:gd name="T45" fmla="*/ 2147483646 h 597"/>
              <a:gd name="T46" fmla="*/ 2147483646 w 293"/>
              <a:gd name="T47" fmla="*/ 2147483646 h 597"/>
              <a:gd name="T48" fmla="*/ 2147483646 w 293"/>
              <a:gd name="T49" fmla="*/ 2147483646 h 597"/>
              <a:gd name="T50" fmla="*/ 2147483646 w 293"/>
              <a:gd name="T51" fmla="*/ 2147483646 h 597"/>
              <a:gd name="T52" fmla="*/ 2147483646 w 293"/>
              <a:gd name="T53" fmla="*/ 2147483646 h 597"/>
              <a:gd name="T54" fmla="*/ 2147483646 w 293"/>
              <a:gd name="T55" fmla="*/ 2147483646 h 597"/>
              <a:gd name="T56" fmla="*/ 2147483646 w 293"/>
              <a:gd name="T57" fmla="*/ 2147483646 h 597"/>
              <a:gd name="T58" fmla="*/ 2147483646 w 293"/>
              <a:gd name="T59" fmla="*/ 2147483646 h 597"/>
              <a:gd name="T60" fmla="*/ 2147483646 w 293"/>
              <a:gd name="T61" fmla="*/ 2147483646 h 597"/>
              <a:gd name="T62" fmla="*/ 2147483646 w 293"/>
              <a:gd name="T63" fmla="*/ 2147483646 h 597"/>
              <a:gd name="T64" fmla="*/ 2147483646 w 293"/>
              <a:gd name="T65" fmla="*/ 2147483646 h 597"/>
              <a:gd name="T66" fmla="*/ 2147483646 w 293"/>
              <a:gd name="T67" fmla="*/ 2147483646 h 597"/>
              <a:gd name="T68" fmla="*/ 2147483646 w 293"/>
              <a:gd name="T69" fmla="*/ 2147483646 h 597"/>
              <a:gd name="T70" fmla="*/ 2147483646 w 293"/>
              <a:gd name="T71" fmla="*/ 2147483646 h 597"/>
              <a:gd name="T72" fmla="*/ 2147483646 w 293"/>
              <a:gd name="T73" fmla="*/ 2147483646 h 597"/>
              <a:gd name="T74" fmla="*/ 2147483646 w 293"/>
              <a:gd name="T75" fmla="*/ 2147483646 h 597"/>
              <a:gd name="T76" fmla="*/ 2147483646 w 293"/>
              <a:gd name="T77" fmla="*/ 2147483646 h 597"/>
              <a:gd name="T78" fmla="*/ 2147483646 w 293"/>
              <a:gd name="T79" fmla="*/ 2147483646 h 597"/>
              <a:gd name="T80" fmla="*/ 2147483646 w 293"/>
              <a:gd name="T81" fmla="*/ 2147483646 h 597"/>
              <a:gd name="T82" fmla="*/ 2147483646 w 293"/>
              <a:gd name="T83" fmla="*/ 2147483646 h 597"/>
              <a:gd name="T84" fmla="*/ 2147483646 w 293"/>
              <a:gd name="T85" fmla="*/ 2147483646 h 597"/>
              <a:gd name="T86" fmla="*/ 2147483646 w 293"/>
              <a:gd name="T87" fmla="*/ 2147483646 h 597"/>
              <a:gd name="T88" fmla="*/ 2147483646 w 293"/>
              <a:gd name="T89" fmla="*/ 2147483646 h 597"/>
              <a:gd name="T90" fmla="*/ 2147483646 w 293"/>
              <a:gd name="T91" fmla="*/ 2147483646 h 597"/>
              <a:gd name="T92" fmla="*/ 2147483646 w 293"/>
              <a:gd name="T93" fmla="*/ 2147483646 h 597"/>
              <a:gd name="T94" fmla="*/ 2147483646 w 293"/>
              <a:gd name="T95" fmla="*/ 2147483646 h 597"/>
              <a:gd name="T96" fmla="*/ 2147483646 w 293"/>
              <a:gd name="T97" fmla="*/ 2147483646 h 597"/>
              <a:gd name="T98" fmla="*/ 2147483646 w 293"/>
              <a:gd name="T99" fmla="*/ 2147483646 h 597"/>
              <a:gd name="T100" fmla="*/ 2147483646 w 293"/>
              <a:gd name="T101" fmla="*/ 2147483646 h 597"/>
              <a:gd name="T102" fmla="*/ 2147483646 w 293"/>
              <a:gd name="T103" fmla="*/ 2147483646 h 597"/>
              <a:gd name="T104" fmla="*/ 2147483646 w 293"/>
              <a:gd name="T105" fmla="*/ 2147483646 h 597"/>
              <a:gd name="T106" fmla="*/ 2147483646 w 293"/>
              <a:gd name="T107" fmla="*/ 2147483646 h 597"/>
              <a:gd name="T108" fmla="*/ 2147483646 w 293"/>
              <a:gd name="T109" fmla="*/ 2147483646 h 597"/>
              <a:gd name="T110" fmla="*/ 2147483646 w 293"/>
              <a:gd name="T111" fmla="*/ 2147483646 h 597"/>
              <a:gd name="T112" fmla="*/ 2147483646 w 293"/>
              <a:gd name="T113" fmla="*/ 2147483646 h 597"/>
              <a:gd name="T114" fmla="*/ 2147483646 w 293"/>
              <a:gd name="T115" fmla="*/ 2147483646 h 597"/>
              <a:gd name="T116" fmla="*/ 2147483646 w 293"/>
              <a:gd name="T117" fmla="*/ 2147483646 h 5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3"/>
              <a:gd name="T178" fmla="*/ 0 h 597"/>
              <a:gd name="T179" fmla="*/ 293 w 293"/>
              <a:gd name="T180" fmla="*/ 597 h 5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3" h="597">
                <a:moveTo>
                  <a:pt x="0" y="0"/>
                </a:moveTo>
                <a:lnTo>
                  <a:pt x="12" y="0"/>
                </a:lnTo>
                <a:lnTo>
                  <a:pt x="24" y="0"/>
                </a:lnTo>
                <a:lnTo>
                  <a:pt x="36" y="0"/>
                </a:lnTo>
                <a:lnTo>
                  <a:pt x="42" y="0"/>
                </a:lnTo>
                <a:lnTo>
                  <a:pt x="47" y="0"/>
                </a:lnTo>
                <a:lnTo>
                  <a:pt x="50" y="0"/>
                </a:lnTo>
                <a:lnTo>
                  <a:pt x="56" y="0"/>
                </a:lnTo>
                <a:lnTo>
                  <a:pt x="59" y="12"/>
                </a:lnTo>
                <a:lnTo>
                  <a:pt x="62" y="13"/>
                </a:lnTo>
                <a:lnTo>
                  <a:pt x="66" y="13"/>
                </a:lnTo>
                <a:lnTo>
                  <a:pt x="70" y="14"/>
                </a:lnTo>
                <a:lnTo>
                  <a:pt x="79" y="15"/>
                </a:lnTo>
                <a:lnTo>
                  <a:pt x="84" y="19"/>
                </a:lnTo>
                <a:lnTo>
                  <a:pt x="90" y="26"/>
                </a:lnTo>
                <a:lnTo>
                  <a:pt x="94" y="26"/>
                </a:lnTo>
                <a:lnTo>
                  <a:pt x="101" y="19"/>
                </a:lnTo>
                <a:lnTo>
                  <a:pt x="101" y="15"/>
                </a:lnTo>
                <a:lnTo>
                  <a:pt x="101" y="10"/>
                </a:lnTo>
                <a:lnTo>
                  <a:pt x="101" y="6"/>
                </a:lnTo>
                <a:lnTo>
                  <a:pt x="103" y="1"/>
                </a:lnTo>
                <a:lnTo>
                  <a:pt x="107" y="1"/>
                </a:lnTo>
                <a:lnTo>
                  <a:pt x="109" y="2"/>
                </a:lnTo>
                <a:lnTo>
                  <a:pt x="111" y="3"/>
                </a:lnTo>
                <a:lnTo>
                  <a:pt x="112" y="6"/>
                </a:lnTo>
                <a:lnTo>
                  <a:pt x="113" y="10"/>
                </a:lnTo>
                <a:lnTo>
                  <a:pt x="113" y="12"/>
                </a:lnTo>
                <a:lnTo>
                  <a:pt x="114" y="14"/>
                </a:lnTo>
                <a:lnTo>
                  <a:pt x="121" y="21"/>
                </a:lnTo>
                <a:lnTo>
                  <a:pt x="127" y="19"/>
                </a:lnTo>
                <a:lnTo>
                  <a:pt x="138" y="28"/>
                </a:lnTo>
                <a:lnTo>
                  <a:pt x="147" y="21"/>
                </a:lnTo>
                <a:lnTo>
                  <a:pt x="152" y="18"/>
                </a:lnTo>
                <a:lnTo>
                  <a:pt x="154" y="13"/>
                </a:lnTo>
                <a:lnTo>
                  <a:pt x="161" y="27"/>
                </a:lnTo>
                <a:lnTo>
                  <a:pt x="161" y="28"/>
                </a:lnTo>
                <a:lnTo>
                  <a:pt x="178" y="37"/>
                </a:lnTo>
                <a:lnTo>
                  <a:pt x="189" y="37"/>
                </a:lnTo>
                <a:lnTo>
                  <a:pt x="191" y="38"/>
                </a:lnTo>
                <a:lnTo>
                  <a:pt x="196" y="33"/>
                </a:lnTo>
                <a:lnTo>
                  <a:pt x="198" y="32"/>
                </a:lnTo>
                <a:lnTo>
                  <a:pt x="203" y="32"/>
                </a:lnTo>
                <a:lnTo>
                  <a:pt x="219" y="30"/>
                </a:lnTo>
                <a:lnTo>
                  <a:pt x="225" y="30"/>
                </a:lnTo>
                <a:lnTo>
                  <a:pt x="226" y="30"/>
                </a:lnTo>
                <a:lnTo>
                  <a:pt x="228" y="31"/>
                </a:lnTo>
                <a:lnTo>
                  <a:pt x="231" y="33"/>
                </a:lnTo>
                <a:lnTo>
                  <a:pt x="235" y="40"/>
                </a:lnTo>
                <a:lnTo>
                  <a:pt x="242" y="44"/>
                </a:lnTo>
                <a:lnTo>
                  <a:pt x="244" y="46"/>
                </a:lnTo>
                <a:lnTo>
                  <a:pt x="250" y="45"/>
                </a:lnTo>
                <a:lnTo>
                  <a:pt x="260" y="43"/>
                </a:lnTo>
                <a:lnTo>
                  <a:pt x="265" y="45"/>
                </a:lnTo>
                <a:lnTo>
                  <a:pt x="282" y="38"/>
                </a:lnTo>
                <a:lnTo>
                  <a:pt x="288" y="35"/>
                </a:lnTo>
                <a:lnTo>
                  <a:pt x="289" y="39"/>
                </a:lnTo>
                <a:lnTo>
                  <a:pt x="289" y="46"/>
                </a:lnTo>
                <a:lnTo>
                  <a:pt x="289" y="49"/>
                </a:lnTo>
                <a:lnTo>
                  <a:pt x="289" y="54"/>
                </a:lnTo>
                <a:lnTo>
                  <a:pt x="289" y="61"/>
                </a:lnTo>
                <a:lnTo>
                  <a:pt x="289" y="72"/>
                </a:lnTo>
                <a:lnTo>
                  <a:pt x="289" y="74"/>
                </a:lnTo>
                <a:lnTo>
                  <a:pt x="289" y="82"/>
                </a:lnTo>
                <a:lnTo>
                  <a:pt x="289" y="87"/>
                </a:lnTo>
                <a:lnTo>
                  <a:pt x="289" y="90"/>
                </a:lnTo>
                <a:lnTo>
                  <a:pt x="289" y="91"/>
                </a:lnTo>
                <a:lnTo>
                  <a:pt x="289" y="94"/>
                </a:lnTo>
                <a:lnTo>
                  <a:pt x="289" y="99"/>
                </a:lnTo>
                <a:lnTo>
                  <a:pt x="289" y="106"/>
                </a:lnTo>
                <a:lnTo>
                  <a:pt x="289" y="108"/>
                </a:lnTo>
                <a:lnTo>
                  <a:pt x="289" y="111"/>
                </a:lnTo>
                <a:lnTo>
                  <a:pt x="289" y="114"/>
                </a:lnTo>
                <a:lnTo>
                  <a:pt x="289" y="116"/>
                </a:lnTo>
                <a:lnTo>
                  <a:pt x="289" y="124"/>
                </a:lnTo>
                <a:lnTo>
                  <a:pt x="289" y="125"/>
                </a:lnTo>
                <a:lnTo>
                  <a:pt x="289" y="130"/>
                </a:lnTo>
                <a:lnTo>
                  <a:pt x="289" y="134"/>
                </a:lnTo>
                <a:lnTo>
                  <a:pt x="289" y="137"/>
                </a:lnTo>
                <a:lnTo>
                  <a:pt x="289" y="145"/>
                </a:lnTo>
                <a:lnTo>
                  <a:pt x="289" y="149"/>
                </a:lnTo>
                <a:lnTo>
                  <a:pt x="289" y="156"/>
                </a:lnTo>
                <a:lnTo>
                  <a:pt x="289" y="162"/>
                </a:lnTo>
                <a:lnTo>
                  <a:pt x="289" y="169"/>
                </a:lnTo>
                <a:lnTo>
                  <a:pt x="289" y="173"/>
                </a:lnTo>
                <a:lnTo>
                  <a:pt x="289" y="179"/>
                </a:lnTo>
                <a:lnTo>
                  <a:pt x="289" y="183"/>
                </a:lnTo>
                <a:lnTo>
                  <a:pt x="289" y="185"/>
                </a:lnTo>
                <a:lnTo>
                  <a:pt x="289" y="194"/>
                </a:lnTo>
                <a:lnTo>
                  <a:pt x="289" y="198"/>
                </a:lnTo>
                <a:lnTo>
                  <a:pt x="289" y="203"/>
                </a:lnTo>
                <a:lnTo>
                  <a:pt x="289" y="207"/>
                </a:lnTo>
                <a:lnTo>
                  <a:pt x="289" y="211"/>
                </a:lnTo>
                <a:lnTo>
                  <a:pt x="289" y="214"/>
                </a:lnTo>
                <a:lnTo>
                  <a:pt x="289" y="218"/>
                </a:lnTo>
                <a:lnTo>
                  <a:pt x="289" y="224"/>
                </a:lnTo>
                <a:lnTo>
                  <a:pt x="289" y="226"/>
                </a:lnTo>
                <a:lnTo>
                  <a:pt x="289" y="232"/>
                </a:lnTo>
                <a:lnTo>
                  <a:pt x="289" y="235"/>
                </a:lnTo>
                <a:lnTo>
                  <a:pt x="289" y="237"/>
                </a:lnTo>
                <a:lnTo>
                  <a:pt x="289" y="254"/>
                </a:lnTo>
                <a:lnTo>
                  <a:pt x="289" y="260"/>
                </a:lnTo>
                <a:lnTo>
                  <a:pt x="289" y="264"/>
                </a:lnTo>
                <a:lnTo>
                  <a:pt x="289" y="273"/>
                </a:lnTo>
                <a:lnTo>
                  <a:pt x="289" y="276"/>
                </a:lnTo>
                <a:lnTo>
                  <a:pt x="289" y="286"/>
                </a:lnTo>
                <a:lnTo>
                  <a:pt x="289" y="290"/>
                </a:lnTo>
                <a:lnTo>
                  <a:pt x="289" y="291"/>
                </a:lnTo>
                <a:lnTo>
                  <a:pt x="289" y="298"/>
                </a:lnTo>
                <a:lnTo>
                  <a:pt x="289" y="300"/>
                </a:lnTo>
                <a:lnTo>
                  <a:pt x="289" y="310"/>
                </a:lnTo>
                <a:lnTo>
                  <a:pt x="289" y="318"/>
                </a:lnTo>
                <a:lnTo>
                  <a:pt x="289" y="320"/>
                </a:lnTo>
                <a:lnTo>
                  <a:pt x="289" y="335"/>
                </a:lnTo>
                <a:lnTo>
                  <a:pt x="289" y="338"/>
                </a:lnTo>
                <a:lnTo>
                  <a:pt x="289" y="347"/>
                </a:lnTo>
                <a:lnTo>
                  <a:pt x="289" y="351"/>
                </a:lnTo>
                <a:lnTo>
                  <a:pt x="289" y="361"/>
                </a:lnTo>
                <a:lnTo>
                  <a:pt x="289" y="372"/>
                </a:lnTo>
                <a:lnTo>
                  <a:pt x="289" y="385"/>
                </a:lnTo>
                <a:lnTo>
                  <a:pt x="289" y="394"/>
                </a:lnTo>
                <a:lnTo>
                  <a:pt x="289" y="397"/>
                </a:lnTo>
                <a:lnTo>
                  <a:pt x="289" y="401"/>
                </a:lnTo>
                <a:lnTo>
                  <a:pt x="289" y="407"/>
                </a:lnTo>
                <a:lnTo>
                  <a:pt x="289" y="410"/>
                </a:lnTo>
                <a:lnTo>
                  <a:pt x="289" y="413"/>
                </a:lnTo>
                <a:lnTo>
                  <a:pt x="289" y="418"/>
                </a:lnTo>
                <a:lnTo>
                  <a:pt x="289" y="421"/>
                </a:lnTo>
                <a:lnTo>
                  <a:pt x="289" y="426"/>
                </a:lnTo>
                <a:lnTo>
                  <a:pt x="289" y="433"/>
                </a:lnTo>
                <a:lnTo>
                  <a:pt x="289" y="446"/>
                </a:lnTo>
                <a:lnTo>
                  <a:pt x="292" y="447"/>
                </a:lnTo>
                <a:lnTo>
                  <a:pt x="292" y="454"/>
                </a:lnTo>
                <a:lnTo>
                  <a:pt x="292" y="457"/>
                </a:lnTo>
                <a:lnTo>
                  <a:pt x="292" y="462"/>
                </a:lnTo>
                <a:lnTo>
                  <a:pt x="290" y="472"/>
                </a:lnTo>
                <a:lnTo>
                  <a:pt x="292" y="473"/>
                </a:lnTo>
                <a:lnTo>
                  <a:pt x="292" y="477"/>
                </a:lnTo>
                <a:lnTo>
                  <a:pt x="292" y="479"/>
                </a:lnTo>
                <a:lnTo>
                  <a:pt x="290" y="481"/>
                </a:lnTo>
                <a:lnTo>
                  <a:pt x="290" y="487"/>
                </a:lnTo>
                <a:lnTo>
                  <a:pt x="290" y="496"/>
                </a:lnTo>
                <a:lnTo>
                  <a:pt x="290" y="508"/>
                </a:lnTo>
                <a:lnTo>
                  <a:pt x="290" y="521"/>
                </a:lnTo>
                <a:lnTo>
                  <a:pt x="290" y="526"/>
                </a:lnTo>
                <a:lnTo>
                  <a:pt x="290" y="533"/>
                </a:lnTo>
                <a:lnTo>
                  <a:pt x="290" y="554"/>
                </a:lnTo>
                <a:lnTo>
                  <a:pt x="290" y="571"/>
                </a:lnTo>
                <a:lnTo>
                  <a:pt x="290" y="585"/>
                </a:lnTo>
                <a:lnTo>
                  <a:pt x="290" y="588"/>
                </a:lnTo>
                <a:lnTo>
                  <a:pt x="290" y="590"/>
                </a:lnTo>
                <a:lnTo>
                  <a:pt x="290" y="596"/>
                </a:lnTo>
                <a:lnTo>
                  <a:pt x="287" y="596"/>
                </a:lnTo>
                <a:lnTo>
                  <a:pt x="283" y="596"/>
                </a:lnTo>
                <a:lnTo>
                  <a:pt x="269" y="596"/>
                </a:lnTo>
                <a:lnTo>
                  <a:pt x="267" y="596"/>
                </a:lnTo>
                <a:lnTo>
                  <a:pt x="263" y="596"/>
                </a:lnTo>
                <a:lnTo>
                  <a:pt x="255" y="596"/>
                </a:lnTo>
                <a:lnTo>
                  <a:pt x="251" y="596"/>
                </a:lnTo>
                <a:lnTo>
                  <a:pt x="247" y="596"/>
                </a:lnTo>
                <a:lnTo>
                  <a:pt x="243" y="596"/>
                </a:lnTo>
                <a:lnTo>
                  <a:pt x="231" y="596"/>
                </a:lnTo>
                <a:lnTo>
                  <a:pt x="228" y="596"/>
                </a:lnTo>
                <a:lnTo>
                  <a:pt x="219" y="596"/>
                </a:lnTo>
                <a:lnTo>
                  <a:pt x="207" y="596"/>
                </a:lnTo>
                <a:lnTo>
                  <a:pt x="201" y="596"/>
                </a:lnTo>
                <a:lnTo>
                  <a:pt x="196" y="596"/>
                </a:lnTo>
                <a:lnTo>
                  <a:pt x="187" y="596"/>
                </a:lnTo>
                <a:lnTo>
                  <a:pt x="184" y="596"/>
                </a:lnTo>
                <a:lnTo>
                  <a:pt x="175" y="596"/>
                </a:lnTo>
                <a:lnTo>
                  <a:pt x="171" y="596"/>
                </a:lnTo>
                <a:lnTo>
                  <a:pt x="159" y="596"/>
                </a:lnTo>
                <a:lnTo>
                  <a:pt x="157" y="596"/>
                </a:lnTo>
                <a:lnTo>
                  <a:pt x="147" y="596"/>
                </a:lnTo>
                <a:lnTo>
                  <a:pt x="142" y="596"/>
                </a:lnTo>
                <a:lnTo>
                  <a:pt x="134" y="596"/>
                </a:lnTo>
                <a:lnTo>
                  <a:pt x="132" y="596"/>
                </a:lnTo>
                <a:lnTo>
                  <a:pt x="125" y="596"/>
                </a:lnTo>
                <a:lnTo>
                  <a:pt x="124" y="596"/>
                </a:lnTo>
                <a:lnTo>
                  <a:pt x="116" y="596"/>
                </a:lnTo>
                <a:lnTo>
                  <a:pt x="111" y="596"/>
                </a:lnTo>
                <a:lnTo>
                  <a:pt x="107" y="596"/>
                </a:lnTo>
                <a:lnTo>
                  <a:pt x="104" y="596"/>
                </a:lnTo>
                <a:lnTo>
                  <a:pt x="101" y="596"/>
                </a:lnTo>
                <a:lnTo>
                  <a:pt x="100" y="596"/>
                </a:lnTo>
                <a:lnTo>
                  <a:pt x="94" y="596"/>
                </a:lnTo>
                <a:lnTo>
                  <a:pt x="88" y="596"/>
                </a:lnTo>
                <a:lnTo>
                  <a:pt x="77" y="596"/>
                </a:lnTo>
                <a:lnTo>
                  <a:pt x="76" y="596"/>
                </a:lnTo>
                <a:lnTo>
                  <a:pt x="73" y="596"/>
                </a:lnTo>
                <a:lnTo>
                  <a:pt x="68" y="596"/>
                </a:lnTo>
                <a:lnTo>
                  <a:pt x="65" y="596"/>
                </a:lnTo>
                <a:lnTo>
                  <a:pt x="59" y="596"/>
                </a:lnTo>
                <a:lnTo>
                  <a:pt x="52" y="596"/>
                </a:lnTo>
                <a:lnTo>
                  <a:pt x="44" y="596"/>
                </a:lnTo>
                <a:lnTo>
                  <a:pt x="40" y="596"/>
                </a:lnTo>
                <a:lnTo>
                  <a:pt x="34" y="596"/>
                </a:lnTo>
                <a:lnTo>
                  <a:pt x="28" y="596"/>
                </a:lnTo>
                <a:lnTo>
                  <a:pt x="25" y="596"/>
                </a:lnTo>
                <a:lnTo>
                  <a:pt x="19" y="596"/>
                </a:lnTo>
                <a:lnTo>
                  <a:pt x="16" y="596"/>
                </a:lnTo>
                <a:lnTo>
                  <a:pt x="13" y="596"/>
                </a:lnTo>
                <a:lnTo>
                  <a:pt x="4" y="596"/>
                </a:lnTo>
                <a:lnTo>
                  <a:pt x="4" y="588"/>
                </a:lnTo>
                <a:lnTo>
                  <a:pt x="4" y="583"/>
                </a:lnTo>
                <a:lnTo>
                  <a:pt x="4" y="571"/>
                </a:lnTo>
                <a:lnTo>
                  <a:pt x="4" y="563"/>
                </a:lnTo>
                <a:lnTo>
                  <a:pt x="4" y="558"/>
                </a:lnTo>
                <a:lnTo>
                  <a:pt x="4" y="552"/>
                </a:lnTo>
                <a:lnTo>
                  <a:pt x="4" y="550"/>
                </a:lnTo>
                <a:lnTo>
                  <a:pt x="4" y="547"/>
                </a:lnTo>
                <a:lnTo>
                  <a:pt x="4" y="541"/>
                </a:lnTo>
                <a:lnTo>
                  <a:pt x="4" y="540"/>
                </a:lnTo>
                <a:lnTo>
                  <a:pt x="4" y="537"/>
                </a:lnTo>
                <a:lnTo>
                  <a:pt x="4" y="534"/>
                </a:lnTo>
                <a:lnTo>
                  <a:pt x="4" y="530"/>
                </a:lnTo>
                <a:lnTo>
                  <a:pt x="4" y="521"/>
                </a:lnTo>
                <a:lnTo>
                  <a:pt x="4" y="512"/>
                </a:lnTo>
                <a:lnTo>
                  <a:pt x="4" y="508"/>
                </a:lnTo>
                <a:lnTo>
                  <a:pt x="4" y="497"/>
                </a:lnTo>
                <a:lnTo>
                  <a:pt x="4" y="483"/>
                </a:lnTo>
                <a:lnTo>
                  <a:pt x="4" y="471"/>
                </a:lnTo>
                <a:lnTo>
                  <a:pt x="4" y="464"/>
                </a:lnTo>
                <a:lnTo>
                  <a:pt x="4" y="462"/>
                </a:lnTo>
                <a:lnTo>
                  <a:pt x="4" y="460"/>
                </a:lnTo>
                <a:lnTo>
                  <a:pt x="4" y="447"/>
                </a:lnTo>
                <a:lnTo>
                  <a:pt x="2" y="446"/>
                </a:lnTo>
                <a:lnTo>
                  <a:pt x="2" y="440"/>
                </a:lnTo>
                <a:lnTo>
                  <a:pt x="2" y="439"/>
                </a:lnTo>
                <a:lnTo>
                  <a:pt x="2" y="429"/>
                </a:lnTo>
                <a:lnTo>
                  <a:pt x="2" y="421"/>
                </a:lnTo>
                <a:lnTo>
                  <a:pt x="2" y="416"/>
                </a:lnTo>
                <a:lnTo>
                  <a:pt x="2" y="407"/>
                </a:lnTo>
                <a:lnTo>
                  <a:pt x="2" y="401"/>
                </a:lnTo>
                <a:lnTo>
                  <a:pt x="2" y="397"/>
                </a:lnTo>
                <a:lnTo>
                  <a:pt x="2" y="395"/>
                </a:lnTo>
                <a:lnTo>
                  <a:pt x="2" y="390"/>
                </a:lnTo>
                <a:lnTo>
                  <a:pt x="2" y="387"/>
                </a:lnTo>
                <a:lnTo>
                  <a:pt x="2" y="385"/>
                </a:lnTo>
                <a:lnTo>
                  <a:pt x="2" y="381"/>
                </a:lnTo>
                <a:lnTo>
                  <a:pt x="2" y="378"/>
                </a:lnTo>
                <a:lnTo>
                  <a:pt x="2" y="377"/>
                </a:lnTo>
                <a:lnTo>
                  <a:pt x="2" y="372"/>
                </a:lnTo>
                <a:lnTo>
                  <a:pt x="2" y="370"/>
                </a:lnTo>
                <a:lnTo>
                  <a:pt x="2" y="363"/>
                </a:lnTo>
                <a:lnTo>
                  <a:pt x="2" y="361"/>
                </a:lnTo>
                <a:lnTo>
                  <a:pt x="2" y="348"/>
                </a:lnTo>
                <a:lnTo>
                  <a:pt x="2" y="346"/>
                </a:lnTo>
                <a:lnTo>
                  <a:pt x="2" y="343"/>
                </a:lnTo>
                <a:lnTo>
                  <a:pt x="2" y="338"/>
                </a:lnTo>
                <a:lnTo>
                  <a:pt x="2" y="336"/>
                </a:lnTo>
                <a:lnTo>
                  <a:pt x="2" y="331"/>
                </a:lnTo>
                <a:lnTo>
                  <a:pt x="2" y="326"/>
                </a:lnTo>
                <a:lnTo>
                  <a:pt x="2" y="322"/>
                </a:lnTo>
                <a:lnTo>
                  <a:pt x="2" y="316"/>
                </a:lnTo>
                <a:lnTo>
                  <a:pt x="2" y="314"/>
                </a:lnTo>
                <a:lnTo>
                  <a:pt x="2" y="311"/>
                </a:lnTo>
                <a:lnTo>
                  <a:pt x="2" y="298"/>
                </a:lnTo>
                <a:lnTo>
                  <a:pt x="2" y="295"/>
                </a:lnTo>
                <a:lnTo>
                  <a:pt x="2" y="286"/>
                </a:lnTo>
                <a:lnTo>
                  <a:pt x="2" y="285"/>
                </a:lnTo>
                <a:lnTo>
                  <a:pt x="2" y="274"/>
                </a:lnTo>
                <a:lnTo>
                  <a:pt x="2" y="268"/>
                </a:lnTo>
                <a:lnTo>
                  <a:pt x="2" y="264"/>
                </a:lnTo>
                <a:lnTo>
                  <a:pt x="2" y="261"/>
                </a:lnTo>
                <a:lnTo>
                  <a:pt x="2" y="257"/>
                </a:lnTo>
                <a:lnTo>
                  <a:pt x="2" y="256"/>
                </a:lnTo>
                <a:lnTo>
                  <a:pt x="2" y="253"/>
                </a:lnTo>
                <a:lnTo>
                  <a:pt x="2" y="250"/>
                </a:lnTo>
                <a:lnTo>
                  <a:pt x="2" y="249"/>
                </a:lnTo>
                <a:lnTo>
                  <a:pt x="3" y="247"/>
                </a:lnTo>
                <a:lnTo>
                  <a:pt x="3" y="239"/>
                </a:lnTo>
                <a:lnTo>
                  <a:pt x="3" y="235"/>
                </a:lnTo>
                <a:lnTo>
                  <a:pt x="3" y="224"/>
                </a:lnTo>
                <a:lnTo>
                  <a:pt x="3" y="211"/>
                </a:lnTo>
                <a:lnTo>
                  <a:pt x="3" y="199"/>
                </a:lnTo>
                <a:lnTo>
                  <a:pt x="3" y="173"/>
                </a:lnTo>
                <a:lnTo>
                  <a:pt x="3" y="171"/>
                </a:lnTo>
                <a:lnTo>
                  <a:pt x="3" y="162"/>
                </a:lnTo>
                <a:lnTo>
                  <a:pt x="3" y="156"/>
                </a:lnTo>
                <a:lnTo>
                  <a:pt x="3" y="149"/>
                </a:lnTo>
                <a:lnTo>
                  <a:pt x="1" y="149"/>
                </a:lnTo>
                <a:lnTo>
                  <a:pt x="1" y="137"/>
                </a:lnTo>
                <a:lnTo>
                  <a:pt x="1" y="124"/>
                </a:lnTo>
                <a:lnTo>
                  <a:pt x="1" y="111"/>
                </a:lnTo>
                <a:lnTo>
                  <a:pt x="1" y="108"/>
                </a:lnTo>
                <a:lnTo>
                  <a:pt x="1" y="99"/>
                </a:lnTo>
                <a:lnTo>
                  <a:pt x="1" y="98"/>
                </a:lnTo>
                <a:lnTo>
                  <a:pt x="1" y="87"/>
                </a:lnTo>
                <a:lnTo>
                  <a:pt x="1" y="84"/>
                </a:lnTo>
                <a:lnTo>
                  <a:pt x="1" y="80"/>
                </a:lnTo>
                <a:lnTo>
                  <a:pt x="1" y="78"/>
                </a:lnTo>
                <a:lnTo>
                  <a:pt x="1" y="62"/>
                </a:lnTo>
                <a:lnTo>
                  <a:pt x="1" y="49"/>
                </a:lnTo>
                <a:lnTo>
                  <a:pt x="1" y="38"/>
                </a:lnTo>
                <a:lnTo>
                  <a:pt x="1" y="30"/>
                </a:lnTo>
                <a:lnTo>
                  <a:pt x="1" y="26"/>
                </a:lnTo>
                <a:lnTo>
                  <a:pt x="0" y="12"/>
                </a:lnTo>
                <a:lnTo>
                  <a:pt x="0" y="0"/>
                </a:lnTo>
              </a:path>
            </a:pathLst>
          </a:custGeom>
          <a:noFill/>
          <a:ln w="28575" cap="rnd">
            <a:solidFill>
              <a:srgbClr val="000000"/>
            </a:solidFill>
            <a:round/>
            <a:headEnd/>
            <a:tailEnd/>
          </a:ln>
        </p:spPr>
        <p:txBody>
          <a:bodyPr/>
          <a:lstStyle/>
          <a:p>
            <a:endParaRPr lang="en-US"/>
          </a:p>
        </p:txBody>
      </p:sp>
      <p:sp>
        <p:nvSpPr>
          <p:cNvPr id="3101" name="Freeform 205"/>
          <p:cNvSpPr>
            <a:spLocks/>
          </p:cNvSpPr>
          <p:nvPr/>
        </p:nvSpPr>
        <p:spPr bwMode="auto">
          <a:xfrm>
            <a:off x="7029450" y="3400425"/>
            <a:ext cx="520700" cy="534988"/>
          </a:xfrm>
          <a:custGeom>
            <a:avLst/>
            <a:gdLst>
              <a:gd name="T0" fmla="*/ 2147483646 w 361"/>
              <a:gd name="T1" fmla="*/ 2147483646 h 382"/>
              <a:gd name="T2" fmla="*/ 2147483646 w 361"/>
              <a:gd name="T3" fmla="*/ 2147483646 h 382"/>
              <a:gd name="T4" fmla="*/ 2147483646 w 361"/>
              <a:gd name="T5" fmla="*/ 2147483646 h 382"/>
              <a:gd name="T6" fmla="*/ 2147483646 w 361"/>
              <a:gd name="T7" fmla="*/ 2147483646 h 382"/>
              <a:gd name="T8" fmla="*/ 2147483646 w 361"/>
              <a:gd name="T9" fmla="*/ 2147483646 h 382"/>
              <a:gd name="T10" fmla="*/ 2147483646 w 361"/>
              <a:gd name="T11" fmla="*/ 2147483646 h 382"/>
              <a:gd name="T12" fmla="*/ 2147483646 w 361"/>
              <a:gd name="T13" fmla="*/ 2147483646 h 382"/>
              <a:gd name="T14" fmla="*/ 2147483646 w 361"/>
              <a:gd name="T15" fmla="*/ 2147483646 h 382"/>
              <a:gd name="T16" fmla="*/ 2147483646 w 361"/>
              <a:gd name="T17" fmla="*/ 2147483646 h 382"/>
              <a:gd name="T18" fmla="*/ 2147483646 w 361"/>
              <a:gd name="T19" fmla="*/ 2147483646 h 382"/>
              <a:gd name="T20" fmla="*/ 2147483646 w 361"/>
              <a:gd name="T21" fmla="*/ 2147483646 h 382"/>
              <a:gd name="T22" fmla="*/ 2147483646 w 361"/>
              <a:gd name="T23" fmla="*/ 2147483646 h 382"/>
              <a:gd name="T24" fmla="*/ 2147483646 w 361"/>
              <a:gd name="T25" fmla="*/ 2147483646 h 382"/>
              <a:gd name="T26" fmla="*/ 2147483646 w 361"/>
              <a:gd name="T27" fmla="*/ 2147483646 h 382"/>
              <a:gd name="T28" fmla="*/ 2147483646 w 361"/>
              <a:gd name="T29" fmla="*/ 2147483646 h 382"/>
              <a:gd name="T30" fmla="*/ 2147483646 w 361"/>
              <a:gd name="T31" fmla="*/ 2147483646 h 382"/>
              <a:gd name="T32" fmla="*/ 2147483646 w 361"/>
              <a:gd name="T33" fmla="*/ 2147483646 h 382"/>
              <a:gd name="T34" fmla="*/ 2147483646 w 361"/>
              <a:gd name="T35" fmla="*/ 2147483646 h 382"/>
              <a:gd name="T36" fmla="*/ 2147483646 w 361"/>
              <a:gd name="T37" fmla="*/ 0 h 382"/>
              <a:gd name="T38" fmla="*/ 2147483646 w 361"/>
              <a:gd name="T39" fmla="*/ 2147483646 h 382"/>
              <a:gd name="T40" fmla="*/ 2147483646 w 361"/>
              <a:gd name="T41" fmla="*/ 2147483646 h 382"/>
              <a:gd name="T42" fmla="*/ 2147483646 w 361"/>
              <a:gd name="T43" fmla="*/ 2147483646 h 382"/>
              <a:gd name="T44" fmla="*/ 2147483646 w 361"/>
              <a:gd name="T45" fmla="*/ 2147483646 h 382"/>
              <a:gd name="T46" fmla="*/ 2147483646 w 361"/>
              <a:gd name="T47" fmla="*/ 2147483646 h 382"/>
              <a:gd name="T48" fmla="*/ 2147483646 w 361"/>
              <a:gd name="T49" fmla="*/ 2147483646 h 382"/>
              <a:gd name="T50" fmla="*/ 2147483646 w 361"/>
              <a:gd name="T51" fmla="*/ 2147483646 h 382"/>
              <a:gd name="T52" fmla="*/ 2147483646 w 361"/>
              <a:gd name="T53" fmla="*/ 2147483646 h 382"/>
              <a:gd name="T54" fmla="*/ 2147483646 w 361"/>
              <a:gd name="T55" fmla="*/ 2147483646 h 382"/>
              <a:gd name="T56" fmla="*/ 2147483646 w 361"/>
              <a:gd name="T57" fmla="*/ 2147483646 h 382"/>
              <a:gd name="T58" fmla="*/ 2147483646 w 361"/>
              <a:gd name="T59" fmla="*/ 2147483646 h 382"/>
              <a:gd name="T60" fmla="*/ 2147483646 w 361"/>
              <a:gd name="T61" fmla="*/ 2147483646 h 382"/>
              <a:gd name="T62" fmla="*/ 2147483646 w 361"/>
              <a:gd name="T63" fmla="*/ 2147483646 h 382"/>
              <a:gd name="T64" fmla="*/ 2147483646 w 361"/>
              <a:gd name="T65" fmla="*/ 2147483646 h 382"/>
              <a:gd name="T66" fmla="*/ 2147483646 w 361"/>
              <a:gd name="T67" fmla="*/ 2147483646 h 382"/>
              <a:gd name="T68" fmla="*/ 2147483646 w 361"/>
              <a:gd name="T69" fmla="*/ 2147483646 h 382"/>
              <a:gd name="T70" fmla="*/ 2147483646 w 361"/>
              <a:gd name="T71" fmla="*/ 2147483646 h 382"/>
              <a:gd name="T72" fmla="*/ 2147483646 w 361"/>
              <a:gd name="T73" fmla="*/ 2147483646 h 382"/>
              <a:gd name="T74" fmla="*/ 2147483646 w 361"/>
              <a:gd name="T75" fmla="*/ 2147483646 h 382"/>
              <a:gd name="T76" fmla="*/ 2147483646 w 361"/>
              <a:gd name="T77" fmla="*/ 2147483646 h 382"/>
              <a:gd name="T78" fmla="*/ 2147483646 w 361"/>
              <a:gd name="T79" fmla="*/ 2147483646 h 382"/>
              <a:gd name="T80" fmla="*/ 2147483646 w 361"/>
              <a:gd name="T81" fmla="*/ 2147483646 h 382"/>
              <a:gd name="T82" fmla="*/ 2147483646 w 361"/>
              <a:gd name="T83" fmla="*/ 2147483646 h 382"/>
              <a:gd name="T84" fmla="*/ 2147483646 w 361"/>
              <a:gd name="T85" fmla="*/ 2147483646 h 382"/>
              <a:gd name="T86" fmla="*/ 2147483646 w 361"/>
              <a:gd name="T87" fmla="*/ 2147483646 h 382"/>
              <a:gd name="T88" fmla="*/ 2147483646 w 361"/>
              <a:gd name="T89" fmla="*/ 2147483646 h 382"/>
              <a:gd name="T90" fmla="*/ 2147483646 w 361"/>
              <a:gd name="T91" fmla="*/ 2147483646 h 382"/>
              <a:gd name="T92" fmla="*/ 2147483646 w 361"/>
              <a:gd name="T93" fmla="*/ 2147483646 h 382"/>
              <a:gd name="T94" fmla="*/ 2147483646 w 361"/>
              <a:gd name="T95" fmla="*/ 2147483646 h 382"/>
              <a:gd name="T96" fmla="*/ 2147483646 w 361"/>
              <a:gd name="T97" fmla="*/ 2147483646 h 382"/>
              <a:gd name="T98" fmla="*/ 2147483646 w 361"/>
              <a:gd name="T99" fmla="*/ 2147483646 h 382"/>
              <a:gd name="T100" fmla="*/ 2147483646 w 361"/>
              <a:gd name="T101" fmla="*/ 2147483646 h 382"/>
              <a:gd name="T102" fmla="*/ 2147483646 w 361"/>
              <a:gd name="T103" fmla="*/ 2147483646 h 3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1"/>
              <a:gd name="T157" fmla="*/ 0 h 382"/>
              <a:gd name="T158" fmla="*/ 361 w 361"/>
              <a:gd name="T159" fmla="*/ 382 h 3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1" h="382">
                <a:moveTo>
                  <a:pt x="1" y="1"/>
                </a:moveTo>
                <a:lnTo>
                  <a:pt x="13" y="1"/>
                </a:lnTo>
                <a:lnTo>
                  <a:pt x="15" y="1"/>
                </a:lnTo>
                <a:lnTo>
                  <a:pt x="25" y="1"/>
                </a:lnTo>
                <a:lnTo>
                  <a:pt x="26" y="1"/>
                </a:lnTo>
                <a:lnTo>
                  <a:pt x="37" y="1"/>
                </a:lnTo>
                <a:lnTo>
                  <a:pt x="48" y="1"/>
                </a:lnTo>
                <a:lnTo>
                  <a:pt x="53" y="1"/>
                </a:lnTo>
                <a:lnTo>
                  <a:pt x="54" y="1"/>
                </a:lnTo>
                <a:lnTo>
                  <a:pt x="58" y="1"/>
                </a:lnTo>
                <a:lnTo>
                  <a:pt x="60" y="1"/>
                </a:lnTo>
                <a:lnTo>
                  <a:pt x="66" y="1"/>
                </a:lnTo>
                <a:lnTo>
                  <a:pt x="69" y="1"/>
                </a:lnTo>
                <a:lnTo>
                  <a:pt x="72" y="1"/>
                </a:lnTo>
                <a:lnTo>
                  <a:pt x="74" y="1"/>
                </a:lnTo>
                <a:lnTo>
                  <a:pt x="76" y="1"/>
                </a:lnTo>
                <a:lnTo>
                  <a:pt x="80" y="1"/>
                </a:lnTo>
                <a:lnTo>
                  <a:pt x="82" y="1"/>
                </a:lnTo>
                <a:lnTo>
                  <a:pt x="84" y="1"/>
                </a:lnTo>
                <a:lnTo>
                  <a:pt x="86" y="1"/>
                </a:lnTo>
                <a:lnTo>
                  <a:pt x="87" y="1"/>
                </a:lnTo>
                <a:lnTo>
                  <a:pt x="91" y="1"/>
                </a:lnTo>
                <a:lnTo>
                  <a:pt x="92" y="1"/>
                </a:lnTo>
                <a:lnTo>
                  <a:pt x="96" y="1"/>
                </a:lnTo>
                <a:lnTo>
                  <a:pt x="98" y="1"/>
                </a:lnTo>
                <a:lnTo>
                  <a:pt x="100" y="1"/>
                </a:lnTo>
                <a:lnTo>
                  <a:pt x="102" y="1"/>
                </a:lnTo>
                <a:lnTo>
                  <a:pt x="104" y="1"/>
                </a:lnTo>
                <a:lnTo>
                  <a:pt x="107" y="1"/>
                </a:lnTo>
                <a:lnTo>
                  <a:pt x="114" y="1"/>
                </a:lnTo>
                <a:lnTo>
                  <a:pt x="118" y="1"/>
                </a:lnTo>
                <a:lnTo>
                  <a:pt x="119" y="1"/>
                </a:lnTo>
                <a:lnTo>
                  <a:pt x="124" y="1"/>
                </a:lnTo>
                <a:lnTo>
                  <a:pt x="127" y="1"/>
                </a:lnTo>
                <a:lnTo>
                  <a:pt x="131" y="1"/>
                </a:lnTo>
                <a:lnTo>
                  <a:pt x="136" y="1"/>
                </a:lnTo>
                <a:lnTo>
                  <a:pt x="140" y="1"/>
                </a:lnTo>
                <a:lnTo>
                  <a:pt x="142" y="1"/>
                </a:lnTo>
                <a:lnTo>
                  <a:pt x="144" y="1"/>
                </a:lnTo>
                <a:lnTo>
                  <a:pt x="150" y="1"/>
                </a:lnTo>
                <a:lnTo>
                  <a:pt x="156" y="1"/>
                </a:lnTo>
                <a:lnTo>
                  <a:pt x="159" y="1"/>
                </a:lnTo>
                <a:lnTo>
                  <a:pt x="160" y="1"/>
                </a:lnTo>
                <a:lnTo>
                  <a:pt x="164" y="1"/>
                </a:lnTo>
                <a:lnTo>
                  <a:pt x="166" y="1"/>
                </a:lnTo>
                <a:lnTo>
                  <a:pt x="169" y="1"/>
                </a:lnTo>
                <a:lnTo>
                  <a:pt x="175" y="1"/>
                </a:lnTo>
                <a:lnTo>
                  <a:pt x="177" y="1"/>
                </a:lnTo>
                <a:lnTo>
                  <a:pt x="180" y="1"/>
                </a:lnTo>
                <a:lnTo>
                  <a:pt x="192" y="1"/>
                </a:lnTo>
                <a:lnTo>
                  <a:pt x="196" y="1"/>
                </a:lnTo>
                <a:lnTo>
                  <a:pt x="197" y="1"/>
                </a:lnTo>
                <a:lnTo>
                  <a:pt x="200" y="1"/>
                </a:lnTo>
                <a:lnTo>
                  <a:pt x="203" y="1"/>
                </a:lnTo>
                <a:lnTo>
                  <a:pt x="205" y="1"/>
                </a:lnTo>
                <a:lnTo>
                  <a:pt x="208" y="1"/>
                </a:lnTo>
                <a:lnTo>
                  <a:pt x="210" y="1"/>
                </a:lnTo>
                <a:lnTo>
                  <a:pt x="212" y="1"/>
                </a:lnTo>
                <a:lnTo>
                  <a:pt x="217" y="0"/>
                </a:lnTo>
                <a:lnTo>
                  <a:pt x="228" y="1"/>
                </a:lnTo>
                <a:lnTo>
                  <a:pt x="230" y="1"/>
                </a:lnTo>
                <a:lnTo>
                  <a:pt x="232" y="1"/>
                </a:lnTo>
                <a:lnTo>
                  <a:pt x="235" y="1"/>
                </a:lnTo>
                <a:lnTo>
                  <a:pt x="240" y="1"/>
                </a:lnTo>
                <a:lnTo>
                  <a:pt x="244" y="1"/>
                </a:lnTo>
                <a:lnTo>
                  <a:pt x="251" y="1"/>
                </a:lnTo>
                <a:lnTo>
                  <a:pt x="255" y="1"/>
                </a:lnTo>
                <a:lnTo>
                  <a:pt x="260" y="1"/>
                </a:lnTo>
                <a:lnTo>
                  <a:pt x="261" y="1"/>
                </a:lnTo>
                <a:lnTo>
                  <a:pt x="263" y="1"/>
                </a:lnTo>
                <a:lnTo>
                  <a:pt x="264" y="1"/>
                </a:lnTo>
                <a:lnTo>
                  <a:pt x="273" y="1"/>
                </a:lnTo>
                <a:lnTo>
                  <a:pt x="275" y="1"/>
                </a:lnTo>
                <a:lnTo>
                  <a:pt x="278" y="0"/>
                </a:lnTo>
                <a:lnTo>
                  <a:pt x="284" y="0"/>
                </a:lnTo>
                <a:lnTo>
                  <a:pt x="287" y="0"/>
                </a:lnTo>
                <a:lnTo>
                  <a:pt x="291" y="0"/>
                </a:lnTo>
                <a:lnTo>
                  <a:pt x="299" y="1"/>
                </a:lnTo>
                <a:lnTo>
                  <a:pt x="302" y="1"/>
                </a:lnTo>
                <a:lnTo>
                  <a:pt x="311" y="1"/>
                </a:lnTo>
                <a:lnTo>
                  <a:pt x="313" y="1"/>
                </a:lnTo>
                <a:lnTo>
                  <a:pt x="316" y="1"/>
                </a:lnTo>
                <a:lnTo>
                  <a:pt x="322" y="1"/>
                </a:lnTo>
                <a:lnTo>
                  <a:pt x="328" y="1"/>
                </a:lnTo>
                <a:lnTo>
                  <a:pt x="331" y="1"/>
                </a:lnTo>
                <a:lnTo>
                  <a:pt x="334" y="1"/>
                </a:lnTo>
                <a:lnTo>
                  <a:pt x="338" y="1"/>
                </a:lnTo>
                <a:lnTo>
                  <a:pt x="343" y="1"/>
                </a:lnTo>
                <a:lnTo>
                  <a:pt x="345" y="1"/>
                </a:lnTo>
                <a:lnTo>
                  <a:pt x="360" y="0"/>
                </a:lnTo>
                <a:lnTo>
                  <a:pt x="360" y="2"/>
                </a:lnTo>
                <a:lnTo>
                  <a:pt x="360" y="7"/>
                </a:lnTo>
                <a:lnTo>
                  <a:pt x="360" y="10"/>
                </a:lnTo>
                <a:lnTo>
                  <a:pt x="360" y="13"/>
                </a:lnTo>
                <a:lnTo>
                  <a:pt x="360" y="19"/>
                </a:lnTo>
                <a:lnTo>
                  <a:pt x="360" y="26"/>
                </a:lnTo>
                <a:lnTo>
                  <a:pt x="360" y="31"/>
                </a:lnTo>
                <a:lnTo>
                  <a:pt x="360" y="35"/>
                </a:lnTo>
                <a:lnTo>
                  <a:pt x="360" y="38"/>
                </a:lnTo>
                <a:lnTo>
                  <a:pt x="360" y="52"/>
                </a:lnTo>
                <a:lnTo>
                  <a:pt x="360" y="63"/>
                </a:lnTo>
                <a:lnTo>
                  <a:pt x="360" y="73"/>
                </a:lnTo>
                <a:lnTo>
                  <a:pt x="360" y="75"/>
                </a:lnTo>
                <a:lnTo>
                  <a:pt x="360" y="84"/>
                </a:lnTo>
                <a:lnTo>
                  <a:pt x="360" y="88"/>
                </a:lnTo>
                <a:lnTo>
                  <a:pt x="360" y="110"/>
                </a:lnTo>
                <a:lnTo>
                  <a:pt x="360" y="118"/>
                </a:lnTo>
                <a:lnTo>
                  <a:pt x="360" y="124"/>
                </a:lnTo>
                <a:lnTo>
                  <a:pt x="360" y="128"/>
                </a:lnTo>
                <a:lnTo>
                  <a:pt x="360" y="130"/>
                </a:lnTo>
                <a:lnTo>
                  <a:pt x="360" y="136"/>
                </a:lnTo>
                <a:lnTo>
                  <a:pt x="360" y="149"/>
                </a:lnTo>
                <a:lnTo>
                  <a:pt x="358" y="158"/>
                </a:lnTo>
                <a:lnTo>
                  <a:pt x="358" y="160"/>
                </a:lnTo>
                <a:lnTo>
                  <a:pt x="360" y="170"/>
                </a:lnTo>
                <a:lnTo>
                  <a:pt x="360" y="172"/>
                </a:lnTo>
                <a:lnTo>
                  <a:pt x="360" y="192"/>
                </a:lnTo>
                <a:lnTo>
                  <a:pt x="358" y="198"/>
                </a:lnTo>
                <a:lnTo>
                  <a:pt x="358" y="204"/>
                </a:lnTo>
                <a:lnTo>
                  <a:pt x="358" y="211"/>
                </a:lnTo>
                <a:lnTo>
                  <a:pt x="358" y="215"/>
                </a:lnTo>
                <a:lnTo>
                  <a:pt x="360" y="218"/>
                </a:lnTo>
                <a:lnTo>
                  <a:pt x="360" y="223"/>
                </a:lnTo>
                <a:lnTo>
                  <a:pt x="360" y="226"/>
                </a:lnTo>
                <a:lnTo>
                  <a:pt x="360" y="231"/>
                </a:lnTo>
                <a:lnTo>
                  <a:pt x="360" y="235"/>
                </a:lnTo>
                <a:lnTo>
                  <a:pt x="358" y="239"/>
                </a:lnTo>
                <a:lnTo>
                  <a:pt x="360" y="240"/>
                </a:lnTo>
                <a:lnTo>
                  <a:pt x="360" y="247"/>
                </a:lnTo>
                <a:lnTo>
                  <a:pt x="360" y="260"/>
                </a:lnTo>
                <a:lnTo>
                  <a:pt x="360" y="273"/>
                </a:lnTo>
                <a:lnTo>
                  <a:pt x="360" y="286"/>
                </a:lnTo>
                <a:lnTo>
                  <a:pt x="360" y="297"/>
                </a:lnTo>
                <a:lnTo>
                  <a:pt x="360" y="299"/>
                </a:lnTo>
                <a:lnTo>
                  <a:pt x="360" y="309"/>
                </a:lnTo>
                <a:lnTo>
                  <a:pt x="360" y="319"/>
                </a:lnTo>
                <a:lnTo>
                  <a:pt x="360" y="322"/>
                </a:lnTo>
                <a:lnTo>
                  <a:pt x="360" y="326"/>
                </a:lnTo>
                <a:lnTo>
                  <a:pt x="360" y="333"/>
                </a:lnTo>
                <a:lnTo>
                  <a:pt x="360" y="341"/>
                </a:lnTo>
                <a:lnTo>
                  <a:pt x="360" y="343"/>
                </a:lnTo>
                <a:lnTo>
                  <a:pt x="360" y="347"/>
                </a:lnTo>
                <a:lnTo>
                  <a:pt x="360" y="360"/>
                </a:lnTo>
                <a:lnTo>
                  <a:pt x="360" y="370"/>
                </a:lnTo>
                <a:lnTo>
                  <a:pt x="358" y="381"/>
                </a:lnTo>
                <a:lnTo>
                  <a:pt x="307" y="368"/>
                </a:lnTo>
                <a:lnTo>
                  <a:pt x="293" y="369"/>
                </a:lnTo>
                <a:lnTo>
                  <a:pt x="288" y="365"/>
                </a:lnTo>
                <a:lnTo>
                  <a:pt x="286" y="366"/>
                </a:lnTo>
                <a:lnTo>
                  <a:pt x="280" y="369"/>
                </a:lnTo>
                <a:lnTo>
                  <a:pt x="263" y="354"/>
                </a:lnTo>
                <a:lnTo>
                  <a:pt x="260" y="354"/>
                </a:lnTo>
                <a:lnTo>
                  <a:pt x="232" y="358"/>
                </a:lnTo>
                <a:lnTo>
                  <a:pt x="221" y="322"/>
                </a:lnTo>
                <a:lnTo>
                  <a:pt x="218" y="317"/>
                </a:lnTo>
                <a:lnTo>
                  <a:pt x="218" y="315"/>
                </a:lnTo>
                <a:lnTo>
                  <a:pt x="218" y="312"/>
                </a:lnTo>
                <a:lnTo>
                  <a:pt x="217" y="309"/>
                </a:lnTo>
                <a:lnTo>
                  <a:pt x="217" y="307"/>
                </a:lnTo>
                <a:lnTo>
                  <a:pt x="215" y="297"/>
                </a:lnTo>
                <a:lnTo>
                  <a:pt x="212" y="293"/>
                </a:lnTo>
                <a:lnTo>
                  <a:pt x="214" y="291"/>
                </a:lnTo>
                <a:lnTo>
                  <a:pt x="216" y="284"/>
                </a:lnTo>
                <a:lnTo>
                  <a:pt x="217" y="279"/>
                </a:lnTo>
                <a:lnTo>
                  <a:pt x="217" y="272"/>
                </a:lnTo>
                <a:lnTo>
                  <a:pt x="216" y="260"/>
                </a:lnTo>
                <a:lnTo>
                  <a:pt x="216" y="258"/>
                </a:lnTo>
                <a:lnTo>
                  <a:pt x="210" y="250"/>
                </a:lnTo>
                <a:lnTo>
                  <a:pt x="204" y="249"/>
                </a:lnTo>
                <a:lnTo>
                  <a:pt x="201" y="249"/>
                </a:lnTo>
                <a:lnTo>
                  <a:pt x="198" y="250"/>
                </a:lnTo>
                <a:lnTo>
                  <a:pt x="197" y="250"/>
                </a:lnTo>
                <a:lnTo>
                  <a:pt x="192" y="253"/>
                </a:lnTo>
                <a:lnTo>
                  <a:pt x="189" y="253"/>
                </a:lnTo>
                <a:lnTo>
                  <a:pt x="187" y="249"/>
                </a:lnTo>
                <a:lnTo>
                  <a:pt x="183" y="246"/>
                </a:lnTo>
                <a:lnTo>
                  <a:pt x="180" y="229"/>
                </a:lnTo>
                <a:lnTo>
                  <a:pt x="183" y="222"/>
                </a:lnTo>
                <a:lnTo>
                  <a:pt x="184" y="215"/>
                </a:lnTo>
                <a:lnTo>
                  <a:pt x="182" y="210"/>
                </a:lnTo>
                <a:lnTo>
                  <a:pt x="178" y="203"/>
                </a:lnTo>
                <a:lnTo>
                  <a:pt x="162" y="192"/>
                </a:lnTo>
                <a:lnTo>
                  <a:pt x="155" y="185"/>
                </a:lnTo>
                <a:lnTo>
                  <a:pt x="150" y="182"/>
                </a:lnTo>
                <a:lnTo>
                  <a:pt x="139" y="172"/>
                </a:lnTo>
                <a:lnTo>
                  <a:pt x="130" y="166"/>
                </a:lnTo>
                <a:lnTo>
                  <a:pt x="124" y="161"/>
                </a:lnTo>
                <a:lnTo>
                  <a:pt x="119" y="158"/>
                </a:lnTo>
                <a:lnTo>
                  <a:pt x="109" y="151"/>
                </a:lnTo>
                <a:lnTo>
                  <a:pt x="102" y="146"/>
                </a:lnTo>
                <a:lnTo>
                  <a:pt x="96" y="140"/>
                </a:lnTo>
                <a:lnTo>
                  <a:pt x="95" y="139"/>
                </a:lnTo>
                <a:lnTo>
                  <a:pt x="92" y="137"/>
                </a:lnTo>
                <a:lnTo>
                  <a:pt x="91" y="136"/>
                </a:lnTo>
                <a:lnTo>
                  <a:pt x="84" y="131"/>
                </a:lnTo>
                <a:lnTo>
                  <a:pt x="74" y="111"/>
                </a:lnTo>
                <a:lnTo>
                  <a:pt x="72" y="74"/>
                </a:lnTo>
                <a:lnTo>
                  <a:pt x="49" y="62"/>
                </a:lnTo>
                <a:lnTo>
                  <a:pt x="42" y="61"/>
                </a:lnTo>
                <a:lnTo>
                  <a:pt x="31" y="59"/>
                </a:lnTo>
                <a:lnTo>
                  <a:pt x="28" y="57"/>
                </a:lnTo>
                <a:lnTo>
                  <a:pt x="4" y="38"/>
                </a:lnTo>
                <a:lnTo>
                  <a:pt x="0" y="35"/>
                </a:lnTo>
                <a:lnTo>
                  <a:pt x="1" y="28"/>
                </a:lnTo>
                <a:lnTo>
                  <a:pt x="1" y="26"/>
                </a:lnTo>
                <a:lnTo>
                  <a:pt x="1" y="23"/>
                </a:lnTo>
                <a:lnTo>
                  <a:pt x="1" y="13"/>
                </a:lnTo>
                <a:lnTo>
                  <a:pt x="1" y="7"/>
                </a:lnTo>
                <a:lnTo>
                  <a:pt x="1" y="1"/>
                </a:lnTo>
              </a:path>
            </a:pathLst>
          </a:custGeom>
          <a:solidFill>
            <a:schemeClr val="accent4">
              <a:lumMod val="40000"/>
              <a:lumOff val="60000"/>
            </a:schemeClr>
          </a:solidFill>
          <a:ln w="12700" cap="rnd">
            <a:solidFill>
              <a:srgbClr val="000000"/>
            </a:solidFill>
            <a:round/>
            <a:headEnd/>
            <a:tailEnd/>
          </a:ln>
        </p:spPr>
        <p:txBody>
          <a:bodyPr/>
          <a:lstStyle/>
          <a:p>
            <a:endParaRPr lang="en-US"/>
          </a:p>
        </p:txBody>
      </p:sp>
      <p:sp>
        <p:nvSpPr>
          <p:cNvPr id="3102" name="Freeform 206"/>
          <p:cNvSpPr>
            <a:spLocks/>
          </p:cNvSpPr>
          <p:nvPr/>
        </p:nvSpPr>
        <p:spPr bwMode="auto">
          <a:xfrm>
            <a:off x="7029450" y="3449639"/>
            <a:ext cx="730250" cy="579437"/>
          </a:xfrm>
          <a:custGeom>
            <a:avLst/>
            <a:gdLst>
              <a:gd name="T0" fmla="*/ 2147483646 w 506"/>
              <a:gd name="T1" fmla="*/ 2147483646 h 413"/>
              <a:gd name="T2" fmla="*/ 2147483646 w 506"/>
              <a:gd name="T3" fmla="*/ 2147483646 h 413"/>
              <a:gd name="T4" fmla="*/ 2147483646 w 506"/>
              <a:gd name="T5" fmla="*/ 2147483646 h 413"/>
              <a:gd name="T6" fmla="*/ 2147483646 w 506"/>
              <a:gd name="T7" fmla="*/ 2147483646 h 413"/>
              <a:gd name="T8" fmla="*/ 2147483646 w 506"/>
              <a:gd name="T9" fmla="*/ 2147483646 h 413"/>
              <a:gd name="T10" fmla="*/ 2147483646 w 506"/>
              <a:gd name="T11" fmla="*/ 2147483646 h 413"/>
              <a:gd name="T12" fmla="*/ 2147483646 w 506"/>
              <a:gd name="T13" fmla="*/ 2147483646 h 413"/>
              <a:gd name="T14" fmla="*/ 2147483646 w 506"/>
              <a:gd name="T15" fmla="*/ 2147483646 h 413"/>
              <a:gd name="T16" fmla="*/ 2147483646 w 506"/>
              <a:gd name="T17" fmla="*/ 2147483646 h 413"/>
              <a:gd name="T18" fmla="*/ 2147483646 w 506"/>
              <a:gd name="T19" fmla="*/ 2147483646 h 413"/>
              <a:gd name="T20" fmla="*/ 2147483646 w 506"/>
              <a:gd name="T21" fmla="*/ 2147483646 h 413"/>
              <a:gd name="T22" fmla="*/ 2147483646 w 506"/>
              <a:gd name="T23" fmla="*/ 2147483646 h 413"/>
              <a:gd name="T24" fmla="*/ 2147483646 w 506"/>
              <a:gd name="T25" fmla="*/ 2147483646 h 413"/>
              <a:gd name="T26" fmla="*/ 2147483646 w 506"/>
              <a:gd name="T27" fmla="*/ 2147483646 h 413"/>
              <a:gd name="T28" fmla="*/ 2147483646 w 506"/>
              <a:gd name="T29" fmla="*/ 2147483646 h 413"/>
              <a:gd name="T30" fmla="*/ 2147483646 w 506"/>
              <a:gd name="T31" fmla="*/ 2147483646 h 413"/>
              <a:gd name="T32" fmla="*/ 2147483646 w 506"/>
              <a:gd name="T33" fmla="*/ 2147483646 h 413"/>
              <a:gd name="T34" fmla="*/ 2147483646 w 506"/>
              <a:gd name="T35" fmla="*/ 2147483646 h 413"/>
              <a:gd name="T36" fmla="*/ 2147483646 w 506"/>
              <a:gd name="T37" fmla="*/ 2147483646 h 413"/>
              <a:gd name="T38" fmla="*/ 2147483646 w 506"/>
              <a:gd name="T39" fmla="*/ 2147483646 h 413"/>
              <a:gd name="T40" fmla="*/ 2147483646 w 506"/>
              <a:gd name="T41" fmla="*/ 2147483646 h 413"/>
              <a:gd name="T42" fmla="*/ 2147483646 w 506"/>
              <a:gd name="T43" fmla="*/ 2147483646 h 413"/>
              <a:gd name="T44" fmla="*/ 2147483646 w 506"/>
              <a:gd name="T45" fmla="*/ 2147483646 h 413"/>
              <a:gd name="T46" fmla="*/ 2147483646 w 506"/>
              <a:gd name="T47" fmla="*/ 2147483646 h 413"/>
              <a:gd name="T48" fmla="*/ 2147483646 w 506"/>
              <a:gd name="T49" fmla="*/ 2147483646 h 413"/>
              <a:gd name="T50" fmla="*/ 2147483646 w 506"/>
              <a:gd name="T51" fmla="*/ 2147483646 h 413"/>
              <a:gd name="T52" fmla="*/ 2147483646 w 506"/>
              <a:gd name="T53" fmla="*/ 2147483646 h 413"/>
              <a:gd name="T54" fmla="*/ 2147483646 w 506"/>
              <a:gd name="T55" fmla="*/ 2147483646 h 413"/>
              <a:gd name="T56" fmla="*/ 2147483646 w 506"/>
              <a:gd name="T57" fmla="*/ 2147483646 h 413"/>
              <a:gd name="T58" fmla="*/ 2147483646 w 506"/>
              <a:gd name="T59" fmla="*/ 2147483646 h 413"/>
              <a:gd name="T60" fmla="*/ 2147483646 w 506"/>
              <a:gd name="T61" fmla="*/ 2147483646 h 413"/>
              <a:gd name="T62" fmla="*/ 2147483646 w 506"/>
              <a:gd name="T63" fmla="*/ 2147483646 h 413"/>
              <a:gd name="T64" fmla="*/ 2147483646 w 506"/>
              <a:gd name="T65" fmla="*/ 2147483646 h 413"/>
              <a:gd name="T66" fmla="*/ 2147483646 w 506"/>
              <a:gd name="T67" fmla="*/ 2147483646 h 413"/>
              <a:gd name="T68" fmla="*/ 2147483646 w 506"/>
              <a:gd name="T69" fmla="*/ 2147483646 h 413"/>
              <a:gd name="T70" fmla="*/ 2147483646 w 506"/>
              <a:gd name="T71" fmla="*/ 2147483646 h 413"/>
              <a:gd name="T72" fmla="*/ 2147483646 w 506"/>
              <a:gd name="T73" fmla="*/ 2147483646 h 413"/>
              <a:gd name="T74" fmla="*/ 2147483646 w 506"/>
              <a:gd name="T75" fmla="*/ 2147483646 h 413"/>
              <a:gd name="T76" fmla="*/ 2147483646 w 506"/>
              <a:gd name="T77" fmla="*/ 2147483646 h 413"/>
              <a:gd name="T78" fmla="*/ 2147483646 w 506"/>
              <a:gd name="T79" fmla="*/ 2147483646 h 413"/>
              <a:gd name="T80" fmla="*/ 2147483646 w 506"/>
              <a:gd name="T81" fmla="*/ 2147483646 h 413"/>
              <a:gd name="T82" fmla="*/ 2147483646 w 506"/>
              <a:gd name="T83" fmla="*/ 2147483646 h 413"/>
              <a:gd name="T84" fmla="*/ 2147483646 w 506"/>
              <a:gd name="T85" fmla="*/ 2147483646 h 413"/>
              <a:gd name="T86" fmla="*/ 2147483646 w 506"/>
              <a:gd name="T87" fmla="*/ 2147483646 h 413"/>
              <a:gd name="T88" fmla="*/ 2147483646 w 506"/>
              <a:gd name="T89" fmla="*/ 2147483646 h 413"/>
              <a:gd name="T90" fmla="*/ 2147483646 w 506"/>
              <a:gd name="T91" fmla="*/ 2147483646 h 413"/>
              <a:gd name="T92" fmla="*/ 2147483646 w 506"/>
              <a:gd name="T93" fmla="*/ 2147483646 h 413"/>
              <a:gd name="T94" fmla="*/ 2147483646 w 506"/>
              <a:gd name="T95" fmla="*/ 2147483646 h 413"/>
              <a:gd name="T96" fmla="*/ 2147483646 w 506"/>
              <a:gd name="T97" fmla="*/ 2147483646 h 413"/>
              <a:gd name="T98" fmla="*/ 2147483646 w 506"/>
              <a:gd name="T99" fmla="*/ 2147483646 h 413"/>
              <a:gd name="T100" fmla="*/ 2147483646 w 506"/>
              <a:gd name="T101" fmla="*/ 2147483646 h 413"/>
              <a:gd name="T102" fmla="*/ 2147483646 w 506"/>
              <a:gd name="T103" fmla="*/ 2147483646 h 413"/>
              <a:gd name="T104" fmla="*/ 2147483646 w 506"/>
              <a:gd name="T105" fmla="*/ 2147483646 h 413"/>
              <a:gd name="T106" fmla="*/ 2147483646 w 506"/>
              <a:gd name="T107" fmla="*/ 2147483646 h 413"/>
              <a:gd name="T108" fmla="*/ 2147483646 w 506"/>
              <a:gd name="T109" fmla="*/ 2147483646 h 413"/>
              <a:gd name="T110" fmla="*/ 2147483646 w 506"/>
              <a:gd name="T111" fmla="*/ 2147483646 h 413"/>
              <a:gd name="T112" fmla="*/ 2147483646 w 506"/>
              <a:gd name="T113" fmla="*/ 2147483646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6"/>
              <a:gd name="T172" fmla="*/ 0 h 413"/>
              <a:gd name="T173" fmla="*/ 506 w 506"/>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6" h="413">
                <a:moveTo>
                  <a:pt x="0" y="0"/>
                </a:moveTo>
                <a:lnTo>
                  <a:pt x="4" y="3"/>
                </a:lnTo>
                <a:lnTo>
                  <a:pt x="28" y="22"/>
                </a:lnTo>
                <a:lnTo>
                  <a:pt x="31" y="24"/>
                </a:lnTo>
                <a:lnTo>
                  <a:pt x="42" y="26"/>
                </a:lnTo>
                <a:lnTo>
                  <a:pt x="49" y="27"/>
                </a:lnTo>
                <a:lnTo>
                  <a:pt x="72" y="39"/>
                </a:lnTo>
                <a:lnTo>
                  <a:pt x="74" y="76"/>
                </a:lnTo>
                <a:lnTo>
                  <a:pt x="84" y="96"/>
                </a:lnTo>
                <a:lnTo>
                  <a:pt x="91" y="101"/>
                </a:lnTo>
                <a:lnTo>
                  <a:pt x="92" y="103"/>
                </a:lnTo>
                <a:lnTo>
                  <a:pt x="95" y="104"/>
                </a:lnTo>
                <a:lnTo>
                  <a:pt x="96" y="105"/>
                </a:lnTo>
                <a:lnTo>
                  <a:pt x="102" y="112"/>
                </a:lnTo>
                <a:lnTo>
                  <a:pt x="110" y="116"/>
                </a:lnTo>
                <a:lnTo>
                  <a:pt x="119" y="123"/>
                </a:lnTo>
                <a:lnTo>
                  <a:pt x="124" y="126"/>
                </a:lnTo>
                <a:lnTo>
                  <a:pt x="130" y="131"/>
                </a:lnTo>
                <a:lnTo>
                  <a:pt x="139" y="138"/>
                </a:lnTo>
                <a:lnTo>
                  <a:pt x="150" y="147"/>
                </a:lnTo>
                <a:lnTo>
                  <a:pt x="156" y="150"/>
                </a:lnTo>
                <a:lnTo>
                  <a:pt x="162" y="157"/>
                </a:lnTo>
                <a:lnTo>
                  <a:pt x="179" y="168"/>
                </a:lnTo>
                <a:lnTo>
                  <a:pt x="182" y="175"/>
                </a:lnTo>
                <a:lnTo>
                  <a:pt x="184" y="181"/>
                </a:lnTo>
                <a:lnTo>
                  <a:pt x="183" y="187"/>
                </a:lnTo>
                <a:lnTo>
                  <a:pt x="180" y="194"/>
                </a:lnTo>
                <a:lnTo>
                  <a:pt x="183" y="211"/>
                </a:lnTo>
                <a:lnTo>
                  <a:pt x="188" y="215"/>
                </a:lnTo>
                <a:lnTo>
                  <a:pt x="190" y="218"/>
                </a:lnTo>
                <a:lnTo>
                  <a:pt x="192" y="218"/>
                </a:lnTo>
                <a:lnTo>
                  <a:pt x="198" y="216"/>
                </a:lnTo>
                <a:lnTo>
                  <a:pt x="199" y="216"/>
                </a:lnTo>
                <a:lnTo>
                  <a:pt x="202" y="215"/>
                </a:lnTo>
                <a:lnTo>
                  <a:pt x="204" y="215"/>
                </a:lnTo>
                <a:lnTo>
                  <a:pt x="211" y="216"/>
                </a:lnTo>
                <a:lnTo>
                  <a:pt x="216" y="224"/>
                </a:lnTo>
                <a:lnTo>
                  <a:pt x="216" y="225"/>
                </a:lnTo>
                <a:lnTo>
                  <a:pt x="217" y="237"/>
                </a:lnTo>
                <a:lnTo>
                  <a:pt x="217" y="244"/>
                </a:lnTo>
                <a:lnTo>
                  <a:pt x="216" y="250"/>
                </a:lnTo>
                <a:lnTo>
                  <a:pt x="214" y="256"/>
                </a:lnTo>
                <a:lnTo>
                  <a:pt x="213" y="259"/>
                </a:lnTo>
                <a:lnTo>
                  <a:pt x="215" y="262"/>
                </a:lnTo>
                <a:lnTo>
                  <a:pt x="217" y="272"/>
                </a:lnTo>
                <a:lnTo>
                  <a:pt x="217" y="275"/>
                </a:lnTo>
                <a:lnTo>
                  <a:pt x="218" y="277"/>
                </a:lnTo>
                <a:lnTo>
                  <a:pt x="218" y="280"/>
                </a:lnTo>
                <a:lnTo>
                  <a:pt x="218" y="282"/>
                </a:lnTo>
                <a:lnTo>
                  <a:pt x="222" y="287"/>
                </a:lnTo>
                <a:lnTo>
                  <a:pt x="233" y="323"/>
                </a:lnTo>
                <a:lnTo>
                  <a:pt x="260" y="320"/>
                </a:lnTo>
                <a:lnTo>
                  <a:pt x="264" y="320"/>
                </a:lnTo>
                <a:lnTo>
                  <a:pt x="281" y="335"/>
                </a:lnTo>
                <a:lnTo>
                  <a:pt x="287" y="331"/>
                </a:lnTo>
                <a:lnTo>
                  <a:pt x="289" y="330"/>
                </a:lnTo>
                <a:lnTo>
                  <a:pt x="293" y="335"/>
                </a:lnTo>
                <a:lnTo>
                  <a:pt x="308" y="333"/>
                </a:lnTo>
                <a:lnTo>
                  <a:pt x="359" y="346"/>
                </a:lnTo>
                <a:lnTo>
                  <a:pt x="388" y="347"/>
                </a:lnTo>
                <a:lnTo>
                  <a:pt x="422" y="357"/>
                </a:lnTo>
                <a:lnTo>
                  <a:pt x="452" y="363"/>
                </a:lnTo>
                <a:lnTo>
                  <a:pt x="455" y="361"/>
                </a:lnTo>
                <a:lnTo>
                  <a:pt x="458" y="359"/>
                </a:lnTo>
                <a:lnTo>
                  <a:pt x="459" y="359"/>
                </a:lnTo>
                <a:lnTo>
                  <a:pt x="462" y="357"/>
                </a:lnTo>
                <a:lnTo>
                  <a:pt x="465" y="354"/>
                </a:lnTo>
                <a:lnTo>
                  <a:pt x="479" y="341"/>
                </a:lnTo>
                <a:lnTo>
                  <a:pt x="488" y="328"/>
                </a:lnTo>
                <a:lnTo>
                  <a:pt x="492" y="322"/>
                </a:lnTo>
                <a:lnTo>
                  <a:pt x="501" y="319"/>
                </a:lnTo>
                <a:lnTo>
                  <a:pt x="505" y="318"/>
                </a:lnTo>
                <a:lnTo>
                  <a:pt x="503" y="320"/>
                </a:lnTo>
                <a:lnTo>
                  <a:pt x="503" y="325"/>
                </a:lnTo>
                <a:lnTo>
                  <a:pt x="503" y="329"/>
                </a:lnTo>
                <a:lnTo>
                  <a:pt x="503" y="331"/>
                </a:lnTo>
                <a:lnTo>
                  <a:pt x="503" y="332"/>
                </a:lnTo>
                <a:lnTo>
                  <a:pt x="503" y="337"/>
                </a:lnTo>
                <a:lnTo>
                  <a:pt x="503" y="347"/>
                </a:lnTo>
                <a:lnTo>
                  <a:pt x="503" y="349"/>
                </a:lnTo>
                <a:lnTo>
                  <a:pt x="503" y="354"/>
                </a:lnTo>
                <a:lnTo>
                  <a:pt x="503" y="363"/>
                </a:lnTo>
                <a:lnTo>
                  <a:pt x="503" y="370"/>
                </a:lnTo>
                <a:lnTo>
                  <a:pt x="503" y="375"/>
                </a:lnTo>
                <a:lnTo>
                  <a:pt x="503" y="383"/>
                </a:lnTo>
                <a:lnTo>
                  <a:pt x="503" y="388"/>
                </a:lnTo>
                <a:lnTo>
                  <a:pt x="503" y="396"/>
                </a:lnTo>
                <a:lnTo>
                  <a:pt x="503" y="399"/>
                </a:lnTo>
                <a:lnTo>
                  <a:pt x="503" y="401"/>
                </a:lnTo>
                <a:lnTo>
                  <a:pt x="503" y="410"/>
                </a:lnTo>
                <a:lnTo>
                  <a:pt x="502" y="412"/>
                </a:lnTo>
                <a:lnTo>
                  <a:pt x="497" y="412"/>
                </a:lnTo>
                <a:lnTo>
                  <a:pt x="493" y="412"/>
                </a:lnTo>
                <a:lnTo>
                  <a:pt x="491" y="412"/>
                </a:lnTo>
                <a:lnTo>
                  <a:pt x="489" y="412"/>
                </a:lnTo>
                <a:lnTo>
                  <a:pt x="484" y="412"/>
                </a:lnTo>
                <a:lnTo>
                  <a:pt x="481" y="412"/>
                </a:lnTo>
                <a:lnTo>
                  <a:pt x="479" y="412"/>
                </a:lnTo>
                <a:lnTo>
                  <a:pt x="474" y="412"/>
                </a:lnTo>
                <a:lnTo>
                  <a:pt x="467" y="412"/>
                </a:lnTo>
                <a:lnTo>
                  <a:pt x="459" y="412"/>
                </a:lnTo>
                <a:lnTo>
                  <a:pt x="454" y="412"/>
                </a:lnTo>
                <a:lnTo>
                  <a:pt x="449" y="412"/>
                </a:lnTo>
                <a:lnTo>
                  <a:pt x="444" y="412"/>
                </a:lnTo>
                <a:lnTo>
                  <a:pt x="441" y="412"/>
                </a:lnTo>
                <a:lnTo>
                  <a:pt x="424" y="412"/>
                </a:lnTo>
                <a:lnTo>
                  <a:pt x="421" y="412"/>
                </a:lnTo>
                <a:lnTo>
                  <a:pt x="419" y="412"/>
                </a:lnTo>
                <a:lnTo>
                  <a:pt x="404" y="412"/>
                </a:lnTo>
                <a:lnTo>
                  <a:pt x="393" y="412"/>
                </a:lnTo>
                <a:lnTo>
                  <a:pt x="382" y="412"/>
                </a:lnTo>
                <a:lnTo>
                  <a:pt x="378" y="412"/>
                </a:lnTo>
                <a:lnTo>
                  <a:pt x="376" y="412"/>
                </a:lnTo>
                <a:lnTo>
                  <a:pt x="371" y="412"/>
                </a:lnTo>
                <a:lnTo>
                  <a:pt x="368" y="412"/>
                </a:lnTo>
                <a:lnTo>
                  <a:pt x="360" y="412"/>
                </a:lnTo>
                <a:lnTo>
                  <a:pt x="350" y="412"/>
                </a:lnTo>
                <a:lnTo>
                  <a:pt x="346" y="412"/>
                </a:lnTo>
                <a:lnTo>
                  <a:pt x="337" y="412"/>
                </a:lnTo>
                <a:lnTo>
                  <a:pt x="330" y="412"/>
                </a:lnTo>
                <a:lnTo>
                  <a:pt x="323" y="412"/>
                </a:lnTo>
                <a:lnTo>
                  <a:pt x="322" y="412"/>
                </a:lnTo>
                <a:lnTo>
                  <a:pt x="312" y="412"/>
                </a:lnTo>
                <a:lnTo>
                  <a:pt x="308" y="412"/>
                </a:lnTo>
                <a:lnTo>
                  <a:pt x="304" y="412"/>
                </a:lnTo>
                <a:lnTo>
                  <a:pt x="302" y="412"/>
                </a:lnTo>
                <a:lnTo>
                  <a:pt x="300" y="412"/>
                </a:lnTo>
                <a:lnTo>
                  <a:pt x="298" y="412"/>
                </a:lnTo>
                <a:lnTo>
                  <a:pt x="288" y="412"/>
                </a:lnTo>
                <a:lnTo>
                  <a:pt x="281" y="412"/>
                </a:lnTo>
                <a:lnTo>
                  <a:pt x="278" y="412"/>
                </a:lnTo>
                <a:lnTo>
                  <a:pt x="276" y="412"/>
                </a:lnTo>
                <a:lnTo>
                  <a:pt x="264" y="412"/>
                </a:lnTo>
                <a:lnTo>
                  <a:pt x="261" y="412"/>
                </a:lnTo>
                <a:lnTo>
                  <a:pt x="254" y="412"/>
                </a:lnTo>
                <a:lnTo>
                  <a:pt x="251" y="412"/>
                </a:lnTo>
                <a:lnTo>
                  <a:pt x="246" y="412"/>
                </a:lnTo>
                <a:lnTo>
                  <a:pt x="240" y="412"/>
                </a:lnTo>
                <a:lnTo>
                  <a:pt x="235" y="412"/>
                </a:lnTo>
                <a:lnTo>
                  <a:pt x="232" y="412"/>
                </a:lnTo>
                <a:lnTo>
                  <a:pt x="228" y="412"/>
                </a:lnTo>
                <a:lnTo>
                  <a:pt x="223" y="412"/>
                </a:lnTo>
                <a:lnTo>
                  <a:pt x="221" y="412"/>
                </a:lnTo>
                <a:lnTo>
                  <a:pt x="217" y="412"/>
                </a:lnTo>
                <a:lnTo>
                  <a:pt x="213" y="412"/>
                </a:lnTo>
                <a:lnTo>
                  <a:pt x="206" y="412"/>
                </a:lnTo>
                <a:lnTo>
                  <a:pt x="204" y="412"/>
                </a:lnTo>
                <a:lnTo>
                  <a:pt x="203" y="412"/>
                </a:lnTo>
                <a:lnTo>
                  <a:pt x="198" y="412"/>
                </a:lnTo>
                <a:lnTo>
                  <a:pt x="194" y="412"/>
                </a:lnTo>
                <a:lnTo>
                  <a:pt x="192" y="412"/>
                </a:lnTo>
                <a:lnTo>
                  <a:pt x="189" y="412"/>
                </a:lnTo>
                <a:lnTo>
                  <a:pt x="180" y="412"/>
                </a:lnTo>
                <a:lnTo>
                  <a:pt x="174" y="412"/>
                </a:lnTo>
                <a:lnTo>
                  <a:pt x="169" y="412"/>
                </a:lnTo>
                <a:lnTo>
                  <a:pt x="167" y="412"/>
                </a:lnTo>
                <a:lnTo>
                  <a:pt x="162" y="412"/>
                </a:lnTo>
                <a:lnTo>
                  <a:pt x="161" y="412"/>
                </a:lnTo>
                <a:lnTo>
                  <a:pt x="157" y="412"/>
                </a:lnTo>
                <a:lnTo>
                  <a:pt x="149" y="412"/>
                </a:lnTo>
                <a:lnTo>
                  <a:pt x="146" y="412"/>
                </a:lnTo>
                <a:lnTo>
                  <a:pt x="145" y="412"/>
                </a:lnTo>
                <a:lnTo>
                  <a:pt x="138" y="412"/>
                </a:lnTo>
                <a:lnTo>
                  <a:pt x="135" y="412"/>
                </a:lnTo>
                <a:lnTo>
                  <a:pt x="133" y="412"/>
                </a:lnTo>
                <a:lnTo>
                  <a:pt x="128" y="412"/>
                </a:lnTo>
                <a:lnTo>
                  <a:pt x="125" y="412"/>
                </a:lnTo>
                <a:lnTo>
                  <a:pt x="121" y="412"/>
                </a:lnTo>
                <a:lnTo>
                  <a:pt x="118" y="412"/>
                </a:lnTo>
                <a:lnTo>
                  <a:pt x="113" y="412"/>
                </a:lnTo>
                <a:lnTo>
                  <a:pt x="111" y="412"/>
                </a:lnTo>
                <a:lnTo>
                  <a:pt x="106" y="412"/>
                </a:lnTo>
                <a:lnTo>
                  <a:pt x="104" y="412"/>
                </a:lnTo>
                <a:lnTo>
                  <a:pt x="101" y="412"/>
                </a:lnTo>
                <a:lnTo>
                  <a:pt x="96" y="412"/>
                </a:lnTo>
                <a:lnTo>
                  <a:pt x="92" y="412"/>
                </a:lnTo>
                <a:lnTo>
                  <a:pt x="90" y="412"/>
                </a:lnTo>
                <a:lnTo>
                  <a:pt x="89" y="412"/>
                </a:lnTo>
                <a:lnTo>
                  <a:pt x="88" y="412"/>
                </a:lnTo>
                <a:lnTo>
                  <a:pt x="84" y="412"/>
                </a:lnTo>
                <a:lnTo>
                  <a:pt x="83" y="412"/>
                </a:lnTo>
                <a:lnTo>
                  <a:pt x="78" y="412"/>
                </a:lnTo>
                <a:lnTo>
                  <a:pt x="75" y="412"/>
                </a:lnTo>
                <a:lnTo>
                  <a:pt x="74" y="412"/>
                </a:lnTo>
                <a:lnTo>
                  <a:pt x="62" y="412"/>
                </a:lnTo>
                <a:lnTo>
                  <a:pt x="60" y="412"/>
                </a:lnTo>
                <a:lnTo>
                  <a:pt x="57" y="412"/>
                </a:lnTo>
                <a:lnTo>
                  <a:pt x="55" y="412"/>
                </a:lnTo>
                <a:lnTo>
                  <a:pt x="53" y="412"/>
                </a:lnTo>
                <a:lnTo>
                  <a:pt x="51" y="412"/>
                </a:lnTo>
                <a:lnTo>
                  <a:pt x="48" y="412"/>
                </a:lnTo>
                <a:lnTo>
                  <a:pt x="46" y="412"/>
                </a:lnTo>
                <a:lnTo>
                  <a:pt x="45" y="412"/>
                </a:lnTo>
                <a:lnTo>
                  <a:pt x="42" y="412"/>
                </a:lnTo>
                <a:lnTo>
                  <a:pt x="41" y="412"/>
                </a:lnTo>
                <a:lnTo>
                  <a:pt x="40" y="412"/>
                </a:lnTo>
                <a:lnTo>
                  <a:pt x="38" y="412"/>
                </a:lnTo>
                <a:lnTo>
                  <a:pt x="37" y="412"/>
                </a:lnTo>
                <a:lnTo>
                  <a:pt x="33" y="412"/>
                </a:lnTo>
                <a:lnTo>
                  <a:pt x="30" y="412"/>
                </a:lnTo>
                <a:lnTo>
                  <a:pt x="28" y="412"/>
                </a:lnTo>
                <a:lnTo>
                  <a:pt x="26" y="412"/>
                </a:lnTo>
                <a:lnTo>
                  <a:pt x="25" y="412"/>
                </a:lnTo>
                <a:lnTo>
                  <a:pt x="20" y="412"/>
                </a:lnTo>
                <a:lnTo>
                  <a:pt x="16" y="412"/>
                </a:lnTo>
                <a:lnTo>
                  <a:pt x="14" y="412"/>
                </a:lnTo>
                <a:lnTo>
                  <a:pt x="12" y="412"/>
                </a:lnTo>
                <a:lnTo>
                  <a:pt x="9" y="412"/>
                </a:lnTo>
                <a:lnTo>
                  <a:pt x="6" y="412"/>
                </a:lnTo>
                <a:lnTo>
                  <a:pt x="3" y="412"/>
                </a:lnTo>
                <a:lnTo>
                  <a:pt x="1" y="410"/>
                </a:lnTo>
                <a:lnTo>
                  <a:pt x="1" y="398"/>
                </a:lnTo>
                <a:lnTo>
                  <a:pt x="1" y="390"/>
                </a:lnTo>
                <a:lnTo>
                  <a:pt x="1" y="385"/>
                </a:lnTo>
                <a:lnTo>
                  <a:pt x="1" y="382"/>
                </a:lnTo>
                <a:lnTo>
                  <a:pt x="1" y="378"/>
                </a:lnTo>
                <a:lnTo>
                  <a:pt x="1" y="374"/>
                </a:lnTo>
                <a:lnTo>
                  <a:pt x="1" y="372"/>
                </a:lnTo>
                <a:lnTo>
                  <a:pt x="1" y="365"/>
                </a:lnTo>
                <a:lnTo>
                  <a:pt x="1" y="362"/>
                </a:lnTo>
                <a:lnTo>
                  <a:pt x="1" y="358"/>
                </a:lnTo>
                <a:lnTo>
                  <a:pt x="1" y="349"/>
                </a:lnTo>
                <a:lnTo>
                  <a:pt x="1" y="337"/>
                </a:lnTo>
                <a:lnTo>
                  <a:pt x="1" y="325"/>
                </a:lnTo>
                <a:lnTo>
                  <a:pt x="1" y="315"/>
                </a:lnTo>
                <a:lnTo>
                  <a:pt x="1" y="312"/>
                </a:lnTo>
                <a:lnTo>
                  <a:pt x="1" y="303"/>
                </a:lnTo>
                <a:lnTo>
                  <a:pt x="1" y="299"/>
                </a:lnTo>
                <a:lnTo>
                  <a:pt x="1" y="285"/>
                </a:lnTo>
                <a:lnTo>
                  <a:pt x="1" y="282"/>
                </a:lnTo>
                <a:lnTo>
                  <a:pt x="1" y="275"/>
                </a:lnTo>
                <a:lnTo>
                  <a:pt x="1" y="264"/>
                </a:lnTo>
                <a:lnTo>
                  <a:pt x="1" y="262"/>
                </a:lnTo>
                <a:lnTo>
                  <a:pt x="1" y="255"/>
                </a:lnTo>
                <a:lnTo>
                  <a:pt x="1" y="254"/>
                </a:lnTo>
                <a:lnTo>
                  <a:pt x="1" y="251"/>
                </a:lnTo>
                <a:lnTo>
                  <a:pt x="1" y="241"/>
                </a:lnTo>
                <a:lnTo>
                  <a:pt x="1" y="237"/>
                </a:lnTo>
                <a:lnTo>
                  <a:pt x="1" y="228"/>
                </a:lnTo>
                <a:lnTo>
                  <a:pt x="1" y="225"/>
                </a:lnTo>
                <a:lnTo>
                  <a:pt x="1" y="219"/>
                </a:lnTo>
                <a:lnTo>
                  <a:pt x="1" y="202"/>
                </a:lnTo>
                <a:lnTo>
                  <a:pt x="1" y="200"/>
                </a:lnTo>
                <a:lnTo>
                  <a:pt x="1" y="196"/>
                </a:lnTo>
                <a:lnTo>
                  <a:pt x="1" y="191"/>
                </a:lnTo>
                <a:lnTo>
                  <a:pt x="1" y="189"/>
                </a:lnTo>
                <a:lnTo>
                  <a:pt x="1" y="183"/>
                </a:lnTo>
                <a:lnTo>
                  <a:pt x="1" y="178"/>
                </a:lnTo>
                <a:lnTo>
                  <a:pt x="1" y="176"/>
                </a:lnTo>
                <a:lnTo>
                  <a:pt x="1" y="172"/>
                </a:lnTo>
                <a:lnTo>
                  <a:pt x="1" y="168"/>
                </a:lnTo>
                <a:lnTo>
                  <a:pt x="1" y="162"/>
                </a:lnTo>
                <a:lnTo>
                  <a:pt x="1" y="159"/>
                </a:lnTo>
                <a:lnTo>
                  <a:pt x="1" y="150"/>
                </a:lnTo>
                <a:lnTo>
                  <a:pt x="1" y="148"/>
                </a:lnTo>
                <a:lnTo>
                  <a:pt x="1" y="143"/>
                </a:lnTo>
                <a:lnTo>
                  <a:pt x="1" y="138"/>
                </a:lnTo>
                <a:lnTo>
                  <a:pt x="1" y="134"/>
                </a:lnTo>
                <a:lnTo>
                  <a:pt x="1" y="126"/>
                </a:lnTo>
                <a:lnTo>
                  <a:pt x="1" y="121"/>
                </a:lnTo>
                <a:lnTo>
                  <a:pt x="1" y="114"/>
                </a:lnTo>
                <a:lnTo>
                  <a:pt x="1" y="109"/>
                </a:lnTo>
                <a:lnTo>
                  <a:pt x="1" y="101"/>
                </a:lnTo>
                <a:lnTo>
                  <a:pt x="1" y="99"/>
                </a:lnTo>
                <a:lnTo>
                  <a:pt x="1" y="95"/>
                </a:lnTo>
                <a:lnTo>
                  <a:pt x="1" y="90"/>
                </a:lnTo>
                <a:lnTo>
                  <a:pt x="1" y="89"/>
                </a:lnTo>
                <a:lnTo>
                  <a:pt x="1" y="81"/>
                </a:lnTo>
                <a:lnTo>
                  <a:pt x="1" y="79"/>
                </a:lnTo>
                <a:lnTo>
                  <a:pt x="1" y="75"/>
                </a:lnTo>
                <a:lnTo>
                  <a:pt x="1" y="73"/>
                </a:lnTo>
                <a:lnTo>
                  <a:pt x="1" y="71"/>
                </a:lnTo>
                <a:lnTo>
                  <a:pt x="1" y="64"/>
                </a:lnTo>
                <a:lnTo>
                  <a:pt x="1" y="58"/>
                </a:lnTo>
                <a:lnTo>
                  <a:pt x="1" y="56"/>
                </a:lnTo>
                <a:lnTo>
                  <a:pt x="1" y="55"/>
                </a:lnTo>
                <a:lnTo>
                  <a:pt x="1" y="52"/>
                </a:lnTo>
                <a:lnTo>
                  <a:pt x="1" y="47"/>
                </a:lnTo>
                <a:lnTo>
                  <a:pt x="1" y="39"/>
                </a:lnTo>
                <a:lnTo>
                  <a:pt x="1" y="37"/>
                </a:lnTo>
                <a:lnTo>
                  <a:pt x="1" y="26"/>
                </a:lnTo>
                <a:lnTo>
                  <a:pt x="1" y="19"/>
                </a:lnTo>
                <a:lnTo>
                  <a:pt x="1" y="14"/>
                </a:lnTo>
                <a:lnTo>
                  <a:pt x="1" y="11"/>
                </a:lnTo>
                <a:lnTo>
                  <a:pt x="1" y="4"/>
                </a:lnTo>
                <a:lnTo>
                  <a:pt x="0"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03" name="Freeform 207"/>
          <p:cNvSpPr>
            <a:spLocks/>
          </p:cNvSpPr>
          <p:nvPr/>
        </p:nvSpPr>
        <p:spPr bwMode="auto">
          <a:xfrm>
            <a:off x="6569076" y="4235450"/>
            <a:ext cx="568325" cy="469900"/>
          </a:xfrm>
          <a:custGeom>
            <a:avLst/>
            <a:gdLst>
              <a:gd name="T0" fmla="*/ 2147483646 w 394"/>
              <a:gd name="T1" fmla="*/ 0 h 335"/>
              <a:gd name="T2" fmla="*/ 2147483646 w 394"/>
              <a:gd name="T3" fmla="*/ 0 h 335"/>
              <a:gd name="T4" fmla="*/ 2147483646 w 394"/>
              <a:gd name="T5" fmla="*/ 0 h 335"/>
              <a:gd name="T6" fmla="*/ 2147483646 w 394"/>
              <a:gd name="T7" fmla="*/ 0 h 335"/>
              <a:gd name="T8" fmla="*/ 2147483646 w 394"/>
              <a:gd name="T9" fmla="*/ 0 h 335"/>
              <a:gd name="T10" fmla="*/ 2147483646 w 394"/>
              <a:gd name="T11" fmla="*/ 0 h 335"/>
              <a:gd name="T12" fmla="*/ 2147483646 w 394"/>
              <a:gd name="T13" fmla="*/ 0 h 335"/>
              <a:gd name="T14" fmla="*/ 2147483646 w 394"/>
              <a:gd name="T15" fmla="*/ 0 h 335"/>
              <a:gd name="T16" fmla="*/ 2147483646 w 394"/>
              <a:gd name="T17" fmla="*/ 0 h 335"/>
              <a:gd name="T18" fmla="*/ 2147483646 w 394"/>
              <a:gd name="T19" fmla="*/ 0 h 335"/>
              <a:gd name="T20" fmla="*/ 2147483646 w 394"/>
              <a:gd name="T21" fmla="*/ 0 h 335"/>
              <a:gd name="T22" fmla="*/ 2147483646 w 394"/>
              <a:gd name="T23" fmla="*/ 0 h 335"/>
              <a:gd name="T24" fmla="*/ 2147483646 w 394"/>
              <a:gd name="T25" fmla="*/ 0 h 335"/>
              <a:gd name="T26" fmla="*/ 2147483646 w 394"/>
              <a:gd name="T27" fmla="*/ 0 h 335"/>
              <a:gd name="T28" fmla="*/ 2147483646 w 394"/>
              <a:gd name="T29" fmla="*/ 0 h 335"/>
              <a:gd name="T30" fmla="*/ 2147483646 w 394"/>
              <a:gd name="T31" fmla="*/ 2147483646 h 335"/>
              <a:gd name="T32" fmla="*/ 2147483646 w 394"/>
              <a:gd name="T33" fmla="*/ 2147483646 h 335"/>
              <a:gd name="T34" fmla="*/ 2147483646 w 394"/>
              <a:gd name="T35" fmla="*/ 2147483646 h 335"/>
              <a:gd name="T36" fmla="*/ 2147483646 w 394"/>
              <a:gd name="T37" fmla="*/ 2147483646 h 335"/>
              <a:gd name="T38" fmla="*/ 2147483646 w 394"/>
              <a:gd name="T39" fmla="*/ 2147483646 h 335"/>
              <a:gd name="T40" fmla="*/ 2147483646 w 394"/>
              <a:gd name="T41" fmla="*/ 2147483646 h 335"/>
              <a:gd name="T42" fmla="*/ 2147483646 w 394"/>
              <a:gd name="T43" fmla="*/ 2147483646 h 335"/>
              <a:gd name="T44" fmla="*/ 2147483646 w 394"/>
              <a:gd name="T45" fmla="*/ 2147483646 h 335"/>
              <a:gd name="T46" fmla="*/ 2147483646 w 394"/>
              <a:gd name="T47" fmla="*/ 2147483646 h 335"/>
              <a:gd name="T48" fmla="*/ 2147483646 w 394"/>
              <a:gd name="T49" fmla="*/ 2147483646 h 335"/>
              <a:gd name="T50" fmla="*/ 2147483646 w 394"/>
              <a:gd name="T51" fmla="*/ 2147483646 h 335"/>
              <a:gd name="T52" fmla="*/ 2147483646 w 394"/>
              <a:gd name="T53" fmla="*/ 2147483646 h 335"/>
              <a:gd name="T54" fmla="*/ 2147483646 w 394"/>
              <a:gd name="T55" fmla="*/ 2147483646 h 335"/>
              <a:gd name="T56" fmla="*/ 2147483646 w 394"/>
              <a:gd name="T57" fmla="*/ 2147483646 h 335"/>
              <a:gd name="T58" fmla="*/ 2147483646 w 394"/>
              <a:gd name="T59" fmla="*/ 2147483646 h 335"/>
              <a:gd name="T60" fmla="*/ 2147483646 w 394"/>
              <a:gd name="T61" fmla="*/ 2147483646 h 335"/>
              <a:gd name="T62" fmla="*/ 2147483646 w 394"/>
              <a:gd name="T63" fmla="*/ 2147483646 h 335"/>
              <a:gd name="T64" fmla="*/ 2147483646 w 394"/>
              <a:gd name="T65" fmla="*/ 2147483646 h 335"/>
              <a:gd name="T66" fmla="*/ 2147483646 w 394"/>
              <a:gd name="T67" fmla="*/ 2147483646 h 335"/>
              <a:gd name="T68" fmla="*/ 2147483646 w 394"/>
              <a:gd name="T69" fmla="*/ 2147483646 h 335"/>
              <a:gd name="T70" fmla="*/ 2147483646 w 394"/>
              <a:gd name="T71" fmla="*/ 2147483646 h 335"/>
              <a:gd name="T72" fmla="*/ 2147483646 w 394"/>
              <a:gd name="T73" fmla="*/ 2147483646 h 335"/>
              <a:gd name="T74" fmla="*/ 2147483646 w 394"/>
              <a:gd name="T75" fmla="*/ 2147483646 h 335"/>
              <a:gd name="T76" fmla="*/ 2147483646 w 394"/>
              <a:gd name="T77" fmla="*/ 2147483646 h 335"/>
              <a:gd name="T78" fmla="*/ 2147483646 w 394"/>
              <a:gd name="T79" fmla="*/ 2147483646 h 335"/>
              <a:gd name="T80" fmla="*/ 2147483646 w 394"/>
              <a:gd name="T81" fmla="*/ 2147483646 h 335"/>
              <a:gd name="T82" fmla="*/ 2147483646 w 394"/>
              <a:gd name="T83" fmla="*/ 2147483646 h 335"/>
              <a:gd name="T84" fmla="*/ 2147483646 w 394"/>
              <a:gd name="T85" fmla="*/ 2147483646 h 335"/>
              <a:gd name="T86" fmla="*/ 2147483646 w 394"/>
              <a:gd name="T87" fmla="*/ 2147483646 h 335"/>
              <a:gd name="T88" fmla="*/ 2147483646 w 394"/>
              <a:gd name="T89" fmla="*/ 2147483646 h 335"/>
              <a:gd name="T90" fmla="*/ 2147483646 w 394"/>
              <a:gd name="T91" fmla="*/ 2147483646 h 335"/>
              <a:gd name="T92" fmla="*/ 2147483646 w 394"/>
              <a:gd name="T93" fmla="*/ 2147483646 h 335"/>
              <a:gd name="T94" fmla="*/ 2147483646 w 394"/>
              <a:gd name="T95" fmla="*/ 2147483646 h 335"/>
              <a:gd name="T96" fmla="*/ 2147483646 w 394"/>
              <a:gd name="T97" fmla="*/ 2147483646 h 335"/>
              <a:gd name="T98" fmla="*/ 2147483646 w 394"/>
              <a:gd name="T99" fmla="*/ 2147483646 h 335"/>
              <a:gd name="T100" fmla="*/ 2147483646 w 394"/>
              <a:gd name="T101" fmla="*/ 2147483646 h 335"/>
              <a:gd name="T102" fmla="*/ 2147483646 w 394"/>
              <a:gd name="T103" fmla="*/ 2147483646 h 335"/>
              <a:gd name="T104" fmla="*/ 0 w 394"/>
              <a:gd name="T105" fmla="*/ 2147483646 h 335"/>
              <a:gd name="T106" fmla="*/ 0 w 394"/>
              <a:gd name="T107" fmla="*/ 2147483646 h 335"/>
              <a:gd name="T108" fmla="*/ 0 w 394"/>
              <a:gd name="T109" fmla="*/ 2147483646 h 335"/>
              <a:gd name="T110" fmla="*/ 0 w 394"/>
              <a:gd name="T111" fmla="*/ 2147483646 h 335"/>
              <a:gd name="T112" fmla="*/ 0 w 394"/>
              <a:gd name="T113" fmla="*/ 2147483646 h 335"/>
              <a:gd name="T114" fmla="*/ 2147483646 w 394"/>
              <a:gd name="T115" fmla="*/ 0 h 335"/>
              <a:gd name="T116" fmla="*/ 2147483646 w 394"/>
              <a:gd name="T117" fmla="*/ 0 h 3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35"/>
              <a:gd name="T179" fmla="*/ 394 w 394"/>
              <a:gd name="T180" fmla="*/ 335 h 3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35">
                <a:moveTo>
                  <a:pt x="35" y="0"/>
                </a:moveTo>
                <a:lnTo>
                  <a:pt x="43" y="0"/>
                </a:lnTo>
                <a:lnTo>
                  <a:pt x="47" y="0"/>
                </a:lnTo>
                <a:lnTo>
                  <a:pt x="50" y="0"/>
                </a:lnTo>
                <a:lnTo>
                  <a:pt x="55" y="0"/>
                </a:lnTo>
                <a:lnTo>
                  <a:pt x="59" y="0"/>
                </a:lnTo>
                <a:lnTo>
                  <a:pt x="64" y="0"/>
                </a:lnTo>
                <a:lnTo>
                  <a:pt x="71" y="0"/>
                </a:lnTo>
                <a:lnTo>
                  <a:pt x="74" y="0"/>
                </a:lnTo>
                <a:lnTo>
                  <a:pt x="83" y="0"/>
                </a:lnTo>
                <a:lnTo>
                  <a:pt x="90" y="0"/>
                </a:lnTo>
                <a:lnTo>
                  <a:pt x="95" y="0"/>
                </a:lnTo>
                <a:lnTo>
                  <a:pt x="98" y="0"/>
                </a:lnTo>
                <a:lnTo>
                  <a:pt x="104" y="0"/>
                </a:lnTo>
                <a:lnTo>
                  <a:pt x="106" y="0"/>
                </a:lnTo>
                <a:lnTo>
                  <a:pt x="107" y="0"/>
                </a:lnTo>
                <a:lnTo>
                  <a:pt x="118" y="0"/>
                </a:lnTo>
                <a:lnTo>
                  <a:pt x="125" y="0"/>
                </a:lnTo>
                <a:lnTo>
                  <a:pt x="130" y="0"/>
                </a:lnTo>
                <a:lnTo>
                  <a:pt x="131" y="0"/>
                </a:lnTo>
                <a:lnTo>
                  <a:pt x="135" y="0"/>
                </a:lnTo>
                <a:lnTo>
                  <a:pt x="138" y="0"/>
                </a:lnTo>
                <a:lnTo>
                  <a:pt x="141" y="0"/>
                </a:lnTo>
                <a:lnTo>
                  <a:pt x="147" y="0"/>
                </a:lnTo>
                <a:lnTo>
                  <a:pt x="154" y="0"/>
                </a:lnTo>
                <a:lnTo>
                  <a:pt x="155" y="0"/>
                </a:lnTo>
                <a:lnTo>
                  <a:pt x="162" y="0"/>
                </a:lnTo>
                <a:lnTo>
                  <a:pt x="164" y="0"/>
                </a:lnTo>
                <a:lnTo>
                  <a:pt x="172" y="0"/>
                </a:lnTo>
                <a:lnTo>
                  <a:pt x="177" y="0"/>
                </a:lnTo>
                <a:lnTo>
                  <a:pt x="187" y="0"/>
                </a:lnTo>
                <a:lnTo>
                  <a:pt x="189" y="0"/>
                </a:lnTo>
                <a:lnTo>
                  <a:pt x="201" y="0"/>
                </a:lnTo>
                <a:lnTo>
                  <a:pt x="205" y="0"/>
                </a:lnTo>
                <a:lnTo>
                  <a:pt x="214" y="0"/>
                </a:lnTo>
                <a:lnTo>
                  <a:pt x="217" y="0"/>
                </a:lnTo>
                <a:lnTo>
                  <a:pt x="226" y="0"/>
                </a:lnTo>
                <a:lnTo>
                  <a:pt x="231" y="0"/>
                </a:lnTo>
                <a:lnTo>
                  <a:pt x="237" y="0"/>
                </a:lnTo>
                <a:lnTo>
                  <a:pt x="249" y="0"/>
                </a:lnTo>
                <a:lnTo>
                  <a:pt x="257" y="0"/>
                </a:lnTo>
                <a:lnTo>
                  <a:pt x="261" y="0"/>
                </a:lnTo>
                <a:lnTo>
                  <a:pt x="273" y="0"/>
                </a:lnTo>
                <a:lnTo>
                  <a:pt x="277" y="0"/>
                </a:lnTo>
                <a:lnTo>
                  <a:pt x="281" y="0"/>
                </a:lnTo>
                <a:lnTo>
                  <a:pt x="285" y="0"/>
                </a:lnTo>
                <a:lnTo>
                  <a:pt x="293" y="0"/>
                </a:lnTo>
                <a:lnTo>
                  <a:pt x="297" y="0"/>
                </a:lnTo>
                <a:lnTo>
                  <a:pt x="299" y="0"/>
                </a:lnTo>
                <a:lnTo>
                  <a:pt x="312" y="0"/>
                </a:lnTo>
                <a:lnTo>
                  <a:pt x="317" y="0"/>
                </a:lnTo>
                <a:lnTo>
                  <a:pt x="320" y="0"/>
                </a:lnTo>
                <a:lnTo>
                  <a:pt x="323" y="0"/>
                </a:lnTo>
                <a:lnTo>
                  <a:pt x="337" y="0"/>
                </a:lnTo>
                <a:lnTo>
                  <a:pt x="343" y="0"/>
                </a:lnTo>
                <a:lnTo>
                  <a:pt x="344" y="0"/>
                </a:lnTo>
                <a:lnTo>
                  <a:pt x="346" y="0"/>
                </a:lnTo>
                <a:lnTo>
                  <a:pt x="356" y="0"/>
                </a:lnTo>
                <a:lnTo>
                  <a:pt x="365" y="0"/>
                </a:lnTo>
                <a:lnTo>
                  <a:pt x="367" y="0"/>
                </a:lnTo>
                <a:lnTo>
                  <a:pt x="372" y="0"/>
                </a:lnTo>
                <a:lnTo>
                  <a:pt x="384" y="0"/>
                </a:lnTo>
                <a:lnTo>
                  <a:pt x="393" y="0"/>
                </a:lnTo>
                <a:lnTo>
                  <a:pt x="393" y="3"/>
                </a:lnTo>
                <a:lnTo>
                  <a:pt x="393" y="10"/>
                </a:lnTo>
                <a:lnTo>
                  <a:pt x="393" y="14"/>
                </a:lnTo>
                <a:lnTo>
                  <a:pt x="391" y="30"/>
                </a:lnTo>
                <a:lnTo>
                  <a:pt x="391" y="35"/>
                </a:lnTo>
                <a:lnTo>
                  <a:pt x="391" y="39"/>
                </a:lnTo>
                <a:lnTo>
                  <a:pt x="393" y="41"/>
                </a:lnTo>
                <a:lnTo>
                  <a:pt x="393" y="49"/>
                </a:lnTo>
                <a:lnTo>
                  <a:pt x="393" y="52"/>
                </a:lnTo>
                <a:lnTo>
                  <a:pt x="393" y="61"/>
                </a:lnTo>
                <a:lnTo>
                  <a:pt x="393" y="73"/>
                </a:lnTo>
                <a:lnTo>
                  <a:pt x="393" y="83"/>
                </a:lnTo>
                <a:lnTo>
                  <a:pt x="393" y="86"/>
                </a:lnTo>
                <a:lnTo>
                  <a:pt x="393" y="93"/>
                </a:lnTo>
                <a:lnTo>
                  <a:pt x="393" y="98"/>
                </a:lnTo>
                <a:lnTo>
                  <a:pt x="393" y="103"/>
                </a:lnTo>
                <a:lnTo>
                  <a:pt x="393" y="108"/>
                </a:lnTo>
                <a:lnTo>
                  <a:pt x="393" y="110"/>
                </a:lnTo>
                <a:lnTo>
                  <a:pt x="391" y="124"/>
                </a:lnTo>
                <a:lnTo>
                  <a:pt x="391" y="126"/>
                </a:lnTo>
                <a:lnTo>
                  <a:pt x="391" y="130"/>
                </a:lnTo>
                <a:lnTo>
                  <a:pt x="391" y="136"/>
                </a:lnTo>
                <a:lnTo>
                  <a:pt x="391" y="139"/>
                </a:lnTo>
                <a:lnTo>
                  <a:pt x="391" y="141"/>
                </a:lnTo>
                <a:lnTo>
                  <a:pt x="391" y="143"/>
                </a:lnTo>
                <a:lnTo>
                  <a:pt x="391" y="146"/>
                </a:lnTo>
                <a:lnTo>
                  <a:pt x="391" y="148"/>
                </a:lnTo>
                <a:lnTo>
                  <a:pt x="393" y="155"/>
                </a:lnTo>
                <a:lnTo>
                  <a:pt x="393" y="157"/>
                </a:lnTo>
                <a:lnTo>
                  <a:pt x="393" y="160"/>
                </a:lnTo>
                <a:lnTo>
                  <a:pt x="393" y="165"/>
                </a:lnTo>
                <a:lnTo>
                  <a:pt x="393" y="168"/>
                </a:lnTo>
                <a:lnTo>
                  <a:pt x="393" y="170"/>
                </a:lnTo>
                <a:lnTo>
                  <a:pt x="393" y="174"/>
                </a:lnTo>
                <a:lnTo>
                  <a:pt x="393" y="177"/>
                </a:lnTo>
                <a:lnTo>
                  <a:pt x="393" y="180"/>
                </a:lnTo>
                <a:lnTo>
                  <a:pt x="393" y="183"/>
                </a:lnTo>
                <a:lnTo>
                  <a:pt x="393" y="186"/>
                </a:lnTo>
                <a:lnTo>
                  <a:pt x="393" y="191"/>
                </a:lnTo>
                <a:lnTo>
                  <a:pt x="393" y="199"/>
                </a:lnTo>
                <a:lnTo>
                  <a:pt x="393" y="201"/>
                </a:lnTo>
                <a:lnTo>
                  <a:pt x="393" y="204"/>
                </a:lnTo>
                <a:lnTo>
                  <a:pt x="393" y="210"/>
                </a:lnTo>
                <a:lnTo>
                  <a:pt x="393" y="212"/>
                </a:lnTo>
                <a:lnTo>
                  <a:pt x="393" y="218"/>
                </a:lnTo>
                <a:lnTo>
                  <a:pt x="393" y="221"/>
                </a:lnTo>
                <a:lnTo>
                  <a:pt x="393" y="230"/>
                </a:lnTo>
                <a:lnTo>
                  <a:pt x="393" y="233"/>
                </a:lnTo>
                <a:lnTo>
                  <a:pt x="393" y="235"/>
                </a:lnTo>
                <a:lnTo>
                  <a:pt x="393" y="240"/>
                </a:lnTo>
                <a:lnTo>
                  <a:pt x="393" y="242"/>
                </a:lnTo>
                <a:lnTo>
                  <a:pt x="393" y="246"/>
                </a:lnTo>
                <a:lnTo>
                  <a:pt x="393" y="254"/>
                </a:lnTo>
                <a:lnTo>
                  <a:pt x="393" y="259"/>
                </a:lnTo>
                <a:lnTo>
                  <a:pt x="393" y="263"/>
                </a:lnTo>
                <a:lnTo>
                  <a:pt x="393" y="270"/>
                </a:lnTo>
                <a:lnTo>
                  <a:pt x="393" y="272"/>
                </a:lnTo>
                <a:lnTo>
                  <a:pt x="393" y="276"/>
                </a:lnTo>
                <a:lnTo>
                  <a:pt x="393" y="297"/>
                </a:lnTo>
                <a:lnTo>
                  <a:pt x="393" y="312"/>
                </a:lnTo>
                <a:lnTo>
                  <a:pt x="393" y="315"/>
                </a:lnTo>
                <a:lnTo>
                  <a:pt x="393" y="319"/>
                </a:lnTo>
                <a:lnTo>
                  <a:pt x="393" y="334"/>
                </a:lnTo>
                <a:lnTo>
                  <a:pt x="389" y="334"/>
                </a:lnTo>
                <a:lnTo>
                  <a:pt x="386" y="334"/>
                </a:lnTo>
                <a:lnTo>
                  <a:pt x="380" y="334"/>
                </a:lnTo>
                <a:lnTo>
                  <a:pt x="372" y="334"/>
                </a:lnTo>
                <a:lnTo>
                  <a:pt x="369" y="334"/>
                </a:lnTo>
                <a:lnTo>
                  <a:pt x="364" y="334"/>
                </a:lnTo>
                <a:lnTo>
                  <a:pt x="363" y="334"/>
                </a:lnTo>
                <a:lnTo>
                  <a:pt x="361" y="334"/>
                </a:lnTo>
                <a:lnTo>
                  <a:pt x="357" y="334"/>
                </a:lnTo>
                <a:lnTo>
                  <a:pt x="355" y="334"/>
                </a:lnTo>
                <a:lnTo>
                  <a:pt x="345" y="334"/>
                </a:lnTo>
                <a:lnTo>
                  <a:pt x="335" y="334"/>
                </a:lnTo>
                <a:lnTo>
                  <a:pt x="327" y="334"/>
                </a:lnTo>
                <a:lnTo>
                  <a:pt x="317" y="334"/>
                </a:lnTo>
                <a:lnTo>
                  <a:pt x="315" y="334"/>
                </a:lnTo>
                <a:lnTo>
                  <a:pt x="309" y="334"/>
                </a:lnTo>
                <a:lnTo>
                  <a:pt x="301" y="334"/>
                </a:lnTo>
                <a:lnTo>
                  <a:pt x="299" y="334"/>
                </a:lnTo>
                <a:lnTo>
                  <a:pt x="297" y="334"/>
                </a:lnTo>
                <a:lnTo>
                  <a:pt x="279" y="334"/>
                </a:lnTo>
                <a:lnTo>
                  <a:pt x="274" y="334"/>
                </a:lnTo>
                <a:lnTo>
                  <a:pt x="271" y="334"/>
                </a:lnTo>
                <a:lnTo>
                  <a:pt x="268" y="334"/>
                </a:lnTo>
                <a:lnTo>
                  <a:pt x="262" y="334"/>
                </a:lnTo>
                <a:lnTo>
                  <a:pt x="246" y="334"/>
                </a:lnTo>
                <a:lnTo>
                  <a:pt x="243" y="334"/>
                </a:lnTo>
                <a:lnTo>
                  <a:pt x="240" y="334"/>
                </a:lnTo>
                <a:lnTo>
                  <a:pt x="237" y="334"/>
                </a:lnTo>
                <a:lnTo>
                  <a:pt x="225" y="334"/>
                </a:lnTo>
                <a:lnTo>
                  <a:pt x="220" y="334"/>
                </a:lnTo>
                <a:lnTo>
                  <a:pt x="218" y="334"/>
                </a:lnTo>
                <a:lnTo>
                  <a:pt x="206" y="334"/>
                </a:lnTo>
                <a:lnTo>
                  <a:pt x="197" y="334"/>
                </a:lnTo>
                <a:lnTo>
                  <a:pt x="194" y="334"/>
                </a:lnTo>
                <a:lnTo>
                  <a:pt x="191" y="334"/>
                </a:lnTo>
                <a:lnTo>
                  <a:pt x="182" y="334"/>
                </a:lnTo>
                <a:lnTo>
                  <a:pt x="178" y="334"/>
                </a:lnTo>
                <a:lnTo>
                  <a:pt x="163" y="334"/>
                </a:lnTo>
                <a:lnTo>
                  <a:pt x="160" y="334"/>
                </a:lnTo>
                <a:lnTo>
                  <a:pt x="155" y="334"/>
                </a:lnTo>
                <a:lnTo>
                  <a:pt x="153" y="334"/>
                </a:lnTo>
                <a:lnTo>
                  <a:pt x="148" y="334"/>
                </a:lnTo>
                <a:lnTo>
                  <a:pt x="131" y="334"/>
                </a:lnTo>
                <a:lnTo>
                  <a:pt x="128" y="334"/>
                </a:lnTo>
                <a:lnTo>
                  <a:pt x="126" y="334"/>
                </a:lnTo>
                <a:lnTo>
                  <a:pt x="119" y="334"/>
                </a:lnTo>
                <a:lnTo>
                  <a:pt x="107" y="334"/>
                </a:lnTo>
                <a:lnTo>
                  <a:pt x="98" y="334"/>
                </a:lnTo>
                <a:lnTo>
                  <a:pt x="96" y="334"/>
                </a:lnTo>
                <a:lnTo>
                  <a:pt x="85" y="334"/>
                </a:lnTo>
                <a:lnTo>
                  <a:pt x="73" y="334"/>
                </a:lnTo>
                <a:lnTo>
                  <a:pt x="61" y="334"/>
                </a:lnTo>
                <a:lnTo>
                  <a:pt x="55" y="334"/>
                </a:lnTo>
                <a:lnTo>
                  <a:pt x="50" y="334"/>
                </a:lnTo>
                <a:lnTo>
                  <a:pt x="29" y="334"/>
                </a:lnTo>
                <a:lnTo>
                  <a:pt x="28" y="334"/>
                </a:lnTo>
                <a:lnTo>
                  <a:pt x="19" y="334"/>
                </a:lnTo>
                <a:lnTo>
                  <a:pt x="15" y="334"/>
                </a:lnTo>
                <a:lnTo>
                  <a:pt x="13" y="334"/>
                </a:lnTo>
                <a:lnTo>
                  <a:pt x="10" y="334"/>
                </a:lnTo>
                <a:lnTo>
                  <a:pt x="3" y="334"/>
                </a:lnTo>
                <a:lnTo>
                  <a:pt x="2" y="334"/>
                </a:lnTo>
                <a:lnTo>
                  <a:pt x="2" y="329"/>
                </a:lnTo>
                <a:lnTo>
                  <a:pt x="2" y="311"/>
                </a:lnTo>
                <a:lnTo>
                  <a:pt x="2" y="309"/>
                </a:lnTo>
                <a:lnTo>
                  <a:pt x="2" y="296"/>
                </a:lnTo>
                <a:lnTo>
                  <a:pt x="2" y="289"/>
                </a:lnTo>
                <a:lnTo>
                  <a:pt x="2" y="284"/>
                </a:lnTo>
                <a:lnTo>
                  <a:pt x="2" y="271"/>
                </a:lnTo>
                <a:lnTo>
                  <a:pt x="2" y="270"/>
                </a:lnTo>
                <a:lnTo>
                  <a:pt x="2" y="259"/>
                </a:lnTo>
                <a:lnTo>
                  <a:pt x="2" y="250"/>
                </a:lnTo>
                <a:lnTo>
                  <a:pt x="2" y="247"/>
                </a:lnTo>
                <a:lnTo>
                  <a:pt x="2" y="238"/>
                </a:lnTo>
                <a:lnTo>
                  <a:pt x="2" y="235"/>
                </a:lnTo>
                <a:lnTo>
                  <a:pt x="2" y="223"/>
                </a:lnTo>
                <a:lnTo>
                  <a:pt x="2" y="210"/>
                </a:lnTo>
                <a:lnTo>
                  <a:pt x="2" y="197"/>
                </a:lnTo>
                <a:lnTo>
                  <a:pt x="2" y="185"/>
                </a:lnTo>
                <a:lnTo>
                  <a:pt x="2" y="173"/>
                </a:lnTo>
                <a:lnTo>
                  <a:pt x="2" y="160"/>
                </a:lnTo>
                <a:lnTo>
                  <a:pt x="2" y="155"/>
                </a:lnTo>
                <a:lnTo>
                  <a:pt x="2" y="148"/>
                </a:lnTo>
                <a:lnTo>
                  <a:pt x="0" y="148"/>
                </a:lnTo>
                <a:lnTo>
                  <a:pt x="0" y="141"/>
                </a:lnTo>
                <a:lnTo>
                  <a:pt x="0" y="136"/>
                </a:lnTo>
                <a:lnTo>
                  <a:pt x="0" y="124"/>
                </a:lnTo>
                <a:lnTo>
                  <a:pt x="0" y="123"/>
                </a:lnTo>
                <a:lnTo>
                  <a:pt x="0" y="112"/>
                </a:lnTo>
                <a:lnTo>
                  <a:pt x="0" y="98"/>
                </a:lnTo>
                <a:lnTo>
                  <a:pt x="0" y="91"/>
                </a:lnTo>
                <a:lnTo>
                  <a:pt x="0" y="86"/>
                </a:lnTo>
                <a:lnTo>
                  <a:pt x="0" y="73"/>
                </a:lnTo>
                <a:lnTo>
                  <a:pt x="0" y="71"/>
                </a:lnTo>
                <a:lnTo>
                  <a:pt x="0" y="62"/>
                </a:lnTo>
                <a:lnTo>
                  <a:pt x="0" y="60"/>
                </a:lnTo>
                <a:lnTo>
                  <a:pt x="0" y="55"/>
                </a:lnTo>
                <a:lnTo>
                  <a:pt x="0" y="52"/>
                </a:lnTo>
                <a:lnTo>
                  <a:pt x="0" y="49"/>
                </a:lnTo>
                <a:lnTo>
                  <a:pt x="0" y="47"/>
                </a:lnTo>
                <a:lnTo>
                  <a:pt x="0" y="37"/>
                </a:lnTo>
                <a:lnTo>
                  <a:pt x="0" y="24"/>
                </a:lnTo>
                <a:lnTo>
                  <a:pt x="0" y="20"/>
                </a:lnTo>
                <a:lnTo>
                  <a:pt x="0" y="11"/>
                </a:lnTo>
                <a:lnTo>
                  <a:pt x="0" y="0"/>
                </a:lnTo>
                <a:lnTo>
                  <a:pt x="8" y="0"/>
                </a:lnTo>
                <a:lnTo>
                  <a:pt x="12" y="0"/>
                </a:lnTo>
                <a:lnTo>
                  <a:pt x="19" y="0"/>
                </a:lnTo>
                <a:lnTo>
                  <a:pt x="32" y="0"/>
                </a:lnTo>
                <a:lnTo>
                  <a:pt x="3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 name="Freeform 208"/>
          <p:cNvSpPr>
            <a:spLocks/>
          </p:cNvSpPr>
          <p:nvPr/>
        </p:nvSpPr>
        <p:spPr bwMode="auto">
          <a:xfrm>
            <a:off x="7342189" y="4287838"/>
            <a:ext cx="517525" cy="366712"/>
          </a:xfrm>
          <a:custGeom>
            <a:avLst/>
            <a:gdLst>
              <a:gd name="T0" fmla="*/ 2147483646 w 358"/>
              <a:gd name="T1" fmla="*/ 2147483646 h 262"/>
              <a:gd name="T2" fmla="*/ 2147483646 w 358"/>
              <a:gd name="T3" fmla="*/ 2147483646 h 262"/>
              <a:gd name="T4" fmla="*/ 2147483646 w 358"/>
              <a:gd name="T5" fmla="*/ 2147483646 h 262"/>
              <a:gd name="T6" fmla="*/ 2147483646 w 358"/>
              <a:gd name="T7" fmla="*/ 2147483646 h 262"/>
              <a:gd name="T8" fmla="*/ 2147483646 w 358"/>
              <a:gd name="T9" fmla="*/ 2147483646 h 262"/>
              <a:gd name="T10" fmla="*/ 2147483646 w 358"/>
              <a:gd name="T11" fmla="*/ 2147483646 h 262"/>
              <a:gd name="T12" fmla="*/ 2147483646 w 358"/>
              <a:gd name="T13" fmla="*/ 2147483646 h 262"/>
              <a:gd name="T14" fmla="*/ 2147483646 w 358"/>
              <a:gd name="T15" fmla="*/ 2147483646 h 262"/>
              <a:gd name="T16" fmla="*/ 2147483646 w 358"/>
              <a:gd name="T17" fmla="*/ 2147483646 h 262"/>
              <a:gd name="T18" fmla="*/ 2147483646 w 358"/>
              <a:gd name="T19" fmla="*/ 2147483646 h 262"/>
              <a:gd name="T20" fmla="*/ 2147483646 w 358"/>
              <a:gd name="T21" fmla="*/ 2147483646 h 262"/>
              <a:gd name="T22" fmla="*/ 2147483646 w 358"/>
              <a:gd name="T23" fmla="*/ 2147483646 h 262"/>
              <a:gd name="T24" fmla="*/ 2147483646 w 358"/>
              <a:gd name="T25" fmla="*/ 2147483646 h 262"/>
              <a:gd name="T26" fmla="*/ 2147483646 w 358"/>
              <a:gd name="T27" fmla="*/ 2147483646 h 262"/>
              <a:gd name="T28" fmla="*/ 2147483646 w 358"/>
              <a:gd name="T29" fmla="*/ 0 h 262"/>
              <a:gd name="T30" fmla="*/ 2147483646 w 358"/>
              <a:gd name="T31" fmla="*/ 0 h 262"/>
              <a:gd name="T32" fmla="*/ 2147483646 w 358"/>
              <a:gd name="T33" fmla="*/ 0 h 262"/>
              <a:gd name="T34" fmla="*/ 2147483646 w 358"/>
              <a:gd name="T35" fmla="*/ 0 h 262"/>
              <a:gd name="T36" fmla="*/ 2147483646 w 358"/>
              <a:gd name="T37" fmla="*/ 0 h 262"/>
              <a:gd name="T38" fmla="*/ 2147483646 w 358"/>
              <a:gd name="T39" fmla="*/ 0 h 262"/>
              <a:gd name="T40" fmla="*/ 2147483646 w 358"/>
              <a:gd name="T41" fmla="*/ 0 h 262"/>
              <a:gd name="T42" fmla="*/ 2147483646 w 358"/>
              <a:gd name="T43" fmla="*/ 0 h 262"/>
              <a:gd name="T44" fmla="*/ 2147483646 w 358"/>
              <a:gd name="T45" fmla="*/ 2147483646 h 262"/>
              <a:gd name="T46" fmla="*/ 2147483646 w 358"/>
              <a:gd name="T47" fmla="*/ 2147483646 h 262"/>
              <a:gd name="T48" fmla="*/ 2147483646 w 358"/>
              <a:gd name="T49" fmla="*/ 2147483646 h 262"/>
              <a:gd name="T50" fmla="*/ 2147483646 w 358"/>
              <a:gd name="T51" fmla="*/ 2147483646 h 262"/>
              <a:gd name="T52" fmla="*/ 2147483646 w 358"/>
              <a:gd name="T53" fmla="*/ 2147483646 h 262"/>
              <a:gd name="T54" fmla="*/ 2147483646 w 358"/>
              <a:gd name="T55" fmla="*/ 2147483646 h 262"/>
              <a:gd name="T56" fmla="*/ 2147483646 w 358"/>
              <a:gd name="T57" fmla="*/ 2147483646 h 262"/>
              <a:gd name="T58" fmla="*/ 2147483646 w 358"/>
              <a:gd name="T59" fmla="*/ 2147483646 h 262"/>
              <a:gd name="T60" fmla="*/ 2147483646 w 358"/>
              <a:gd name="T61" fmla="*/ 2147483646 h 262"/>
              <a:gd name="T62" fmla="*/ 2147483646 w 358"/>
              <a:gd name="T63" fmla="*/ 2147483646 h 262"/>
              <a:gd name="T64" fmla="*/ 2147483646 w 358"/>
              <a:gd name="T65" fmla="*/ 2147483646 h 262"/>
              <a:gd name="T66" fmla="*/ 2147483646 w 358"/>
              <a:gd name="T67" fmla="*/ 2147483646 h 262"/>
              <a:gd name="T68" fmla="*/ 2147483646 w 358"/>
              <a:gd name="T69" fmla="*/ 2147483646 h 262"/>
              <a:gd name="T70" fmla="*/ 2147483646 w 358"/>
              <a:gd name="T71" fmla="*/ 2147483646 h 262"/>
              <a:gd name="T72" fmla="*/ 2147483646 w 358"/>
              <a:gd name="T73" fmla="*/ 2147483646 h 262"/>
              <a:gd name="T74" fmla="*/ 2147483646 w 358"/>
              <a:gd name="T75" fmla="*/ 2147483646 h 262"/>
              <a:gd name="T76" fmla="*/ 2147483646 w 358"/>
              <a:gd name="T77" fmla="*/ 2147483646 h 262"/>
              <a:gd name="T78" fmla="*/ 2147483646 w 358"/>
              <a:gd name="T79" fmla="*/ 2147483646 h 262"/>
              <a:gd name="T80" fmla="*/ 2147483646 w 358"/>
              <a:gd name="T81" fmla="*/ 2147483646 h 262"/>
              <a:gd name="T82" fmla="*/ 2147483646 w 358"/>
              <a:gd name="T83" fmla="*/ 2147483646 h 262"/>
              <a:gd name="T84" fmla="*/ 2147483646 w 358"/>
              <a:gd name="T85" fmla="*/ 2147483646 h 262"/>
              <a:gd name="T86" fmla="*/ 2147483646 w 358"/>
              <a:gd name="T87" fmla="*/ 2147483646 h 262"/>
              <a:gd name="T88" fmla="*/ 2147483646 w 358"/>
              <a:gd name="T89" fmla="*/ 2147483646 h 262"/>
              <a:gd name="T90" fmla="*/ 2147483646 w 358"/>
              <a:gd name="T91" fmla="*/ 2147483646 h 262"/>
              <a:gd name="T92" fmla="*/ 2147483646 w 358"/>
              <a:gd name="T93" fmla="*/ 2147483646 h 262"/>
              <a:gd name="T94" fmla="*/ 2147483646 w 358"/>
              <a:gd name="T95" fmla="*/ 2147483646 h 262"/>
              <a:gd name="T96" fmla="*/ 2147483646 w 358"/>
              <a:gd name="T97" fmla="*/ 2147483646 h 262"/>
              <a:gd name="T98" fmla="*/ 2147483646 w 358"/>
              <a:gd name="T99" fmla="*/ 2147483646 h 262"/>
              <a:gd name="T100" fmla="*/ 0 w 358"/>
              <a:gd name="T101" fmla="*/ 2147483646 h 262"/>
              <a:gd name="T102" fmla="*/ 0 w 358"/>
              <a:gd name="T103" fmla="*/ 2147483646 h 2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8"/>
              <a:gd name="T157" fmla="*/ 0 h 262"/>
              <a:gd name="T158" fmla="*/ 358 w 358"/>
              <a:gd name="T159" fmla="*/ 262 h 2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8" h="262">
                <a:moveTo>
                  <a:pt x="0" y="111"/>
                </a:moveTo>
                <a:lnTo>
                  <a:pt x="2" y="111"/>
                </a:lnTo>
                <a:lnTo>
                  <a:pt x="4" y="111"/>
                </a:lnTo>
                <a:lnTo>
                  <a:pt x="7" y="111"/>
                </a:lnTo>
                <a:lnTo>
                  <a:pt x="12" y="111"/>
                </a:lnTo>
                <a:lnTo>
                  <a:pt x="17" y="111"/>
                </a:lnTo>
                <a:lnTo>
                  <a:pt x="22" y="111"/>
                </a:lnTo>
                <a:lnTo>
                  <a:pt x="24" y="111"/>
                </a:lnTo>
                <a:lnTo>
                  <a:pt x="27" y="111"/>
                </a:lnTo>
                <a:lnTo>
                  <a:pt x="29" y="111"/>
                </a:lnTo>
                <a:lnTo>
                  <a:pt x="36" y="111"/>
                </a:lnTo>
                <a:lnTo>
                  <a:pt x="45" y="111"/>
                </a:lnTo>
                <a:lnTo>
                  <a:pt x="47" y="111"/>
                </a:lnTo>
                <a:lnTo>
                  <a:pt x="48" y="111"/>
                </a:lnTo>
                <a:lnTo>
                  <a:pt x="49" y="111"/>
                </a:lnTo>
                <a:lnTo>
                  <a:pt x="57" y="111"/>
                </a:lnTo>
                <a:lnTo>
                  <a:pt x="60" y="111"/>
                </a:lnTo>
                <a:lnTo>
                  <a:pt x="66" y="111"/>
                </a:lnTo>
                <a:lnTo>
                  <a:pt x="70" y="111"/>
                </a:lnTo>
                <a:lnTo>
                  <a:pt x="82" y="111"/>
                </a:lnTo>
                <a:lnTo>
                  <a:pt x="88" y="111"/>
                </a:lnTo>
                <a:lnTo>
                  <a:pt x="91" y="111"/>
                </a:lnTo>
                <a:lnTo>
                  <a:pt x="103" y="111"/>
                </a:lnTo>
                <a:lnTo>
                  <a:pt x="105" y="111"/>
                </a:lnTo>
                <a:lnTo>
                  <a:pt x="112" y="111"/>
                </a:lnTo>
                <a:lnTo>
                  <a:pt x="119" y="111"/>
                </a:lnTo>
                <a:lnTo>
                  <a:pt x="120" y="111"/>
                </a:lnTo>
                <a:lnTo>
                  <a:pt x="124" y="111"/>
                </a:lnTo>
                <a:lnTo>
                  <a:pt x="131" y="111"/>
                </a:lnTo>
                <a:lnTo>
                  <a:pt x="133" y="111"/>
                </a:lnTo>
                <a:lnTo>
                  <a:pt x="138" y="111"/>
                </a:lnTo>
                <a:lnTo>
                  <a:pt x="141" y="111"/>
                </a:lnTo>
                <a:lnTo>
                  <a:pt x="136" y="106"/>
                </a:lnTo>
                <a:lnTo>
                  <a:pt x="131" y="93"/>
                </a:lnTo>
                <a:lnTo>
                  <a:pt x="128" y="77"/>
                </a:lnTo>
                <a:lnTo>
                  <a:pt x="128" y="65"/>
                </a:lnTo>
                <a:lnTo>
                  <a:pt x="127" y="54"/>
                </a:lnTo>
                <a:lnTo>
                  <a:pt x="115" y="35"/>
                </a:lnTo>
                <a:lnTo>
                  <a:pt x="114" y="36"/>
                </a:lnTo>
                <a:lnTo>
                  <a:pt x="112" y="35"/>
                </a:lnTo>
                <a:lnTo>
                  <a:pt x="109" y="32"/>
                </a:lnTo>
                <a:lnTo>
                  <a:pt x="109" y="29"/>
                </a:lnTo>
                <a:lnTo>
                  <a:pt x="109" y="27"/>
                </a:lnTo>
                <a:lnTo>
                  <a:pt x="104" y="26"/>
                </a:lnTo>
                <a:lnTo>
                  <a:pt x="103" y="23"/>
                </a:lnTo>
                <a:lnTo>
                  <a:pt x="104" y="19"/>
                </a:lnTo>
                <a:lnTo>
                  <a:pt x="103" y="12"/>
                </a:lnTo>
                <a:lnTo>
                  <a:pt x="106" y="12"/>
                </a:lnTo>
                <a:lnTo>
                  <a:pt x="117" y="12"/>
                </a:lnTo>
                <a:lnTo>
                  <a:pt x="121" y="12"/>
                </a:lnTo>
                <a:lnTo>
                  <a:pt x="125" y="12"/>
                </a:lnTo>
                <a:lnTo>
                  <a:pt x="126" y="12"/>
                </a:lnTo>
                <a:lnTo>
                  <a:pt x="128" y="12"/>
                </a:lnTo>
                <a:lnTo>
                  <a:pt x="130" y="12"/>
                </a:lnTo>
                <a:lnTo>
                  <a:pt x="133" y="12"/>
                </a:lnTo>
                <a:lnTo>
                  <a:pt x="135" y="12"/>
                </a:lnTo>
                <a:lnTo>
                  <a:pt x="138" y="12"/>
                </a:lnTo>
                <a:lnTo>
                  <a:pt x="142" y="12"/>
                </a:lnTo>
                <a:lnTo>
                  <a:pt x="142" y="2"/>
                </a:lnTo>
                <a:lnTo>
                  <a:pt x="143" y="0"/>
                </a:lnTo>
                <a:lnTo>
                  <a:pt x="145" y="0"/>
                </a:lnTo>
                <a:lnTo>
                  <a:pt x="157" y="0"/>
                </a:lnTo>
                <a:lnTo>
                  <a:pt x="165" y="0"/>
                </a:lnTo>
                <a:lnTo>
                  <a:pt x="169" y="0"/>
                </a:lnTo>
                <a:lnTo>
                  <a:pt x="174" y="0"/>
                </a:lnTo>
                <a:lnTo>
                  <a:pt x="175" y="0"/>
                </a:lnTo>
                <a:lnTo>
                  <a:pt x="177" y="0"/>
                </a:lnTo>
                <a:lnTo>
                  <a:pt x="179" y="0"/>
                </a:lnTo>
                <a:lnTo>
                  <a:pt x="189" y="0"/>
                </a:lnTo>
                <a:lnTo>
                  <a:pt x="199" y="0"/>
                </a:lnTo>
                <a:lnTo>
                  <a:pt x="201" y="0"/>
                </a:lnTo>
                <a:lnTo>
                  <a:pt x="208" y="0"/>
                </a:lnTo>
                <a:lnTo>
                  <a:pt x="213" y="0"/>
                </a:lnTo>
                <a:lnTo>
                  <a:pt x="215" y="0"/>
                </a:lnTo>
                <a:lnTo>
                  <a:pt x="218" y="0"/>
                </a:lnTo>
                <a:lnTo>
                  <a:pt x="221" y="0"/>
                </a:lnTo>
                <a:lnTo>
                  <a:pt x="225" y="0"/>
                </a:lnTo>
                <a:lnTo>
                  <a:pt x="234" y="0"/>
                </a:lnTo>
                <a:lnTo>
                  <a:pt x="236" y="0"/>
                </a:lnTo>
                <a:lnTo>
                  <a:pt x="245" y="0"/>
                </a:lnTo>
                <a:lnTo>
                  <a:pt x="252" y="0"/>
                </a:lnTo>
                <a:lnTo>
                  <a:pt x="256" y="0"/>
                </a:lnTo>
                <a:lnTo>
                  <a:pt x="257" y="0"/>
                </a:lnTo>
                <a:lnTo>
                  <a:pt x="261" y="0"/>
                </a:lnTo>
                <a:lnTo>
                  <a:pt x="266" y="0"/>
                </a:lnTo>
                <a:lnTo>
                  <a:pt x="268" y="0"/>
                </a:lnTo>
                <a:lnTo>
                  <a:pt x="278" y="0"/>
                </a:lnTo>
                <a:lnTo>
                  <a:pt x="285" y="0"/>
                </a:lnTo>
                <a:lnTo>
                  <a:pt x="285" y="3"/>
                </a:lnTo>
                <a:lnTo>
                  <a:pt x="285" y="6"/>
                </a:lnTo>
                <a:lnTo>
                  <a:pt x="285" y="10"/>
                </a:lnTo>
                <a:lnTo>
                  <a:pt x="285" y="13"/>
                </a:lnTo>
                <a:lnTo>
                  <a:pt x="285" y="26"/>
                </a:lnTo>
                <a:lnTo>
                  <a:pt x="285" y="28"/>
                </a:lnTo>
                <a:lnTo>
                  <a:pt x="285" y="36"/>
                </a:lnTo>
                <a:lnTo>
                  <a:pt x="286" y="38"/>
                </a:lnTo>
                <a:lnTo>
                  <a:pt x="297" y="38"/>
                </a:lnTo>
                <a:lnTo>
                  <a:pt x="304" y="38"/>
                </a:lnTo>
                <a:lnTo>
                  <a:pt x="305" y="38"/>
                </a:lnTo>
                <a:lnTo>
                  <a:pt x="308" y="38"/>
                </a:lnTo>
                <a:lnTo>
                  <a:pt x="315" y="38"/>
                </a:lnTo>
                <a:lnTo>
                  <a:pt x="317" y="38"/>
                </a:lnTo>
                <a:lnTo>
                  <a:pt x="320" y="38"/>
                </a:lnTo>
                <a:lnTo>
                  <a:pt x="322" y="38"/>
                </a:lnTo>
                <a:lnTo>
                  <a:pt x="327" y="38"/>
                </a:lnTo>
                <a:lnTo>
                  <a:pt x="332" y="38"/>
                </a:lnTo>
                <a:lnTo>
                  <a:pt x="334" y="38"/>
                </a:lnTo>
                <a:lnTo>
                  <a:pt x="337" y="38"/>
                </a:lnTo>
                <a:lnTo>
                  <a:pt x="339" y="38"/>
                </a:lnTo>
                <a:lnTo>
                  <a:pt x="342" y="38"/>
                </a:lnTo>
                <a:lnTo>
                  <a:pt x="345" y="38"/>
                </a:lnTo>
                <a:lnTo>
                  <a:pt x="350" y="38"/>
                </a:lnTo>
                <a:lnTo>
                  <a:pt x="357" y="38"/>
                </a:lnTo>
                <a:lnTo>
                  <a:pt x="357" y="63"/>
                </a:lnTo>
                <a:lnTo>
                  <a:pt x="357" y="71"/>
                </a:lnTo>
                <a:lnTo>
                  <a:pt x="357" y="73"/>
                </a:lnTo>
                <a:lnTo>
                  <a:pt x="357" y="78"/>
                </a:lnTo>
                <a:lnTo>
                  <a:pt x="357" y="100"/>
                </a:lnTo>
                <a:lnTo>
                  <a:pt x="357" y="110"/>
                </a:lnTo>
                <a:lnTo>
                  <a:pt x="355" y="112"/>
                </a:lnTo>
                <a:lnTo>
                  <a:pt x="352" y="112"/>
                </a:lnTo>
                <a:lnTo>
                  <a:pt x="343" y="112"/>
                </a:lnTo>
                <a:lnTo>
                  <a:pt x="339" y="112"/>
                </a:lnTo>
                <a:lnTo>
                  <a:pt x="334" y="112"/>
                </a:lnTo>
                <a:lnTo>
                  <a:pt x="332" y="112"/>
                </a:lnTo>
                <a:lnTo>
                  <a:pt x="330" y="112"/>
                </a:lnTo>
                <a:lnTo>
                  <a:pt x="325" y="112"/>
                </a:lnTo>
                <a:lnTo>
                  <a:pt x="323" y="112"/>
                </a:lnTo>
                <a:lnTo>
                  <a:pt x="320" y="112"/>
                </a:lnTo>
                <a:lnTo>
                  <a:pt x="320" y="118"/>
                </a:lnTo>
                <a:lnTo>
                  <a:pt x="320" y="123"/>
                </a:lnTo>
                <a:lnTo>
                  <a:pt x="320" y="133"/>
                </a:lnTo>
                <a:lnTo>
                  <a:pt x="320" y="137"/>
                </a:lnTo>
                <a:lnTo>
                  <a:pt x="320" y="141"/>
                </a:lnTo>
                <a:lnTo>
                  <a:pt x="320" y="149"/>
                </a:lnTo>
                <a:lnTo>
                  <a:pt x="320" y="153"/>
                </a:lnTo>
                <a:lnTo>
                  <a:pt x="320" y="164"/>
                </a:lnTo>
                <a:lnTo>
                  <a:pt x="320" y="167"/>
                </a:lnTo>
                <a:lnTo>
                  <a:pt x="320" y="171"/>
                </a:lnTo>
                <a:lnTo>
                  <a:pt x="320" y="180"/>
                </a:lnTo>
                <a:lnTo>
                  <a:pt x="320" y="195"/>
                </a:lnTo>
                <a:lnTo>
                  <a:pt x="320" y="198"/>
                </a:lnTo>
                <a:lnTo>
                  <a:pt x="320" y="209"/>
                </a:lnTo>
                <a:lnTo>
                  <a:pt x="320" y="212"/>
                </a:lnTo>
                <a:lnTo>
                  <a:pt x="320" y="215"/>
                </a:lnTo>
                <a:lnTo>
                  <a:pt x="320" y="217"/>
                </a:lnTo>
                <a:lnTo>
                  <a:pt x="320" y="224"/>
                </a:lnTo>
                <a:lnTo>
                  <a:pt x="320" y="247"/>
                </a:lnTo>
                <a:lnTo>
                  <a:pt x="320" y="250"/>
                </a:lnTo>
                <a:lnTo>
                  <a:pt x="320" y="261"/>
                </a:lnTo>
                <a:lnTo>
                  <a:pt x="316" y="261"/>
                </a:lnTo>
                <a:lnTo>
                  <a:pt x="309" y="261"/>
                </a:lnTo>
                <a:lnTo>
                  <a:pt x="307" y="261"/>
                </a:lnTo>
                <a:lnTo>
                  <a:pt x="300" y="261"/>
                </a:lnTo>
                <a:lnTo>
                  <a:pt x="298" y="261"/>
                </a:lnTo>
                <a:lnTo>
                  <a:pt x="285" y="261"/>
                </a:lnTo>
                <a:lnTo>
                  <a:pt x="272" y="261"/>
                </a:lnTo>
                <a:lnTo>
                  <a:pt x="260" y="261"/>
                </a:lnTo>
                <a:lnTo>
                  <a:pt x="257" y="261"/>
                </a:lnTo>
                <a:lnTo>
                  <a:pt x="236" y="261"/>
                </a:lnTo>
                <a:lnTo>
                  <a:pt x="233" y="261"/>
                </a:lnTo>
                <a:lnTo>
                  <a:pt x="231" y="261"/>
                </a:lnTo>
                <a:lnTo>
                  <a:pt x="229" y="261"/>
                </a:lnTo>
                <a:lnTo>
                  <a:pt x="223" y="261"/>
                </a:lnTo>
                <a:lnTo>
                  <a:pt x="219" y="261"/>
                </a:lnTo>
                <a:lnTo>
                  <a:pt x="213" y="257"/>
                </a:lnTo>
                <a:lnTo>
                  <a:pt x="214" y="247"/>
                </a:lnTo>
                <a:lnTo>
                  <a:pt x="213" y="232"/>
                </a:lnTo>
                <a:lnTo>
                  <a:pt x="215" y="225"/>
                </a:lnTo>
                <a:lnTo>
                  <a:pt x="214" y="224"/>
                </a:lnTo>
                <a:lnTo>
                  <a:pt x="211" y="224"/>
                </a:lnTo>
                <a:lnTo>
                  <a:pt x="207" y="224"/>
                </a:lnTo>
                <a:lnTo>
                  <a:pt x="206" y="224"/>
                </a:lnTo>
                <a:lnTo>
                  <a:pt x="203" y="224"/>
                </a:lnTo>
                <a:lnTo>
                  <a:pt x="198" y="224"/>
                </a:lnTo>
                <a:lnTo>
                  <a:pt x="191" y="224"/>
                </a:lnTo>
                <a:lnTo>
                  <a:pt x="186" y="224"/>
                </a:lnTo>
                <a:lnTo>
                  <a:pt x="184" y="224"/>
                </a:lnTo>
                <a:lnTo>
                  <a:pt x="178" y="224"/>
                </a:lnTo>
                <a:lnTo>
                  <a:pt x="177" y="224"/>
                </a:lnTo>
                <a:lnTo>
                  <a:pt x="174" y="224"/>
                </a:lnTo>
                <a:lnTo>
                  <a:pt x="167" y="224"/>
                </a:lnTo>
                <a:lnTo>
                  <a:pt x="160" y="224"/>
                </a:lnTo>
                <a:lnTo>
                  <a:pt x="156" y="224"/>
                </a:lnTo>
                <a:lnTo>
                  <a:pt x="150" y="224"/>
                </a:lnTo>
                <a:lnTo>
                  <a:pt x="146" y="224"/>
                </a:lnTo>
                <a:lnTo>
                  <a:pt x="141" y="224"/>
                </a:lnTo>
                <a:lnTo>
                  <a:pt x="127" y="224"/>
                </a:lnTo>
                <a:lnTo>
                  <a:pt x="117" y="224"/>
                </a:lnTo>
                <a:lnTo>
                  <a:pt x="114" y="222"/>
                </a:lnTo>
                <a:lnTo>
                  <a:pt x="89" y="222"/>
                </a:lnTo>
                <a:lnTo>
                  <a:pt x="83" y="224"/>
                </a:lnTo>
                <a:lnTo>
                  <a:pt x="52" y="222"/>
                </a:lnTo>
                <a:lnTo>
                  <a:pt x="48" y="222"/>
                </a:lnTo>
                <a:lnTo>
                  <a:pt x="29" y="224"/>
                </a:lnTo>
                <a:lnTo>
                  <a:pt x="26" y="222"/>
                </a:lnTo>
                <a:lnTo>
                  <a:pt x="24" y="222"/>
                </a:lnTo>
                <a:lnTo>
                  <a:pt x="23" y="222"/>
                </a:lnTo>
                <a:lnTo>
                  <a:pt x="19" y="222"/>
                </a:lnTo>
                <a:lnTo>
                  <a:pt x="13" y="222"/>
                </a:lnTo>
                <a:lnTo>
                  <a:pt x="3" y="222"/>
                </a:lnTo>
                <a:lnTo>
                  <a:pt x="0" y="196"/>
                </a:lnTo>
                <a:lnTo>
                  <a:pt x="0" y="175"/>
                </a:lnTo>
                <a:lnTo>
                  <a:pt x="0" y="166"/>
                </a:lnTo>
                <a:lnTo>
                  <a:pt x="0" y="164"/>
                </a:lnTo>
                <a:lnTo>
                  <a:pt x="0" y="135"/>
                </a:lnTo>
                <a:lnTo>
                  <a:pt x="0" y="119"/>
                </a:lnTo>
                <a:lnTo>
                  <a:pt x="0" y="1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 name="Freeform 209"/>
          <p:cNvSpPr>
            <a:spLocks/>
          </p:cNvSpPr>
          <p:nvPr/>
        </p:nvSpPr>
        <p:spPr bwMode="auto">
          <a:xfrm>
            <a:off x="7135813" y="4443414"/>
            <a:ext cx="620712" cy="523875"/>
          </a:xfrm>
          <a:custGeom>
            <a:avLst/>
            <a:gdLst>
              <a:gd name="T0" fmla="*/ 2147483646 w 430"/>
              <a:gd name="T1" fmla="*/ 0 h 374"/>
              <a:gd name="T2" fmla="*/ 2147483646 w 430"/>
              <a:gd name="T3" fmla="*/ 0 h 374"/>
              <a:gd name="T4" fmla="*/ 2147483646 w 430"/>
              <a:gd name="T5" fmla="*/ 0 h 374"/>
              <a:gd name="T6" fmla="*/ 2147483646 w 430"/>
              <a:gd name="T7" fmla="*/ 0 h 374"/>
              <a:gd name="T8" fmla="*/ 2147483646 w 430"/>
              <a:gd name="T9" fmla="*/ 0 h 374"/>
              <a:gd name="T10" fmla="*/ 2147483646 w 430"/>
              <a:gd name="T11" fmla="*/ 0 h 374"/>
              <a:gd name="T12" fmla="*/ 2147483646 w 430"/>
              <a:gd name="T13" fmla="*/ 0 h 374"/>
              <a:gd name="T14" fmla="*/ 2147483646 w 430"/>
              <a:gd name="T15" fmla="*/ 2147483646 h 374"/>
              <a:gd name="T16" fmla="*/ 2147483646 w 430"/>
              <a:gd name="T17" fmla="*/ 2147483646 h 374"/>
              <a:gd name="T18" fmla="*/ 2147483646 w 430"/>
              <a:gd name="T19" fmla="*/ 2147483646 h 374"/>
              <a:gd name="T20" fmla="*/ 2147483646 w 430"/>
              <a:gd name="T21" fmla="*/ 2147483646 h 374"/>
              <a:gd name="T22" fmla="*/ 2147483646 w 430"/>
              <a:gd name="T23" fmla="*/ 2147483646 h 374"/>
              <a:gd name="T24" fmla="*/ 2147483646 w 430"/>
              <a:gd name="T25" fmla="*/ 2147483646 h 374"/>
              <a:gd name="T26" fmla="*/ 2147483646 w 430"/>
              <a:gd name="T27" fmla="*/ 2147483646 h 374"/>
              <a:gd name="T28" fmla="*/ 2147483646 w 430"/>
              <a:gd name="T29" fmla="*/ 2147483646 h 374"/>
              <a:gd name="T30" fmla="*/ 2147483646 w 430"/>
              <a:gd name="T31" fmla="*/ 2147483646 h 374"/>
              <a:gd name="T32" fmla="*/ 2147483646 w 430"/>
              <a:gd name="T33" fmla="*/ 2147483646 h 374"/>
              <a:gd name="T34" fmla="*/ 2147483646 w 430"/>
              <a:gd name="T35" fmla="*/ 2147483646 h 374"/>
              <a:gd name="T36" fmla="*/ 2147483646 w 430"/>
              <a:gd name="T37" fmla="*/ 2147483646 h 374"/>
              <a:gd name="T38" fmla="*/ 2147483646 w 430"/>
              <a:gd name="T39" fmla="*/ 2147483646 h 374"/>
              <a:gd name="T40" fmla="*/ 2147483646 w 430"/>
              <a:gd name="T41" fmla="*/ 2147483646 h 374"/>
              <a:gd name="T42" fmla="*/ 2147483646 w 430"/>
              <a:gd name="T43" fmla="*/ 2147483646 h 374"/>
              <a:gd name="T44" fmla="*/ 2147483646 w 430"/>
              <a:gd name="T45" fmla="*/ 2147483646 h 374"/>
              <a:gd name="T46" fmla="*/ 2147483646 w 430"/>
              <a:gd name="T47" fmla="*/ 2147483646 h 374"/>
              <a:gd name="T48" fmla="*/ 2147483646 w 430"/>
              <a:gd name="T49" fmla="*/ 2147483646 h 374"/>
              <a:gd name="T50" fmla="*/ 2147483646 w 430"/>
              <a:gd name="T51" fmla="*/ 2147483646 h 374"/>
              <a:gd name="T52" fmla="*/ 2147483646 w 430"/>
              <a:gd name="T53" fmla="*/ 2147483646 h 374"/>
              <a:gd name="T54" fmla="*/ 2147483646 w 430"/>
              <a:gd name="T55" fmla="*/ 2147483646 h 374"/>
              <a:gd name="T56" fmla="*/ 2147483646 w 430"/>
              <a:gd name="T57" fmla="*/ 2147483646 h 374"/>
              <a:gd name="T58" fmla="*/ 2147483646 w 430"/>
              <a:gd name="T59" fmla="*/ 2147483646 h 374"/>
              <a:gd name="T60" fmla="*/ 2147483646 w 430"/>
              <a:gd name="T61" fmla="*/ 2147483646 h 374"/>
              <a:gd name="T62" fmla="*/ 2147483646 w 430"/>
              <a:gd name="T63" fmla="*/ 2147483646 h 374"/>
              <a:gd name="T64" fmla="*/ 2147483646 w 430"/>
              <a:gd name="T65" fmla="*/ 2147483646 h 374"/>
              <a:gd name="T66" fmla="*/ 2147483646 w 430"/>
              <a:gd name="T67" fmla="*/ 2147483646 h 374"/>
              <a:gd name="T68" fmla="*/ 2147483646 w 430"/>
              <a:gd name="T69" fmla="*/ 2147483646 h 374"/>
              <a:gd name="T70" fmla="*/ 2147483646 w 430"/>
              <a:gd name="T71" fmla="*/ 2147483646 h 374"/>
              <a:gd name="T72" fmla="*/ 2147483646 w 430"/>
              <a:gd name="T73" fmla="*/ 2147483646 h 374"/>
              <a:gd name="T74" fmla="*/ 2147483646 w 430"/>
              <a:gd name="T75" fmla="*/ 2147483646 h 374"/>
              <a:gd name="T76" fmla="*/ 2147483646 w 430"/>
              <a:gd name="T77" fmla="*/ 2147483646 h 374"/>
              <a:gd name="T78" fmla="*/ 2147483646 w 430"/>
              <a:gd name="T79" fmla="*/ 2147483646 h 374"/>
              <a:gd name="T80" fmla="*/ 2147483646 w 430"/>
              <a:gd name="T81" fmla="*/ 2147483646 h 374"/>
              <a:gd name="T82" fmla="*/ 2147483646 w 430"/>
              <a:gd name="T83" fmla="*/ 2147483646 h 374"/>
              <a:gd name="T84" fmla="*/ 2147483646 w 430"/>
              <a:gd name="T85" fmla="*/ 2147483646 h 374"/>
              <a:gd name="T86" fmla="*/ 2147483646 w 430"/>
              <a:gd name="T87" fmla="*/ 2147483646 h 374"/>
              <a:gd name="T88" fmla="*/ 2147483646 w 430"/>
              <a:gd name="T89" fmla="*/ 2147483646 h 374"/>
              <a:gd name="T90" fmla="*/ 2147483646 w 430"/>
              <a:gd name="T91" fmla="*/ 2147483646 h 374"/>
              <a:gd name="T92" fmla="*/ 2147483646 w 430"/>
              <a:gd name="T93" fmla="*/ 2147483646 h 374"/>
              <a:gd name="T94" fmla="*/ 2147483646 w 430"/>
              <a:gd name="T95" fmla="*/ 2147483646 h 374"/>
              <a:gd name="T96" fmla="*/ 2147483646 w 430"/>
              <a:gd name="T97" fmla="*/ 2147483646 h 374"/>
              <a:gd name="T98" fmla="*/ 2147483646 w 430"/>
              <a:gd name="T99" fmla="*/ 2147483646 h 374"/>
              <a:gd name="T100" fmla="*/ 2147483646 w 430"/>
              <a:gd name="T101" fmla="*/ 2147483646 h 374"/>
              <a:gd name="T102" fmla="*/ 2147483646 w 430"/>
              <a:gd name="T103" fmla="*/ 2147483646 h 374"/>
              <a:gd name="T104" fmla="*/ 2147483646 w 430"/>
              <a:gd name="T105" fmla="*/ 2147483646 h 3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0"/>
              <a:gd name="T160" fmla="*/ 0 h 374"/>
              <a:gd name="T161" fmla="*/ 430 w 430"/>
              <a:gd name="T162" fmla="*/ 374 h 3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0" h="374">
                <a:moveTo>
                  <a:pt x="0" y="0"/>
                </a:moveTo>
                <a:lnTo>
                  <a:pt x="8" y="0"/>
                </a:lnTo>
                <a:lnTo>
                  <a:pt x="9" y="0"/>
                </a:lnTo>
                <a:lnTo>
                  <a:pt x="11" y="0"/>
                </a:lnTo>
                <a:lnTo>
                  <a:pt x="13" y="0"/>
                </a:lnTo>
                <a:lnTo>
                  <a:pt x="15" y="0"/>
                </a:lnTo>
                <a:lnTo>
                  <a:pt x="16" y="0"/>
                </a:lnTo>
                <a:lnTo>
                  <a:pt x="19" y="0"/>
                </a:lnTo>
                <a:lnTo>
                  <a:pt x="24" y="0"/>
                </a:lnTo>
                <a:lnTo>
                  <a:pt x="25" y="0"/>
                </a:lnTo>
                <a:lnTo>
                  <a:pt x="28" y="0"/>
                </a:lnTo>
                <a:lnTo>
                  <a:pt x="29" y="0"/>
                </a:lnTo>
                <a:lnTo>
                  <a:pt x="31" y="0"/>
                </a:lnTo>
                <a:lnTo>
                  <a:pt x="37" y="0"/>
                </a:lnTo>
                <a:lnTo>
                  <a:pt x="41" y="0"/>
                </a:lnTo>
                <a:lnTo>
                  <a:pt x="47" y="0"/>
                </a:lnTo>
                <a:lnTo>
                  <a:pt x="53" y="0"/>
                </a:lnTo>
                <a:lnTo>
                  <a:pt x="58" y="0"/>
                </a:lnTo>
                <a:lnTo>
                  <a:pt x="64" y="0"/>
                </a:lnTo>
                <a:lnTo>
                  <a:pt x="71" y="0"/>
                </a:lnTo>
                <a:lnTo>
                  <a:pt x="79" y="0"/>
                </a:lnTo>
                <a:lnTo>
                  <a:pt x="81" y="0"/>
                </a:lnTo>
                <a:lnTo>
                  <a:pt x="83" y="0"/>
                </a:lnTo>
                <a:lnTo>
                  <a:pt x="85" y="0"/>
                </a:lnTo>
                <a:lnTo>
                  <a:pt x="86" y="0"/>
                </a:lnTo>
                <a:lnTo>
                  <a:pt x="91" y="0"/>
                </a:lnTo>
                <a:lnTo>
                  <a:pt x="96" y="0"/>
                </a:lnTo>
                <a:lnTo>
                  <a:pt x="104" y="0"/>
                </a:lnTo>
                <a:lnTo>
                  <a:pt x="108" y="0"/>
                </a:lnTo>
                <a:lnTo>
                  <a:pt x="119" y="0"/>
                </a:lnTo>
                <a:lnTo>
                  <a:pt x="123" y="0"/>
                </a:lnTo>
                <a:lnTo>
                  <a:pt x="130" y="0"/>
                </a:lnTo>
                <a:lnTo>
                  <a:pt x="138" y="0"/>
                </a:lnTo>
                <a:lnTo>
                  <a:pt x="139" y="0"/>
                </a:lnTo>
                <a:lnTo>
                  <a:pt x="141" y="0"/>
                </a:lnTo>
                <a:lnTo>
                  <a:pt x="144" y="0"/>
                </a:lnTo>
                <a:lnTo>
                  <a:pt x="144" y="7"/>
                </a:lnTo>
                <a:lnTo>
                  <a:pt x="144" y="23"/>
                </a:lnTo>
                <a:lnTo>
                  <a:pt x="144" y="53"/>
                </a:lnTo>
                <a:lnTo>
                  <a:pt x="144" y="55"/>
                </a:lnTo>
                <a:lnTo>
                  <a:pt x="144" y="64"/>
                </a:lnTo>
                <a:lnTo>
                  <a:pt x="144" y="85"/>
                </a:lnTo>
                <a:lnTo>
                  <a:pt x="147" y="111"/>
                </a:lnTo>
                <a:lnTo>
                  <a:pt x="157" y="111"/>
                </a:lnTo>
                <a:lnTo>
                  <a:pt x="163" y="111"/>
                </a:lnTo>
                <a:lnTo>
                  <a:pt x="167" y="111"/>
                </a:lnTo>
                <a:lnTo>
                  <a:pt x="168" y="111"/>
                </a:lnTo>
                <a:lnTo>
                  <a:pt x="170" y="111"/>
                </a:lnTo>
                <a:lnTo>
                  <a:pt x="173" y="113"/>
                </a:lnTo>
                <a:lnTo>
                  <a:pt x="192" y="111"/>
                </a:lnTo>
                <a:lnTo>
                  <a:pt x="196" y="111"/>
                </a:lnTo>
                <a:lnTo>
                  <a:pt x="227" y="113"/>
                </a:lnTo>
                <a:lnTo>
                  <a:pt x="233" y="111"/>
                </a:lnTo>
                <a:lnTo>
                  <a:pt x="258" y="111"/>
                </a:lnTo>
                <a:lnTo>
                  <a:pt x="261" y="113"/>
                </a:lnTo>
                <a:lnTo>
                  <a:pt x="271" y="113"/>
                </a:lnTo>
                <a:lnTo>
                  <a:pt x="284" y="113"/>
                </a:lnTo>
                <a:lnTo>
                  <a:pt x="290" y="113"/>
                </a:lnTo>
                <a:lnTo>
                  <a:pt x="294" y="113"/>
                </a:lnTo>
                <a:lnTo>
                  <a:pt x="300" y="113"/>
                </a:lnTo>
                <a:lnTo>
                  <a:pt x="304" y="113"/>
                </a:lnTo>
                <a:lnTo>
                  <a:pt x="311" y="113"/>
                </a:lnTo>
                <a:lnTo>
                  <a:pt x="317" y="113"/>
                </a:lnTo>
                <a:lnTo>
                  <a:pt x="321" y="113"/>
                </a:lnTo>
                <a:lnTo>
                  <a:pt x="322" y="113"/>
                </a:lnTo>
                <a:lnTo>
                  <a:pt x="327" y="113"/>
                </a:lnTo>
                <a:lnTo>
                  <a:pt x="330" y="113"/>
                </a:lnTo>
                <a:lnTo>
                  <a:pt x="335" y="113"/>
                </a:lnTo>
                <a:lnTo>
                  <a:pt x="342" y="113"/>
                </a:lnTo>
                <a:lnTo>
                  <a:pt x="347" y="113"/>
                </a:lnTo>
                <a:lnTo>
                  <a:pt x="349" y="113"/>
                </a:lnTo>
                <a:lnTo>
                  <a:pt x="350" y="113"/>
                </a:lnTo>
                <a:lnTo>
                  <a:pt x="355" y="113"/>
                </a:lnTo>
                <a:lnTo>
                  <a:pt x="358" y="113"/>
                </a:lnTo>
                <a:lnTo>
                  <a:pt x="359" y="114"/>
                </a:lnTo>
                <a:lnTo>
                  <a:pt x="357" y="121"/>
                </a:lnTo>
                <a:lnTo>
                  <a:pt x="358" y="136"/>
                </a:lnTo>
                <a:lnTo>
                  <a:pt x="357" y="146"/>
                </a:lnTo>
                <a:lnTo>
                  <a:pt x="363" y="149"/>
                </a:lnTo>
                <a:lnTo>
                  <a:pt x="367" y="149"/>
                </a:lnTo>
                <a:lnTo>
                  <a:pt x="372" y="149"/>
                </a:lnTo>
                <a:lnTo>
                  <a:pt x="375" y="149"/>
                </a:lnTo>
                <a:lnTo>
                  <a:pt x="377" y="149"/>
                </a:lnTo>
                <a:lnTo>
                  <a:pt x="380" y="149"/>
                </a:lnTo>
                <a:lnTo>
                  <a:pt x="401" y="149"/>
                </a:lnTo>
                <a:lnTo>
                  <a:pt x="403" y="149"/>
                </a:lnTo>
                <a:lnTo>
                  <a:pt x="415" y="149"/>
                </a:lnTo>
                <a:lnTo>
                  <a:pt x="429" y="149"/>
                </a:lnTo>
                <a:lnTo>
                  <a:pt x="429" y="159"/>
                </a:lnTo>
                <a:lnTo>
                  <a:pt x="429" y="162"/>
                </a:lnTo>
                <a:lnTo>
                  <a:pt x="429" y="163"/>
                </a:lnTo>
                <a:lnTo>
                  <a:pt x="429" y="170"/>
                </a:lnTo>
                <a:lnTo>
                  <a:pt x="429" y="174"/>
                </a:lnTo>
                <a:lnTo>
                  <a:pt x="429" y="175"/>
                </a:lnTo>
                <a:lnTo>
                  <a:pt x="429" y="177"/>
                </a:lnTo>
                <a:lnTo>
                  <a:pt x="429" y="180"/>
                </a:lnTo>
                <a:lnTo>
                  <a:pt x="429" y="193"/>
                </a:lnTo>
                <a:lnTo>
                  <a:pt x="429" y="195"/>
                </a:lnTo>
                <a:lnTo>
                  <a:pt x="429" y="197"/>
                </a:lnTo>
                <a:lnTo>
                  <a:pt x="429" y="199"/>
                </a:lnTo>
                <a:lnTo>
                  <a:pt x="429" y="202"/>
                </a:lnTo>
                <a:lnTo>
                  <a:pt x="429" y="217"/>
                </a:lnTo>
                <a:lnTo>
                  <a:pt x="427" y="230"/>
                </a:lnTo>
                <a:lnTo>
                  <a:pt x="429" y="234"/>
                </a:lnTo>
                <a:lnTo>
                  <a:pt x="429" y="242"/>
                </a:lnTo>
                <a:lnTo>
                  <a:pt x="427" y="244"/>
                </a:lnTo>
                <a:lnTo>
                  <a:pt x="429" y="248"/>
                </a:lnTo>
                <a:lnTo>
                  <a:pt x="429" y="253"/>
                </a:lnTo>
                <a:lnTo>
                  <a:pt x="429" y="260"/>
                </a:lnTo>
                <a:lnTo>
                  <a:pt x="429" y="268"/>
                </a:lnTo>
                <a:lnTo>
                  <a:pt x="429" y="270"/>
                </a:lnTo>
                <a:lnTo>
                  <a:pt x="427" y="272"/>
                </a:lnTo>
                <a:lnTo>
                  <a:pt x="427" y="286"/>
                </a:lnTo>
                <a:lnTo>
                  <a:pt x="415" y="286"/>
                </a:lnTo>
                <a:lnTo>
                  <a:pt x="410" y="286"/>
                </a:lnTo>
                <a:lnTo>
                  <a:pt x="404" y="286"/>
                </a:lnTo>
                <a:lnTo>
                  <a:pt x="404" y="287"/>
                </a:lnTo>
                <a:lnTo>
                  <a:pt x="404" y="292"/>
                </a:lnTo>
                <a:lnTo>
                  <a:pt x="404" y="294"/>
                </a:lnTo>
                <a:lnTo>
                  <a:pt x="403" y="298"/>
                </a:lnTo>
                <a:lnTo>
                  <a:pt x="404" y="317"/>
                </a:lnTo>
                <a:lnTo>
                  <a:pt x="404" y="321"/>
                </a:lnTo>
                <a:lnTo>
                  <a:pt x="404" y="336"/>
                </a:lnTo>
                <a:lnTo>
                  <a:pt x="404" y="346"/>
                </a:lnTo>
                <a:lnTo>
                  <a:pt x="404" y="349"/>
                </a:lnTo>
                <a:lnTo>
                  <a:pt x="404" y="361"/>
                </a:lnTo>
                <a:lnTo>
                  <a:pt x="404" y="368"/>
                </a:lnTo>
                <a:lnTo>
                  <a:pt x="404" y="373"/>
                </a:lnTo>
                <a:lnTo>
                  <a:pt x="402" y="373"/>
                </a:lnTo>
                <a:lnTo>
                  <a:pt x="400" y="373"/>
                </a:lnTo>
                <a:lnTo>
                  <a:pt x="393" y="373"/>
                </a:lnTo>
                <a:lnTo>
                  <a:pt x="386" y="373"/>
                </a:lnTo>
                <a:lnTo>
                  <a:pt x="383" y="373"/>
                </a:lnTo>
                <a:lnTo>
                  <a:pt x="363" y="373"/>
                </a:lnTo>
                <a:lnTo>
                  <a:pt x="356" y="373"/>
                </a:lnTo>
                <a:lnTo>
                  <a:pt x="347" y="373"/>
                </a:lnTo>
                <a:lnTo>
                  <a:pt x="345" y="373"/>
                </a:lnTo>
                <a:lnTo>
                  <a:pt x="343" y="373"/>
                </a:lnTo>
                <a:lnTo>
                  <a:pt x="341" y="373"/>
                </a:lnTo>
                <a:lnTo>
                  <a:pt x="332" y="373"/>
                </a:lnTo>
                <a:lnTo>
                  <a:pt x="330" y="373"/>
                </a:lnTo>
                <a:lnTo>
                  <a:pt x="328" y="373"/>
                </a:lnTo>
                <a:lnTo>
                  <a:pt x="321" y="373"/>
                </a:lnTo>
                <a:lnTo>
                  <a:pt x="319" y="373"/>
                </a:lnTo>
                <a:lnTo>
                  <a:pt x="317" y="373"/>
                </a:lnTo>
                <a:lnTo>
                  <a:pt x="316" y="373"/>
                </a:lnTo>
                <a:lnTo>
                  <a:pt x="314" y="373"/>
                </a:lnTo>
                <a:lnTo>
                  <a:pt x="312" y="373"/>
                </a:lnTo>
                <a:lnTo>
                  <a:pt x="306" y="373"/>
                </a:lnTo>
                <a:lnTo>
                  <a:pt x="304" y="373"/>
                </a:lnTo>
                <a:lnTo>
                  <a:pt x="303" y="373"/>
                </a:lnTo>
                <a:lnTo>
                  <a:pt x="298" y="373"/>
                </a:lnTo>
                <a:lnTo>
                  <a:pt x="294" y="373"/>
                </a:lnTo>
                <a:lnTo>
                  <a:pt x="289" y="373"/>
                </a:lnTo>
                <a:lnTo>
                  <a:pt x="286" y="373"/>
                </a:lnTo>
                <a:lnTo>
                  <a:pt x="282" y="373"/>
                </a:lnTo>
                <a:lnTo>
                  <a:pt x="279" y="373"/>
                </a:lnTo>
                <a:lnTo>
                  <a:pt x="269" y="373"/>
                </a:lnTo>
                <a:lnTo>
                  <a:pt x="264" y="373"/>
                </a:lnTo>
                <a:lnTo>
                  <a:pt x="258" y="373"/>
                </a:lnTo>
                <a:lnTo>
                  <a:pt x="256" y="373"/>
                </a:lnTo>
                <a:lnTo>
                  <a:pt x="253" y="373"/>
                </a:lnTo>
                <a:lnTo>
                  <a:pt x="249" y="373"/>
                </a:lnTo>
                <a:lnTo>
                  <a:pt x="244" y="373"/>
                </a:lnTo>
                <a:lnTo>
                  <a:pt x="238" y="373"/>
                </a:lnTo>
                <a:lnTo>
                  <a:pt x="232" y="373"/>
                </a:lnTo>
                <a:lnTo>
                  <a:pt x="227" y="373"/>
                </a:lnTo>
                <a:lnTo>
                  <a:pt x="222" y="373"/>
                </a:lnTo>
                <a:lnTo>
                  <a:pt x="220" y="373"/>
                </a:lnTo>
                <a:lnTo>
                  <a:pt x="212" y="373"/>
                </a:lnTo>
                <a:lnTo>
                  <a:pt x="202" y="373"/>
                </a:lnTo>
                <a:lnTo>
                  <a:pt x="196" y="373"/>
                </a:lnTo>
                <a:lnTo>
                  <a:pt x="193" y="373"/>
                </a:lnTo>
                <a:lnTo>
                  <a:pt x="190" y="373"/>
                </a:lnTo>
                <a:lnTo>
                  <a:pt x="189" y="373"/>
                </a:lnTo>
                <a:lnTo>
                  <a:pt x="183" y="373"/>
                </a:lnTo>
                <a:lnTo>
                  <a:pt x="170" y="373"/>
                </a:lnTo>
                <a:lnTo>
                  <a:pt x="163" y="373"/>
                </a:lnTo>
                <a:lnTo>
                  <a:pt x="145" y="373"/>
                </a:lnTo>
                <a:lnTo>
                  <a:pt x="143" y="373"/>
                </a:lnTo>
                <a:lnTo>
                  <a:pt x="132" y="373"/>
                </a:lnTo>
                <a:lnTo>
                  <a:pt x="121" y="373"/>
                </a:lnTo>
                <a:lnTo>
                  <a:pt x="119" y="373"/>
                </a:lnTo>
                <a:lnTo>
                  <a:pt x="115" y="373"/>
                </a:lnTo>
                <a:lnTo>
                  <a:pt x="111" y="373"/>
                </a:lnTo>
                <a:lnTo>
                  <a:pt x="108" y="373"/>
                </a:lnTo>
                <a:lnTo>
                  <a:pt x="102" y="373"/>
                </a:lnTo>
                <a:lnTo>
                  <a:pt x="100" y="373"/>
                </a:lnTo>
                <a:lnTo>
                  <a:pt x="96" y="373"/>
                </a:lnTo>
                <a:lnTo>
                  <a:pt x="90" y="373"/>
                </a:lnTo>
                <a:lnTo>
                  <a:pt x="88" y="373"/>
                </a:lnTo>
                <a:lnTo>
                  <a:pt x="84" y="373"/>
                </a:lnTo>
                <a:lnTo>
                  <a:pt x="81" y="373"/>
                </a:lnTo>
                <a:lnTo>
                  <a:pt x="70" y="373"/>
                </a:lnTo>
                <a:lnTo>
                  <a:pt x="66" y="373"/>
                </a:lnTo>
                <a:lnTo>
                  <a:pt x="60" y="373"/>
                </a:lnTo>
                <a:lnTo>
                  <a:pt x="40" y="373"/>
                </a:lnTo>
                <a:lnTo>
                  <a:pt x="36" y="373"/>
                </a:lnTo>
                <a:lnTo>
                  <a:pt x="31" y="373"/>
                </a:lnTo>
                <a:lnTo>
                  <a:pt x="25" y="373"/>
                </a:lnTo>
                <a:lnTo>
                  <a:pt x="18" y="373"/>
                </a:lnTo>
                <a:lnTo>
                  <a:pt x="13" y="373"/>
                </a:lnTo>
                <a:lnTo>
                  <a:pt x="2" y="373"/>
                </a:lnTo>
                <a:lnTo>
                  <a:pt x="1" y="360"/>
                </a:lnTo>
                <a:lnTo>
                  <a:pt x="1" y="352"/>
                </a:lnTo>
                <a:lnTo>
                  <a:pt x="1" y="348"/>
                </a:lnTo>
                <a:lnTo>
                  <a:pt x="1" y="335"/>
                </a:lnTo>
                <a:lnTo>
                  <a:pt x="1" y="333"/>
                </a:lnTo>
                <a:lnTo>
                  <a:pt x="1" y="323"/>
                </a:lnTo>
                <a:lnTo>
                  <a:pt x="1" y="319"/>
                </a:lnTo>
                <a:lnTo>
                  <a:pt x="1" y="306"/>
                </a:lnTo>
                <a:lnTo>
                  <a:pt x="1" y="304"/>
                </a:lnTo>
                <a:lnTo>
                  <a:pt x="1" y="293"/>
                </a:lnTo>
                <a:lnTo>
                  <a:pt x="1" y="286"/>
                </a:lnTo>
                <a:lnTo>
                  <a:pt x="1" y="273"/>
                </a:lnTo>
                <a:lnTo>
                  <a:pt x="1" y="260"/>
                </a:lnTo>
                <a:lnTo>
                  <a:pt x="1" y="256"/>
                </a:lnTo>
                <a:lnTo>
                  <a:pt x="1" y="248"/>
                </a:lnTo>
                <a:lnTo>
                  <a:pt x="1" y="242"/>
                </a:lnTo>
                <a:lnTo>
                  <a:pt x="1" y="239"/>
                </a:lnTo>
                <a:lnTo>
                  <a:pt x="1" y="234"/>
                </a:lnTo>
                <a:lnTo>
                  <a:pt x="1" y="232"/>
                </a:lnTo>
                <a:lnTo>
                  <a:pt x="1" y="223"/>
                </a:lnTo>
                <a:lnTo>
                  <a:pt x="1" y="218"/>
                </a:lnTo>
                <a:lnTo>
                  <a:pt x="1" y="215"/>
                </a:lnTo>
                <a:lnTo>
                  <a:pt x="1" y="214"/>
                </a:lnTo>
                <a:lnTo>
                  <a:pt x="1" y="207"/>
                </a:lnTo>
                <a:lnTo>
                  <a:pt x="1" y="202"/>
                </a:lnTo>
                <a:lnTo>
                  <a:pt x="1" y="199"/>
                </a:lnTo>
                <a:lnTo>
                  <a:pt x="1" y="195"/>
                </a:lnTo>
                <a:lnTo>
                  <a:pt x="1" y="185"/>
                </a:lnTo>
                <a:lnTo>
                  <a:pt x="1" y="171"/>
                </a:lnTo>
                <a:lnTo>
                  <a:pt x="1" y="167"/>
                </a:lnTo>
                <a:lnTo>
                  <a:pt x="1" y="164"/>
                </a:lnTo>
                <a:lnTo>
                  <a:pt x="1" y="149"/>
                </a:lnTo>
                <a:lnTo>
                  <a:pt x="1" y="128"/>
                </a:lnTo>
                <a:lnTo>
                  <a:pt x="1" y="124"/>
                </a:lnTo>
                <a:lnTo>
                  <a:pt x="1" y="122"/>
                </a:lnTo>
                <a:lnTo>
                  <a:pt x="1" y="115"/>
                </a:lnTo>
                <a:lnTo>
                  <a:pt x="1" y="111"/>
                </a:lnTo>
                <a:lnTo>
                  <a:pt x="1" y="106"/>
                </a:lnTo>
                <a:lnTo>
                  <a:pt x="1" y="98"/>
                </a:lnTo>
                <a:lnTo>
                  <a:pt x="1" y="94"/>
                </a:lnTo>
                <a:lnTo>
                  <a:pt x="1" y="91"/>
                </a:lnTo>
                <a:lnTo>
                  <a:pt x="1" y="87"/>
                </a:lnTo>
                <a:lnTo>
                  <a:pt x="1" y="85"/>
                </a:lnTo>
                <a:lnTo>
                  <a:pt x="1" y="82"/>
                </a:lnTo>
                <a:lnTo>
                  <a:pt x="1" y="73"/>
                </a:lnTo>
                <a:lnTo>
                  <a:pt x="1" y="70"/>
                </a:lnTo>
                <a:lnTo>
                  <a:pt x="1" y="64"/>
                </a:lnTo>
                <a:lnTo>
                  <a:pt x="1" y="62"/>
                </a:lnTo>
                <a:lnTo>
                  <a:pt x="1" y="56"/>
                </a:lnTo>
                <a:lnTo>
                  <a:pt x="1" y="53"/>
                </a:lnTo>
                <a:lnTo>
                  <a:pt x="1" y="51"/>
                </a:lnTo>
                <a:lnTo>
                  <a:pt x="1" y="43"/>
                </a:lnTo>
                <a:lnTo>
                  <a:pt x="1" y="38"/>
                </a:lnTo>
                <a:lnTo>
                  <a:pt x="1" y="35"/>
                </a:lnTo>
                <a:lnTo>
                  <a:pt x="1" y="31"/>
                </a:lnTo>
                <a:lnTo>
                  <a:pt x="1" y="29"/>
                </a:lnTo>
                <a:lnTo>
                  <a:pt x="1" y="26"/>
                </a:lnTo>
                <a:lnTo>
                  <a:pt x="1" y="22"/>
                </a:lnTo>
                <a:lnTo>
                  <a:pt x="1" y="20"/>
                </a:lnTo>
                <a:lnTo>
                  <a:pt x="1" y="17"/>
                </a:lnTo>
                <a:lnTo>
                  <a:pt x="1" y="12"/>
                </a:lnTo>
                <a:lnTo>
                  <a:pt x="1" y="9"/>
                </a:lnTo>
                <a:lnTo>
                  <a:pt x="1" y="6"/>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 name="Freeform 210"/>
          <p:cNvSpPr>
            <a:spLocks/>
          </p:cNvSpPr>
          <p:nvPr/>
        </p:nvSpPr>
        <p:spPr bwMode="auto">
          <a:xfrm>
            <a:off x="6570664" y="4703764"/>
            <a:ext cx="592137" cy="528637"/>
          </a:xfrm>
          <a:custGeom>
            <a:avLst/>
            <a:gdLst>
              <a:gd name="T0" fmla="*/ 2147483646 w 409"/>
              <a:gd name="T1" fmla="*/ 0 h 378"/>
              <a:gd name="T2" fmla="*/ 2147483646 w 409"/>
              <a:gd name="T3" fmla="*/ 0 h 378"/>
              <a:gd name="T4" fmla="*/ 2147483646 w 409"/>
              <a:gd name="T5" fmla="*/ 0 h 378"/>
              <a:gd name="T6" fmla="*/ 2147483646 w 409"/>
              <a:gd name="T7" fmla="*/ 0 h 378"/>
              <a:gd name="T8" fmla="*/ 2147483646 w 409"/>
              <a:gd name="T9" fmla="*/ 0 h 378"/>
              <a:gd name="T10" fmla="*/ 2147483646 w 409"/>
              <a:gd name="T11" fmla="*/ 0 h 378"/>
              <a:gd name="T12" fmla="*/ 2147483646 w 409"/>
              <a:gd name="T13" fmla="*/ 0 h 378"/>
              <a:gd name="T14" fmla="*/ 2147483646 w 409"/>
              <a:gd name="T15" fmla="*/ 0 h 378"/>
              <a:gd name="T16" fmla="*/ 2147483646 w 409"/>
              <a:gd name="T17" fmla="*/ 0 h 378"/>
              <a:gd name="T18" fmla="*/ 2147483646 w 409"/>
              <a:gd name="T19" fmla="*/ 0 h 378"/>
              <a:gd name="T20" fmla="*/ 2147483646 w 409"/>
              <a:gd name="T21" fmla="*/ 0 h 378"/>
              <a:gd name="T22" fmla="*/ 2147483646 w 409"/>
              <a:gd name="T23" fmla="*/ 0 h 378"/>
              <a:gd name="T24" fmla="*/ 2147483646 w 409"/>
              <a:gd name="T25" fmla="*/ 0 h 378"/>
              <a:gd name="T26" fmla="*/ 2147483646 w 409"/>
              <a:gd name="T27" fmla="*/ 0 h 378"/>
              <a:gd name="T28" fmla="*/ 2147483646 w 409"/>
              <a:gd name="T29" fmla="*/ 0 h 378"/>
              <a:gd name="T30" fmla="*/ 2147483646 w 409"/>
              <a:gd name="T31" fmla="*/ 2147483646 h 378"/>
              <a:gd name="T32" fmla="*/ 2147483646 w 409"/>
              <a:gd name="T33" fmla="*/ 2147483646 h 378"/>
              <a:gd name="T34" fmla="*/ 2147483646 w 409"/>
              <a:gd name="T35" fmla="*/ 2147483646 h 378"/>
              <a:gd name="T36" fmla="*/ 2147483646 w 409"/>
              <a:gd name="T37" fmla="*/ 2147483646 h 378"/>
              <a:gd name="T38" fmla="*/ 2147483646 w 409"/>
              <a:gd name="T39" fmla="*/ 2147483646 h 378"/>
              <a:gd name="T40" fmla="*/ 2147483646 w 409"/>
              <a:gd name="T41" fmla="*/ 2147483646 h 378"/>
              <a:gd name="T42" fmla="*/ 2147483646 w 409"/>
              <a:gd name="T43" fmla="*/ 2147483646 h 378"/>
              <a:gd name="T44" fmla="*/ 2147483646 w 409"/>
              <a:gd name="T45" fmla="*/ 2147483646 h 378"/>
              <a:gd name="T46" fmla="*/ 2147483646 w 409"/>
              <a:gd name="T47" fmla="*/ 2147483646 h 378"/>
              <a:gd name="T48" fmla="*/ 2147483646 w 409"/>
              <a:gd name="T49" fmla="*/ 2147483646 h 378"/>
              <a:gd name="T50" fmla="*/ 2147483646 w 409"/>
              <a:gd name="T51" fmla="*/ 2147483646 h 378"/>
              <a:gd name="T52" fmla="*/ 2147483646 w 409"/>
              <a:gd name="T53" fmla="*/ 2147483646 h 378"/>
              <a:gd name="T54" fmla="*/ 2147483646 w 409"/>
              <a:gd name="T55" fmla="*/ 2147483646 h 378"/>
              <a:gd name="T56" fmla="*/ 2147483646 w 409"/>
              <a:gd name="T57" fmla="*/ 2147483646 h 378"/>
              <a:gd name="T58" fmla="*/ 2147483646 w 409"/>
              <a:gd name="T59" fmla="*/ 2147483646 h 378"/>
              <a:gd name="T60" fmla="*/ 2147483646 w 409"/>
              <a:gd name="T61" fmla="*/ 2147483646 h 378"/>
              <a:gd name="T62" fmla="*/ 2147483646 w 409"/>
              <a:gd name="T63" fmla="*/ 2147483646 h 378"/>
              <a:gd name="T64" fmla="*/ 2147483646 w 409"/>
              <a:gd name="T65" fmla="*/ 2147483646 h 378"/>
              <a:gd name="T66" fmla="*/ 2147483646 w 409"/>
              <a:gd name="T67" fmla="*/ 2147483646 h 378"/>
              <a:gd name="T68" fmla="*/ 2147483646 w 409"/>
              <a:gd name="T69" fmla="*/ 2147483646 h 378"/>
              <a:gd name="T70" fmla="*/ 2147483646 w 409"/>
              <a:gd name="T71" fmla="*/ 2147483646 h 378"/>
              <a:gd name="T72" fmla="*/ 2147483646 w 409"/>
              <a:gd name="T73" fmla="*/ 2147483646 h 378"/>
              <a:gd name="T74" fmla="*/ 2147483646 w 409"/>
              <a:gd name="T75" fmla="*/ 2147483646 h 378"/>
              <a:gd name="T76" fmla="*/ 2147483646 w 409"/>
              <a:gd name="T77" fmla="*/ 2147483646 h 378"/>
              <a:gd name="T78" fmla="*/ 2147483646 w 409"/>
              <a:gd name="T79" fmla="*/ 2147483646 h 378"/>
              <a:gd name="T80" fmla="*/ 2147483646 w 409"/>
              <a:gd name="T81" fmla="*/ 2147483646 h 378"/>
              <a:gd name="T82" fmla="*/ 2147483646 w 409"/>
              <a:gd name="T83" fmla="*/ 2147483646 h 378"/>
              <a:gd name="T84" fmla="*/ 2147483646 w 409"/>
              <a:gd name="T85" fmla="*/ 2147483646 h 378"/>
              <a:gd name="T86" fmla="*/ 2147483646 w 409"/>
              <a:gd name="T87" fmla="*/ 2147483646 h 378"/>
              <a:gd name="T88" fmla="*/ 2147483646 w 409"/>
              <a:gd name="T89" fmla="*/ 2147483646 h 378"/>
              <a:gd name="T90" fmla="*/ 2147483646 w 409"/>
              <a:gd name="T91" fmla="*/ 2147483646 h 378"/>
              <a:gd name="T92" fmla="*/ 2147483646 w 409"/>
              <a:gd name="T93" fmla="*/ 2147483646 h 378"/>
              <a:gd name="T94" fmla="*/ 2147483646 w 409"/>
              <a:gd name="T95" fmla="*/ 2147483646 h 378"/>
              <a:gd name="T96" fmla="*/ 2147483646 w 409"/>
              <a:gd name="T97" fmla="*/ 2147483646 h 378"/>
              <a:gd name="T98" fmla="*/ 2147483646 w 409"/>
              <a:gd name="T99" fmla="*/ 2147483646 h 378"/>
              <a:gd name="T100" fmla="*/ 2147483646 w 409"/>
              <a:gd name="T101" fmla="*/ 2147483646 h 378"/>
              <a:gd name="T102" fmla="*/ 0 w 409"/>
              <a:gd name="T103" fmla="*/ 2147483646 h 378"/>
              <a:gd name="T104" fmla="*/ 0 w 409"/>
              <a:gd name="T105" fmla="*/ 2147483646 h 378"/>
              <a:gd name="T106" fmla="*/ 0 w 409"/>
              <a:gd name="T107" fmla="*/ 2147483646 h 378"/>
              <a:gd name="T108" fmla="*/ 0 w 409"/>
              <a:gd name="T109" fmla="*/ 2147483646 h 3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9"/>
              <a:gd name="T166" fmla="*/ 0 h 378"/>
              <a:gd name="T167" fmla="*/ 409 w 409"/>
              <a:gd name="T168" fmla="*/ 378 h 3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9" h="378">
                <a:moveTo>
                  <a:pt x="0" y="0"/>
                </a:moveTo>
                <a:lnTo>
                  <a:pt x="1" y="0"/>
                </a:lnTo>
                <a:lnTo>
                  <a:pt x="8" y="0"/>
                </a:lnTo>
                <a:lnTo>
                  <a:pt x="10" y="0"/>
                </a:lnTo>
                <a:lnTo>
                  <a:pt x="13" y="0"/>
                </a:lnTo>
                <a:lnTo>
                  <a:pt x="17" y="0"/>
                </a:lnTo>
                <a:lnTo>
                  <a:pt x="26" y="0"/>
                </a:lnTo>
                <a:lnTo>
                  <a:pt x="27" y="0"/>
                </a:lnTo>
                <a:lnTo>
                  <a:pt x="48" y="0"/>
                </a:lnTo>
                <a:lnTo>
                  <a:pt x="53" y="0"/>
                </a:lnTo>
                <a:lnTo>
                  <a:pt x="59" y="0"/>
                </a:lnTo>
                <a:lnTo>
                  <a:pt x="71" y="0"/>
                </a:lnTo>
                <a:lnTo>
                  <a:pt x="83" y="0"/>
                </a:lnTo>
                <a:lnTo>
                  <a:pt x="94" y="0"/>
                </a:lnTo>
                <a:lnTo>
                  <a:pt x="96" y="0"/>
                </a:lnTo>
                <a:lnTo>
                  <a:pt x="105" y="0"/>
                </a:lnTo>
                <a:lnTo>
                  <a:pt x="117" y="0"/>
                </a:lnTo>
                <a:lnTo>
                  <a:pt x="124" y="0"/>
                </a:lnTo>
                <a:lnTo>
                  <a:pt x="126" y="0"/>
                </a:lnTo>
                <a:lnTo>
                  <a:pt x="129" y="0"/>
                </a:lnTo>
                <a:lnTo>
                  <a:pt x="146" y="0"/>
                </a:lnTo>
                <a:lnTo>
                  <a:pt x="151" y="0"/>
                </a:lnTo>
                <a:lnTo>
                  <a:pt x="153" y="0"/>
                </a:lnTo>
                <a:lnTo>
                  <a:pt x="158" y="0"/>
                </a:lnTo>
                <a:lnTo>
                  <a:pt x="161" y="0"/>
                </a:lnTo>
                <a:lnTo>
                  <a:pt x="177" y="0"/>
                </a:lnTo>
                <a:lnTo>
                  <a:pt x="180" y="0"/>
                </a:lnTo>
                <a:lnTo>
                  <a:pt x="189" y="0"/>
                </a:lnTo>
                <a:lnTo>
                  <a:pt x="192" y="0"/>
                </a:lnTo>
                <a:lnTo>
                  <a:pt x="195" y="0"/>
                </a:lnTo>
                <a:lnTo>
                  <a:pt x="204" y="0"/>
                </a:lnTo>
                <a:lnTo>
                  <a:pt x="216" y="0"/>
                </a:lnTo>
                <a:lnTo>
                  <a:pt x="218" y="0"/>
                </a:lnTo>
                <a:lnTo>
                  <a:pt x="223" y="0"/>
                </a:lnTo>
                <a:lnTo>
                  <a:pt x="235" y="0"/>
                </a:lnTo>
                <a:lnTo>
                  <a:pt x="238" y="0"/>
                </a:lnTo>
                <a:lnTo>
                  <a:pt x="241" y="0"/>
                </a:lnTo>
                <a:lnTo>
                  <a:pt x="245" y="0"/>
                </a:lnTo>
                <a:lnTo>
                  <a:pt x="260" y="0"/>
                </a:lnTo>
                <a:lnTo>
                  <a:pt x="267" y="0"/>
                </a:lnTo>
                <a:lnTo>
                  <a:pt x="269" y="0"/>
                </a:lnTo>
                <a:lnTo>
                  <a:pt x="272" y="0"/>
                </a:lnTo>
                <a:lnTo>
                  <a:pt x="278" y="0"/>
                </a:lnTo>
                <a:lnTo>
                  <a:pt x="295" y="0"/>
                </a:lnTo>
                <a:lnTo>
                  <a:pt x="298" y="0"/>
                </a:lnTo>
                <a:lnTo>
                  <a:pt x="300" y="0"/>
                </a:lnTo>
                <a:lnTo>
                  <a:pt x="307" y="0"/>
                </a:lnTo>
                <a:lnTo>
                  <a:pt x="313" y="0"/>
                </a:lnTo>
                <a:lnTo>
                  <a:pt x="315" y="0"/>
                </a:lnTo>
                <a:lnTo>
                  <a:pt x="325" y="0"/>
                </a:lnTo>
                <a:lnTo>
                  <a:pt x="334" y="0"/>
                </a:lnTo>
                <a:lnTo>
                  <a:pt x="344" y="0"/>
                </a:lnTo>
                <a:lnTo>
                  <a:pt x="354" y="0"/>
                </a:lnTo>
                <a:lnTo>
                  <a:pt x="356" y="0"/>
                </a:lnTo>
                <a:lnTo>
                  <a:pt x="359" y="0"/>
                </a:lnTo>
                <a:lnTo>
                  <a:pt x="361" y="0"/>
                </a:lnTo>
                <a:lnTo>
                  <a:pt x="362" y="0"/>
                </a:lnTo>
                <a:lnTo>
                  <a:pt x="368" y="0"/>
                </a:lnTo>
                <a:lnTo>
                  <a:pt x="370" y="0"/>
                </a:lnTo>
                <a:lnTo>
                  <a:pt x="379" y="0"/>
                </a:lnTo>
                <a:lnTo>
                  <a:pt x="384" y="0"/>
                </a:lnTo>
                <a:lnTo>
                  <a:pt x="388" y="0"/>
                </a:lnTo>
                <a:lnTo>
                  <a:pt x="391" y="0"/>
                </a:lnTo>
                <a:lnTo>
                  <a:pt x="391" y="9"/>
                </a:lnTo>
                <a:lnTo>
                  <a:pt x="391" y="13"/>
                </a:lnTo>
                <a:lnTo>
                  <a:pt x="391" y="16"/>
                </a:lnTo>
                <a:lnTo>
                  <a:pt x="391" y="21"/>
                </a:lnTo>
                <a:lnTo>
                  <a:pt x="391" y="28"/>
                </a:lnTo>
                <a:lnTo>
                  <a:pt x="391" y="29"/>
                </a:lnTo>
                <a:lnTo>
                  <a:pt x="391" y="32"/>
                </a:lnTo>
                <a:lnTo>
                  <a:pt x="391" y="37"/>
                </a:lnTo>
                <a:lnTo>
                  <a:pt x="391" y="46"/>
                </a:lnTo>
                <a:lnTo>
                  <a:pt x="391" y="48"/>
                </a:lnTo>
                <a:lnTo>
                  <a:pt x="391" y="53"/>
                </a:lnTo>
                <a:lnTo>
                  <a:pt x="391" y="56"/>
                </a:lnTo>
                <a:lnTo>
                  <a:pt x="391" y="62"/>
                </a:lnTo>
                <a:lnTo>
                  <a:pt x="391" y="70"/>
                </a:lnTo>
                <a:lnTo>
                  <a:pt x="391" y="74"/>
                </a:lnTo>
                <a:lnTo>
                  <a:pt x="391" y="87"/>
                </a:lnTo>
                <a:lnTo>
                  <a:pt x="391" y="100"/>
                </a:lnTo>
                <a:lnTo>
                  <a:pt x="391" y="107"/>
                </a:lnTo>
                <a:lnTo>
                  <a:pt x="391" y="118"/>
                </a:lnTo>
                <a:lnTo>
                  <a:pt x="391" y="120"/>
                </a:lnTo>
                <a:lnTo>
                  <a:pt x="391" y="133"/>
                </a:lnTo>
                <a:lnTo>
                  <a:pt x="391" y="136"/>
                </a:lnTo>
                <a:lnTo>
                  <a:pt x="391" y="147"/>
                </a:lnTo>
                <a:lnTo>
                  <a:pt x="391" y="149"/>
                </a:lnTo>
                <a:lnTo>
                  <a:pt x="391" y="161"/>
                </a:lnTo>
                <a:lnTo>
                  <a:pt x="391" y="166"/>
                </a:lnTo>
                <a:lnTo>
                  <a:pt x="391" y="174"/>
                </a:lnTo>
                <a:lnTo>
                  <a:pt x="392" y="186"/>
                </a:lnTo>
                <a:lnTo>
                  <a:pt x="392" y="199"/>
                </a:lnTo>
                <a:lnTo>
                  <a:pt x="392" y="206"/>
                </a:lnTo>
                <a:lnTo>
                  <a:pt x="392" y="211"/>
                </a:lnTo>
                <a:lnTo>
                  <a:pt x="392" y="217"/>
                </a:lnTo>
                <a:lnTo>
                  <a:pt x="392" y="223"/>
                </a:lnTo>
                <a:lnTo>
                  <a:pt x="392" y="226"/>
                </a:lnTo>
                <a:lnTo>
                  <a:pt x="392" y="232"/>
                </a:lnTo>
                <a:lnTo>
                  <a:pt x="392" y="234"/>
                </a:lnTo>
                <a:lnTo>
                  <a:pt x="392" y="243"/>
                </a:lnTo>
                <a:lnTo>
                  <a:pt x="392" y="244"/>
                </a:lnTo>
                <a:lnTo>
                  <a:pt x="400" y="253"/>
                </a:lnTo>
                <a:lnTo>
                  <a:pt x="408" y="259"/>
                </a:lnTo>
                <a:lnTo>
                  <a:pt x="408" y="261"/>
                </a:lnTo>
                <a:lnTo>
                  <a:pt x="403" y="261"/>
                </a:lnTo>
                <a:lnTo>
                  <a:pt x="398" y="261"/>
                </a:lnTo>
                <a:lnTo>
                  <a:pt x="393" y="261"/>
                </a:lnTo>
                <a:lnTo>
                  <a:pt x="392" y="261"/>
                </a:lnTo>
                <a:lnTo>
                  <a:pt x="392" y="273"/>
                </a:lnTo>
                <a:lnTo>
                  <a:pt x="392" y="280"/>
                </a:lnTo>
                <a:lnTo>
                  <a:pt x="392" y="286"/>
                </a:lnTo>
                <a:lnTo>
                  <a:pt x="392" y="298"/>
                </a:lnTo>
                <a:lnTo>
                  <a:pt x="392" y="310"/>
                </a:lnTo>
                <a:lnTo>
                  <a:pt x="392" y="318"/>
                </a:lnTo>
                <a:lnTo>
                  <a:pt x="392" y="322"/>
                </a:lnTo>
                <a:lnTo>
                  <a:pt x="392" y="330"/>
                </a:lnTo>
                <a:lnTo>
                  <a:pt x="392" y="331"/>
                </a:lnTo>
                <a:lnTo>
                  <a:pt x="380" y="332"/>
                </a:lnTo>
                <a:lnTo>
                  <a:pt x="376" y="332"/>
                </a:lnTo>
                <a:lnTo>
                  <a:pt x="368" y="314"/>
                </a:lnTo>
                <a:lnTo>
                  <a:pt x="371" y="305"/>
                </a:lnTo>
                <a:lnTo>
                  <a:pt x="368" y="286"/>
                </a:lnTo>
                <a:lnTo>
                  <a:pt x="366" y="285"/>
                </a:lnTo>
                <a:lnTo>
                  <a:pt x="351" y="271"/>
                </a:lnTo>
                <a:lnTo>
                  <a:pt x="349" y="270"/>
                </a:lnTo>
                <a:lnTo>
                  <a:pt x="340" y="262"/>
                </a:lnTo>
                <a:lnTo>
                  <a:pt x="334" y="260"/>
                </a:lnTo>
                <a:lnTo>
                  <a:pt x="316" y="255"/>
                </a:lnTo>
                <a:lnTo>
                  <a:pt x="313" y="256"/>
                </a:lnTo>
                <a:lnTo>
                  <a:pt x="311" y="258"/>
                </a:lnTo>
                <a:lnTo>
                  <a:pt x="295" y="278"/>
                </a:lnTo>
                <a:lnTo>
                  <a:pt x="292" y="283"/>
                </a:lnTo>
                <a:lnTo>
                  <a:pt x="291" y="286"/>
                </a:lnTo>
                <a:lnTo>
                  <a:pt x="283" y="294"/>
                </a:lnTo>
                <a:lnTo>
                  <a:pt x="276" y="302"/>
                </a:lnTo>
                <a:lnTo>
                  <a:pt x="262" y="302"/>
                </a:lnTo>
                <a:lnTo>
                  <a:pt x="258" y="303"/>
                </a:lnTo>
                <a:lnTo>
                  <a:pt x="256" y="319"/>
                </a:lnTo>
                <a:lnTo>
                  <a:pt x="255" y="320"/>
                </a:lnTo>
                <a:lnTo>
                  <a:pt x="250" y="321"/>
                </a:lnTo>
                <a:lnTo>
                  <a:pt x="247" y="319"/>
                </a:lnTo>
                <a:lnTo>
                  <a:pt x="241" y="326"/>
                </a:lnTo>
                <a:lnTo>
                  <a:pt x="243" y="337"/>
                </a:lnTo>
                <a:lnTo>
                  <a:pt x="240" y="340"/>
                </a:lnTo>
                <a:lnTo>
                  <a:pt x="232" y="333"/>
                </a:lnTo>
                <a:lnTo>
                  <a:pt x="226" y="353"/>
                </a:lnTo>
                <a:lnTo>
                  <a:pt x="216" y="356"/>
                </a:lnTo>
                <a:lnTo>
                  <a:pt x="212" y="364"/>
                </a:lnTo>
                <a:lnTo>
                  <a:pt x="206" y="367"/>
                </a:lnTo>
                <a:lnTo>
                  <a:pt x="205" y="369"/>
                </a:lnTo>
                <a:lnTo>
                  <a:pt x="201" y="370"/>
                </a:lnTo>
                <a:lnTo>
                  <a:pt x="192" y="373"/>
                </a:lnTo>
                <a:lnTo>
                  <a:pt x="181" y="377"/>
                </a:lnTo>
                <a:lnTo>
                  <a:pt x="148" y="357"/>
                </a:lnTo>
                <a:lnTo>
                  <a:pt x="140" y="353"/>
                </a:lnTo>
                <a:lnTo>
                  <a:pt x="138" y="352"/>
                </a:lnTo>
                <a:lnTo>
                  <a:pt x="133" y="350"/>
                </a:lnTo>
                <a:lnTo>
                  <a:pt x="129" y="350"/>
                </a:lnTo>
                <a:lnTo>
                  <a:pt x="112" y="345"/>
                </a:lnTo>
                <a:lnTo>
                  <a:pt x="108" y="340"/>
                </a:lnTo>
                <a:lnTo>
                  <a:pt x="105" y="337"/>
                </a:lnTo>
                <a:lnTo>
                  <a:pt x="104" y="335"/>
                </a:lnTo>
                <a:lnTo>
                  <a:pt x="107" y="324"/>
                </a:lnTo>
                <a:lnTo>
                  <a:pt x="111" y="322"/>
                </a:lnTo>
                <a:lnTo>
                  <a:pt x="125" y="316"/>
                </a:lnTo>
                <a:lnTo>
                  <a:pt x="126" y="305"/>
                </a:lnTo>
                <a:lnTo>
                  <a:pt x="118" y="302"/>
                </a:lnTo>
                <a:lnTo>
                  <a:pt x="113" y="301"/>
                </a:lnTo>
                <a:lnTo>
                  <a:pt x="112" y="295"/>
                </a:lnTo>
                <a:lnTo>
                  <a:pt x="124" y="283"/>
                </a:lnTo>
                <a:lnTo>
                  <a:pt x="130" y="259"/>
                </a:lnTo>
                <a:lnTo>
                  <a:pt x="130" y="255"/>
                </a:lnTo>
                <a:lnTo>
                  <a:pt x="127" y="255"/>
                </a:lnTo>
                <a:lnTo>
                  <a:pt x="126" y="255"/>
                </a:lnTo>
                <a:lnTo>
                  <a:pt x="117" y="249"/>
                </a:lnTo>
                <a:lnTo>
                  <a:pt x="115" y="246"/>
                </a:lnTo>
                <a:lnTo>
                  <a:pt x="107" y="245"/>
                </a:lnTo>
                <a:lnTo>
                  <a:pt x="103" y="246"/>
                </a:lnTo>
                <a:lnTo>
                  <a:pt x="102" y="247"/>
                </a:lnTo>
                <a:lnTo>
                  <a:pt x="90" y="251"/>
                </a:lnTo>
                <a:lnTo>
                  <a:pt x="89" y="252"/>
                </a:lnTo>
                <a:lnTo>
                  <a:pt x="83" y="253"/>
                </a:lnTo>
                <a:lnTo>
                  <a:pt x="71" y="253"/>
                </a:lnTo>
                <a:lnTo>
                  <a:pt x="61" y="252"/>
                </a:lnTo>
                <a:lnTo>
                  <a:pt x="56" y="251"/>
                </a:lnTo>
                <a:lnTo>
                  <a:pt x="53" y="251"/>
                </a:lnTo>
                <a:lnTo>
                  <a:pt x="45" y="246"/>
                </a:lnTo>
                <a:lnTo>
                  <a:pt x="41" y="246"/>
                </a:lnTo>
                <a:lnTo>
                  <a:pt x="36" y="244"/>
                </a:lnTo>
                <a:lnTo>
                  <a:pt x="32" y="242"/>
                </a:lnTo>
                <a:lnTo>
                  <a:pt x="29" y="228"/>
                </a:lnTo>
                <a:lnTo>
                  <a:pt x="24" y="223"/>
                </a:lnTo>
                <a:lnTo>
                  <a:pt x="23" y="217"/>
                </a:lnTo>
                <a:lnTo>
                  <a:pt x="23" y="216"/>
                </a:lnTo>
                <a:lnTo>
                  <a:pt x="32" y="209"/>
                </a:lnTo>
                <a:lnTo>
                  <a:pt x="16" y="194"/>
                </a:lnTo>
                <a:lnTo>
                  <a:pt x="12" y="178"/>
                </a:lnTo>
                <a:lnTo>
                  <a:pt x="17" y="169"/>
                </a:lnTo>
                <a:lnTo>
                  <a:pt x="26" y="159"/>
                </a:lnTo>
                <a:lnTo>
                  <a:pt x="28" y="155"/>
                </a:lnTo>
                <a:lnTo>
                  <a:pt x="30" y="134"/>
                </a:lnTo>
                <a:lnTo>
                  <a:pt x="23" y="118"/>
                </a:lnTo>
                <a:lnTo>
                  <a:pt x="17" y="115"/>
                </a:lnTo>
                <a:lnTo>
                  <a:pt x="14" y="115"/>
                </a:lnTo>
                <a:lnTo>
                  <a:pt x="13" y="115"/>
                </a:lnTo>
                <a:lnTo>
                  <a:pt x="0" y="125"/>
                </a:lnTo>
                <a:lnTo>
                  <a:pt x="0" y="117"/>
                </a:lnTo>
                <a:lnTo>
                  <a:pt x="0" y="115"/>
                </a:lnTo>
                <a:lnTo>
                  <a:pt x="0" y="109"/>
                </a:lnTo>
                <a:lnTo>
                  <a:pt x="0" y="99"/>
                </a:lnTo>
                <a:lnTo>
                  <a:pt x="0" y="87"/>
                </a:lnTo>
                <a:lnTo>
                  <a:pt x="0" y="74"/>
                </a:lnTo>
                <a:lnTo>
                  <a:pt x="0" y="67"/>
                </a:lnTo>
                <a:lnTo>
                  <a:pt x="0" y="62"/>
                </a:lnTo>
                <a:lnTo>
                  <a:pt x="0" y="48"/>
                </a:lnTo>
                <a:lnTo>
                  <a:pt x="0" y="43"/>
                </a:lnTo>
                <a:lnTo>
                  <a:pt x="0" y="40"/>
                </a:lnTo>
                <a:lnTo>
                  <a:pt x="0" y="37"/>
                </a:lnTo>
                <a:lnTo>
                  <a:pt x="0" y="24"/>
                </a:lnTo>
                <a:lnTo>
                  <a:pt x="0" y="12"/>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7" name="Freeform 211"/>
          <p:cNvSpPr>
            <a:spLocks/>
          </p:cNvSpPr>
          <p:nvPr/>
        </p:nvSpPr>
        <p:spPr bwMode="auto">
          <a:xfrm>
            <a:off x="7138988" y="4965701"/>
            <a:ext cx="615950" cy="422275"/>
          </a:xfrm>
          <a:custGeom>
            <a:avLst/>
            <a:gdLst>
              <a:gd name="T0" fmla="*/ 2147483646 w 427"/>
              <a:gd name="T1" fmla="*/ 0 h 301"/>
              <a:gd name="T2" fmla="*/ 2147483646 w 427"/>
              <a:gd name="T3" fmla="*/ 0 h 301"/>
              <a:gd name="T4" fmla="*/ 2147483646 w 427"/>
              <a:gd name="T5" fmla="*/ 0 h 301"/>
              <a:gd name="T6" fmla="*/ 2147483646 w 427"/>
              <a:gd name="T7" fmla="*/ 0 h 301"/>
              <a:gd name="T8" fmla="*/ 2147483646 w 427"/>
              <a:gd name="T9" fmla="*/ 0 h 301"/>
              <a:gd name="T10" fmla="*/ 2147483646 w 427"/>
              <a:gd name="T11" fmla="*/ 0 h 301"/>
              <a:gd name="T12" fmla="*/ 2147483646 w 427"/>
              <a:gd name="T13" fmla="*/ 0 h 301"/>
              <a:gd name="T14" fmla="*/ 2147483646 w 427"/>
              <a:gd name="T15" fmla="*/ 0 h 301"/>
              <a:gd name="T16" fmla="*/ 2147483646 w 427"/>
              <a:gd name="T17" fmla="*/ 0 h 301"/>
              <a:gd name="T18" fmla="*/ 2147483646 w 427"/>
              <a:gd name="T19" fmla="*/ 0 h 301"/>
              <a:gd name="T20" fmla="*/ 2147483646 w 427"/>
              <a:gd name="T21" fmla="*/ 0 h 301"/>
              <a:gd name="T22" fmla="*/ 2147483646 w 427"/>
              <a:gd name="T23" fmla="*/ 0 h 301"/>
              <a:gd name="T24" fmla="*/ 2147483646 w 427"/>
              <a:gd name="T25" fmla="*/ 0 h 301"/>
              <a:gd name="T26" fmla="*/ 2147483646 w 427"/>
              <a:gd name="T27" fmla="*/ 0 h 301"/>
              <a:gd name="T28" fmla="*/ 2147483646 w 427"/>
              <a:gd name="T29" fmla="*/ 0 h 301"/>
              <a:gd name="T30" fmla="*/ 2147483646 w 427"/>
              <a:gd name="T31" fmla="*/ 0 h 301"/>
              <a:gd name="T32" fmla="*/ 2147483646 w 427"/>
              <a:gd name="T33" fmla="*/ 0 h 301"/>
              <a:gd name="T34" fmla="*/ 2147483646 w 427"/>
              <a:gd name="T35" fmla="*/ 0 h 301"/>
              <a:gd name="T36" fmla="*/ 2147483646 w 427"/>
              <a:gd name="T37" fmla="*/ 0 h 301"/>
              <a:gd name="T38" fmla="*/ 2147483646 w 427"/>
              <a:gd name="T39" fmla="*/ 2147483646 h 301"/>
              <a:gd name="T40" fmla="*/ 2147483646 w 427"/>
              <a:gd name="T41" fmla="*/ 2147483646 h 301"/>
              <a:gd name="T42" fmla="*/ 2147483646 w 427"/>
              <a:gd name="T43" fmla="*/ 2147483646 h 301"/>
              <a:gd name="T44" fmla="*/ 2147483646 w 427"/>
              <a:gd name="T45" fmla="*/ 2147483646 h 301"/>
              <a:gd name="T46" fmla="*/ 2147483646 w 427"/>
              <a:gd name="T47" fmla="*/ 2147483646 h 301"/>
              <a:gd name="T48" fmla="*/ 2147483646 w 427"/>
              <a:gd name="T49" fmla="*/ 2147483646 h 301"/>
              <a:gd name="T50" fmla="*/ 2147483646 w 427"/>
              <a:gd name="T51" fmla="*/ 2147483646 h 301"/>
              <a:gd name="T52" fmla="*/ 2147483646 w 427"/>
              <a:gd name="T53" fmla="*/ 2147483646 h 301"/>
              <a:gd name="T54" fmla="*/ 2147483646 w 427"/>
              <a:gd name="T55" fmla="*/ 2147483646 h 301"/>
              <a:gd name="T56" fmla="*/ 2147483646 w 427"/>
              <a:gd name="T57" fmla="*/ 2147483646 h 301"/>
              <a:gd name="T58" fmla="*/ 2147483646 w 427"/>
              <a:gd name="T59" fmla="*/ 2147483646 h 301"/>
              <a:gd name="T60" fmla="*/ 2147483646 w 427"/>
              <a:gd name="T61" fmla="*/ 2147483646 h 301"/>
              <a:gd name="T62" fmla="*/ 2147483646 w 427"/>
              <a:gd name="T63" fmla="*/ 2147483646 h 301"/>
              <a:gd name="T64" fmla="*/ 2147483646 w 427"/>
              <a:gd name="T65" fmla="*/ 2147483646 h 301"/>
              <a:gd name="T66" fmla="*/ 2147483646 w 427"/>
              <a:gd name="T67" fmla="*/ 2147483646 h 301"/>
              <a:gd name="T68" fmla="*/ 2147483646 w 427"/>
              <a:gd name="T69" fmla="*/ 2147483646 h 301"/>
              <a:gd name="T70" fmla="*/ 2147483646 w 427"/>
              <a:gd name="T71" fmla="*/ 2147483646 h 301"/>
              <a:gd name="T72" fmla="*/ 2147483646 w 427"/>
              <a:gd name="T73" fmla="*/ 2147483646 h 301"/>
              <a:gd name="T74" fmla="*/ 2147483646 w 427"/>
              <a:gd name="T75" fmla="*/ 2147483646 h 301"/>
              <a:gd name="T76" fmla="*/ 2147483646 w 427"/>
              <a:gd name="T77" fmla="*/ 2147483646 h 301"/>
              <a:gd name="T78" fmla="*/ 2147483646 w 427"/>
              <a:gd name="T79" fmla="*/ 2147483646 h 301"/>
              <a:gd name="T80" fmla="*/ 2147483646 w 427"/>
              <a:gd name="T81" fmla="*/ 2147483646 h 301"/>
              <a:gd name="T82" fmla="*/ 2147483646 w 427"/>
              <a:gd name="T83" fmla="*/ 2147483646 h 301"/>
              <a:gd name="T84" fmla="*/ 2147483646 w 427"/>
              <a:gd name="T85" fmla="*/ 2147483646 h 301"/>
              <a:gd name="T86" fmla="*/ 2147483646 w 427"/>
              <a:gd name="T87" fmla="*/ 2147483646 h 301"/>
              <a:gd name="T88" fmla="*/ 2147483646 w 427"/>
              <a:gd name="T89" fmla="*/ 2147483646 h 301"/>
              <a:gd name="T90" fmla="*/ 2147483646 w 427"/>
              <a:gd name="T91" fmla="*/ 2147483646 h 301"/>
              <a:gd name="T92" fmla="*/ 2147483646 w 427"/>
              <a:gd name="T93" fmla="*/ 2147483646 h 301"/>
              <a:gd name="T94" fmla="*/ 2147483646 w 427"/>
              <a:gd name="T95" fmla="*/ 2147483646 h 301"/>
              <a:gd name="T96" fmla="*/ 2147483646 w 427"/>
              <a:gd name="T97" fmla="*/ 2147483646 h 301"/>
              <a:gd name="T98" fmla="*/ 2147483646 w 427"/>
              <a:gd name="T99" fmla="*/ 2147483646 h 301"/>
              <a:gd name="T100" fmla="*/ 2147483646 w 427"/>
              <a:gd name="T101" fmla="*/ 2147483646 h 301"/>
              <a:gd name="T102" fmla="*/ 2147483646 w 427"/>
              <a:gd name="T103" fmla="*/ 2147483646 h 301"/>
              <a:gd name="T104" fmla="*/ 0 w 427"/>
              <a:gd name="T105" fmla="*/ 2147483646 h 301"/>
              <a:gd name="T106" fmla="*/ 0 w 427"/>
              <a:gd name="T107" fmla="*/ 2147483646 h 301"/>
              <a:gd name="T108" fmla="*/ 0 w 427"/>
              <a:gd name="T109" fmla="*/ 2147483646 h 301"/>
              <a:gd name="T110" fmla="*/ 2147483646 w 427"/>
              <a:gd name="T111" fmla="*/ 2147483646 h 301"/>
              <a:gd name="T112" fmla="*/ 0 w 427"/>
              <a:gd name="T113" fmla="*/ 2147483646 h 301"/>
              <a:gd name="T114" fmla="*/ 0 w 427"/>
              <a:gd name="T115" fmla="*/ 2147483646 h 301"/>
              <a:gd name="T116" fmla="*/ 0 w 427"/>
              <a:gd name="T117" fmla="*/ 2147483646 h 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7"/>
              <a:gd name="T178" fmla="*/ 0 h 301"/>
              <a:gd name="T179" fmla="*/ 427 w 427"/>
              <a:gd name="T180" fmla="*/ 301 h 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7" h="301">
                <a:moveTo>
                  <a:pt x="0" y="0"/>
                </a:moveTo>
                <a:lnTo>
                  <a:pt x="11" y="0"/>
                </a:lnTo>
                <a:lnTo>
                  <a:pt x="16" y="0"/>
                </a:lnTo>
                <a:lnTo>
                  <a:pt x="23" y="0"/>
                </a:lnTo>
                <a:lnTo>
                  <a:pt x="29" y="0"/>
                </a:lnTo>
                <a:lnTo>
                  <a:pt x="34" y="0"/>
                </a:lnTo>
                <a:lnTo>
                  <a:pt x="38" y="0"/>
                </a:lnTo>
                <a:lnTo>
                  <a:pt x="58" y="0"/>
                </a:lnTo>
                <a:lnTo>
                  <a:pt x="63" y="0"/>
                </a:lnTo>
                <a:lnTo>
                  <a:pt x="68" y="0"/>
                </a:lnTo>
                <a:lnTo>
                  <a:pt x="79" y="0"/>
                </a:lnTo>
                <a:lnTo>
                  <a:pt x="82" y="0"/>
                </a:lnTo>
                <a:lnTo>
                  <a:pt x="85" y="0"/>
                </a:lnTo>
                <a:lnTo>
                  <a:pt x="88" y="0"/>
                </a:lnTo>
                <a:lnTo>
                  <a:pt x="94" y="0"/>
                </a:lnTo>
                <a:lnTo>
                  <a:pt x="97" y="0"/>
                </a:lnTo>
                <a:lnTo>
                  <a:pt x="100" y="0"/>
                </a:lnTo>
                <a:lnTo>
                  <a:pt x="106" y="0"/>
                </a:lnTo>
                <a:lnTo>
                  <a:pt x="108" y="0"/>
                </a:lnTo>
                <a:lnTo>
                  <a:pt x="113" y="0"/>
                </a:lnTo>
                <a:lnTo>
                  <a:pt x="117" y="0"/>
                </a:lnTo>
                <a:lnTo>
                  <a:pt x="118" y="0"/>
                </a:lnTo>
                <a:lnTo>
                  <a:pt x="129" y="0"/>
                </a:lnTo>
                <a:lnTo>
                  <a:pt x="140" y="0"/>
                </a:lnTo>
                <a:lnTo>
                  <a:pt x="143" y="0"/>
                </a:lnTo>
                <a:lnTo>
                  <a:pt x="161" y="0"/>
                </a:lnTo>
                <a:lnTo>
                  <a:pt x="168" y="0"/>
                </a:lnTo>
                <a:lnTo>
                  <a:pt x="181" y="0"/>
                </a:lnTo>
                <a:lnTo>
                  <a:pt x="187" y="0"/>
                </a:lnTo>
                <a:lnTo>
                  <a:pt x="188" y="0"/>
                </a:lnTo>
                <a:lnTo>
                  <a:pt x="191" y="0"/>
                </a:lnTo>
                <a:lnTo>
                  <a:pt x="194" y="0"/>
                </a:lnTo>
                <a:lnTo>
                  <a:pt x="200" y="0"/>
                </a:lnTo>
                <a:lnTo>
                  <a:pt x="210" y="0"/>
                </a:lnTo>
                <a:lnTo>
                  <a:pt x="217" y="0"/>
                </a:lnTo>
                <a:lnTo>
                  <a:pt x="220" y="0"/>
                </a:lnTo>
                <a:lnTo>
                  <a:pt x="225" y="0"/>
                </a:lnTo>
                <a:lnTo>
                  <a:pt x="230" y="0"/>
                </a:lnTo>
                <a:lnTo>
                  <a:pt x="236" y="0"/>
                </a:lnTo>
                <a:lnTo>
                  <a:pt x="242" y="0"/>
                </a:lnTo>
                <a:lnTo>
                  <a:pt x="247" y="0"/>
                </a:lnTo>
                <a:lnTo>
                  <a:pt x="250" y="0"/>
                </a:lnTo>
                <a:lnTo>
                  <a:pt x="254" y="0"/>
                </a:lnTo>
                <a:lnTo>
                  <a:pt x="256" y="0"/>
                </a:lnTo>
                <a:lnTo>
                  <a:pt x="261" y="0"/>
                </a:lnTo>
                <a:lnTo>
                  <a:pt x="267" y="0"/>
                </a:lnTo>
                <a:lnTo>
                  <a:pt x="277" y="0"/>
                </a:lnTo>
                <a:lnTo>
                  <a:pt x="280" y="0"/>
                </a:lnTo>
                <a:lnTo>
                  <a:pt x="284" y="0"/>
                </a:lnTo>
                <a:lnTo>
                  <a:pt x="287" y="0"/>
                </a:lnTo>
                <a:lnTo>
                  <a:pt x="292" y="0"/>
                </a:lnTo>
                <a:lnTo>
                  <a:pt x="296" y="0"/>
                </a:lnTo>
                <a:lnTo>
                  <a:pt x="301" y="0"/>
                </a:lnTo>
                <a:lnTo>
                  <a:pt x="302" y="0"/>
                </a:lnTo>
                <a:lnTo>
                  <a:pt x="304" y="0"/>
                </a:lnTo>
                <a:lnTo>
                  <a:pt x="310" y="0"/>
                </a:lnTo>
                <a:lnTo>
                  <a:pt x="312" y="0"/>
                </a:lnTo>
                <a:lnTo>
                  <a:pt x="314" y="0"/>
                </a:lnTo>
                <a:lnTo>
                  <a:pt x="315" y="0"/>
                </a:lnTo>
                <a:lnTo>
                  <a:pt x="317" y="0"/>
                </a:lnTo>
                <a:lnTo>
                  <a:pt x="319" y="0"/>
                </a:lnTo>
                <a:lnTo>
                  <a:pt x="326" y="0"/>
                </a:lnTo>
                <a:lnTo>
                  <a:pt x="328" y="0"/>
                </a:lnTo>
                <a:lnTo>
                  <a:pt x="330" y="0"/>
                </a:lnTo>
                <a:lnTo>
                  <a:pt x="339" y="0"/>
                </a:lnTo>
                <a:lnTo>
                  <a:pt x="341" y="0"/>
                </a:lnTo>
                <a:lnTo>
                  <a:pt x="343" y="0"/>
                </a:lnTo>
                <a:lnTo>
                  <a:pt x="345" y="0"/>
                </a:lnTo>
                <a:lnTo>
                  <a:pt x="354" y="0"/>
                </a:lnTo>
                <a:lnTo>
                  <a:pt x="361" y="0"/>
                </a:lnTo>
                <a:lnTo>
                  <a:pt x="381" y="0"/>
                </a:lnTo>
                <a:lnTo>
                  <a:pt x="384" y="0"/>
                </a:lnTo>
                <a:lnTo>
                  <a:pt x="391" y="0"/>
                </a:lnTo>
                <a:lnTo>
                  <a:pt x="398" y="0"/>
                </a:lnTo>
                <a:lnTo>
                  <a:pt x="400" y="0"/>
                </a:lnTo>
                <a:lnTo>
                  <a:pt x="402" y="0"/>
                </a:lnTo>
                <a:lnTo>
                  <a:pt x="401" y="11"/>
                </a:lnTo>
                <a:lnTo>
                  <a:pt x="401" y="21"/>
                </a:lnTo>
                <a:lnTo>
                  <a:pt x="401" y="30"/>
                </a:lnTo>
                <a:lnTo>
                  <a:pt x="401" y="47"/>
                </a:lnTo>
                <a:lnTo>
                  <a:pt x="408" y="50"/>
                </a:lnTo>
                <a:lnTo>
                  <a:pt x="412" y="50"/>
                </a:lnTo>
                <a:lnTo>
                  <a:pt x="414" y="49"/>
                </a:lnTo>
                <a:lnTo>
                  <a:pt x="420" y="49"/>
                </a:lnTo>
                <a:lnTo>
                  <a:pt x="421" y="49"/>
                </a:lnTo>
                <a:lnTo>
                  <a:pt x="426" y="74"/>
                </a:lnTo>
                <a:lnTo>
                  <a:pt x="426" y="78"/>
                </a:lnTo>
                <a:lnTo>
                  <a:pt x="426" y="81"/>
                </a:lnTo>
                <a:lnTo>
                  <a:pt x="426" y="86"/>
                </a:lnTo>
                <a:lnTo>
                  <a:pt x="426" y="99"/>
                </a:lnTo>
                <a:lnTo>
                  <a:pt x="419" y="104"/>
                </a:lnTo>
                <a:lnTo>
                  <a:pt x="411" y="108"/>
                </a:lnTo>
                <a:lnTo>
                  <a:pt x="406" y="112"/>
                </a:lnTo>
                <a:lnTo>
                  <a:pt x="403" y="113"/>
                </a:lnTo>
                <a:lnTo>
                  <a:pt x="402" y="113"/>
                </a:lnTo>
                <a:lnTo>
                  <a:pt x="397" y="114"/>
                </a:lnTo>
                <a:lnTo>
                  <a:pt x="387" y="100"/>
                </a:lnTo>
                <a:lnTo>
                  <a:pt x="384" y="115"/>
                </a:lnTo>
                <a:lnTo>
                  <a:pt x="385" y="116"/>
                </a:lnTo>
                <a:lnTo>
                  <a:pt x="387" y="127"/>
                </a:lnTo>
                <a:lnTo>
                  <a:pt x="388" y="131"/>
                </a:lnTo>
                <a:lnTo>
                  <a:pt x="391" y="152"/>
                </a:lnTo>
                <a:lnTo>
                  <a:pt x="390" y="155"/>
                </a:lnTo>
                <a:lnTo>
                  <a:pt x="389" y="157"/>
                </a:lnTo>
                <a:lnTo>
                  <a:pt x="384" y="167"/>
                </a:lnTo>
                <a:lnTo>
                  <a:pt x="379" y="170"/>
                </a:lnTo>
                <a:lnTo>
                  <a:pt x="376" y="178"/>
                </a:lnTo>
                <a:lnTo>
                  <a:pt x="375" y="181"/>
                </a:lnTo>
                <a:lnTo>
                  <a:pt x="370" y="184"/>
                </a:lnTo>
                <a:lnTo>
                  <a:pt x="368" y="189"/>
                </a:lnTo>
                <a:lnTo>
                  <a:pt x="364" y="193"/>
                </a:lnTo>
                <a:lnTo>
                  <a:pt x="361" y="194"/>
                </a:lnTo>
                <a:lnTo>
                  <a:pt x="359" y="195"/>
                </a:lnTo>
                <a:lnTo>
                  <a:pt x="353" y="199"/>
                </a:lnTo>
                <a:lnTo>
                  <a:pt x="350" y="198"/>
                </a:lnTo>
                <a:lnTo>
                  <a:pt x="344" y="186"/>
                </a:lnTo>
                <a:lnTo>
                  <a:pt x="341" y="182"/>
                </a:lnTo>
                <a:lnTo>
                  <a:pt x="333" y="180"/>
                </a:lnTo>
                <a:lnTo>
                  <a:pt x="331" y="181"/>
                </a:lnTo>
                <a:lnTo>
                  <a:pt x="321" y="184"/>
                </a:lnTo>
                <a:lnTo>
                  <a:pt x="320" y="186"/>
                </a:lnTo>
                <a:lnTo>
                  <a:pt x="319" y="191"/>
                </a:lnTo>
                <a:lnTo>
                  <a:pt x="319" y="193"/>
                </a:lnTo>
                <a:lnTo>
                  <a:pt x="328" y="198"/>
                </a:lnTo>
                <a:lnTo>
                  <a:pt x="330" y="198"/>
                </a:lnTo>
                <a:lnTo>
                  <a:pt x="333" y="198"/>
                </a:lnTo>
                <a:lnTo>
                  <a:pt x="344" y="201"/>
                </a:lnTo>
                <a:lnTo>
                  <a:pt x="347" y="209"/>
                </a:lnTo>
                <a:lnTo>
                  <a:pt x="345" y="217"/>
                </a:lnTo>
                <a:lnTo>
                  <a:pt x="334" y="219"/>
                </a:lnTo>
                <a:lnTo>
                  <a:pt x="331" y="220"/>
                </a:lnTo>
                <a:lnTo>
                  <a:pt x="319" y="226"/>
                </a:lnTo>
                <a:lnTo>
                  <a:pt x="318" y="245"/>
                </a:lnTo>
                <a:lnTo>
                  <a:pt x="321" y="283"/>
                </a:lnTo>
                <a:lnTo>
                  <a:pt x="319" y="286"/>
                </a:lnTo>
                <a:lnTo>
                  <a:pt x="281" y="300"/>
                </a:lnTo>
                <a:lnTo>
                  <a:pt x="276" y="296"/>
                </a:lnTo>
                <a:lnTo>
                  <a:pt x="271" y="293"/>
                </a:lnTo>
                <a:lnTo>
                  <a:pt x="270" y="292"/>
                </a:lnTo>
                <a:lnTo>
                  <a:pt x="263" y="284"/>
                </a:lnTo>
                <a:lnTo>
                  <a:pt x="255" y="269"/>
                </a:lnTo>
                <a:lnTo>
                  <a:pt x="252" y="267"/>
                </a:lnTo>
                <a:lnTo>
                  <a:pt x="248" y="266"/>
                </a:lnTo>
                <a:lnTo>
                  <a:pt x="253" y="254"/>
                </a:lnTo>
                <a:lnTo>
                  <a:pt x="252" y="252"/>
                </a:lnTo>
                <a:lnTo>
                  <a:pt x="246" y="241"/>
                </a:lnTo>
                <a:lnTo>
                  <a:pt x="244" y="237"/>
                </a:lnTo>
                <a:lnTo>
                  <a:pt x="242" y="233"/>
                </a:lnTo>
                <a:lnTo>
                  <a:pt x="242" y="221"/>
                </a:lnTo>
                <a:lnTo>
                  <a:pt x="242" y="216"/>
                </a:lnTo>
                <a:lnTo>
                  <a:pt x="244" y="210"/>
                </a:lnTo>
                <a:lnTo>
                  <a:pt x="247" y="206"/>
                </a:lnTo>
                <a:lnTo>
                  <a:pt x="261" y="201"/>
                </a:lnTo>
                <a:lnTo>
                  <a:pt x="267" y="195"/>
                </a:lnTo>
                <a:lnTo>
                  <a:pt x="267" y="189"/>
                </a:lnTo>
                <a:lnTo>
                  <a:pt x="260" y="168"/>
                </a:lnTo>
                <a:lnTo>
                  <a:pt x="260" y="166"/>
                </a:lnTo>
                <a:lnTo>
                  <a:pt x="247" y="140"/>
                </a:lnTo>
                <a:lnTo>
                  <a:pt x="239" y="133"/>
                </a:lnTo>
                <a:lnTo>
                  <a:pt x="232" y="133"/>
                </a:lnTo>
                <a:lnTo>
                  <a:pt x="230" y="133"/>
                </a:lnTo>
                <a:lnTo>
                  <a:pt x="212" y="160"/>
                </a:lnTo>
                <a:lnTo>
                  <a:pt x="212" y="163"/>
                </a:lnTo>
                <a:lnTo>
                  <a:pt x="211" y="167"/>
                </a:lnTo>
                <a:lnTo>
                  <a:pt x="211" y="168"/>
                </a:lnTo>
                <a:lnTo>
                  <a:pt x="209" y="176"/>
                </a:lnTo>
                <a:lnTo>
                  <a:pt x="201" y="177"/>
                </a:lnTo>
                <a:lnTo>
                  <a:pt x="194" y="177"/>
                </a:lnTo>
                <a:lnTo>
                  <a:pt x="187" y="174"/>
                </a:lnTo>
                <a:lnTo>
                  <a:pt x="180" y="165"/>
                </a:lnTo>
                <a:lnTo>
                  <a:pt x="179" y="164"/>
                </a:lnTo>
                <a:lnTo>
                  <a:pt x="176" y="160"/>
                </a:lnTo>
                <a:lnTo>
                  <a:pt x="170" y="155"/>
                </a:lnTo>
                <a:lnTo>
                  <a:pt x="167" y="175"/>
                </a:lnTo>
                <a:lnTo>
                  <a:pt x="165" y="177"/>
                </a:lnTo>
                <a:lnTo>
                  <a:pt x="155" y="184"/>
                </a:lnTo>
                <a:lnTo>
                  <a:pt x="154" y="177"/>
                </a:lnTo>
                <a:lnTo>
                  <a:pt x="160" y="166"/>
                </a:lnTo>
                <a:lnTo>
                  <a:pt x="151" y="168"/>
                </a:lnTo>
                <a:lnTo>
                  <a:pt x="150" y="181"/>
                </a:lnTo>
                <a:lnTo>
                  <a:pt x="147" y="184"/>
                </a:lnTo>
                <a:lnTo>
                  <a:pt x="137" y="206"/>
                </a:lnTo>
                <a:lnTo>
                  <a:pt x="127" y="215"/>
                </a:lnTo>
                <a:lnTo>
                  <a:pt x="112" y="213"/>
                </a:lnTo>
                <a:lnTo>
                  <a:pt x="108" y="215"/>
                </a:lnTo>
                <a:lnTo>
                  <a:pt x="104" y="215"/>
                </a:lnTo>
                <a:lnTo>
                  <a:pt x="100" y="215"/>
                </a:lnTo>
                <a:lnTo>
                  <a:pt x="79" y="210"/>
                </a:lnTo>
                <a:lnTo>
                  <a:pt x="73" y="208"/>
                </a:lnTo>
                <a:lnTo>
                  <a:pt x="69" y="201"/>
                </a:lnTo>
                <a:lnTo>
                  <a:pt x="67" y="195"/>
                </a:lnTo>
                <a:lnTo>
                  <a:pt x="67" y="192"/>
                </a:lnTo>
                <a:lnTo>
                  <a:pt x="68" y="186"/>
                </a:lnTo>
                <a:lnTo>
                  <a:pt x="71" y="180"/>
                </a:lnTo>
                <a:lnTo>
                  <a:pt x="71" y="177"/>
                </a:lnTo>
                <a:lnTo>
                  <a:pt x="72" y="174"/>
                </a:lnTo>
                <a:lnTo>
                  <a:pt x="73" y="168"/>
                </a:lnTo>
                <a:lnTo>
                  <a:pt x="73" y="163"/>
                </a:lnTo>
                <a:lnTo>
                  <a:pt x="73" y="159"/>
                </a:lnTo>
                <a:lnTo>
                  <a:pt x="73" y="157"/>
                </a:lnTo>
                <a:lnTo>
                  <a:pt x="73" y="152"/>
                </a:lnTo>
                <a:lnTo>
                  <a:pt x="72" y="150"/>
                </a:lnTo>
                <a:lnTo>
                  <a:pt x="70" y="147"/>
                </a:lnTo>
                <a:lnTo>
                  <a:pt x="66" y="142"/>
                </a:lnTo>
                <a:lnTo>
                  <a:pt x="64" y="140"/>
                </a:lnTo>
                <a:lnTo>
                  <a:pt x="62" y="139"/>
                </a:lnTo>
                <a:lnTo>
                  <a:pt x="60" y="138"/>
                </a:lnTo>
                <a:lnTo>
                  <a:pt x="51" y="134"/>
                </a:lnTo>
                <a:lnTo>
                  <a:pt x="37" y="131"/>
                </a:lnTo>
                <a:lnTo>
                  <a:pt x="6" y="148"/>
                </a:lnTo>
                <a:lnTo>
                  <a:pt x="0" y="144"/>
                </a:lnTo>
                <a:lnTo>
                  <a:pt x="0" y="143"/>
                </a:lnTo>
                <a:lnTo>
                  <a:pt x="0" y="135"/>
                </a:lnTo>
                <a:lnTo>
                  <a:pt x="0" y="131"/>
                </a:lnTo>
                <a:lnTo>
                  <a:pt x="0" y="123"/>
                </a:lnTo>
                <a:lnTo>
                  <a:pt x="0" y="112"/>
                </a:lnTo>
                <a:lnTo>
                  <a:pt x="0" y="99"/>
                </a:lnTo>
                <a:lnTo>
                  <a:pt x="0" y="93"/>
                </a:lnTo>
                <a:lnTo>
                  <a:pt x="0" y="87"/>
                </a:lnTo>
                <a:lnTo>
                  <a:pt x="0" y="74"/>
                </a:lnTo>
                <a:lnTo>
                  <a:pt x="1" y="74"/>
                </a:lnTo>
                <a:lnTo>
                  <a:pt x="5" y="74"/>
                </a:lnTo>
                <a:lnTo>
                  <a:pt x="11" y="74"/>
                </a:lnTo>
                <a:lnTo>
                  <a:pt x="15" y="74"/>
                </a:lnTo>
                <a:lnTo>
                  <a:pt x="15" y="72"/>
                </a:lnTo>
                <a:lnTo>
                  <a:pt x="7" y="66"/>
                </a:lnTo>
                <a:lnTo>
                  <a:pt x="0" y="57"/>
                </a:lnTo>
                <a:lnTo>
                  <a:pt x="0" y="56"/>
                </a:lnTo>
                <a:lnTo>
                  <a:pt x="0" y="47"/>
                </a:lnTo>
                <a:lnTo>
                  <a:pt x="0" y="45"/>
                </a:lnTo>
                <a:lnTo>
                  <a:pt x="0" y="39"/>
                </a:lnTo>
                <a:lnTo>
                  <a:pt x="0" y="36"/>
                </a:lnTo>
                <a:lnTo>
                  <a:pt x="0" y="30"/>
                </a:lnTo>
                <a:lnTo>
                  <a:pt x="0" y="24"/>
                </a:lnTo>
                <a:lnTo>
                  <a:pt x="0" y="19"/>
                </a:lnTo>
                <a:lnTo>
                  <a:pt x="0" y="12"/>
                </a:lnTo>
                <a:lnTo>
                  <a:pt x="0"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08" name="Freeform 212"/>
          <p:cNvSpPr>
            <a:spLocks/>
          </p:cNvSpPr>
          <p:nvPr/>
        </p:nvSpPr>
        <p:spPr bwMode="auto">
          <a:xfrm>
            <a:off x="7024689" y="2459039"/>
            <a:ext cx="530225" cy="528637"/>
          </a:xfrm>
          <a:custGeom>
            <a:avLst/>
            <a:gdLst>
              <a:gd name="T0" fmla="*/ 2147483646 w 367"/>
              <a:gd name="T1" fmla="*/ 0 h 378"/>
              <a:gd name="T2" fmla="*/ 2147483646 w 367"/>
              <a:gd name="T3" fmla="*/ 0 h 378"/>
              <a:gd name="T4" fmla="*/ 2147483646 w 367"/>
              <a:gd name="T5" fmla="*/ 0 h 378"/>
              <a:gd name="T6" fmla="*/ 2147483646 w 367"/>
              <a:gd name="T7" fmla="*/ 0 h 378"/>
              <a:gd name="T8" fmla="*/ 2147483646 w 367"/>
              <a:gd name="T9" fmla="*/ 0 h 378"/>
              <a:gd name="T10" fmla="*/ 2147483646 w 367"/>
              <a:gd name="T11" fmla="*/ 0 h 378"/>
              <a:gd name="T12" fmla="*/ 2147483646 w 367"/>
              <a:gd name="T13" fmla="*/ 0 h 378"/>
              <a:gd name="T14" fmla="*/ 2147483646 w 367"/>
              <a:gd name="T15" fmla="*/ 2147483646 h 378"/>
              <a:gd name="T16" fmla="*/ 2147483646 w 367"/>
              <a:gd name="T17" fmla="*/ 2147483646 h 378"/>
              <a:gd name="T18" fmla="*/ 2147483646 w 367"/>
              <a:gd name="T19" fmla="*/ 2147483646 h 378"/>
              <a:gd name="T20" fmla="*/ 2147483646 w 367"/>
              <a:gd name="T21" fmla="*/ 2147483646 h 378"/>
              <a:gd name="T22" fmla="*/ 2147483646 w 367"/>
              <a:gd name="T23" fmla="*/ 2147483646 h 378"/>
              <a:gd name="T24" fmla="*/ 2147483646 w 367"/>
              <a:gd name="T25" fmla="*/ 2147483646 h 378"/>
              <a:gd name="T26" fmla="*/ 2147483646 w 367"/>
              <a:gd name="T27" fmla="*/ 2147483646 h 378"/>
              <a:gd name="T28" fmla="*/ 2147483646 w 367"/>
              <a:gd name="T29" fmla="*/ 2147483646 h 378"/>
              <a:gd name="T30" fmla="*/ 2147483646 w 367"/>
              <a:gd name="T31" fmla="*/ 2147483646 h 378"/>
              <a:gd name="T32" fmla="*/ 2147483646 w 367"/>
              <a:gd name="T33" fmla="*/ 2147483646 h 378"/>
              <a:gd name="T34" fmla="*/ 2147483646 w 367"/>
              <a:gd name="T35" fmla="*/ 2147483646 h 378"/>
              <a:gd name="T36" fmla="*/ 2147483646 w 367"/>
              <a:gd name="T37" fmla="*/ 2147483646 h 378"/>
              <a:gd name="T38" fmla="*/ 2147483646 w 367"/>
              <a:gd name="T39" fmla="*/ 2147483646 h 378"/>
              <a:gd name="T40" fmla="*/ 2147483646 w 367"/>
              <a:gd name="T41" fmla="*/ 2147483646 h 378"/>
              <a:gd name="T42" fmla="*/ 2147483646 w 367"/>
              <a:gd name="T43" fmla="*/ 2147483646 h 378"/>
              <a:gd name="T44" fmla="*/ 2147483646 w 367"/>
              <a:gd name="T45" fmla="*/ 2147483646 h 378"/>
              <a:gd name="T46" fmla="*/ 2147483646 w 367"/>
              <a:gd name="T47" fmla="*/ 2147483646 h 378"/>
              <a:gd name="T48" fmla="*/ 2147483646 w 367"/>
              <a:gd name="T49" fmla="*/ 2147483646 h 378"/>
              <a:gd name="T50" fmla="*/ 2147483646 w 367"/>
              <a:gd name="T51" fmla="*/ 2147483646 h 378"/>
              <a:gd name="T52" fmla="*/ 2147483646 w 367"/>
              <a:gd name="T53" fmla="*/ 2147483646 h 378"/>
              <a:gd name="T54" fmla="*/ 2147483646 w 367"/>
              <a:gd name="T55" fmla="*/ 2147483646 h 378"/>
              <a:gd name="T56" fmla="*/ 2147483646 w 367"/>
              <a:gd name="T57" fmla="*/ 2147483646 h 378"/>
              <a:gd name="T58" fmla="*/ 2147483646 w 367"/>
              <a:gd name="T59" fmla="*/ 2147483646 h 378"/>
              <a:gd name="T60" fmla="*/ 2147483646 w 367"/>
              <a:gd name="T61" fmla="*/ 2147483646 h 378"/>
              <a:gd name="T62" fmla="*/ 2147483646 w 367"/>
              <a:gd name="T63" fmla="*/ 2147483646 h 378"/>
              <a:gd name="T64" fmla="*/ 2147483646 w 367"/>
              <a:gd name="T65" fmla="*/ 2147483646 h 378"/>
              <a:gd name="T66" fmla="*/ 2147483646 w 367"/>
              <a:gd name="T67" fmla="*/ 2147483646 h 378"/>
              <a:gd name="T68" fmla="*/ 2147483646 w 367"/>
              <a:gd name="T69" fmla="*/ 2147483646 h 378"/>
              <a:gd name="T70" fmla="*/ 2147483646 w 367"/>
              <a:gd name="T71" fmla="*/ 2147483646 h 378"/>
              <a:gd name="T72" fmla="*/ 2147483646 w 367"/>
              <a:gd name="T73" fmla="*/ 2147483646 h 378"/>
              <a:gd name="T74" fmla="*/ 2147483646 w 367"/>
              <a:gd name="T75" fmla="*/ 2147483646 h 378"/>
              <a:gd name="T76" fmla="*/ 2147483646 w 367"/>
              <a:gd name="T77" fmla="*/ 2147483646 h 378"/>
              <a:gd name="T78" fmla="*/ 2147483646 w 367"/>
              <a:gd name="T79" fmla="*/ 2147483646 h 378"/>
              <a:gd name="T80" fmla="*/ 2147483646 w 367"/>
              <a:gd name="T81" fmla="*/ 2147483646 h 378"/>
              <a:gd name="T82" fmla="*/ 2147483646 w 367"/>
              <a:gd name="T83" fmla="*/ 2147483646 h 378"/>
              <a:gd name="T84" fmla="*/ 2147483646 w 367"/>
              <a:gd name="T85" fmla="*/ 2147483646 h 378"/>
              <a:gd name="T86" fmla="*/ 2147483646 w 367"/>
              <a:gd name="T87" fmla="*/ 2147483646 h 378"/>
              <a:gd name="T88" fmla="*/ 2147483646 w 367"/>
              <a:gd name="T89" fmla="*/ 2147483646 h 378"/>
              <a:gd name="T90" fmla="*/ 0 w 367"/>
              <a:gd name="T91" fmla="*/ 2147483646 h 378"/>
              <a:gd name="T92" fmla="*/ 0 w 367"/>
              <a:gd name="T93" fmla="*/ 2147483646 h 378"/>
              <a:gd name="T94" fmla="*/ 0 w 367"/>
              <a:gd name="T95" fmla="*/ 2147483646 h 378"/>
              <a:gd name="T96" fmla="*/ 0 w 367"/>
              <a:gd name="T97" fmla="*/ 2147483646 h 378"/>
              <a:gd name="T98" fmla="*/ 0 w 367"/>
              <a:gd name="T99" fmla="*/ 2147483646 h 378"/>
              <a:gd name="T100" fmla="*/ 0 w 367"/>
              <a:gd name="T101" fmla="*/ 2147483646 h 378"/>
              <a:gd name="T102" fmla="*/ 0 w 367"/>
              <a:gd name="T103" fmla="*/ 2147483646 h 378"/>
              <a:gd name="T104" fmla="*/ 0 w 367"/>
              <a:gd name="T105" fmla="*/ 2147483646 h 378"/>
              <a:gd name="T106" fmla="*/ 0 w 367"/>
              <a:gd name="T107" fmla="*/ 2147483646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7"/>
              <a:gd name="T163" fmla="*/ 0 h 378"/>
              <a:gd name="T164" fmla="*/ 367 w 367"/>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7" h="378">
                <a:moveTo>
                  <a:pt x="0" y="0"/>
                </a:moveTo>
                <a:lnTo>
                  <a:pt x="3" y="0"/>
                </a:lnTo>
                <a:lnTo>
                  <a:pt x="6" y="0"/>
                </a:lnTo>
                <a:lnTo>
                  <a:pt x="12" y="0"/>
                </a:lnTo>
                <a:lnTo>
                  <a:pt x="17" y="0"/>
                </a:lnTo>
                <a:lnTo>
                  <a:pt x="25" y="0"/>
                </a:lnTo>
                <a:lnTo>
                  <a:pt x="27" y="0"/>
                </a:lnTo>
                <a:lnTo>
                  <a:pt x="28" y="0"/>
                </a:lnTo>
                <a:lnTo>
                  <a:pt x="33" y="0"/>
                </a:lnTo>
                <a:lnTo>
                  <a:pt x="36" y="0"/>
                </a:lnTo>
                <a:lnTo>
                  <a:pt x="48" y="0"/>
                </a:lnTo>
                <a:lnTo>
                  <a:pt x="54" y="0"/>
                </a:lnTo>
                <a:lnTo>
                  <a:pt x="56" y="0"/>
                </a:lnTo>
                <a:lnTo>
                  <a:pt x="58" y="0"/>
                </a:lnTo>
                <a:lnTo>
                  <a:pt x="60" y="0"/>
                </a:lnTo>
                <a:lnTo>
                  <a:pt x="73" y="0"/>
                </a:lnTo>
                <a:lnTo>
                  <a:pt x="76" y="0"/>
                </a:lnTo>
                <a:lnTo>
                  <a:pt x="85" y="0"/>
                </a:lnTo>
                <a:lnTo>
                  <a:pt x="103" y="0"/>
                </a:lnTo>
                <a:lnTo>
                  <a:pt x="121" y="0"/>
                </a:lnTo>
                <a:lnTo>
                  <a:pt x="127" y="0"/>
                </a:lnTo>
                <a:lnTo>
                  <a:pt x="136" y="0"/>
                </a:lnTo>
                <a:lnTo>
                  <a:pt x="141" y="0"/>
                </a:lnTo>
                <a:lnTo>
                  <a:pt x="146" y="0"/>
                </a:lnTo>
                <a:lnTo>
                  <a:pt x="149" y="0"/>
                </a:lnTo>
                <a:lnTo>
                  <a:pt x="158" y="0"/>
                </a:lnTo>
                <a:lnTo>
                  <a:pt x="163" y="0"/>
                </a:lnTo>
                <a:lnTo>
                  <a:pt x="170" y="0"/>
                </a:lnTo>
                <a:lnTo>
                  <a:pt x="171" y="0"/>
                </a:lnTo>
                <a:lnTo>
                  <a:pt x="177" y="0"/>
                </a:lnTo>
                <a:lnTo>
                  <a:pt x="180" y="0"/>
                </a:lnTo>
                <a:lnTo>
                  <a:pt x="185" y="0"/>
                </a:lnTo>
                <a:lnTo>
                  <a:pt x="187" y="0"/>
                </a:lnTo>
                <a:lnTo>
                  <a:pt x="194" y="0"/>
                </a:lnTo>
                <a:lnTo>
                  <a:pt x="196" y="0"/>
                </a:lnTo>
                <a:lnTo>
                  <a:pt x="207" y="0"/>
                </a:lnTo>
                <a:lnTo>
                  <a:pt x="213" y="0"/>
                </a:lnTo>
                <a:lnTo>
                  <a:pt x="219" y="0"/>
                </a:lnTo>
                <a:lnTo>
                  <a:pt x="219" y="2"/>
                </a:lnTo>
                <a:lnTo>
                  <a:pt x="219" y="4"/>
                </a:lnTo>
                <a:lnTo>
                  <a:pt x="219" y="13"/>
                </a:lnTo>
                <a:lnTo>
                  <a:pt x="219" y="17"/>
                </a:lnTo>
                <a:lnTo>
                  <a:pt x="219" y="21"/>
                </a:lnTo>
                <a:lnTo>
                  <a:pt x="219" y="29"/>
                </a:lnTo>
                <a:lnTo>
                  <a:pt x="219" y="40"/>
                </a:lnTo>
                <a:lnTo>
                  <a:pt x="219" y="54"/>
                </a:lnTo>
                <a:lnTo>
                  <a:pt x="219" y="66"/>
                </a:lnTo>
                <a:lnTo>
                  <a:pt x="219" y="76"/>
                </a:lnTo>
                <a:lnTo>
                  <a:pt x="219" y="79"/>
                </a:lnTo>
                <a:lnTo>
                  <a:pt x="219" y="80"/>
                </a:lnTo>
                <a:lnTo>
                  <a:pt x="219" y="91"/>
                </a:lnTo>
                <a:lnTo>
                  <a:pt x="219" y="103"/>
                </a:lnTo>
                <a:lnTo>
                  <a:pt x="219" y="113"/>
                </a:lnTo>
                <a:lnTo>
                  <a:pt x="219" y="115"/>
                </a:lnTo>
                <a:lnTo>
                  <a:pt x="219" y="127"/>
                </a:lnTo>
                <a:lnTo>
                  <a:pt x="219" y="129"/>
                </a:lnTo>
                <a:lnTo>
                  <a:pt x="219" y="133"/>
                </a:lnTo>
                <a:lnTo>
                  <a:pt x="219" y="140"/>
                </a:lnTo>
                <a:lnTo>
                  <a:pt x="219" y="144"/>
                </a:lnTo>
                <a:lnTo>
                  <a:pt x="219" y="147"/>
                </a:lnTo>
                <a:lnTo>
                  <a:pt x="219" y="149"/>
                </a:lnTo>
                <a:lnTo>
                  <a:pt x="219" y="153"/>
                </a:lnTo>
                <a:lnTo>
                  <a:pt x="229" y="145"/>
                </a:lnTo>
                <a:lnTo>
                  <a:pt x="231" y="140"/>
                </a:lnTo>
                <a:lnTo>
                  <a:pt x="234" y="133"/>
                </a:lnTo>
                <a:lnTo>
                  <a:pt x="235" y="132"/>
                </a:lnTo>
                <a:lnTo>
                  <a:pt x="238" y="132"/>
                </a:lnTo>
                <a:lnTo>
                  <a:pt x="240" y="131"/>
                </a:lnTo>
                <a:lnTo>
                  <a:pt x="243" y="130"/>
                </a:lnTo>
                <a:lnTo>
                  <a:pt x="244" y="130"/>
                </a:lnTo>
                <a:lnTo>
                  <a:pt x="246" y="130"/>
                </a:lnTo>
                <a:lnTo>
                  <a:pt x="248" y="130"/>
                </a:lnTo>
                <a:lnTo>
                  <a:pt x="251" y="131"/>
                </a:lnTo>
                <a:lnTo>
                  <a:pt x="254" y="132"/>
                </a:lnTo>
                <a:lnTo>
                  <a:pt x="265" y="154"/>
                </a:lnTo>
                <a:lnTo>
                  <a:pt x="265" y="157"/>
                </a:lnTo>
                <a:lnTo>
                  <a:pt x="270" y="163"/>
                </a:lnTo>
                <a:lnTo>
                  <a:pt x="283" y="163"/>
                </a:lnTo>
                <a:lnTo>
                  <a:pt x="292" y="163"/>
                </a:lnTo>
                <a:lnTo>
                  <a:pt x="303" y="169"/>
                </a:lnTo>
                <a:lnTo>
                  <a:pt x="318" y="186"/>
                </a:lnTo>
                <a:lnTo>
                  <a:pt x="349" y="188"/>
                </a:lnTo>
                <a:lnTo>
                  <a:pt x="359" y="183"/>
                </a:lnTo>
                <a:lnTo>
                  <a:pt x="363" y="177"/>
                </a:lnTo>
                <a:lnTo>
                  <a:pt x="363" y="182"/>
                </a:lnTo>
                <a:lnTo>
                  <a:pt x="363" y="185"/>
                </a:lnTo>
                <a:lnTo>
                  <a:pt x="366" y="190"/>
                </a:lnTo>
                <a:lnTo>
                  <a:pt x="363" y="193"/>
                </a:lnTo>
                <a:lnTo>
                  <a:pt x="363" y="199"/>
                </a:lnTo>
                <a:lnTo>
                  <a:pt x="363" y="200"/>
                </a:lnTo>
                <a:lnTo>
                  <a:pt x="363" y="203"/>
                </a:lnTo>
                <a:lnTo>
                  <a:pt x="363" y="223"/>
                </a:lnTo>
                <a:lnTo>
                  <a:pt x="363" y="227"/>
                </a:lnTo>
                <a:lnTo>
                  <a:pt x="363" y="240"/>
                </a:lnTo>
                <a:lnTo>
                  <a:pt x="363" y="247"/>
                </a:lnTo>
                <a:lnTo>
                  <a:pt x="363" y="253"/>
                </a:lnTo>
                <a:lnTo>
                  <a:pt x="363" y="260"/>
                </a:lnTo>
                <a:lnTo>
                  <a:pt x="363" y="263"/>
                </a:lnTo>
                <a:lnTo>
                  <a:pt x="363" y="265"/>
                </a:lnTo>
                <a:lnTo>
                  <a:pt x="363" y="278"/>
                </a:lnTo>
                <a:lnTo>
                  <a:pt x="363" y="280"/>
                </a:lnTo>
                <a:lnTo>
                  <a:pt x="363" y="296"/>
                </a:lnTo>
                <a:lnTo>
                  <a:pt x="363" y="302"/>
                </a:lnTo>
                <a:lnTo>
                  <a:pt x="363" y="304"/>
                </a:lnTo>
                <a:lnTo>
                  <a:pt x="363" y="313"/>
                </a:lnTo>
                <a:lnTo>
                  <a:pt x="363" y="315"/>
                </a:lnTo>
                <a:lnTo>
                  <a:pt x="363" y="322"/>
                </a:lnTo>
                <a:lnTo>
                  <a:pt x="363" y="324"/>
                </a:lnTo>
                <a:lnTo>
                  <a:pt x="363" y="327"/>
                </a:lnTo>
                <a:lnTo>
                  <a:pt x="363" y="330"/>
                </a:lnTo>
                <a:lnTo>
                  <a:pt x="363" y="346"/>
                </a:lnTo>
                <a:lnTo>
                  <a:pt x="363" y="353"/>
                </a:lnTo>
                <a:lnTo>
                  <a:pt x="363" y="355"/>
                </a:lnTo>
                <a:lnTo>
                  <a:pt x="363" y="361"/>
                </a:lnTo>
                <a:lnTo>
                  <a:pt x="363" y="364"/>
                </a:lnTo>
                <a:lnTo>
                  <a:pt x="363" y="374"/>
                </a:lnTo>
                <a:lnTo>
                  <a:pt x="363" y="377"/>
                </a:lnTo>
                <a:lnTo>
                  <a:pt x="357" y="377"/>
                </a:lnTo>
                <a:lnTo>
                  <a:pt x="351" y="377"/>
                </a:lnTo>
                <a:lnTo>
                  <a:pt x="345" y="377"/>
                </a:lnTo>
                <a:lnTo>
                  <a:pt x="339" y="377"/>
                </a:lnTo>
                <a:lnTo>
                  <a:pt x="334" y="377"/>
                </a:lnTo>
                <a:lnTo>
                  <a:pt x="331" y="377"/>
                </a:lnTo>
                <a:lnTo>
                  <a:pt x="327" y="377"/>
                </a:lnTo>
                <a:lnTo>
                  <a:pt x="326" y="377"/>
                </a:lnTo>
                <a:lnTo>
                  <a:pt x="324" y="377"/>
                </a:lnTo>
                <a:lnTo>
                  <a:pt x="316" y="377"/>
                </a:lnTo>
                <a:lnTo>
                  <a:pt x="308" y="377"/>
                </a:lnTo>
                <a:lnTo>
                  <a:pt x="306" y="377"/>
                </a:lnTo>
                <a:lnTo>
                  <a:pt x="300" y="377"/>
                </a:lnTo>
                <a:lnTo>
                  <a:pt x="292" y="377"/>
                </a:lnTo>
                <a:lnTo>
                  <a:pt x="289" y="377"/>
                </a:lnTo>
                <a:lnTo>
                  <a:pt x="286" y="377"/>
                </a:lnTo>
                <a:lnTo>
                  <a:pt x="278" y="375"/>
                </a:lnTo>
                <a:lnTo>
                  <a:pt x="261" y="375"/>
                </a:lnTo>
                <a:lnTo>
                  <a:pt x="257" y="375"/>
                </a:lnTo>
                <a:lnTo>
                  <a:pt x="254" y="375"/>
                </a:lnTo>
                <a:lnTo>
                  <a:pt x="243" y="375"/>
                </a:lnTo>
                <a:lnTo>
                  <a:pt x="230" y="375"/>
                </a:lnTo>
                <a:lnTo>
                  <a:pt x="219" y="375"/>
                </a:lnTo>
                <a:lnTo>
                  <a:pt x="213" y="375"/>
                </a:lnTo>
                <a:lnTo>
                  <a:pt x="206" y="375"/>
                </a:lnTo>
                <a:lnTo>
                  <a:pt x="202" y="375"/>
                </a:lnTo>
                <a:lnTo>
                  <a:pt x="199" y="375"/>
                </a:lnTo>
                <a:lnTo>
                  <a:pt x="194" y="375"/>
                </a:lnTo>
                <a:lnTo>
                  <a:pt x="192" y="375"/>
                </a:lnTo>
                <a:lnTo>
                  <a:pt x="188" y="375"/>
                </a:lnTo>
                <a:lnTo>
                  <a:pt x="186" y="375"/>
                </a:lnTo>
                <a:lnTo>
                  <a:pt x="180" y="375"/>
                </a:lnTo>
                <a:lnTo>
                  <a:pt x="178" y="375"/>
                </a:lnTo>
                <a:lnTo>
                  <a:pt x="176" y="375"/>
                </a:lnTo>
                <a:lnTo>
                  <a:pt x="174" y="375"/>
                </a:lnTo>
                <a:lnTo>
                  <a:pt x="170" y="375"/>
                </a:lnTo>
                <a:lnTo>
                  <a:pt x="167" y="375"/>
                </a:lnTo>
                <a:lnTo>
                  <a:pt x="165" y="375"/>
                </a:lnTo>
                <a:lnTo>
                  <a:pt x="163" y="375"/>
                </a:lnTo>
                <a:lnTo>
                  <a:pt x="160" y="375"/>
                </a:lnTo>
                <a:lnTo>
                  <a:pt x="159" y="375"/>
                </a:lnTo>
                <a:lnTo>
                  <a:pt x="152" y="375"/>
                </a:lnTo>
                <a:lnTo>
                  <a:pt x="148" y="375"/>
                </a:lnTo>
                <a:lnTo>
                  <a:pt x="146" y="375"/>
                </a:lnTo>
                <a:lnTo>
                  <a:pt x="143" y="375"/>
                </a:lnTo>
                <a:lnTo>
                  <a:pt x="141" y="375"/>
                </a:lnTo>
                <a:lnTo>
                  <a:pt x="134" y="375"/>
                </a:lnTo>
                <a:lnTo>
                  <a:pt x="131" y="375"/>
                </a:lnTo>
                <a:lnTo>
                  <a:pt x="128" y="375"/>
                </a:lnTo>
                <a:lnTo>
                  <a:pt x="124" y="375"/>
                </a:lnTo>
                <a:lnTo>
                  <a:pt x="122" y="375"/>
                </a:lnTo>
                <a:lnTo>
                  <a:pt x="120" y="375"/>
                </a:lnTo>
                <a:lnTo>
                  <a:pt x="117" y="375"/>
                </a:lnTo>
                <a:lnTo>
                  <a:pt x="109" y="375"/>
                </a:lnTo>
                <a:lnTo>
                  <a:pt x="101" y="375"/>
                </a:lnTo>
                <a:lnTo>
                  <a:pt x="98" y="375"/>
                </a:lnTo>
                <a:lnTo>
                  <a:pt x="85" y="375"/>
                </a:lnTo>
                <a:lnTo>
                  <a:pt x="82" y="375"/>
                </a:lnTo>
                <a:lnTo>
                  <a:pt x="73" y="375"/>
                </a:lnTo>
                <a:lnTo>
                  <a:pt x="71" y="375"/>
                </a:lnTo>
                <a:lnTo>
                  <a:pt x="65" y="375"/>
                </a:lnTo>
                <a:lnTo>
                  <a:pt x="61" y="375"/>
                </a:lnTo>
                <a:lnTo>
                  <a:pt x="58" y="375"/>
                </a:lnTo>
                <a:lnTo>
                  <a:pt x="54" y="375"/>
                </a:lnTo>
                <a:lnTo>
                  <a:pt x="49" y="375"/>
                </a:lnTo>
                <a:lnTo>
                  <a:pt x="41" y="375"/>
                </a:lnTo>
                <a:lnTo>
                  <a:pt x="37" y="375"/>
                </a:lnTo>
                <a:lnTo>
                  <a:pt x="28" y="375"/>
                </a:lnTo>
                <a:lnTo>
                  <a:pt x="25" y="375"/>
                </a:lnTo>
                <a:lnTo>
                  <a:pt x="22" y="375"/>
                </a:lnTo>
                <a:lnTo>
                  <a:pt x="15" y="375"/>
                </a:lnTo>
                <a:lnTo>
                  <a:pt x="13" y="375"/>
                </a:lnTo>
                <a:lnTo>
                  <a:pt x="7" y="375"/>
                </a:lnTo>
                <a:lnTo>
                  <a:pt x="4" y="375"/>
                </a:lnTo>
                <a:lnTo>
                  <a:pt x="1" y="373"/>
                </a:lnTo>
                <a:lnTo>
                  <a:pt x="1" y="366"/>
                </a:lnTo>
                <a:lnTo>
                  <a:pt x="1" y="363"/>
                </a:lnTo>
                <a:lnTo>
                  <a:pt x="1" y="361"/>
                </a:lnTo>
                <a:lnTo>
                  <a:pt x="1" y="358"/>
                </a:lnTo>
                <a:lnTo>
                  <a:pt x="1" y="355"/>
                </a:lnTo>
                <a:lnTo>
                  <a:pt x="1" y="349"/>
                </a:lnTo>
                <a:lnTo>
                  <a:pt x="1" y="346"/>
                </a:lnTo>
                <a:lnTo>
                  <a:pt x="1" y="342"/>
                </a:lnTo>
                <a:lnTo>
                  <a:pt x="1" y="340"/>
                </a:lnTo>
                <a:lnTo>
                  <a:pt x="1" y="336"/>
                </a:lnTo>
                <a:lnTo>
                  <a:pt x="1" y="333"/>
                </a:lnTo>
                <a:lnTo>
                  <a:pt x="1" y="331"/>
                </a:lnTo>
                <a:lnTo>
                  <a:pt x="1" y="330"/>
                </a:lnTo>
                <a:lnTo>
                  <a:pt x="1" y="324"/>
                </a:lnTo>
                <a:lnTo>
                  <a:pt x="1" y="316"/>
                </a:lnTo>
                <a:lnTo>
                  <a:pt x="1" y="315"/>
                </a:lnTo>
                <a:lnTo>
                  <a:pt x="1" y="313"/>
                </a:lnTo>
                <a:lnTo>
                  <a:pt x="1" y="312"/>
                </a:lnTo>
                <a:lnTo>
                  <a:pt x="1" y="310"/>
                </a:lnTo>
                <a:lnTo>
                  <a:pt x="1" y="307"/>
                </a:lnTo>
                <a:lnTo>
                  <a:pt x="1" y="304"/>
                </a:lnTo>
                <a:lnTo>
                  <a:pt x="1" y="300"/>
                </a:lnTo>
                <a:lnTo>
                  <a:pt x="1" y="292"/>
                </a:lnTo>
                <a:lnTo>
                  <a:pt x="1" y="286"/>
                </a:lnTo>
                <a:lnTo>
                  <a:pt x="1" y="285"/>
                </a:lnTo>
                <a:lnTo>
                  <a:pt x="1" y="282"/>
                </a:lnTo>
                <a:lnTo>
                  <a:pt x="1" y="275"/>
                </a:lnTo>
                <a:lnTo>
                  <a:pt x="1" y="269"/>
                </a:lnTo>
                <a:lnTo>
                  <a:pt x="1" y="266"/>
                </a:lnTo>
                <a:lnTo>
                  <a:pt x="1" y="264"/>
                </a:lnTo>
                <a:lnTo>
                  <a:pt x="1" y="257"/>
                </a:lnTo>
                <a:lnTo>
                  <a:pt x="1" y="253"/>
                </a:lnTo>
                <a:lnTo>
                  <a:pt x="1" y="250"/>
                </a:lnTo>
                <a:lnTo>
                  <a:pt x="1" y="239"/>
                </a:lnTo>
                <a:lnTo>
                  <a:pt x="1" y="237"/>
                </a:lnTo>
                <a:lnTo>
                  <a:pt x="0" y="227"/>
                </a:lnTo>
                <a:lnTo>
                  <a:pt x="0" y="222"/>
                </a:lnTo>
                <a:lnTo>
                  <a:pt x="0" y="220"/>
                </a:lnTo>
                <a:lnTo>
                  <a:pt x="0" y="215"/>
                </a:lnTo>
                <a:lnTo>
                  <a:pt x="0" y="208"/>
                </a:lnTo>
                <a:lnTo>
                  <a:pt x="0" y="203"/>
                </a:lnTo>
                <a:lnTo>
                  <a:pt x="0" y="198"/>
                </a:lnTo>
                <a:lnTo>
                  <a:pt x="0" y="195"/>
                </a:lnTo>
                <a:lnTo>
                  <a:pt x="0" y="190"/>
                </a:lnTo>
                <a:lnTo>
                  <a:pt x="0" y="185"/>
                </a:lnTo>
                <a:lnTo>
                  <a:pt x="0" y="178"/>
                </a:lnTo>
                <a:lnTo>
                  <a:pt x="0" y="166"/>
                </a:lnTo>
                <a:lnTo>
                  <a:pt x="0" y="162"/>
                </a:lnTo>
                <a:lnTo>
                  <a:pt x="0" y="158"/>
                </a:lnTo>
                <a:lnTo>
                  <a:pt x="0" y="153"/>
                </a:lnTo>
                <a:lnTo>
                  <a:pt x="0" y="147"/>
                </a:lnTo>
                <a:lnTo>
                  <a:pt x="0" y="145"/>
                </a:lnTo>
                <a:lnTo>
                  <a:pt x="0" y="140"/>
                </a:lnTo>
                <a:lnTo>
                  <a:pt x="0" y="131"/>
                </a:lnTo>
                <a:lnTo>
                  <a:pt x="0" y="128"/>
                </a:lnTo>
                <a:lnTo>
                  <a:pt x="0" y="126"/>
                </a:lnTo>
                <a:lnTo>
                  <a:pt x="0" y="121"/>
                </a:lnTo>
                <a:lnTo>
                  <a:pt x="0" y="118"/>
                </a:lnTo>
                <a:lnTo>
                  <a:pt x="0" y="115"/>
                </a:lnTo>
                <a:lnTo>
                  <a:pt x="0" y="112"/>
                </a:lnTo>
                <a:lnTo>
                  <a:pt x="0" y="103"/>
                </a:lnTo>
                <a:lnTo>
                  <a:pt x="0" y="99"/>
                </a:lnTo>
                <a:lnTo>
                  <a:pt x="0" y="90"/>
                </a:lnTo>
                <a:lnTo>
                  <a:pt x="0" y="84"/>
                </a:lnTo>
                <a:lnTo>
                  <a:pt x="0" y="78"/>
                </a:lnTo>
                <a:lnTo>
                  <a:pt x="0" y="73"/>
                </a:lnTo>
                <a:lnTo>
                  <a:pt x="0" y="69"/>
                </a:lnTo>
                <a:lnTo>
                  <a:pt x="0" y="65"/>
                </a:lnTo>
                <a:lnTo>
                  <a:pt x="0" y="56"/>
                </a:lnTo>
                <a:lnTo>
                  <a:pt x="0" y="53"/>
                </a:lnTo>
                <a:lnTo>
                  <a:pt x="0" y="49"/>
                </a:lnTo>
                <a:lnTo>
                  <a:pt x="0" y="47"/>
                </a:lnTo>
                <a:lnTo>
                  <a:pt x="0" y="40"/>
                </a:lnTo>
                <a:lnTo>
                  <a:pt x="0" y="32"/>
                </a:lnTo>
                <a:lnTo>
                  <a:pt x="0" y="29"/>
                </a:lnTo>
                <a:lnTo>
                  <a:pt x="0" y="24"/>
                </a:lnTo>
                <a:lnTo>
                  <a:pt x="0" y="17"/>
                </a:lnTo>
                <a:lnTo>
                  <a:pt x="0" y="14"/>
                </a:lnTo>
                <a:lnTo>
                  <a:pt x="0" y="9"/>
                </a:lnTo>
                <a:lnTo>
                  <a:pt x="0" y="3"/>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 name="Freeform 213"/>
          <p:cNvSpPr>
            <a:spLocks/>
          </p:cNvSpPr>
          <p:nvPr/>
        </p:nvSpPr>
        <p:spPr bwMode="auto">
          <a:xfrm>
            <a:off x="6605588" y="1944688"/>
            <a:ext cx="633412" cy="514350"/>
          </a:xfrm>
          <a:custGeom>
            <a:avLst/>
            <a:gdLst>
              <a:gd name="T0" fmla="*/ 2147483646 w 439"/>
              <a:gd name="T1" fmla="*/ 0 h 368"/>
              <a:gd name="T2" fmla="*/ 2147483646 w 439"/>
              <a:gd name="T3" fmla="*/ 0 h 368"/>
              <a:gd name="T4" fmla="*/ 2147483646 w 439"/>
              <a:gd name="T5" fmla="*/ 0 h 368"/>
              <a:gd name="T6" fmla="*/ 2147483646 w 439"/>
              <a:gd name="T7" fmla="*/ 0 h 368"/>
              <a:gd name="T8" fmla="*/ 2147483646 w 439"/>
              <a:gd name="T9" fmla="*/ 0 h 368"/>
              <a:gd name="T10" fmla="*/ 2147483646 w 439"/>
              <a:gd name="T11" fmla="*/ 0 h 368"/>
              <a:gd name="T12" fmla="*/ 2147483646 w 439"/>
              <a:gd name="T13" fmla="*/ 0 h 368"/>
              <a:gd name="T14" fmla="*/ 2147483646 w 439"/>
              <a:gd name="T15" fmla="*/ 0 h 368"/>
              <a:gd name="T16" fmla="*/ 2147483646 w 439"/>
              <a:gd name="T17" fmla="*/ 0 h 368"/>
              <a:gd name="T18" fmla="*/ 2147483646 w 439"/>
              <a:gd name="T19" fmla="*/ 0 h 368"/>
              <a:gd name="T20" fmla="*/ 2147483646 w 439"/>
              <a:gd name="T21" fmla="*/ 0 h 368"/>
              <a:gd name="T22" fmla="*/ 2147483646 w 439"/>
              <a:gd name="T23" fmla="*/ 0 h 368"/>
              <a:gd name="T24" fmla="*/ 2147483646 w 439"/>
              <a:gd name="T25" fmla="*/ 0 h 368"/>
              <a:gd name="T26" fmla="*/ 2147483646 w 439"/>
              <a:gd name="T27" fmla="*/ 0 h 368"/>
              <a:gd name="T28" fmla="*/ 2147483646 w 439"/>
              <a:gd name="T29" fmla="*/ 0 h 368"/>
              <a:gd name="T30" fmla="*/ 2147483646 w 439"/>
              <a:gd name="T31" fmla="*/ 0 h 368"/>
              <a:gd name="T32" fmla="*/ 2147483646 w 439"/>
              <a:gd name="T33" fmla="*/ 2147483646 h 368"/>
              <a:gd name="T34" fmla="*/ 2147483646 w 439"/>
              <a:gd name="T35" fmla="*/ 2147483646 h 368"/>
              <a:gd name="T36" fmla="*/ 2147483646 w 439"/>
              <a:gd name="T37" fmla="*/ 2147483646 h 368"/>
              <a:gd name="T38" fmla="*/ 2147483646 w 439"/>
              <a:gd name="T39" fmla="*/ 2147483646 h 368"/>
              <a:gd name="T40" fmla="*/ 2147483646 w 439"/>
              <a:gd name="T41" fmla="*/ 2147483646 h 368"/>
              <a:gd name="T42" fmla="*/ 2147483646 w 439"/>
              <a:gd name="T43" fmla="*/ 2147483646 h 368"/>
              <a:gd name="T44" fmla="*/ 2147483646 w 439"/>
              <a:gd name="T45" fmla="*/ 2147483646 h 368"/>
              <a:gd name="T46" fmla="*/ 2147483646 w 439"/>
              <a:gd name="T47" fmla="*/ 2147483646 h 368"/>
              <a:gd name="T48" fmla="*/ 2147483646 w 439"/>
              <a:gd name="T49" fmla="*/ 2147483646 h 368"/>
              <a:gd name="T50" fmla="*/ 2147483646 w 439"/>
              <a:gd name="T51" fmla="*/ 2147483646 h 368"/>
              <a:gd name="T52" fmla="*/ 2147483646 w 439"/>
              <a:gd name="T53" fmla="*/ 2147483646 h 368"/>
              <a:gd name="T54" fmla="*/ 2147483646 w 439"/>
              <a:gd name="T55" fmla="*/ 2147483646 h 368"/>
              <a:gd name="T56" fmla="*/ 2147483646 w 439"/>
              <a:gd name="T57" fmla="*/ 2147483646 h 368"/>
              <a:gd name="T58" fmla="*/ 2147483646 w 439"/>
              <a:gd name="T59" fmla="*/ 2147483646 h 368"/>
              <a:gd name="T60" fmla="*/ 2147483646 w 439"/>
              <a:gd name="T61" fmla="*/ 2147483646 h 368"/>
              <a:gd name="T62" fmla="*/ 2147483646 w 439"/>
              <a:gd name="T63" fmla="*/ 2147483646 h 368"/>
              <a:gd name="T64" fmla="*/ 2147483646 w 439"/>
              <a:gd name="T65" fmla="*/ 2147483646 h 368"/>
              <a:gd name="T66" fmla="*/ 2147483646 w 439"/>
              <a:gd name="T67" fmla="*/ 2147483646 h 368"/>
              <a:gd name="T68" fmla="*/ 2147483646 w 439"/>
              <a:gd name="T69" fmla="*/ 2147483646 h 368"/>
              <a:gd name="T70" fmla="*/ 2147483646 w 439"/>
              <a:gd name="T71" fmla="*/ 2147483646 h 368"/>
              <a:gd name="T72" fmla="*/ 2147483646 w 439"/>
              <a:gd name="T73" fmla="*/ 2147483646 h 368"/>
              <a:gd name="T74" fmla="*/ 2147483646 w 439"/>
              <a:gd name="T75" fmla="*/ 2147483646 h 368"/>
              <a:gd name="T76" fmla="*/ 2147483646 w 439"/>
              <a:gd name="T77" fmla="*/ 2147483646 h 368"/>
              <a:gd name="T78" fmla="*/ 2147483646 w 439"/>
              <a:gd name="T79" fmla="*/ 2147483646 h 368"/>
              <a:gd name="T80" fmla="*/ 2147483646 w 439"/>
              <a:gd name="T81" fmla="*/ 2147483646 h 368"/>
              <a:gd name="T82" fmla="*/ 2147483646 w 439"/>
              <a:gd name="T83" fmla="*/ 2147483646 h 368"/>
              <a:gd name="T84" fmla="*/ 2147483646 w 439"/>
              <a:gd name="T85" fmla="*/ 2147483646 h 368"/>
              <a:gd name="T86" fmla="*/ 0 w 439"/>
              <a:gd name="T87" fmla="*/ 2147483646 h 368"/>
              <a:gd name="T88" fmla="*/ 0 w 439"/>
              <a:gd name="T89" fmla="*/ 2147483646 h 368"/>
              <a:gd name="T90" fmla="*/ 0 w 439"/>
              <a:gd name="T91" fmla="*/ 2147483646 h 368"/>
              <a:gd name="T92" fmla="*/ 2147483646 w 439"/>
              <a:gd name="T93" fmla="*/ 2147483646 h 368"/>
              <a:gd name="T94" fmla="*/ 0 w 439"/>
              <a:gd name="T95" fmla="*/ 2147483646 h 368"/>
              <a:gd name="T96" fmla="*/ 0 w 439"/>
              <a:gd name="T97" fmla="*/ 2147483646 h 368"/>
              <a:gd name="T98" fmla="*/ 2147483646 w 439"/>
              <a:gd name="T99" fmla="*/ 2147483646 h 368"/>
              <a:gd name="T100" fmla="*/ 2147483646 w 439"/>
              <a:gd name="T101" fmla="*/ 2147483646 h 368"/>
              <a:gd name="T102" fmla="*/ 2147483646 w 439"/>
              <a:gd name="T103" fmla="*/ 2147483646 h 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9"/>
              <a:gd name="T157" fmla="*/ 0 h 368"/>
              <a:gd name="T158" fmla="*/ 439 w 439"/>
              <a:gd name="T159" fmla="*/ 368 h 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9" h="368">
                <a:moveTo>
                  <a:pt x="1" y="0"/>
                </a:moveTo>
                <a:lnTo>
                  <a:pt x="8" y="0"/>
                </a:lnTo>
                <a:lnTo>
                  <a:pt x="13" y="0"/>
                </a:lnTo>
                <a:lnTo>
                  <a:pt x="17" y="0"/>
                </a:lnTo>
                <a:lnTo>
                  <a:pt x="20" y="0"/>
                </a:lnTo>
                <a:lnTo>
                  <a:pt x="24" y="0"/>
                </a:lnTo>
                <a:lnTo>
                  <a:pt x="29" y="0"/>
                </a:lnTo>
                <a:lnTo>
                  <a:pt x="34" y="0"/>
                </a:lnTo>
                <a:lnTo>
                  <a:pt x="36" y="0"/>
                </a:lnTo>
                <a:lnTo>
                  <a:pt x="41" y="0"/>
                </a:lnTo>
                <a:lnTo>
                  <a:pt x="46" y="0"/>
                </a:lnTo>
                <a:lnTo>
                  <a:pt x="48" y="0"/>
                </a:lnTo>
                <a:lnTo>
                  <a:pt x="60" y="0"/>
                </a:lnTo>
                <a:lnTo>
                  <a:pt x="63" y="0"/>
                </a:lnTo>
                <a:lnTo>
                  <a:pt x="71" y="0"/>
                </a:lnTo>
                <a:lnTo>
                  <a:pt x="73" y="0"/>
                </a:lnTo>
                <a:lnTo>
                  <a:pt x="79" y="0"/>
                </a:lnTo>
                <a:lnTo>
                  <a:pt x="82" y="0"/>
                </a:lnTo>
                <a:lnTo>
                  <a:pt x="88" y="0"/>
                </a:lnTo>
                <a:lnTo>
                  <a:pt x="94" y="0"/>
                </a:lnTo>
                <a:lnTo>
                  <a:pt x="96" y="0"/>
                </a:lnTo>
                <a:lnTo>
                  <a:pt x="106" y="0"/>
                </a:lnTo>
                <a:lnTo>
                  <a:pt x="108" y="0"/>
                </a:lnTo>
                <a:lnTo>
                  <a:pt x="118" y="0"/>
                </a:lnTo>
                <a:lnTo>
                  <a:pt x="121" y="0"/>
                </a:lnTo>
                <a:lnTo>
                  <a:pt x="130" y="0"/>
                </a:lnTo>
                <a:lnTo>
                  <a:pt x="133" y="0"/>
                </a:lnTo>
                <a:lnTo>
                  <a:pt x="144" y="0"/>
                </a:lnTo>
                <a:lnTo>
                  <a:pt x="146" y="0"/>
                </a:lnTo>
                <a:lnTo>
                  <a:pt x="148" y="0"/>
                </a:lnTo>
                <a:lnTo>
                  <a:pt x="155" y="0"/>
                </a:lnTo>
                <a:lnTo>
                  <a:pt x="159" y="0"/>
                </a:lnTo>
                <a:lnTo>
                  <a:pt x="167" y="0"/>
                </a:lnTo>
                <a:lnTo>
                  <a:pt x="169" y="0"/>
                </a:lnTo>
                <a:lnTo>
                  <a:pt x="176" y="0"/>
                </a:lnTo>
                <a:lnTo>
                  <a:pt x="180" y="0"/>
                </a:lnTo>
                <a:lnTo>
                  <a:pt x="181" y="0"/>
                </a:lnTo>
                <a:lnTo>
                  <a:pt x="191" y="0"/>
                </a:lnTo>
                <a:lnTo>
                  <a:pt x="193" y="0"/>
                </a:lnTo>
                <a:lnTo>
                  <a:pt x="202" y="0"/>
                </a:lnTo>
                <a:lnTo>
                  <a:pt x="203" y="0"/>
                </a:lnTo>
                <a:lnTo>
                  <a:pt x="205" y="0"/>
                </a:lnTo>
                <a:lnTo>
                  <a:pt x="212" y="0"/>
                </a:lnTo>
                <a:lnTo>
                  <a:pt x="213" y="0"/>
                </a:lnTo>
                <a:lnTo>
                  <a:pt x="216" y="0"/>
                </a:lnTo>
                <a:lnTo>
                  <a:pt x="219" y="0"/>
                </a:lnTo>
                <a:lnTo>
                  <a:pt x="230" y="0"/>
                </a:lnTo>
                <a:lnTo>
                  <a:pt x="231" y="0"/>
                </a:lnTo>
                <a:lnTo>
                  <a:pt x="241" y="0"/>
                </a:lnTo>
                <a:lnTo>
                  <a:pt x="242" y="0"/>
                </a:lnTo>
                <a:lnTo>
                  <a:pt x="253" y="0"/>
                </a:lnTo>
                <a:lnTo>
                  <a:pt x="255" y="0"/>
                </a:lnTo>
                <a:lnTo>
                  <a:pt x="265" y="0"/>
                </a:lnTo>
                <a:lnTo>
                  <a:pt x="267" y="0"/>
                </a:lnTo>
                <a:lnTo>
                  <a:pt x="278" y="0"/>
                </a:lnTo>
                <a:lnTo>
                  <a:pt x="279" y="0"/>
                </a:lnTo>
                <a:lnTo>
                  <a:pt x="285" y="0"/>
                </a:lnTo>
                <a:lnTo>
                  <a:pt x="289" y="0"/>
                </a:lnTo>
                <a:lnTo>
                  <a:pt x="290" y="0"/>
                </a:lnTo>
                <a:lnTo>
                  <a:pt x="291" y="0"/>
                </a:lnTo>
                <a:lnTo>
                  <a:pt x="302" y="0"/>
                </a:lnTo>
                <a:lnTo>
                  <a:pt x="303" y="0"/>
                </a:lnTo>
                <a:lnTo>
                  <a:pt x="313" y="0"/>
                </a:lnTo>
                <a:lnTo>
                  <a:pt x="314" y="0"/>
                </a:lnTo>
                <a:lnTo>
                  <a:pt x="320" y="0"/>
                </a:lnTo>
                <a:lnTo>
                  <a:pt x="326" y="0"/>
                </a:lnTo>
                <a:lnTo>
                  <a:pt x="338" y="0"/>
                </a:lnTo>
                <a:lnTo>
                  <a:pt x="342" y="0"/>
                </a:lnTo>
                <a:lnTo>
                  <a:pt x="351" y="0"/>
                </a:lnTo>
                <a:lnTo>
                  <a:pt x="363" y="0"/>
                </a:lnTo>
                <a:lnTo>
                  <a:pt x="370" y="0"/>
                </a:lnTo>
                <a:lnTo>
                  <a:pt x="375" y="0"/>
                </a:lnTo>
                <a:lnTo>
                  <a:pt x="381" y="0"/>
                </a:lnTo>
                <a:lnTo>
                  <a:pt x="387" y="0"/>
                </a:lnTo>
                <a:lnTo>
                  <a:pt x="399" y="0"/>
                </a:lnTo>
                <a:lnTo>
                  <a:pt x="411" y="0"/>
                </a:lnTo>
                <a:lnTo>
                  <a:pt x="423" y="0"/>
                </a:lnTo>
                <a:lnTo>
                  <a:pt x="426" y="0"/>
                </a:lnTo>
                <a:lnTo>
                  <a:pt x="434" y="0"/>
                </a:lnTo>
                <a:lnTo>
                  <a:pt x="436" y="0"/>
                </a:lnTo>
                <a:lnTo>
                  <a:pt x="436" y="13"/>
                </a:lnTo>
                <a:lnTo>
                  <a:pt x="436" y="26"/>
                </a:lnTo>
                <a:lnTo>
                  <a:pt x="436" y="29"/>
                </a:lnTo>
                <a:lnTo>
                  <a:pt x="436" y="38"/>
                </a:lnTo>
                <a:lnTo>
                  <a:pt x="436" y="49"/>
                </a:lnTo>
                <a:lnTo>
                  <a:pt x="436" y="62"/>
                </a:lnTo>
                <a:lnTo>
                  <a:pt x="436" y="66"/>
                </a:lnTo>
                <a:lnTo>
                  <a:pt x="436" y="74"/>
                </a:lnTo>
                <a:lnTo>
                  <a:pt x="436" y="79"/>
                </a:lnTo>
                <a:lnTo>
                  <a:pt x="436" y="87"/>
                </a:lnTo>
                <a:lnTo>
                  <a:pt x="436" y="89"/>
                </a:lnTo>
                <a:lnTo>
                  <a:pt x="436" y="100"/>
                </a:lnTo>
                <a:lnTo>
                  <a:pt x="436" y="104"/>
                </a:lnTo>
                <a:lnTo>
                  <a:pt x="436" y="112"/>
                </a:lnTo>
                <a:lnTo>
                  <a:pt x="436" y="117"/>
                </a:lnTo>
                <a:lnTo>
                  <a:pt x="436" y="124"/>
                </a:lnTo>
                <a:lnTo>
                  <a:pt x="436" y="137"/>
                </a:lnTo>
                <a:lnTo>
                  <a:pt x="436" y="144"/>
                </a:lnTo>
                <a:lnTo>
                  <a:pt x="436" y="149"/>
                </a:lnTo>
                <a:lnTo>
                  <a:pt x="436" y="158"/>
                </a:lnTo>
                <a:lnTo>
                  <a:pt x="436" y="160"/>
                </a:lnTo>
                <a:lnTo>
                  <a:pt x="436" y="167"/>
                </a:lnTo>
                <a:lnTo>
                  <a:pt x="436" y="171"/>
                </a:lnTo>
                <a:lnTo>
                  <a:pt x="436" y="173"/>
                </a:lnTo>
                <a:lnTo>
                  <a:pt x="436" y="180"/>
                </a:lnTo>
                <a:lnTo>
                  <a:pt x="436" y="185"/>
                </a:lnTo>
                <a:lnTo>
                  <a:pt x="436" y="191"/>
                </a:lnTo>
                <a:lnTo>
                  <a:pt x="438" y="195"/>
                </a:lnTo>
                <a:lnTo>
                  <a:pt x="438" y="198"/>
                </a:lnTo>
                <a:lnTo>
                  <a:pt x="438" y="210"/>
                </a:lnTo>
                <a:lnTo>
                  <a:pt x="438" y="214"/>
                </a:lnTo>
                <a:lnTo>
                  <a:pt x="438" y="224"/>
                </a:lnTo>
                <a:lnTo>
                  <a:pt x="438" y="235"/>
                </a:lnTo>
                <a:lnTo>
                  <a:pt x="438" y="248"/>
                </a:lnTo>
                <a:lnTo>
                  <a:pt x="438" y="251"/>
                </a:lnTo>
                <a:lnTo>
                  <a:pt x="438" y="257"/>
                </a:lnTo>
                <a:lnTo>
                  <a:pt x="436" y="260"/>
                </a:lnTo>
                <a:lnTo>
                  <a:pt x="436" y="270"/>
                </a:lnTo>
                <a:lnTo>
                  <a:pt x="436" y="272"/>
                </a:lnTo>
                <a:lnTo>
                  <a:pt x="436" y="284"/>
                </a:lnTo>
                <a:lnTo>
                  <a:pt x="436" y="291"/>
                </a:lnTo>
                <a:lnTo>
                  <a:pt x="436" y="293"/>
                </a:lnTo>
                <a:lnTo>
                  <a:pt x="436" y="295"/>
                </a:lnTo>
                <a:lnTo>
                  <a:pt x="438" y="296"/>
                </a:lnTo>
                <a:lnTo>
                  <a:pt x="438" y="309"/>
                </a:lnTo>
                <a:lnTo>
                  <a:pt x="438" y="314"/>
                </a:lnTo>
                <a:lnTo>
                  <a:pt x="438" y="321"/>
                </a:lnTo>
                <a:lnTo>
                  <a:pt x="438" y="334"/>
                </a:lnTo>
                <a:lnTo>
                  <a:pt x="438" y="345"/>
                </a:lnTo>
                <a:lnTo>
                  <a:pt x="438" y="359"/>
                </a:lnTo>
                <a:lnTo>
                  <a:pt x="438" y="367"/>
                </a:lnTo>
                <a:lnTo>
                  <a:pt x="432" y="367"/>
                </a:lnTo>
                <a:lnTo>
                  <a:pt x="428" y="367"/>
                </a:lnTo>
                <a:lnTo>
                  <a:pt x="419" y="367"/>
                </a:lnTo>
                <a:lnTo>
                  <a:pt x="412" y="367"/>
                </a:lnTo>
                <a:lnTo>
                  <a:pt x="395" y="367"/>
                </a:lnTo>
                <a:lnTo>
                  <a:pt x="377" y="367"/>
                </a:lnTo>
                <a:lnTo>
                  <a:pt x="367" y="367"/>
                </a:lnTo>
                <a:lnTo>
                  <a:pt x="365" y="367"/>
                </a:lnTo>
                <a:lnTo>
                  <a:pt x="352" y="367"/>
                </a:lnTo>
                <a:lnTo>
                  <a:pt x="349" y="367"/>
                </a:lnTo>
                <a:lnTo>
                  <a:pt x="347" y="367"/>
                </a:lnTo>
                <a:lnTo>
                  <a:pt x="345" y="367"/>
                </a:lnTo>
                <a:lnTo>
                  <a:pt x="340" y="367"/>
                </a:lnTo>
                <a:lnTo>
                  <a:pt x="327" y="367"/>
                </a:lnTo>
                <a:lnTo>
                  <a:pt x="324" y="367"/>
                </a:lnTo>
                <a:lnTo>
                  <a:pt x="320" y="367"/>
                </a:lnTo>
                <a:lnTo>
                  <a:pt x="319" y="367"/>
                </a:lnTo>
                <a:lnTo>
                  <a:pt x="316" y="367"/>
                </a:lnTo>
                <a:lnTo>
                  <a:pt x="309" y="367"/>
                </a:lnTo>
                <a:lnTo>
                  <a:pt x="303" y="367"/>
                </a:lnTo>
                <a:lnTo>
                  <a:pt x="298" y="367"/>
                </a:lnTo>
                <a:lnTo>
                  <a:pt x="294" y="367"/>
                </a:lnTo>
                <a:lnTo>
                  <a:pt x="291" y="367"/>
                </a:lnTo>
                <a:lnTo>
                  <a:pt x="285" y="367"/>
                </a:lnTo>
                <a:lnTo>
                  <a:pt x="279" y="367"/>
                </a:lnTo>
                <a:lnTo>
                  <a:pt x="270" y="367"/>
                </a:lnTo>
                <a:lnTo>
                  <a:pt x="268" y="367"/>
                </a:lnTo>
                <a:lnTo>
                  <a:pt x="266" y="367"/>
                </a:lnTo>
                <a:lnTo>
                  <a:pt x="261" y="367"/>
                </a:lnTo>
                <a:lnTo>
                  <a:pt x="260" y="367"/>
                </a:lnTo>
                <a:lnTo>
                  <a:pt x="256" y="367"/>
                </a:lnTo>
                <a:lnTo>
                  <a:pt x="252" y="367"/>
                </a:lnTo>
                <a:lnTo>
                  <a:pt x="242" y="367"/>
                </a:lnTo>
                <a:lnTo>
                  <a:pt x="239" y="367"/>
                </a:lnTo>
                <a:lnTo>
                  <a:pt x="232" y="367"/>
                </a:lnTo>
                <a:lnTo>
                  <a:pt x="230" y="367"/>
                </a:lnTo>
                <a:lnTo>
                  <a:pt x="219" y="367"/>
                </a:lnTo>
                <a:lnTo>
                  <a:pt x="213" y="367"/>
                </a:lnTo>
                <a:lnTo>
                  <a:pt x="211" y="367"/>
                </a:lnTo>
                <a:lnTo>
                  <a:pt x="206" y="367"/>
                </a:lnTo>
                <a:lnTo>
                  <a:pt x="205" y="367"/>
                </a:lnTo>
                <a:lnTo>
                  <a:pt x="194" y="367"/>
                </a:lnTo>
                <a:lnTo>
                  <a:pt x="187" y="367"/>
                </a:lnTo>
                <a:lnTo>
                  <a:pt x="182" y="367"/>
                </a:lnTo>
                <a:lnTo>
                  <a:pt x="169" y="367"/>
                </a:lnTo>
                <a:lnTo>
                  <a:pt x="167" y="367"/>
                </a:lnTo>
                <a:lnTo>
                  <a:pt x="158" y="367"/>
                </a:lnTo>
                <a:lnTo>
                  <a:pt x="151" y="367"/>
                </a:lnTo>
                <a:lnTo>
                  <a:pt x="148" y="367"/>
                </a:lnTo>
                <a:lnTo>
                  <a:pt x="146" y="367"/>
                </a:lnTo>
                <a:lnTo>
                  <a:pt x="144" y="367"/>
                </a:lnTo>
                <a:lnTo>
                  <a:pt x="138" y="367"/>
                </a:lnTo>
                <a:lnTo>
                  <a:pt x="135" y="367"/>
                </a:lnTo>
                <a:lnTo>
                  <a:pt x="134" y="367"/>
                </a:lnTo>
                <a:lnTo>
                  <a:pt x="124" y="367"/>
                </a:lnTo>
                <a:lnTo>
                  <a:pt x="119" y="367"/>
                </a:lnTo>
                <a:lnTo>
                  <a:pt x="116" y="367"/>
                </a:lnTo>
                <a:lnTo>
                  <a:pt x="113" y="367"/>
                </a:lnTo>
                <a:lnTo>
                  <a:pt x="108" y="367"/>
                </a:lnTo>
                <a:lnTo>
                  <a:pt x="105" y="367"/>
                </a:lnTo>
                <a:lnTo>
                  <a:pt x="103" y="367"/>
                </a:lnTo>
                <a:lnTo>
                  <a:pt x="101" y="367"/>
                </a:lnTo>
                <a:lnTo>
                  <a:pt x="99" y="367"/>
                </a:lnTo>
                <a:lnTo>
                  <a:pt x="95" y="367"/>
                </a:lnTo>
                <a:lnTo>
                  <a:pt x="85" y="367"/>
                </a:lnTo>
                <a:lnTo>
                  <a:pt x="73" y="367"/>
                </a:lnTo>
                <a:lnTo>
                  <a:pt x="68" y="367"/>
                </a:lnTo>
                <a:lnTo>
                  <a:pt x="60" y="367"/>
                </a:lnTo>
                <a:lnTo>
                  <a:pt x="52" y="367"/>
                </a:lnTo>
                <a:lnTo>
                  <a:pt x="48" y="367"/>
                </a:lnTo>
                <a:lnTo>
                  <a:pt x="47" y="367"/>
                </a:lnTo>
                <a:lnTo>
                  <a:pt x="36" y="367"/>
                </a:lnTo>
                <a:lnTo>
                  <a:pt x="24" y="367"/>
                </a:lnTo>
                <a:lnTo>
                  <a:pt x="13" y="367"/>
                </a:lnTo>
                <a:lnTo>
                  <a:pt x="5" y="367"/>
                </a:lnTo>
                <a:lnTo>
                  <a:pt x="1" y="367"/>
                </a:lnTo>
                <a:lnTo>
                  <a:pt x="1" y="359"/>
                </a:lnTo>
                <a:lnTo>
                  <a:pt x="1" y="354"/>
                </a:lnTo>
                <a:lnTo>
                  <a:pt x="1" y="352"/>
                </a:lnTo>
                <a:lnTo>
                  <a:pt x="1" y="344"/>
                </a:lnTo>
                <a:lnTo>
                  <a:pt x="1" y="335"/>
                </a:lnTo>
                <a:lnTo>
                  <a:pt x="1" y="322"/>
                </a:lnTo>
                <a:lnTo>
                  <a:pt x="1" y="319"/>
                </a:lnTo>
                <a:lnTo>
                  <a:pt x="1" y="309"/>
                </a:lnTo>
                <a:lnTo>
                  <a:pt x="0" y="295"/>
                </a:lnTo>
                <a:lnTo>
                  <a:pt x="0" y="293"/>
                </a:lnTo>
                <a:lnTo>
                  <a:pt x="0" y="291"/>
                </a:lnTo>
                <a:lnTo>
                  <a:pt x="0" y="284"/>
                </a:lnTo>
                <a:lnTo>
                  <a:pt x="0" y="279"/>
                </a:lnTo>
                <a:lnTo>
                  <a:pt x="1" y="275"/>
                </a:lnTo>
                <a:lnTo>
                  <a:pt x="0" y="272"/>
                </a:lnTo>
                <a:lnTo>
                  <a:pt x="0" y="267"/>
                </a:lnTo>
                <a:lnTo>
                  <a:pt x="0" y="260"/>
                </a:lnTo>
                <a:lnTo>
                  <a:pt x="0" y="254"/>
                </a:lnTo>
                <a:lnTo>
                  <a:pt x="0" y="245"/>
                </a:lnTo>
                <a:lnTo>
                  <a:pt x="0" y="235"/>
                </a:lnTo>
                <a:lnTo>
                  <a:pt x="0" y="232"/>
                </a:lnTo>
                <a:lnTo>
                  <a:pt x="0" y="227"/>
                </a:lnTo>
                <a:lnTo>
                  <a:pt x="0" y="222"/>
                </a:lnTo>
                <a:lnTo>
                  <a:pt x="0" y="216"/>
                </a:lnTo>
                <a:lnTo>
                  <a:pt x="0" y="210"/>
                </a:lnTo>
                <a:lnTo>
                  <a:pt x="0" y="198"/>
                </a:lnTo>
                <a:lnTo>
                  <a:pt x="1" y="191"/>
                </a:lnTo>
                <a:lnTo>
                  <a:pt x="1" y="189"/>
                </a:lnTo>
                <a:lnTo>
                  <a:pt x="0" y="185"/>
                </a:lnTo>
                <a:lnTo>
                  <a:pt x="1" y="180"/>
                </a:lnTo>
                <a:lnTo>
                  <a:pt x="1" y="173"/>
                </a:lnTo>
                <a:lnTo>
                  <a:pt x="0" y="160"/>
                </a:lnTo>
                <a:lnTo>
                  <a:pt x="0" y="155"/>
                </a:lnTo>
                <a:lnTo>
                  <a:pt x="0" y="149"/>
                </a:lnTo>
                <a:lnTo>
                  <a:pt x="0" y="137"/>
                </a:lnTo>
                <a:lnTo>
                  <a:pt x="0" y="124"/>
                </a:lnTo>
                <a:lnTo>
                  <a:pt x="0" y="117"/>
                </a:lnTo>
                <a:lnTo>
                  <a:pt x="0" y="111"/>
                </a:lnTo>
                <a:lnTo>
                  <a:pt x="0" y="98"/>
                </a:lnTo>
                <a:lnTo>
                  <a:pt x="0" y="88"/>
                </a:lnTo>
                <a:lnTo>
                  <a:pt x="0" y="86"/>
                </a:lnTo>
                <a:lnTo>
                  <a:pt x="1" y="74"/>
                </a:lnTo>
                <a:lnTo>
                  <a:pt x="1" y="72"/>
                </a:lnTo>
                <a:lnTo>
                  <a:pt x="1" y="71"/>
                </a:lnTo>
                <a:lnTo>
                  <a:pt x="1" y="64"/>
                </a:lnTo>
                <a:lnTo>
                  <a:pt x="1" y="62"/>
                </a:lnTo>
                <a:lnTo>
                  <a:pt x="1" y="49"/>
                </a:lnTo>
                <a:lnTo>
                  <a:pt x="1" y="47"/>
                </a:lnTo>
                <a:lnTo>
                  <a:pt x="1" y="44"/>
                </a:lnTo>
                <a:lnTo>
                  <a:pt x="1" y="38"/>
                </a:lnTo>
                <a:lnTo>
                  <a:pt x="1" y="27"/>
                </a:lnTo>
                <a:lnTo>
                  <a:pt x="1" y="26"/>
                </a:lnTo>
                <a:lnTo>
                  <a:pt x="1" y="18"/>
                </a:lnTo>
                <a:lnTo>
                  <a:pt x="1" y="12"/>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0" name="Freeform 214"/>
          <p:cNvSpPr>
            <a:spLocks/>
          </p:cNvSpPr>
          <p:nvPr/>
        </p:nvSpPr>
        <p:spPr bwMode="auto">
          <a:xfrm>
            <a:off x="7235825" y="1460501"/>
            <a:ext cx="698500" cy="485775"/>
          </a:xfrm>
          <a:custGeom>
            <a:avLst/>
            <a:gdLst>
              <a:gd name="T0" fmla="*/ 2147483646 w 484"/>
              <a:gd name="T1" fmla="*/ 0 h 346"/>
              <a:gd name="T2" fmla="*/ 2147483646 w 484"/>
              <a:gd name="T3" fmla="*/ 0 h 346"/>
              <a:gd name="T4" fmla="*/ 2147483646 w 484"/>
              <a:gd name="T5" fmla="*/ 0 h 346"/>
              <a:gd name="T6" fmla="*/ 2147483646 w 484"/>
              <a:gd name="T7" fmla="*/ 0 h 346"/>
              <a:gd name="T8" fmla="*/ 2147483646 w 484"/>
              <a:gd name="T9" fmla="*/ 0 h 346"/>
              <a:gd name="T10" fmla="*/ 2147483646 w 484"/>
              <a:gd name="T11" fmla="*/ 0 h 346"/>
              <a:gd name="T12" fmla="*/ 2147483646 w 484"/>
              <a:gd name="T13" fmla="*/ 0 h 346"/>
              <a:gd name="T14" fmla="*/ 2147483646 w 484"/>
              <a:gd name="T15" fmla="*/ 0 h 346"/>
              <a:gd name="T16" fmla="*/ 2147483646 w 484"/>
              <a:gd name="T17" fmla="*/ 2147483646 h 346"/>
              <a:gd name="T18" fmla="*/ 2147483646 w 484"/>
              <a:gd name="T19" fmla="*/ 2147483646 h 346"/>
              <a:gd name="T20" fmla="*/ 2147483646 w 484"/>
              <a:gd name="T21" fmla="*/ 2147483646 h 346"/>
              <a:gd name="T22" fmla="*/ 2147483646 w 484"/>
              <a:gd name="T23" fmla="*/ 2147483646 h 346"/>
              <a:gd name="T24" fmla="*/ 2147483646 w 484"/>
              <a:gd name="T25" fmla="*/ 2147483646 h 346"/>
              <a:gd name="T26" fmla="*/ 2147483646 w 484"/>
              <a:gd name="T27" fmla="*/ 2147483646 h 346"/>
              <a:gd name="T28" fmla="*/ 2147483646 w 484"/>
              <a:gd name="T29" fmla="*/ 2147483646 h 346"/>
              <a:gd name="T30" fmla="*/ 2147483646 w 484"/>
              <a:gd name="T31" fmla="*/ 2147483646 h 346"/>
              <a:gd name="T32" fmla="*/ 2147483646 w 484"/>
              <a:gd name="T33" fmla="*/ 2147483646 h 346"/>
              <a:gd name="T34" fmla="*/ 2147483646 w 484"/>
              <a:gd name="T35" fmla="*/ 2147483646 h 346"/>
              <a:gd name="T36" fmla="*/ 2147483646 w 484"/>
              <a:gd name="T37" fmla="*/ 2147483646 h 346"/>
              <a:gd name="T38" fmla="*/ 2147483646 w 484"/>
              <a:gd name="T39" fmla="*/ 2147483646 h 346"/>
              <a:gd name="T40" fmla="*/ 2147483646 w 484"/>
              <a:gd name="T41" fmla="*/ 2147483646 h 346"/>
              <a:gd name="T42" fmla="*/ 2147483646 w 484"/>
              <a:gd name="T43" fmla="*/ 2147483646 h 346"/>
              <a:gd name="T44" fmla="*/ 2147483646 w 484"/>
              <a:gd name="T45" fmla="*/ 2147483646 h 346"/>
              <a:gd name="T46" fmla="*/ 2147483646 w 484"/>
              <a:gd name="T47" fmla="*/ 2147483646 h 346"/>
              <a:gd name="T48" fmla="*/ 2147483646 w 484"/>
              <a:gd name="T49" fmla="*/ 2147483646 h 346"/>
              <a:gd name="T50" fmla="*/ 2147483646 w 484"/>
              <a:gd name="T51" fmla="*/ 2147483646 h 346"/>
              <a:gd name="T52" fmla="*/ 2147483646 w 484"/>
              <a:gd name="T53" fmla="*/ 2147483646 h 346"/>
              <a:gd name="T54" fmla="*/ 2147483646 w 484"/>
              <a:gd name="T55" fmla="*/ 2147483646 h 346"/>
              <a:gd name="T56" fmla="*/ 2147483646 w 484"/>
              <a:gd name="T57" fmla="*/ 2147483646 h 346"/>
              <a:gd name="T58" fmla="*/ 2147483646 w 484"/>
              <a:gd name="T59" fmla="*/ 2147483646 h 346"/>
              <a:gd name="T60" fmla="*/ 2147483646 w 484"/>
              <a:gd name="T61" fmla="*/ 2147483646 h 346"/>
              <a:gd name="T62" fmla="*/ 2147483646 w 484"/>
              <a:gd name="T63" fmla="*/ 2147483646 h 346"/>
              <a:gd name="T64" fmla="*/ 2147483646 w 484"/>
              <a:gd name="T65" fmla="*/ 2147483646 h 346"/>
              <a:gd name="T66" fmla="*/ 2147483646 w 484"/>
              <a:gd name="T67" fmla="*/ 2147483646 h 346"/>
              <a:gd name="T68" fmla="*/ 2147483646 w 484"/>
              <a:gd name="T69" fmla="*/ 2147483646 h 346"/>
              <a:gd name="T70" fmla="*/ 2147483646 w 484"/>
              <a:gd name="T71" fmla="*/ 2147483646 h 346"/>
              <a:gd name="T72" fmla="*/ 2147483646 w 484"/>
              <a:gd name="T73" fmla="*/ 2147483646 h 346"/>
              <a:gd name="T74" fmla="*/ 0 w 484"/>
              <a:gd name="T75" fmla="*/ 2147483646 h 346"/>
              <a:gd name="T76" fmla="*/ 0 w 484"/>
              <a:gd name="T77" fmla="*/ 2147483646 h 346"/>
              <a:gd name="T78" fmla="*/ 0 w 484"/>
              <a:gd name="T79" fmla="*/ 2147483646 h 346"/>
              <a:gd name="T80" fmla="*/ 0 w 484"/>
              <a:gd name="T81" fmla="*/ 2147483646 h 346"/>
              <a:gd name="T82" fmla="*/ 0 w 484"/>
              <a:gd name="T83" fmla="*/ 2147483646 h 346"/>
              <a:gd name="T84" fmla="*/ 0 w 484"/>
              <a:gd name="T85" fmla="*/ 2147483646 h 346"/>
              <a:gd name="T86" fmla="*/ 0 w 484"/>
              <a:gd name="T87" fmla="*/ 2147483646 h 346"/>
              <a:gd name="T88" fmla="*/ 0 w 484"/>
              <a:gd name="T89" fmla="*/ 2147483646 h 346"/>
              <a:gd name="T90" fmla="*/ 0 w 484"/>
              <a:gd name="T91" fmla="*/ 2147483646 h 346"/>
              <a:gd name="T92" fmla="*/ 2147483646 w 484"/>
              <a:gd name="T93" fmla="*/ 0 h 346"/>
              <a:gd name="T94" fmla="*/ 2147483646 w 484"/>
              <a:gd name="T95" fmla="*/ 0 h 346"/>
              <a:gd name="T96" fmla="*/ 2147483646 w 484"/>
              <a:gd name="T97" fmla="*/ 0 h 346"/>
              <a:gd name="T98" fmla="*/ 2147483646 w 484"/>
              <a:gd name="T99" fmla="*/ 0 h 346"/>
              <a:gd name="T100" fmla="*/ 2147483646 w 484"/>
              <a:gd name="T101" fmla="*/ 0 h 346"/>
              <a:gd name="T102" fmla="*/ 2147483646 w 484"/>
              <a:gd name="T103" fmla="*/ 0 h 346"/>
              <a:gd name="T104" fmla="*/ 2147483646 w 484"/>
              <a:gd name="T105" fmla="*/ 0 h 346"/>
              <a:gd name="T106" fmla="*/ 2147483646 w 484"/>
              <a:gd name="T107" fmla="*/ 0 h 346"/>
              <a:gd name="T108" fmla="*/ 2147483646 w 484"/>
              <a:gd name="T109" fmla="*/ 0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4"/>
              <a:gd name="T166" fmla="*/ 0 h 346"/>
              <a:gd name="T167" fmla="*/ 484 w 484"/>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4" h="346">
                <a:moveTo>
                  <a:pt x="213" y="0"/>
                </a:moveTo>
                <a:lnTo>
                  <a:pt x="220" y="0"/>
                </a:lnTo>
                <a:lnTo>
                  <a:pt x="225" y="0"/>
                </a:lnTo>
                <a:lnTo>
                  <a:pt x="231" y="0"/>
                </a:lnTo>
                <a:lnTo>
                  <a:pt x="232" y="0"/>
                </a:lnTo>
                <a:lnTo>
                  <a:pt x="235" y="0"/>
                </a:lnTo>
                <a:lnTo>
                  <a:pt x="237" y="0"/>
                </a:lnTo>
                <a:lnTo>
                  <a:pt x="243" y="0"/>
                </a:lnTo>
                <a:lnTo>
                  <a:pt x="245" y="0"/>
                </a:lnTo>
                <a:lnTo>
                  <a:pt x="249" y="0"/>
                </a:lnTo>
                <a:lnTo>
                  <a:pt x="253" y="0"/>
                </a:lnTo>
                <a:lnTo>
                  <a:pt x="261" y="0"/>
                </a:lnTo>
                <a:lnTo>
                  <a:pt x="266" y="0"/>
                </a:lnTo>
                <a:lnTo>
                  <a:pt x="275" y="0"/>
                </a:lnTo>
                <a:lnTo>
                  <a:pt x="282" y="0"/>
                </a:lnTo>
                <a:lnTo>
                  <a:pt x="286" y="0"/>
                </a:lnTo>
                <a:lnTo>
                  <a:pt x="287" y="0"/>
                </a:lnTo>
                <a:lnTo>
                  <a:pt x="294" y="0"/>
                </a:lnTo>
                <a:lnTo>
                  <a:pt x="304" y="0"/>
                </a:lnTo>
                <a:lnTo>
                  <a:pt x="308" y="0"/>
                </a:lnTo>
                <a:lnTo>
                  <a:pt x="317" y="0"/>
                </a:lnTo>
                <a:lnTo>
                  <a:pt x="323" y="0"/>
                </a:lnTo>
                <a:lnTo>
                  <a:pt x="330" y="0"/>
                </a:lnTo>
                <a:lnTo>
                  <a:pt x="335" y="0"/>
                </a:lnTo>
                <a:lnTo>
                  <a:pt x="343" y="0"/>
                </a:lnTo>
                <a:lnTo>
                  <a:pt x="348" y="0"/>
                </a:lnTo>
                <a:lnTo>
                  <a:pt x="354" y="0"/>
                </a:lnTo>
                <a:lnTo>
                  <a:pt x="358" y="0"/>
                </a:lnTo>
                <a:lnTo>
                  <a:pt x="365" y="0"/>
                </a:lnTo>
                <a:lnTo>
                  <a:pt x="366" y="0"/>
                </a:lnTo>
                <a:lnTo>
                  <a:pt x="371" y="0"/>
                </a:lnTo>
                <a:lnTo>
                  <a:pt x="378" y="0"/>
                </a:lnTo>
                <a:lnTo>
                  <a:pt x="380" y="0"/>
                </a:lnTo>
                <a:lnTo>
                  <a:pt x="397" y="0"/>
                </a:lnTo>
                <a:lnTo>
                  <a:pt x="403" y="0"/>
                </a:lnTo>
                <a:lnTo>
                  <a:pt x="420" y="0"/>
                </a:lnTo>
                <a:lnTo>
                  <a:pt x="427" y="0"/>
                </a:lnTo>
                <a:lnTo>
                  <a:pt x="434" y="0"/>
                </a:lnTo>
                <a:lnTo>
                  <a:pt x="437" y="0"/>
                </a:lnTo>
                <a:lnTo>
                  <a:pt x="440" y="0"/>
                </a:lnTo>
                <a:lnTo>
                  <a:pt x="453" y="0"/>
                </a:lnTo>
                <a:lnTo>
                  <a:pt x="454" y="0"/>
                </a:lnTo>
                <a:lnTo>
                  <a:pt x="469" y="0"/>
                </a:lnTo>
                <a:lnTo>
                  <a:pt x="483" y="0"/>
                </a:lnTo>
                <a:lnTo>
                  <a:pt x="483" y="9"/>
                </a:lnTo>
                <a:lnTo>
                  <a:pt x="483" y="14"/>
                </a:lnTo>
                <a:lnTo>
                  <a:pt x="483" y="23"/>
                </a:lnTo>
                <a:lnTo>
                  <a:pt x="483" y="36"/>
                </a:lnTo>
                <a:lnTo>
                  <a:pt x="483" y="44"/>
                </a:lnTo>
                <a:lnTo>
                  <a:pt x="483" y="48"/>
                </a:lnTo>
                <a:lnTo>
                  <a:pt x="481" y="48"/>
                </a:lnTo>
                <a:lnTo>
                  <a:pt x="481" y="59"/>
                </a:lnTo>
                <a:lnTo>
                  <a:pt x="481" y="72"/>
                </a:lnTo>
                <a:lnTo>
                  <a:pt x="481" y="78"/>
                </a:lnTo>
                <a:lnTo>
                  <a:pt x="481" y="114"/>
                </a:lnTo>
                <a:lnTo>
                  <a:pt x="481" y="117"/>
                </a:lnTo>
                <a:lnTo>
                  <a:pt x="481" y="123"/>
                </a:lnTo>
                <a:lnTo>
                  <a:pt x="481" y="125"/>
                </a:lnTo>
                <a:lnTo>
                  <a:pt x="481" y="131"/>
                </a:lnTo>
                <a:lnTo>
                  <a:pt x="481" y="136"/>
                </a:lnTo>
                <a:lnTo>
                  <a:pt x="481" y="143"/>
                </a:lnTo>
                <a:lnTo>
                  <a:pt x="481" y="145"/>
                </a:lnTo>
                <a:lnTo>
                  <a:pt x="481" y="157"/>
                </a:lnTo>
                <a:lnTo>
                  <a:pt x="481" y="159"/>
                </a:lnTo>
                <a:lnTo>
                  <a:pt x="481" y="164"/>
                </a:lnTo>
                <a:lnTo>
                  <a:pt x="481" y="173"/>
                </a:lnTo>
                <a:lnTo>
                  <a:pt x="481" y="184"/>
                </a:lnTo>
                <a:lnTo>
                  <a:pt x="479" y="184"/>
                </a:lnTo>
                <a:lnTo>
                  <a:pt x="477" y="184"/>
                </a:lnTo>
                <a:lnTo>
                  <a:pt x="468" y="184"/>
                </a:lnTo>
                <a:lnTo>
                  <a:pt x="464" y="184"/>
                </a:lnTo>
                <a:lnTo>
                  <a:pt x="456" y="184"/>
                </a:lnTo>
                <a:lnTo>
                  <a:pt x="456" y="190"/>
                </a:lnTo>
                <a:lnTo>
                  <a:pt x="456" y="197"/>
                </a:lnTo>
                <a:lnTo>
                  <a:pt x="444" y="197"/>
                </a:lnTo>
                <a:lnTo>
                  <a:pt x="442" y="197"/>
                </a:lnTo>
                <a:lnTo>
                  <a:pt x="438" y="197"/>
                </a:lnTo>
                <a:lnTo>
                  <a:pt x="435" y="199"/>
                </a:lnTo>
                <a:lnTo>
                  <a:pt x="436" y="205"/>
                </a:lnTo>
                <a:lnTo>
                  <a:pt x="396" y="209"/>
                </a:lnTo>
                <a:lnTo>
                  <a:pt x="390" y="209"/>
                </a:lnTo>
                <a:lnTo>
                  <a:pt x="388" y="211"/>
                </a:lnTo>
                <a:lnTo>
                  <a:pt x="365" y="253"/>
                </a:lnTo>
                <a:lnTo>
                  <a:pt x="364" y="254"/>
                </a:lnTo>
                <a:lnTo>
                  <a:pt x="363" y="255"/>
                </a:lnTo>
                <a:lnTo>
                  <a:pt x="363" y="257"/>
                </a:lnTo>
                <a:lnTo>
                  <a:pt x="361" y="261"/>
                </a:lnTo>
                <a:lnTo>
                  <a:pt x="360" y="265"/>
                </a:lnTo>
                <a:lnTo>
                  <a:pt x="358" y="266"/>
                </a:lnTo>
                <a:lnTo>
                  <a:pt x="353" y="266"/>
                </a:lnTo>
                <a:lnTo>
                  <a:pt x="349" y="268"/>
                </a:lnTo>
                <a:lnTo>
                  <a:pt x="346" y="268"/>
                </a:lnTo>
                <a:lnTo>
                  <a:pt x="344" y="266"/>
                </a:lnTo>
                <a:lnTo>
                  <a:pt x="339" y="265"/>
                </a:lnTo>
                <a:lnTo>
                  <a:pt x="335" y="264"/>
                </a:lnTo>
                <a:lnTo>
                  <a:pt x="332" y="264"/>
                </a:lnTo>
                <a:lnTo>
                  <a:pt x="328" y="264"/>
                </a:lnTo>
                <a:lnTo>
                  <a:pt x="326" y="264"/>
                </a:lnTo>
                <a:lnTo>
                  <a:pt x="322" y="264"/>
                </a:lnTo>
                <a:lnTo>
                  <a:pt x="320" y="264"/>
                </a:lnTo>
                <a:lnTo>
                  <a:pt x="316" y="264"/>
                </a:lnTo>
                <a:lnTo>
                  <a:pt x="309" y="261"/>
                </a:lnTo>
                <a:lnTo>
                  <a:pt x="308" y="261"/>
                </a:lnTo>
                <a:lnTo>
                  <a:pt x="303" y="260"/>
                </a:lnTo>
                <a:lnTo>
                  <a:pt x="300" y="261"/>
                </a:lnTo>
                <a:lnTo>
                  <a:pt x="297" y="260"/>
                </a:lnTo>
                <a:lnTo>
                  <a:pt x="295" y="257"/>
                </a:lnTo>
                <a:lnTo>
                  <a:pt x="294" y="254"/>
                </a:lnTo>
                <a:lnTo>
                  <a:pt x="292" y="252"/>
                </a:lnTo>
                <a:lnTo>
                  <a:pt x="289" y="253"/>
                </a:lnTo>
                <a:lnTo>
                  <a:pt x="284" y="256"/>
                </a:lnTo>
                <a:lnTo>
                  <a:pt x="281" y="257"/>
                </a:lnTo>
                <a:lnTo>
                  <a:pt x="279" y="260"/>
                </a:lnTo>
                <a:lnTo>
                  <a:pt x="276" y="263"/>
                </a:lnTo>
                <a:lnTo>
                  <a:pt x="271" y="266"/>
                </a:lnTo>
                <a:lnTo>
                  <a:pt x="270" y="269"/>
                </a:lnTo>
                <a:lnTo>
                  <a:pt x="270" y="271"/>
                </a:lnTo>
                <a:lnTo>
                  <a:pt x="270" y="276"/>
                </a:lnTo>
                <a:lnTo>
                  <a:pt x="270" y="277"/>
                </a:lnTo>
                <a:lnTo>
                  <a:pt x="270" y="280"/>
                </a:lnTo>
                <a:lnTo>
                  <a:pt x="270" y="281"/>
                </a:lnTo>
                <a:lnTo>
                  <a:pt x="270" y="283"/>
                </a:lnTo>
                <a:lnTo>
                  <a:pt x="271" y="286"/>
                </a:lnTo>
                <a:lnTo>
                  <a:pt x="271" y="288"/>
                </a:lnTo>
                <a:lnTo>
                  <a:pt x="271" y="291"/>
                </a:lnTo>
                <a:lnTo>
                  <a:pt x="271" y="292"/>
                </a:lnTo>
                <a:lnTo>
                  <a:pt x="272" y="297"/>
                </a:lnTo>
                <a:lnTo>
                  <a:pt x="275" y="298"/>
                </a:lnTo>
                <a:lnTo>
                  <a:pt x="276" y="300"/>
                </a:lnTo>
                <a:lnTo>
                  <a:pt x="278" y="303"/>
                </a:lnTo>
                <a:lnTo>
                  <a:pt x="278" y="308"/>
                </a:lnTo>
                <a:lnTo>
                  <a:pt x="279" y="312"/>
                </a:lnTo>
                <a:lnTo>
                  <a:pt x="279" y="315"/>
                </a:lnTo>
                <a:lnTo>
                  <a:pt x="280" y="317"/>
                </a:lnTo>
                <a:lnTo>
                  <a:pt x="278" y="328"/>
                </a:lnTo>
                <a:lnTo>
                  <a:pt x="279" y="331"/>
                </a:lnTo>
                <a:lnTo>
                  <a:pt x="280" y="333"/>
                </a:lnTo>
                <a:lnTo>
                  <a:pt x="282" y="337"/>
                </a:lnTo>
                <a:lnTo>
                  <a:pt x="280" y="342"/>
                </a:lnTo>
                <a:lnTo>
                  <a:pt x="276" y="341"/>
                </a:lnTo>
                <a:lnTo>
                  <a:pt x="275" y="343"/>
                </a:lnTo>
                <a:lnTo>
                  <a:pt x="275" y="345"/>
                </a:lnTo>
                <a:lnTo>
                  <a:pt x="271" y="345"/>
                </a:lnTo>
                <a:lnTo>
                  <a:pt x="267" y="345"/>
                </a:lnTo>
                <a:lnTo>
                  <a:pt x="261" y="345"/>
                </a:lnTo>
                <a:lnTo>
                  <a:pt x="259" y="345"/>
                </a:lnTo>
                <a:lnTo>
                  <a:pt x="244" y="345"/>
                </a:lnTo>
                <a:lnTo>
                  <a:pt x="239" y="345"/>
                </a:lnTo>
                <a:lnTo>
                  <a:pt x="233" y="345"/>
                </a:lnTo>
                <a:lnTo>
                  <a:pt x="231" y="345"/>
                </a:lnTo>
                <a:lnTo>
                  <a:pt x="224" y="345"/>
                </a:lnTo>
                <a:lnTo>
                  <a:pt x="218" y="345"/>
                </a:lnTo>
                <a:lnTo>
                  <a:pt x="209" y="345"/>
                </a:lnTo>
                <a:lnTo>
                  <a:pt x="206" y="345"/>
                </a:lnTo>
                <a:lnTo>
                  <a:pt x="201" y="345"/>
                </a:lnTo>
                <a:lnTo>
                  <a:pt x="199" y="345"/>
                </a:lnTo>
                <a:lnTo>
                  <a:pt x="189" y="345"/>
                </a:lnTo>
                <a:lnTo>
                  <a:pt x="183" y="345"/>
                </a:lnTo>
                <a:lnTo>
                  <a:pt x="176" y="345"/>
                </a:lnTo>
                <a:lnTo>
                  <a:pt x="170" y="345"/>
                </a:lnTo>
                <a:lnTo>
                  <a:pt x="158" y="345"/>
                </a:lnTo>
                <a:lnTo>
                  <a:pt x="146" y="345"/>
                </a:lnTo>
                <a:lnTo>
                  <a:pt x="144" y="345"/>
                </a:lnTo>
                <a:lnTo>
                  <a:pt x="133" y="345"/>
                </a:lnTo>
                <a:lnTo>
                  <a:pt x="128" y="345"/>
                </a:lnTo>
                <a:lnTo>
                  <a:pt x="127" y="345"/>
                </a:lnTo>
                <a:lnTo>
                  <a:pt x="124" y="345"/>
                </a:lnTo>
                <a:lnTo>
                  <a:pt x="122" y="345"/>
                </a:lnTo>
                <a:lnTo>
                  <a:pt x="121" y="345"/>
                </a:lnTo>
                <a:lnTo>
                  <a:pt x="116" y="345"/>
                </a:lnTo>
                <a:lnTo>
                  <a:pt x="108" y="345"/>
                </a:lnTo>
                <a:lnTo>
                  <a:pt x="97" y="345"/>
                </a:lnTo>
                <a:lnTo>
                  <a:pt x="92" y="345"/>
                </a:lnTo>
                <a:lnTo>
                  <a:pt x="85" y="345"/>
                </a:lnTo>
                <a:lnTo>
                  <a:pt x="80" y="345"/>
                </a:lnTo>
                <a:lnTo>
                  <a:pt x="78" y="345"/>
                </a:lnTo>
                <a:lnTo>
                  <a:pt x="72" y="345"/>
                </a:lnTo>
                <a:lnTo>
                  <a:pt x="66" y="345"/>
                </a:lnTo>
                <a:lnTo>
                  <a:pt x="59" y="345"/>
                </a:lnTo>
                <a:lnTo>
                  <a:pt x="48" y="345"/>
                </a:lnTo>
                <a:lnTo>
                  <a:pt x="40" y="345"/>
                </a:lnTo>
                <a:lnTo>
                  <a:pt x="36" y="345"/>
                </a:lnTo>
                <a:lnTo>
                  <a:pt x="30" y="345"/>
                </a:lnTo>
                <a:lnTo>
                  <a:pt x="24" y="345"/>
                </a:lnTo>
                <a:lnTo>
                  <a:pt x="12" y="345"/>
                </a:lnTo>
                <a:lnTo>
                  <a:pt x="0" y="345"/>
                </a:lnTo>
                <a:lnTo>
                  <a:pt x="0" y="340"/>
                </a:lnTo>
                <a:lnTo>
                  <a:pt x="0" y="332"/>
                </a:lnTo>
                <a:lnTo>
                  <a:pt x="0" y="326"/>
                </a:lnTo>
                <a:lnTo>
                  <a:pt x="0" y="320"/>
                </a:lnTo>
                <a:lnTo>
                  <a:pt x="0" y="308"/>
                </a:lnTo>
                <a:lnTo>
                  <a:pt x="0" y="302"/>
                </a:lnTo>
                <a:lnTo>
                  <a:pt x="0" y="296"/>
                </a:lnTo>
                <a:lnTo>
                  <a:pt x="0" y="291"/>
                </a:lnTo>
                <a:lnTo>
                  <a:pt x="0" y="283"/>
                </a:lnTo>
                <a:lnTo>
                  <a:pt x="0" y="270"/>
                </a:lnTo>
                <a:lnTo>
                  <a:pt x="0" y="257"/>
                </a:lnTo>
                <a:lnTo>
                  <a:pt x="0" y="246"/>
                </a:lnTo>
                <a:lnTo>
                  <a:pt x="0" y="238"/>
                </a:lnTo>
                <a:lnTo>
                  <a:pt x="0" y="234"/>
                </a:lnTo>
                <a:lnTo>
                  <a:pt x="0" y="226"/>
                </a:lnTo>
                <a:lnTo>
                  <a:pt x="0" y="221"/>
                </a:lnTo>
                <a:lnTo>
                  <a:pt x="0" y="217"/>
                </a:lnTo>
                <a:lnTo>
                  <a:pt x="0" y="209"/>
                </a:lnTo>
                <a:lnTo>
                  <a:pt x="0" y="197"/>
                </a:lnTo>
                <a:lnTo>
                  <a:pt x="0" y="190"/>
                </a:lnTo>
                <a:lnTo>
                  <a:pt x="0" y="186"/>
                </a:lnTo>
                <a:lnTo>
                  <a:pt x="0" y="185"/>
                </a:lnTo>
                <a:lnTo>
                  <a:pt x="0" y="176"/>
                </a:lnTo>
                <a:lnTo>
                  <a:pt x="0" y="171"/>
                </a:lnTo>
                <a:lnTo>
                  <a:pt x="0" y="165"/>
                </a:lnTo>
                <a:lnTo>
                  <a:pt x="0" y="159"/>
                </a:lnTo>
                <a:lnTo>
                  <a:pt x="0" y="154"/>
                </a:lnTo>
                <a:lnTo>
                  <a:pt x="0" y="153"/>
                </a:lnTo>
                <a:lnTo>
                  <a:pt x="0" y="151"/>
                </a:lnTo>
                <a:lnTo>
                  <a:pt x="0" y="147"/>
                </a:lnTo>
                <a:lnTo>
                  <a:pt x="0" y="134"/>
                </a:lnTo>
                <a:lnTo>
                  <a:pt x="0" y="123"/>
                </a:lnTo>
                <a:lnTo>
                  <a:pt x="0" y="118"/>
                </a:lnTo>
                <a:lnTo>
                  <a:pt x="0" y="110"/>
                </a:lnTo>
                <a:lnTo>
                  <a:pt x="0" y="98"/>
                </a:lnTo>
                <a:lnTo>
                  <a:pt x="0" y="84"/>
                </a:lnTo>
                <a:lnTo>
                  <a:pt x="0" y="72"/>
                </a:lnTo>
                <a:lnTo>
                  <a:pt x="0" y="69"/>
                </a:lnTo>
                <a:lnTo>
                  <a:pt x="0" y="61"/>
                </a:lnTo>
                <a:lnTo>
                  <a:pt x="0" y="48"/>
                </a:lnTo>
                <a:lnTo>
                  <a:pt x="0" y="36"/>
                </a:lnTo>
                <a:lnTo>
                  <a:pt x="0" y="22"/>
                </a:lnTo>
                <a:lnTo>
                  <a:pt x="0" y="18"/>
                </a:lnTo>
                <a:lnTo>
                  <a:pt x="0" y="15"/>
                </a:lnTo>
                <a:lnTo>
                  <a:pt x="0" y="12"/>
                </a:lnTo>
                <a:lnTo>
                  <a:pt x="0" y="0"/>
                </a:lnTo>
                <a:lnTo>
                  <a:pt x="7" y="0"/>
                </a:lnTo>
                <a:lnTo>
                  <a:pt x="12" y="0"/>
                </a:lnTo>
                <a:lnTo>
                  <a:pt x="16" y="0"/>
                </a:lnTo>
                <a:lnTo>
                  <a:pt x="24" y="0"/>
                </a:lnTo>
                <a:lnTo>
                  <a:pt x="25" y="0"/>
                </a:lnTo>
                <a:lnTo>
                  <a:pt x="29" y="0"/>
                </a:lnTo>
                <a:lnTo>
                  <a:pt x="35" y="0"/>
                </a:lnTo>
                <a:lnTo>
                  <a:pt x="41" y="0"/>
                </a:lnTo>
                <a:lnTo>
                  <a:pt x="48" y="0"/>
                </a:lnTo>
                <a:lnTo>
                  <a:pt x="51" y="0"/>
                </a:lnTo>
                <a:lnTo>
                  <a:pt x="56" y="0"/>
                </a:lnTo>
                <a:lnTo>
                  <a:pt x="60" y="0"/>
                </a:lnTo>
                <a:lnTo>
                  <a:pt x="64" y="0"/>
                </a:lnTo>
                <a:lnTo>
                  <a:pt x="72" y="0"/>
                </a:lnTo>
                <a:lnTo>
                  <a:pt x="78" y="0"/>
                </a:lnTo>
                <a:lnTo>
                  <a:pt x="80" y="0"/>
                </a:lnTo>
                <a:lnTo>
                  <a:pt x="84" y="0"/>
                </a:lnTo>
                <a:lnTo>
                  <a:pt x="86" y="0"/>
                </a:lnTo>
                <a:lnTo>
                  <a:pt x="97" y="0"/>
                </a:lnTo>
                <a:lnTo>
                  <a:pt x="103" y="0"/>
                </a:lnTo>
                <a:lnTo>
                  <a:pt x="104" y="0"/>
                </a:lnTo>
                <a:lnTo>
                  <a:pt x="108" y="0"/>
                </a:lnTo>
                <a:lnTo>
                  <a:pt x="113" y="0"/>
                </a:lnTo>
                <a:lnTo>
                  <a:pt x="115" y="0"/>
                </a:lnTo>
                <a:lnTo>
                  <a:pt x="121" y="0"/>
                </a:lnTo>
                <a:lnTo>
                  <a:pt x="127" y="0"/>
                </a:lnTo>
                <a:lnTo>
                  <a:pt x="133" y="0"/>
                </a:lnTo>
                <a:lnTo>
                  <a:pt x="136" y="0"/>
                </a:lnTo>
                <a:lnTo>
                  <a:pt x="140" y="0"/>
                </a:lnTo>
                <a:lnTo>
                  <a:pt x="146" y="0"/>
                </a:lnTo>
                <a:lnTo>
                  <a:pt x="151" y="0"/>
                </a:lnTo>
                <a:lnTo>
                  <a:pt x="152" y="0"/>
                </a:lnTo>
                <a:lnTo>
                  <a:pt x="158" y="0"/>
                </a:lnTo>
                <a:lnTo>
                  <a:pt x="160" y="0"/>
                </a:lnTo>
                <a:lnTo>
                  <a:pt x="163" y="0"/>
                </a:lnTo>
                <a:lnTo>
                  <a:pt x="171" y="0"/>
                </a:lnTo>
                <a:lnTo>
                  <a:pt x="176" y="0"/>
                </a:lnTo>
                <a:lnTo>
                  <a:pt x="183" y="0"/>
                </a:lnTo>
                <a:lnTo>
                  <a:pt x="189" y="0"/>
                </a:lnTo>
                <a:lnTo>
                  <a:pt x="190" y="0"/>
                </a:lnTo>
                <a:lnTo>
                  <a:pt x="194" y="0"/>
                </a:lnTo>
                <a:lnTo>
                  <a:pt x="201" y="0"/>
                </a:lnTo>
                <a:lnTo>
                  <a:pt x="206" y="0"/>
                </a:lnTo>
                <a:lnTo>
                  <a:pt x="213"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11" name="Freeform 215"/>
          <p:cNvSpPr>
            <a:spLocks/>
          </p:cNvSpPr>
          <p:nvPr/>
        </p:nvSpPr>
        <p:spPr bwMode="auto">
          <a:xfrm>
            <a:off x="6596063" y="1460501"/>
            <a:ext cx="641350" cy="485775"/>
          </a:xfrm>
          <a:custGeom>
            <a:avLst/>
            <a:gdLst>
              <a:gd name="T0" fmla="*/ 2147483646 w 444"/>
              <a:gd name="T1" fmla="*/ 0 h 346"/>
              <a:gd name="T2" fmla="*/ 2147483646 w 444"/>
              <a:gd name="T3" fmla="*/ 0 h 346"/>
              <a:gd name="T4" fmla="*/ 2147483646 w 444"/>
              <a:gd name="T5" fmla="*/ 0 h 346"/>
              <a:gd name="T6" fmla="*/ 2147483646 w 444"/>
              <a:gd name="T7" fmla="*/ 0 h 346"/>
              <a:gd name="T8" fmla="*/ 2147483646 w 444"/>
              <a:gd name="T9" fmla="*/ 0 h 346"/>
              <a:gd name="T10" fmla="*/ 2147483646 w 444"/>
              <a:gd name="T11" fmla="*/ 0 h 346"/>
              <a:gd name="T12" fmla="*/ 2147483646 w 444"/>
              <a:gd name="T13" fmla="*/ 0 h 346"/>
              <a:gd name="T14" fmla="*/ 2147483646 w 444"/>
              <a:gd name="T15" fmla="*/ 0 h 346"/>
              <a:gd name="T16" fmla="*/ 2147483646 w 444"/>
              <a:gd name="T17" fmla="*/ 0 h 346"/>
              <a:gd name="T18" fmla="*/ 2147483646 w 444"/>
              <a:gd name="T19" fmla="*/ 0 h 346"/>
              <a:gd name="T20" fmla="*/ 2147483646 w 444"/>
              <a:gd name="T21" fmla="*/ 2147483646 h 346"/>
              <a:gd name="T22" fmla="*/ 2147483646 w 444"/>
              <a:gd name="T23" fmla="*/ 2147483646 h 346"/>
              <a:gd name="T24" fmla="*/ 2147483646 w 444"/>
              <a:gd name="T25" fmla="*/ 2147483646 h 346"/>
              <a:gd name="T26" fmla="*/ 2147483646 w 444"/>
              <a:gd name="T27" fmla="*/ 2147483646 h 346"/>
              <a:gd name="T28" fmla="*/ 2147483646 w 444"/>
              <a:gd name="T29" fmla="*/ 2147483646 h 346"/>
              <a:gd name="T30" fmla="*/ 2147483646 w 444"/>
              <a:gd name="T31" fmla="*/ 2147483646 h 346"/>
              <a:gd name="T32" fmla="*/ 2147483646 w 444"/>
              <a:gd name="T33" fmla="*/ 2147483646 h 346"/>
              <a:gd name="T34" fmla="*/ 2147483646 w 444"/>
              <a:gd name="T35" fmla="*/ 2147483646 h 346"/>
              <a:gd name="T36" fmla="*/ 2147483646 w 444"/>
              <a:gd name="T37" fmla="*/ 2147483646 h 346"/>
              <a:gd name="T38" fmla="*/ 2147483646 w 444"/>
              <a:gd name="T39" fmla="*/ 2147483646 h 346"/>
              <a:gd name="T40" fmla="*/ 2147483646 w 444"/>
              <a:gd name="T41" fmla="*/ 2147483646 h 346"/>
              <a:gd name="T42" fmla="*/ 2147483646 w 444"/>
              <a:gd name="T43" fmla="*/ 2147483646 h 346"/>
              <a:gd name="T44" fmla="*/ 2147483646 w 444"/>
              <a:gd name="T45" fmla="*/ 2147483646 h 346"/>
              <a:gd name="T46" fmla="*/ 2147483646 w 444"/>
              <a:gd name="T47" fmla="*/ 2147483646 h 346"/>
              <a:gd name="T48" fmla="*/ 2147483646 w 444"/>
              <a:gd name="T49" fmla="*/ 2147483646 h 346"/>
              <a:gd name="T50" fmla="*/ 2147483646 w 444"/>
              <a:gd name="T51" fmla="*/ 2147483646 h 346"/>
              <a:gd name="T52" fmla="*/ 2147483646 w 444"/>
              <a:gd name="T53" fmla="*/ 2147483646 h 346"/>
              <a:gd name="T54" fmla="*/ 2147483646 w 444"/>
              <a:gd name="T55" fmla="*/ 2147483646 h 346"/>
              <a:gd name="T56" fmla="*/ 2147483646 w 444"/>
              <a:gd name="T57" fmla="*/ 2147483646 h 346"/>
              <a:gd name="T58" fmla="*/ 2147483646 w 444"/>
              <a:gd name="T59" fmla="*/ 2147483646 h 346"/>
              <a:gd name="T60" fmla="*/ 2147483646 w 444"/>
              <a:gd name="T61" fmla="*/ 2147483646 h 346"/>
              <a:gd name="T62" fmla="*/ 2147483646 w 444"/>
              <a:gd name="T63" fmla="*/ 2147483646 h 346"/>
              <a:gd name="T64" fmla="*/ 2147483646 w 444"/>
              <a:gd name="T65" fmla="*/ 2147483646 h 346"/>
              <a:gd name="T66" fmla="*/ 2147483646 w 444"/>
              <a:gd name="T67" fmla="*/ 2147483646 h 346"/>
              <a:gd name="T68" fmla="*/ 2147483646 w 444"/>
              <a:gd name="T69" fmla="*/ 2147483646 h 346"/>
              <a:gd name="T70" fmla="*/ 2147483646 w 444"/>
              <a:gd name="T71" fmla="*/ 2147483646 h 346"/>
              <a:gd name="T72" fmla="*/ 2147483646 w 444"/>
              <a:gd name="T73" fmla="*/ 2147483646 h 346"/>
              <a:gd name="T74" fmla="*/ 2147483646 w 444"/>
              <a:gd name="T75" fmla="*/ 2147483646 h 346"/>
              <a:gd name="T76" fmla="*/ 2147483646 w 444"/>
              <a:gd name="T77" fmla="*/ 2147483646 h 346"/>
              <a:gd name="T78" fmla="*/ 2147483646 w 444"/>
              <a:gd name="T79" fmla="*/ 2147483646 h 346"/>
              <a:gd name="T80" fmla="*/ 2147483646 w 444"/>
              <a:gd name="T81" fmla="*/ 2147483646 h 346"/>
              <a:gd name="T82" fmla="*/ 2147483646 w 444"/>
              <a:gd name="T83" fmla="*/ 2147483646 h 346"/>
              <a:gd name="T84" fmla="*/ 2147483646 w 444"/>
              <a:gd name="T85" fmla="*/ 2147483646 h 346"/>
              <a:gd name="T86" fmla="*/ 2147483646 w 444"/>
              <a:gd name="T87" fmla="*/ 2147483646 h 346"/>
              <a:gd name="T88" fmla="*/ 2147483646 w 444"/>
              <a:gd name="T89" fmla="*/ 2147483646 h 346"/>
              <a:gd name="T90" fmla="*/ 2147483646 w 444"/>
              <a:gd name="T91" fmla="*/ 2147483646 h 346"/>
              <a:gd name="T92" fmla="*/ 2147483646 w 444"/>
              <a:gd name="T93" fmla="*/ 2147483646 h 346"/>
              <a:gd name="T94" fmla="*/ 2147483646 w 444"/>
              <a:gd name="T95" fmla="*/ 2147483646 h 346"/>
              <a:gd name="T96" fmla="*/ 2147483646 w 444"/>
              <a:gd name="T97" fmla="*/ 2147483646 h 346"/>
              <a:gd name="T98" fmla="*/ 2147483646 w 444"/>
              <a:gd name="T99" fmla="*/ 2147483646 h 346"/>
              <a:gd name="T100" fmla="*/ 0 w 444"/>
              <a:gd name="T101" fmla="*/ 2147483646 h 346"/>
              <a:gd name="T102" fmla="*/ 0 w 444"/>
              <a:gd name="T103" fmla="*/ 0 h 346"/>
              <a:gd name="T104" fmla="*/ 2147483646 w 444"/>
              <a:gd name="T105" fmla="*/ 0 h 346"/>
              <a:gd name="T106" fmla="*/ 2147483646 w 444"/>
              <a:gd name="T107" fmla="*/ 0 h 346"/>
              <a:gd name="T108" fmla="*/ 2147483646 w 444"/>
              <a:gd name="T109" fmla="*/ 0 h 346"/>
              <a:gd name="T110" fmla="*/ 2147483646 w 444"/>
              <a:gd name="T111" fmla="*/ 0 h 346"/>
              <a:gd name="T112" fmla="*/ 2147483646 w 444"/>
              <a:gd name="T113" fmla="*/ 0 h 346"/>
              <a:gd name="T114" fmla="*/ 2147483646 w 444"/>
              <a:gd name="T115" fmla="*/ 0 h 346"/>
              <a:gd name="T116" fmla="*/ 2147483646 w 444"/>
              <a:gd name="T117" fmla="*/ 0 h 346"/>
              <a:gd name="T118" fmla="*/ 2147483646 w 444"/>
              <a:gd name="T119" fmla="*/ 0 h 346"/>
              <a:gd name="T120" fmla="*/ 2147483646 w 444"/>
              <a:gd name="T121" fmla="*/ 0 h 346"/>
              <a:gd name="T122" fmla="*/ 2147483646 w 444"/>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4"/>
              <a:gd name="T187" fmla="*/ 0 h 346"/>
              <a:gd name="T188" fmla="*/ 444 w 444"/>
              <a:gd name="T189" fmla="*/ 346 h 3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4" h="346">
                <a:moveTo>
                  <a:pt x="211" y="0"/>
                </a:moveTo>
                <a:lnTo>
                  <a:pt x="214" y="0"/>
                </a:lnTo>
                <a:lnTo>
                  <a:pt x="222" y="0"/>
                </a:lnTo>
                <a:lnTo>
                  <a:pt x="224" y="0"/>
                </a:lnTo>
                <a:lnTo>
                  <a:pt x="233" y="0"/>
                </a:lnTo>
                <a:lnTo>
                  <a:pt x="236" y="0"/>
                </a:lnTo>
                <a:lnTo>
                  <a:pt x="245" y="0"/>
                </a:lnTo>
                <a:lnTo>
                  <a:pt x="250" y="0"/>
                </a:lnTo>
                <a:lnTo>
                  <a:pt x="258" y="0"/>
                </a:lnTo>
                <a:lnTo>
                  <a:pt x="261" y="0"/>
                </a:lnTo>
                <a:lnTo>
                  <a:pt x="269" y="0"/>
                </a:lnTo>
                <a:lnTo>
                  <a:pt x="273" y="0"/>
                </a:lnTo>
                <a:lnTo>
                  <a:pt x="283" y="0"/>
                </a:lnTo>
                <a:lnTo>
                  <a:pt x="286" y="0"/>
                </a:lnTo>
                <a:lnTo>
                  <a:pt x="296" y="0"/>
                </a:lnTo>
                <a:lnTo>
                  <a:pt x="298" y="0"/>
                </a:lnTo>
                <a:lnTo>
                  <a:pt x="300" y="0"/>
                </a:lnTo>
                <a:lnTo>
                  <a:pt x="314" y="0"/>
                </a:lnTo>
                <a:lnTo>
                  <a:pt x="316" y="0"/>
                </a:lnTo>
                <a:lnTo>
                  <a:pt x="319" y="0"/>
                </a:lnTo>
                <a:lnTo>
                  <a:pt x="323" y="0"/>
                </a:lnTo>
                <a:lnTo>
                  <a:pt x="342" y="0"/>
                </a:lnTo>
                <a:lnTo>
                  <a:pt x="344" y="0"/>
                </a:lnTo>
                <a:lnTo>
                  <a:pt x="360" y="0"/>
                </a:lnTo>
                <a:lnTo>
                  <a:pt x="369" y="0"/>
                </a:lnTo>
                <a:lnTo>
                  <a:pt x="373" y="0"/>
                </a:lnTo>
                <a:lnTo>
                  <a:pt x="375" y="0"/>
                </a:lnTo>
                <a:lnTo>
                  <a:pt x="385" y="0"/>
                </a:lnTo>
                <a:lnTo>
                  <a:pt x="387" y="0"/>
                </a:lnTo>
                <a:lnTo>
                  <a:pt x="390" y="0"/>
                </a:lnTo>
                <a:lnTo>
                  <a:pt x="395" y="0"/>
                </a:lnTo>
                <a:lnTo>
                  <a:pt x="398" y="0"/>
                </a:lnTo>
                <a:lnTo>
                  <a:pt x="405" y="0"/>
                </a:lnTo>
                <a:lnTo>
                  <a:pt x="409" y="0"/>
                </a:lnTo>
                <a:lnTo>
                  <a:pt x="417" y="0"/>
                </a:lnTo>
                <a:lnTo>
                  <a:pt x="422" y="0"/>
                </a:lnTo>
                <a:lnTo>
                  <a:pt x="429" y="0"/>
                </a:lnTo>
                <a:lnTo>
                  <a:pt x="435" y="0"/>
                </a:lnTo>
                <a:lnTo>
                  <a:pt x="440" y="0"/>
                </a:lnTo>
                <a:lnTo>
                  <a:pt x="443" y="0"/>
                </a:lnTo>
                <a:lnTo>
                  <a:pt x="443" y="12"/>
                </a:lnTo>
                <a:lnTo>
                  <a:pt x="443" y="15"/>
                </a:lnTo>
                <a:lnTo>
                  <a:pt x="443" y="18"/>
                </a:lnTo>
                <a:lnTo>
                  <a:pt x="443" y="22"/>
                </a:lnTo>
                <a:lnTo>
                  <a:pt x="443" y="36"/>
                </a:lnTo>
                <a:lnTo>
                  <a:pt x="443" y="48"/>
                </a:lnTo>
                <a:lnTo>
                  <a:pt x="443" y="61"/>
                </a:lnTo>
                <a:lnTo>
                  <a:pt x="443" y="69"/>
                </a:lnTo>
                <a:lnTo>
                  <a:pt x="443" y="72"/>
                </a:lnTo>
                <a:lnTo>
                  <a:pt x="443" y="84"/>
                </a:lnTo>
                <a:lnTo>
                  <a:pt x="443" y="98"/>
                </a:lnTo>
                <a:lnTo>
                  <a:pt x="443" y="110"/>
                </a:lnTo>
                <a:lnTo>
                  <a:pt x="443" y="118"/>
                </a:lnTo>
                <a:lnTo>
                  <a:pt x="443" y="123"/>
                </a:lnTo>
                <a:lnTo>
                  <a:pt x="443" y="134"/>
                </a:lnTo>
                <a:lnTo>
                  <a:pt x="443" y="147"/>
                </a:lnTo>
                <a:lnTo>
                  <a:pt x="443" y="151"/>
                </a:lnTo>
                <a:lnTo>
                  <a:pt x="443" y="153"/>
                </a:lnTo>
                <a:lnTo>
                  <a:pt x="443" y="154"/>
                </a:lnTo>
                <a:lnTo>
                  <a:pt x="443" y="159"/>
                </a:lnTo>
                <a:lnTo>
                  <a:pt x="443" y="165"/>
                </a:lnTo>
                <a:lnTo>
                  <a:pt x="443" y="171"/>
                </a:lnTo>
                <a:lnTo>
                  <a:pt x="443" y="176"/>
                </a:lnTo>
                <a:lnTo>
                  <a:pt x="443" y="185"/>
                </a:lnTo>
                <a:lnTo>
                  <a:pt x="443" y="186"/>
                </a:lnTo>
                <a:lnTo>
                  <a:pt x="443" y="190"/>
                </a:lnTo>
                <a:lnTo>
                  <a:pt x="443" y="197"/>
                </a:lnTo>
                <a:lnTo>
                  <a:pt x="443" y="209"/>
                </a:lnTo>
                <a:lnTo>
                  <a:pt x="443" y="217"/>
                </a:lnTo>
                <a:lnTo>
                  <a:pt x="443" y="221"/>
                </a:lnTo>
                <a:lnTo>
                  <a:pt x="443" y="226"/>
                </a:lnTo>
                <a:lnTo>
                  <a:pt x="443" y="234"/>
                </a:lnTo>
                <a:lnTo>
                  <a:pt x="443" y="238"/>
                </a:lnTo>
                <a:lnTo>
                  <a:pt x="443" y="246"/>
                </a:lnTo>
                <a:lnTo>
                  <a:pt x="443" y="257"/>
                </a:lnTo>
                <a:lnTo>
                  <a:pt x="443" y="270"/>
                </a:lnTo>
                <a:lnTo>
                  <a:pt x="443" y="283"/>
                </a:lnTo>
                <a:lnTo>
                  <a:pt x="443" y="291"/>
                </a:lnTo>
                <a:lnTo>
                  <a:pt x="443" y="296"/>
                </a:lnTo>
                <a:lnTo>
                  <a:pt x="443" y="302"/>
                </a:lnTo>
                <a:lnTo>
                  <a:pt x="443" y="308"/>
                </a:lnTo>
                <a:lnTo>
                  <a:pt x="443" y="320"/>
                </a:lnTo>
                <a:lnTo>
                  <a:pt x="443" y="326"/>
                </a:lnTo>
                <a:lnTo>
                  <a:pt x="443" y="332"/>
                </a:lnTo>
                <a:lnTo>
                  <a:pt x="443" y="340"/>
                </a:lnTo>
                <a:lnTo>
                  <a:pt x="443" y="345"/>
                </a:lnTo>
                <a:lnTo>
                  <a:pt x="440" y="345"/>
                </a:lnTo>
                <a:lnTo>
                  <a:pt x="433" y="345"/>
                </a:lnTo>
                <a:lnTo>
                  <a:pt x="429" y="345"/>
                </a:lnTo>
                <a:lnTo>
                  <a:pt x="417" y="345"/>
                </a:lnTo>
                <a:lnTo>
                  <a:pt x="405" y="345"/>
                </a:lnTo>
                <a:lnTo>
                  <a:pt x="393" y="345"/>
                </a:lnTo>
                <a:lnTo>
                  <a:pt x="387" y="345"/>
                </a:lnTo>
                <a:lnTo>
                  <a:pt x="381" y="345"/>
                </a:lnTo>
                <a:lnTo>
                  <a:pt x="376" y="345"/>
                </a:lnTo>
                <a:lnTo>
                  <a:pt x="369" y="345"/>
                </a:lnTo>
                <a:lnTo>
                  <a:pt x="357" y="345"/>
                </a:lnTo>
                <a:lnTo>
                  <a:pt x="348" y="345"/>
                </a:lnTo>
                <a:lnTo>
                  <a:pt x="344" y="345"/>
                </a:lnTo>
                <a:lnTo>
                  <a:pt x="332" y="345"/>
                </a:lnTo>
                <a:lnTo>
                  <a:pt x="326" y="345"/>
                </a:lnTo>
                <a:lnTo>
                  <a:pt x="320" y="345"/>
                </a:lnTo>
                <a:lnTo>
                  <a:pt x="319" y="345"/>
                </a:lnTo>
                <a:lnTo>
                  <a:pt x="309" y="345"/>
                </a:lnTo>
                <a:lnTo>
                  <a:pt x="308" y="345"/>
                </a:lnTo>
                <a:lnTo>
                  <a:pt x="297" y="345"/>
                </a:lnTo>
                <a:lnTo>
                  <a:pt x="296" y="345"/>
                </a:lnTo>
                <a:lnTo>
                  <a:pt x="295" y="345"/>
                </a:lnTo>
                <a:lnTo>
                  <a:pt x="290" y="345"/>
                </a:lnTo>
                <a:lnTo>
                  <a:pt x="285" y="345"/>
                </a:lnTo>
                <a:lnTo>
                  <a:pt x="284" y="345"/>
                </a:lnTo>
                <a:lnTo>
                  <a:pt x="273" y="345"/>
                </a:lnTo>
                <a:lnTo>
                  <a:pt x="271" y="345"/>
                </a:lnTo>
                <a:lnTo>
                  <a:pt x="261" y="345"/>
                </a:lnTo>
                <a:lnTo>
                  <a:pt x="258" y="345"/>
                </a:lnTo>
                <a:lnTo>
                  <a:pt x="247" y="345"/>
                </a:lnTo>
                <a:lnTo>
                  <a:pt x="246" y="345"/>
                </a:lnTo>
                <a:lnTo>
                  <a:pt x="236" y="345"/>
                </a:lnTo>
                <a:lnTo>
                  <a:pt x="235" y="345"/>
                </a:lnTo>
                <a:lnTo>
                  <a:pt x="224" y="345"/>
                </a:lnTo>
                <a:lnTo>
                  <a:pt x="222" y="345"/>
                </a:lnTo>
                <a:lnTo>
                  <a:pt x="219" y="345"/>
                </a:lnTo>
                <a:lnTo>
                  <a:pt x="218" y="345"/>
                </a:lnTo>
                <a:lnTo>
                  <a:pt x="211" y="345"/>
                </a:lnTo>
                <a:lnTo>
                  <a:pt x="209" y="345"/>
                </a:lnTo>
                <a:lnTo>
                  <a:pt x="208" y="345"/>
                </a:lnTo>
                <a:lnTo>
                  <a:pt x="199" y="345"/>
                </a:lnTo>
                <a:lnTo>
                  <a:pt x="197" y="345"/>
                </a:lnTo>
                <a:lnTo>
                  <a:pt x="187" y="345"/>
                </a:lnTo>
                <a:lnTo>
                  <a:pt x="186" y="345"/>
                </a:lnTo>
                <a:lnTo>
                  <a:pt x="181" y="345"/>
                </a:lnTo>
                <a:lnTo>
                  <a:pt x="175" y="345"/>
                </a:lnTo>
                <a:lnTo>
                  <a:pt x="173" y="345"/>
                </a:lnTo>
                <a:lnTo>
                  <a:pt x="165" y="345"/>
                </a:lnTo>
                <a:lnTo>
                  <a:pt x="160" y="345"/>
                </a:lnTo>
                <a:lnTo>
                  <a:pt x="154" y="345"/>
                </a:lnTo>
                <a:lnTo>
                  <a:pt x="152" y="345"/>
                </a:lnTo>
                <a:lnTo>
                  <a:pt x="149" y="345"/>
                </a:lnTo>
                <a:lnTo>
                  <a:pt x="138" y="345"/>
                </a:lnTo>
                <a:lnTo>
                  <a:pt x="136" y="345"/>
                </a:lnTo>
                <a:lnTo>
                  <a:pt x="126" y="345"/>
                </a:lnTo>
                <a:lnTo>
                  <a:pt x="124" y="345"/>
                </a:lnTo>
                <a:lnTo>
                  <a:pt x="114" y="345"/>
                </a:lnTo>
                <a:lnTo>
                  <a:pt x="112" y="345"/>
                </a:lnTo>
                <a:lnTo>
                  <a:pt x="102" y="345"/>
                </a:lnTo>
                <a:lnTo>
                  <a:pt x="100" y="345"/>
                </a:lnTo>
                <a:lnTo>
                  <a:pt x="93" y="345"/>
                </a:lnTo>
                <a:lnTo>
                  <a:pt x="88" y="345"/>
                </a:lnTo>
                <a:lnTo>
                  <a:pt x="84" y="345"/>
                </a:lnTo>
                <a:lnTo>
                  <a:pt x="79" y="345"/>
                </a:lnTo>
                <a:lnTo>
                  <a:pt x="77" y="345"/>
                </a:lnTo>
                <a:lnTo>
                  <a:pt x="69" y="345"/>
                </a:lnTo>
                <a:lnTo>
                  <a:pt x="66" y="345"/>
                </a:lnTo>
                <a:lnTo>
                  <a:pt x="53" y="345"/>
                </a:lnTo>
                <a:lnTo>
                  <a:pt x="51" y="345"/>
                </a:lnTo>
                <a:lnTo>
                  <a:pt x="47" y="345"/>
                </a:lnTo>
                <a:lnTo>
                  <a:pt x="41" y="345"/>
                </a:lnTo>
                <a:lnTo>
                  <a:pt x="39" y="345"/>
                </a:lnTo>
                <a:lnTo>
                  <a:pt x="35" y="345"/>
                </a:lnTo>
                <a:lnTo>
                  <a:pt x="29" y="345"/>
                </a:lnTo>
                <a:lnTo>
                  <a:pt x="26" y="345"/>
                </a:lnTo>
                <a:lnTo>
                  <a:pt x="23" y="345"/>
                </a:lnTo>
                <a:lnTo>
                  <a:pt x="18" y="345"/>
                </a:lnTo>
                <a:lnTo>
                  <a:pt x="14" y="345"/>
                </a:lnTo>
                <a:lnTo>
                  <a:pt x="6" y="345"/>
                </a:lnTo>
                <a:lnTo>
                  <a:pt x="3" y="345"/>
                </a:lnTo>
                <a:lnTo>
                  <a:pt x="3" y="332"/>
                </a:lnTo>
                <a:lnTo>
                  <a:pt x="3" y="330"/>
                </a:lnTo>
                <a:lnTo>
                  <a:pt x="3" y="324"/>
                </a:lnTo>
                <a:lnTo>
                  <a:pt x="3" y="320"/>
                </a:lnTo>
                <a:lnTo>
                  <a:pt x="3" y="314"/>
                </a:lnTo>
                <a:lnTo>
                  <a:pt x="3" y="308"/>
                </a:lnTo>
                <a:lnTo>
                  <a:pt x="3" y="296"/>
                </a:lnTo>
                <a:lnTo>
                  <a:pt x="3" y="282"/>
                </a:lnTo>
                <a:lnTo>
                  <a:pt x="3" y="270"/>
                </a:lnTo>
                <a:lnTo>
                  <a:pt x="3" y="266"/>
                </a:lnTo>
                <a:lnTo>
                  <a:pt x="3" y="257"/>
                </a:lnTo>
                <a:lnTo>
                  <a:pt x="1" y="248"/>
                </a:lnTo>
                <a:lnTo>
                  <a:pt x="1" y="245"/>
                </a:lnTo>
                <a:lnTo>
                  <a:pt x="1" y="234"/>
                </a:lnTo>
                <a:lnTo>
                  <a:pt x="1" y="223"/>
                </a:lnTo>
                <a:lnTo>
                  <a:pt x="1" y="221"/>
                </a:lnTo>
                <a:lnTo>
                  <a:pt x="1" y="209"/>
                </a:lnTo>
                <a:lnTo>
                  <a:pt x="1" y="199"/>
                </a:lnTo>
                <a:lnTo>
                  <a:pt x="1" y="195"/>
                </a:lnTo>
                <a:lnTo>
                  <a:pt x="1" y="191"/>
                </a:lnTo>
                <a:lnTo>
                  <a:pt x="1" y="184"/>
                </a:lnTo>
                <a:lnTo>
                  <a:pt x="1" y="171"/>
                </a:lnTo>
                <a:lnTo>
                  <a:pt x="1" y="164"/>
                </a:lnTo>
                <a:lnTo>
                  <a:pt x="1" y="159"/>
                </a:lnTo>
                <a:lnTo>
                  <a:pt x="1" y="131"/>
                </a:lnTo>
                <a:lnTo>
                  <a:pt x="3" y="123"/>
                </a:lnTo>
                <a:lnTo>
                  <a:pt x="3" y="115"/>
                </a:lnTo>
                <a:lnTo>
                  <a:pt x="1" y="99"/>
                </a:lnTo>
                <a:lnTo>
                  <a:pt x="3" y="84"/>
                </a:lnTo>
                <a:lnTo>
                  <a:pt x="3" y="71"/>
                </a:lnTo>
                <a:lnTo>
                  <a:pt x="3" y="66"/>
                </a:lnTo>
                <a:lnTo>
                  <a:pt x="3" y="63"/>
                </a:lnTo>
                <a:lnTo>
                  <a:pt x="3" y="61"/>
                </a:lnTo>
                <a:lnTo>
                  <a:pt x="3" y="52"/>
                </a:lnTo>
                <a:lnTo>
                  <a:pt x="3" y="48"/>
                </a:lnTo>
                <a:lnTo>
                  <a:pt x="1" y="48"/>
                </a:lnTo>
                <a:lnTo>
                  <a:pt x="0" y="37"/>
                </a:lnTo>
                <a:lnTo>
                  <a:pt x="0" y="35"/>
                </a:lnTo>
                <a:lnTo>
                  <a:pt x="0" y="22"/>
                </a:lnTo>
                <a:lnTo>
                  <a:pt x="0" y="10"/>
                </a:lnTo>
                <a:lnTo>
                  <a:pt x="0" y="4"/>
                </a:lnTo>
                <a:lnTo>
                  <a:pt x="0" y="0"/>
                </a:lnTo>
                <a:lnTo>
                  <a:pt x="1" y="0"/>
                </a:lnTo>
                <a:lnTo>
                  <a:pt x="4" y="0"/>
                </a:lnTo>
                <a:lnTo>
                  <a:pt x="14" y="0"/>
                </a:lnTo>
                <a:lnTo>
                  <a:pt x="26" y="0"/>
                </a:lnTo>
                <a:lnTo>
                  <a:pt x="28" y="0"/>
                </a:lnTo>
                <a:lnTo>
                  <a:pt x="38" y="0"/>
                </a:lnTo>
                <a:lnTo>
                  <a:pt x="45" y="0"/>
                </a:lnTo>
                <a:lnTo>
                  <a:pt x="49" y="0"/>
                </a:lnTo>
                <a:lnTo>
                  <a:pt x="51" y="0"/>
                </a:lnTo>
                <a:lnTo>
                  <a:pt x="52" y="0"/>
                </a:lnTo>
                <a:lnTo>
                  <a:pt x="57" y="0"/>
                </a:lnTo>
                <a:lnTo>
                  <a:pt x="63" y="0"/>
                </a:lnTo>
                <a:lnTo>
                  <a:pt x="69" y="0"/>
                </a:lnTo>
                <a:lnTo>
                  <a:pt x="76" y="0"/>
                </a:lnTo>
                <a:lnTo>
                  <a:pt x="79" y="0"/>
                </a:lnTo>
                <a:lnTo>
                  <a:pt x="87" y="0"/>
                </a:lnTo>
                <a:lnTo>
                  <a:pt x="90" y="0"/>
                </a:lnTo>
                <a:lnTo>
                  <a:pt x="98" y="0"/>
                </a:lnTo>
                <a:lnTo>
                  <a:pt x="100" y="0"/>
                </a:lnTo>
                <a:lnTo>
                  <a:pt x="106" y="0"/>
                </a:lnTo>
                <a:lnTo>
                  <a:pt x="111" y="0"/>
                </a:lnTo>
                <a:lnTo>
                  <a:pt x="112" y="0"/>
                </a:lnTo>
                <a:lnTo>
                  <a:pt x="116" y="0"/>
                </a:lnTo>
                <a:lnTo>
                  <a:pt x="124" y="0"/>
                </a:lnTo>
                <a:lnTo>
                  <a:pt x="126" y="0"/>
                </a:lnTo>
                <a:lnTo>
                  <a:pt x="137" y="0"/>
                </a:lnTo>
                <a:lnTo>
                  <a:pt x="141" y="0"/>
                </a:lnTo>
                <a:lnTo>
                  <a:pt x="148" y="0"/>
                </a:lnTo>
                <a:lnTo>
                  <a:pt x="150" y="0"/>
                </a:lnTo>
                <a:lnTo>
                  <a:pt x="163" y="0"/>
                </a:lnTo>
                <a:lnTo>
                  <a:pt x="166" y="0"/>
                </a:lnTo>
                <a:lnTo>
                  <a:pt x="169" y="0"/>
                </a:lnTo>
                <a:lnTo>
                  <a:pt x="173" y="0"/>
                </a:lnTo>
                <a:lnTo>
                  <a:pt x="185" y="0"/>
                </a:lnTo>
                <a:lnTo>
                  <a:pt x="186" y="0"/>
                </a:lnTo>
                <a:lnTo>
                  <a:pt x="197" y="0"/>
                </a:lnTo>
                <a:lnTo>
                  <a:pt x="199" y="0"/>
                </a:lnTo>
                <a:lnTo>
                  <a:pt x="201" y="0"/>
                </a:lnTo>
                <a:lnTo>
                  <a:pt x="210" y="0"/>
                </a:lnTo>
                <a:lnTo>
                  <a:pt x="21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2" name="Freeform 216" descr="Dashed downward diagonal"/>
          <p:cNvSpPr>
            <a:spLocks/>
          </p:cNvSpPr>
          <p:nvPr/>
        </p:nvSpPr>
        <p:spPr bwMode="auto">
          <a:xfrm>
            <a:off x="7235826" y="1941513"/>
            <a:ext cx="563563" cy="525462"/>
          </a:xfrm>
          <a:custGeom>
            <a:avLst/>
            <a:gdLst>
              <a:gd name="T0" fmla="*/ 2147483646 w 390"/>
              <a:gd name="T1" fmla="*/ 2147483646 h 375"/>
              <a:gd name="T2" fmla="*/ 2147483646 w 390"/>
              <a:gd name="T3" fmla="*/ 2147483646 h 375"/>
              <a:gd name="T4" fmla="*/ 2147483646 w 390"/>
              <a:gd name="T5" fmla="*/ 2147483646 h 375"/>
              <a:gd name="T6" fmla="*/ 2147483646 w 390"/>
              <a:gd name="T7" fmla="*/ 2147483646 h 375"/>
              <a:gd name="T8" fmla="*/ 2147483646 w 390"/>
              <a:gd name="T9" fmla="*/ 2147483646 h 375"/>
              <a:gd name="T10" fmla="*/ 2147483646 w 390"/>
              <a:gd name="T11" fmla="*/ 2147483646 h 375"/>
              <a:gd name="T12" fmla="*/ 2147483646 w 390"/>
              <a:gd name="T13" fmla="*/ 2147483646 h 375"/>
              <a:gd name="T14" fmla="*/ 2147483646 w 390"/>
              <a:gd name="T15" fmla="*/ 2147483646 h 375"/>
              <a:gd name="T16" fmla="*/ 2147483646 w 390"/>
              <a:gd name="T17" fmla="*/ 2147483646 h 375"/>
              <a:gd name="T18" fmla="*/ 2147483646 w 390"/>
              <a:gd name="T19" fmla="*/ 2147483646 h 375"/>
              <a:gd name="T20" fmla="*/ 2147483646 w 390"/>
              <a:gd name="T21" fmla="*/ 2147483646 h 375"/>
              <a:gd name="T22" fmla="*/ 2147483646 w 390"/>
              <a:gd name="T23" fmla="*/ 2147483646 h 375"/>
              <a:gd name="T24" fmla="*/ 2147483646 w 390"/>
              <a:gd name="T25" fmla="*/ 0 h 375"/>
              <a:gd name="T26" fmla="*/ 2147483646 w 390"/>
              <a:gd name="T27" fmla="*/ 2147483646 h 375"/>
              <a:gd name="T28" fmla="*/ 2147483646 w 390"/>
              <a:gd name="T29" fmla="*/ 2147483646 h 375"/>
              <a:gd name="T30" fmla="*/ 2147483646 w 390"/>
              <a:gd name="T31" fmla="*/ 2147483646 h 375"/>
              <a:gd name="T32" fmla="*/ 2147483646 w 390"/>
              <a:gd name="T33" fmla="*/ 2147483646 h 375"/>
              <a:gd name="T34" fmla="*/ 2147483646 w 390"/>
              <a:gd name="T35" fmla="*/ 2147483646 h 375"/>
              <a:gd name="T36" fmla="*/ 2147483646 w 390"/>
              <a:gd name="T37" fmla="*/ 2147483646 h 375"/>
              <a:gd name="T38" fmla="*/ 2147483646 w 390"/>
              <a:gd name="T39" fmla="*/ 2147483646 h 375"/>
              <a:gd name="T40" fmla="*/ 2147483646 w 390"/>
              <a:gd name="T41" fmla="*/ 2147483646 h 375"/>
              <a:gd name="T42" fmla="*/ 2147483646 w 390"/>
              <a:gd name="T43" fmla="*/ 2147483646 h 375"/>
              <a:gd name="T44" fmla="*/ 2147483646 w 390"/>
              <a:gd name="T45" fmla="*/ 2147483646 h 375"/>
              <a:gd name="T46" fmla="*/ 2147483646 w 390"/>
              <a:gd name="T47" fmla="*/ 2147483646 h 375"/>
              <a:gd name="T48" fmla="*/ 2147483646 w 390"/>
              <a:gd name="T49" fmla="*/ 2147483646 h 375"/>
              <a:gd name="T50" fmla="*/ 2147483646 w 390"/>
              <a:gd name="T51" fmla="*/ 2147483646 h 375"/>
              <a:gd name="T52" fmla="*/ 2147483646 w 390"/>
              <a:gd name="T53" fmla="*/ 2147483646 h 375"/>
              <a:gd name="T54" fmla="*/ 2147483646 w 390"/>
              <a:gd name="T55" fmla="*/ 2147483646 h 375"/>
              <a:gd name="T56" fmla="*/ 2147483646 w 390"/>
              <a:gd name="T57" fmla="*/ 2147483646 h 375"/>
              <a:gd name="T58" fmla="*/ 2147483646 w 390"/>
              <a:gd name="T59" fmla="*/ 2147483646 h 375"/>
              <a:gd name="T60" fmla="*/ 2147483646 w 390"/>
              <a:gd name="T61" fmla="*/ 2147483646 h 375"/>
              <a:gd name="T62" fmla="*/ 2147483646 w 390"/>
              <a:gd name="T63" fmla="*/ 2147483646 h 375"/>
              <a:gd name="T64" fmla="*/ 2147483646 w 390"/>
              <a:gd name="T65" fmla="*/ 2147483646 h 375"/>
              <a:gd name="T66" fmla="*/ 2147483646 w 390"/>
              <a:gd name="T67" fmla="*/ 2147483646 h 375"/>
              <a:gd name="T68" fmla="*/ 2147483646 w 390"/>
              <a:gd name="T69" fmla="*/ 2147483646 h 375"/>
              <a:gd name="T70" fmla="*/ 2147483646 w 390"/>
              <a:gd name="T71" fmla="*/ 2147483646 h 375"/>
              <a:gd name="T72" fmla="*/ 2147483646 w 390"/>
              <a:gd name="T73" fmla="*/ 2147483646 h 375"/>
              <a:gd name="T74" fmla="*/ 2147483646 w 390"/>
              <a:gd name="T75" fmla="*/ 2147483646 h 375"/>
              <a:gd name="T76" fmla="*/ 2147483646 w 390"/>
              <a:gd name="T77" fmla="*/ 2147483646 h 375"/>
              <a:gd name="T78" fmla="*/ 2147483646 w 390"/>
              <a:gd name="T79" fmla="*/ 2147483646 h 375"/>
              <a:gd name="T80" fmla="*/ 2147483646 w 390"/>
              <a:gd name="T81" fmla="*/ 2147483646 h 375"/>
              <a:gd name="T82" fmla="*/ 2147483646 w 390"/>
              <a:gd name="T83" fmla="*/ 2147483646 h 375"/>
              <a:gd name="T84" fmla="*/ 2147483646 w 390"/>
              <a:gd name="T85" fmla="*/ 2147483646 h 375"/>
              <a:gd name="T86" fmla="*/ 2147483646 w 390"/>
              <a:gd name="T87" fmla="*/ 2147483646 h 375"/>
              <a:gd name="T88" fmla="*/ 2147483646 w 390"/>
              <a:gd name="T89" fmla="*/ 2147483646 h 375"/>
              <a:gd name="T90" fmla="*/ 2147483646 w 390"/>
              <a:gd name="T91" fmla="*/ 2147483646 h 375"/>
              <a:gd name="T92" fmla="*/ 2147483646 w 390"/>
              <a:gd name="T93" fmla="*/ 2147483646 h 375"/>
              <a:gd name="T94" fmla="*/ 2147483646 w 390"/>
              <a:gd name="T95" fmla="*/ 2147483646 h 375"/>
              <a:gd name="T96" fmla="*/ 2147483646 w 390"/>
              <a:gd name="T97" fmla="*/ 2147483646 h 375"/>
              <a:gd name="T98" fmla="*/ 2147483646 w 390"/>
              <a:gd name="T99" fmla="*/ 2147483646 h 375"/>
              <a:gd name="T100" fmla="*/ 2147483646 w 390"/>
              <a:gd name="T101" fmla="*/ 2147483646 h 375"/>
              <a:gd name="T102" fmla="*/ 0 w 390"/>
              <a:gd name="T103" fmla="*/ 2147483646 h 375"/>
              <a:gd name="T104" fmla="*/ 0 w 390"/>
              <a:gd name="T105" fmla="*/ 2147483646 h 375"/>
              <a:gd name="T106" fmla="*/ 2147483646 w 390"/>
              <a:gd name="T107" fmla="*/ 2147483646 h 375"/>
              <a:gd name="T108" fmla="*/ 2147483646 w 390"/>
              <a:gd name="T109" fmla="*/ 2147483646 h 375"/>
              <a:gd name="T110" fmla="*/ 0 w 390"/>
              <a:gd name="T111" fmla="*/ 2147483646 h 375"/>
              <a:gd name="T112" fmla="*/ 0 w 390"/>
              <a:gd name="T113" fmla="*/ 2147483646 h 375"/>
              <a:gd name="T114" fmla="*/ 0 w 390"/>
              <a:gd name="T115" fmla="*/ 2147483646 h 375"/>
              <a:gd name="T116" fmla="*/ 0 w 390"/>
              <a:gd name="T117" fmla="*/ 2147483646 h 375"/>
              <a:gd name="T118" fmla="*/ 0 w 390"/>
              <a:gd name="T119" fmla="*/ 2147483646 h 375"/>
              <a:gd name="T120" fmla="*/ 0 w 390"/>
              <a:gd name="T121" fmla="*/ 2147483646 h 375"/>
              <a:gd name="T122" fmla="*/ 0 w 390"/>
              <a:gd name="T123" fmla="*/ 2147483646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0"/>
              <a:gd name="T187" fmla="*/ 0 h 375"/>
              <a:gd name="T188" fmla="*/ 390 w 390"/>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0" h="375">
                <a:moveTo>
                  <a:pt x="0" y="2"/>
                </a:moveTo>
                <a:lnTo>
                  <a:pt x="12" y="2"/>
                </a:lnTo>
                <a:lnTo>
                  <a:pt x="24" y="2"/>
                </a:lnTo>
                <a:lnTo>
                  <a:pt x="30" y="2"/>
                </a:lnTo>
                <a:lnTo>
                  <a:pt x="36" y="2"/>
                </a:lnTo>
                <a:lnTo>
                  <a:pt x="40" y="2"/>
                </a:lnTo>
                <a:lnTo>
                  <a:pt x="48" y="2"/>
                </a:lnTo>
                <a:lnTo>
                  <a:pt x="59" y="2"/>
                </a:lnTo>
                <a:lnTo>
                  <a:pt x="65" y="2"/>
                </a:lnTo>
                <a:lnTo>
                  <a:pt x="72" y="2"/>
                </a:lnTo>
                <a:lnTo>
                  <a:pt x="78" y="2"/>
                </a:lnTo>
                <a:lnTo>
                  <a:pt x="80" y="2"/>
                </a:lnTo>
                <a:lnTo>
                  <a:pt x="85" y="2"/>
                </a:lnTo>
                <a:lnTo>
                  <a:pt x="92" y="2"/>
                </a:lnTo>
                <a:lnTo>
                  <a:pt x="97" y="2"/>
                </a:lnTo>
                <a:lnTo>
                  <a:pt x="108" y="2"/>
                </a:lnTo>
                <a:lnTo>
                  <a:pt x="116" y="2"/>
                </a:lnTo>
                <a:lnTo>
                  <a:pt x="120" y="2"/>
                </a:lnTo>
                <a:lnTo>
                  <a:pt x="121" y="2"/>
                </a:lnTo>
                <a:lnTo>
                  <a:pt x="124" y="2"/>
                </a:lnTo>
                <a:lnTo>
                  <a:pt x="127" y="2"/>
                </a:lnTo>
                <a:lnTo>
                  <a:pt x="128" y="2"/>
                </a:lnTo>
                <a:lnTo>
                  <a:pt x="132" y="2"/>
                </a:lnTo>
                <a:lnTo>
                  <a:pt x="143" y="2"/>
                </a:lnTo>
                <a:lnTo>
                  <a:pt x="146" y="2"/>
                </a:lnTo>
                <a:lnTo>
                  <a:pt x="158" y="2"/>
                </a:lnTo>
                <a:lnTo>
                  <a:pt x="170" y="2"/>
                </a:lnTo>
                <a:lnTo>
                  <a:pt x="175" y="2"/>
                </a:lnTo>
                <a:lnTo>
                  <a:pt x="183" y="2"/>
                </a:lnTo>
                <a:lnTo>
                  <a:pt x="189" y="2"/>
                </a:lnTo>
                <a:lnTo>
                  <a:pt x="198" y="2"/>
                </a:lnTo>
                <a:lnTo>
                  <a:pt x="201" y="2"/>
                </a:lnTo>
                <a:lnTo>
                  <a:pt x="206" y="2"/>
                </a:lnTo>
                <a:lnTo>
                  <a:pt x="208" y="2"/>
                </a:lnTo>
                <a:lnTo>
                  <a:pt x="218" y="2"/>
                </a:lnTo>
                <a:lnTo>
                  <a:pt x="224" y="2"/>
                </a:lnTo>
                <a:lnTo>
                  <a:pt x="230" y="2"/>
                </a:lnTo>
                <a:lnTo>
                  <a:pt x="232" y="2"/>
                </a:lnTo>
                <a:lnTo>
                  <a:pt x="239" y="2"/>
                </a:lnTo>
                <a:lnTo>
                  <a:pt x="243" y="2"/>
                </a:lnTo>
                <a:lnTo>
                  <a:pt x="259" y="2"/>
                </a:lnTo>
                <a:lnTo>
                  <a:pt x="261" y="2"/>
                </a:lnTo>
                <a:lnTo>
                  <a:pt x="267" y="2"/>
                </a:lnTo>
                <a:lnTo>
                  <a:pt x="271" y="2"/>
                </a:lnTo>
                <a:lnTo>
                  <a:pt x="274" y="2"/>
                </a:lnTo>
                <a:lnTo>
                  <a:pt x="276" y="3"/>
                </a:lnTo>
                <a:lnTo>
                  <a:pt x="279" y="4"/>
                </a:lnTo>
                <a:lnTo>
                  <a:pt x="280" y="4"/>
                </a:lnTo>
                <a:lnTo>
                  <a:pt x="291" y="10"/>
                </a:lnTo>
                <a:lnTo>
                  <a:pt x="297" y="10"/>
                </a:lnTo>
                <a:lnTo>
                  <a:pt x="345" y="5"/>
                </a:lnTo>
                <a:lnTo>
                  <a:pt x="374" y="0"/>
                </a:lnTo>
                <a:lnTo>
                  <a:pt x="383" y="12"/>
                </a:lnTo>
                <a:lnTo>
                  <a:pt x="389" y="21"/>
                </a:lnTo>
                <a:lnTo>
                  <a:pt x="389" y="26"/>
                </a:lnTo>
                <a:lnTo>
                  <a:pt x="367" y="37"/>
                </a:lnTo>
                <a:lnTo>
                  <a:pt x="360" y="40"/>
                </a:lnTo>
                <a:lnTo>
                  <a:pt x="323" y="53"/>
                </a:lnTo>
                <a:lnTo>
                  <a:pt x="318" y="56"/>
                </a:lnTo>
                <a:lnTo>
                  <a:pt x="306" y="75"/>
                </a:lnTo>
                <a:lnTo>
                  <a:pt x="304" y="77"/>
                </a:lnTo>
                <a:lnTo>
                  <a:pt x="303" y="77"/>
                </a:lnTo>
                <a:lnTo>
                  <a:pt x="296" y="77"/>
                </a:lnTo>
                <a:lnTo>
                  <a:pt x="291" y="77"/>
                </a:lnTo>
                <a:lnTo>
                  <a:pt x="291" y="82"/>
                </a:lnTo>
                <a:lnTo>
                  <a:pt x="291" y="87"/>
                </a:lnTo>
                <a:lnTo>
                  <a:pt x="291" y="89"/>
                </a:lnTo>
                <a:lnTo>
                  <a:pt x="291" y="92"/>
                </a:lnTo>
                <a:lnTo>
                  <a:pt x="291" y="97"/>
                </a:lnTo>
                <a:lnTo>
                  <a:pt x="291" y="100"/>
                </a:lnTo>
                <a:lnTo>
                  <a:pt x="291" y="108"/>
                </a:lnTo>
                <a:lnTo>
                  <a:pt x="291" y="113"/>
                </a:lnTo>
                <a:lnTo>
                  <a:pt x="291" y="119"/>
                </a:lnTo>
                <a:lnTo>
                  <a:pt x="291" y="138"/>
                </a:lnTo>
                <a:lnTo>
                  <a:pt x="291" y="149"/>
                </a:lnTo>
                <a:lnTo>
                  <a:pt x="291" y="153"/>
                </a:lnTo>
                <a:lnTo>
                  <a:pt x="291" y="159"/>
                </a:lnTo>
                <a:lnTo>
                  <a:pt x="291" y="163"/>
                </a:lnTo>
                <a:lnTo>
                  <a:pt x="291" y="174"/>
                </a:lnTo>
                <a:lnTo>
                  <a:pt x="291" y="193"/>
                </a:lnTo>
                <a:lnTo>
                  <a:pt x="291" y="204"/>
                </a:lnTo>
                <a:lnTo>
                  <a:pt x="291" y="213"/>
                </a:lnTo>
                <a:lnTo>
                  <a:pt x="291" y="219"/>
                </a:lnTo>
                <a:lnTo>
                  <a:pt x="291" y="224"/>
                </a:lnTo>
                <a:lnTo>
                  <a:pt x="294" y="224"/>
                </a:lnTo>
                <a:lnTo>
                  <a:pt x="296" y="224"/>
                </a:lnTo>
                <a:lnTo>
                  <a:pt x="302" y="224"/>
                </a:lnTo>
                <a:lnTo>
                  <a:pt x="306" y="224"/>
                </a:lnTo>
                <a:lnTo>
                  <a:pt x="308" y="224"/>
                </a:lnTo>
                <a:lnTo>
                  <a:pt x="314" y="224"/>
                </a:lnTo>
                <a:lnTo>
                  <a:pt x="316" y="224"/>
                </a:lnTo>
                <a:lnTo>
                  <a:pt x="323" y="224"/>
                </a:lnTo>
                <a:lnTo>
                  <a:pt x="328" y="224"/>
                </a:lnTo>
                <a:lnTo>
                  <a:pt x="334" y="224"/>
                </a:lnTo>
                <a:lnTo>
                  <a:pt x="339" y="224"/>
                </a:lnTo>
                <a:lnTo>
                  <a:pt x="343" y="224"/>
                </a:lnTo>
                <a:lnTo>
                  <a:pt x="349" y="224"/>
                </a:lnTo>
                <a:lnTo>
                  <a:pt x="351" y="224"/>
                </a:lnTo>
                <a:lnTo>
                  <a:pt x="363" y="224"/>
                </a:lnTo>
                <a:lnTo>
                  <a:pt x="363" y="231"/>
                </a:lnTo>
                <a:lnTo>
                  <a:pt x="363" y="234"/>
                </a:lnTo>
                <a:lnTo>
                  <a:pt x="363" y="236"/>
                </a:lnTo>
                <a:lnTo>
                  <a:pt x="363" y="242"/>
                </a:lnTo>
                <a:lnTo>
                  <a:pt x="363" y="249"/>
                </a:lnTo>
                <a:lnTo>
                  <a:pt x="363" y="252"/>
                </a:lnTo>
                <a:lnTo>
                  <a:pt x="363" y="261"/>
                </a:lnTo>
                <a:lnTo>
                  <a:pt x="363" y="275"/>
                </a:lnTo>
                <a:lnTo>
                  <a:pt x="363" y="279"/>
                </a:lnTo>
                <a:lnTo>
                  <a:pt x="363" y="282"/>
                </a:lnTo>
                <a:lnTo>
                  <a:pt x="363" y="286"/>
                </a:lnTo>
                <a:lnTo>
                  <a:pt x="363" y="290"/>
                </a:lnTo>
                <a:lnTo>
                  <a:pt x="363" y="299"/>
                </a:lnTo>
                <a:lnTo>
                  <a:pt x="351" y="299"/>
                </a:lnTo>
                <a:lnTo>
                  <a:pt x="347" y="299"/>
                </a:lnTo>
                <a:lnTo>
                  <a:pt x="342" y="299"/>
                </a:lnTo>
                <a:lnTo>
                  <a:pt x="339" y="299"/>
                </a:lnTo>
                <a:lnTo>
                  <a:pt x="336" y="299"/>
                </a:lnTo>
                <a:lnTo>
                  <a:pt x="330" y="299"/>
                </a:lnTo>
                <a:lnTo>
                  <a:pt x="328" y="299"/>
                </a:lnTo>
                <a:lnTo>
                  <a:pt x="324" y="299"/>
                </a:lnTo>
                <a:lnTo>
                  <a:pt x="315" y="299"/>
                </a:lnTo>
                <a:lnTo>
                  <a:pt x="312" y="299"/>
                </a:lnTo>
                <a:lnTo>
                  <a:pt x="306" y="299"/>
                </a:lnTo>
                <a:lnTo>
                  <a:pt x="303" y="299"/>
                </a:lnTo>
                <a:lnTo>
                  <a:pt x="293" y="299"/>
                </a:lnTo>
                <a:lnTo>
                  <a:pt x="291" y="299"/>
                </a:lnTo>
                <a:lnTo>
                  <a:pt x="290" y="299"/>
                </a:lnTo>
                <a:lnTo>
                  <a:pt x="282" y="299"/>
                </a:lnTo>
                <a:lnTo>
                  <a:pt x="279" y="299"/>
                </a:lnTo>
                <a:lnTo>
                  <a:pt x="265" y="299"/>
                </a:lnTo>
                <a:lnTo>
                  <a:pt x="263" y="299"/>
                </a:lnTo>
                <a:lnTo>
                  <a:pt x="262" y="299"/>
                </a:lnTo>
                <a:lnTo>
                  <a:pt x="256" y="299"/>
                </a:lnTo>
                <a:lnTo>
                  <a:pt x="253" y="299"/>
                </a:lnTo>
                <a:lnTo>
                  <a:pt x="242" y="299"/>
                </a:lnTo>
                <a:lnTo>
                  <a:pt x="241" y="299"/>
                </a:lnTo>
                <a:lnTo>
                  <a:pt x="238" y="299"/>
                </a:lnTo>
                <a:lnTo>
                  <a:pt x="230" y="299"/>
                </a:lnTo>
                <a:lnTo>
                  <a:pt x="229" y="299"/>
                </a:lnTo>
                <a:lnTo>
                  <a:pt x="224" y="299"/>
                </a:lnTo>
                <a:lnTo>
                  <a:pt x="218" y="299"/>
                </a:lnTo>
                <a:lnTo>
                  <a:pt x="217" y="308"/>
                </a:lnTo>
                <a:lnTo>
                  <a:pt x="217" y="311"/>
                </a:lnTo>
                <a:lnTo>
                  <a:pt x="217" y="324"/>
                </a:lnTo>
                <a:lnTo>
                  <a:pt x="217" y="337"/>
                </a:lnTo>
                <a:lnTo>
                  <a:pt x="217" y="340"/>
                </a:lnTo>
                <a:lnTo>
                  <a:pt x="217" y="350"/>
                </a:lnTo>
                <a:lnTo>
                  <a:pt x="217" y="351"/>
                </a:lnTo>
                <a:lnTo>
                  <a:pt x="217" y="360"/>
                </a:lnTo>
                <a:lnTo>
                  <a:pt x="217" y="368"/>
                </a:lnTo>
                <a:lnTo>
                  <a:pt x="217" y="370"/>
                </a:lnTo>
                <a:lnTo>
                  <a:pt x="217" y="374"/>
                </a:lnTo>
                <a:lnTo>
                  <a:pt x="208" y="374"/>
                </a:lnTo>
                <a:lnTo>
                  <a:pt x="205" y="374"/>
                </a:lnTo>
                <a:lnTo>
                  <a:pt x="194" y="374"/>
                </a:lnTo>
                <a:lnTo>
                  <a:pt x="193" y="374"/>
                </a:lnTo>
                <a:lnTo>
                  <a:pt x="185" y="374"/>
                </a:lnTo>
                <a:lnTo>
                  <a:pt x="183" y="374"/>
                </a:lnTo>
                <a:lnTo>
                  <a:pt x="178" y="374"/>
                </a:lnTo>
                <a:lnTo>
                  <a:pt x="170" y="374"/>
                </a:lnTo>
                <a:lnTo>
                  <a:pt x="167" y="374"/>
                </a:lnTo>
                <a:lnTo>
                  <a:pt x="164" y="374"/>
                </a:lnTo>
                <a:lnTo>
                  <a:pt x="157" y="374"/>
                </a:lnTo>
                <a:lnTo>
                  <a:pt x="151" y="374"/>
                </a:lnTo>
                <a:lnTo>
                  <a:pt x="149" y="374"/>
                </a:lnTo>
                <a:lnTo>
                  <a:pt x="146" y="374"/>
                </a:lnTo>
                <a:lnTo>
                  <a:pt x="136" y="374"/>
                </a:lnTo>
                <a:lnTo>
                  <a:pt x="134" y="374"/>
                </a:lnTo>
                <a:lnTo>
                  <a:pt x="130" y="374"/>
                </a:lnTo>
                <a:lnTo>
                  <a:pt x="129" y="374"/>
                </a:lnTo>
                <a:lnTo>
                  <a:pt x="120" y="374"/>
                </a:lnTo>
                <a:lnTo>
                  <a:pt x="115" y="374"/>
                </a:lnTo>
                <a:lnTo>
                  <a:pt x="101" y="374"/>
                </a:lnTo>
                <a:lnTo>
                  <a:pt x="97" y="374"/>
                </a:lnTo>
                <a:lnTo>
                  <a:pt x="96" y="374"/>
                </a:lnTo>
                <a:lnTo>
                  <a:pt x="92" y="374"/>
                </a:lnTo>
                <a:lnTo>
                  <a:pt x="91" y="374"/>
                </a:lnTo>
                <a:lnTo>
                  <a:pt x="90" y="374"/>
                </a:lnTo>
                <a:lnTo>
                  <a:pt x="86" y="374"/>
                </a:lnTo>
                <a:lnTo>
                  <a:pt x="84" y="374"/>
                </a:lnTo>
                <a:lnTo>
                  <a:pt x="82" y="374"/>
                </a:lnTo>
                <a:lnTo>
                  <a:pt x="76" y="374"/>
                </a:lnTo>
                <a:lnTo>
                  <a:pt x="73" y="374"/>
                </a:lnTo>
                <a:lnTo>
                  <a:pt x="73" y="371"/>
                </a:lnTo>
                <a:lnTo>
                  <a:pt x="73" y="369"/>
                </a:lnTo>
                <a:lnTo>
                  <a:pt x="68" y="369"/>
                </a:lnTo>
                <a:lnTo>
                  <a:pt x="61" y="369"/>
                </a:lnTo>
                <a:lnTo>
                  <a:pt x="50" y="369"/>
                </a:lnTo>
                <a:lnTo>
                  <a:pt x="48" y="369"/>
                </a:lnTo>
                <a:lnTo>
                  <a:pt x="41" y="369"/>
                </a:lnTo>
                <a:lnTo>
                  <a:pt x="39" y="369"/>
                </a:lnTo>
                <a:lnTo>
                  <a:pt x="35" y="369"/>
                </a:lnTo>
                <a:lnTo>
                  <a:pt x="31" y="369"/>
                </a:lnTo>
                <a:lnTo>
                  <a:pt x="26" y="369"/>
                </a:lnTo>
                <a:lnTo>
                  <a:pt x="25" y="369"/>
                </a:lnTo>
                <a:lnTo>
                  <a:pt x="17" y="369"/>
                </a:lnTo>
                <a:lnTo>
                  <a:pt x="13" y="369"/>
                </a:lnTo>
                <a:lnTo>
                  <a:pt x="4" y="369"/>
                </a:lnTo>
                <a:lnTo>
                  <a:pt x="1" y="369"/>
                </a:lnTo>
                <a:lnTo>
                  <a:pt x="1" y="361"/>
                </a:lnTo>
                <a:lnTo>
                  <a:pt x="1" y="347"/>
                </a:lnTo>
                <a:lnTo>
                  <a:pt x="1" y="336"/>
                </a:lnTo>
                <a:lnTo>
                  <a:pt x="1" y="324"/>
                </a:lnTo>
                <a:lnTo>
                  <a:pt x="1" y="317"/>
                </a:lnTo>
                <a:lnTo>
                  <a:pt x="1" y="311"/>
                </a:lnTo>
                <a:lnTo>
                  <a:pt x="1" y="299"/>
                </a:lnTo>
                <a:lnTo>
                  <a:pt x="0" y="298"/>
                </a:lnTo>
                <a:lnTo>
                  <a:pt x="0" y="295"/>
                </a:lnTo>
                <a:lnTo>
                  <a:pt x="0" y="293"/>
                </a:lnTo>
                <a:lnTo>
                  <a:pt x="0" y="286"/>
                </a:lnTo>
                <a:lnTo>
                  <a:pt x="0" y="275"/>
                </a:lnTo>
                <a:lnTo>
                  <a:pt x="0" y="273"/>
                </a:lnTo>
                <a:lnTo>
                  <a:pt x="0" y="262"/>
                </a:lnTo>
                <a:lnTo>
                  <a:pt x="1" y="259"/>
                </a:lnTo>
                <a:lnTo>
                  <a:pt x="1" y="253"/>
                </a:lnTo>
                <a:lnTo>
                  <a:pt x="1" y="250"/>
                </a:lnTo>
                <a:lnTo>
                  <a:pt x="1" y="238"/>
                </a:lnTo>
                <a:lnTo>
                  <a:pt x="1" y="226"/>
                </a:lnTo>
                <a:lnTo>
                  <a:pt x="1" y="216"/>
                </a:lnTo>
                <a:lnTo>
                  <a:pt x="1" y="213"/>
                </a:lnTo>
                <a:lnTo>
                  <a:pt x="1" y="200"/>
                </a:lnTo>
                <a:lnTo>
                  <a:pt x="1" y="198"/>
                </a:lnTo>
                <a:lnTo>
                  <a:pt x="0" y="193"/>
                </a:lnTo>
                <a:lnTo>
                  <a:pt x="0" y="188"/>
                </a:lnTo>
                <a:lnTo>
                  <a:pt x="0" y="182"/>
                </a:lnTo>
                <a:lnTo>
                  <a:pt x="0" y="175"/>
                </a:lnTo>
                <a:lnTo>
                  <a:pt x="0" y="173"/>
                </a:lnTo>
                <a:lnTo>
                  <a:pt x="0" y="170"/>
                </a:lnTo>
                <a:lnTo>
                  <a:pt x="0" y="163"/>
                </a:lnTo>
                <a:lnTo>
                  <a:pt x="0" y="160"/>
                </a:lnTo>
                <a:lnTo>
                  <a:pt x="0" y="151"/>
                </a:lnTo>
                <a:lnTo>
                  <a:pt x="0" y="147"/>
                </a:lnTo>
                <a:lnTo>
                  <a:pt x="0" y="139"/>
                </a:lnTo>
                <a:lnTo>
                  <a:pt x="0" y="126"/>
                </a:lnTo>
                <a:lnTo>
                  <a:pt x="0" y="120"/>
                </a:lnTo>
                <a:lnTo>
                  <a:pt x="0" y="114"/>
                </a:lnTo>
                <a:lnTo>
                  <a:pt x="0" y="106"/>
                </a:lnTo>
                <a:lnTo>
                  <a:pt x="0" y="103"/>
                </a:lnTo>
                <a:lnTo>
                  <a:pt x="0" y="91"/>
                </a:lnTo>
                <a:lnTo>
                  <a:pt x="0" y="89"/>
                </a:lnTo>
                <a:lnTo>
                  <a:pt x="0" y="81"/>
                </a:lnTo>
                <a:lnTo>
                  <a:pt x="0" y="77"/>
                </a:lnTo>
                <a:lnTo>
                  <a:pt x="0" y="69"/>
                </a:lnTo>
                <a:lnTo>
                  <a:pt x="0" y="64"/>
                </a:lnTo>
                <a:lnTo>
                  <a:pt x="0" y="52"/>
                </a:lnTo>
                <a:lnTo>
                  <a:pt x="0" y="40"/>
                </a:lnTo>
                <a:lnTo>
                  <a:pt x="0" y="31"/>
                </a:lnTo>
                <a:lnTo>
                  <a:pt x="0" y="28"/>
                </a:lnTo>
                <a:lnTo>
                  <a:pt x="0" y="15"/>
                </a:lnTo>
                <a:lnTo>
                  <a:pt x="0" y="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 name="Freeform 217"/>
          <p:cNvSpPr>
            <a:spLocks/>
          </p:cNvSpPr>
          <p:nvPr/>
        </p:nvSpPr>
        <p:spPr bwMode="auto">
          <a:xfrm>
            <a:off x="7342189" y="2360613"/>
            <a:ext cx="719137" cy="366712"/>
          </a:xfrm>
          <a:custGeom>
            <a:avLst/>
            <a:gdLst>
              <a:gd name="T0" fmla="*/ 2147483646 w 498"/>
              <a:gd name="T1" fmla="*/ 2147483646 h 262"/>
              <a:gd name="T2" fmla="*/ 2147483646 w 498"/>
              <a:gd name="T3" fmla="*/ 2147483646 h 262"/>
              <a:gd name="T4" fmla="*/ 2147483646 w 498"/>
              <a:gd name="T5" fmla="*/ 2147483646 h 262"/>
              <a:gd name="T6" fmla="*/ 2147483646 w 498"/>
              <a:gd name="T7" fmla="*/ 2147483646 h 262"/>
              <a:gd name="T8" fmla="*/ 2147483646 w 498"/>
              <a:gd name="T9" fmla="*/ 2147483646 h 262"/>
              <a:gd name="T10" fmla="*/ 2147483646 w 498"/>
              <a:gd name="T11" fmla="*/ 2147483646 h 262"/>
              <a:gd name="T12" fmla="*/ 2147483646 w 498"/>
              <a:gd name="T13" fmla="*/ 2147483646 h 262"/>
              <a:gd name="T14" fmla="*/ 2147483646 w 498"/>
              <a:gd name="T15" fmla="*/ 2147483646 h 262"/>
              <a:gd name="T16" fmla="*/ 2147483646 w 498"/>
              <a:gd name="T17" fmla="*/ 0 h 262"/>
              <a:gd name="T18" fmla="*/ 2147483646 w 498"/>
              <a:gd name="T19" fmla="*/ 0 h 262"/>
              <a:gd name="T20" fmla="*/ 2147483646 w 498"/>
              <a:gd name="T21" fmla="*/ 0 h 262"/>
              <a:gd name="T22" fmla="*/ 2147483646 w 498"/>
              <a:gd name="T23" fmla="*/ 0 h 262"/>
              <a:gd name="T24" fmla="*/ 2147483646 w 498"/>
              <a:gd name="T25" fmla="*/ 0 h 262"/>
              <a:gd name="T26" fmla="*/ 2147483646 w 498"/>
              <a:gd name="T27" fmla="*/ 0 h 262"/>
              <a:gd name="T28" fmla="*/ 2147483646 w 498"/>
              <a:gd name="T29" fmla="*/ 0 h 262"/>
              <a:gd name="T30" fmla="*/ 2147483646 w 498"/>
              <a:gd name="T31" fmla="*/ 0 h 262"/>
              <a:gd name="T32" fmla="*/ 2147483646 w 498"/>
              <a:gd name="T33" fmla="*/ 0 h 262"/>
              <a:gd name="T34" fmla="*/ 2147483646 w 498"/>
              <a:gd name="T35" fmla="*/ 2147483646 h 262"/>
              <a:gd name="T36" fmla="*/ 2147483646 w 498"/>
              <a:gd name="T37" fmla="*/ 2147483646 h 262"/>
              <a:gd name="T38" fmla="*/ 2147483646 w 498"/>
              <a:gd name="T39" fmla="*/ 2147483646 h 262"/>
              <a:gd name="T40" fmla="*/ 2147483646 w 498"/>
              <a:gd name="T41" fmla="*/ 2147483646 h 262"/>
              <a:gd name="T42" fmla="*/ 2147483646 w 498"/>
              <a:gd name="T43" fmla="*/ 2147483646 h 262"/>
              <a:gd name="T44" fmla="*/ 2147483646 w 498"/>
              <a:gd name="T45" fmla="*/ 2147483646 h 262"/>
              <a:gd name="T46" fmla="*/ 2147483646 w 498"/>
              <a:gd name="T47" fmla="*/ 2147483646 h 262"/>
              <a:gd name="T48" fmla="*/ 2147483646 w 498"/>
              <a:gd name="T49" fmla="*/ 2147483646 h 262"/>
              <a:gd name="T50" fmla="*/ 2147483646 w 498"/>
              <a:gd name="T51" fmla="*/ 2147483646 h 262"/>
              <a:gd name="T52" fmla="*/ 2147483646 w 498"/>
              <a:gd name="T53" fmla="*/ 2147483646 h 262"/>
              <a:gd name="T54" fmla="*/ 2147483646 w 498"/>
              <a:gd name="T55" fmla="*/ 2147483646 h 262"/>
              <a:gd name="T56" fmla="*/ 2147483646 w 498"/>
              <a:gd name="T57" fmla="*/ 2147483646 h 262"/>
              <a:gd name="T58" fmla="*/ 2147483646 w 498"/>
              <a:gd name="T59" fmla="*/ 2147483646 h 262"/>
              <a:gd name="T60" fmla="*/ 2147483646 w 498"/>
              <a:gd name="T61" fmla="*/ 2147483646 h 262"/>
              <a:gd name="T62" fmla="*/ 2147483646 w 498"/>
              <a:gd name="T63" fmla="*/ 2147483646 h 262"/>
              <a:gd name="T64" fmla="*/ 2147483646 w 498"/>
              <a:gd name="T65" fmla="*/ 2147483646 h 262"/>
              <a:gd name="T66" fmla="*/ 2147483646 w 498"/>
              <a:gd name="T67" fmla="*/ 2147483646 h 262"/>
              <a:gd name="T68" fmla="*/ 2147483646 w 498"/>
              <a:gd name="T69" fmla="*/ 2147483646 h 262"/>
              <a:gd name="T70" fmla="*/ 2147483646 w 498"/>
              <a:gd name="T71" fmla="*/ 2147483646 h 262"/>
              <a:gd name="T72" fmla="*/ 2147483646 w 498"/>
              <a:gd name="T73" fmla="*/ 2147483646 h 262"/>
              <a:gd name="T74" fmla="*/ 2147483646 w 498"/>
              <a:gd name="T75" fmla="*/ 2147483646 h 262"/>
              <a:gd name="T76" fmla="*/ 2147483646 w 498"/>
              <a:gd name="T77" fmla="*/ 2147483646 h 262"/>
              <a:gd name="T78" fmla="*/ 2147483646 w 498"/>
              <a:gd name="T79" fmla="*/ 2147483646 h 262"/>
              <a:gd name="T80" fmla="*/ 2147483646 w 498"/>
              <a:gd name="T81" fmla="*/ 2147483646 h 262"/>
              <a:gd name="T82" fmla="*/ 2147483646 w 498"/>
              <a:gd name="T83" fmla="*/ 2147483646 h 262"/>
              <a:gd name="T84" fmla="*/ 2147483646 w 498"/>
              <a:gd name="T85" fmla="*/ 2147483646 h 262"/>
              <a:gd name="T86" fmla="*/ 2147483646 w 498"/>
              <a:gd name="T87" fmla="*/ 2147483646 h 262"/>
              <a:gd name="T88" fmla="*/ 2147483646 w 498"/>
              <a:gd name="T89" fmla="*/ 2147483646 h 262"/>
              <a:gd name="T90" fmla="*/ 2147483646 w 498"/>
              <a:gd name="T91" fmla="*/ 2147483646 h 262"/>
              <a:gd name="T92" fmla="*/ 2147483646 w 498"/>
              <a:gd name="T93" fmla="*/ 2147483646 h 262"/>
              <a:gd name="T94" fmla="*/ 2147483646 w 498"/>
              <a:gd name="T95" fmla="*/ 2147483646 h 262"/>
              <a:gd name="T96" fmla="*/ 0 w 498"/>
              <a:gd name="T97" fmla="*/ 2147483646 h 262"/>
              <a:gd name="T98" fmla="*/ 0 w 498"/>
              <a:gd name="T99" fmla="*/ 2147483646 h 262"/>
              <a:gd name="T100" fmla="*/ 0 w 498"/>
              <a:gd name="T101" fmla="*/ 2147483646 h 262"/>
              <a:gd name="T102" fmla="*/ 0 w 498"/>
              <a:gd name="T103" fmla="*/ 2147483646 h 262"/>
              <a:gd name="T104" fmla="*/ 0 w 498"/>
              <a:gd name="T105" fmla="*/ 2147483646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8"/>
              <a:gd name="T160" fmla="*/ 0 h 262"/>
              <a:gd name="T161" fmla="*/ 498 w 498"/>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8" h="262">
                <a:moveTo>
                  <a:pt x="0" y="74"/>
                </a:moveTo>
                <a:lnTo>
                  <a:pt x="3" y="74"/>
                </a:lnTo>
                <a:lnTo>
                  <a:pt x="8" y="74"/>
                </a:lnTo>
                <a:lnTo>
                  <a:pt x="10" y="74"/>
                </a:lnTo>
                <a:lnTo>
                  <a:pt x="13" y="74"/>
                </a:lnTo>
                <a:lnTo>
                  <a:pt x="16" y="74"/>
                </a:lnTo>
                <a:lnTo>
                  <a:pt x="17" y="74"/>
                </a:lnTo>
                <a:lnTo>
                  <a:pt x="18" y="74"/>
                </a:lnTo>
                <a:lnTo>
                  <a:pt x="23" y="74"/>
                </a:lnTo>
                <a:lnTo>
                  <a:pt x="24" y="74"/>
                </a:lnTo>
                <a:lnTo>
                  <a:pt x="27" y="74"/>
                </a:lnTo>
                <a:lnTo>
                  <a:pt x="41" y="74"/>
                </a:lnTo>
                <a:lnTo>
                  <a:pt x="47" y="74"/>
                </a:lnTo>
                <a:lnTo>
                  <a:pt x="56" y="74"/>
                </a:lnTo>
                <a:lnTo>
                  <a:pt x="57" y="74"/>
                </a:lnTo>
                <a:lnTo>
                  <a:pt x="60" y="74"/>
                </a:lnTo>
                <a:lnTo>
                  <a:pt x="62" y="74"/>
                </a:lnTo>
                <a:lnTo>
                  <a:pt x="72" y="74"/>
                </a:lnTo>
                <a:lnTo>
                  <a:pt x="75" y="74"/>
                </a:lnTo>
                <a:lnTo>
                  <a:pt x="78" y="74"/>
                </a:lnTo>
                <a:lnTo>
                  <a:pt x="83" y="74"/>
                </a:lnTo>
                <a:lnTo>
                  <a:pt x="91" y="74"/>
                </a:lnTo>
                <a:lnTo>
                  <a:pt x="93" y="74"/>
                </a:lnTo>
                <a:lnTo>
                  <a:pt x="96" y="74"/>
                </a:lnTo>
                <a:lnTo>
                  <a:pt x="104" y="74"/>
                </a:lnTo>
                <a:lnTo>
                  <a:pt x="109" y="74"/>
                </a:lnTo>
                <a:lnTo>
                  <a:pt x="112" y="74"/>
                </a:lnTo>
                <a:lnTo>
                  <a:pt x="119" y="74"/>
                </a:lnTo>
                <a:lnTo>
                  <a:pt x="120" y="74"/>
                </a:lnTo>
                <a:lnTo>
                  <a:pt x="131" y="74"/>
                </a:lnTo>
                <a:lnTo>
                  <a:pt x="135" y="74"/>
                </a:lnTo>
                <a:lnTo>
                  <a:pt x="144" y="74"/>
                </a:lnTo>
                <a:lnTo>
                  <a:pt x="144" y="71"/>
                </a:lnTo>
                <a:lnTo>
                  <a:pt x="144" y="69"/>
                </a:lnTo>
                <a:lnTo>
                  <a:pt x="144" y="61"/>
                </a:lnTo>
                <a:lnTo>
                  <a:pt x="144" y="52"/>
                </a:lnTo>
                <a:lnTo>
                  <a:pt x="144" y="51"/>
                </a:lnTo>
                <a:lnTo>
                  <a:pt x="144" y="40"/>
                </a:lnTo>
                <a:lnTo>
                  <a:pt x="144" y="38"/>
                </a:lnTo>
                <a:lnTo>
                  <a:pt x="144" y="24"/>
                </a:lnTo>
                <a:lnTo>
                  <a:pt x="144" y="12"/>
                </a:lnTo>
                <a:lnTo>
                  <a:pt x="144" y="9"/>
                </a:lnTo>
                <a:lnTo>
                  <a:pt x="145" y="0"/>
                </a:lnTo>
                <a:lnTo>
                  <a:pt x="150" y="0"/>
                </a:lnTo>
                <a:lnTo>
                  <a:pt x="156" y="0"/>
                </a:lnTo>
                <a:lnTo>
                  <a:pt x="157" y="0"/>
                </a:lnTo>
                <a:lnTo>
                  <a:pt x="164" y="0"/>
                </a:lnTo>
                <a:lnTo>
                  <a:pt x="168" y="0"/>
                </a:lnTo>
                <a:lnTo>
                  <a:pt x="169" y="0"/>
                </a:lnTo>
                <a:lnTo>
                  <a:pt x="180" y="0"/>
                </a:lnTo>
                <a:lnTo>
                  <a:pt x="182" y="0"/>
                </a:lnTo>
                <a:lnTo>
                  <a:pt x="189" y="0"/>
                </a:lnTo>
                <a:lnTo>
                  <a:pt x="190" y="0"/>
                </a:lnTo>
                <a:lnTo>
                  <a:pt x="192" y="0"/>
                </a:lnTo>
                <a:lnTo>
                  <a:pt x="205" y="0"/>
                </a:lnTo>
                <a:lnTo>
                  <a:pt x="208" y="0"/>
                </a:lnTo>
                <a:lnTo>
                  <a:pt x="216" y="0"/>
                </a:lnTo>
                <a:lnTo>
                  <a:pt x="217" y="0"/>
                </a:lnTo>
                <a:lnTo>
                  <a:pt x="219" y="0"/>
                </a:lnTo>
                <a:lnTo>
                  <a:pt x="229" y="0"/>
                </a:lnTo>
                <a:lnTo>
                  <a:pt x="233" y="0"/>
                </a:lnTo>
                <a:lnTo>
                  <a:pt x="238" y="0"/>
                </a:lnTo>
                <a:lnTo>
                  <a:pt x="241" y="0"/>
                </a:lnTo>
                <a:lnTo>
                  <a:pt x="250" y="0"/>
                </a:lnTo>
                <a:lnTo>
                  <a:pt x="255" y="0"/>
                </a:lnTo>
                <a:lnTo>
                  <a:pt x="257" y="0"/>
                </a:lnTo>
                <a:lnTo>
                  <a:pt x="262" y="0"/>
                </a:lnTo>
                <a:lnTo>
                  <a:pt x="266" y="0"/>
                </a:lnTo>
                <a:lnTo>
                  <a:pt x="269" y="0"/>
                </a:lnTo>
                <a:lnTo>
                  <a:pt x="273" y="0"/>
                </a:lnTo>
                <a:lnTo>
                  <a:pt x="278" y="0"/>
                </a:lnTo>
                <a:lnTo>
                  <a:pt x="290" y="0"/>
                </a:lnTo>
                <a:lnTo>
                  <a:pt x="299" y="0"/>
                </a:lnTo>
                <a:lnTo>
                  <a:pt x="302" y="0"/>
                </a:lnTo>
                <a:lnTo>
                  <a:pt x="307" y="0"/>
                </a:lnTo>
                <a:lnTo>
                  <a:pt x="314" y="0"/>
                </a:lnTo>
                <a:lnTo>
                  <a:pt x="315" y="0"/>
                </a:lnTo>
                <a:lnTo>
                  <a:pt x="317" y="0"/>
                </a:lnTo>
                <a:lnTo>
                  <a:pt x="318" y="0"/>
                </a:lnTo>
                <a:lnTo>
                  <a:pt x="324" y="0"/>
                </a:lnTo>
                <a:lnTo>
                  <a:pt x="328" y="0"/>
                </a:lnTo>
                <a:lnTo>
                  <a:pt x="330" y="0"/>
                </a:lnTo>
                <a:lnTo>
                  <a:pt x="334" y="0"/>
                </a:lnTo>
                <a:lnTo>
                  <a:pt x="338" y="0"/>
                </a:lnTo>
                <a:lnTo>
                  <a:pt x="351" y="0"/>
                </a:lnTo>
                <a:lnTo>
                  <a:pt x="357" y="0"/>
                </a:lnTo>
                <a:lnTo>
                  <a:pt x="362" y="0"/>
                </a:lnTo>
                <a:lnTo>
                  <a:pt x="362" y="12"/>
                </a:lnTo>
                <a:lnTo>
                  <a:pt x="362" y="18"/>
                </a:lnTo>
                <a:lnTo>
                  <a:pt x="362" y="21"/>
                </a:lnTo>
                <a:lnTo>
                  <a:pt x="362" y="24"/>
                </a:lnTo>
                <a:lnTo>
                  <a:pt x="362" y="38"/>
                </a:lnTo>
                <a:lnTo>
                  <a:pt x="362" y="51"/>
                </a:lnTo>
                <a:lnTo>
                  <a:pt x="362" y="54"/>
                </a:lnTo>
                <a:lnTo>
                  <a:pt x="362" y="74"/>
                </a:lnTo>
                <a:lnTo>
                  <a:pt x="370" y="74"/>
                </a:lnTo>
                <a:lnTo>
                  <a:pt x="372" y="74"/>
                </a:lnTo>
                <a:lnTo>
                  <a:pt x="380" y="74"/>
                </a:lnTo>
                <a:lnTo>
                  <a:pt x="387" y="74"/>
                </a:lnTo>
                <a:lnTo>
                  <a:pt x="389" y="74"/>
                </a:lnTo>
                <a:lnTo>
                  <a:pt x="398" y="74"/>
                </a:lnTo>
                <a:lnTo>
                  <a:pt x="416" y="74"/>
                </a:lnTo>
                <a:lnTo>
                  <a:pt x="418" y="74"/>
                </a:lnTo>
                <a:lnTo>
                  <a:pt x="422" y="74"/>
                </a:lnTo>
                <a:lnTo>
                  <a:pt x="424" y="74"/>
                </a:lnTo>
                <a:lnTo>
                  <a:pt x="428" y="74"/>
                </a:lnTo>
                <a:lnTo>
                  <a:pt x="434" y="74"/>
                </a:lnTo>
                <a:lnTo>
                  <a:pt x="436" y="74"/>
                </a:lnTo>
                <a:lnTo>
                  <a:pt x="438" y="74"/>
                </a:lnTo>
                <a:lnTo>
                  <a:pt x="440" y="74"/>
                </a:lnTo>
                <a:lnTo>
                  <a:pt x="446" y="74"/>
                </a:lnTo>
                <a:lnTo>
                  <a:pt x="450" y="74"/>
                </a:lnTo>
                <a:lnTo>
                  <a:pt x="455" y="74"/>
                </a:lnTo>
                <a:lnTo>
                  <a:pt x="459" y="74"/>
                </a:lnTo>
                <a:lnTo>
                  <a:pt x="461" y="74"/>
                </a:lnTo>
                <a:lnTo>
                  <a:pt x="467" y="73"/>
                </a:lnTo>
                <a:lnTo>
                  <a:pt x="468" y="73"/>
                </a:lnTo>
                <a:lnTo>
                  <a:pt x="471" y="73"/>
                </a:lnTo>
                <a:lnTo>
                  <a:pt x="482" y="73"/>
                </a:lnTo>
                <a:lnTo>
                  <a:pt x="489" y="73"/>
                </a:lnTo>
                <a:lnTo>
                  <a:pt x="492" y="73"/>
                </a:lnTo>
                <a:lnTo>
                  <a:pt x="493" y="73"/>
                </a:lnTo>
                <a:lnTo>
                  <a:pt x="497" y="73"/>
                </a:lnTo>
                <a:lnTo>
                  <a:pt x="497" y="78"/>
                </a:lnTo>
                <a:lnTo>
                  <a:pt x="495" y="95"/>
                </a:lnTo>
                <a:lnTo>
                  <a:pt x="495" y="108"/>
                </a:lnTo>
                <a:lnTo>
                  <a:pt x="495" y="115"/>
                </a:lnTo>
                <a:lnTo>
                  <a:pt x="495" y="123"/>
                </a:lnTo>
                <a:lnTo>
                  <a:pt x="495" y="124"/>
                </a:lnTo>
                <a:lnTo>
                  <a:pt x="495" y="130"/>
                </a:lnTo>
                <a:lnTo>
                  <a:pt x="495" y="135"/>
                </a:lnTo>
                <a:lnTo>
                  <a:pt x="495" y="136"/>
                </a:lnTo>
                <a:lnTo>
                  <a:pt x="495" y="145"/>
                </a:lnTo>
                <a:lnTo>
                  <a:pt x="495" y="150"/>
                </a:lnTo>
                <a:lnTo>
                  <a:pt x="495" y="154"/>
                </a:lnTo>
                <a:lnTo>
                  <a:pt x="495" y="161"/>
                </a:lnTo>
                <a:lnTo>
                  <a:pt x="495" y="170"/>
                </a:lnTo>
                <a:lnTo>
                  <a:pt x="495" y="179"/>
                </a:lnTo>
                <a:lnTo>
                  <a:pt x="495" y="182"/>
                </a:lnTo>
                <a:lnTo>
                  <a:pt x="495" y="188"/>
                </a:lnTo>
                <a:lnTo>
                  <a:pt x="495" y="209"/>
                </a:lnTo>
                <a:lnTo>
                  <a:pt x="495" y="214"/>
                </a:lnTo>
                <a:lnTo>
                  <a:pt x="497" y="222"/>
                </a:lnTo>
                <a:lnTo>
                  <a:pt x="497" y="224"/>
                </a:lnTo>
                <a:lnTo>
                  <a:pt x="497" y="229"/>
                </a:lnTo>
                <a:lnTo>
                  <a:pt x="497" y="233"/>
                </a:lnTo>
                <a:lnTo>
                  <a:pt x="497" y="237"/>
                </a:lnTo>
                <a:lnTo>
                  <a:pt x="497" y="243"/>
                </a:lnTo>
                <a:lnTo>
                  <a:pt x="497" y="246"/>
                </a:lnTo>
                <a:lnTo>
                  <a:pt x="497" y="248"/>
                </a:lnTo>
                <a:lnTo>
                  <a:pt x="497" y="250"/>
                </a:lnTo>
                <a:lnTo>
                  <a:pt x="497" y="261"/>
                </a:lnTo>
                <a:lnTo>
                  <a:pt x="489" y="261"/>
                </a:lnTo>
                <a:lnTo>
                  <a:pt x="488" y="261"/>
                </a:lnTo>
                <a:lnTo>
                  <a:pt x="482" y="261"/>
                </a:lnTo>
                <a:lnTo>
                  <a:pt x="480" y="261"/>
                </a:lnTo>
                <a:lnTo>
                  <a:pt x="477" y="261"/>
                </a:lnTo>
                <a:lnTo>
                  <a:pt x="475" y="261"/>
                </a:lnTo>
                <a:lnTo>
                  <a:pt x="471" y="261"/>
                </a:lnTo>
                <a:lnTo>
                  <a:pt x="462" y="261"/>
                </a:lnTo>
                <a:lnTo>
                  <a:pt x="459" y="261"/>
                </a:lnTo>
                <a:lnTo>
                  <a:pt x="455" y="261"/>
                </a:lnTo>
                <a:lnTo>
                  <a:pt x="453" y="261"/>
                </a:lnTo>
                <a:lnTo>
                  <a:pt x="449" y="261"/>
                </a:lnTo>
                <a:lnTo>
                  <a:pt x="446" y="261"/>
                </a:lnTo>
                <a:lnTo>
                  <a:pt x="444" y="261"/>
                </a:lnTo>
                <a:lnTo>
                  <a:pt x="440" y="261"/>
                </a:lnTo>
                <a:lnTo>
                  <a:pt x="433" y="261"/>
                </a:lnTo>
                <a:lnTo>
                  <a:pt x="422" y="261"/>
                </a:lnTo>
                <a:lnTo>
                  <a:pt x="417" y="261"/>
                </a:lnTo>
                <a:lnTo>
                  <a:pt x="410" y="261"/>
                </a:lnTo>
                <a:lnTo>
                  <a:pt x="404" y="261"/>
                </a:lnTo>
                <a:lnTo>
                  <a:pt x="403" y="261"/>
                </a:lnTo>
                <a:lnTo>
                  <a:pt x="401" y="261"/>
                </a:lnTo>
                <a:lnTo>
                  <a:pt x="396" y="261"/>
                </a:lnTo>
                <a:lnTo>
                  <a:pt x="395" y="261"/>
                </a:lnTo>
                <a:lnTo>
                  <a:pt x="391" y="261"/>
                </a:lnTo>
                <a:lnTo>
                  <a:pt x="385" y="261"/>
                </a:lnTo>
                <a:lnTo>
                  <a:pt x="384" y="261"/>
                </a:lnTo>
                <a:lnTo>
                  <a:pt x="380" y="261"/>
                </a:lnTo>
                <a:lnTo>
                  <a:pt x="373" y="261"/>
                </a:lnTo>
                <a:lnTo>
                  <a:pt x="367" y="261"/>
                </a:lnTo>
                <a:lnTo>
                  <a:pt x="361" y="261"/>
                </a:lnTo>
                <a:lnTo>
                  <a:pt x="354" y="261"/>
                </a:lnTo>
                <a:lnTo>
                  <a:pt x="348" y="261"/>
                </a:lnTo>
                <a:lnTo>
                  <a:pt x="343" y="261"/>
                </a:lnTo>
                <a:lnTo>
                  <a:pt x="339" y="261"/>
                </a:lnTo>
                <a:lnTo>
                  <a:pt x="337" y="261"/>
                </a:lnTo>
                <a:lnTo>
                  <a:pt x="325" y="261"/>
                </a:lnTo>
                <a:lnTo>
                  <a:pt x="322" y="261"/>
                </a:lnTo>
                <a:lnTo>
                  <a:pt x="313" y="261"/>
                </a:lnTo>
                <a:lnTo>
                  <a:pt x="311" y="261"/>
                </a:lnTo>
                <a:lnTo>
                  <a:pt x="304" y="261"/>
                </a:lnTo>
                <a:lnTo>
                  <a:pt x="301" y="261"/>
                </a:lnTo>
                <a:lnTo>
                  <a:pt x="289" y="261"/>
                </a:lnTo>
                <a:lnTo>
                  <a:pt x="279" y="261"/>
                </a:lnTo>
                <a:lnTo>
                  <a:pt x="277" y="261"/>
                </a:lnTo>
                <a:lnTo>
                  <a:pt x="264" y="261"/>
                </a:lnTo>
                <a:lnTo>
                  <a:pt x="261" y="261"/>
                </a:lnTo>
                <a:lnTo>
                  <a:pt x="257" y="261"/>
                </a:lnTo>
                <a:lnTo>
                  <a:pt x="252" y="261"/>
                </a:lnTo>
                <a:lnTo>
                  <a:pt x="246" y="261"/>
                </a:lnTo>
                <a:lnTo>
                  <a:pt x="240" y="261"/>
                </a:lnTo>
                <a:lnTo>
                  <a:pt x="233" y="261"/>
                </a:lnTo>
                <a:lnTo>
                  <a:pt x="228" y="261"/>
                </a:lnTo>
                <a:lnTo>
                  <a:pt x="226" y="261"/>
                </a:lnTo>
                <a:lnTo>
                  <a:pt x="217" y="261"/>
                </a:lnTo>
                <a:lnTo>
                  <a:pt x="213" y="261"/>
                </a:lnTo>
                <a:lnTo>
                  <a:pt x="211" y="261"/>
                </a:lnTo>
                <a:lnTo>
                  <a:pt x="204" y="261"/>
                </a:lnTo>
                <a:lnTo>
                  <a:pt x="192" y="261"/>
                </a:lnTo>
                <a:lnTo>
                  <a:pt x="188" y="261"/>
                </a:lnTo>
                <a:lnTo>
                  <a:pt x="183" y="261"/>
                </a:lnTo>
                <a:lnTo>
                  <a:pt x="180" y="261"/>
                </a:lnTo>
                <a:lnTo>
                  <a:pt x="169" y="261"/>
                </a:lnTo>
                <a:lnTo>
                  <a:pt x="162" y="261"/>
                </a:lnTo>
                <a:lnTo>
                  <a:pt x="158" y="261"/>
                </a:lnTo>
                <a:lnTo>
                  <a:pt x="156" y="261"/>
                </a:lnTo>
                <a:lnTo>
                  <a:pt x="153" y="261"/>
                </a:lnTo>
                <a:lnTo>
                  <a:pt x="146" y="261"/>
                </a:lnTo>
                <a:lnTo>
                  <a:pt x="144" y="255"/>
                </a:lnTo>
                <a:lnTo>
                  <a:pt x="144" y="253"/>
                </a:lnTo>
                <a:lnTo>
                  <a:pt x="144" y="247"/>
                </a:lnTo>
                <a:lnTo>
                  <a:pt x="139" y="254"/>
                </a:lnTo>
                <a:lnTo>
                  <a:pt x="129" y="258"/>
                </a:lnTo>
                <a:lnTo>
                  <a:pt x="98" y="256"/>
                </a:lnTo>
                <a:lnTo>
                  <a:pt x="83" y="239"/>
                </a:lnTo>
                <a:lnTo>
                  <a:pt x="72" y="233"/>
                </a:lnTo>
                <a:lnTo>
                  <a:pt x="63" y="233"/>
                </a:lnTo>
                <a:lnTo>
                  <a:pt x="50" y="233"/>
                </a:lnTo>
                <a:lnTo>
                  <a:pt x="46" y="228"/>
                </a:lnTo>
                <a:lnTo>
                  <a:pt x="46" y="224"/>
                </a:lnTo>
                <a:lnTo>
                  <a:pt x="35" y="203"/>
                </a:lnTo>
                <a:lnTo>
                  <a:pt x="31" y="201"/>
                </a:lnTo>
                <a:lnTo>
                  <a:pt x="28" y="200"/>
                </a:lnTo>
                <a:lnTo>
                  <a:pt x="27" y="200"/>
                </a:lnTo>
                <a:lnTo>
                  <a:pt x="25" y="200"/>
                </a:lnTo>
                <a:lnTo>
                  <a:pt x="24" y="200"/>
                </a:lnTo>
                <a:lnTo>
                  <a:pt x="20" y="201"/>
                </a:lnTo>
                <a:lnTo>
                  <a:pt x="18" y="203"/>
                </a:lnTo>
                <a:lnTo>
                  <a:pt x="16" y="203"/>
                </a:lnTo>
                <a:lnTo>
                  <a:pt x="15" y="204"/>
                </a:lnTo>
                <a:lnTo>
                  <a:pt x="12" y="211"/>
                </a:lnTo>
                <a:lnTo>
                  <a:pt x="9" y="215"/>
                </a:lnTo>
                <a:lnTo>
                  <a:pt x="0" y="223"/>
                </a:lnTo>
                <a:lnTo>
                  <a:pt x="0" y="220"/>
                </a:lnTo>
                <a:lnTo>
                  <a:pt x="0" y="217"/>
                </a:lnTo>
                <a:lnTo>
                  <a:pt x="0" y="214"/>
                </a:lnTo>
                <a:lnTo>
                  <a:pt x="0" y="211"/>
                </a:lnTo>
                <a:lnTo>
                  <a:pt x="0" y="204"/>
                </a:lnTo>
                <a:lnTo>
                  <a:pt x="0" y="199"/>
                </a:lnTo>
                <a:lnTo>
                  <a:pt x="0" y="197"/>
                </a:lnTo>
                <a:lnTo>
                  <a:pt x="0" y="186"/>
                </a:lnTo>
                <a:lnTo>
                  <a:pt x="0" y="183"/>
                </a:lnTo>
                <a:lnTo>
                  <a:pt x="0" y="173"/>
                </a:lnTo>
                <a:lnTo>
                  <a:pt x="0" y="162"/>
                </a:lnTo>
                <a:lnTo>
                  <a:pt x="0" y="150"/>
                </a:lnTo>
                <a:lnTo>
                  <a:pt x="0" y="149"/>
                </a:lnTo>
                <a:lnTo>
                  <a:pt x="0" y="146"/>
                </a:lnTo>
                <a:lnTo>
                  <a:pt x="0" y="137"/>
                </a:lnTo>
                <a:lnTo>
                  <a:pt x="0" y="124"/>
                </a:lnTo>
                <a:lnTo>
                  <a:pt x="0" y="111"/>
                </a:lnTo>
                <a:lnTo>
                  <a:pt x="0" y="99"/>
                </a:lnTo>
                <a:lnTo>
                  <a:pt x="0" y="91"/>
                </a:lnTo>
                <a:lnTo>
                  <a:pt x="0" y="87"/>
                </a:lnTo>
                <a:lnTo>
                  <a:pt x="0" y="83"/>
                </a:lnTo>
                <a:lnTo>
                  <a:pt x="0" y="74"/>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14" name="Freeform 218" descr="10%"/>
          <p:cNvSpPr>
            <a:spLocks/>
          </p:cNvSpPr>
          <p:nvPr/>
        </p:nvSpPr>
        <p:spPr bwMode="auto">
          <a:xfrm>
            <a:off x="6500814" y="2459038"/>
            <a:ext cx="528637" cy="527050"/>
          </a:xfrm>
          <a:custGeom>
            <a:avLst/>
            <a:gdLst>
              <a:gd name="T0" fmla="*/ 2147483646 w 366"/>
              <a:gd name="T1" fmla="*/ 0 h 377"/>
              <a:gd name="T2" fmla="*/ 2147483646 w 366"/>
              <a:gd name="T3" fmla="*/ 0 h 377"/>
              <a:gd name="T4" fmla="*/ 2147483646 w 366"/>
              <a:gd name="T5" fmla="*/ 0 h 377"/>
              <a:gd name="T6" fmla="*/ 2147483646 w 366"/>
              <a:gd name="T7" fmla="*/ 0 h 377"/>
              <a:gd name="T8" fmla="*/ 2147483646 w 366"/>
              <a:gd name="T9" fmla="*/ 0 h 377"/>
              <a:gd name="T10" fmla="*/ 2147483646 w 366"/>
              <a:gd name="T11" fmla="*/ 0 h 377"/>
              <a:gd name="T12" fmla="*/ 2147483646 w 366"/>
              <a:gd name="T13" fmla="*/ 0 h 377"/>
              <a:gd name="T14" fmla="*/ 2147483646 w 366"/>
              <a:gd name="T15" fmla="*/ 0 h 377"/>
              <a:gd name="T16" fmla="*/ 2147483646 w 366"/>
              <a:gd name="T17" fmla="*/ 0 h 377"/>
              <a:gd name="T18" fmla="*/ 2147483646 w 366"/>
              <a:gd name="T19" fmla="*/ 0 h 377"/>
              <a:gd name="T20" fmla="*/ 2147483646 w 366"/>
              <a:gd name="T21" fmla="*/ 0 h 377"/>
              <a:gd name="T22" fmla="*/ 2147483646 w 366"/>
              <a:gd name="T23" fmla="*/ 0 h 377"/>
              <a:gd name="T24" fmla="*/ 2147483646 w 366"/>
              <a:gd name="T25" fmla="*/ 0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0 w 366"/>
              <a:gd name="T95" fmla="*/ 2147483646 h 377"/>
              <a:gd name="T96" fmla="*/ 0 w 366"/>
              <a:gd name="T97" fmla="*/ 2147483646 h 377"/>
              <a:gd name="T98" fmla="*/ 0 w 366"/>
              <a:gd name="T99" fmla="*/ 2147483646 h 377"/>
              <a:gd name="T100" fmla="*/ 0 w 366"/>
              <a:gd name="T101" fmla="*/ 2147483646 h 377"/>
              <a:gd name="T102" fmla="*/ 0 w 366"/>
              <a:gd name="T103" fmla="*/ 2147483646 h 377"/>
              <a:gd name="T104" fmla="*/ 0 w 366"/>
              <a:gd name="T105" fmla="*/ 2147483646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377"/>
              <a:gd name="T161" fmla="*/ 366 w 366"/>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377">
                <a:moveTo>
                  <a:pt x="0" y="0"/>
                </a:moveTo>
                <a:lnTo>
                  <a:pt x="5" y="0"/>
                </a:lnTo>
                <a:lnTo>
                  <a:pt x="7" y="0"/>
                </a:lnTo>
                <a:lnTo>
                  <a:pt x="15" y="0"/>
                </a:lnTo>
                <a:lnTo>
                  <a:pt x="27" y="0"/>
                </a:lnTo>
                <a:lnTo>
                  <a:pt x="29" y="0"/>
                </a:lnTo>
                <a:lnTo>
                  <a:pt x="35" y="0"/>
                </a:lnTo>
                <a:lnTo>
                  <a:pt x="40" y="0"/>
                </a:lnTo>
                <a:lnTo>
                  <a:pt x="46" y="0"/>
                </a:lnTo>
                <a:lnTo>
                  <a:pt x="47" y="0"/>
                </a:lnTo>
                <a:lnTo>
                  <a:pt x="60" y="0"/>
                </a:lnTo>
                <a:lnTo>
                  <a:pt x="72" y="0"/>
                </a:lnTo>
                <a:lnTo>
                  <a:pt x="77" y="0"/>
                </a:lnTo>
                <a:lnTo>
                  <a:pt x="84" y="0"/>
                </a:lnTo>
                <a:lnTo>
                  <a:pt x="95" y="0"/>
                </a:lnTo>
                <a:lnTo>
                  <a:pt x="108" y="0"/>
                </a:lnTo>
                <a:lnTo>
                  <a:pt x="119" y="0"/>
                </a:lnTo>
                <a:lnTo>
                  <a:pt x="120" y="0"/>
                </a:lnTo>
                <a:lnTo>
                  <a:pt x="124" y="0"/>
                </a:lnTo>
                <a:lnTo>
                  <a:pt x="132" y="0"/>
                </a:lnTo>
                <a:lnTo>
                  <a:pt x="140" y="0"/>
                </a:lnTo>
                <a:lnTo>
                  <a:pt x="145" y="0"/>
                </a:lnTo>
                <a:lnTo>
                  <a:pt x="157" y="0"/>
                </a:lnTo>
                <a:lnTo>
                  <a:pt x="167" y="0"/>
                </a:lnTo>
                <a:lnTo>
                  <a:pt x="170" y="0"/>
                </a:lnTo>
                <a:lnTo>
                  <a:pt x="173" y="0"/>
                </a:lnTo>
                <a:lnTo>
                  <a:pt x="175" y="0"/>
                </a:lnTo>
                <a:lnTo>
                  <a:pt x="177" y="0"/>
                </a:lnTo>
                <a:lnTo>
                  <a:pt x="180" y="0"/>
                </a:lnTo>
                <a:lnTo>
                  <a:pt x="185" y="0"/>
                </a:lnTo>
                <a:lnTo>
                  <a:pt x="188" y="0"/>
                </a:lnTo>
                <a:lnTo>
                  <a:pt x="191" y="0"/>
                </a:lnTo>
                <a:lnTo>
                  <a:pt x="196" y="0"/>
                </a:lnTo>
                <a:lnTo>
                  <a:pt x="206" y="0"/>
                </a:lnTo>
                <a:lnTo>
                  <a:pt x="207" y="0"/>
                </a:lnTo>
                <a:lnTo>
                  <a:pt x="210" y="0"/>
                </a:lnTo>
                <a:lnTo>
                  <a:pt x="216" y="0"/>
                </a:lnTo>
                <a:lnTo>
                  <a:pt x="218" y="0"/>
                </a:lnTo>
                <a:lnTo>
                  <a:pt x="220" y="0"/>
                </a:lnTo>
                <a:lnTo>
                  <a:pt x="223" y="0"/>
                </a:lnTo>
                <a:lnTo>
                  <a:pt x="230" y="0"/>
                </a:lnTo>
                <a:lnTo>
                  <a:pt x="239" y="0"/>
                </a:lnTo>
                <a:lnTo>
                  <a:pt x="241" y="0"/>
                </a:lnTo>
                <a:lnTo>
                  <a:pt x="254" y="0"/>
                </a:lnTo>
                <a:lnTo>
                  <a:pt x="259" y="0"/>
                </a:lnTo>
                <a:lnTo>
                  <a:pt x="266" y="0"/>
                </a:lnTo>
                <a:lnTo>
                  <a:pt x="277" y="0"/>
                </a:lnTo>
                <a:lnTo>
                  <a:pt x="278" y="0"/>
                </a:lnTo>
                <a:lnTo>
                  <a:pt x="283" y="0"/>
                </a:lnTo>
                <a:lnTo>
                  <a:pt x="285" y="0"/>
                </a:lnTo>
                <a:lnTo>
                  <a:pt x="291" y="0"/>
                </a:lnTo>
                <a:lnTo>
                  <a:pt x="302" y="0"/>
                </a:lnTo>
                <a:lnTo>
                  <a:pt x="304" y="0"/>
                </a:lnTo>
                <a:lnTo>
                  <a:pt x="312" y="0"/>
                </a:lnTo>
                <a:lnTo>
                  <a:pt x="314" y="0"/>
                </a:lnTo>
                <a:lnTo>
                  <a:pt x="324" y="0"/>
                </a:lnTo>
                <a:lnTo>
                  <a:pt x="328" y="0"/>
                </a:lnTo>
                <a:lnTo>
                  <a:pt x="333" y="0"/>
                </a:lnTo>
                <a:lnTo>
                  <a:pt x="334" y="0"/>
                </a:lnTo>
                <a:lnTo>
                  <a:pt x="338" y="0"/>
                </a:lnTo>
                <a:lnTo>
                  <a:pt x="340" y="0"/>
                </a:lnTo>
                <a:lnTo>
                  <a:pt x="342" y="0"/>
                </a:lnTo>
                <a:lnTo>
                  <a:pt x="351" y="0"/>
                </a:lnTo>
                <a:lnTo>
                  <a:pt x="357" y="0"/>
                </a:lnTo>
                <a:lnTo>
                  <a:pt x="363" y="0"/>
                </a:lnTo>
                <a:lnTo>
                  <a:pt x="363" y="3"/>
                </a:lnTo>
                <a:lnTo>
                  <a:pt x="363" y="9"/>
                </a:lnTo>
                <a:lnTo>
                  <a:pt x="363" y="14"/>
                </a:lnTo>
                <a:lnTo>
                  <a:pt x="363" y="17"/>
                </a:lnTo>
                <a:lnTo>
                  <a:pt x="363" y="24"/>
                </a:lnTo>
                <a:lnTo>
                  <a:pt x="363" y="29"/>
                </a:lnTo>
                <a:lnTo>
                  <a:pt x="363" y="32"/>
                </a:lnTo>
                <a:lnTo>
                  <a:pt x="363" y="40"/>
                </a:lnTo>
                <a:lnTo>
                  <a:pt x="363" y="47"/>
                </a:lnTo>
                <a:lnTo>
                  <a:pt x="363" y="49"/>
                </a:lnTo>
                <a:lnTo>
                  <a:pt x="363" y="53"/>
                </a:lnTo>
                <a:lnTo>
                  <a:pt x="363" y="56"/>
                </a:lnTo>
                <a:lnTo>
                  <a:pt x="363" y="65"/>
                </a:lnTo>
                <a:lnTo>
                  <a:pt x="363" y="69"/>
                </a:lnTo>
                <a:lnTo>
                  <a:pt x="363" y="73"/>
                </a:lnTo>
                <a:lnTo>
                  <a:pt x="363" y="78"/>
                </a:lnTo>
                <a:lnTo>
                  <a:pt x="363" y="84"/>
                </a:lnTo>
                <a:lnTo>
                  <a:pt x="363" y="90"/>
                </a:lnTo>
                <a:lnTo>
                  <a:pt x="363" y="99"/>
                </a:lnTo>
                <a:lnTo>
                  <a:pt x="363" y="103"/>
                </a:lnTo>
                <a:lnTo>
                  <a:pt x="363" y="112"/>
                </a:lnTo>
                <a:lnTo>
                  <a:pt x="363" y="115"/>
                </a:lnTo>
                <a:lnTo>
                  <a:pt x="363" y="118"/>
                </a:lnTo>
                <a:lnTo>
                  <a:pt x="363" y="121"/>
                </a:lnTo>
                <a:lnTo>
                  <a:pt x="363" y="126"/>
                </a:lnTo>
                <a:lnTo>
                  <a:pt x="363" y="128"/>
                </a:lnTo>
                <a:lnTo>
                  <a:pt x="363" y="131"/>
                </a:lnTo>
                <a:lnTo>
                  <a:pt x="363" y="140"/>
                </a:lnTo>
                <a:lnTo>
                  <a:pt x="363" y="145"/>
                </a:lnTo>
                <a:lnTo>
                  <a:pt x="363" y="147"/>
                </a:lnTo>
                <a:lnTo>
                  <a:pt x="363" y="153"/>
                </a:lnTo>
                <a:lnTo>
                  <a:pt x="363" y="159"/>
                </a:lnTo>
                <a:lnTo>
                  <a:pt x="363" y="162"/>
                </a:lnTo>
                <a:lnTo>
                  <a:pt x="363" y="166"/>
                </a:lnTo>
                <a:lnTo>
                  <a:pt x="363" y="178"/>
                </a:lnTo>
                <a:lnTo>
                  <a:pt x="363" y="185"/>
                </a:lnTo>
                <a:lnTo>
                  <a:pt x="363" y="190"/>
                </a:lnTo>
                <a:lnTo>
                  <a:pt x="363" y="195"/>
                </a:lnTo>
                <a:lnTo>
                  <a:pt x="363" y="198"/>
                </a:lnTo>
                <a:lnTo>
                  <a:pt x="363" y="203"/>
                </a:lnTo>
                <a:lnTo>
                  <a:pt x="363" y="209"/>
                </a:lnTo>
                <a:lnTo>
                  <a:pt x="363" y="215"/>
                </a:lnTo>
                <a:lnTo>
                  <a:pt x="363" y="220"/>
                </a:lnTo>
                <a:lnTo>
                  <a:pt x="363" y="222"/>
                </a:lnTo>
                <a:lnTo>
                  <a:pt x="363" y="227"/>
                </a:lnTo>
                <a:lnTo>
                  <a:pt x="365" y="237"/>
                </a:lnTo>
                <a:lnTo>
                  <a:pt x="365" y="239"/>
                </a:lnTo>
                <a:lnTo>
                  <a:pt x="365" y="251"/>
                </a:lnTo>
                <a:lnTo>
                  <a:pt x="365" y="253"/>
                </a:lnTo>
                <a:lnTo>
                  <a:pt x="365" y="257"/>
                </a:lnTo>
                <a:lnTo>
                  <a:pt x="365" y="264"/>
                </a:lnTo>
                <a:lnTo>
                  <a:pt x="365" y="266"/>
                </a:lnTo>
                <a:lnTo>
                  <a:pt x="365" y="269"/>
                </a:lnTo>
                <a:lnTo>
                  <a:pt x="365" y="276"/>
                </a:lnTo>
                <a:lnTo>
                  <a:pt x="365" y="282"/>
                </a:lnTo>
                <a:lnTo>
                  <a:pt x="365" y="285"/>
                </a:lnTo>
                <a:lnTo>
                  <a:pt x="365" y="286"/>
                </a:lnTo>
                <a:lnTo>
                  <a:pt x="365" y="293"/>
                </a:lnTo>
                <a:lnTo>
                  <a:pt x="365" y="301"/>
                </a:lnTo>
                <a:lnTo>
                  <a:pt x="365" y="304"/>
                </a:lnTo>
                <a:lnTo>
                  <a:pt x="365" y="307"/>
                </a:lnTo>
                <a:lnTo>
                  <a:pt x="365" y="310"/>
                </a:lnTo>
                <a:lnTo>
                  <a:pt x="365" y="312"/>
                </a:lnTo>
                <a:lnTo>
                  <a:pt x="365" y="313"/>
                </a:lnTo>
                <a:lnTo>
                  <a:pt x="365" y="315"/>
                </a:lnTo>
                <a:lnTo>
                  <a:pt x="365" y="316"/>
                </a:lnTo>
                <a:lnTo>
                  <a:pt x="365" y="324"/>
                </a:lnTo>
                <a:lnTo>
                  <a:pt x="365" y="330"/>
                </a:lnTo>
                <a:lnTo>
                  <a:pt x="365" y="331"/>
                </a:lnTo>
                <a:lnTo>
                  <a:pt x="365" y="333"/>
                </a:lnTo>
                <a:lnTo>
                  <a:pt x="365" y="336"/>
                </a:lnTo>
                <a:lnTo>
                  <a:pt x="365" y="340"/>
                </a:lnTo>
                <a:lnTo>
                  <a:pt x="365" y="343"/>
                </a:lnTo>
                <a:lnTo>
                  <a:pt x="365" y="346"/>
                </a:lnTo>
                <a:lnTo>
                  <a:pt x="365" y="349"/>
                </a:lnTo>
                <a:lnTo>
                  <a:pt x="365" y="355"/>
                </a:lnTo>
                <a:lnTo>
                  <a:pt x="365" y="358"/>
                </a:lnTo>
                <a:lnTo>
                  <a:pt x="365" y="361"/>
                </a:lnTo>
                <a:lnTo>
                  <a:pt x="365" y="363"/>
                </a:lnTo>
                <a:lnTo>
                  <a:pt x="365" y="366"/>
                </a:lnTo>
                <a:lnTo>
                  <a:pt x="365" y="373"/>
                </a:lnTo>
                <a:lnTo>
                  <a:pt x="356" y="376"/>
                </a:lnTo>
                <a:lnTo>
                  <a:pt x="352" y="376"/>
                </a:lnTo>
                <a:lnTo>
                  <a:pt x="349" y="376"/>
                </a:lnTo>
                <a:lnTo>
                  <a:pt x="348" y="376"/>
                </a:lnTo>
                <a:lnTo>
                  <a:pt x="340" y="376"/>
                </a:lnTo>
                <a:lnTo>
                  <a:pt x="335" y="376"/>
                </a:lnTo>
                <a:lnTo>
                  <a:pt x="333" y="376"/>
                </a:lnTo>
                <a:lnTo>
                  <a:pt x="327" y="376"/>
                </a:lnTo>
                <a:lnTo>
                  <a:pt x="316" y="376"/>
                </a:lnTo>
                <a:lnTo>
                  <a:pt x="312" y="376"/>
                </a:lnTo>
                <a:lnTo>
                  <a:pt x="310" y="376"/>
                </a:lnTo>
                <a:lnTo>
                  <a:pt x="304" y="376"/>
                </a:lnTo>
                <a:lnTo>
                  <a:pt x="297" y="376"/>
                </a:lnTo>
                <a:lnTo>
                  <a:pt x="294" y="376"/>
                </a:lnTo>
                <a:lnTo>
                  <a:pt x="292" y="376"/>
                </a:lnTo>
                <a:lnTo>
                  <a:pt x="285" y="376"/>
                </a:lnTo>
                <a:lnTo>
                  <a:pt x="280" y="376"/>
                </a:lnTo>
                <a:lnTo>
                  <a:pt x="273" y="376"/>
                </a:lnTo>
                <a:lnTo>
                  <a:pt x="267" y="376"/>
                </a:lnTo>
                <a:lnTo>
                  <a:pt x="265" y="376"/>
                </a:lnTo>
                <a:lnTo>
                  <a:pt x="262" y="376"/>
                </a:lnTo>
                <a:lnTo>
                  <a:pt x="255" y="376"/>
                </a:lnTo>
                <a:lnTo>
                  <a:pt x="244" y="376"/>
                </a:lnTo>
                <a:lnTo>
                  <a:pt x="231" y="376"/>
                </a:lnTo>
                <a:lnTo>
                  <a:pt x="227" y="376"/>
                </a:lnTo>
                <a:lnTo>
                  <a:pt x="222" y="376"/>
                </a:lnTo>
                <a:lnTo>
                  <a:pt x="219" y="376"/>
                </a:lnTo>
                <a:lnTo>
                  <a:pt x="207" y="376"/>
                </a:lnTo>
                <a:lnTo>
                  <a:pt x="202" y="376"/>
                </a:lnTo>
                <a:lnTo>
                  <a:pt x="195" y="376"/>
                </a:lnTo>
                <a:lnTo>
                  <a:pt x="189" y="376"/>
                </a:lnTo>
                <a:lnTo>
                  <a:pt x="183" y="376"/>
                </a:lnTo>
                <a:lnTo>
                  <a:pt x="172" y="376"/>
                </a:lnTo>
                <a:lnTo>
                  <a:pt x="166" y="376"/>
                </a:lnTo>
                <a:lnTo>
                  <a:pt x="164" y="376"/>
                </a:lnTo>
                <a:lnTo>
                  <a:pt x="162" y="376"/>
                </a:lnTo>
                <a:lnTo>
                  <a:pt x="160" y="376"/>
                </a:lnTo>
                <a:lnTo>
                  <a:pt x="158" y="376"/>
                </a:lnTo>
                <a:lnTo>
                  <a:pt x="157" y="376"/>
                </a:lnTo>
                <a:lnTo>
                  <a:pt x="152" y="376"/>
                </a:lnTo>
                <a:lnTo>
                  <a:pt x="146" y="376"/>
                </a:lnTo>
                <a:lnTo>
                  <a:pt x="143" y="376"/>
                </a:lnTo>
                <a:lnTo>
                  <a:pt x="140" y="376"/>
                </a:lnTo>
                <a:lnTo>
                  <a:pt x="134" y="376"/>
                </a:lnTo>
                <a:lnTo>
                  <a:pt x="125" y="376"/>
                </a:lnTo>
                <a:lnTo>
                  <a:pt x="122" y="376"/>
                </a:lnTo>
                <a:lnTo>
                  <a:pt x="117" y="376"/>
                </a:lnTo>
                <a:lnTo>
                  <a:pt x="110" y="376"/>
                </a:lnTo>
                <a:lnTo>
                  <a:pt x="99" y="376"/>
                </a:lnTo>
                <a:lnTo>
                  <a:pt x="86" y="376"/>
                </a:lnTo>
                <a:lnTo>
                  <a:pt x="74" y="376"/>
                </a:lnTo>
                <a:lnTo>
                  <a:pt x="66" y="376"/>
                </a:lnTo>
                <a:lnTo>
                  <a:pt x="63" y="376"/>
                </a:lnTo>
                <a:lnTo>
                  <a:pt x="62" y="376"/>
                </a:lnTo>
                <a:lnTo>
                  <a:pt x="56" y="376"/>
                </a:lnTo>
                <a:lnTo>
                  <a:pt x="51" y="376"/>
                </a:lnTo>
                <a:lnTo>
                  <a:pt x="46" y="376"/>
                </a:lnTo>
                <a:lnTo>
                  <a:pt x="40" y="376"/>
                </a:lnTo>
                <a:lnTo>
                  <a:pt x="37" y="376"/>
                </a:lnTo>
                <a:lnTo>
                  <a:pt x="36" y="376"/>
                </a:lnTo>
                <a:lnTo>
                  <a:pt x="34" y="376"/>
                </a:lnTo>
                <a:lnTo>
                  <a:pt x="31" y="376"/>
                </a:lnTo>
                <a:lnTo>
                  <a:pt x="26" y="376"/>
                </a:lnTo>
                <a:lnTo>
                  <a:pt x="20" y="376"/>
                </a:lnTo>
                <a:lnTo>
                  <a:pt x="9" y="376"/>
                </a:lnTo>
                <a:lnTo>
                  <a:pt x="7" y="376"/>
                </a:lnTo>
                <a:lnTo>
                  <a:pt x="2" y="376"/>
                </a:lnTo>
                <a:lnTo>
                  <a:pt x="2" y="371"/>
                </a:lnTo>
                <a:lnTo>
                  <a:pt x="2" y="369"/>
                </a:lnTo>
                <a:lnTo>
                  <a:pt x="2" y="365"/>
                </a:lnTo>
                <a:lnTo>
                  <a:pt x="2" y="355"/>
                </a:lnTo>
                <a:lnTo>
                  <a:pt x="2" y="343"/>
                </a:lnTo>
                <a:lnTo>
                  <a:pt x="2" y="339"/>
                </a:lnTo>
                <a:lnTo>
                  <a:pt x="2" y="327"/>
                </a:lnTo>
                <a:lnTo>
                  <a:pt x="2" y="324"/>
                </a:lnTo>
                <a:lnTo>
                  <a:pt x="2" y="314"/>
                </a:lnTo>
                <a:lnTo>
                  <a:pt x="2" y="307"/>
                </a:lnTo>
                <a:lnTo>
                  <a:pt x="2" y="302"/>
                </a:lnTo>
                <a:lnTo>
                  <a:pt x="2" y="291"/>
                </a:lnTo>
                <a:lnTo>
                  <a:pt x="2" y="288"/>
                </a:lnTo>
                <a:lnTo>
                  <a:pt x="2" y="282"/>
                </a:lnTo>
                <a:lnTo>
                  <a:pt x="2" y="277"/>
                </a:lnTo>
                <a:lnTo>
                  <a:pt x="2" y="270"/>
                </a:lnTo>
                <a:lnTo>
                  <a:pt x="2" y="264"/>
                </a:lnTo>
                <a:lnTo>
                  <a:pt x="2" y="260"/>
                </a:lnTo>
                <a:lnTo>
                  <a:pt x="2" y="254"/>
                </a:lnTo>
                <a:lnTo>
                  <a:pt x="2" y="251"/>
                </a:lnTo>
                <a:lnTo>
                  <a:pt x="2" y="239"/>
                </a:lnTo>
                <a:lnTo>
                  <a:pt x="2" y="227"/>
                </a:lnTo>
                <a:lnTo>
                  <a:pt x="0" y="227"/>
                </a:lnTo>
                <a:lnTo>
                  <a:pt x="0" y="222"/>
                </a:lnTo>
                <a:lnTo>
                  <a:pt x="0" y="215"/>
                </a:lnTo>
                <a:lnTo>
                  <a:pt x="0" y="203"/>
                </a:lnTo>
                <a:lnTo>
                  <a:pt x="0" y="196"/>
                </a:lnTo>
                <a:lnTo>
                  <a:pt x="0" y="190"/>
                </a:lnTo>
                <a:lnTo>
                  <a:pt x="0" y="178"/>
                </a:lnTo>
                <a:lnTo>
                  <a:pt x="0" y="173"/>
                </a:lnTo>
                <a:lnTo>
                  <a:pt x="0" y="164"/>
                </a:lnTo>
                <a:lnTo>
                  <a:pt x="0" y="162"/>
                </a:lnTo>
                <a:lnTo>
                  <a:pt x="0" y="159"/>
                </a:lnTo>
                <a:lnTo>
                  <a:pt x="0" y="153"/>
                </a:lnTo>
                <a:lnTo>
                  <a:pt x="0" y="145"/>
                </a:lnTo>
                <a:lnTo>
                  <a:pt x="0" y="140"/>
                </a:lnTo>
                <a:lnTo>
                  <a:pt x="0" y="128"/>
                </a:lnTo>
                <a:lnTo>
                  <a:pt x="0" y="123"/>
                </a:lnTo>
                <a:lnTo>
                  <a:pt x="0" y="115"/>
                </a:lnTo>
                <a:lnTo>
                  <a:pt x="0" y="102"/>
                </a:lnTo>
                <a:lnTo>
                  <a:pt x="0" y="97"/>
                </a:lnTo>
                <a:lnTo>
                  <a:pt x="0" y="92"/>
                </a:lnTo>
                <a:lnTo>
                  <a:pt x="0" y="79"/>
                </a:lnTo>
                <a:lnTo>
                  <a:pt x="0" y="65"/>
                </a:lnTo>
                <a:lnTo>
                  <a:pt x="0" y="60"/>
                </a:lnTo>
                <a:lnTo>
                  <a:pt x="0" y="53"/>
                </a:lnTo>
                <a:lnTo>
                  <a:pt x="0" y="40"/>
                </a:lnTo>
                <a:lnTo>
                  <a:pt x="0" y="34"/>
                </a:lnTo>
                <a:lnTo>
                  <a:pt x="0" y="29"/>
                </a:lnTo>
                <a:lnTo>
                  <a:pt x="0" y="21"/>
                </a:lnTo>
                <a:lnTo>
                  <a:pt x="0" y="19"/>
                </a:lnTo>
                <a:lnTo>
                  <a:pt x="0" y="14"/>
                </a:lnTo>
                <a:lnTo>
                  <a:pt x="0" y="13"/>
                </a:lnTo>
                <a:lnTo>
                  <a:pt x="0" y="5"/>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5" name="Freeform 219" descr="10%"/>
          <p:cNvSpPr>
            <a:spLocks/>
          </p:cNvSpPr>
          <p:nvPr/>
        </p:nvSpPr>
        <p:spPr bwMode="auto">
          <a:xfrm>
            <a:off x="7548563" y="2725738"/>
            <a:ext cx="514350" cy="576262"/>
          </a:xfrm>
          <a:custGeom>
            <a:avLst/>
            <a:gdLst>
              <a:gd name="T0" fmla="*/ 2147483646 w 356"/>
              <a:gd name="T1" fmla="*/ 0 h 411"/>
              <a:gd name="T2" fmla="*/ 2147483646 w 356"/>
              <a:gd name="T3" fmla="*/ 0 h 411"/>
              <a:gd name="T4" fmla="*/ 2147483646 w 356"/>
              <a:gd name="T5" fmla="*/ 0 h 411"/>
              <a:gd name="T6" fmla="*/ 2147483646 w 356"/>
              <a:gd name="T7" fmla="*/ 0 h 411"/>
              <a:gd name="T8" fmla="*/ 2147483646 w 356"/>
              <a:gd name="T9" fmla="*/ 0 h 411"/>
              <a:gd name="T10" fmla="*/ 2147483646 w 356"/>
              <a:gd name="T11" fmla="*/ 0 h 411"/>
              <a:gd name="T12" fmla="*/ 2147483646 w 356"/>
              <a:gd name="T13" fmla="*/ 0 h 411"/>
              <a:gd name="T14" fmla="*/ 2147483646 w 356"/>
              <a:gd name="T15" fmla="*/ 0 h 411"/>
              <a:gd name="T16" fmla="*/ 2147483646 w 356"/>
              <a:gd name="T17" fmla="*/ 0 h 411"/>
              <a:gd name="T18" fmla="*/ 2147483646 w 356"/>
              <a:gd name="T19" fmla="*/ 0 h 411"/>
              <a:gd name="T20" fmla="*/ 2147483646 w 356"/>
              <a:gd name="T21" fmla="*/ 0 h 411"/>
              <a:gd name="T22" fmla="*/ 2147483646 w 356"/>
              <a:gd name="T23" fmla="*/ 0 h 411"/>
              <a:gd name="T24" fmla="*/ 2147483646 w 356"/>
              <a:gd name="T25" fmla="*/ 0 h 411"/>
              <a:gd name="T26" fmla="*/ 2147483646 w 356"/>
              <a:gd name="T27" fmla="*/ 2147483646 h 411"/>
              <a:gd name="T28" fmla="*/ 2147483646 w 356"/>
              <a:gd name="T29" fmla="*/ 2147483646 h 411"/>
              <a:gd name="T30" fmla="*/ 2147483646 w 356"/>
              <a:gd name="T31" fmla="*/ 2147483646 h 411"/>
              <a:gd name="T32" fmla="*/ 2147483646 w 356"/>
              <a:gd name="T33" fmla="*/ 2147483646 h 411"/>
              <a:gd name="T34" fmla="*/ 2147483646 w 356"/>
              <a:gd name="T35" fmla="*/ 2147483646 h 411"/>
              <a:gd name="T36" fmla="*/ 2147483646 w 356"/>
              <a:gd name="T37" fmla="*/ 2147483646 h 411"/>
              <a:gd name="T38" fmla="*/ 2147483646 w 356"/>
              <a:gd name="T39" fmla="*/ 2147483646 h 411"/>
              <a:gd name="T40" fmla="*/ 2147483646 w 356"/>
              <a:gd name="T41" fmla="*/ 2147483646 h 411"/>
              <a:gd name="T42" fmla="*/ 2147483646 w 356"/>
              <a:gd name="T43" fmla="*/ 2147483646 h 411"/>
              <a:gd name="T44" fmla="*/ 2147483646 w 356"/>
              <a:gd name="T45" fmla="*/ 2147483646 h 411"/>
              <a:gd name="T46" fmla="*/ 2147483646 w 356"/>
              <a:gd name="T47" fmla="*/ 2147483646 h 411"/>
              <a:gd name="T48" fmla="*/ 2147483646 w 356"/>
              <a:gd name="T49" fmla="*/ 2147483646 h 411"/>
              <a:gd name="T50" fmla="*/ 2147483646 w 356"/>
              <a:gd name="T51" fmla="*/ 2147483646 h 411"/>
              <a:gd name="T52" fmla="*/ 2147483646 w 356"/>
              <a:gd name="T53" fmla="*/ 2147483646 h 411"/>
              <a:gd name="T54" fmla="*/ 2147483646 w 356"/>
              <a:gd name="T55" fmla="*/ 2147483646 h 411"/>
              <a:gd name="T56" fmla="*/ 2147483646 w 356"/>
              <a:gd name="T57" fmla="*/ 2147483646 h 411"/>
              <a:gd name="T58" fmla="*/ 2147483646 w 356"/>
              <a:gd name="T59" fmla="*/ 2147483646 h 411"/>
              <a:gd name="T60" fmla="*/ 2147483646 w 356"/>
              <a:gd name="T61" fmla="*/ 2147483646 h 411"/>
              <a:gd name="T62" fmla="*/ 2147483646 w 356"/>
              <a:gd name="T63" fmla="*/ 2147483646 h 411"/>
              <a:gd name="T64" fmla="*/ 2147483646 w 356"/>
              <a:gd name="T65" fmla="*/ 2147483646 h 411"/>
              <a:gd name="T66" fmla="*/ 2147483646 w 356"/>
              <a:gd name="T67" fmla="*/ 2147483646 h 411"/>
              <a:gd name="T68" fmla="*/ 2147483646 w 356"/>
              <a:gd name="T69" fmla="*/ 2147483646 h 411"/>
              <a:gd name="T70" fmla="*/ 2147483646 w 356"/>
              <a:gd name="T71" fmla="*/ 2147483646 h 411"/>
              <a:gd name="T72" fmla="*/ 2147483646 w 356"/>
              <a:gd name="T73" fmla="*/ 2147483646 h 411"/>
              <a:gd name="T74" fmla="*/ 2147483646 w 356"/>
              <a:gd name="T75" fmla="*/ 2147483646 h 411"/>
              <a:gd name="T76" fmla="*/ 2147483646 w 356"/>
              <a:gd name="T77" fmla="*/ 2147483646 h 411"/>
              <a:gd name="T78" fmla="*/ 2147483646 w 356"/>
              <a:gd name="T79" fmla="*/ 2147483646 h 411"/>
              <a:gd name="T80" fmla="*/ 0 w 356"/>
              <a:gd name="T81" fmla="*/ 2147483646 h 411"/>
              <a:gd name="T82" fmla="*/ 0 w 356"/>
              <a:gd name="T83" fmla="*/ 2147483646 h 411"/>
              <a:gd name="T84" fmla="*/ 0 w 356"/>
              <a:gd name="T85" fmla="*/ 2147483646 h 411"/>
              <a:gd name="T86" fmla="*/ 0 w 356"/>
              <a:gd name="T87" fmla="*/ 2147483646 h 411"/>
              <a:gd name="T88" fmla="*/ 0 w 356"/>
              <a:gd name="T89" fmla="*/ 2147483646 h 411"/>
              <a:gd name="T90" fmla="*/ 0 w 356"/>
              <a:gd name="T91" fmla="*/ 2147483646 h 411"/>
              <a:gd name="T92" fmla="*/ 0 w 356"/>
              <a:gd name="T93" fmla="*/ 2147483646 h 411"/>
              <a:gd name="T94" fmla="*/ 0 w 356"/>
              <a:gd name="T95" fmla="*/ 2147483646 h 411"/>
              <a:gd name="T96" fmla="*/ 0 w 356"/>
              <a:gd name="T97" fmla="*/ 2147483646 h 411"/>
              <a:gd name="T98" fmla="*/ 0 w 356"/>
              <a:gd name="T99" fmla="*/ 2147483646 h 411"/>
              <a:gd name="T100" fmla="*/ 0 w 356"/>
              <a:gd name="T101" fmla="*/ 2147483646 h 411"/>
              <a:gd name="T102" fmla="*/ 0 w 356"/>
              <a:gd name="T103" fmla="*/ 2147483646 h 411"/>
              <a:gd name="T104" fmla="*/ 0 w 356"/>
              <a:gd name="T105" fmla="*/ 2147483646 h 411"/>
              <a:gd name="T106" fmla="*/ 0 w 356"/>
              <a:gd name="T107" fmla="*/ 2147483646 h 4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411"/>
              <a:gd name="T164" fmla="*/ 356 w 356"/>
              <a:gd name="T165" fmla="*/ 411 h 4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411">
                <a:moveTo>
                  <a:pt x="2" y="0"/>
                </a:moveTo>
                <a:lnTo>
                  <a:pt x="9" y="0"/>
                </a:lnTo>
                <a:lnTo>
                  <a:pt x="12" y="0"/>
                </a:lnTo>
                <a:lnTo>
                  <a:pt x="14" y="0"/>
                </a:lnTo>
                <a:lnTo>
                  <a:pt x="18" y="0"/>
                </a:lnTo>
                <a:lnTo>
                  <a:pt x="25" y="0"/>
                </a:lnTo>
                <a:lnTo>
                  <a:pt x="36" y="0"/>
                </a:lnTo>
                <a:lnTo>
                  <a:pt x="39" y="0"/>
                </a:lnTo>
                <a:lnTo>
                  <a:pt x="44" y="0"/>
                </a:lnTo>
                <a:lnTo>
                  <a:pt x="48" y="0"/>
                </a:lnTo>
                <a:lnTo>
                  <a:pt x="60" y="0"/>
                </a:lnTo>
                <a:lnTo>
                  <a:pt x="67" y="0"/>
                </a:lnTo>
                <a:lnTo>
                  <a:pt x="69" y="0"/>
                </a:lnTo>
                <a:lnTo>
                  <a:pt x="73" y="0"/>
                </a:lnTo>
                <a:lnTo>
                  <a:pt x="82" y="0"/>
                </a:lnTo>
                <a:lnTo>
                  <a:pt x="84" y="0"/>
                </a:lnTo>
                <a:lnTo>
                  <a:pt x="89" y="0"/>
                </a:lnTo>
                <a:lnTo>
                  <a:pt x="97" y="0"/>
                </a:lnTo>
                <a:lnTo>
                  <a:pt x="102" y="0"/>
                </a:lnTo>
                <a:lnTo>
                  <a:pt x="109" y="0"/>
                </a:lnTo>
                <a:lnTo>
                  <a:pt x="113" y="0"/>
                </a:lnTo>
                <a:lnTo>
                  <a:pt x="117" y="0"/>
                </a:lnTo>
                <a:lnTo>
                  <a:pt x="121" y="0"/>
                </a:lnTo>
                <a:lnTo>
                  <a:pt x="133" y="0"/>
                </a:lnTo>
                <a:lnTo>
                  <a:pt x="135" y="0"/>
                </a:lnTo>
                <a:lnTo>
                  <a:pt x="145" y="0"/>
                </a:lnTo>
                <a:lnTo>
                  <a:pt x="157" y="0"/>
                </a:lnTo>
                <a:lnTo>
                  <a:pt x="160" y="0"/>
                </a:lnTo>
                <a:lnTo>
                  <a:pt x="167" y="0"/>
                </a:lnTo>
                <a:lnTo>
                  <a:pt x="169" y="0"/>
                </a:lnTo>
                <a:lnTo>
                  <a:pt x="178" y="0"/>
                </a:lnTo>
                <a:lnTo>
                  <a:pt x="181" y="0"/>
                </a:lnTo>
                <a:lnTo>
                  <a:pt x="194" y="0"/>
                </a:lnTo>
                <a:lnTo>
                  <a:pt x="196" y="0"/>
                </a:lnTo>
                <a:lnTo>
                  <a:pt x="199" y="0"/>
                </a:lnTo>
                <a:lnTo>
                  <a:pt x="205" y="0"/>
                </a:lnTo>
                <a:lnTo>
                  <a:pt x="210" y="0"/>
                </a:lnTo>
                <a:lnTo>
                  <a:pt x="218" y="0"/>
                </a:lnTo>
                <a:lnTo>
                  <a:pt x="223" y="0"/>
                </a:lnTo>
                <a:lnTo>
                  <a:pt x="230" y="0"/>
                </a:lnTo>
                <a:lnTo>
                  <a:pt x="237" y="0"/>
                </a:lnTo>
                <a:lnTo>
                  <a:pt x="241" y="0"/>
                </a:lnTo>
                <a:lnTo>
                  <a:pt x="242" y="0"/>
                </a:lnTo>
                <a:lnTo>
                  <a:pt x="248" y="0"/>
                </a:lnTo>
                <a:lnTo>
                  <a:pt x="252" y="0"/>
                </a:lnTo>
                <a:lnTo>
                  <a:pt x="253" y="0"/>
                </a:lnTo>
                <a:lnTo>
                  <a:pt x="257" y="0"/>
                </a:lnTo>
                <a:lnTo>
                  <a:pt x="260" y="0"/>
                </a:lnTo>
                <a:lnTo>
                  <a:pt x="261" y="0"/>
                </a:lnTo>
                <a:lnTo>
                  <a:pt x="266" y="0"/>
                </a:lnTo>
                <a:lnTo>
                  <a:pt x="274" y="0"/>
                </a:lnTo>
                <a:lnTo>
                  <a:pt x="278" y="0"/>
                </a:lnTo>
                <a:lnTo>
                  <a:pt x="289" y="0"/>
                </a:lnTo>
                <a:lnTo>
                  <a:pt x="297" y="0"/>
                </a:lnTo>
                <a:lnTo>
                  <a:pt x="300" y="0"/>
                </a:lnTo>
                <a:lnTo>
                  <a:pt x="303" y="0"/>
                </a:lnTo>
                <a:lnTo>
                  <a:pt x="306" y="0"/>
                </a:lnTo>
                <a:lnTo>
                  <a:pt x="309" y="0"/>
                </a:lnTo>
                <a:lnTo>
                  <a:pt x="312" y="0"/>
                </a:lnTo>
                <a:lnTo>
                  <a:pt x="316" y="0"/>
                </a:lnTo>
                <a:lnTo>
                  <a:pt x="319" y="0"/>
                </a:lnTo>
                <a:lnTo>
                  <a:pt x="328" y="0"/>
                </a:lnTo>
                <a:lnTo>
                  <a:pt x="331" y="0"/>
                </a:lnTo>
                <a:lnTo>
                  <a:pt x="334" y="0"/>
                </a:lnTo>
                <a:lnTo>
                  <a:pt x="337" y="0"/>
                </a:lnTo>
                <a:lnTo>
                  <a:pt x="339" y="0"/>
                </a:lnTo>
                <a:lnTo>
                  <a:pt x="345" y="0"/>
                </a:lnTo>
                <a:lnTo>
                  <a:pt x="346" y="0"/>
                </a:lnTo>
                <a:lnTo>
                  <a:pt x="353" y="0"/>
                </a:lnTo>
                <a:lnTo>
                  <a:pt x="353" y="4"/>
                </a:lnTo>
                <a:lnTo>
                  <a:pt x="355" y="22"/>
                </a:lnTo>
                <a:lnTo>
                  <a:pt x="355" y="24"/>
                </a:lnTo>
                <a:lnTo>
                  <a:pt x="355" y="36"/>
                </a:lnTo>
                <a:lnTo>
                  <a:pt x="355" y="55"/>
                </a:lnTo>
                <a:lnTo>
                  <a:pt x="355" y="57"/>
                </a:lnTo>
                <a:lnTo>
                  <a:pt x="355" y="61"/>
                </a:lnTo>
                <a:lnTo>
                  <a:pt x="355" y="72"/>
                </a:lnTo>
                <a:lnTo>
                  <a:pt x="355" y="77"/>
                </a:lnTo>
                <a:lnTo>
                  <a:pt x="355" y="82"/>
                </a:lnTo>
                <a:lnTo>
                  <a:pt x="355" y="92"/>
                </a:lnTo>
                <a:lnTo>
                  <a:pt x="355" y="98"/>
                </a:lnTo>
                <a:lnTo>
                  <a:pt x="355" y="101"/>
                </a:lnTo>
                <a:lnTo>
                  <a:pt x="355" y="104"/>
                </a:lnTo>
                <a:lnTo>
                  <a:pt x="355" y="107"/>
                </a:lnTo>
                <a:lnTo>
                  <a:pt x="355" y="109"/>
                </a:lnTo>
                <a:lnTo>
                  <a:pt x="355" y="121"/>
                </a:lnTo>
                <a:lnTo>
                  <a:pt x="355" y="123"/>
                </a:lnTo>
                <a:lnTo>
                  <a:pt x="355" y="134"/>
                </a:lnTo>
                <a:lnTo>
                  <a:pt x="355" y="135"/>
                </a:lnTo>
                <a:lnTo>
                  <a:pt x="355" y="142"/>
                </a:lnTo>
                <a:lnTo>
                  <a:pt x="355" y="147"/>
                </a:lnTo>
                <a:lnTo>
                  <a:pt x="355" y="159"/>
                </a:lnTo>
                <a:lnTo>
                  <a:pt x="355" y="161"/>
                </a:lnTo>
                <a:lnTo>
                  <a:pt x="353" y="164"/>
                </a:lnTo>
                <a:lnTo>
                  <a:pt x="353" y="167"/>
                </a:lnTo>
                <a:lnTo>
                  <a:pt x="355" y="172"/>
                </a:lnTo>
                <a:lnTo>
                  <a:pt x="353" y="177"/>
                </a:lnTo>
                <a:lnTo>
                  <a:pt x="353" y="184"/>
                </a:lnTo>
                <a:lnTo>
                  <a:pt x="353" y="197"/>
                </a:lnTo>
                <a:lnTo>
                  <a:pt x="353" y="200"/>
                </a:lnTo>
                <a:lnTo>
                  <a:pt x="353" y="203"/>
                </a:lnTo>
                <a:lnTo>
                  <a:pt x="353" y="210"/>
                </a:lnTo>
                <a:lnTo>
                  <a:pt x="353" y="214"/>
                </a:lnTo>
                <a:lnTo>
                  <a:pt x="353" y="218"/>
                </a:lnTo>
                <a:lnTo>
                  <a:pt x="353" y="220"/>
                </a:lnTo>
                <a:lnTo>
                  <a:pt x="353" y="232"/>
                </a:lnTo>
                <a:lnTo>
                  <a:pt x="353" y="237"/>
                </a:lnTo>
                <a:lnTo>
                  <a:pt x="353" y="244"/>
                </a:lnTo>
                <a:lnTo>
                  <a:pt x="353" y="246"/>
                </a:lnTo>
                <a:lnTo>
                  <a:pt x="353" y="259"/>
                </a:lnTo>
                <a:lnTo>
                  <a:pt x="353" y="260"/>
                </a:lnTo>
                <a:lnTo>
                  <a:pt x="353" y="272"/>
                </a:lnTo>
                <a:lnTo>
                  <a:pt x="353" y="275"/>
                </a:lnTo>
                <a:lnTo>
                  <a:pt x="353" y="283"/>
                </a:lnTo>
                <a:lnTo>
                  <a:pt x="353" y="295"/>
                </a:lnTo>
                <a:lnTo>
                  <a:pt x="353" y="299"/>
                </a:lnTo>
                <a:lnTo>
                  <a:pt x="353" y="308"/>
                </a:lnTo>
                <a:lnTo>
                  <a:pt x="352" y="317"/>
                </a:lnTo>
                <a:lnTo>
                  <a:pt x="352" y="322"/>
                </a:lnTo>
                <a:lnTo>
                  <a:pt x="352" y="329"/>
                </a:lnTo>
                <a:lnTo>
                  <a:pt x="352" y="334"/>
                </a:lnTo>
                <a:lnTo>
                  <a:pt x="352" y="342"/>
                </a:lnTo>
                <a:lnTo>
                  <a:pt x="352" y="343"/>
                </a:lnTo>
                <a:lnTo>
                  <a:pt x="352" y="349"/>
                </a:lnTo>
                <a:lnTo>
                  <a:pt x="352" y="352"/>
                </a:lnTo>
                <a:lnTo>
                  <a:pt x="351" y="365"/>
                </a:lnTo>
                <a:lnTo>
                  <a:pt x="351" y="373"/>
                </a:lnTo>
                <a:lnTo>
                  <a:pt x="351" y="385"/>
                </a:lnTo>
                <a:lnTo>
                  <a:pt x="351" y="396"/>
                </a:lnTo>
                <a:lnTo>
                  <a:pt x="351" y="399"/>
                </a:lnTo>
                <a:lnTo>
                  <a:pt x="351" y="410"/>
                </a:lnTo>
                <a:lnTo>
                  <a:pt x="348" y="410"/>
                </a:lnTo>
                <a:lnTo>
                  <a:pt x="345" y="410"/>
                </a:lnTo>
                <a:lnTo>
                  <a:pt x="335" y="410"/>
                </a:lnTo>
                <a:lnTo>
                  <a:pt x="331" y="410"/>
                </a:lnTo>
                <a:lnTo>
                  <a:pt x="329" y="410"/>
                </a:lnTo>
                <a:lnTo>
                  <a:pt x="323" y="410"/>
                </a:lnTo>
                <a:lnTo>
                  <a:pt x="320" y="410"/>
                </a:lnTo>
                <a:lnTo>
                  <a:pt x="318" y="410"/>
                </a:lnTo>
                <a:lnTo>
                  <a:pt x="316" y="410"/>
                </a:lnTo>
                <a:lnTo>
                  <a:pt x="310" y="410"/>
                </a:lnTo>
                <a:lnTo>
                  <a:pt x="306" y="410"/>
                </a:lnTo>
                <a:lnTo>
                  <a:pt x="305" y="410"/>
                </a:lnTo>
                <a:lnTo>
                  <a:pt x="299" y="410"/>
                </a:lnTo>
                <a:lnTo>
                  <a:pt x="287" y="410"/>
                </a:lnTo>
                <a:lnTo>
                  <a:pt x="275" y="410"/>
                </a:lnTo>
                <a:lnTo>
                  <a:pt x="272" y="410"/>
                </a:lnTo>
                <a:lnTo>
                  <a:pt x="263" y="410"/>
                </a:lnTo>
                <a:lnTo>
                  <a:pt x="251" y="410"/>
                </a:lnTo>
                <a:lnTo>
                  <a:pt x="239" y="407"/>
                </a:lnTo>
                <a:lnTo>
                  <a:pt x="233" y="407"/>
                </a:lnTo>
                <a:lnTo>
                  <a:pt x="228" y="407"/>
                </a:lnTo>
                <a:lnTo>
                  <a:pt x="223" y="407"/>
                </a:lnTo>
                <a:lnTo>
                  <a:pt x="218" y="407"/>
                </a:lnTo>
                <a:lnTo>
                  <a:pt x="216" y="407"/>
                </a:lnTo>
                <a:lnTo>
                  <a:pt x="203" y="407"/>
                </a:lnTo>
                <a:lnTo>
                  <a:pt x="200" y="407"/>
                </a:lnTo>
                <a:lnTo>
                  <a:pt x="191" y="407"/>
                </a:lnTo>
                <a:lnTo>
                  <a:pt x="184" y="407"/>
                </a:lnTo>
                <a:lnTo>
                  <a:pt x="179" y="407"/>
                </a:lnTo>
                <a:lnTo>
                  <a:pt x="178" y="407"/>
                </a:lnTo>
                <a:lnTo>
                  <a:pt x="174" y="407"/>
                </a:lnTo>
                <a:lnTo>
                  <a:pt x="167" y="407"/>
                </a:lnTo>
                <a:lnTo>
                  <a:pt x="162" y="407"/>
                </a:lnTo>
                <a:lnTo>
                  <a:pt x="155" y="407"/>
                </a:lnTo>
                <a:lnTo>
                  <a:pt x="151" y="407"/>
                </a:lnTo>
                <a:lnTo>
                  <a:pt x="149" y="407"/>
                </a:lnTo>
                <a:lnTo>
                  <a:pt x="144" y="407"/>
                </a:lnTo>
                <a:lnTo>
                  <a:pt x="141" y="407"/>
                </a:lnTo>
                <a:lnTo>
                  <a:pt x="137" y="407"/>
                </a:lnTo>
                <a:lnTo>
                  <a:pt x="132" y="407"/>
                </a:lnTo>
                <a:lnTo>
                  <a:pt x="130" y="407"/>
                </a:lnTo>
                <a:lnTo>
                  <a:pt x="125" y="407"/>
                </a:lnTo>
                <a:lnTo>
                  <a:pt x="120" y="407"/>
                </a:lnTo>
                <a:lnTo>
                  <a:pt x="116" y="407"/>
                </a:lnTo>
                <a:lnTo>
                  <a:pt x="111" y="407"/>
                </a:lnTo>
                <a:lnTo>
                  <a:pt x="106" y="407"/>
                </a:lnTo>
                <a:lnTo>
                  <a:pt x="103" y="407"/>
                </a:lnTo>
                <a:lnTo>
                  <a:pt x="102" y="407"/>
                </a:lnTo>
                <a:lnTo>
                  <a:pt x="94" y="407"/>
                </a:lnTo>
                <a:lnTo>
                  <a:pt x="91" y="407"/>
                </a:lnTo>
                <a:lnTo>
                  <a:pt x="87" y="407"/>
                </a:lnTo>
                <a:lnTo>
                  <a:pt x="84" y="407"/>
                </a:lnTo>
                <a:lnTo>
                  <a:pt x="71" y="407"/>
                </a:lnTo>
                <a:lnTo>
                  <a:pt x="67" y="407"/>
                </a:lnTo>
                <a:lnTo>
                  <a:pt x="63" y="407"/>
                </a:lnTo>
                <a:lnTo>
                  <a:pt x="59" y="407"/>
                </a:lnTo>
                <a:lnTo>
                  <a:pt x="58" y="407"/>
                </a:lnTo>
                <a:lnTo>
                  <a:pt x="55" y="407"/>
                </a:lnTo>
                <a:lnTo>
                  <a:pt x="54" y="407"/>
                </a:lnTo>
                <a:lnTo>
                  <a:pt x="50" y="407"/>
                </a:lnTo>
                <a:lnTo>
                  <a:pt x="47" y="407"/>
                </a:lnTo>
                <a:lnTo>
                  <a:pt x="36" y="407"/>
                </a:lnTo>
                <a:lnTo>
                  <a:pt x="28" y="407"/>
                </a:lnTo>
                <a:lnTo>
                  <a:pt x="24" y="407"/>
                </a:lnTo>
                <a:lnTo>
                  <a:pt x="16" y="407"/>
                </a:lnTo>
                <a:lnTo>
                  <a:pt x="14" y="407"/>
                </a:lnTo>
                <a:lnTo>
                  <a:pt x="12" y="407"/>
                </a:lnTo>
                <a:lnTo>
                  <a:pt x="11" y="407"/>
                </a:lnTo>
                <a:lnTo>
                  <a:pt x="7" y="407"/>
                </a:lnTo>
                <a:lnTo>
                  <a:pt x="5" y="407"/>
                </a:lnTo>
                <a:lnTo>
                  <a:pt x="0" y="407"/>
                </a:lnTo>
                <a:lnTo>
                  <a:pt x="0" y="403"/>
                </a:lnTo>
                <a:lnTo>
                  <a:pt x="0" y="399"/>
                </a:lnTo>
                <a:lnTo>
                  <a:pt x="0" y="395"/>
                </a:lnTo>
                <a:lnTo>
                  <a:pt x="0" y="383"/>
                </a:lnTo>
                <a:lnTo>
                  <a:pt x="0" y="377"/>
                </a:lnTo>
                <a:lnTo>
                  <a:pt x="0" y="371"/>
                </a:lnTo>
                <a:lnTo>
                  <a:pt x="0" y="363"/>
                </a:lnTo>
                <a:lnTo>
                  <a:pt x="0" y="360"/>
                </a:lnTo>
                <a:lnTo>
                  <a:pt x="0" y="357"/>
                </a:lnTo>
                <a:lnTo>
                  <a:pt x="0" y="354"/>
                </a:lnTo>
                <a:lnTo>
                  <a:pt x="0" y="352"/>
                </a:lnTo>
                <a:lnTo>
                  <a:pt x="0" y="349"/>
                </a:lnTo>
                <a:lnTo>
                  <a:pt x="0" y="347"/>
                </a:lnTo>
                <a:lnTo>
                  <a:pt x="0" y="344"/>
                </a:lnTo>
                <a:lnTo>
                  <a:pt x="0" y="334"/>
                </a:lnTo>
                <a:lnTo>
                  <a:pt x="0" y="321"/>
                </a:lnTo>
                <a:lnTo>
                  <a:pt x="0" y="318"/>
                </a:lnTo>
                <a:lnTo>
                  <a:pt x="0" y="313"/>
                </a:lnTo>
                <a:lnTo>
                  <a:pt x="0" y="309"/>
                </a:lnTo>
                <a:lnTo>
                  <a:pt x="0" y="303"/>
                </a:lnTo>
                <a:lnTo>
                  <a:pt x="0" y="299"/>
                </a:lnTo>
                <a:lnTo>
                  <a:pt x="0" y="296"/>
                </a:lnTo>
                <a:lnTo>
                  <a:pt x="0" y="291"/>
                </a:lnTo>
                <a:lnTo>
                  <a:pt x="0" y="284"/>
                </a:lnTo>
                <a:lnTo>
                  <a:pt x="0" y="280"/>
                </a:lnTo>
                <a:lnTo>
                  <a:pt x="0" y="272"/>
                </a:lnTo>
                <a:lnTo>
                  <a:pt x="0" y="265"/>
                </a:lnTo>
                <a:lnTo>
                  <a:pt x="0" y="260"/>
                </a:lnTo>
                <a:lnTo>
                  <a:pt x="0" y="251"/>
                </a:lnTo>
                <a:lnTo>
                  <a:pt x="0" y="246"/>
                </a:lnTo>
                <a:lnTo>
                  <a:pt x="0" y="243"/>
                </a:lnTo>
                <a:lnTo>
                  <a:pt x="0" y="240"/>
                </a:lnTo>
                <a:lnTo>
                  <a:pt x="0" y="234"/>
                </a:lnTo>
                <a:lnTo>
                  <a:pt x="0" y="221"/>
                </a:lnTo>
                <a:lnTo>
                  <a:pt x="0" y="219"/>
                </a:lnTo>
                <a:lnTo>
                  <a:pt x="0" y="208"/>
                </a:lnTo>
                <a:lnTo>
                  <a:pt x="0" y="202"/>
                </a:lnTo>
                <a:lnTo>
                  <a:pt x="0" y="200"/>
                </a:lnTo>
                <a:lnTo>
                  <a:pt x="0" y="198"/>
                </a:lnTo>
                <a:lnTo>
                  <a:pt x="0" y="185"/>
                </a:lnTo>
                <a:lnTo>
                  <a:pt x="0" y="183"/>
                </a:lnTo>
                <a:lnTo>
                  <a:pt x="0" y="173"/>
                </a:lnTo>
                <a:lnTo>
                  <a:pt x="0" y="169"/>
                </a:lnTo>
                <a:lnTo>
                  <a:pt x="0" y="164"/>
                </a:lnTo>
                <a:lnTo>
                  <a:pt x="0" y="161"/>
                </a:lnTo>
                <a:lnTo>
                  <a:pt x="0" y="155"/>
                </a:lnTo>
                <a:lnTo>
                  <a:pt x="0" y="139"/>
                </a:lnTo>
                <a:lnTo>
                  <a:pt x="0" y="135"/>
                </a:lnTo>
                <a:lnTo>
                  <a:pt x="0" y="133"/>
                </a:lnTo>
                <a:lnTo>
                  <a:pt x="0" y="131"/>
                </a:lnTo>
                <a:lnTo>
                  <a:pt x="0" y="124"/>
                </a:lnTo>
                <a:lnTo>
                  <a:pt x="0" y="122"/>
                </a:lnTo>
                <a:lnTo>
                  <a:pt x="0" y="113"/>
                </a:lnTo>
                <a:lnTo>
                  <a:pt x="0" y="110"/>
                </a:lnTo>
                <a:lnTo>
                  <a:pt x="0" y="105"/>
                </a:lnTo>
                <a:lnTo>
                  <a:pt x="0" y="89"/>
                </a:lnTo>
                <a:lnTo>
                  <a:pt x="0" y="87"/>
                </a:lnTo>
                <a:lnTo>
                  <a:pt x="0" y="74"/>
                </a:lnTo>
                <a:lnTo>
                  <a:pt x="0" y="72"/>
                </a:lnTo>
                <a:lnTo>
                  <a:pt x="0" y="69"/>
                </a:lnTo>
                <a:lnTo>
                  <a:pt x="0" y="62"/>
                </a:lnTo>
                <a:lnTo>
                  <a:pt x="0" y="56"/>
                </a:lnTo>
                <a:lnTo>
                  <a:pt x="0" y="49"/>
                </a:lnTo>
                <a:lnTo>
                  <a:pt x="0" y="36"/>
                </a:lnTo>
                <a:lnTo>
                  <a:pt x="0" y="32"/>
                </a:lnTo>
                <a:lnTo>
                  <a:pt x="0" y="12"/>
                </a:lnTo>
                <a:lnTo>
                  <a:pt x="0" y="10"/>
                </a:lnTo>
                <a:lnTo>
                  <a:pt x="0" y="9"/>
                </a:lnTo>
                <a:lnTo>
                  <a:pt x="0" y="2"/>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6" name="Freeform 220"/>
          <p:cNvSpPr>
            <a:spLocks/>
          </p:cNvSpPr>
          <p:nvPr/>
        </p:nvSpPr>
        <p:spPr bwMode="auto">
          <a:xfrm>
            <a:off x="8478839" y="2827338"/>
            <a:ext cx="473075" cy="576262"/>
          </a:xfrm>
          <a:custGeom>
            <a:avLst/>
            <a:gdLst>
              <a:gd name="T0" fmla="*/ 2147483646 w 328"/>
              <a:gd name="T1" fmla="*/ 0 h 412"/>
              <a:gd name="T2" fmla="*/ 2147483646 w 328"/>
              <a:gd name="T3" fmla="*/ 2147483646 h 412"/>
              <a:gd name="T4" fmla="*/ 2147483646 w 328"/>
              <a:gd name="T5" fmla="*/ 2147483646 h 412"/>
              <a:gd name="T6" fmla="*/ 2147483646 w 328"/>
              <a:gd name="T7" fmla="*/ 2147483646 h 412"/>
              <a:gd name="T8" fmla="*/ 2147483646 w 328"/>
              <a:gd name="T9" fmla="*/ 2147483646 h 412"/>
              <a:gd name="T10" fmla="*/ 2147483646 w 328"/>
              <a:gd name="T11" fmla="*/ 2147483646 h 412"/>
              <a:gd name="T12" fmla="*/ 2147483646 w 328"/>
              <a:gd name="T13" fmla="*/ 2147483646 h 412"/>
              <a:gd name="T14" fmla="*/ 2147483646 w 328"/>
              <a:gd name="T15" fmla="*/ 2147483646 h 412"/>
              <a:gd name="T16" fmla="*/ 2147483646 w 328"/>
              <a:gd name="T17" fmla="*/ 2147483646 h 412"/>
              <a:gd name="T18" fmla="*/ 2147483646 w 328"/>
              <a:gd name="T19" fmla="*/ 2147483646 h 412"/>
              <a:gd name="T20" fmla="*/ 2147483646 w 328"/>
              <a:gd name="T21" fmla="*/ 2147483646 h 412"/>
              <a:gd name="T22" fmla="*/ 2147483646 w 328"/>
              <a:gd name="T23" fmla="*/ 2147483646 h 412"/>
              <a:gd name="T24" fmla="*/ 2147483646 w 328"/>
              <a:gd name="T25" fmla="*/ 2147483646 h 412"/>
              <a:gd name="T26" fmla="*/ 2147483646 w 328"/>
              <a:gd name="T27" fmla="*/ 2147483646 h 412"/>
              <a:gd name="T28" fmla="*/ 2147483646 w 328"/>
              <a:gd name="T29" fmla="*/ 2147483646 h 412"/>
              <a:gd name="T30" fmla="*/ 2147483646 w 328"/>
              <a:gd name="T31" fmla="*/ 2147483646 h 412"/>
              <a:gd name="T32" fmla="*/ 2147483646 w 328"/>
              <a:gd name="T33" fmla="*/ 2147483646 h 412"/>
              <a:gd name="T34" fmla="*/ 2147483646 w 328"/>
              <a:gd name="T35" fmla="*/ 2147483646 h 412"/>
              <a:gd name="T36" fmla="*/ 2147483646 w 328"/>
              <a:gd name="T37" fmla="*/ 2147483646 h 412"/>
              <a:gd name="T38" fmla="*/ 2147483646 w 328"/>
              <a:gd name="T39" fmla="*/ 2147483646 h 412"/>
              <a:gd name="T40" fmla="*/ 2147483646 w 328"/>
              <a:gd name="T41" fmla="*/ 2147483646 h 412"/>
              <a:gd name="T42" fmla="*/ 2147483646 w 328"/>
              <a:gd name="T43" fmla="*/ 2147483646 h 412"/>
              <a:gd name="T44" fmla="*/ 2147483646 w 328"/>
              <a:gd name="T45" fmla="*/ 2147483646 h 412"/>
              <a:gd name="T46" fmla="*/ 2147483646 w 328"/>
              <a:gd name="T47" fmla="*/ 2147483646 h 412"/>
              <a:gd name="T48" fmla="*/ 2147483646 w 328"/>
              <a:gd name="T49" fmla="*/ 2147483646 h 412"/>
              <a:gd name="T50" fmla="*/ 2147483646 w 328"/>
              <a:gd name="T51" fmla="*/ 2147483646 h 412"/>
              <a:gd name="T52" fmla="*/ 2147483646 w 328"/>
              <a:gd name="T53" fmla="*/ 2147483646 h 412"/>
              <a:gd name="T54" fmla="*/ 2147483646 w 328"/>
              <a:gd name="T55" fmla="*/ 2147483646 h 412"/>
              <a:gd name="T56" fmla="*/ 2147483646 w 328"/>
              <a:gd name="T57" fmla="*/ 2147483646 h 412"/>
              <a:gd name="T58" fmla="*/ 2147483646 w 328"/>
              <a:gd name="T59" fmla="*/ 2147483646 h 412"/>
              <a:gd name="T60" fmla="*/ 2147483646 w 328"/>
              <a:gd name="T61" fmla="*/ 2147483646 h 412"/>
              <a:gd name="T62" fmla="*/ 2147483646 w 328"/>
              <a:gd name="T63" fmla="*/ 2147483646 h 412"/>
              <a:gd name="T64" fmla="*/ 2147483646 w 328"/>
              <a:gd name="T65" fmla="*/ 2147483646 h 412"/>
              <a:gd name="T66" fmla="*/ 2147483646 w 328"/>
              <a:gd name="T67" fmla="*/ 2147483646 h 412"/>
              <a:gd name="T68" fmla="*/ 2147483646 w 328"/>
              <a:gd name="T69" fmla="*/ 2147483646 h 412"/>
              <a:gd name="T70" fmla="*/ 2147483646 w 328"/>
              <a:gd name="T71" fmla="*/ 2147483646 h 412"/>
              <a:gd name="T72" fmla="*/ 2147483646 w 328"/>
              <a:gd name="T73" fmla="*/ 2147483646 h 412"/>
              <a:gd name="T74" fmla="*/ 0 w 328"/>
              <a:gd name="T75" fmla="*/ 2147483646 h 412"/>
              <a:gd name="T76" fmla="*/ 0 w 328"/>
              <a:gd name="T77" fmla="*/ 2147483646 h 412"/>
              <a:gd name="T78" fmla="*/ 0 w 328"/>
              <a:gd name="T79" fmla="*/ 2147483646 h 412"/>
              <a:gd name="T80" fmla="*/ 0 w 328"/>
              <a:gd name="T81" fmla="*/ 2147483646 h 412"/>
              <a:gd name="T82" fmla="*/ 0 w 328"/>
              <a:gd name="T83" fmla="*/ 2147483646 h 412"/>
              <a:gd name="T84" fmla="*/ 0 w 328"/>
              <a:gd name="T85" fmla="*/ 2147483646 h 412"/>
              <a:gd name="T86" fmla="*/ 0 w 328"/>
              <a:gd name="T87" fmla="*/ 2147483646 h 412"/>
              <a:gd name="T88" fmla="*/ 0 w 328"/>
              <a:gd name="T89" fmla="*/ 2147483646 h 412"/>
              <a:gd name="T90" fmla="*/ 2147483646 w 328"/>
              <a:gd name="T91" fmla="*/ 0 h 412"/>
              <a:gd name="T92" fmla="*/ 2147483646 w 328"/>
              <a:gd name="T93" fmla="*/ 0 h 412"/>
              <a:gd name="T94" fmla="*/ 2147483646 w 328"/>
              <a:gd name="T95" fmla="*/ 0 h 412"/>
              <a:gd name="T96" fmla="*/ 2147483646 w 328"/>
              <a:gd name="T97" fmla="*/ 0 h 412"/>
              <a:gd name="T98" fmla="*/ 2147483646 w 328"/>
              <a:gd name="T99" fmla="*/ 0 h 412"/>
              <a:gd name="T100" fmla="*/ 2147483646 w 328"/>
              <a:gd name="T101" fmla="*/ 0 h 412"/>
              <a:gd name="T102" fmla="*/ 2147483646 w 328"/>
              <a:gd name="T103" fmla="*/ 0 h 412"/>
              <a:gd name="T104" fmla="*/ 2147483646 w 328"/>
              <a:gd name="T105" fmla="*/ 0 h 412"/>
              <a:gd name="T106" fmla="*/ 2147483646 w 328"/>
              <a:gd name="T107" fmla="*/ 2147483646 h 412"/>
              <a:gd name="T108" fmla="*/ 2147483646 w 328"/>
              <a:gd name="T109" fmla="*/ 2147483646 h 412"/>
              <a:gd name="T110" fmla="*/ 2147483646 w 328"/>
              <a:gd name="T111" fmla="*/ 2147483646 h 4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8"/>
              <a:gd name="T169" fmla="*/ 0 h 412"/>
              <a:gd name="T170" fmla="*/ 328 w 328"/>
              <a:gd name="T171" fmla="*/ 412 h 4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8" h="412">
                <a:moveTo>
                  <a:pt x="254" y="1"/>
                </a:moveTo>
                <a:lnTo>
                  <a:pt x="258" y="1"/>
                </a:lnTo>
                <a:lnTo>
                  <a:pt x="262" y="1"/>
                </a:lnTo>
                <a:lnTo>
                  <a:pt x="265" y="0"/>
                </a:lnTo>
                <a:lnTo>
                  <a:pt x="266" y="0"/>
                </a:lnTo>
                <a:lnTo>
                  <a:pt x="271" y="0"/>
                </a:lnTo>
                <a:lnTo>
                  <a:pt x="276" y="1"/>
                </a:lnTo>
                <a:lnTo>
                  <a:pt x="285" y="1"/>
                </a:lnTo>
                <a:lnTo>
                  <a:pt x="286" y="1"/>
                </a:lnTo>
                <a:lnTo>
                  <a:pt x="290" y="1"/>
                </a:lnTo>
                <a:lnTo>
                  <a:pt x="290" y="6"/>
                </a:lnTo>
                <a:lnTo>
                  <a:pt x="290" y="14"/>
                </a:lnTo>
                <a:lnTo>
                  <a:pt x="290" y="19"/>
                </a:lnTo>
                <a:lnTo>
                  <a:pt x="290" y="24"/>
                </a:lnTo>
                <a:lnTo>
                  <a:pt x="290" y="29"/>
                </a:lnTo>
                <a:lnTo>
                  <a:pt x="290" y="32"/>
                </a:lnTo>
                <a:lnTo>
                  <a:pt x="290" y="37"/>
                </a:lnTo>
                <a:lnTo>
                  <a:pt x="290" y="45"/>
                </a:lnTo>
                <a:lnTo>
                  <a:pt x="290" y="49"/>
                </a:lnTo>
                <a:lnTo>
                  <a:pt x="290" y="52"/>
                </a:lnTo>
                <a:lnTo>
                  <a:pt x="290" y="59"/>
                </a:lnTo>
                <a:lnTo>
                  <a:pt x="290" y="62"/>
                </a:lnTo>
                <a:lnTo>
                  <a:pt x="290" y="71"/>
                </a:lnTo>
                <a:lnTo>
                  <a:pt x="289" y="76"/>
                </a:lnTo>
                <a:lnTo>
                  <a:pt x="290" y="77"/>
                </a:lnTo>
                <a:lnTo>
                  <a:pt x="289" y="81"/>
                </a:lnTo>
                <a:lnTo>
                  <a:pt x="289" y="82"/>
                </a:lnTo>
                <a:lnTo>
                  <a:pt x="290" y="87"/>
                </a:lnTo>
                <a:lnTo>
                  <a:pt x="290" y="90"/>
                </a:lnTo>
                <a:lnTo>
                  <a:pt x="290" y="93"/>
                </a:lnTo>
                <a:lnTo>
                  <a:pt x="290" y="99"/>
                </a:lnTo>
                <a:lnTo>
                  <a:pt x="290" y="108"/>
                </a:lnTo>
                <a:lnTo>
                  <a:pt x="290" y="112"/>
                </a:lnTo>
                <a:lnTo>
                  <a:pt x="297" y="112"/>
                </a:lnTo>
                <a:lnTo>
                  <a:pt x="302" y="112"/>
                </a:lnTo>
                <a:lnTo>
                  <a:pt x="308" y="112"/>
                </a:lnTo>
                <a:lnTo>
                  <a:pt x="310" y="112"/>
                </a:lnTo>
                <a:lnTo>
                  <a:pt x="314" y="112"/>
                </a:lnTo>
                <a:lnTo>
                  <a:pt x="324" y="112"/>
                </a:lnTo>
                <a:lnTo>
                  <a:pt x="327" y="112"/>
                </a:lnTo>
                <a:lnTo>
                  <a:pt x="327" y="114"/>
                </a:lnTo>
                <a:lnTo>
                  <a:pt x="327" y="123"/>
                </a:lnTo>
                <a:lnTo>
                  <a:pt x="327" y="124"/>
                </a:lnTo>
                <a:lnTo>
                  <a:pt x="327" y="129"/>
                </a:lnTo>
                <a:lnTo>
                  <a:pt x="327" y="137"/>
                </a:lnTo>
                <a:lnTo>
                  <a:pt x="327" y="140"/>
                </a:lnTo>
                <a:lnTo>
                  <a:pt x="327" y="143"/>
                </a:lnTo>
                <a:lnTo>
                  <a:pt x="327" y="148"/>
                </a:lnTo>
                <a:lnTo>
                  <a:pt x="327" y="162"/>
                </a:lnTo>
                <a:lnTo>
                  <a:pt x="327" y="168"/>
                </a:lnTo>
                <a:lnTo>
                  <a:pt x="327" y="174"/>
                </a:lnTo>
                <a:lnTo>
                  <a:pt x="327" y="187"/>
                </a:lnTo>
                <a:lnTo>
                  <a:pt x="327" y="199"/>
                </a:lnTo>
                <a:lnTo>
                  <a:pt x="327" y="206"/>
                </a:lnTo>
                <a:lnTo>
                  <a:pt x="327" y="208"/>
                </a:lnTo>
                <a:lnTo>
                  <a:pt x="327" y="211"/>
                </a:lnTo>
                <a:lnTo>
                  <a:pt x="327" y="215"/>
                </a:lnTo>
                <a:lnTo>
                  <a:pt x="327" y="217"/>
                </a:lnTo>
                <a:lnTo>
                  <a:pt x="327" y="221"/>
                </a:lnTo>
                <a:lnTo>
                  <a:pt x="327" y="223"/>
                </a:lnTo>
                <a:lnTo>
                  <a:pt x="327" y="232"/>
                </a:lnTo>
                <a:lnTo>
                  <a:pt x="327" y="236"/>
                </a:lnTo>
                <a:lnTo>
                  <a:pt x="327" y="239"/>
                </a:lnTo>
                <a:lnTo>
                  <a:pt x="327" y="245"/>
                </a:lnTo>
                <a:lnTo>
                  <a:pt x="327" y="248"/>
                </a:lnTo>
                <a:lnTo>
                  <a:pt x="327" y="254"/>
                </a:lnTo>
                <a:lnTo>
                  <a:pt x="327" y="262"/>
                </a:lnTo>
                <a:lnTo>
                  <a:pt x="314" y="262"/>
                </a:lnTo>
                <a:lnTo>
                  <a:pt x="309" y="262"/>
                </a:lnTo>
                <a:lnTo>
                  <a:pt x="301" y="261"/>
                </a:lnTo>
                <a:lnTo>
                  <a:pt x="292" y="262"/>
                </a:lnTo>
                <a:lnTo>
                  <a:pt x="287" y="262"/>
                </a:lnTo>
                <a:lnTo>
                  <a:pt x="281" y="262"/>
                </a:lnTo>
                <a:lnTo>
                  <a:pt x="278" y="262"/>
                </a:lnTo>
                <a:lnTo>
                  <a:pt x="273" y="262"/>
                </a:lnTo>
                <a:lnTo>
                  <a:pt x="268" y="262"/>
                </a:lnTo>
                <a:lnTo>
                  <a:pt x="267" y="262"/>
                </a:lnTo>
                <a:lnTo>
                  <a:pt x="265" y="262"/>
                </a:lnTo>
                <a:lnTo>
                  <a:pt x="254" y="262"/>
                </a:lnTo>
                <a:lnTo>
                  <a:pt x="253" y="262"/>
                </a:lnTo>
                <a:lnTo>
                  <a:pt x="253" y="272"/>
                </a:lnTo>
                <a:lnTo>
                  <a:pt x="253" y="287"/>
                </a:lnTo>
                <a:lnTo>
                  <a:pt x="252" y="299"/>
                </a:lnTo>
                <a:lnTo>
                  <a:pt x="252" y="305"/>
                </a:lnTo>
                <a:lnTo>
                  <a:pt x="252" y="308"/>
                </a:lnTo>
                <a:lnTo>
                  <a:pt x="252" y="312"/>
                </a:lnTo>
                <a:lnTo>
                  <a:pt x="252" y="315"/>
                </a:lnTo>
                <a:lnTo>
                  <a:pt x="252" y="317"/>
                </a:lnTo>
                <a:lnTo>
                  <a:pt x="252" y="323"/>
                </a:lnTo>
                <a:lnTo>
                  <a:pt x="252" y="325"/>
                </a:lnTo>
                <a:lnTo>
                  <a:pt x="252" y="329"/>
                </a:lnTo>
                <a:lnTo>
                  <a:pt x="252" y="334"/>
                </a:lnTo>
                <a:lnTo>
                  <a:pt x="251" y="336"/>
                </a:lnTo>
                <a:lnTo>
                  <a:pt x="240" y="336"/>
                </a:lnTo>
                <a:lnTo>
                  <a:pt x="231" y="336"/>
                </a:lnTo>
                <a:lnTo>
                  <a:pt x="229" y="336"/>
                </a:lnTo>
                <a:lnTo>
                  <a:pt x="226" y="336"/>
                </a:lnTo>
                <a:lnTo>
                  <a:pt x="215" y="336"/>
                </a:lnTo>
                <a:lnTo>
                  <a:pt x="215" y="344"/>
                </a:lnTo>
                <a:lnTo>
                  <a:pt x="215" y="349"/>
                </a:lnTo>
                <a:lnTo>
                  <a:pt x="215" y="351"/>
                </a:lnTo>
                <a:lnTo>
                  <a:pt x="215" y="355"/>
                </a:lnTo>
                <a:lnTo>
                  <a:pt x="215" y="363"/>
                </a:lnTo>
                <a:lnTo>
                  <a:pt x="215" y="365"/>
                </a:lnTo>
                <a:lnTo>
                  <a:pt x="215" y="368"/>
                </a:lnTo>
                <a:lnTo>
                  <a:pt x="215" y="372"/>
                </a:lnTo>
                <a:lnTo>
                  <a:pt x="215" y="374"/>
                </a:lnTo>
                <a:lnTo>
                  <a:pt x="215" y="380"/>
                </a:lnTo>
                <a:lnTo>
                  <a:pt x="215" y="387"/>
                </a:lnTo>
                <a:lnTo>
                  <a:pt x="215" y="398"/>
                </a:lnTo>
                <a:lnTo>
                  <a:pt x="215" y="400"/>
                </a:lnTo>
                <a:lnTo>
                  <a:pt x="215" y="409"/>
                </a:lnTo>
                <a:lnTo>
                  <a:pt x="213" y="411"/>
                </a:lnTo>
                <a:lnTo>
                  <a:pt x="212" y="411"/>
                </a:lnTo>
                <a:lnTo>
                  <a:pt x="205" y="411"/>
                </a:lnTo>
                <a:lnTo>
                  <a:pt x="203" y="411"/>
                </a:lnTo>
                <a:lnTo>
                  <a:pt x="202" y="411"/>
                </a:lnTo>
                <a:lnTo>
                  <a:pt x="200" y="411"/>
                </a:lnTo>
                <a:lnTo>
                  <a:pt x="198" y="411"/>
                </a:lnTo>
                <a:lnTo>
                  <a:pt x="187" y="411"/>
                </a:lnTo>
                <a:lnTo>
                  <a:pt x="182" y="411"/>
                </a:lnTo>
                <a:lnTo>
                  <a:pt x="180" y="411"/>
                </a:lnTo>
                <a:lnTo>
                  <a:pt x="173" y="411"/>
                </a:lnTo>
                <a:lnTo>
                  <a:pt x="171" y="411"/>
                </a:lnTo>
                <a:lnTo>
                  <a:pt x="168" y="411"/>
                </a:lnTo>
                <a:lnTo>
                  <a:pt x="164" y="411"/>
                </a:lnTo>
                <a:lnTo>
                  <a:pt x="159" y="411"/>
                </a:lnTo>
                <a:lnTo>
                  <a:pt x="158" y="411"/>
                </a:lnTo>
                <a:lnTo>
                  <a:pt x="155" y="411"/>
                </a:lnTo>
                <a:lnTo>
                  <a:pt x="150" y="411"/>
                </a:lnTo>
                <a:lnTo>
                  <a:pt x="146" y="411"/>
                </a:lnTo>
                <a:lnTo>
                  <a:pt x="144" y="411"/>
                </a:lnTo>
                <a:lnTo>
                  <a:pt x="137" y="411"/>
                </a:lnTo>
                <a:lnTo>
                  <a:pt x="135" y="411"/>
                </a:lnTo>
                <a:lnTo>
                  <a:pt x="131" y="411"/>
                </a:lnTo>
                <a:lnTo>
                  <a:pt x="126" y="411"/>
                </a:lnTo>
                <a:lnTo>
                  <a:pt x="121" y="411"/>
                </a:lnTo>
                <a:lnTo>
                  <a:pt x="118" y="411"/>
                </a:lnTo>
                <a:lnTo>
                  <a:pt x="116" y="411"/>
                </a:lnTo>
                <a:lnTo>
                  <a:pt x="115" y="411"/>
                </a:lnTo>
                <a:lnTo>
                  <a:pt x="113" y="411"/>
                </a:lnTo>
                <a:lnTo>
                  <a:pt x="111" y="411"/>
                </a:lnTo>
                <a:lnTo>
                  <a:pt x="107" y="411"/>
                </a:lnTo>
                <a:lnTo>
                  <a:pt x="101" y="411"/>
                </a:lnTo>
                <a:lnTo>
                  <a:pt x="95" y="411"/>
                </a:lnTo>
                <a:lnTo>
                  <a:pt x="92" y="411"/>
                </a:lnTo>
                <a:lnTo>
                  <a:pt x="90" y="411"/>
                </a:lnTo>
                <a:lnTo>
                  <a:pt x="79" y="411"/>
                </a:lnTo>
                <a:lnTo>
                  <a:pt x="78" y="411"/>
                </a:lnTo>
                <a:lnTo>
                  <a:pt x="71" y="411"/>
                </a:lnTo>
                <a:lnTo>
                  <a:pt x="71" y="404"/>
                </a:lnTo>
                <a:lnTo>
                  <a:pt x="71" y="403"/>
                </a:lnTo>
                <a:lnTo>
                  <a:pt x="71" y="398"/>
                </a:lnTo>
                <a:lnTo>
                  <a:pt x="71" y="391"/>
                </a:lnTo>
                <a:lnTo>
                  <a:pt x="71" y="387"/>
                </a:lnTo>
                <a:lnTo>
                  <a:pt x="71" y="386"/>
                </a:lnTo>
                <a:lnTo>
                  <a:pt x="71" y="381"/>
                </a:lnTo>
                <a:lnTo>
                  <a:pt x="71" y="373"/>
                </a:lnTo>
                <a:lnTo>
                  <a:pt x="71" y="366"/>
                </a:lnTo>
                <a:lnTo>
                  <a:pt x="71" y="361"/>
                </a:lnTo>
                <a:lnTo>
                  <a:pt x="71" y="351"/>
                </a:lnTo>
                <a:lnTo>
                  <a:pt x="71" y="348"/>
                </a:lnTo>
                <a:lnTo>
                  <a:pt x="71" y="346"/>
                </a:lnTo>
                <a:lnTo>
                  <a:pt x="71" y="344"/>
                </a:lnTo>
                <a:lnTo>
                  <a:pt x="71" y="334"/>
                </a:lnTo>
                <a:lnTo>
                  <a:pt x="71" y="330"/>
                </a:lnTo>
                <a:lnTo>
                  <a:pt x="71" y="325"/>
                </a:lnTo>
                <a:lnTo>
                  <a:pt x="71" y="305"/>
                </a:lnTo>
                <a:lnTo>
                  <a:pt x="71" y="298"/>
                </a:lnTo>
                <a:lnTo>
                  <a:pt x="71" y="294"/>
                </a:lnTo>
                <a:lnTo>
                  <a:pt x="71" y="288"/>
                </a:lnTo>
                <a:lnTo>
                  <a:pt x="71" y="278"/>
                </a:lnTo>
                <a:lnTo>
                  <a:pt x="71" y="266"/>
                </a:lnTo>
                <a:lnTo>
                  <a:pt x="71" y="263"/>
                </a:lnTo>
                <a:lnTo>
                  <a:pt x="70" y="261"/>
                </a:lnTo>
                <a:lnTo>
                  <a:pt x="69" y="261"/>
                </a:lnTo>
                <a:lnTo>
                  <a:pt x="61" y="261"/>
                </a:lnTo>
                <a:lnTo>
                  <a:pt x="57" y="261"/>
                </a:lnTo>
                <a:lnTo>
                  <a:pt x="55" y="261"/>
                </a:lnTo>
                <a:lnTo>
                  <a:pt x="52" y="261"/>
                </a:lnTo>
                <a:lnTo>
                  <a:pt x="48" y="262"/>
                </a:lnTo>
                <a:lnTo>
                  <a:pt x="46" y="261"/>
                </a:lnTo>
                <a:lnTo>
                  <a:pt x="42" y="261"/>
                </a:lnTo>
                <a:lnTo>
                  <a:pt x="37" y="261"/>
                </a:lnTo>
                <a:lnTo>
                  <a:pt x="36" y="261"/>
                </a:lnTo>
                <a:lnTo>
                  <a:pt x="29" y="261"/>
                </a:lnTo>
                <a:lnTo>
                  <a:pt x="24" y="261"/>
                </a:lnTo>
                <a:lnTo>
                  <a:pt x="12" y="261"/>
                </a:lnTo>
                <a:lnTo>
                  <a:pt x="6" y="261"/>
                </a:lnTo>
                <a:lnTo>
                  <a:pt x="0" y="262"/>
                </a:lnTo>
                <a:lnTo>
                  <a:pt x="0" y="246"/>
                </a:lnTo>
                <a:lnTo>
                  <a:pt x="0" y="236"/>
                </a:lnTo>
                <a:lnTo>
                  <a:pt x="0" y="223"/>
                </a:lnTo>
                <a:lnTo>
                  <a:pt x="0" y="217"/>
                </a:lnTo>
                <a:lnTo>
                  <a:pt x="0" y="216"/>
                </a:lnTo>
                <a:lnTo>
                  <a:pt x="0" y="211"/>
                </a:lnTo>
                <a:lnTo>
                  <a:pt x="0" y="204"/>
                </a:lnTo>
                <a:lnTo>
                  <a:pt x="0" y="198"/>
                </a:lnTo>
                <a:lnTo>
                  <a:pt x="0" y="188"/>
                </a:lnTo>
                <a:lnTo>
                  <a:pt x="0" y="187"/>
                </a:lnTo>
                <a:lnTo>
                  <a:pt x="0" y="175"/>
                </a:lnTo>
                <a:lnTo>
                  <a:pt x="0" y="172"/>
                </a:lnTo>
                <a:lnTo>
                  <a:pt x="0" y="170"/>
                </a:lnTo>
                <a:lnTo>
                  <a:pt x="0" y="164"/>
                </a:lnTo>
                <a:lnTo>
                  <a:pt x="0" y="161"/>
                </a:lnTo>
                <a:lnTo>
                  <a:pt x="0" y="158"/>
                </a:lnTo>
                <a:lnTo>
                  <a:pt x="0" y="145"/>
                </a:lnTo>
                <a:lnTo>
                  <a:pt x="0" y="140"/>
                </a:lnTo>
                <a:lnTo>
                  <a:pt x="0" y="137"/>
                </a:lnTo>
                <a:lnTo>
                  <a:pt x="0" y="128"/>
                </a:lnTo>
                <a:lnTo>
                  <a:pt x="0" y="124"/>
                </a:lnTo>
                <a:lnTo>
                  <a:pt x="0" y="114"/>
                </a:lnTo>
                <a:lnTo>
                  <a:pt x="0" y="112"/>
                </a:lnTo>
                <a:lnTo>
                  <a:pt x="0" y="107"/>
                </a:lnTo>
                <a:lnTo>
                  <a:pt x="0" y="98"/>
                </a:lnTo>
                <a:lnTo>
                  <a:pt x="0" y="94"/>
                </a:lnTo>
                <a:lnTo>
                  <a:pt x="0" y="86"/>
                </a:lnTo>
                <a:lnTo>
                  <a:pt x="0" y="82"/>
                </a:lnTo>
                <a:lnTo>
                  <a:pt x="0" y="80"/>
                </a:lnTo>
                <a:lnTo>
                  <a:pt x="0" y="79"/>
                </a:lnTo>
                <a:lnTo>
                  <a:pt x="0" y="74"/>
                </a:lnTo>
                <a:lnTo>
                  <a:pt x="0" y="68"/>
                </a:lnTo>
                <a:lnTo>
                  <a:pt x="0" y="55"/>
                </a:lnTo>
                <a:lnTo>
                  <a:pt x="0" y="46"/>
                </a:lnTo>
                <a:lnTo>
                  <a:pt x="0" y="45"/>
                </a:lnTo>
                <a:lnTo>
                  <a:pt x="0" y="12"/>
                </a:lnTo>
                <a:lnTo>
                  <a:pt x="0" y="0"/>
                </a:lnTo>
                <a:lnTo>
                  <a:pt x="6" y="0"/>
                </a:lnTo>
                <a:lnTo>
                  <a:pt x="23" y="0"/>
                </a:lnTo>
                <a:lnTo>
                  <a:pt x="35" y="0"/>
                </a:lnTo>
                <a:lnTo>
                  <a:pt x="37" y="0"/>
                </a:lnTo>
                <a:lnTo>
                  <a:pt x="42" y="0"/>
                </a:lnTo>
                <a:lnTo>
                  <a:pt x="46" y="0"/>
                </a:lnTo>
                <a:lnTo>
                  <a:pt x="50" y="0"/>
                </a:lnTo>
                <a:lnTo>
                  <a:pt x="53" y="0"/>
                </a:lnTo>
                <a:lnTo>
                  <a:pt x="67" y="0"/>
                </a:lnTo>
                <a:lnTo>
                  <a:pt x="72" y="0"/>
                </a:lnTo>
                <a:lnTo>
                  <a:pt x="80" y="0"/>
                </a:lnTo>
                <a:lnTo>
                  <a:pt x="82" y="0"/>
                </a:lnTo>
                <a:lnTo>
                  <a:pt x="83" y="0"/>
                </a:lnTo>
                <a:lnTo>
                  <a:pt x="91" y="0"/>
                </a:lnTo>
                <a:lnTo>
                  <a:pt x="96" y="0"/>
                </a:lnTo>
                <a:lnTo>
                  <a:pt x="104" y="0"/>
                </a:lnTo>
                <a:lnTo>
                  <a:pt x="109" y="0"/>
                </a:lnTo>
                <a:lnTo>
                  <a:pt x="121" y="0"/>
                </a:lnTo>
                <a:lnTo>
                  <a:pt x="126" y="0"/>
                </a:lnTo>
                <a:lnTo>
                  <a:pt x="128" y="0"/>
                </a:lnTo>
                <a:lnTo>
                  <a:pt x="131" y="0"/>
                </a:lnTo>
                <a:lnTo>
                  <a:pt x="133" y="0"/>
                </a:lnTo>
                <a:lnTo>
                  <a:pt x="135" y="0"/>
                </a:lnTo>
                <a:lnTo>
                  <a:pt x="138" y="0"/>
                </a:lnTo>
                <a:lnTo>
                  <a:pt x="140" y="0"/>
                </a:lnTo>
                <a:lnTo>
                  <a:pt x="143" y="0"/>
                </a:lnTo>
                <a:lnTo>
                  <a:pt x="145" y="0"/>
                </a:lnTo>
                <a:lnTo>
                  <a:pt x="148" y="0"/>
                </a:lnTo>
                <a:lnTo>
                  <a:pt x="150" y="0"/>
                </a:lnTo>
                <a:lnTo>
                  <a:pt x="153" y="0"/>
                </a:lnTo>
                <a:lnTo>
                  <a:pt x="154" y="0"/>
                </a:lnTo>
                <a:lnTo>
                  <a:pt x="156" y="0"/>
                </a:lnTo>
                <a:lnTo>
                  <a:pt x="157" y="0"/>
                </a:lnTo>
                <a:lnTo>
                  <a:pt x="168" y="0"/>
                </a:lnTo>
                <a:lnTo>
                  <a:pt x="177" y="0"/>
                </a:lnTo>
                <a:lnTo>
                  <a:pt x="181" y="0"/>
                </a:lnTo>
                <a:lnTo>
                  <a:pt x="184" y="0"/>
                </a:lnTo>
                <a:lnTo>
                  <a:pt x="187" y="0"/>
                </a:lnTo>
                <a:lnTo>
                  <a:pt x="191" y="1"/>
                </a:lnTo>
                <a:lnTo>
                  <a:pt x="192" y="1"/>
                </a:lnTo>
                <a:lnTo>
                  <a:pt x="193" y="1"/>
                </a:lnTo>
                <a:lnTo>
                  <a:pt x="197" y="1"/>
                </a:lnTo>
                <a:lnTo>
                  <a:pt x="199" y="1"/>
                </a:lnTo>
                <a:lnTo>
                  <a:pt x="206" y="1"/>
                </a:lnTo>
                <a:lnTo>
                  <a:pt x="210" y="1"/>
                </a:lnTo>
                <a:lnTo>
                  <a:pt x="215" y="1"/>
                </a:lnTo>
                <a:lnTo>
                  <a:pt x="218" y="1"/>
                </a:lnTo>
                <a:lnTo>
                  <a:pt x="222" y="1"/>
                </a:lnTo>
                <a:lnTo>
                  <a:pt x="229" y="1"/>
                </a:lnTo>
                <a:lnTo>
                  <a:pt x="238" y="1"/>
                </a:lnTo>
                <a:lnTo>
                  <a:pt x="247" y="1"/>
                </a:lnTo>
                <a:lnTo>
                  <a:pt x="252" y="1"/>
                </a:lnTo>
                <a:lnTo>
                  <a:pt x="254" y="1"/>
                </a:lnTo>
              </a:path>
            </a:pathLst>
          </a:custGeom>
          <a:solidFill>
            <a:schemeClr val="accent4">
              <a:lumMod val="40000"/>
              <a:lumOff val="60000"/>
            </a:schemeClr>
          </a:solidFill>
          <a:ln w="12700" cap="rnd">
            <a:solidFill>
              <a:srgbClr val="000000"/>
            </a:solidFill>
            <a:round/>
            <a:headEnd/>
            <a:tailEnd/>
          </a:ln>
        </p:spPr>
        <p:txBody>
          <a:bodyPr/>
          <a:lstStyle/>
          <a:p>
            <a:endParaRPr lang="en-US"/>
          </a:p>
        </p:txBody>
      </p:sp>
      <p:sp>
        <p:nvSpPr>
          <p:cNvPr id="3117" name="Freeform 221"/>
          <p:cNvSpPr>
            <a:spLocks/>
          </p:cNvSpPr>
          <p:nvPr/>
        </p:nvSpPr>
        <p:spPr bwMode="auto">
          <a:xfrm>
            <a:off x="8056564" y="3087688"/>
            <a:ext cx="631825" cy="419100"/>
          </a:xfrm>
          <a:custGeom>
            <a:avLst/>
            <a:gdLst>
              <a:gd name="T0" fmla="*/ 2147483646 w 437"/>
              <a:gd name="T1" fmla="*/ 2147483646 h 300"/>
              <a:gd name="T2" fmla="*/ 2147483646 w 437"/>
              <a:gd name="T3" fmla="*/ 2147483646 h 300"/>
              <a:gd name="T4" fmla="*/ 2147483646 w 437"/>
              <a:gd name="T5" fmla="*/ 2147483646 h 300"/>
              <a:gd name="T6" fmla="*/ 2147483646 w 437"/>
              <a:gd name="T7" fmla="*/ 2147483646 h 300"/>
              <a:gd name="T8" fmla="*/ 2147483646 w 437"/>
              <a:gd name="T9" fmla="*/ 0 h 300"/>
              <a:gd name="T10" fmla="*/ 2147483646 w 437"/>
              <a:gd name="T11" fmla="*/ 0 h 300"/>
              <a:gd name="T12" fmla="*/ 2147483646 w 437"/>
              <a:gd name="T13" fmla="*/ 2147483646 h 300"/>
              <a:gd name="T14" fmla="*/ 2147483646 w 437"/>
              <a:gd name="T15" fmla="*/ 2147483646 h 300"/>
              <a:gd name="T16" fmla="*/ 2147483646 w 437"/>
              <a:gd name="T17" fmla="*/ 2147483646 h 300"/>
              <a:gd name="T18" fmla="*/ 2147483646 w 437"/>
              <a:gd name="T19" fmla="*/ 2147483646 h 300"/>
              <a:gd name="T20" fmla="*/ 2147483646 w 437"/>
              <a:gd name="T21" fmla="*/ 2147483646 h 300"/>
              <a:gd name="T22" fmla="*/ 2147483646 w 437"/>
              <a:gd name="T23" fmla="*/ 2147483646 h 300"/>
              <a:gd name="T24" fmla="*/ 2147483646 w 437"/>
              <a:gd name="T25" fmla="*/ 2147483646 h 300"/>
              <a:gd name="T26" fmla="*/ 2147483646 w 437"/>
              <a:gd name="T27" fmla="*/ 2147483646 h 300"/>
              <a:gd name="T28" fmla="*/ 2147483646 w 437"/>
              <a:gd name="T29" fmla="*/ 2147483646 h 300"/>
              <a:gd name="T30" fmla="*/ 2147483646 w 437"/>
              <a:gd name="T31" fmla="*/ 2147483646 h 300"/>
              <a:gd name="T32" fmla="*/ 2147483646 w 437"/>
              <a:gd name="T33" fmla="*/ 2147483646 h 300"/>
              <a:gd name="T34" fmla="*/ 2147483646 w 437"/>
              <a:gd name="T35" fmla="*/ 2147483646 h 300"/>
              <a:gd name="T36" fmla="*/ 2147483646 w 437"/>
              <a:gd name="T37" fmla="*/ 2147483646 h 300"/>
              <a:gd name="T38" fmla="*/ 2147483646 w 437"/>
              <a:gd name="T39" fmla="*/ 2147483646 h 300"/>
              <a:gd name="T40" fmla="*/ 2147483646 w 437"/>
              <a:gd name="T41" fmla="*/ 2147483646 h 300"/>
              <a:gd name="T42" fmla="*/ 2147483646 w 437"/>
              <a:gd name="T43" fmla="*/ 2147483646 h 300"/>
              <a:gd name="T44" fmla="*/ 2147483646 w 437"/>
              <a:gd name="T45" fmla="*/ 2147483646 h 300"/>
              <a:gd name="T46" fmla="*/ 2147483646 w 437"/>
              <a:gd name="T47" fmla="*/ 2147483646 h 300"/>
              <a:gd name="T48" fmla="*/ 2147483646 w 437"/>
              <a:gd name="T49" fmla="*/ 2147483646 h 300"/>
              <a:gd name="T50" fmla="*/ 2147483646 w 437"/>
              <a:gd name="T51" fmla="*/ 2147483646 h 300"/>
              <a:gd name="T52" fmla="*/ 2147483646 w 437"/>
              <a:gd name="T53" fmla="*/ 2147483646 h 300"/>
              <a:gd name="T54" fmla="*/ 2147483646 w 437"/>
              <a:gd name="T55" fmla="*/ 2147483646 h 300"/>
              <a:gd name="T56" fmla="*/ 2147483646 w 437"/>
              <a:gd name="T57" fmla="*/ 2147483646 h 300"/>
              <a:gd name="T58" fmla="*/ 2147483646 w 437"/>
              <a:gd name="T59" fmla="*/ 2147483646 h 300"/>
              <a:gd name="T60" fmla="*/ 2147483646 w 437"/>
              <a:gd name="T61" fmla="*/ 2147483646 h 300"/>
              <a:gd name="T62" fmla="*/ 2147483646 w 437"/>
              <a:gd name="T63" fmla="*/ 2147483646 h 300"/>
              <a:gd name="T64" fmla="*/ 2147483646 w 437"/>
              <a:gd name="T65" fmla="*/ 2147483646 h 300"/>
              <a:gd name="T66" fmla="*/ 2147483646 w 437"/>
              <a:gd name="T67" fmla="*/ 2147483646 h 300"/>
              <a:gd name="T68" fmla="*/ 2147483646 w 437"/>
              <a:gd name="T69" fmla="*/ 2147483646 h 300"/>
              <a:gd name="T70" fmla="*/ 2147483646 w 437"/>
              <a:gd name="T71" fmla="*/ 2147483646 h 300"/>
              <a:gd name="T72" fmla="*/ 2147483646 w 437"/>
              <a:gd name="T73" fmla="*/ 2147483646 h 300"/>
              <a:gd name="T74" fmla="*/ 2147483646 w 437"/>
              <a:gd name="T75" fmla="*/ 2147483646 h 300"/>
              <a:gd name="T76" fmla="*/ 2147483646 w 437"/>
              <a:gd name="T77" fmla="*/ 2147483646 h 300"/>
              <a:gd name="T78" fmla="*/ 2147483646 w 437"/>
              <a:gd name="T79" fmla="*/ 2147483646 h 300"/>
              <a:gd name="T80" fmla="*/ 2147483646 w 437"/>
              <a:gd name="T81" fmla="*/ 2147483646 h 300"/>
              <a:gd name="T82" fmla="*/ 2147483646 w 437"/>
              <a:gd name="T83" fmla="*/ 2147483646 h 300"/>
              <a:gd name="T84" fmla="*/ 2147483646 w 437"/>
              <a:gd name="T85" fmla="*/ 2147483646 h 300"/>
              <a:gd name="T86" fmla="*/ 2147483646 w 437"/>
              <a:gd name="T87" fmla="*/ 2147483646 h 300"/>
              <a:gd name="T88" fmla="*/ 2147483646 w 437"/>
              <a:gd name="T89" fmla="*/ 2147483646 h 300"/>
              <a:gd name="T90" fmla="*/ 2147483646 w 437"/>
              <a:gd name="T91" fmla="*/ 2147483646 h 300"/>
              <a:gd name="T92" fmla="*/ 0 w 437"/>
              <a:gd name="T93" fmla="*/ 2147483646 h 300"/>
              <a:gd name="T94" fmla="*/ 0 w 437"/>
              <a:gd name="T95" fmla="*/ 2147483646 h 300"/>
              <a:gd name="T96" fmla="*/ 2147483646 w 437"/>
              <a:gd name="T97" fmla="*/ 2147483646 h 300"/>
              <a:gd name="T98" fmla="*/ 2147483646 w 437"/>
              <a:gd name="T99" fmla="*/ 2147483646 h 300"/>
              <a:gd name="T100" fmla="*/ 2147483646 w 437"/>
              <a:gd name="T101" fmla="*/ 2147483646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7"/>
              <a:gd name="T154" fmla="*/ 0 h 300"/>
              <a:gd name="T155" fmla="*/ 437 w 437"/>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7" h="300">
                <a:moveTo>
                  <a:pt x="2" y="1"/>
                </a:moveTo>
                <a:lnTo>
                  <a:pt x="8" y="1"/>
                </a:lnTo>
                <a:lnTo>
                  <a:pt x="13" y="1"/>
                </a:lnTo>
                <a:lnTo>
                  <a:pt x="15" y="1"/>
                </a:lnTo>
                <a:lnTo>
                  <a:pt x="23" y="1"/>
                </a:lnTo>
                <a:lnTo>
                  <a:pt x="24" y="1"/>
                </a:lnTo>
                <a:lnTo>
                  <a:pt x="27" y="1"/>
                </a:lnTo>
                <a:lnTo>
                  <a:pt x="31" y="1"/>
                </a:lnTo>
                <a:lnTo>
                  <a:pt x="32" y="1"/>
                </a:lnTo>
                <a:lnTo>
                  <a:pt x="35" y="1"/>
                </a:lnTo>
                <a:lnTo>
                  <a:pt x="40" y="1"/>
                </a:lnTo>
                <a:lnTo>
                  <a:pt x="52" y="1"/>
                </a:lnTo>
                <a:lnTo>
                  <a:pt x="54" y="1"/>
                </a:lnTo>
                <a:lnTo>
                  <a:pt x="57" y="1"/>
                </a:lnTo>
                <a:lnTo>
                  <a:pt x="59" y="1"/>
                </a:lnTo>
                <a:lnTo>
                  <a:pt x="64" y="1"/>
                </a:lnTo>
                <a:lnTo>
                  <a:pt x="70" y="0"/>
                </a:lnTo>
                <a:lnTo>
                  <a:pt x="71" y="0"/>
                </a:lnTo>
                <a:lnTo>
                  <a:pt x="75" y="1"/>
                </a:lnTo>
                <a:lnTo>
                  <a:pt x="86" y="1"/>
                </a:lnTo>
                <a:lnTo>
                  <a:pt x="93" y="1"/>
                </a:lnTo>
                <a:lnTo>
                  <a:pt x="96" y="1"/>
                </a:lnTo>
                <a:lnTo>
                  <a:pt x="99" y="1"/>
                </a:lnTo>
                <a:lnTo>
                  <a:pt x="107" y="1"/>
                </a:lnTo>
                <a:lnTo>
                  <a:pt x="112" y="0"/>
                </a:lnTo>
                <a:lnTo>
                  <a:pt x="115" y="0"/>
                </a:lnTo>
                <a:lnTo>
                  <a:pt x="121" y="0"/>
                </a:lnTo>
                <a:lnTo>
                  <a:pt x="130" y="0"/>
                </a:lnTo>
                <a:lnTo>
                  <a:pt x="137" y="0"/>
                </a:lnTo>
                <a:lnTo>
                  <a:pt x="142" y="0"/>
                </a:lnTo>
                <a:lnTo>
                  <a:pt x="148" y="0"/>
                </a:lnTo>
                <a:lnTo>
                  <a:pt x="153" y="0"/>
                </a:lnTo>
                <a:lnTo>
                  <a:pt x="155" y="0"/>
                </a:lnTo>
                <a:lnTo>
                  <a:pt x="159" y="1"/>
                </a:lnTo>
                <a:lnTo>
                  <a:pt x="160" y="1"/>
                </a:lnTo>
                <a:lnTo>
                  <a:pt x="165" y="1"/>
                </a:lnTo>
                <a:lnTo>
                  <a:pt x="171" y="1"/>
                </a:lnTo>
                <a:lnTo>
                  <a:pt x="172" y="1"/>
                </a:lnTo>
                <a:lnTo>
                  <a:pt x="180" y="1"/>
                </a:lnTo>
                <a:lnTo>
                  <a:pt x="183" y="1"/>
                </a:lnTo>
                <a:lnTo>
                  <a:pt x="191" y="1"/>
                </a:lnTo>
                <a:lnTo>
                  <a:pt x="194" y="1"/>
                </a:lnTo>
                <a:lnTo>
                  <a:pt x="197" y="1"/>
                </a:lnTo>
                <a:lnTo>
                  <a:pt x="203" y="1"/>
                </a:lnTo>
                <a:lnTo>
                  <a:pt x="209" y="1"/>
                </a:lnTo>
                <a:lnTo>
                  <a:pt x="215" y="1"/>
                </a:lnTo>
                <a:lnTo>
                  <a:pt x="220" y="1"/>
                </a:lnTo>
                <a:lnTo>
                  <a:pt x="231" y="1"/>
                </a:lnTo>
                <a:lnTo>
                  <a:pt x="238" y="1"/>
                </a:lnTo>
                <a:lnTo>
                  <a:pt x="243" y="1"/>
                </a:lnTo>
                <a:lnTo>
                  <a:pt x="244" y="1"/>
                </a:lnTo>
                <a:lnTo>
                  <a:pt x="249" y="1"/>
                </a:lnTo>
                <a:lnTo>
                  <a:pt x="259" y="1"/>
                </a:lnTo>
                <a:lnTo>
                  <a:pt x="264" y="1"/>
                </a:lnTo>
                <a:lnTo>
                  <a:pt x="269" y="1"/>
                </a:lnTo>
                <a:lnTo>
                  <a:pt x="275" y="1"/>
                </a:lnTo>
                <a:lnTo>
                  <a:pt x="277" y="1"/>
                </a:lnTo>
                <a:lnTo>
                  <a:pt x="282" y="1"/>
                </a:lnTo>
                <a:lnTo>
                  <a:pt x="292" y="1"/>
                </a:lnTo>
                <a:lnTo>
                  <a:pt x="292" y="2"/>
                </a:lnTo>
                <a:lnTo>
                  <a:pt x="292" y="12"/>
                </a:lnTo>
                <a:lnTo>
                  <a:pt x="292" y="18"/>
                </a:lnTo>
                <a:lnTo>
                  <a:pt x="292" y="24"/>
                </a:lnTo>
                <a:lnTo>
                  <a:pt x="292" y="30"/>
                </a:lnTo>
                <a:lnTo>
                  <a:pt x="292" y="31"/>
                </a:lnTo>
                <a:lnTo>
                  <a:pt x="292" y="37"/>
                </a:lnTo>
                <a:lnTo>
                  <a:pt x="292" y="49"/>
                </a:lnTo>
                <a:lnTo>
                  <a:pt x="292" y="60"/>
                </a:lnTo>
                <a:lnTo>
                  <a:pt x="292" y="75"/>
                </a:lnTo>
                <a:lnTo>
                  <a:pt x="298" y="74"/>
                </a:lnTo>
                <a:lnTo>
                  <a:pt x="304" y="74"/>
                </a:lnTo>
                <a:lnTo>
                  <a:pt x="316" y="74"/>
                </a:lnTo>
                <a:lnTo>
                  <a:pt x="321" y="74"/>
                </a:lnTo>
                <a:lnTo>
                  <a:pt x="328" y="74"/>
                </a:lnTo>
                <a:lnTo>
                  <a:pt x="329" y="74"/>
                </a:lnTo>
                <a:lnTo>
                  <a:pt x="334" y="74"/>
                </a:lnTo>
                <a:lnTo>
                  <a:pt x="338" y="74"/>
                </a:lnTo>
                <a:lnTo>
                  <a:pt x="340" y="75"/>
                </a:lnTo>
                <a:lnTo>
                  <a:pt x="344" y="74"/>
                </a:lnTo>
                <a:lnTo>
                  <a:pt x="347" y="74"/>
                </a:lnTo>
                <a:lnTo>
                  <a:pt x="349" y="74"/>
                </a:lnTo>
                <a:lnTo>
                  <a:pt x="353" y="74"/>
                </a:lnTo>
                <a:lnTo>
                  <a:pt x="361" y="74"/>
                </a:lnTo>
                <a:lnTo>
                  <a:pt x="362" y="74"/>
                </a:lnTo>
                <a:lnTo>
                  <a:pt x="363" y="77"/>
                </a:lnTo>
                <a:lnTo>
                  <a:pt x="363" y="80"/>
                </a:lnTo>
                <a:lnTo>
                  <a:pt x="363" y="91"/>
                </a:lnTo>
                <a:lnTo>
                  <a:pt x="363" y="101"/>
                </a:lnTo>
                <a:lnTo>
                  <a:pt x="363" y="107"/>
                </a:lnTo>
                <a:lnTo>
                  <a:pt x="363" y="112"/>
                </a:lnTo>
                <a:lnTo>
                  <a:pt x="363" y="118"/>
                </a:lnTo>
                <a:lnTo>
                  <a:pt x="363" y="139"/>
                </a:lnTo>
                <a:lnTo>
                  <a:pt x="363" y="143"/>
                </a:lnTo>
                <a:lnTo>
                  <a:pt x="363" y="148"/>
                </a:lnTo>
                <a:lnTo>
                  <a:pt x="363" y="157"/>
                </a:lnTo>
                <a:lnTo>
                  <a:pt x="363" y="159"/>
                </a:lnTo>
                <a:lnTo>
                  <a:pt x="363" y="161"/>
                </a:lnTo>
                <a:lnTo>
                  <a:pt x="363" y="165"/>
                </a:lnTo>
                <a:lnTo>
                  <a:pt x="363" y="174"/>
                </a:lnTo>
                <a:lnTo>
                  <a:pt x="363" y="180"/>
                </a:lnTo>
                <a:lnTo>
                  <a:pt x="363" y="186"/>
                </a:lnTo>
                <a:lnTo>
                  <a:pt x="363" y="194"/>
                </a:lnTo>
                <a:lnTo>
                  <a:pt x="363" y="199"/>
                </a:lnTo>
                <a:lnTo>
                  <a:pt x="363" y="200"/>
                </a:lnTo>
                <a:lnTo>
                  <a:pt x="363" y="204"/>
                </a:lnTo>
                <a:lnTo>
                  <a:pt x="363" y="211"/>
                </a:lnTo>
                <a:lnTo>
                  <a:pt x="363" y="216"/>
                </a:lnTo>
                <a:lnTo>
                  <a:pt x="363" y="217"/>
                </a:lnTo>
                <a:lnTo>
                  <a:pt x="363" y="224"/>
                </a:lnTo>
                <a:lnTo>
                  <a:pt x="370" y="224"/>
                </a:lnTo>
                <a:lnTo>
                  <a:pt x="371" y="224"/>
                </a:lnTo>
                <a:lnTo>
                  <a:pt x="382" y="224"/>
                </a:lnTo>
                <a:lnTo>
                  <a:pt x="384" y="224"/>
                </a:lnTo>
                <a:lnTo>
                  <a:pt x="387" y="224"/>
                </a:lnTo>
                <a:lnTo>
                  <a:pt x="393" y="224"/>
                </a:lnTo>
                <a:lnTo>
                  <a:pt x="399" y="224"/>
                </a:lnTo>
                <a:lnTo>
                  <a:pt x="403" y="224"/>
                </a:lnTo>
                <a:lnTo>
                  <a:pt x="405" y="224"/>
                </a:lnTo>
                <a:lnTo>
                  <a:pt x="407" y="224"/>
                </a:lnTo>
                <a:lnTo>
                  <a:pt x="408" y="224"/>
                </a:lnTo>
                <a:lnTo>
                  <a:pt x="410" y="224"/>
                </a:lnTo>
                <a:lnTo>
                  <a:pt x="412" y="224"/>
                </a:lnTo>
                <a:lnTo>
                  <a:pt x="418" y="224"/>
                </a:lnTo>
                <a:lnTo>
                  <a:pt x="422" y="224"/>
                </a:lnTo>
                <a:lnTo>
                  <a:pt x="427" y="224"/>
                </a:lnTo>
                <a:lnTo>
                  <a:pt x="429" y="224"/>
                </a:lnTo>
                <a:lnTo>
                  <a:pt x="436" y="224"/>
                </a:lnTo>
                <a:lnTo>
                  <a:pt x="436" y="232"/>
                </a:lnTo>
                <a:lnTo>
                  <a:pt x="436" y="237"/>
                </a:lnTo>
                <a:lnTo>
                  <a:pt x="436" y="244"/>
                </a:lnTo>
                <a:lnTo>
                  <a:pt x="436" y="248"/>
                </a:lnTo>
                <a:lnTo>
                  <a:pt x="436" y="250"/>
                </a:lnTo>
                <a:lnTo>
                  <a:pt x="436" y="252"/>
                </a:lnTo>
                <a:lnTo>
                  <a:pt x="436" y="258"/>
                </a:lnTo>
                <a:lnTo>
                  <a:pt x="436" y="261"/>
                </a:lnTo>
                <a:lnTo>
                  <a:pt x="436" y="266"/>
                </a:lnTo>
                <a:lnTo>
                  <a:pt x="436" y="272"/>
                </a:lnTo>
                <a:lnTo>
                  <a:pt x="436" y="278"/>
                </a:lnTo>
                <a:lnTo>
                  <a:pt x="436" y="286"/>
                </a:lnTo>
                <a:lnTo>
                  <a:pt x="436" y="288"/>
                </a:lnTo>
                <a:lnTo>
                  <a:pt x="436" y="299"/>
                </a:lnTo>
                <a:lnTo>
                  <a:pt x="428" y="299"/>
                </a:lnTo>
                <a:lnTo>
                  <a:pt x="422" y="299"/>
                </a:lnTo>
                <a:lnTo>
                  <a:pt x="420" y="299"/>
                </a:lnTo>
                <a:lnTo>
                  <a:pt x="412" y="299"/>
                </a:lnTo>
                <a:lnTo>
                  <a:pt x="399" y="299"/>
                </a:lnTo>
                <a:lnTo>
                  <a:pt x="396" y="299"/>
                </a:lnTo>
                <a:lnTo>
                  <a:pt x="387" y="299"/>
                </a:lnTo>
                <a:lnTo>
                  <a:pt x="384" y="299"/>
                </a:lnTo>
                <a:lnTo>
                  <a:pt x="378" y="299"/>
                </a:lnTo>
                <a:lnTo>
                  <a:pt x="364" y="299"/>
                </a:lnTo>
                <a:lnTo>
                  <a:pt x="361" y="299"/>
                </a:lnTo>
                <a:lnTo>
                  <a:pt x="353" y="299"/>
                </a:lnTo>
                <a:lnTo>
                  <a:pt x="340" y="299"/>
                </a:lnTo>
                <a:lnTo>
                  <a:pt x="338" y="299"/>
                </a:lnTo>
                <a:lnTo>
                  <a:pt x="328" y="299"/>
                </a:lnTo>
                <a:lnTo>
                  <a:pt x="318" y="299"/>
                </a:lnTo>
                <a:lnTo>
                  <a:pt x="316" y="299"/>
                </a:lnTo>
                <a:lnTo>
                  <a:pt x="311" y="299"/>
                </a:lnTo>
                <a:lnTo>
                  <a:pt x="305" y="299"/>
                </a:lnTo>
                <a:lnTo>
                  <a:pt x="303" y="299"/>
                </a:lnTo>
                <a:lnTo>
                  <a:pt x="297" y="297"/>
                </a:lnTo>
                <a:lnTo>
                  <a:pt x="291" y="297"/>
                </a:lnTo>
                <a:lnTo>
                  <a:pt x="287" y="297"/>
                </a:lnTo>
                <a:lnTo>
                  <a:pt x="276" y="299"/>
                </a:lnTo>
                <a:lnTo>
                  <a:pt x="256" y="299"/>
                </a:lnTo>
                <a:lnTo>
                  <a:pt x="255" y="297"/>
                </a:lnTo>
                <a:lnTo>
                  <a:pt x="253" y="299"/>
                </a:lnTo>
                <a:lnTo>
                  <a:pt x="249" y="299"/>
                </a:lnTo>
                <a:lnTo>
                  <a:pt x="247" y="299"/>
                </a:lnTo>
                <a:lnTo>
                  <a:pt x="243" y="299"/>
                </a:lnTo>
                <a:lnTo>
                  <a:pt x="240" y="299"/>
                </a:lnTo>
                <a:lnTo>
                  <a:pt x="235" y="299"/>
                </a:lnTo>
                <a:lnTo>
                  <a:pt x="231" y="299"/>
                </a:lnTo>
                <a:lnTo>
                  <a:pt x="217" y="299"/>
                </a:lnTo>
                <a:lnTo>
                  <a:pt x="208" y="299"/>
                </a:lnTo>
                <a:lnTo>
                  <a:pt x="196" y="299"/>
                </a:lnTo>
                <a:lnTo>
                  <a:pt x="194" y="299"/>
                </a:lnTo>
                <a:lnTo>
                  <a:pt x="188" y="299"/>
                </a:lnTo>
                <a:lnTo>
                  <a:pt x="184" y="299"/>
                </a:lnTo>
                <a:lnTo>
                  <a:pt x="180" y="297"/>
                </a:lnTo>
                <a:lnTo>
                  <a:pt x="172" y="297"/>
                </a:lnTo>
                <a:lnTo>
                  <a:pt x="170" y="297"/>
                </a:lnTo>
                <a:lnTo>
                  <a:pt x="164" y="297"/>
                </a:lnTo>
                <a:lnTo>
                  <a:pt x="162" y="297"/>
                </a:lnTo>
                <a:lnTo>
                  <a:pt x="160" y="297"/>
                </a:lnTo>
                <a:lnTo>
                  <a:pt x="148" y="297"/>
                </a:lnTo>
                <a:lnTo>
                  <a:pt x="143" y="297"/>
                </a:lnTo>
                <a:lnTo>
                  <a:pt x="140" y="297"/>
                </a:lnTo>
                <a:lnTo>
                  <a:pt x="137" y="297"/>
                </a:lnTo>
                <a:lnTo>
                  <a:pt x="128" y="297"/>
                </a:lnTo>
                <a:lnTo>
                  <a:pt x="126" y="299"/>
                </a:lnTo>
                <a:lnTo>
                  <a:pt x="124" y="299"/>
                </a:lnTo>
                <a:lnTo>
                  <a:pt x="124" y="292"/>
                </a:lnTo>
                <a:lnTo>
                  <a:pt x="124" y="288"/>
                </a:lnTo>
                <a:lnTo>
                  <a:pt x="124" y="285"/>
                </a:lnTo>
                <a:lnTo>
                  <a:pt x="124" y="277"/>
                </a:lnTo>
                <a:lnTo>
                  <a:pt x="124" y="272"/>
                </a:lnTo>
                <a:lnTo>
                  <a:pt x="124" y="261"/>
                </a:lnTo>
                <a:lnTo>
                  <a:pt x="124" y="258"/>
                </a:lnTo>
                <a:lnTo>
                  <a:pt x="124" y="254"/>
                </a:lnTo>
                <a:lnTo>
                  <a:pt x="124" y="249"/>
                </a:lnTo>
                <a:lnTo>
                  <a:pt x="124" y="241"/>
                </a:lnTo>
                <a:lnTo>
                  <a:pt x="124" y="233"/>
                </a:lnTo>
                <a:lnTo>
                  <a:pt x="124" y="223"/>
                </a:lnTo>
                <a:lnTo>
                  <a:pt x="124" y="218"/>
                </a:lnTo>
                <a:lnTo>
                  <a:pt x="124" y="215"/>
                </a:lnTo>
                <a:lnTo>
                  <a:pt x="124" y="210"/>
                </a:lnTo>
                <a:lnTo>
                  <a:pt x="124" y="201"/>
                </a:lnTo>
                <a:lnTo>
                  <a:pt x="124" y="199"/>
                </a:lnTo>
                <a:lnTo>
                  <a:pt x="124" y="194"/>
                </a:lnTo>
                <a:lnTo>
                  <a:pt x="124" y="192"/>
                </a:lnTo>
                <a:lnTo>
                  <a:pt x="124" y="186"/>
                </a:lnTo>
                <a:lnTo>
                  <a:pt x="124" y="183"/>
                </a:lnTo>
                <a:lnTo>
                  <a:pt x="124" y="174"/>
                </a:lnTo>
                <a:lnTo>
                  <a:pt x="124" y="171"/>
                </a:lnTo>
                <a:lnTo>
                  <a:pt x="124" y="168"/>
                </a:lnTo>
                <a:lnTo>
                  <a:pt x="124" y="165"/>
                </a:lnTo>
                <a:lnTo>
                  <a:pt x="124" y="161"/>
                </a:lnTo>
                <a:lnTo>
                  <a:pt x="124" y="154"/>
                </a:lnTo>
                <a:lnTo>
                  <a:pt x="124" y="151"/>
                </a:lnTo>
                <a:lnTo>
                  <a:pt x="124" y="148"/>
                </a:lnTo>
                <a:lnTo>
                  <a:pt x="124" y="146"/>
                </a:lnTo>
                <a:lnTo>
                  <a:pt x="93" y="161"/>
                </a:lnTo>
                <a:lnTo>
                  <a:pt x="90" y="178"/>
                </a:lnTo>
                <a:lnTo>
                  <a:pt x="60" y="164"/>
                </a:lnTo>
                <a:lnTo>
                  <a:pt x="53" y="155"/>
                </a:lnTo>
                <a:lnTo>
                  <a:pt x="52" y="159"/>
                </a:lnTo>
                <a:lnTo>
                  <a:pt x="47" y="159"/>
                </a:lnTo>
                <a:lnTo>
                  <a:pt x="47" y="184"/>
                </a:lnTo>
                <a:lnTo>
                  <a:pt x="60" y="211"/>
                </a:lnTo>
                <a:lnTo>
                  <a:pt x="15" y="207"/>
                </a:lnTo>
                <a:lnTo>
                  <a:pt x="0" y="203"/>
                </a:lnTo>
                <a:lnTo>
                  <a:pt x="0" y="199"/>
                </a:lnTo>
                <a:lnTo>
                  <a:pt x="0" y="174"/>
                </a:lnTo>
                <a:lnTo>
                  <a:pt x="0" y="172"/>
                </a:lnTo>
                <a:lnTo>
                  <a:pt x="0" y="165"/>
                </a:lnTo>
                <a:lnTo>
                  <a:pt x="0" y="151"/>
                </a:lnTo>
                <a:lnTo>
                  <a:pt x="0" y="141"/>
                </a:lnTo>
                <a:lnTo>
                  <a:pt x="0" y="138"/>
                </a:lnTo>
                <a:lnTo>
                  <a:pt x="0" y="126"/>
                </a:lnTo>
                <a:lnTo>
                  <a:pt x="0" y="115"/>
                </a:lnTo>
                <a:lnTo>
                  <a:pt x="0" y="107"/>
                </a:lnTo>
                <a:lnTo>
                  <a:pt x="1" y="94"/>
                </a:lnTo>
                <a:lnTo>
                  <a:pt x="1" y="91"/>
                </a:lnTo>
                <a:lnTo>
                  <a:pt x="1" y="84"/>
                </a:lnTo>
                <a:lnTo>
                  <a:pt x="1" y="83"/>
                </a:lnTo>
                <a:lnTo>
                  <a:pt x="1" y="75"/>
                </a:lnTo>
                <a:lnTo>
                  <a:pt x="1" y="71"/>
                </a:lnTo>
                <a:lnTo>
                  <a:pt x="1" y="64"/>
                </a:lnTo>
                <a:lnTo>
                  <a:pt x="1" y="58"/>
                </a:lnTo>
                <a:lnTo>
                  <a:pt x="2" y="49"/>
                </a:lnTo>
                <a:lnTo>
                  <a:pt x="2" y="40"/>
                </a:lnTo>
                <a:lnTo>
                  <a:pt x="2" y="37"/>
                </a:lnTo>
                <a:lnTo>
                  <a:pt x="2" y="24"/>
                </a:lnTo>
                <a:lnTo>
                  <a:pt x="2" y="16"/>
                </a:lnTo>
                <a:lnTo>
                  <a:pt x="2" y="14"/>
                </a:lnTo>
                <a:lnTo>
                  <a:pt x="2" y="2"/>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8" name="Freeform 222"/>
          <p:cNvSpPr>
            <a:spLocks/>
          </p:cNvSpPr>
          <p:nvPr/>
        </p:nvSpPr>
        <p:spPr bwMode="auto">
          <a:xfrm>
            <a:off x="7907338" y="3292476"/>
            <a:ext cx="330200" cy="733425"/>
          </a:xfrm>
          <a:custGeom>
            <a:avLst/>
            <a:gdLst>
              <a:gd name="T0" fmla="*/ 2147483646 w 229"/>
              <a:gd name="T1" fmla="*/ 2147483646 h 524"/>
              <a:gd name="T2" fmla="*/ 2147483646 w 229"/>
              <a:gd name="T3" fmla="*/ 2147483646 h 524"/>
              <a:gd name="T4" fmla="*/ 2147483646 w 229"/>
              <a:gd name="T5" fmla="*/ 2147483646 h 524"/>
              <a:gd name="T6" fmla="*/ 2147483646 w 229"/>
              <a:gd name="T7" fmla="*/ 2147483646 h 524"/>
              <a:gd name="T8" fmla="*/ 2147483646 w 229"/>
              <a:gd name="T9" fmla="*/ 2147483646 h 524"/>
              <a:gd name="T10" fmla="*/ 2147483646 w 229"/>
              <a:gd name="T11" fmla="*/ 2147483646 h 524"/>
              <a:gd name="T12" fmla="*/ 2147483646 w 229"/>
              <a:gd name="T13" fmla="*/ 2147483646 h 524"/>
              <a:gd name="T14" fmla="*/ 2147483646 w 229"/>
              <a:gd name="T15" fmla="*/ 2147483646 h 524"/>
              <a:gd name="T16" fmla="*/ 2147483646 w 229"/>
              <a:gd name="T17" fmla="*/ 2147483646 h 524"/>
              <a:gd name="T18" fmla="*/ 2147483646 w 229"/>
              <a:gd name="T19" fmla="*/ 2147483646 h 524"/>
              <a:gd name="T20" fmla="*/ 2147483646 w 229"/>
              <a:gd name="T21" fmla="*/ 2147483646 h 524"/>
              <a:gd name="T22" fmla="*/ 2147483646 w 229"/>
              <a:gd name="T23" fmla="*/ 2147483646 h 524"/>
              <a:gd name="T24" fmla="*/ 2147483646 w 229"/>
              <a:gd name="T25" fmla="*/ 2147483646 h 524"/>
              <a:gd name="T26" fmla="*/ 2147483646 w 229"/>
              <a:gd name="T27" fmla="*/ 2147483646 h 524"/>
              <a:gd name="T28" fmla="*/ 2147483646 w 229"/>
              <a:gd name="T29" fmla="*/ 2147483646 h 524"/>
              <a:gd name="T30" fmla="*/ 2147483646 w 229"/>
              <a:gd name="T31" fmla="*/ 2147483646 h 524"/>
              <a:gd name="T32" fmla="*/ 2147483646 w 229"/>
              <a:gd name="T33" fmla="*/ 2147483646 h 524"/>
              <a:gd name="T34" fmla="*/ 2147483646 w 229"/>
              <a:gd name="T35" fmla="*/ 2147483646 h 524"/>
              <a:gd name="T36" fmla="*/ 2147483646 w 229"/>
              <a:gd name="T37" fmla="*/ 2147483646 h 524"/>
              <a:gd name="T38" fmla="*/ 2147483646 w 229"/>
              <a:gd name="T39" fmla="*/ 2147483646 h 524"/>
              <a:gd name="T40" fmla="*/ 2147483646 w 229"/>
              <a:gd name="T41" fmla="*/ 2147483646 h 524"/>
              <a:gd name="T42" fmla="*/ 2147483646 w 229"/>
              <a:gd name="T43" fmla="*/ 2147483646 h 524"/>
              <a:gd name="T44" fmla="*/ 2147483646 w 229"/>
              <a:gd name="T45" fmla="*/ 2147483646 h 524"/>
              <a:gd name="T46" fmla="*/ 2147483646 w 229"/>
              <a:gd name="T47" fmla="*/ 2147483646 h 524"/>
              <a:gd name="T48" fmla="*/ 2147483646 w 229"/>
              <a:gd name="T49" fmla="*/ 2147483646 h 524"/>
              <a:gd name="T50" fmla="*/ 2147483646 w 229"/>
              <a:gd name="T51" fmla="*/ 2147483646 h 524"/>
              <a:gd name="T52" fmla="*/ 2147483646 w 229"/>
              <a:gd name="T53" fmla="*/ 2147483646 h 524"/>
              <a:gd name="T54" fmla="*/ 2147483646 w 229"/>
              <a:gd name="T55" fmla="*/ 2147483646 h 524"/>
              <a:gd name="T56" fmla="*/ 2147483646 w 229"/>
              <a:gd name="T57" fmla="*/ 2147483646 h 524"/>
              <a:gd name="T58" fmla="*/ 2147483646 w 229"/>
              <a:gd name="T59" fmla="*/ 2147483646 h 524"/>
              <a:gd name="T60" fmla="*/ 2147483646 w 229"/>
              <a:gd name="T61" fmla="*/ 2147483646 h 524"/>
              <a:gd name="T62" fmla="*/ 2147483646 w 229"/>
              <a:gd name="T63" fmla="*/ 2147483646 h 524"/>
              <a:gd name="T64" fmla="*/ 2147483646 w 229"/>
              <a:gd name="T65" fmla="*/ 2147483646 h 524"/>
              <a:gd name="T66" fmla="*/ 2147483646 w 229"/>
              <a:gd name="T67" fmla="*/ 2147483646 h 524"/>
              <a:gd name="T68" fmla="*/ 2147483646 w 229"/>
              <a:gd name="T69" fmla="*/ 2147483646 h 524"/>
              <a:gd name="T70" fmla="*/ 2147483646 w 229"/>
              <a:gd name="T71" fmla="*/ 2147483646 h 524"/>
              <a:gd name="T72" fmla="*/ 0 w 229"/>
              <a:gd name="T73" fmla="*/ 2147483646 h 524"/>
              <a:gd name="T74" fmla="*/ 2147483646 w 229"/>
              <a:gd name="T75" fmla="*/ 2147483646 h 524"/>
              <a:gd name="T76" fmla="*/ 2147483646 w 229"/>
              <a:gd name="T77" fmla="*/ 2147483646 h 524"/>
              <a:gd name="T78" fmla="*/ 2147483646 w 229"/>
              <a:gd name="T79" fmla="*/ 2147483646 h 524"/>
              <a:gd name="T80" fmla="*/ 2147483646 w 229"/>
              <a:gd name="T81" fmla="*/ 2147483646 h 524"/>
              <a:gd name="T82" fmla="*/ 2147483646 w 229"/>
              <a:gd name="T83" fmla="*/ 2147483646 h 524"/>
              <a:gd name="T84" fmla="*/ 2147483646 w 229"/>
              <a:gd name="T85" fmla="*/ 2147483646 h 524"/>
              <a:gd name="T86" fmla="*/ 2147483646 w 229"/>
              <a:gd name="T87" fmla="*/ 2147483646 h 524"/>
              <a:gd name="T88" fmla="*/ 2147483646 w 229"/>
              <a:gd name="T89" fmla="*/ 2147483646 h 524"/>
              <a:gd name="T90" fmla="*/ 0 w 229"/>
              <a:gd name="T91" fmla="*/ 2147483646 h 524"/>
              <a:gd name="T92" fmla="*/ 0 w 229"/>
              <a:gd name="T93" fmla="*/ 2147483646 h 524"/>
              <a:gd name="T94" fmla="*/ 0 w 229"/>
              <a:gd name="T95" fmla="*/ 2147483646 h 524"/>
              <a:gd name="T96" fmla="*/ 0 w 229"/>
              <a:gd name="T97" fmla="*/ 2147483646 h 524"/>
              <a:gd name="T98" fmla="*/ 0 w 229"/>
              <a:gd name="T99" fmla="*/ 2147483646 h 524"/>
              <a:gd name="T100" fmla="*/ 0 w 229"/>
              <a:gd name="T101" fmla="*/ 2147483646 h 524"/>
              <a:gd name="T102" fmla="*/ 0 w 229"/>
              <a:gd name="T103" fmla="*/ 2147483646 h 524"/>
              <a:gd name="T104" fmla="*/ 0 w 229"/>
              <a:gd name="T105" fmla="*/ 2147483646 h 524"/>
              <a:gd name="T106" fmla="*/ 2147483646 w 229"/>
              <a:gd name="T107" fmla="*/ 2147483646 h 524"/>
              <a:gd name="T108" fmla="*/ 2147483646 w 229"/>
              <a:gd name="T109" fmla="*/ 2147483646 h 5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524"/>
              <a:gd name="T167" fmla="*/ 229 w 229"/>
              <a:gd name="T168" fmla="*/ 524 h 5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524">
                <a:moveTo>
                  <a:pt x="103" y="57"/>
                </a:moveTo>
                <a:lnTo>
                  <a:pt x="118" y="61"/>
                </a:lnTo>
                <a:lnTo>
                  <a:pt x="164" y="65"/>
                </a:lnTo>
                <a:lnTo>
                  <a:pt x="150" y="38"/>
                </a:lnTo>
                <a:lnTo>
                  <a:pt x="150" y="13"/>
                </a:lnTo>
                <a:lnTo>
                  <a:pt x="156" y="13"/>
                </a:lnTo>
                <a:lnTo>
                  <a:pt x="157" y="9"/>
                </a:lnTo>
                <a:lnTo>
                  <a:pt x="164" y="18"/>
                </a:lnTo>
                <a:lnTo>
                  <a:pt x="193" y="32"/>
                </a:lnTo>
                <a:lnTo>
                  <a:pt x="197" y="15"/>
                </a:lnTo>
                <a:lnTo>
                  <a:pt x="228" y="0"/>
                </a:lnTo>
                <a:lnTo>
                  <a:pt x="228" y="2"/>
                </a:lnTo>
                <a:lnTo>
                  <a:pt x="228" y="5"/>
                </a:lnTo>
                <a:lnTo>
                  <a:pt x="228" y="7"/>
                </a:lnTo>
                <a:lnTo>
                  <a:pt x="228" y="15"/>
                </a:lnTo>
                <a:lnTo>
                  <a:pt x="228" y="19"/>
                </a:lnTo>
                <a:lnTo>
                  <a:pt x="228" y="22"/>
                </a:lnTo>
                <a:lnTo>
                  <a:pt x="228" y="24"/>
                </a:lnTo>
                <a:lnTo>
                  <a:pt x="228" y="28"/>
                </a:lnTo>
                <a:lnTo>
                  <a:pt x="228" y="37"/>
                </a:lnTo>
                <a:lnTo>
                  <a:pt x="228" y="40"/>
                </a:lnTo>
                <a:lnTo>
                  <a:pt x="228" y="46"/>
                </a:lnTo>
                <a:lnTo>
                  <a:pt x="228" y="48"/>
                </a:lnTo>
                <a:lnTo>
                  <a:pt x="228" y="53"/>
                </a:lnTo>
                <a:lnTo>
                  <a:pt x="228" y="55"/>
                </a:lnTo>
                <a:lnTo>
                  <a:pt x="228" y="64"/>
                </a:lnTo>
                <a:lnTo>
                  <a:pt x="228" y="69"/>
                </a:lnTo>
                <a:lnTo>
                  <a:pt x="228" y="72"/>
                </a:lnTo>
                <a:lnTo>
                  <a:pt x="228" y="77"/>
                </a:lnTo>
                <a:lnTo>
                  <a:pt x="228" y="87"/>
                </a:lnTo>
                <a:lnTo>
                  <a:pt x="228" y="95"/>
                </a:lnTo>
                <a:lnTo>
                  <a:pt x="228" y="103"/>
                </a:lnTo>
                <a:lnTo>
                  <a:pt x="228" y="108"/>
                </a:lnTo>
                <a:lnTo>
                  <a:pt x="228" y="112"/>
                </a:lnTo>
                <a:lnTo>
                  <a:pt x="228" y="115"/>
                </a:lnTo>
                <a:lnTo>
                  <a:pt x="228" y="127"/>
                </a:lnTo>
                <a:lnTo>
                  <a:pt x="228" y="131"/>
                </a:lnTo>
                <a:lnTo>
                  <a:pt x="228" y="139"/>
                </a:lnTo>
                <a:lnTo>
                  <a:pt x="228" y="142"/>
                </a:lnTo>
                <a:lnTo>
                  <a:pt x="228" y="146"/>
                </a:lnTo>
                <a:lnTo>
                  <a:pt x="228" y="153"/>
                </a:lnTo>
                <a:lnTo>
                  <a:pt x="228" y="162"/>
                </a:lnTo>
                <a:lnTo>
                  <a:pt x="228" y="165"/>
                </a:lnTo>
                <a:lnTo>
                  <a:pt x="228" y="169"/>
                </a:lnTo>
                <a:lnTo>
                  <a:pt x="228" y="172"/>
                </a:lnTo>
                <a:lnTo>
                  <a:pt x="228" y="175"/>
                </a:lnTo>
                <a:lnTo>
                  <a:pt x="228" y="178"/>
                </a:lnTo>
                <a:lnTo>
                  <a:pt x="228" y="189"/>
                </a:lnTo>
                <a:lnTo>
                  <a:pt x="228" y="197"/>
                </a:lnTo>
                <a:lnTo>
                  <a:pt x="228" y="201"/>
                </a:lnTo>
                <a:lnTo>
                  <a:pt x="228" y="214"/>
                </a:lnTo>
                <a:lnTo>
                  <a:pt x="228" y="226"/>
                </a:lnTo>
                <a:lnTo>
                  <a:pt x="228" y="230"/>
                </a:lnTo>
                <a:lnTo>
                  <a:pt x="228" y="240"/>
                </a:lnTo>
                <a:lnTo>
                  <a:pt x="228" y="252"/>
                </a:lnTo>
                <a:lnTo>
                  <a:pt x="228" y="264"/>
                </a:lnTo>
                <a:lnTo>
                  <a:pt x="228" y="272"/>
                </a:lnTo>
                <a:lnTo>
                  <a:pt x="228" y="276"/>
                </a:lnTo>
                <a:lnTo>
                  <a:pt x="228" y="282"/>
                </a:lnTo>
                <a:lnTo>
                  <a:pt x="228" y="285"/>
                </a:lnTo>
                <a:lnTo>
                  <a:pt x="228" y="291"/>
                </a:lnTo>
                <a:lnTo>
                  <a:pt x="228" y="293"/>
                </a:lnTo>
                <a:lnTo>
                  <a:pt x="228" y="299"/>
                </a:lnTo>
                <a:lnTo>
                  <a:pt x="228" y="301"/>
                </a:lnTo>
                <a:lnTo>
                  <a:pt x="223" y="301"/>
                </a:lnTo>
                <a:lnTo>
                  <a:pt x="219" y="301"/>
                </a:lnTo>
                <a:lnTo>
                  <a:pt x="215" y="301"/>
                </a:lnTo>
                <a:lnTo>
                  <a:pt x="211" y="301"/>
                </a:lnTo>
                <a:lnTo>
                  <a:pt x="208" y="301"/>
                </a:lnTo>
                <a:lnTo>
                  <a:pt x="207" y="301"/>
                </a:lnTo>
                <a:lnTo>
                  <a:pt x="204" y="301"/>
                </a:lnTo>
                <a:lnTo>
                  <a:pt x="202" y="301"/>
                </a:lnTo>
                <a:lnTo>
                  <a:pt x="198" y="301"/>
                </a:lnTo>
                <a:lnTo>
                  <a:pt x="193" y="301"/>
                </a:lnTo>
                <a:lnTo>
                  <a:pt x="193" y="306"/>
                </a:lnTo>
                <a:lnTo>
                  <a:pt x="193" y="313"/>
                </a:lnTo>
                <a:lnTo>
                  <a:pt x="193" y="326"/>
                </a:lnTo>
                <a:lnTo>
                  <a:pt x="193" y="329"/>
                </a:lnTo>
                <a:lnTo>
                  <a:pt x="193" y="339"/>
                </a:lnTo>
                <a:lnTo>
                  <a:pt x="193" y="348"/>
                </a:lnTo>
                <a:lnTo>
                  <a:pt x="193" y="358"/>
                </a:lnTo>
                <a:lnTo>
                  <a:pt x="193" y="387"/>
                </a:lnTo>
                <a:lnTo>
                  <a:pt x="193" y="390"/>
                </a:lnTo>
                <a:lnTo>
                  <a:pt x="193" y="408"/>
                </a:lnTo>
                <a:lnTo>
                  <a:pt x="193" y="416"/>
                </a:lnTo>
                <a:lnTo>
                  <a:pt x="193" y="420"/>
                </a:lnTo>
                <a:lnTo>
                  <a:pt x="193" y="428"/>
                </a:lnTo>
                <a:lnTo>
                  <a:pt x="193" y="429"/>
                </a:lnTo>
                <a:lnTo>
                  <a:pt x="193" y="432"/>
                </a:lnTo>
                <a:lnTo>
                  <a:pt x="193" y="434"/>
                </a:lnTo>
                <a:lnTo>
                  <a:pt x="193" y="436"/>
                </a:lnTo>
                <a:lnTo>
                  <a:pt x="193" y="440"/>
                </a:lnTo>
                <a:lnTo>
                  <a:pt x="193" y="445"/>
                </a:lnTo>
                <a:lnTo>
                  <a:pt x="193" y="450"/>
                </a:lnTo>
                <a:lnTo>
                  <a:pt x="193" y="452"/>
                </a:lnTo>
                <a:lnTo>
                  <a:pt x="193" y="460"/>
                </a:lnTo>
                <a:lnTo>
                  <a:pt x="193" y="461"/>
                </a:lnTo>
                <a:lnTo>
                  <a:pt x="193" y="471"/>
                </a:lnTo>
                <a:lnTo>
                  <a:pt x="193" y="474"/>
                </a:lnTo>
                <a:lnTo>
                  <a:pt x="193" y="476"/>
                </a:lnTo>
                <a:lnTo>
                  <a:pt x="192" y="477"/>
                </a:lnTo>
                <a:lnTo>
                  <a:pt x="191" y="479"/>
                </a:lnTo>
                <a:lnTo>
                  <a:pt x="188" y="488"/>
                </a:lnTo>
                <a:lnTo>
                  <a:pt x="188" y="491"/>
                </a:lnTo>
                <a:lnTo>
                  <a:pt x="183" y="498"/>
                </a:lnTo>
                <a:lnTo>
                  <a:pt x="182" y="501"/>
                </a:lnTo>
                <a:lnTo>
                  <a:pt x="179" y="507"/>
                </a:lnTo>
                <a:lnTo>
                  <a:pt x="176" y="510"/>
                </a:lnTo>
                <a:lnTo>
                  <a:pt x="168" y="511"/>
                </a:lnTo>
                <a:lnTo>
                  <a:pt x="163" y="508"/>
                </a:lnTo>
                <a:lnTo>
                  <a:pt x="160" y="505"/>
                </a:lnTo>
                <a:lnTo>
                  <a:pt x="158" y="503"/>
                </a:lnTo>
                <a:lnTo>
                  <a:pt x="157" y="502"/>
                </a:lnTo>
                <a:lnTo>
                  <a:pt x="150" y="490"/>
                </a:lnTo>
                <a:lnTo>
                  <a:pt x="149" y="486"/>
                </a:lnTo>
                <a:lnTo>
                  <a:pt x="149" y="482"/>
                </a:lnTo>
                <a:lnTo>
                  <a:pt x="149" y="477"/>
                </a:lnTo>
                <a:lnTo>
                  <a:pt x="149" y="475"/>
                </a:lnTo>
                <a:lnTo>
                  <a:pt x="146" y="473"/>
                </a:lnTo>
                <a:lnTo>
                  <a:pt x="144" y="471"/>
                </a:lnTo>
                <a:lnTo>
                  <a:pt x="140" y="473"/>
                </a:lnTo>
                <a:lnTo>
                  <a:pt x="139" y="473"/>
                </a:lnTo>
                <a:lnTo>
                  <a:pt x="134" y="473"/>
                </a:lnTo>
                <a:lnTo>
                  <a:pt x="133" y="474"/>
                </a:lnTo>
                <a:lnTo>
                  <a:pt x="131" y="475"/>
                </a:lnTo>
                <a:lnTo>
                  <a:pt x="129" y="476"/>
                </a:lnTo>
                <a:lnTo>
                  <a:pt x="121" y="482"/>
                </a:lnTo>
                <a:lnTo>
                  <a:pt x="118" y="483"/>
                </a:lnTo>
                <a:lnTo>
                  <a:pt x="107" y="486"/>
                </a:lnTo>
                <a:lnTo>
                  <a:pt x="99" y="487"/>
                </a:lnTo>
                <a:lnTo>
                  <a:pt x="98" y="487"/>
                </a:lnTo>
                <a:lnTo>
                  <a:pt x="95" y="487"/>
                </a:lnTo>
                <a:lnTo>
                  <a:pt x="92" y="487"/>
                </a:lnTo>
                <a:lnTo>
                  <a:pt x="90" y="486"/>
                </a:lnTo>
                <a:lnTo>
                  <a:pt x="87" y="483"/>
                </a:lnTo>
                <a:lnTo>
                  <a:pt x="83" y="477"/>
                </a:lnTo>
                <a:lnTo>
                  <a:pt x="82" y="473"/>
                </a:lnTo>
                <a:lnTo>
                  <a:pt x="81" y="470"/>
                </a:lnTo>
                <a:lnTo>
                  <a:pt x="80" y="467"/>
                </a:lnTo>
                <a:lnTo>
                  <a:pt x="78" y="465"/>
                </a:lnTo>
                <a:lnTo>
                  <a:pt x="77" y="464"/>
                </a:lnTo>
                <a:lnTo>
                  <a:pt x="74" y="461"/>
                </a:lnTo>
                <a:lnTo>
                  <a:pt x="68" y="459"/>
                </a:lnTo>
                <a:lnTo>
                  <a:pt x="66" y="459"/>
                </a:lnTo>
                <a:lnTo>
                  <a:pt x="62" y="458"/>
                </a:lnTo>
                <a:lnTo>
                  <a:pt x="55" y="459"/>
                </a:lnTo>
                <a:lnTo>
                  <a:pt x="48" y="464"/>
                </a:lnTo>
                <a:lnTo>
                  <a:pt x="47" y="466"/>
                </a:lnTo>
                <a:lnTo>
                  <a:pt x="45" y="470"/>
                </a:lnTo>
                <a:lnTo>
                  <a:pt x="44" y="474"/>
                </a:lnTo>
                <a:lnTo>
                  <a:pt x="44" y="476"/>
                </a:lnTo>
                <a:lnTo>
                  <a:pt x="46" y="477"/>
                </a:lnTo>
                <a:lnTo>
                  <a:pt x="47" y="477"/>
                </a:lnTo>
                <a:lnTo>
                  <a:pt x="49" y="478"/>
                </a:lnTo>
                <a:lnTo>
                  <a:pt x="51" y="479"/>
                </a:lnTo>
                <a:lnTo>
                  <a:pt x="58" y="488"/>
                </a:lnTo>
                <a:lnTo>
                  <a:pt x="59" y="490"/>
                </a:lnTo>
                <a:lnTo>
                  <a:pt x="60" y="492"/>
                </a:lnTo>
                <a:lnTo>
                  <a:pt x="60" y="493"/>
                </a:lnTo>
                <a:lnTo>
                  <a:pt x="60" y="498"/>
                </a:lnTo>
                <a:lnTo>
                  <a:pt x="61" y="501"/>
                </a:lnTo>
                <a:lnTo>
                  <a:pt x="60" y="503"/>
                </a:lnTo>
                <a:lnTo>
                  <a:pt x="59" y="504"/>
                </a:lnTo>
                <a:lnTo>
                  <a:pt x="57" y="510"/>
                </a:lnTo>
                <a:lnTo>
                  <a:pt x="56" y="512"/>
                </a:lnTo>
                <a:lnTo>
                  <a:pt x="53" y="513"/>
                </a:lnTo>
                <a:lnTo>
                  <a:pt x="51" y="517"/>
                </a:lnTo>
                <a:lnTo>
                  <a:pt x="47" y="519"/>
                </a:lnTo>
                <a:lnTo>
                  <a:pt x="45" y="520"/>
                </a:lnTo>
                <a:lnTo>
                  <a:pt x="39" y="523"/>
                </a:lnTo>
                <a:lnTo>
                  <a:pt x="27" y="519"/>
                </a:lnTo>
                <a:lnTo>
                  <a:pt x="26" y="517"/>
                </a:lnTo>
                <a:lnTo>
                  <a:pt x="23" y="509"/>
                </a:lnTo>
                <a:lnTo>
                  <a:pt x="20" y="508"/>
                </a:lnTo>
                <a:lnTo>
                  <a:pt x="20" y="504"/>
                </a:lnTo>
                <a:lnTo>
                  <a:pt x="19" y="501"/>
                </a:lnTo>
                <a:lnTo>
                  <a:pt x="18" y="498"/>
                </a:lnTo>
                <a:lnTo>
                  <a:pt x="14" y="486"/>
                </a:lnTo>
                <a:lnTo>
                  <a:pt x="11" y="486"/>
                </a:lnTo>
                <a:lnTo>
                  <a:pt x="9" y="485"/>
                </a:lnTo>
                <a:lnTo>
                  <a:pt x="6" y="485"/>
                </a:lnTo>
                <a:lnTo>
                  <a:pt x="4" y="486"/>
                </a:lnTo>
                <a:lnTo>
                  <a:pt x="3" y="486"/>
                </a:lnTo>
                <a:lnTo>
                  <a:pt x="1" y="485"/>
                </a:lnTo>
                <a:lnTo>
                  <a:pt x="0" y="478"/>
                </a:lnTo>
                <a:lnTo>
                  <a:pt x="0" y="475"/>
                </a:lnTo>
                <a:lnTo>
                  <a:pt x="1" y="470"/>
                </a:lnTo>
                <a:lnTo>
                  <a:pt x="1" y="467"/>
                </a:lnTo>
                <a:lnTo>
                  <a:pt x="1" y="462"/>
                </a:lnTo>
                <a:lnTo>
                  <a:pt x="1" y="460"/>
                </a:lnTo>
                <a:lnTo>
                  <a:pt x="1" y="454"/>
                </a:lnTo>
                <a:lnTo>
                  <a:pt x="1" y="450"/>
                </a:lnTo>
                <a:lnTo>
                  <a:pt x="1" y="449"/>
                </a:lnTo>
                <a:lnTo>
                  <a:pt x="1" y="445"/>
                </a:lnTo>
                <a:lnTo>
                  <a:pt x="1" y="441"/>
                </a:lnTo>
                <a:lnTo>
                  <a:pt x="1" y="439"/>
                </a:lnTo>
                <a:lnTo>
                  <a:pt x="1" y="433"/>
                </a:lnTo>
                <a:lnTo>
                  <a:pt x="1" y="431"/>
                </a:lnTo>
                <a:lnTo>
                  <a:pt x="1" y="427"/>
                </a:lnTo>
                <a:lnTo>
                  <a:pt x="1" y="426"/>
                </a:lnTo>
                <a:lnTo>
                  <a:pt x="1" y="420"/>
                </a:lnTo>
                <a:lnTo>
                  <a:pt x="1" y="419"/>
                </a:lnTo>
                <a:lnTo>
                  <a:pt x="1" y="412"/>
                </a:lnTo>
                <a:lnTo>
                  <a:pt x="1" y="405"/>
                </a:lnTo>
                <a:lnTo>
                  <a:pt x="1" y="400"/>
                </a:lnTo>
                <a:lnTo>
                  <a:pt x="1" y="397"/>
                </a:lnTo>
                <a:lnTo>
                  <a:pt x="1" y="394"/>
                </a:lnTo>
                <a:lnTo>
                  <a:pt x="1" y="387"/>
                </a:lnTo>
                <a:lnTo>
                  <a:pt x="1" y="386"/>
                </a:lnTo>
                <a:lnTo>
                  <a:pt x="1" y="375"/>
                </a:lnTo>
                <a:lnTo>
                  <a:pt x="1" y="369"/>
                </a:lnTo>
                <a:lnTo>
                  <a:pt x="1" y="351"/>
                </a:lnTo>
                <a:lnTo>
                  <a:pt x="1" y="342"/>
                </a:lnTo>
                <a:lnTo>
                  <a:pt x="1" y="339"/>
                </a:lnTo>
                <a:lnTo>
                  <a:pt x="1" y="333"/>
                </a:lnTo>
                <a:lnTo>
                  <a:pt x="1" y="331"/>
                </a:lnTo>
                <a:lnTo>
                  <a:pt x="1" y="324"/>
                </a:lnTo>
                <a:lnTo>
                  <a:pt x="1" y="313"/>
                </a:lnTo>
                <a:lnTo>
                  <a:pt x="1" y="310"/>
                </a:lnTo>
                <a:lnTo>
                  <a:pt x="1" y="306"/>
                </a:lnTo>
                <a:lnTo>
                  <a:pt x="1" y="301"/>
                </a:lnTo>
                <a:lnTo>
                  <a:pt x="1" y="299"/>
                </a:lnTo>
                <a:lnTo>
                  <a:pt x="1" y="292"/>
                </a:lnTo>
                <a:lnTo>
                  <a:pt x="1" y="291"/>
                </a:lnTo>
                <a:lnTo>
                  <a:pt x="1" y="289"/>
                </a:lnTo>
                <a:lnTo>
                  <a:pt x="1" y="287"/>
                </a:lnTo>
                <a:lnTo>
                  <a:pt x="1" y="284"/>
                </a:lnTo>
                <a:lnTo>
                  <a:pt x="1" y="282"/>
                </a:lnTo>
                <a:lnTo>
                  <a:pt x="0" y="276"/>
                </a:lnTo>
                <a:lnTo>
                  <a:pt x="0" y="270"/>
                </a:lnTo>
                <a:lnTo>
                  <a:pt x="0" y="255"/>
                </a:lnTo>
                <a:lnTo>
                  <a:pt x="0" y="252"/>
                </a:lnTo>
                <a:lnTo>
                  <a:pt x="0" y="249"/>
                </a:lnTo>
                <a:lnTo>
                  <a:pt x="0" y="246"/>
                </a:lnTo>
                <a:lnTo>
                  <a:pt x="0" y="243"/>
                </a:lnTo>
                <a:lnTo>
                  <a:pt x="0" y="229"/>
                </a:lnTo>
                <a:lnTo>
                  <a:pt x="0" y="214"/>
                </a:lnTo>
                <a:lnTo>
                  <a:pt x="0" y="201"/>
                </a:lnTo>
                <a:lnTo>
                  <a:pt x="0" y="191"/>
                </a:lnTo>
                <a:lnTo>
                  <a:pt x="0" y="188"/>
                </a:lnTo>
                <a:lnTo>
                  <a:pt x="0" y="183"/>
                </a:lnTo>
                <a:lnTo>
                  <a:pt x="0" y="182"/>
                </a:lnTo>
                <a:lnTo>
                  <a:pt x="0" y="178"/>
                </a:lnTo>
                <a:lnTo>
                  <a:pt x="0" y="171"/>
                </a:lnTo>
                <a:lnTo>
                  <a:pt x="0" y="165"/>
                </a:lnTo>
                <a:lnTo>
                  <a:pt x="0" y="155"/>
                </a:lnTo>
                <a:lnTo>
                  <a:pt x="0" y="153"/>
                </a:lnTo>
                <a:lnTo>
                  <a:pt x="0" y="139"/>
                </a:lnTo>
                <a:lnTo>
                  <a:pt x="0" y="136"/>
                </a:lnTo>
                <a:lnTo>
                  <a:pt x="0" y="131"/>
                </a:lnTo>
                <a:lnTo>
                  <a:pt x="0" y="127"/>
                </a:lnTo>
                <a:lnTo>
                  <a:pt x="0" y="121"/>
                </a:lnTo>
                <a:lnTo>
                  <a:pt x="0" y="115"/>
                </a:lnTo>
                <a:lnTo>
                  <a:pt x="0" y="112"/>
                </a:lnTo>
                <a:lnTo>
                  <a:pt x="0" y="103"/>
                </a:lnTo>
                <a:lnTo>
                  <a:pt x="0" y="98"/>
                </a:lnTo>
                <a:lnTo>
                  <a:pt x="0" y="90"/>
                </a:lnTo>
                <a:lnTo>
                  <a:pt x="0" y="88"/>
                </a:lnTo>
                <a:lnTo>
                  <a:pt x="0" y="83"/>
                </a:lnTo>
                <a:lnTo>
                  <a:pt x="0" y="78"/>
                </a:lnTo>
                <a:lnTo>
                  <a:pt x="0" y="71"/>
                </a:lnTo>
                <a:lnTo>
                  <a:pt x="0" y="69"/>
                </a:lnTo>
                <a:lnTo>
                  <a:pt x="0" y="64"/>
                </a:lnTo>
                <a:lnTo>
                  <a:pt x="0" y="57"/>
                </a:lnTo>
                <a:lnTo>
                  <a:pt x="0" y="54"/>
                </a:lnTo>
                <a:lnTo>
                  <a:pt x="0" y="49"/>
                </a:lnTo>
                <a:lnTo>
                  <a:pt x="1" y="52"/>
                </a:lnTo>
                <a:lnTo>
                  <a:pt x="4" y="49"/>
                </a:lnTo>
                <a:lnTo>
                  <a:pt x="5" y="49"/>
                </a:lnTo>
                <a:lnTo>
                  <a:pt x="8" y="49"/>
                </a:lnTo>
                <a:lnTo>
                  <a:pt x="23" y="53"/>
                </a:lnTo>
                <a:lnTo>
                  <a:pt x="29" y="39"/>
                </a:lnTo>
                <a:lnTo>
                  <a:pt x="40" y="41"/>
                </a:lnTo>
                <a:lnTo>
                  <a:pt x="41" y="46"/>
                </a:lnTo>
                <a:lnTo>
                  <a:pt x="47" y="45"/>
                </a:lnTo>
                <a:lnTo>
                  <a:pt x="69" y="57"/>
                </a:lnTo>
                <a:lnTo>
                  <a:pt x="71" y="57"/>
                </a:lnTo>
                <a:lnTo>
                  <a:pt x="99" y="64"/>
                </a:lnTo>
                <a:lnTo>
                  <a:pt x="103" y="5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9" name="Freeform 223"/>
          <p:cNvSpPr>
            <a:spLocks/>
          </p:cNvSpPr>
          <p:nvPr/>
        </p:nvSpPr>
        <p:spPr bwMode="auto">
          <a:xfrm>
            <a:off x="7548564" y="3297239"/>
            <a:ext cx="509587" cy="676275"/>
          </a:xfrm>
          <a:custGeom>
            <a:avLst/>
            <a:gdLst>
              <a:gd name="T0" fmla="*/ 2147483646 w 353"/>
              <a:gd name="T1" fmla="*/ 0 h 483"/>
              <a:gd name="T2" fmla="*/ 2147483646 w 353"/>
              <a:gd name="T3" fmla="*/ 0 h 483"/>
              <a:gd name="T4" fmla="*/ 2147483646 w 353"/>
              <a:gd name="T5" fmla="*/ 0 h 483"/>
              <a:gd name="T6" fmla="*/ 2147483646 w 353"/>
              <a:gd name="T7" fmla="*/ 0 h 483"/>
              <a:gd name="T8" fmla="*/ 2147483646 w 353"/>
              <a:gd name="T9" fmla="*/ 0 h 483"/>
              <a:gd name="T10" fmla="*/ 2147483646 w 353"/>
              <a:gd name="T11" fmla="*/ 0 h 483"/>
              <a:gd name="T12" fmla="*/ 2147483646 w 353"/>
              <a:gd name="T13" fmla="*/ 0 h 483"/>
              <a:gd name="T14" fmla="*/ 2147483646 w 353"/>
              <a:gd name="T15" fmla="*/ 0 h 483"/>
              <a:gd name="T16" fmla="*/ 2147483646 w 353"/>
              <a:gd name="T17" fmla="*/ 0 h 483"/>
              <a:gd name="T18" fmla="*/ 2147483646 w 353"/>
              <a:gd name="T19" fmla="*/ 0 h 483"/>
              <a:gd name="T20" fmla="*/ 2147483646 w 353"/>
              <a:gd name="T21" fmla="*/ 2147483646 h 483"/>
              <a:gd name="T22" fmla="*/ 2147483646 w 353"/>
              <a:gd name="T23" fmla="*/ 2147483646 h 483"/>
              <a:gd name="T24" fmla="*/ 2147483646 w 353"/>
              <a:gd name="T25" fmla="*/ 2147483646 h 483"/>
              <a:gd name="T26" fmla="*/ 2147483646 w 353"/>
              <a:gd name="T27" fmla="*/ 2147483646 h 483"/>
              <a:gd name="T28" fmla="*/ 2147483646 w 353"/>
              <a:gd name="T29" fmla="*/ 2147483646 h 483"/>
              <a:gd name="T30" fmla="*/ 2147483646 w 353"/>
              <a:gd name="T31" fmla="*/ 2147483646 h 483"/>
              <a:gd name="T32" fmla="*/ 2147483646 w 353"/>
              <a:gd name="T33" fmla="*/ 2147483646 h 483"/>
              <a:gd name="T34" fmla="*/ 2147483646 w 353"/>
              <a:gd name="T35" fmla="*/ 2147483646 h 483"/>
              <a:gd name="T36" fmla="*/ 2147483646 w 353"/>
              <a:gd name="T37" fmla="*/ 2147483646 h 483"/>
              <a:gd name="T38" fmla="*/ 2147483646 w 353"/>
              <a:gd name="T39" fmla="*/ 2147483646 h 483"/>
              <a:gd name="T40" fmla="*/ 2147483646 w 353"/>
              <a:gd name="T41" fmla="*/ 2147483646 h 483"/>
              <a:gd name="T42" fmla="*/ 2147483646 w 353"/>
              <a:gd name="T43" fmla="*/ 2147483646 h 483"/>
              <a:gd name="T44" fmla="*/ 2147483646 w 353"/>
              <a:gd name="T45" fmla="*/ 2147483646 h 483"/>
              <a:gd name="T46" fmla="*/ 2147483646 w 353"/>
              <a:gd name="T47" fmla="*/ 2147483646 h 483"/>
              <a:gd name="T48" fmla="*/ 2147483646 w 353"/>
              <a:gd name="T49" fmla="*/ 2147483646 h 483"/>
              <a:gd name="T50" fmla="*/ 2147483646 w 353"/>
              <a:gd name="T51" fmla="*/ 2147483646 h 483"/>
              <a:gd name="T52" fmla="*/ 2147483646 w 353"/>
              <a:gd name="T53" fmla="*/ 2147483646 h 483"/>
              <a:gd name="T54" fmla="*/ 2147483646 w 353"/>
              <a:gd name="T55" fmla="*/ 2147483646 h 483"/>
              <a:gd name="T56" fmla="*/ 2147483646 w 353"/>
              <a:gd name="T57" fmla="*/ 2147483646 h 483"/>
              <a:gd name="T58" fmla="*/ 2147483646 w 353"/>
              <a:gd name="T59" fmla="*/ 2147483646 h 483"/>
              <a:gd name="T60" fmla="*/ 2147483646 w 353"/>
              <a:gd name="T61" fmla="*/ 2147483646 h 483"/>
              <a:gd name="T62" fmla="*/ 2147483646 w 353"/>
              <a:gd name="T63" fmla="*/ 2147483646 h 483"/>
              <a:gd name="T64" fmla="*/ 2147483646 w 353"/>
              <a:gd name="T65" fmla="*/ 2147483646 h 483"/>
              <a:gd name="T66" fmla="*/ 2147483646 w 353"/>
              <a:gd name="T67" fmla="*/ 2147483646 h 483"/>
              <a:gd name="T68" fmla="*/ 2147483646 w 353"/>
              <a:gd name="T69" fmla="*/ 2147483646 h 483"/>
              <a:gd name="T70" fmla="*/ 2147483646 w 353"/>
              <a:gd name="T71" fmla="*/ 2147483646 h 483"/>
              <a:gd name="T72" fmla="*/ 2147483646 w 353"/>
              <a:gd name="T73" fmla="*/ 2147483646 h 483"/>
              <a:gd name="T74" fmla="*/ 2147483646 w 353"/>
              <a:gd name="T75" fmla="*/ 2147483646 h 483"/>
              <a:gd name="T76" fmla="*/ 2147483646 w 353"/>
              <a:gd name="T77" fmla="*/ 2147483646 h 483"/>
              <a:gd name="T78" fmla="*/ 0 w 353"/>
              <a:gd name="T79" fmla="*/ 2147483646 h 483"/>
              <a:gd name="T80" fmla="*/ 2147483646 w 353"/>
              <a:gd name="T81" fmla="*/ 2147483646 h 483"/>
              <a:gd name="T82" fmla="*/ 2147483646 w 353"/>
              <a:gd name="T83" fmla="*/ 2147483646 h 483"/>
              <a:gd name="T84" fmla="*/ 2147483646 w 353"/>
              <a:gd name="T85" fmla="*/ 2147483646 h 483"/>
              <a:gd name="T86" fmla="*/ 2147483646 w 353"/>
              <a:gd name="T87" fmla="*/ 2147483646 h 483"/>
              <a:gd name="T88" fmla="*/ 0 w 353"/>
              <a:gd name="T89" fmla="*/ 2147483646 h 483"/>
              <a:gd name="T90" fmla="*/ 2147483646 w 353"/>
              <a:gd name="T91" fmla="*/ 2147483646 h 483"/>
              <a:gd name="T92" fmla="*/ 2147483646 w 353"/>
              <a:gd name="T93" fmla="*/ 2147483646 h 483"/>
              <a:gd name="T94" fmla="*/ 2147483646 w 353"/>
              <a:gd name="T95" fmla="*/ 2147483646 h 483"/>
              <a:gd name="T96" fmla="*/ 2147483646 w 353"/>
              <a:gd name="T97" fmla="*/ 2147483646 h 483"/>
              <a:gd name="T98" fmla="*/ 2147483646 w 353"/>
              <a:gd name="T99" fmla="*/ 2147483646 h 483"/>
              <a:gd name="T100" fmla="*/ 2147483646 w 353"/>
              <a:gd name="T101" fmla="*/ 2147483646 h 483"/>
              <a:gd name="T102" fmla="*/ 2147483646 w 353"/>
              <a:gd name="T103" fmla="*/ 2147483646 h 483"/>
              <a:gd name="T104" fmla="*/ 2147483646 w 353"/>
              <a:gd name="T105" fmla="*/ 2147483646 h 483"/>
              <a:gd name="T106" fmla="*/ 2147483646 w 353"/>
              <a:gd name="T107" fmla="*/ 2147483646 h 483"/>
              <a:gd name="T108" fmla="*/ 2147483646 w 353"/>
              <a:gd name="T109" fmla="*/ 2147483646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483"/>
              <a:gd name="T167" fmla="*/ 353 w 353"/>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483">
                <a:moveTo>
                  <a:pt x="1" y="0"/>
                </a:moveTo>
                <a:lnTo>
                  <a:pt x="6" y="0"/>
                </a:lnTo>
                <a:lnTo>
                  <a:pt x="8" y="0"/>
                </a:lnTo>
                <a:lnTo>
                  <a:pt x="12" y="0"/>
                </a:lnTo>
                <a:lnTo>
                  <a:pt x="13" y="0"/>
                </a:lnTo>
                <a:lnTo>
                  <a:pt x="15" y="0"/>
                </a:lnTo>
                <a:lnTo>
                  <a:pt x="17" y="0"/>
                </a:lnTo>
                <a:lnTo>
                  <a:pt x="25" y="0"/>
                </a:lnTo>
                <a:lnTo>
                  <a:pt x="29" y="0"/>
                </a:lnTo>
                <a:lnTo>
                  <a:pt x="37" y="0"/>
                </a:lnTo>
                <a:lnTo>
                  <a:pt x="48" y="0"/>
                </a:lnTo>
                <a:lnTo>
                  <a:pt x="51" y="0"/>
                </a:lnTo>
                <a:lnTo>
                  <a:pt x="55" y="0"/>
                </a:lnTo>
                <a:lnTo>
                  <a:pt x="56" y="0"/>
                </a:lnTo>
                <a:lnTo>
                  <a:pt x="59" y="0"/>
                </a:lnTo>
                <a:lnTo>
                  <a:pt x="60" y="0"/>
                </a:lnTo>
                <a:lnTo>
                  <a:pt x="64" y="0"/>
                </a:lnTo>
                <a:lnTo>
                  <a:pt x="68" y="0"/>
                </a:lnTo>
                <a:lnTo>
                  <a:pt x="72" y="0"/>
                </a:lnTo>
                <a:lnTo>
                  <a:pt x="85" y="0"/>
                </a:lnTo>
                <a:lnTo>
                  <a:pt x="88" y="0"/>
                </a:lnTo>
                <a:lnTo>
                  <a:pt x="92" y="0"/>
                </a:lnTo>
                <a:lnTo>
                  <a:pt x="95" y="0"/>
                </a:lnTo>
                <a:lnTo>
                  <a:pt x="103" y="0"/>
                </a:lnTo>
                <a:lnTo>
                  <a:pt x="104" y="0"/>
                </a:lnTo>
                <a:lnTo>
                  <a:pt x="107" y="0"/>
                </a:lnTo>
                <a:lnTo>
                  <a:pt x="112" y="0"/>
                </a:lnTo>
                <a:lnTo>
                  <a:pt x="117" y="0"/>
                </a:lnTo>
                <a:lnTo>
                  <a:pt x="121" y="0"/>
                </a:lnTo>
                <a:lnTo>
                  <a:pt x="126" y="0"/>
                </a:lnTo>
                <a:lnTo>
                  <a:pt x="130" y="0"/>
                </a:lnTo>
                <a:lnTo>
                  <a:pt x="133" y="0"/>
                </a:lnTo>
                <a:lnTo>
                  <a:pt x="138" y="0"/>
                </a:lnTo>
                <a:lnTo>
                  <a:pt x="141" y="0"/>
                </a:lnTo>
                <a:lnTo>
                  <a:pt x="145" y="0"/>
                </a:lnTo>
                <a:lnTo>
                  <a:pt x="150" y="0"/>
                </a:lnTo>
                <a:lnTo>
                  <a:pt x="151" y="0"/>
                </a:lnTo>
                <a:lnTo>
                  <a:pt x="156" y="0"/>
                </a:lnTo>
                <a:lnTo>
                  <a:pt x="162" y="0"/>
                </a:lnTo>
                <a:lnTo>
                  <a:pt x="168" y="0"/>
                </a:lnTo>
                <a:lnTo>
                  <a:pt x="174" y="0"/>
                </a:lnTo>
                <a:lnTo>
                  <a:pt x="179" y="0"/>
                </a:lnTo>
                <a:lnTo>
                  <a:pt x="180" y="0"/>
                </a:lnTo>
                <a:lnTo>
                  <a:pt x="184" y="0"/>
                </a:lnTo>
                <a:lnTo>
                  <a:pt x="192" y="0"/>
                </a:lnTo>
                <a:lnTo>
                  <a:pt x="201" y="0"/>
                </a:lnTo>
                <a:lnTo>
                  <a:pt x="204" y="0"/>
                </a:lnTo>
                <a:lnTo>
                  <a:pt x="216" y="0"/>
                </a:lnTo>
                <a:lnTo>
                  <a:pt x="218" y="0"/>
                </a:lnTo>
                <a:lnTo>
                  <a:pt x="224" y="0"/>
                </a:lnTo>
                <a:lnTo>
                  <a:pt x="228" y="0"/>
                </a:lnTo>
                <a:lnTo>
                  <a:pt x="234" y="0"/>
                </a:lnTo>
                <a:lnTo>
                  <a:pt x="239" y="0"/>
                </a:lnTo>
                <a:lnTo>
                  <a:pt x="251" y="2"/>
                </a:lnTo>
                <a:lnTo>
                  <a:pt x="264" y="2"/>
                </a:lnTo>
                <a:lnTo>
                  <a:pt x="272" y="2"/>
                </a:lnTo>
                <a:lnTo>
                  <a:pt x="276" y="2"/>
                </a:lnTo>
                <a:lnTo>
                  <a:pt x="288" y="2"/>
                </a:lnTo>
                <a:lnTo>
                  <a:pt x="300" y="2"/>
                </a:lnTo>
                <a:lnTo>
                  <a:pt x="305" y="2"/>
                </a:lnTo>
                <a:lnTo>
                  <a:pt x="306" y="2"/>
                </a:lnTo>
                <a:lnTo>
                  <a:pt x="311" y="2"/>
                </a:lnTo>
                <a:lnTo>
                  <a:pt x="316" y="2"/>
                </a:lnTo>
                <a:lnTo>
                  <a:pt x="319" y="2"/>
                </a:lnTo>
                <a:lnTo>
                  <a:pt x="321" y="2"/>
                </a:lnTo>
                <a:lnTo>
                  <a:pt x="323" y="2"/>
                </a:lnTo>
                <a:lnTo>
                  <a:pt x="330" y="2"/>
                </a:lnTo>
                <a:lnTo>
                  <a:pt x="332" y="2"/>
                </a:lnTo>
                <a:lnTo>
                  <a:pt x="335" y="2"/>
                </a:lnTo>
                <a:lnTo>
                  <a:pt x="345" y="2"/>
                </a:lnTo>
                <a:lnTo>
                  <a:pt x="348" y="2"/>
                </a:lnTo>
                <a:lnTo>
                  <a:pt x="352" y="2"/>
                </a:lnTo>
                <a:lnTo>
                  <a:pt x="352" y="15"/>
                </a:lnTo>
                <a:lnTo>
                  <a:pt x="352" y="22"/>
                </a:lnTo>
                <a:lnTo>
                  <a:pt x="352" y="24"/>
                </a:lnTo>
                <a:lnTo>
                  <a:pt x="352" y="49"/>
                </a:lnTo>
                <a:lnTo>
                  <a:pt x="352" y="54"/>
                </a:lnTo>
                <a:lnTo>
                  <a:pt x="347" y="61"/>
                </a:lnTo>
                <a:lnTo>
                  <a:pt x="320" y="54"/>
                </a:lnTo>
                <a:lnTo>
                  <a:pt x="317" y="54"/>
                </a:lnTo>
                <a:lnTo>
                  <a:pt x="295" y="41"/>
                </a:lnTo>
                <a:lnTo>
                  <a:pt x="290" y="43"/>
                </a:lnTo>
                <a:lnTo>
                  <a:pt x="289" y="38"/>
                </a:lnTo>
                <a:lnTo>
                  <a:pt x="278" y="36"/>
                </a:lnTo>
                <a:lnTo>
                  <a:pt x="271" y="49"/>
                </a:lnTo>
                <a:lnTo>
                  <a:pt x="257" y="46"/>
                </a:lnTo>
                <a:lnTo>
                  <a:pt x="254" y="46"/>
                </a:lnTo>
                <a:lnTo>
                  <a:pt x="253" y="46"/>
                </a:lnTo>
                <a:lnTo>
                  <a:pt x="249" y="48"/>
                </a:lnTo>
                <a:lnTo>
                  <a:pt x="248" y="46"/>
                </a:lnTo>
                <a:lnTo>
                  <a:pt x="248" y="51"/>
                </a:lnTo>
                <a:lnTo>
                  <a:pt x="248" y="54"/>
                </a:lnTo>
                <a:lnTo>
                  <a:pt x="248" y="61"/>
                </a:lnTo>
                <a:lnTo>
                  <a:pt x="248" y="65"/>
                </a:lnTo>
                <a:lnTo>
                  <a:pt x="248" y="68"/>
                </a:lnTo>
                <a:lnTo>
                  <a:pt x="248" y="74"/>
                </a:lnTo>
                <a:lnTo>
                  <a:pt x="248" y="80"/>
                </a:lnTo>
                <a:lnTo>
                  <a:pt x="248" y="85"/>
                </a:lnTo>
                <a:lnTo>
                  <a:pt x="248" y="87"/>
                </a:lnTo>
                <a:lnTo>
                  <a:pt x="248" y="95"/>
                </a:lnTo>
                <a:lnTo>
                  <a:pt x="248" y="99"/>
                </a:lnTo>
                <a:lnTo>
                  <a:pt x="248" y="108"/>
                </a:lnTo>
                <a:lnTo>
                  <a:pt x="248" y="112"/>
                </a:lnTo>
                <a:lnTo>
                  <a:pt x="248" y="117"/>
                </a:lnTo>
                <a:lnTo>
                  <a:pt x="248" y="123"/>
                </a:lnTo>
                <a:lnTo>
                  <a:pt x="248" y="128"/>
                </a:lnTo>
                <a:lnTo>
                  <a:pt x="248" y="132"/>
                </a:lnTo>
                <a:lnTo>
                  <a:pt x="248" y="136"/>
                </a:lnTo>
                <a:lnTo>
                  <a:pt x="248" y="149"/>
                </a:lnTo>
                <a:lnTo>
                  <a:pt x="248" y="151"/>
                </a:lnTo>
                <a:lnTo>
                  <a:pt x="248" y="162"/>
                </a:lnTo>
                <a:lnTo>
                  <a:pt x="248" y="167"/>
                </a:lnTo>
                <a:lnTo>
                  <a:pt x="248" y="174"/>
                </a:lnTo>
                <a:lnTo>
                  <a:pt x="248" y="179"/>
                </a:lnTo>
                <a:lnTo>
                  <a:pt x="248" y="180"/>
                </a:lnTo>
                <a:lnTo>
                  <a:pt x="248" y="184"/>
                </a:lnTo>
                <a:lnTo>
                  <a:pt x="248" y="188"/>
                </a:lnTo>
                <a:lnTo>
                  <a:pt x="248" y="198"/>
                </a:lnTo>
                <a:lnTo>
                  <a:pt x="248" y="210"/>
                </a:lnTo>
                <a:lnTo>
                  <a:pt x="248" y="225"/>
                </a:lnTo>
                <a:lnTo>
                  <a:pt x="248" y="240"/>
                </a:lnTo>
                <a:lnTo>
                  <a:pt x="248" y="242"/>
                </a:lnTo>
                <a:lnTo>
                  <a:pt x="248" y="246"/>
                </a:lnTo>
                <a:lnTo>
                  <a:pt x="248" y="249"/>
                </a:lnTo>
                <a:lnTo>
                  <a:pt x="248" y="251"/>
                </a:lnTo>
                <a:lnTo>
                  <a:pt x="248" y="266"/>
                </a:lnTo>
                <a:lnTo>
                  <a:pt x="248" y="273"/>
                </a:lnTo>
                <a:lnTo>
                  <a:pt x="249" y="278"/>
                </a:lnTo>
                <a:lnTo>
                  <a:pt x="249" y="281"/>
                </a:lnTo>
                <a:lnTo>
                  <a:pt x="249" y="283"/>
                </a:lnTo>
                <a:lnTo>
                  <a:pt x="249" y="285"/>
                </a:lnTo>
                <a:lnTo>
                  <a:pt x="249" y="288"/>
                </a:lnTo>
                <a:lnTo>
                  <a:pt x="249" y="289"/>
                </a:lnTo>
                <a:lnTo>
                  <a:pt x="249" y="296"/>
                </a:lnTo>
                <a:lnTo>
                  <a:pt x="249" y="298"/>
                </a:lnTo>
                <a:lnTo>
                  <a:pt x="249" y="302"/>
                </a:lnTo>
                <a:lnTo>
                  <a:pt x="249" y="307"/>
                </a:lnTo>
                <a:lnTo>
                  <a:pt x="249" y="309"/>
                </a:lnTo>
                <a:lnTo>
                  <a:pt x="249" y="320"/>
                </a:lnTo>
                <a:lnTo>
                  <a:pt x="249" y="327"/>
                </a:lnTo>
                <a:lnTo>
                  <a:pt x="249" y="330"/>
                </a:lnTo>
                <a:lnTo>
                  <a:pt x="249" y="335"/>
                </a:lnTo>
                <a:lnTo>
                  <a:pt x="249" y="339"/>
                </a:lnTo>
                <a:lnTo>
                  <a:pt x="249" y="348"/>
                </a:lnTo>
                <a:lnTo>
                  <a:pt x="249" y="366"/>
                </a:lnTo>
                <a:lnTo>
                  <a:pt x="249" y="371"/>
                </a:lnTo>
                <a:lnTo>
                  <a:pt x="249" y="383"/>
                </a:lnTo>
                <a:lnTo>
                  <a:pt x="249" y="384"/>
                </a:lnTo>
                <a:lnTo>
                  <a:pt x="249" y="391"/>
                </a:lnTo>
                <a:lnTo>
                  <a:pt x="249" y="393"/>
                </a:lnTo>
                <a:lnTo>
                  <a:pt x="249" y="396"/>
                </a:lnTo>
                <a:lnTo>
                  <a:pt x="249" y="401"/>
                </a:lnTo>
                <a:lnTo>
                  <a:pt x="249" y="409"/>
                </a:lnTo>
                <a:lnTo>
                  <a:pt x="249" y="416"/>
                </a:lnTo>
                <a:lnTo>
                  <a:pt x="249" y="417"/>
                </a:lnTo>
                <a:lnTo>
                  <a:pt x="249" y="423"/>
                </a:lnTo>
                <a:lnTo>
                  <a:pt x="249" y="424"/>
                </a:lnTo>
                <a:lnTo>
                  <a:pt x="249" y="427"/>
                </a:lnTo>
                <a:lnTo>
                  <a:pt x="249" y="429"/>
                </a:lnTo>
                <a:lnTo>
                  <a:pt x="249" y="435"/>
                </a:lnTo>
                <a:lnTo>
                  <a:pt x="249" y="437"/>
                </a:lnTo>
                <a:lnTo>
                  <a:pt x="249" y="442"/>
                </a:lnTo>
                <a:lnTo>
                  <a:pt x="249" y="445"/>
                </a:lnTo>
                <a:lnTo>
                  <a:pt x="249" y="446"/>
                </a:lnTo>
                <a:lnTo>
                  <a:pt x="249" y="451"/>
                </a:lnTo>
                <a:lnTo>
                  <a:pt x="249" y="457"/>
                </a:lnTo>
                <a:lnTo>
                  <a:pt x="249" y="459"/>
                </a:lnTo>
                <a:lnTo>
                  <a:pt x="249" y="463"/>
                </a:lnTo>
                <a:lnTo>
                  <a:pt x="249" y="467"/>
                </a:lnTo>
                <a:lnTo>
                  <a:pt x="248" y="471"/>
                </a:lnTo>
                <a:lnTo>
                  <a:pt x="248" y="475"/>
                </a:lnTo>
                <a:lnTo>
                  <a:pt x="249" y="482"/>
                </a:lnTo>
                <a:lnTo>
                  <a:pt x="235" y="478"/>
                </a:lnTo>
                <a:lnTo>
                  <a:pt x="234" y="478"/>
                </a:lnTo>
                <a:lnTo>
                  <a:pt x="234" y="462"/>
                </a:lnTo>
                <a:lnTo>
                  <a:pt x="233" y="455"/>
                </a:lnTo>
                <a:lnTo>
                  <a:pt x="224" y="445"/>
                </a:lnTo>
                <a:lnTo>
                  <a:pt x="206" y="452"/>
                </a:lnTo>
                <a:lnTo>
                  <a:pt x="192" y="457"/>
                </a:lnTo>
                <a:lnTo>
                  <a:pt x="184" y="459"/>
                </a:lnTo>
                <a:lnTo>
                  <a:pt x="180" y="460"/>
                </a:lnTo>
                <a:lnTo>
                  <a:pt x="171" y="457"/>
                </a:lnTo>
                <a:lnTo>
                  <a:pt x="165" y="445"/>
                </a:lnTo>
                <a:lnTo>
                  <a:pt x="162" y="443"/>
                </a:lnTo>
                <a:lnTo>
                  <a:pt x="156" y="432"/>
                </a:lnTo>
                <a:lnTo>
                  <a:pt x="155" y="430"/>
                </a:lnTo>
                <a:lnTo>
                  <a:pt x="145" y="427"/>
                </a:lnTo>
                <a:lnTo>
                  <a:pt x="141" y="428"/>
                </a:lnTo>
                <a:lnTo>
                  <a:pt x="133" y="432"/>
                </a:lnTo>
                <a:lnTo>
                  <a:pt x="128" y="437"/>
                </a:lnTo>
                <a:lnTo>
                  <a:pt x="119" y="451"/>
                </a:lnTo>
                <a:lnTo>
                  <a:pt x="105" y="463"/>
                </a:lnTo>
                <a:lnTo>
                  <a:pt x="102" y="467"/>
                </a:lnTo>
                <a:lnTo>
                  <a:pt x="100" y="469"/>
                </a:lnTo>
                <a:lnTo>
                  <a:pt x="99" y="469"/>
                </a:lnTo>
                <a:lnTo>
                  <a:pt x="95" y="470"/>
                </a:lnTo>
                <a:lnTo>
                  <a:pt x="92" y="472"/>
                </a:lnTo>
                <a:lnTo>
                  <a:pt x="62" y="467"/>
                </a:lnTo>
                <a:lnTo>
                  <a:pt x="28" y="457"/>
                </a:lnTo>
                <a:lnTo>
                  <a:pt x="0" y="455"/>
                </a:lnTo>
                <a:lnTo>
                  <a:pt x="1" y="445"/>
                </a:lnTo>
                <a:lnTo>
                  <a:pt x="1" y="435"/>
                </a:lnTo>
                <a:lnTo>
                  <a:pt x="1" y="421"/>
                </a:lnTo>
                <a:lnTo>
                  <a:pt x="1" y="418"/>
                </a:lnTo>
                <a:lnTo>
                  <a:pt x="1" y="416"/>
                </a:lnTo>
                <a:lnTo>
                  <a:pt x="1" y="408"/>
                </a:lnTo>
                <a:lnTo>
                  <a:pt x="1" y="401"/>
                </a:lnTo>
                <a:lnTo>
                  <a:pt x="1" y="396"/>
                </a:lnTo>
                <a:lnTo>
                  <a:pt x="1" y="394"/>
                </a:lnTo>
                <a:lnTo>
                  <a:pt x="1" y="384"/>
                </a:lnTo>
                <a:lnTo>
                  <a:pt x="1" y="374"/>
                </a:lnTo>
                <a:lnTo>
                  <a:pt x="1" y="371"/>
                </a:lnTo>
                <a:lnTo>
                  <a:pt x="1" y="360"/>
                </a:lnTo>
                <a:lnTo>
                  <a:pt x="1" y="348"/>
                </a:lnTo>
                <a:lnTo>
                  <a:pt x="1" y="334"/>
                </a:lnTo>
                <a:lnTo>
                  <a:pt x="1" y="322"/>
                </a:lnTo>
                <a:lnTo>
                  <a:pt x="1" y="315"/>
                </a:lnTo>
                <a:lnTo>
                  <a:pt x="0" y="314"/>
                </a:lnTo>
                <a:lnTo>
                  <a:pt x="1" y="309"/>
                </a:lnTo>
                <a:lnTo>
                  <a:pt x="1" y="306"/>
                </a:lnTo>
                <a:lnTo>
                  <a:pt x="1" y="300"/>
                </a:lnTo>
                <a:lnTo>
                  <a:pt x="1" y="298"/>
                </a:lnTo>
                <a:lnTo>
                  <a:pt x="1" y="292"/>
                </a:lnTo>
                <a:lnTo>
                  <a:pt x="0" y="290"/>
                </a:lnTo>
                <a:lnTo>
                  <a:pt x="0" y="285"/>
                </a:lnTo>
                <a:lnTo>
                  <a:pt x="0" y="278"/>
                </a:lnTo>
                <a:lnTo>
                  <a:pt x="0" y="273"/>
                </a:lnTo>
                <a:lnTo>
                  <a:pt x="1" y="266"/>
                </a:lnTo>
                <a:lnTo>
                  <a:pt x="1" y="247"/>
                </a:lnTo>
                <a:lnTo>
                  <a:pt x="1" y="244"/>
                </a:lnTo>
                <a:lnTo>
                  <a:pt x="0" y="234"/>
                </a:lnTo>
                <a:lnTo>
                  <a:pt x="0" y="232"/>
                </a:lnTo>
                <a:lnTo>
                  <a:pt x="1" y="223"/>
                </a:lnTo>
                <a:lnTo>
                  <a:pt x="1" y="210"/>
                </a:lnTo>
                <a:lnTo>
                  <a:pt x="1" y="204"/>
                </a:lnTo>
                <a:lnTo>
                  <a:pt x="1" y="203"/>
                </a:lnTo>
                <a:lnTo>
                  <a:pt x="1" y="198"/>
                </a:lnTo>
                <a:lnTo>
                  <a:pt x="1" y="192"/>
                </a:lnTo>
                <a:lnTo>
                  <a:pt x="1" y="184"/>
                </a:lnTo>
                <a:lnTo>
                  <a:pt x="1" y="162"/>
                </a:lnTo>
                <a:lnTo>
                  <a:pt x="1" y="158"/>
                </a:lnTo>
                <a:lnTo>
                  <a:pt x="1" y="149"/>
                </a:lnTo>
                <a:lnTo>
                  <a:pt x="1" y="147"/>
                </a:lnTo>
                <a:lnTo>
                  <a:pt x="1" y="137"/>
                </a:lnTo>
                <a:lnTo>
                  <a:pt x="1" y="125"/>
                </a:lnTo>
                <a:lnTo>
                  <a:pt x="1" y="112"/>
                </a:lnTo>
                <a:lnTo>
                  <a:pt x="1" y="108"/>
                </a:lnTo>
                <a:lnTo>
                  <a:pt x="1" y="105"/>
                </a:lnTo>
                <a:lnTo>
                  <a:pt x="1" y="99"/>
                </a:lnTo>
                <a:lnTo>
                  <a:pt x="1" y="92"/>
                </a:lnTo>
                <a:lnTo>
                  <a:pt x="1" y="87"/>
                </a:lnTo>
                <a:lnTo>
                  <a:pt x="1" y="83"/>
                </a:lnTo>
                <a:lnTo>
                  <a:pt x="1" y="81"/>
                </a:lnTo>
                <a:lnTo>
                  <a:pt x="1" y="75"/>
                </a:lnTo>
                <a:lnTo>
                  <a:pt x="1" y="73"/>
                </a:lnTo>
                <a:lnTo>
                  <a:pt x="1" y="68"/>
                </a:lnTo>
                <a:lnTo>
                  <a:pt x="1" y="62"/>
                </a:lnTo>
                <a:lnTo>
                  <a:pt x="1" y="56"/>
                </a:lnTo>
                <a:lnTo>
                  <a:pt x="1" y="54"/>
                </a:lnTo>
                <a:lnTo>
                  <a:pt x="1" y="51"/>
                </a:lnTo>
                <a:lnTo>
                  <a:pt x="1" y="48"/>
                </a:lnTo>
                <a:lnTo>
                  <a:pt x="1" y="46"/>
                </a:lnTo>
                <a:lnTo>
                  <a:pt x="1" y="44"/>
                </a:lnTo>
                <a:lnTo>
                  <a:pt x="1" y="41"/>
                </a:lnTo>
                <a:lnTo>
                  <a:pt x="1" y="39"/>
                </a:lnTo>
                <a:lnTo>
                  <a:pt x="1" y="37"/>
                </a:lnTo>
                <a:lnTo>
                  <a:pt x="1" y="35"/>
                </a:lnTo>
                <a:lnTo>
                  <a:pt x="1" y="34"/>
                </a:lnTo>
                <a:lnTo>
                  <a:pt x="1" y="29"/>
                </a:lnTo>
                <a:lnTo>
                  <a:pt x="1" y="27"/>
                </a:lnTo>
                <a:lnTo>
                  <a:pt x="1" y="24"/>
                </a:lnTo>
                <a:lnTo>
                  <a:pt x="1" y="22"/>
                </a:lnTo>
                <a:lnTo>
                  <a:pt x="1" y="20"/>
                </a:lnTo>
                <a:lnTo>
                  <a:pt x="1" y="14"/>
                </a:lnTo>
                <a:lnTo>
                  <a:pt x="1" y="12"/>
                </a:lnTo>
                <a:lnTo>
                  <a:pt x="1" y="6"/>
                </a:lnTo>
                <a:lnTo>
                  <a:pt x="1" y="5"/>
                </a:lnTo>
                <a:lnTo>
                  <a:pt x="1" y="3"/>
                </a:lnTo>
                <a:lnTo>
                  <a:pt x="1"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20" name="Freeform 224"/>
          <p:cNvSpPr>
            <a:spLocks/>
          </p:cNvSpPr>
          <p:nvPr/>
        </p:nvSpPr>
        <p:spPr bwMode="auto">
          <a:xfrm>
            <a:off x="8186738" y="3505200"/>
            <a:ext cx="501650" cy="628650"/>
          </a:xfrm>
          <a:custGeom>
            <a:avLst/>
            <a:gdLst>
              <a:gd name="T0" fmla="*/ 2147483646 w 347"/>
              <a:gd name="T1" fmla="*/ 0 h 449"/>
              <a:gd name="T2" fmla="*/ 2147483646 w 347"/>
              <a:gd name="T3" fmla="*/ 0 h 449"/>
              <a:gd name="T4" fmla="*/ 2147483646 w 347"/>
              <a:gd name="T5" fmla="*/ 2147483646 h 449"/>
              <a:gd name="T6" fmla="*/ 2147483646 w 347"/>
              <a:gd name="T7" fmla="*/ 2147483646 h 449"/>
              <a:gd name="T8" fmla="*/ 2147483646 w 347"/>
              <a:gd name="T9" fmla="*/ 2147483646 h 449"/>
              <a:gd name="T10" fmla="*/ 2147483646 w 347"/>
              <a:gd name="T11" fmla="*/ 0 h 449"/>
              <a:gd name="T12" fmla="*/ 2147483646 w 347"/>
              <a:gd name="T13" fmla="*/ 2147483646 h 449"/>
              <a:gd name="T14" fmla="*/ 2147483646 w 347"/>
              <a:gd name="T15" fmla="*/ 2147483646 h 449"/>
              <a:gd name="T16" fmla="*/ 2147483646 w 347"/>
              <a:gd name="T17" fmla="*/ 2147483646 h 449"/>
              <a:gd name="T18" fmla="*/ 2147483646 w 347"/>
              <a:gd name="T19" fmla="*/ 2147483646 h 449"/>
              <a:gd name="T20" fmla="*/ 2147483646 w 347"/>
              <a:gd name="T21" fmla="*/ 2147483646 h 449"/>
              <a:gd name="T22" fmla="*/ 2147483646 w 347"/>
              <a:gd name="T23" fmla="*/ 2147483646 h 449"/>
              <a:gd name="T24" fmla="*/ 2147483646 w 347"/>
              <a:gd name="T25" fmla="*/ 2147483646 h 449"/>
              <a:gd name="T26" fmla="*/ 2147483646 w 347"/>
              <a:gd name="T27" fmla="*/ 2147483646 h 449"/>
              <a:gd name="T28" fmla="*/ 2147483646 w 347"/>
              <a:gd name="T29" fmla="*/ 2147483646 h 449"/>
              <a:gd name="T30" fmla="*/ 2147483646 w 347"/>
              <a:gd name="T31" fmla="*/ 2147483646 h 449"/>
              <a:gd name="T32" fmla="*/ 2147483646 w 347"/>
              <a:gd name="T33" fmla="*/ 2147483646 h 449"/>
              <a:gd name="T34" fmla="*/ 2147483646 w 347"/>
              <a:gd name="T35" fmla="*/ 2147483646 h 449"/>
              <a:gd name="T36" fmla="*/ 2147483646 w 347"/>
              <a:gd name="T37" fmla="*/ 2147483646 h 449"/>
              <a:gd name="T38" fmla="*/ 2147483646 w 347"/>
              <a:gd name="T39" fmla="*/ 2147483646 h 449"/>
              <a:gd name="T40" fmla="*/ 2147483646 w 347"/>
              <a:gd name="T41" fmla="*/ 2147483646 h 449"/>
              <a:gd name="T42" fmla="*/ 2147483646 w 347"/>
              <a:gd name="T43" fmla="*/ 2147483646 h 449"/>
              <a:gd name="T44" fmla="*/ 2147483646 w 347"/>
              <a:gd name="T45" fmla="*/ 2147483646 h 449"/>
              <a:gd name="T46" fmla="*/ 2147483646 w 347"/>
              <a:gd name="T47" fmla="*/ 2147483646 h 449"/>
              <a:gd name="T48" fmla="*/ 2147483646 w 347"/>
              <a:gd name="T49" fmla="*/ 2147483646 h 449"/>
              <a:gd name="T50" fmla="*/ 2147483646 w 347"/>
              <a:gd name="T51" fmla="*/ 2147483646 h 449"/>
              <a:gd name="T52" fmla="*/ 2147483646 w 347"/>
              <a:gd name="T53" fmla="*/ 2147483646 h 449"/>
              <a:gd name="T54" fmla="*/ 2147483646 w 347"/>
              <a:gd name="T55" fmla="*/ 2147483646 h 449"/>
              <a:gd name="T56" fmla="*/ 2147483646 w 347"/>
              <a:gd name="T57" fmla="*/ 2147483646 h 449"/>
              <a:gd name="T58" fmla="*/ 2147483646 w 347"/>
              <a:gd name="T59" fmla="*/ 2147483646 h 449"/>
              <a:gd name="T60" fmla="*/ 2147483646 w 347"/>
              <a:gd name="T61" fmla="*/ 2147483646 h 449"/>
              <a:gd name="T62" fmla="*/ 2147483646 w 347"/>
              <a:gd name="T63" fmla="*/ 2147483646 h 449"/>
              <a:gd name="T64" fmla="*/ 2147483646 w 347"/>
              <a:gd name="T65" fmla="*/ 2147483646 h 449"/>
              <a:gd name="T66" fmla="*/ 2147483646 w 347"/>
              <a:gd name="T67" fmla="*/ 2147483646 h 449"/>
              <a:gd name="T68" fmla="*/ 2147483646 w 347"/>
              <a:gd name="T69" fmla="*/ 2147483646 h 449"/>
              <a:gd name="T70" fmla="*/ 2147483646 w 347"/>
              <a:gd name="T71" fmla="*/ 2147483646 h 449"/>
              <a:gd name="T72" fmla="*/ 2147483646 w 347"/>
              <a:gd name="T73" fmla="*/ 2147483646 h 449"/>
              <a:gd name="T74" fmla="*/ 2147483646 w 347"/>
              <a:gd name="T75" fmla="*/ 2147483646 h 449"/>
              <a:gd name="T76" fmla="*/ 2147483646 w 347"/>
              <a:gd name="T77" fmla="*/ 2147483646 h 449"/>
              <a:gd name="T78" fmla="*/ 2147483646 w 347"/>
              <a:gd name="T79" fmla="*/ 2147483646 h 449"/>
              <a:gd name="T80" fmla="*/ 2147483646 w 347"/>
              <a:gd name="T81" fmla="*/ 2147483646 h 449"/>
              <a:gd name="T82" fmla="*/ 2147483646 w 347"/>
              <a:gd name="T83" fmla="*/ 2147483646 h 449"/>
              <a:gd name="T84" fmla="*/ 2147483646 w 347"/>
              <a:gd name="T85" fmla="*/ 2147483646 h 449"/>
              <a:gd name="T86" fmla="*/ 2147483646 w 347"/>
              <a:gd name="T87" fmla="*/ 2147483646 h 449"/>
              <a:gd name="T88" fmla="*/ 2147483646 w 347"/>
              <a:gd name="T89" fmla="*/ 2147483646 h 449"/>
              <a:gd name="T90" fmla="*/ 0 w 347"/>
              <a:gd name="T91" fmla="*/ 2147483646 h 449"/>
              <a:gd name="T92" fmla="*/ 0 w 347"/>
              <a:gd name="T93" fmla="*/ 2147483646 h 449"/>
              <a:gd name="T94" fmla="*/ 0 w 347"/>
              <a:gd name="T95" fmla="*/ 2147483646 h 449"/>
              <a:gd name="T96" fmla="*/ 0 w 347"/>
              <a:gd name="T97" fmla="*/ 2147483646 h 449"/>
              <a:gd name="T98" fmla="*/ 0 w 347"/>
              <a:gd name="T99" fmla="*/ 2147483646 h 449"/>
              <a:gd name="T100" fmla="*/ 0 w 347"/>
              <a:gd name="T101" fmla="*/ 2147483646 h 449"/>
              <a:gd name="T102" fmla="*/ 2147483646 w 347"/>
              <a:gd name="T103" fmla="*/ 2147483646 h 449"/>
              <a:gd name="T104" fmla="*/ 2147483646 w 347"/>
              <a:gd name="T105" fmla="*/ 2147483646 h 449"/>
              <a:gd name="T106" fmla="*/ 2147483646 w 347"/>
              <a:gd name="T107" fmla="*/ 2147483646 h 449"/>
              <a:gd name="T108" fmla="*/ 2147483646 w 347"/>
              <a:gd name="T109" fmla="*/ 2147483646 h 449"/>
              <a:gd name="T110" fmla="*/ 2147483646 w 347"/>
              <a:gd name="T111" fmla="*/ 2147483646 h 449"/>
              <a:gd name="T112" fmla="*/ 2147483646 w 34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449"/>
              <a:gd name="T173" fmla="*/ 347 w 34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449">
                <a:moveTo>
                  <a:pt x="34" y="1"/>
                </a:moveTo>
                <a:lnTo>
                  <a:pt x="36" y="1"/>
                </a:lnTo>
                <a:lnTo>
                  <a:pt x="38" y="0"/>
                </a:lnTo>
                <a:lnTo>
                  <a:pt x="47" y="0"/>
                </a:lnTo>
                <a:lnTo>
                  <a:pt x="50" y="0"/>
                </a:lnTo>
                <a:lnTo>
                  <a:pt x="53" y="0"/>
                </a:lnTo>
                <a:lnTo>
                  <a:pt x="58" y="0"/>
                </a:lnTo>
                <a:lnTo>
                  <a:pt x="70" y="0"/>
                </a:lnTo>
                <a:lnTo>
                  <a:pt x="72" y="0"/>
                </a:lnTo>
                <a:lnTo>
                  <a:pt x="74" y="0"/>
                </a:lnTo>
                <a:lnTo>
                  <a:pt x="80" y="0"/>
                </a:lnTo>
                <a:lnTo>
                  <a:pt x="82" y="0"/>
                </a:lnTo>
                <a:lnTo>
                  <a:pt x="90" y="0"/>
                </a:lnTo>
                <a:lnTo>
                  <a:pt x="94" y="1"/>
                </a:lnTo>
                <a:lnTo>
                  <a:pt x="98" y="1"/>
                </a:lnTo>
                <a:lnTo>
                  <a:pt x="104" y="1"/>
                </a:lnTo>
                <a:lnTo>
                  <a:pt x="106" y="1"/>
                </a:lnTo>
                <a:lnTo>
                  <a:pt x="118" y="1"/>
                </a:lnTo>
                <a:lnTo>
                  <a:pt x="127" y="1"/>
                </a:lnTo>
                <a:lnTo>
                  <a:pt x="141" y="1"/>
                </a:lnTo>
                <a:lnTo>
                  <a:pt x="144" y="1"/>
                </a:lnTo>
                <a:lnTo>
                  <a:pt x="150" y="1"/>
                </a:lnTo>
                <a:lnTo>
                  <a:pt x="153" y="1"/>
                </a:lnTo>
                <a:lnTo>
                  <a:pt x="157" y="1"/>
                </a:lnTo>
                <a:lnTo>
                  <a:pt x="159" y="1"/>
                </a:lnTo>
                <a:lnTo>
                  <a:pt x="163" y="1"/>
                </a:lnTo>
                <a:lnTo>
                  <a:pt x="165" y="0"/>
                </a:lnTo>
                <a:lnTo>
                  <a:pt x="166" y="1"/>
                </a:lnTo>
                <a:lnTo>
                  <a:pt x="186" y="1"/>
                </a:lnTo>
                <a:lnTo>
                  <a:pt x="197" y="0"/>
                </a:lnTo>
                <a:lnTo>
                  <a:pt x="201" y="0"/>
                </a:lnTo>
                <a:lnTo>
                  <a:pt x="207" y="0"/>
                </a:lnTo>
                <a:lnTo>
                  <a:pt x="213" y="1"/>
                </a:lnTo>
                <a:lnTo>
                  <a:pt x="215" y="1"/>
                </a:lnTo>
                <a:lnTo>
                  <a:pt x="221" y="1"/>
                </a:lnTo>
                <a:lnTo>
                  <a:pt x="226" y="1"/>
                </a:lnTo>
                <a:lnTo>
                  <a:pt x="228" y="1"/>
                </a:lnTo>
                <a:lnTo>
                  <a:pt x="238" y="1"/>
                </a:lnTo>
                <a:lnTo>
                  <a:pt x="248" y="1"/>
                </a:lnTo>
                <a:lnTo>
                  <a:pt x="250" y="1"/>
                </a:lnTo>
                <a:lnTo>
                  <a:pt x="263" y="1"/>
                </a:lnTo>
                <a:lnTo>
                  <a:pt x="271" y="1"/>
                </a:lnTo>
                <a:lnTo>
                  <a:pt x="274" y="1"/>
                </a:lnTo>
                <a:lnTo>
                  <a:pt x="288" y="1"/>
                </a:lnTo>
                <a:lnTo>
                  <a:pt x="294" y="1"/>
                </a:lnTo>
                <a:lnTo>
                  <a:pt x="297" y="1"/>
                </a:lnTo>
                <a:lnTo>
                  <a:pt x="306" y="1"/>
                </a:lnTo>
                <a:lnTo>
                  <a:pt x="309" y="1"/>
                </a:lnTo>
                <a:lnTo>
                  <a:pt x="322" y="1"/>
                </a:lnTo>
                <a:lnTo>
                  <a:pt x="330" y="1"/>
                </a:lnTo>
                <a:lnTo>
                  <a:pt x="332" y="1"/>
                </a:lnTo>
                <a:lnTo>
                  <a:pt x="338" y="1"/>
                </a:lnTo>
                <a:lnTo>
                  <a:pt x="346" y="1"/>
                </a:lnTo>
                <a:lnTo>
                  <a:pt x="346" y="11"/>
                </a:lnTo>
                <a:lnTo>
                  <a:pt x="346" y="18"/>
                </a:lnTo>
                <a:lnTo>
                  <a:pt x="346" y="23"/>
                </a:lnTo>
                <a:lnTo>
                  <a:pt x="346" y="26"/>
                </a:lnTo>
                <a:lnTo>
                  <a:pt x="346" y="32"/>
                </a:lnTo>
                <a:lnTo>
                  <a:pt x="346" y="44"/>
                </a:lnTo>
                <a:lnTo>
                  <a:pt x="346" y="49"/>
                </a:lnTo>
                <a:lnTo>
                  <a:pt x="346" y="58"/>
                </a:lnTo>
                <a:lnTo>
                  <a:pt x="346" y="62"/>
                </a:lnTo>
                <a:lnTo>
                  <a:pt x="346" y="73"/>
                </a:lnTo>
                <a:lnTo>
                  <a:pt x="344" y="75"/>
                </a:lnTo>
                <a:lnTo>
                  <a:pt x="344" y="79"/>
                </a:lnTo>
                <a:lnTo>
                  <a:pt x="344" y="80"/>
                </a:lnTo>
                <a:lnTo>
                  <a:pt x="344" y="87"/>
                </a:lnTo>
                <a:lnTo>
                  <a:pt x="344" y="93"/>
                </a:lnTo>
                <a:lnTo>
                  <a:pt x="343" y="112"/>
                </a:lnTo>
                <a:lnTo>
                  <a:pt x="343" y="116"/>
                </a:lnTo>
                <a:lnTo>
                  <a:pt x="343" y="119"/>
                </a:lnTo>
                <a:lnTo>
                  <a:pt x="340" y="120"/>
                </a:lnTo>
                <a:lnTo>
                  <a:pt x="326" y="123"/>
                </a:lnTo>
                <a:lnTo>
                  <a:pt x="325" y="124"/>
                </a:lnTo>
                <a:lnTo>
                  <a:pt x="324" y="127"/>
                </a:lnTo>
                <a:lnTo>
                  <a:pt x="325" y="132"/>
                </a:lnTo>
                <a:lnTo>
                  <a:pt x="326" y="139"/>
                </a:lnTo>
                <a:lnTo>
                  <a:pt x="327" y="141"/>
                </a:lnTo>
                <a:lnTo>
                  <a:pt x="327" y="144"/>
                </a:lnTo>
                <a:lnTo>
                  <a:pt x="327" y="147"/>
                </a:lnTo>
                <a:lnTo>
                  <a:pt x="324" y="149"/>
                </a:lnTo>
                <a:lnTo>
                  <a:pt x="322" y="148"/>
                </a:lnTo>
                <a:lnTo>
                  <a:pt x="320" y="147"/>
                </a:lnTo>
                <a:lnTo>
                  <a:pt x="318" y="147"/>
                </a:lnTo>
                <a:lnTo>
                  <a:pt x="316" y="145"/>
                </a:lnTo>
                <a:lnTo>
                  <a:pt x="314" y="145"/>
                </a:lnTo>
                <a:lnTo>
                  <a:pt x="313" y="147"/>
                </a:lnTo>
                <a:lnTo>
                  <a:pt x="310" y="149"/>
                </a:lnTo>
                <a:lnTo>
                  <a:pt x="309" y="151"/>
                </a:lnTo>
                <a:lnTo>
                  <a:pt x="308" y="154"/>
                </a:lnTo>
                <a:lnTo>
                  <a:pt x="307" y="156"/>
                </a:lnTo>
                <a:lnTo>
                  <a:pt x="306" y="157"/>
                </a:lnTo>
                <a:lnTo>
                  <a:pt x="300" y="163"/>
                </a:lnTo>
                <a:lnTo>
                  <a:pt x="298" y="164"/>
                </a:lnTo>
                <a:lnTo>
                  <a:pt x="296" y="165"/>
                </a:lnTo>
                <a:lnTo>
                  <a:pt x="292" y="171"/>
                </a:lnTo>
                <a:lnTo>
                  <a:pt x="289" y="174"/>
                </a:lnTo>
                <a:lnTo>
                  <a:pt x="289" y="181"/>
                </a:lnTo>
                <a:lnTo>
                  <a:pt x="289" y="186"/>
                </a:lnTo>
                <a:lnTo>
                  <a:pt x="288" y="188"/>
                </a:lnTo>
                <a:lnTo>
                  <a:pt x="287" y="195"/>
                </a:lnTo>
                <a:lnTo>
                  <a:pt x="286" y="197"/>
                </a:lnTo>
                <a:lnTo>
                  <a:pt x="284" y="203"/>
                </a:lnTo>
                <a:lnTo>
                  <a:pt x="281" y="204"/>
                </a:lnTo>
                <a:lnTo>
                  <a:pt x="278" y="204"/>
                </a:lnTo>
                <a:lnTo>
                  <a:pt x="274" y="205"/>
                </a:lnTo>
                <a:lnTo>
                  <a:pt x="272" y="206"/>
                </a:lnTo>
                <a:lnTo>
                  <a:pt x="272" y="241"/>
                </a:lnTo>
                <a:lnTo>
                  <a:pt x="272" y="247"/>
                </a:lnTo>
                <a:lnTo>
                  <a:pt x="272" y="256"/>
                </a:lnTo>
                <a:lnTo>
                  <a:pt x="272" y="261"/>
                </a:lnTo>
                <a:lnTo>
                  <a:pt x="272" y="265"/>
                </a:lnTo>
                <a:lnTo>
                  <a:pt x="272" y="274"/>
                </a:lnTo>
                <a:lnTo>
                  <a:pt x="272" y="277"/>
                </a:lnTo>
                <a:lnTo>
                  <a:pt x="272" y="280"/>
                </a:lnTo>
                <a:lnTo>
                  <a:pt x="272" y="290"/>
                </a:lnTo>
                <a:lnTo>
                  <a:pt x="272" y="292"/>
                </a:lnTo>
                <a:lnTo>
                  <a:pt x="272" y="298"/>
                </a:lnTo>
                <a:lnTo>
                  <a:pt x="272" y="300"/>
                </a:lnTo>
                <a:lnTo>
                  <a:pt x="272" y="306"/>
                </a:lnTo>
                <a:lnTo>
                  <a:pt x="272" y="307"/>
                </a:lnTo>
                <a:lnTo>
                  <a:pt x="272" y="313"/>
                </a:lnTo>
                <a:lnTo>
                  <a:pt x="272" y="319"/>
                </a:lnTo>
                <a:lnTo>
                  <a:pt x="272" y="322"/>
                </a:lnTo>
                <a:lnTo>
                  <a:pt x="272" y="324"/>
                </a:lnTo>
                <a:lnTo>
                  <a:pt x="272" y="330"/>
                </a:lnTo>
                <a:lnTo>
                  <a:pt x="272" y="333"/>
                </a:lnTo>
                <a:lnTo>
                  <a:pt x="272" y="336"/>
                </a:lnTo>
                <a:lnTo>
                  <a:pt x="272" y="339"/>
                </a:lnTo>
                <a:lnTo>
                  <a:pt x="272" y="343"/>
                </a:lnTo>
                <a:lnTo>
                  <a:pt x="272" y="349"/>
                </a:lnTo>
                <a:lnTo>
                  <a:pt x="272" y="354"/>
                </a:lnTo>
                <a:lnTo>
                  <a:pt x="272" y="360"/>
                </a:lnTo>
                <a:lnTo>
                  <a:pt x="272" y="368"/>
                </a:lnTo>
                <a:lnTo>
                  <a:pt x="271" y="373"/>
                </a:lnTo>
                <a:lnTo>
                  <a:pt x="271" y="379"/>
                </a:lnTo>
                <a:lnTo>
                  <a:pt x="271" y="385"/>
                </a:lnTo>
                <a:lnTo>
                  <a:pt x="271" y="392"/>
                </a:lnTo>
                <a:lnTo>
                  <a:pt x="271" y="398"/>
                </a:lnTo>
                <a:lnTo>
                  <a:pt x="271" y="409"/>
                </a:lnTo>
                <a:lnTo>
                  <a:pt x="271" y="412"/>
                </a:lnTo>
                <a:lnTo>
                  <a:pt x="270" y="430"/>
                </a:lnTo>
                <a:lnTo>
                  <a:pt x="271" y="435"/>
                </a:lnTo>
                <a:lnTo>
                  <a:pt x="271" y="437"/>
                </a:lnTo>
                <a:lnTo>
                  <a:pt x="271" y="440"/>
                </a:lnTo>
                <a:lnTo>
                  <a:pt x="271" y="444"/>
                </a:lnTo>
                <a:lnTo>
                  <a:pt x="271" y="448"/>
                </a:lnTo>
                <a:lnTo>
                  <a:pt x="265" y="448"/>
                </a:lnTo>
                <a:lnTo>
                  <a:pt x="261" y="448"/>
                </a:lnTo>
                <a:lnTo>
                  <a:pt x="239" y="448"/>
                </a:lnTo>
                <a:lnTo>
                  <a:pt x="233" y="448"/>
                </a:lnTo>
                <a:lnTo>
                  <a:pt x="225" y="448"/>
                </a:lnTo>
                <a:lnTo>
                  <a:pt x="219" y="448"/>
                </a:lnTo>
                <a:lnTo>
                  <a:pt x="211" y="448"/>
                </a:lnTo>
                <a:lnTo>
                  <a:pt x="207" y="448"/>
                </a:lnTo>
                <a:lnTo>
                  <a:pt x="205" y="448"/>
                </a:lnTo>
                <a:lnTo>
                  <a:pt x="199" y="448"/>
                </a:lnTo>
                <a:lnTo>
                  <a:pt x="194" y="448"/>
                </a:lnTo>
                <a:lnTo>
                  <a:pt x="187" y="448"/>
                </a:lnTo>
                <a:lnTo>
                  <a:pt x="180" y="448"/>
                </a:lnTo>
                <a:lnTo>
                  <a:pt x="172" y="448"/>
                </a:lnTo>
                <a:lnTo>
                  <a:pt x="165" y="448"/>
                </a:lnTo>
                <a:lnTo>
                  <a:pt x="163" y="448"/>
                </a:lnTo>
                <a:lnTo>
                  <a:pt x="158" y="448"/>
                </a:lnTo>
                <a:lnTo>
                  <a:pt x="143" y="448"/>
                </a:lnTo>
                <a:lnTo>
                  <a:pt x="140" y="448"/>
                </a:lnTo>
                <a:lnTo>
                  <a:pt x="138" y="448"/>
                </a:lnTo>
                <a:lnTo>
                  <a:pt x="123" y="448"/>
                </a:lnTo>
                <a:lnTo>
                  <a:pt x="119" y="448"/>
                </a:lnTo>
                <a:lnTo>
                  <a:pt x="116" y="448"/>
                </a:lnTo>
                <a:lnTo>
                  <a:pt x="108" y="448"/>
                </a:lnTo>
                <a:lnTo>
                  <a:pt x="106" y="448"/>
                </a:lnTo>
                <a:lnTo>
                  <a:pt x="101" y="448"/>
                </a:lnTo>
                <a:lnTo>
                  <a:pt x="99" y="448"/>
                </a:lnTo>
                <a:lnTo>
                  <a:pt x="95" y="448"/>
                </a:lnTo>
                <a:lnTo>
                  <a:pt x="93" y="448"/>
                </a:lnTo>
                <a:lnTo>
                  <a:pt x="90" y="448"/>
                </a:lnTo>
                <a:lnTo>
                  <a:pt x="87" y="448"/>
                </a:lnTo>
                <a:lnTo>
                  <a:pt x="84" y="448"/>
                </a:lnTo>
                <a:lnTo>
                  <a:pt x="80" y="448"/>
                </a:lnTo>
                <a:lnTo>
                  <a:pt x="69" y="448"/>
                </a:lnTo>
                <a:lnTo>
                  <a:pt x="65" y="448"/>
                </a:lnTo>
                <a:lnTo>
                  <a:pt x="63" y="448"/>
                </a:lnTo>
                <a:lnTo>
                  <a:pt x="58" y="448"/>
                </a:lnTo>
                <a:lnTo>
                  <a:pt x="57" y="448"/>
                </a:lnTo>
                <a:lnTo>
                  <a:pt x="57" y="444"/>
                </a:lnTo>
                <a:lnTo>
                  <a:pt x="57" y="437"/>
                </a:lnTo>
                <a:lnTo>
                  <a:pt x="57" y="428"/>
                </a:lnTo>
                <a:lnTo>
                  <a:pt x="57" y="424"/>
                </a:lnTo>
                <a:lnTo>
                  <a:pt x="57" y="421"/>
                </a:lnTo>
                <a:lnTo>
                  <a:pt x="57" y="415"/>
                </a:lnTo>
                <a:lnTo>
                  <a:pt x="57" y="411"/>
                </a:lnTo>
                <a:lnTo>
                  <a:pt x="57" y="401"/>
                </a:lnTo>
                <a:lnTo>
                  <a:pt x="57" y="392"/>
                </a:lnTo>
                <a:lnTo>
                  <a:pt x="57" y="377"/>
                </a:lnTo>
                <a:lnTo>
                  <a:pt x="57" y="373"/>
                </a:lnTo>
                <a:lnTo>
                  <a:pt x="57" y="362"/>
                </a:lnTo>
                <a:lnTo>
                  <a:pt x="57" y="359"/>
                </a:lnTo>
                <a:lnTo>
                  <a:pt x="57" y="357"/>
                </a:lnTo>
                <a:lnTo>
                  <a:pt x="57" y="354"/>
                </a:lnTo>
                <a:lnTo>
                  <a:pt x="57" y="353"/>
                </a:lnTo>
                <a:lnTo>
                  <a:pt x="57" y="351"/>
                </a:lnTo>
                <a:lnTo>
                  <a:pt x="57" y="349"/>
                </a:lnTo>
                <a:lnTo>
                  <a:pt x="57" y="347"/>
                </a:lnTo>
                <a:lnTo>
                  <a:pt x="57" y="336"/>
                </a:lnTo>
                <a:lnTo>
                  <a:pt x="57" y="334"/>
                </a:lnTo>
                <a:lnTo>
                  <a:pt x="57" y="328"/>
                </a:lnTo>
                <a:lnTo>
                  <a:pt x="57" y="326"/>
                </a:lnTo>
                <a:lnTo>
                  <a:pt x="57" y="313"/>
                </a:lnTo>
                <a:lnTo>
                  <a:pt x="57" y="310"/>
                </a:lnTo>
                <a:lnTo>
                  <a:pt x="50" y="324"/>
                </a:lnTo>
                <a:lnTo>
                  <a:pt x="48" y="327"/>
                </a:lnTo>
                <a:lnTo>
                  <a:pt x="39" y="331"/>
                </a:lnTo>
                <a:lnTo>
                  <a:pt x="38" y="330"/>
                </a:lnTo>
                <a:lnTo>
                  <a:pt x="37" y="328"/>
                </a:lnTo>
                <a:lnTo>
                  <a:pt x="35" y="327"/>
                </a:lnTo>
                <a:lnTo>
                  <a:pt x="31" y="325"/>
                </a:lnTo>
                <a:lnTo>
                  <a:pt x="27" y="324"/>
                </a:lnTo>
                <a:lnTo>
                  <a:pt x="25" y="323"/>
                </a:lnTo>
                <a:lnTo>
                  <a:pt x="23" y="322"/>
                </a:lnTo>
                <a:lnTo>
                  <a:pt x="20" y="322"/>
                </a:lnTo>
                <a:lnTo>
                  <a:pt x="18" y="320"/>
                </a:lnTo>
                <a:lnTo>
                  <a:pt x="17" y="320"/>
                </a:lnTo>
                <a:lnTo>
                  <a:pt x="15" y="320"/>
                </a:lnTo>
                <a:lnTo>
                  <a:pt x="13" y="319"/>
                </a:lnTo>
                <a:lnTo>
                  <a:pt x="8" y="320"/>
                </a:lnTo>
                <a:lnTo>
                  <a:pt x="4" y="323"/>
                </a:lnTo>
                <a:lnTo>
                  <a:pt x="3" y="324"/>
                </a:lnTo>
                <a:lnTo>
                  <a:pt x="0" y="324"/>
                </a:lnTo>
                <a:lnTo>
                  <a:pt x="0" y="322"/>
                </a:lnTo>
                <a:lnTo>
                  <a:pt x="0" y="319"/>
                </a:lnTo>
                <a:lnTo>
                  <a:pt x="0" y="309"/>
                </a:lnTo>
                <a:lnTo>
                  <a:pt x="0" y="308"/>
                </a:lnTo>
                <a:lnTo>
                  <a:pt x="0" y="300"/>
                </a:lnTo>
                <a:lnTo>
                  <a:pt x="0" y="298"/>
                </a:lnTo>
                <a:lnTo>
                  <a:pt x="0" y="293"/>
                </a:lnTo>
                <a:lnTo>
                  <a:pt x="0" y="288"/>
                </a:lnTo>
                <a:lnTo>
                  <a:pt x="0" y="284"/>
                </a:lnTo>
                <a:lnTo>
                  <a:pt x="0" y="282"/>
                </a:lnTo>
                <a:lnTo>
                  <a:pt x="0" y="280"/>
                </a:lnTo>
                <a:lnTo>
                  <a:pt x="0" y="277"/>
                </a:lnTo>
                <a:lnTo>
                  <a:pt x="0" y="276"/>
                </a:lnTo>
                <a:lnTo>
                  <a:pt x="0" y="268"/>
                </a:lnTo>
                <a:lnTo>
                  <a:pt x="0" y="264"/>
                </a:lnTo>
                <a:lnTo>
                  <a:pt x="0" y="256"/>
                </a:lnTo>
                <a:lnTo>
                  <a:pt x="0" y="238"/>
                </a:lnTo>
                <a:lnTo>
                  <a:pt x="0" y="235"/>
                </a:lnTo>
                <a:lnTo>
                  <a:pt x="0" y="206"/>
                </a:lnTo>
                <a:lnTo>
                  <a:pt x="0" y="196"/>
                </a:lnTo>
                <a:lnTo>
                  <a:pt x="0" y="187"/>
                </a:lnTo>
                <a:lnTo>
                  <a:pt x="0" y="176"/>
                </a:lnTo>
                <a:lnTo>
                  <a:pt x="0" y="174"/>
                </a:lnTo>
                <a:lnTo>
                  <a:pt x="0" y="161"/>
                </a:lnTo>
                <a:lnTo>
                  <a:pt x="0" y="154"/>
                </a:lnTo>
                <a:lnTo>
                  <a:pt x="0" y="149"/>
                </a:lnTo>
                <a:lnTo>
                  <a:pt x="4" y="149"/>
                </a:lnTo>
                <a:lnTo>
                  <a:pt x="8" y="149"/>
                </a:lnTo>
                <a:lnTo>
                  <a:pt x="10" y="149"/>
                </a:lnTo>
                <a:lnTo>
                  <a:pt x="13" y="149"/>
                </a:lnTo>
                <a:lnTo>
                  <a:pt x="14" y="149"/>
                </a:lnTo>
                <a:lnTo>
                  <a:pt x="17" y="149"/>
                </a:lnTo>
                <a:lnTo>
                  <a:pt x="21" y="149"/>
                </a:lnTo>
                <a:lnTo>
                  <a:pt x="25" y="149"/>
                </a:lnTo>
                <a:lnTo>
                  <a:pt x="29" y="149"/>
                </a:lnTo>
                <a:lnTo>
                  <a:pt x="34" y="149"/>
                </a:lnTo>
                <a:lnTo>
                  <a:pt x="34" y="147"/>
                </a:lnTo>
                <a:lnTo>
                  <a:pt x="34" y="141"/>
                </a:lnTo>
                <a:lnTo>
                  <a:pt x="34" y="139"/>
                </a:lnTo>
                <a:lnTo>
                  <a:pt x="34" y="133"/>
                </a:lnTo>
                <a:lnTo>
                  <a:pt x="34" y="130"/>
                </a:lnTo>
                <a:lnTo>
                  <a:pt x="34" y="124"/>
                </a:lnTo>
                <a:lnTo>
                  <a:pt x="34" y="120"/>
                </a:lnTo>
                <a:lnTo>
                  <a:pt x="34" y="112"/>
                </a:lnTo>
                <a:lnTo>
                  <a:pt x="34" y="100"/>
                </a:lnTo>
                <a:lnTo>
                  <a:pt x="34" y="88"/>
                </a:lnTo>
                <a:lnTo>
                  <a:pt x="34" y="78"/>
                </a:lnTo>
                <a:lnTo>
                  <a:pt x="34" y="74"/>
                </a:lnTo>
                <a:lnTo>
                  <a:pt x="34" y="62"/>
                </a:lnTo>
                <a:lnTo>
                  <a:pt x="34" y="49"/>
                </a:lnTo>
                <a:lnTo>
                  <a:pt x="34" y="45"/>
                </a:lnTo>
                <a:lnTo>
                  <a:pt x="34" y="37"/>
                </a:lnTo>
                <a:lnTo>
                  <a:pt x="34" y="26"/>
                </a:lnTo>
                <a:lnTo>
                  <a:pt x="34" y="23"/>
                </a:lnTo>
                <a:lnTo>
                  <a:pt x="34" y="20"/>
                </a:lnTo>
                <a:lnTo>
                  <a:pt x="34" y="17"/>
                </a:lnTo>
                <a:lnTo>
                  <a:pt x="34" y="13"/>
                </a:lnTo>
                <a:lnTo>
                  <a:pt x="34" y="10"/>
                </a:lnTo>
                <a:lnTo>
                  <a:pt x="34"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1" name="Freeform 225" descr="10%"/>
          <p:cNvSpPr>
            <a:spLocks/>
          </p:cNvSpPr>
          <p:nvPr/>
        </p:nvSpPr>
        <p:spPr bwMode="auto">
          <a:xfrm>
            <a:off x="7627938" y="1458914"/>
            <a:ext cx="1041400" cy="1006475"/>
          </a:xfrm>
          <a:custGeom>
            <a:avLst/>
            <a:gdLst>
              <a:gd name="T0" fmla="*/ 2147483646 w 722"/>
              <a:gd name="T1" fmla="*/ 2147483646 h 719"/>
              <a:gd name="T2" fmla="*/ 2147483646 w 722"/>
              <a:gd name="T3" fmla="*/ 2147483646 h 719"/>
              <a:gd name="T4" fmla="*/ 2147483646 w 722"/>
              <a:gd name="T5" fmla="*/ 2147483646 h 719"/>
              <a:gd name="T6" fmla="*/ 2147483646 w 722"/>
              <a:gd name="T7" fmla="*/ 2147483646 h 719"/>
              <a:gd name="T8" fmla="*/ 2147483646 w 722"/>
              <a:gd name="T9" fmla="*/ 2147483646 h 719"/>
              <a:gd name="T10" fmla="*/ 2147483646 w 722"/>
              <a:gd name="T11" fmla="*/ 2147483646 h 719"/>
              <a:gd name="T12" fmla="*/ 2147483646 w 722"/>
              <a:gd name="T13" fmla="*/ 2147483646 h 719"/>
              <a:gd name="T14" fmla="*/ 2147483646 w 722"/>
              <a:gd name="T15" fmla="*/ 2147483646 h 719"/>
              <a:gd name="T16" fmla="*/ 2147483646 w 722"/>
              <a:gd name="T17" fmla="*/ 2147483646 h 719"/>
              <a:gd name="T18" fmla="*/ 2147483646 w 722"/>
              <a:gd name="T19" fmla="*/ 2147483646 h 719"/>
              <a:gd name="T20" fmla="*/ 2147483646 w 722"/>
              <a:gd name="T21" fmla="*/ 2147483646 h 719"/>
              <a:gd name="T22" fmla="*/ 2147483646 w 722"/>
              <a:gd name="T23" fmla="*/ 2147483646 h 719"/>
              <a:gd name="T24" fmla="*/ 2147483646 w 722"/>
              <a:gd name="T25" fmla="*/ 2147483646 h 719"/>
              <a:gd name="T26" fmla="*/ 2147483646 w 722"/>
              <a:gd name="T27" fmla="*/ 2147483646 h 719"/>
              <a:gd name="T28" fmla="*/ 2147483646 w 722"/>
              <a:gd name="T29" fmla="*/ 2147483646 h 719"/>
              <a:gd name="T30" fmla="*/ 2147483646 w 722"/>
              <a:gd name="T31" fmla="*/ 2147483646 h 719"/>
              <a:gd name="T32" fmla="*/ 2147483646 w 722"/>
              <a:gd name="T33" fmla="*/ 2147483646 h 719"/>
              <a:gd name="T34" fmla="*/ 2147483646 w 722"/>
              <a:gd name="T35" fmla="*/ 2147483646 h 719"/>
              <a:gd name="T36" fmla="*/ 2147483646 w 722"/>
              <a:gd name="T37" fmla="*/ 2147483646 h 719"/>
              <a:gd name="T38" fmla="*/ 2147483646 w 722"/>
              <a:gd name="T39" fmla="*/ 2147483646 h 719"/>
              <a:gd name="T40" fmla="*/ 2147483646 w 722"/>
              <a:gd name="T41" fmla="*/ 2147483646 h 719"/>
              <a:gd name="T42" fmla="*/ 2147483646 w 722"/>
              <a:gd name="T43" fmla="*/ 2147483646 h 719"/>
              <a:gd name="T44" fmla="*/ 2147483646 w 722"/>
              <a:gd name="T45" fmla="*/ 2147483646 h 719"/>
              <a:gd name="T46" fmla="*/ 2147483646 w 722"/>
              <a:gd name="T47" fmla="*/ 2147483646 h 719"/>
              <a:gd name="T48" fmla="*/ 2147483646 w 722"/>
              <a:gd name="T49" fmla="*/ 2147483646 h 719"/>
              <a:gd name="T50" fmla="*/ 2147483646 w 722"/>
              <a:gd name="T51" fmla="*/ 2147483646 h 719"/>
              <a:gd name="T52" fmla="*/ 2147483646 w 722"/>
              <a:gd name="T53" fmla="*/ 2147483646 h 719"/>
              <a:gd name="T54" fmla="*/ 2147483646 w 722"/>
              <a:gd name="T55" fmla="*/ 2147483646 h 719"/>
              <a:gd name="T56" fmla="*/ 2147483646 w 722"/>
              <a:gd name="T57" fmla="*/ 2147483646 h 719"/>
              <a:gd name="T58" fmla="*/ 2147483646 w 722"/>
              <a:gd name="T59" fmla="*/ 2147483646 h 719"/>
              <a:gd name="T60" fmla="*/ 2147483646 w 722"/>
              <a:gd name="T61" fmla="*/ 2147483646 h 719"/>
              <a:gd name="T62" fmla="*/ 2147483646 w 722"/>
              <a:gd name="T63" fmla="*/ 2147483646 h 719"/>
              <a:gd name="T64" fmla="*/ 2147483646 w 722"/>
              <a:gd name="T65" fmla="*/ 2147483646 h 719"/>
              <a:gd name="T66" fmla="*/ 2147483646 w 722"/>
              <a:gd name="T67" fmla="*/ 2147483646 h 719"/>
              <a:gd name="T68" fmla="*/ 2147483646 w 722"/>
              <a:gd name="T69" fmla="*/ 2147483646 h 719"/>
              <a:gd name="T70" fmla="*/ 2147483646 w 722"/>
              <a:gd name="T71" fmla="*/ 2147483646 h 719"/>
              <a:gd name="T72" fmla="*/ 2147483646 w 722"/>
              <a:gd name="T73" fmla="*/ 2147483646 h 719"/>
              <a:gd name="T74" fmla="*/ 2147483646 w 722"/>
              <a:gd name="T75" fmla="*/ 2147483646 h 719"/>
              <a:gd name="T76" fmla="*/ 2147483646 w 722"/>
              <a:gd name="T77" fmla="*/ 2147483646 h 719"/>
              <a:gd name="T78" fmla="*/ 2147483646 w 722"/>
              <a:gd name="T79" fmla="*/ 2147483646 h 719"/>
              <a:gd name="T80" fmla="*/ 2147483646 w 722"/>
              <a:gd name="T81" fmla="*/ 2147483646 h 719"/>
              <a:gd name="T82" fmla="*/ 2147483646 w 722"/>
              <a:gd name="T83" fmla="*/ 2147483646 h 719"/>
              <a:gd name="T84" fmla="*/ 2147483646 w 722"/>
              <a:gd name="T85" fmla="*/ 2147483646 h 719"/>
              <a:gd name="T86" fmla="*/ 2147483646 w 722"/>
              <a:gd name="T87" fmla="*/ 2147483646 h 719"/>
              <a:gd name="T88" fmla="*/ 2147483646 w 722"/>
              <a:gd name="T89" fmla="*/ 2147483646 h 719"/>
              <a:gd name="T90" fmla="*/ 2147483646 w 722"/>
              <a:gd name="T91" fmla="*/ 2147483646 h 719"/>
              <a:gd name="T92" fmla="*/ 0 w 722"/>
              <a:gd name="T93" fmla="*/ 2147483646 h 719"/>
              <a:gd name="T94" fmla="*/ 2147483646 w 722"/>
              <a:gd name="T95" fmla="*/ 2147483646 h 719"/>
              <a:gd name="T96" fmla="*/ 2147483646 w 722"/>
              <a:gd name="T97" fmla="*/ 2147483646 h 719"/>
              <a:gd name="T98" fmla="*/ 2147483646 w 722"/>
              <a:gd name="T99" fmla="*/ 2147483646 h 719"/>
              <a:gd name="T100" fmla="*/ 2147483646 w 722"/>
              <a:gd name="T101" fmla="*/ 2147483646 h 719"/>
              <a:gd name="T102" fmla="*/ 2147483646 w 722"/>
              <a:gd name="T103" fmla="*/ 2147483646 h 719"/>
              <a:gd name="T104" fmla="*/ 2147483646 w 722"/>
              <a:gd name="T105" fmla="*/ 2147483646 h 719"/>
              <a:gd name="T106" fmla="*/ 2147483646 w 722"/>
              <a:gd name="T107" fmla="*/ 2147483646 h 719"/>
              <a:gd name="T108" fmla="*/ 2147483646 w 722"/>
              <a:gd name="T109" fmla="*/ 2147483646 h 719"/>
              <a:gd name="T110" fmla="*/ 2147483646 w 722"/>
              <a:gd name="T111" fmla="*/ 2147483646 h 719"/>
              <a:gd name="T112" fmla="*/ 2147483646 w 722"/>
              <a:gd name="T113" fmla="*/ 2147483646 h 719"/>
              <a:gd name="T114" fmla="*/ 2147483646 w 722"/>
              <a:gd name="T115" fmla="*/ 2147483646 h 719"/>
              <a:gd name="T116" fmla="*/ 2147483646 w 722"/>
              <a:gd name="T117" fmla="*/ 2147483646 h 7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719"/>
              <a:gd name="T179" fmla="*/ 722 w 722"/>
              <a:gd name="T180" fmla="*/ 719 h 7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719">
                <a:moveTo>
                  <a:pt x="415" y="1"/>
                </a:moveTo>
                <a:lnTo>
                  <a:pt x="439" y="1"/>
                </a:lnTo>
                <a:lnTo>
                  <a:pt x="441" y="1"/>
                </a:lnTo>
                <a:lnTo>
                  <a:pt x="451" y="1"/>
                </a:lnTo>
                <a:lnTo>
                  <a:pt x="453" y="1"/>
                </a:lnTo>
                <a:lnTo>
                  <a:pt x="463" y="1"/>
                </a:lnTo>
                <a:lnTo>
                  <a:pt x="468" y="1"/>
                </a:lnTo>
                <a:lnTo>
                  <a:pt x="475" y="1"/>
                </a:lnTo>
                <a:lnTo>
                  <a:pt x="482" y="1"/>
                </a:lnTo>
                <a:lnTo>
                  <a:pt x="492" y="1"/>
                </a:lnTo>
                <a:lnTo>
                  <a:pt x="504" y="1"/>
                </a:lnTo>
                <a:lnTo>
                  <a:pt x="512" y="1"/>
                </a:lnTo>
                <a:lnTo>
                  <a:pt x="518" y="0"/>
                </a:lnTo>
                <a:lnTo>
                  <a:pt x="527" y="1"/>
                </a:lnTo>
                <a:lnTo>
                  <a:pt x="531" y="1"/>
                </a:lnTo>
                <a:lnTo>
                  <a:pt x="533" y="1"/>
                </a:lnTo>
                <a:lnTo>
                  <a:pt x="546" y="1"/>
                </a:lnTo>
                <a:lnTo>
                  <a:pt x="549" y="1"/>
                </a:lnTo>
                <a:lnTo>
                  <a:pt x="552" y="1"/>
                </a:lnTo>
                <a:lnTo>
                  <a:pt x="558" y="1"/>
                </a:lnTo>
                <a:lnTo>
                  <a:pt x="560" y="1"/>
                </a:lnTo>
                <a:lnTo>
                  <a:pt x="566" y="1"/>
                </a:lnTo>
                <a:lnTo>
                  <a:pt x="568" y="1"/>
                </a:lnTo>
                <a:lnTo>
                  <a:pt x="573" y="1"/>
                </a:lnTo>
                <a:lnTo>
                  <a:pt x="580" y="1"/>
                </a:lnTo>
                <a:lnTo>
                  <a:pt x="582" y="1"/>
                </a:lnTo>
                <a:lnTo>
                  <a:pt x="583" y="1"/>
                </a:lnTo>
                <a:lnTo>
                  <a:pt x="585" y="1"/>
                </a:lnTo>
                <a:lnTo>
                  <a:pt x="591" y="1"/>
                </a:lnTo>
                <a:lnTo>
                  <a:pt x="596" y="1"/>
                </a:lnTo>
                <a:lnTo>
                  <a:pt x="607" y="1"/>
                </a:lnTo>
                <a:lnTo>
                  <a:pt x="613" y="1"/>
                </a:lnTo>
                <a:lnTo>
                  <a:pt x="615" y="1"/>
                </a:lnTo>
                <a:lnTo>
                  <a:pt x="617" y="1"/>
                </a:lnTo>
                <a:lnTo>
                  <a:pt x="619" y="1"/>
                </a:lnTo>
                <a:lnTo>
                  <a:pt x="622" y="1"/>
                </a:lnTo>
                <a:lnTo>
                  <a:pt x="623" y="1"/>
                </a:lnTo>
                <a:lnTo>
                  <a:pt x="625" y="1"/>
                </a:lnTo>
                <a:lnTo>
                  <a:pt x="629" y="1"/>
                </a:lnTo>
                <a:lnTo>
                  <a:pt x="630" y="1"/>
                </a:lnTo>
                <a:lnTo>
                  <a:pt x="637" y="1"/>
                </a:lnTo>
                <a:lnTo>
                  <a:pt x="645" y="1"/>
                </a:lnTo>
                <a:lnTo>
                  <a:pt x="647" y="1"/>
                </a:lnTo>
                <a:lnTo>
                  <a:pt x="657" y="1"/>
                </a:lnTo>
                <a:lnTo>
                  <a:pt x="658" y="1"/>
                </a:lnTo>
                <a:lnTo>
                  <a:pt x="677" y="1"/>
                </a:lnTo>
                <a:lnTo>
                  <a:pt x="686" y="1"/>
                </a:lnTo>
                <a:lnTo>
                  <a:pt x="688" y="1"/>
                </a:lnTo>
                <a:lnTo>
                  <a:pt x="704" y="1"/>
                </a:lnTo>
                <a:lnTo>
                  <a:pt x="706" y="1"/>
                </a:lnTo>
                <a:lnTo>
                  <a:pt x="711" y="1"/>
                </a:lnTo>
                <a:lnTo>
                  <a:pt x="721" y="1"/>
                </a:lnTo>
                <a:lnTo>
                  <a:pt x="721" y="7"/>
                </a:lnTo>
                <a:lnTo>
                  <a:pt x="721" y="22"/>
                </a:lnTo>
                <a:lnTo>
                  <a:pt x="721" y="31"/>
                </a:lnTo>
                <a:lnTo>
                  <a:pt x="721" y="62"/>
                </a:lnTo>
                <a:lnTo>
                  <a:pt x="721" y="72"/>
                </a:lnTo>
                <a:lnTo>
                  <a:pt x="721" y="80"/>
                </a:lnTo>
                <a:lnTo>
                  <a:pt x="721" y="95"/>
                </a:lnTo>
                <a:lnTo>
                  <a:pt x="721" y="107"/>
                </a:lnTo>
                <a:lnTo>
                  <a:pt x="721" y="110"/>
                </a:lnTo>
                <a:lnTo>
                  <a:pt x="721" y="113"/>
                </a:lnTo>
                <a:lnTo>
                  <a:pt x="721" y="120"/>
                </a:lnTo>
                <a:lnTo>
                  <a:pt x="721" y="141"/>
                </a:lnTo>
                <a:lnTo>
                  <a:pt x="721" y="150"/>
                </a:lnTo>
                <a:lnTo>
                  <a:pt x="721" y="156"/>
                </a:lnTo>
                <a:lnTo>
                  <a:pt x="721" y="157"/>
                </a:lnTo>
                <a:lnTo>
                  <a:pt x="721" y="163"/>
                </a:lnTo>
                <a:lnTo>
                  <a:pt x="721" y="170"/>
                </a:lnTo>
                <a:lnTo>
                  <a:pt x="721" y="175"/>
                </a:lnTo>
                <a:lnTo>
                  <a:pt x="721" y="180"/>
                </a:lnTo>
                <a:lnTo>
                  <a:pt x="721" y="182"/>
                </a:lnTo>
                <a:lnTo>
                  <a:pt x="721" y="187"/>
                </a:lnTo>
                <a:lnTo>
                  <a:pt x="721" y="188"/>
                </a:lnTo>
                <a:lnTo>
                  <a:pt x="721" y="190"/>
                </a:lnTo>
                <a:lnTo>
                  <a:pt x="721" y="192"/>
                </a:lnTo>
                <a:lnTo>
                  <a:pt x="721" y="196"/>
                </a:lnTo>
                <a:lnTo>
                  <a:pt x="721" y="199"/>
                </a:lnTo>
                <a:lnTo>
                  <a:pt x="721" y="206"/>
                </a:lnTo>
                <a:lnTo>
                  <a:pt x="721" y="210"/>
                </a:lnTo>
                <a:lnTo>
                  <a:pt x="721" y="213"/>
                </a:lnTo>
                <a:lnTo>
                  <a:pt x="721" y="220"/>
                </a:lnTo>
                <a:lnTo>
                  <a:pt x="721" y="222"/>
                </a:lnTo>
                <a:lnTo>
                  <a:pt x="721" y="223"/>
                </a:lnTo>
                <a:lnTo>
                  <a:pt x="721" y="225"/>
                </a:lnTo>
                <a:lnTo>
                  <a:pt x="721" y="229"/>
                </a:lnTo>
                <a:lnTo>
                  <a:pt x="721" y="234"/>
                </a:lnTo>
                <a:lnTo>
                  <a:pt x="721" y="237"/>
                </a:lnTo>
                <a:lnTo>
                  <a:pt x="721" y="239"/>
                </a:lnTo>
                <a:lnTo>
                  <a:pt x="721" y="240"/>
                </a:lnTo>
                <a:lnTo>
                  <a:pt x="721" y="246"/>
                </a:lnTo>
                <a:lnTo>
                  <a:pt x="721" y="248"/>
                </a:lnTo>
                <a:lnTo>
                  <a:pt x="721" y="255"/>
                </a:lnTo>
                <a:lnTo>
                  <a:pt x="721" y="259"/>
                </a:lnTo>
                <a:lnTo>
                  <a:pt x="721" y="269"/>
                </a:lnTo>
                <a:lnTo>
                  <a:pt x="721" y="273"/>
                </a:lnTo>
                <a:lnTo>
                  <a:pt x="721" y="275"/>
                </a:lnTo>
                <a:lnTo>
                  <a:pt x="721" y="279"/>
                </a:lnTo>
                <a:lnTo>
                  <a:pt x="721" y="290"/>
                </a:lnTo>
                <a:lnTo>
                  <a:pt x="721" y="294"/>
                </a:lnTo>
                <a:lnTo>
                  <a:pt x="721" y="301"/>
                </a:lnTo>
                <a:lnTo>
                  <a:pt x="721" y="303"/>
                </a:lnTo>
                <a:lnTo>
                  <a:pt x="721" y="306"/>
                </a:lnTo>
                <a:lnTo>
                  <a:pt x="721" y="309"/>
                </a:lnTo>
                <a:lnTo>
                  <a:pt x="721" y="311"/>
                </a:lnTo>
                <a:lnTo>
                  <a:pt x="721" y="316"/>
                </a:lnTo>
                <a:lnTo>
                  <a:pt x="721" y="318"/>
                </a:lnTo>
                <a:lnTo>
                  <a:pt x="721" y="332"/>
                </a:lnTo>
                <a:lnTo>
                  <a:pt x="721" y="335"/>
                </a:lnTo>
                <a:lnTo>
                  <a:pt x="721" y="342"/>
                </a:lnTo>
                <a:lnTo>
                  <a:pt x="721" y="357"/>
                </a:lnTo>
                <a:lnTo>
                  <a:pt x="721" y="358"/>
                </a:lnTo>
                <a:lnTo>
                  <a:pt x="721" y="372"/>
                </a:lnTo>
                <a:lnTo>
                  <a:pt x="721" y="375"/>
                </a:lnTo>
                <a:lnTo>
                  <a:pt x="721" y="379"/>
                </a:lnTo>
                <a:lnTo>
                  <a:pt x="721" y="382"/>
                </a:lnTo>
                <a:lnTo>
                  <a:pt x="721" y="394"/>
                </a:lnTo>
                <a:lnTo>
                  <a:pt x="721" y="404"/>
                </a:lnTo>
                <a:lnTo>
                  <a:pt x="721" y="406"/>
                </a:lnTo>
                <a:lnTo>
                  <a:pt x="719" y="451"/>
                </a:lnTo>
                <a:lnTo>
                  <a:pt x="721" y="455"/>
                </a:lnTo>
                <a:lnTo>
                  <a:pt x="719" y="458"/>
                </a:lnTo>
                <a:lnTo>
                  <a:pt x="719" y="459"/>
                </a:lnTo>
                <a:lnTo>
                  <a:pt x="719" y="461"/>
                </a:lnTo>
                <a:lnTo>
                  <a:pt x="719" y="465"/>
                </a:lnTo>
                <a:lnTo>
                  <a:pt x="721" y="469"/>
                </a:lnTo>
                <a:lnTo>
                  <a:pt x="721" y="471"/>
                </a:lnTo>
                <a:lnTo>
                  <a:pt x="721" y="472"/>
                </a:lnTo>
                <a:lnTo>
                  <a:pt x="721" y="475"/>
                </a:lnTo>
                <a:lnTo>
                  <a:pt x="719" y="478"/>
                </a:lnTo>
                <a:lnTo>
                  <a:pt x="719" y="485"/>
                </a:lnTo>
                <a:lnTo>
                  <a:pt x="719" y="487"/>
                </a:lnTo>
                <a:lnTo>
                  <a:pt x="719" y="491"/>
                </a:lnTo>
                <a:lnTo>
                  <a:pt x="719" y="496"/>
                </a:lnTo>
                <a:lnTo>
                  <a:pt x="719" y="500"/>
                </a:lnTo>
                <a:lnTo>
                  <a:pt x="719" y="502"/>
                </a:lnTo>
                <a:lnTo>
                  <a:pt x="719" y="504"/>
                </a:lnTo>
                <a:lnTo>
                  <a:pt x="719" y="507"/>
                </a:lnTo>
                <a:lnTo>
                  <a:pt x="719" y="510"/>
                </a:lnTo>
                <a:lnTo>
                  <a:pt x="719" y="514"/>
                </a:lnTo>
                <a:lnTo>
                  <a:pt x="719" y="518"/>
                </a:lnTo>
                <a:lnTo>
                  <a:pt x="719" y="526"/>
                </a:lnTo>
                <a:lnTo>
                  <a:pt x="719" y="531"/>
                </a:lnTo>
                <a:lnTo>
                  <a:pt x="719" y="534"/>
                </a:lnTo>
                <a:lnTo>
                  <a:pt x="719" y="536"/>
                </a:lnTo>
                <a:lnTo>
                  <a:pt x="719" y="538"/>
                </a:lnTo>
                <a:lnTo>
                  <a:pt x="719" y="542"/>
                </a:lnTo>
                <a:lnTo>
                  <a:pt x="719" y="544"/>
                </a:lnTo>
                <a:lnTo>
                  <a:pt x="719" y="546"/>
                </a:lnTo>
                <a:lnTo>
                  <a:pt x="719" y="548"/>
                </a:lnTo>
                <a:lnTo>
                  <a:pt x="719" y="551"/>
                </a:lnTo>
                <a:lnTo>
                  <a:pt x="719" y="554"/>
                </a:lnTo>
                <a:lnTo>
                  <a:pt x="719" y="559"/>
                </a:lnTo>
                <a:lnTo>
                  <a:pt x="719" y="561"/>
                </a:lnTo>
                <a:lnTo>
                  <a:pt x="719" y="567"/>
                </a:lnTo>
                <a:lnTo>
                  <a:pt x="719" y="573"/>
                </a:lnTo>
                <a:lnTo>
                  <a:pt x="719" y="576"/>
                </a:lnTo>
                <a:lnTo>
                  <a:pt x="719" y="578"/>
                </a:lnTo>
                <a:lnTo>
                  <a:pt x="719" y="581"/>
                </a:lnTo>
                <a:lnTo>
                  <a:pt x="719" y="588"/>
                </a:lnTo>
                <a:lnTo>
                  <a:pt x="719" y="592"/>
                </a:lnTo>
                <a:lnTo>
                  <a:pt x="719" y="595"/>
                </a:lnTo>
                <a:lnTo>
                  <a:pt x="719" y="597"/>
                </a:lnTo>
                <a:lnTo>
                  <a:pt x="719" y="604"/>
                </a:lnTo>
                <a:lnTo>
                  <a:pt x="719" y="607"/>
                </a:lnTo>
                <a:lnTo>
                  <a:pt x="719" y="610"/>
                </a:lnTo>
                <a:lnTo>
                  <a:pt x="719" y="615"/>
                </a:lnTo>
                <a:lnTo>
                  <a:pt x="719" y="621"/>
                </a:lnTo>
                <a:lnTo>
                  <a:pt x="719" y="629"/>
                </a:lnTo>
                <a:lnTo>
                  <a:pt x="719" y="640"/>
                </a:lnTo>
                <a:lnTo>
                  <a:pt x="719" y="643"/>
                </a:lnTo>
                <a:lnTo>
                  <a:pt x="719" y="645"/>
                </a:lnTo>
                <a:lnTo>
                  <a:pt x="719" y="648"/>
                </a:lnTo>
                <a:lnTo>
                  <a:pt x="719" y="651"/>
                </a:lnTo>
                <a:lnTo>
                  <a:pt x="719" y="654"/>
                </a:lnTo>
                <a:lnTo>
                  <a:pt x="719" y="657"/>
                </a:lnTo>
                <a:lnTo>
                  <a:pt x="719" y="661"/>
                </a:lnTo>
                <a:lnTo>
                  <a:pt x="719" y="662"/>
                </a:lnTo>
                <a:lnTo>
                  <a:pt x="719" y="666"/>
                </a:lnTo>
                <a:lnTo>
                  <a:pt x="719" y="672"/>
                </a:lnTo>
                <a:lnTo>
                  <a:pt x="719" y="678"/>
                </a:lnTo>
                <a:lnTo>
                  <a:pt x="719" y="690"/>
                </a:lnTo>
                <a:lnTo>
                  <a:pt x="719" y="695"/>
                </a:lnTo>
                <a:lnTo>
                  <a:pt x="719" y="697"/>
                </a:lnTo>
                <a:lnTo>
                  <a:pt x="719" y="700"/>
                </a:lnTo>
                <a:lnTo>
                  <a:pt x="719" y="704"/>
                </a:lnTo>
                <a:lnTo>
                  <a:pt x="719" y="706"/>
                </a:lnTo>
                <a:lnTo>
                  <a:pt x="719" y="711"/>
                </a:lnTo>
                <a:lnTo>
                  <a:pt x="719" y="714"/>
                </a:lnTo>
                <a:lnTo>
                  <a:pt x="719" y="716"/>
                </a:lnTo>
                <a:lnTo>
                  <a:pt x="718" y="718"/>
                </a:lnTo>
                <a:lnTo>
                  <a:pt x="716" y="718"/>
                </a:lnTo>
                <a:lnTo>
                  <a:pt x="714" y="718"/>
                </a:lnTo>
                <a:lnTo>
                  <a:pt x="712" y="718"/>
                </a:lnTo>
                <a:lnTo>
                  <a:pt x="711" y="718"/>
                </a:lnTo>
                <a:lnTo>
                  <a:pt x="708" y="718"/>
                </a:lnTo>
                <a:lnTo>
                  <a:pt x="705" y="718"/>
                </a:lnTo>
                <a:lnTo>
                  <a:pt x="703" y="718"/>
                </a:lnTo>
                <a:lnTo>
                  <a:pt x="701" y="718"/>
                </a:lnTo>
                <a:lnTo>
                  <a:pt x="699" y="718"/>
                </a:lnTo>
                <a:lnTo>
                  <a:pt x="697" y="718"/>
                </a:lnTo>
                <a:lnTo>
                  <a:pt x="695" y="718"/>
                </a:lnTo>
                <a:lnTo>
                  <a:pt x="692" y="718"/>
                </a:lnTo>
                <a:lnTo>
                  <a:pt x="691" y="718"/>
                </a:lnTo>
                <a:lnTo>
                  <a:pt x="689" y="718"/>
                </a:lnTo>
                <a:lnTo>
                  <a:pt x="688" y="718"/>
                </a:lnTo>
                <a:lnTo>
                  <a:pt x="686" y="718"/>
                </a:lnTo>
                <a:lnTo>
                  <a:pt x="684" y="718"/>
                </a:lnTo>
                <a:lnTo>
                  <a:pt x="680" y="718"/>
                </a:lnTo>
                <a:lnTo>
                  <a:pt x="677" y="718"/>
                </a:lnTo>
                <a:lnTo>
                  <a:pt x="672" y="718"/>
                </a:lnTo>
                <a:lnTo>
                  <a:pt x="671" y="718"/>
                </a:lnTo>
                <a:lnTo>
                  <a:pt x="667" y="718"/>
                </a:lnTo>
                <a:lnTo>
                  <a:pt x="666" y="718"/>
                </a:lnTo>
                <a:lnTo>
                  <a:pt x="659" y="718"/>
                </a:lnTo>
                <a:lnTo>
                  <a:pt x="653" y="718"/>
                </a:lnTo>
                <a:lnTo>
                  <a:pt x="651" y="718"/>
                </a:lnTo>
                <a:lnTo>
                  <a:pt x="649" y="718"/>
                </a:lnTo>
                <a:lnTo>
                  <a:pt x="640" y="718"/>
                </a:lnTo>
                <a:lnTo>
                  <a:pt x="628" y="718"/>
                </a:lnTo>
                <a:lnTo>
                  <a:pt x="626" y="718"/>
                </a:lnTo>
                <a:lnTo>
                  <a:pt x="623" y="718"/>
                </a:lnTo>
                <a:lnTo>
                  <a:pt x="619" y="718"/>
                </a:lnTo>
                <a:lnTo>
                  <a:pt x="616" y="718"/>
                </a:lnTo>
                <a:lnTo>
                  <a:pt x="614" y="718"/>
                </a:lnTo>
                <a:lnTo>
                  <a:pt x="612" y="718"/>
                </a:lnTo>
                <a:lnTo>
                  <a:pt x="609" y="718"/>
                </a:lnTo>
                <a:lnTo>
                  <a:pt x="604" y="718"/>
                </a:lnTo>
                <a:lnTo>
                  <a:pt x="602" y="718"/>
                </a:lnTo>
                <a:lnTo>
                  <a:pt x="593" y="718"/>
                </a:lnTo>
                <a:lnTo>
                  <a:pt x="580" y="716"/>
                </a:lnTo>
                <a:lnTo>
                  <a:pt x="577" y="716"/>
                </a:lnTo>
                <a:lnTo>
                  <a:pt x="574" y="716"/>
                </a:lnTo>
                <a:lnTo>
                  <a:pt x="572" y="716"/>
                </a:lnTo>
                <a:lnTo>
                  <a:pt x="568" y="716"/>
                </a:lnTo>
                <a:lnTo>
                  <a:pt x="566" y="716"/>
                </a:lnTo>
                <a:lnTo>
                  <a:pt x="558" y="716"/>
                </a:lnTo>
                <a:lnTo>
                  <a:pt x="557" y="716"/>
                </a:lnTo>
                <a:lnTo>
                  <a:pt x="553" y="716"/>
                </a:lnTo>
                <a:lnTo>
                  <a:pt x="552" y="716"/>
                </a:lnTo>
                <a:lnTo>
                  <a:pt x="549" y="716"/>
                </a:lnTo>
                <a:lnTo>
                  <a:pt x="547" y="716"/>
                </a:lnTo>
                <a:lnTo>
                  <a:pt x="546" y="716"/>
                </a:lnTo>
                <a:lnTo>
                  <a:pt x="541" y="716"/>
                </a:lnTo>
                <a:lnTo>
                  <a:pt x="539" y="716"/>
                </a:lnTo>
                <a:lnTo>
                  <a:pt x="539" y="705"/>
                </a:lnTo>
                <a:lnTo>
                  <a:pt x="541" y="702"/>
                </a:lnTo>
                <a:lnTo>
                  <a:pt x="547" y="697"/>
                </a:lnTo>
                <a:lnTo>
                  <a:pt x="552" y="691"/>
                </a:lnTo>
                <a:lnTo>
                  <a:pt x="557" y="683"/>
                </a:lnTo>
                <a:lnTo>
                  <a:pt x="551" y="666"/>
                </a:lnTo>
                <a:lnTo>
                  <a:pt x="536" y="660"/>
                </a:lnTo>
                <a:lnTo>
                  <a:pt x="533" y="660"/>
                </a:lnTo>
                <a:lnTo>
                  <a:pt x="531" y="660"/>
                </a:lnTo>
                <a:lnTo>
                  <a:pt x="502" y="661"/>
                </a:lnTo>
                <a:lnTo>
                  <a:pt x="492" y="659"/>
                </a:lnTo>
                <a:lnTo>
                  <a:pt x="490" y="657"/>
                </a:lnTo>
                <a:lnTo>
                  <a:pt x="489" y="656"/>
                </a:lnTo>
                <a:lnTo>
                  <a:pt x="479" y="645"/>
                </a:lnTo>
                <a:lnTo>
                  <a:pt x="478" y="644"/>
                </a:lnTo>
                <a:lnTo>
                  <a:pt x="474" y="640"/>
                </a:lnTo>
                <a:lnTo>
                  <a:pt x="467" y="634"/>
                </a:lnTo>
                <a:lnTo>
                  <a:pt x="440" y="619"/>
                </a:lnTo>
                <a:lnTo>
                  <a:pt x="425" y="607"/>
                </a:lnTo>
                <a:lnTo>
                  <a:pt x="424" y="604"/>
                </a:lnTo>
                <a:lnTo>
                  <a:pt x="424" y="597"/>
                </a:lnTo>
                <a:lnTo>
                  <a:pt x="424" y="594"/>
                </a:lnTo>
                <a:lnTo>
                  <a:pt x="413" y="573"/>
                </a:lnTo>
                <a:lnTo>
                  <a:pt x="389" y="576"/>
                </a:lnTo>
                <a:lnTo>
                  <a:pt x="384" y="581"/>
                </a:lnTo>
                <a:lnTo>
                  <a:pt x="382" y="587"/>
                </a:lnTo>
                <a:lnTo>
                  <a:pt x="382" y="588"/>
                </a:lnTo>
                <a:lnTo>
                  <a:pt x="381" y="592"/>
                </a:lnTo>
                <a:lnTo>
                  <a:pt x="372" y="598"/>
                </a:lnTo>
                <a:lnTo>
                  <a:pt x="364" y="602"/>
                </a:lnTo>
                <a:lnTo>
                  <a:pt x="347" y="597"/>
                </a:lnTo>
                <a:lnTo>
                  <a:pt x="333" y="584"/>
                </a:lnTo>
                <a:lnTo>
                  <a:pt x="333" y="577"/>
                </a:lnTo>
                <a:lnTo>
                  <a:pt x="335" y="568"/>
                </a:lnTo>
                <a:lnTo>
                  <a:pt x="361" y="548"/>
                </a:lnTo>
                <a:lnTo>
                  <a:pt x="362" y="547"/>
                </a:lnTo>
                <a:lnTo>
                  <a:pt x="364" y="545"/>
                </a:lnTo>
                <a:lnTo>
                  <a:pt x="362" y="516"/>
                </a:lnTo>
                <a:lnTo>
                  <a:pt x="353" y="513"/>
                </a:lnTo>
                <a:lnTo>
                  <a:pt x="352" y="513"/>
                </a:lnTo>
                <a:lnTo>
                  <a:pt x="350" y="516"/>
                </a:lnTo>
                <a:lnTo>
                  <a:pt x="345" y="519"/>
                </a:lnTo>
                <a:lnTo>
                  <a:pt x="342" y="521"/>
                </a:lnTo>
                <a:lnTo>
                  <a:pt x="341" y="522"/>
                </a:lnTo>
                <a:lnTo>
                  <a:pt x="325" y="535"/>
                </a:lnTo>
                <a:lnTo>
                  <a:pt x="323" y="535"/>
                </a:lnTo>
                <a:lnTo>
                  <a:pt x="320" y="534"/>
                </a:lnTo>
                <a:lnTo>
                  <a:pt x="319" y="533"/>
                </a:lnTo>
                <a:lnTo>
                  <a:pt x="316" y="533"/>
                </a:lnTo>
                <a:lnTo>
                  <a:pt x="300" y="502"/>
                </a:lnTo>
                <a:lnTo>
                  <a:pt x="271" y="494"/>
                </a:lnTo>
                <a:lnTo>
                  <a:pt x="267" y="495"/>
                </a:lnTo>
                <a:lnTo>
                  <a:pt x="261" y="495"/>
                </a:lnTo>
                <a:lnTo>
                  <a:pt x="242" y="483"/>
                </a:lnTo>
                <a:lnTo>
                  <a:pt x="240" y="480"/>
                </a:lnTo>
                <a:lnTo>
                  <a:pt x="239" y="479"/>
                </a:lnTo>
                <a:lnTo>
                  <a:pt x="237" y="478"/>
                </a:lnTo>
                <a:lnTo>
                  <a:pt x="235" y="474"/>
                </a:lnTo>
                <a:lnTo>
                  <a:pt x="235" y="465"/>
                </a:lnTo>
                <a:lnTo>
                  <a:pt x="236" y="461"/>
                </a:lnTo>
                <a:lnTo>
                  <a:pt x="237" y="459"/>
                </a:lnTo>
                <a:lnTo>
                  <a:pt x="238" y="457"/>
                </a:lnTo>
                <a:lnTo>
                  <a:pt x="238" y="454"/>
                </a:lnTo>
                <a:lnTo>
                  <a:pt x="240" y="449"/>
                </a:lnTo>
                <a:lnTo>
                  <a:pt x="241" y="448"/>
                </a:lnTo>
                <a:lnTo>
                  <a:pt x="241" y="438"/>
                </a:lnTo>
                <a:lnTo>
                  <a:pt x="239" y="435"/>
                </a:lnTo>
                <a:lnTo>
                  <a:pt x="233" y="427"/>
                </a:lnTo>
                <a:lnTo>
                  <a:pt x="229" y="425"/>
                </a:lnTo>
                <a:lnTo>
                  <a:pt x="229" y="423"/>
                </a:lnTo>
                <a:lnTo>
                  <a:pt x="227" y="403"/>
                </a:lnTo>
                <a:lnTo>
                  <a:pt x="227" y="399"/>
                </a:lnTo>
                <a:lnTo>
                  <a:pt x="225" y="392"/>
                </a:lnTo>
                <a:lnTo>
                  <a:pt x="208" y="374"/>
                </a:lnTo>
                <a:lnTo>
                  <a:pt x="205" y="373"/>
                </a:lnTo>
                <a:lnTo>
                  <a:pt x="184" y="379"/>
                </a:lnTo>
                <a:lnTo>
                  <a:pt x="183" y="379"/>
                </a:lnTo>
                <a:lnTo>
                  <a:pt x="171" y="387"/>
                </a:lnTo>
                <a:lnTo>
                  <a:pt x="170" y="390"/>
                </a:lnTo>
                <a:lnTo>
                  <a:pt x="150" y="420"/>
                </a:lnTo>
                <a:lnTo>
                  <a:pt x="149" y="424"/>
                </a:lnTo>
                <a:lnTo>
                  <a:pt x="147" y="427"/>
                </a:lnTo>
                <a:lnTo>
                  <a:pt x="146" y="429"/>
                </a:lnTo>
                <a:lnTo>
                  <a:pt x="145" y="433"/>
                </a:lnTo>
                <a:lnTo>
                  <a:pt x="126" y="452"/>
                </a:lnTo>
                <a:lnTo>
                  <a:pt x="98" y="458"/>
                </a:lnTo>
                <a:lnTo>
                  <a:pt x="72" y="461"/>
                </a:lnTo>
                <a:lnTo>
                  <a:pt x="52" y="451"/>
                </a:lnTo>
                <a:lnTo>
                  <a:pt x="47" y="445"/>
                </a:lnTo>
                <a:lnTo>
                  <a:pt x="46" y="444"/>
                </a:lnTo>
                <a:lnTo>
                  <a:pt x="41" y="443"/>
                </a:lnTo>
                <a:lnTo>
                  <a:pt x="38" y="437"/>
                </a:lnTo>
                <a:lnTo>
                  <a:pt x="37" y="427"/>
                </a:lnTo>
                <a:lnTo>
                  <a:pt x="36" y="420"/>
                </a:lnTo>
                <a:lnTo>
                  <a:pt x="48" y="401"/>
                </a:lnTo>
                <a:lnTo>
                  <a:pt x="52" y="398"/>
                </a:lnTo>
                <a:lnTo>
                  <a:pt x="90" y="385"/>
                </a:lnTo>
                <a:lnTo>
                  <a:pt x="96" y="382"/>
                </a:lnTo>
                <a:lnTo>
                  <a:pt x="118" y="370"/>
                </a:lnTo>
                <a:lnTo>
                  <a:pt x="118" y="366"/>
                </a:lnTo>
                <a:lnTo>
                  <a:pt x="113" y="357"/>
                </a:lnTo>
                <a:lnTo>
                  <a:pt x="104" y="344"/>
                </a:lnTo>
                <a:lnTo>
                  <a:pt x="74" y="350"/>
                </a:lnTo>
                <a:lnTo>
                  <a:pt x="27" y="355"/>
                </a:lnTo>
                <a:lnTo>
                  <a:pt x="20" y="355"/>
                </a:lnTo>
                <a:lnTo>
                  <a:pt x="9" y="349"/>
                </a:lnTo>
                <a:lnTo>
                  <a:pt x="8" y="349"/>
                </a:lnTo>
                <a:lnTo>
                  <a:pt x="6" y="348"/>
                </a:lnTo>
                <a:lnTo>
                  <a:pt x="4" y="347"/>
                </a:lnTo>
                <a:lnTo>
                  <a:pt x="4" y="345"/>
                </a:lnTo>
                <a:lnTo>
                  <a:pt x="5" y="343"/>
                </a:lnTo>
                <a:lnTo>
                  <a:pt x="9" y="344"/>
                </a:lnTo>
                <a:lnTo>
                  <a:pt x="12" y="339"/>
                </a:lnTo>
                <a:lnTo>
                  <a:pt x="9" y="335"/>
                </a:lnTo>
                <a:lnTo>
                  <a:pt x="8" y="333"/>
                </a:lnTo>
                <a:lnTo>
                  <a:pt x="7" y="330"/>
                </a:lnTo>
                <a:lnTo>
                  <a:pt x="9" y="319"/>
                </a:lnTo>
                <a:lnTo>
                  <a:pt x="8" y="317"/>
                </a:lnTo>
                <a:lnTo>
                  <a:pt x="8" y="314"/>
                </a:lnTo>
                <a:lnTo>
                  <a:pt x="7" y="310"/>
                </a:lnTo>
                <a:lnTo>
                  <a:pt x="7" y="305"/>
                </a:lnTo>
                <a:lnTo>
                  <a:pt x="5" y="302"/>
                </a:lnTo>
                <a:lnTo>
                  <a:pt x="4" y="300"/>
                </a:lnTo>
                <a:lnTo>
                  <a:pt x="2" y="299"/>
                </a:lnTo>
                <a:lnTo>
                  <a:pt x="1" y="294"/>
                </a:lnTo>
                <a:lnTo>
                  <a:pt x="1" y="293"/>
                </a:lnTo>
                <a:lnTo>
                  <a:pt x="1" y="290"/>
                </a:lnTo>
                <a:lnTo>
                  <a:pt x="1" y="288"/>
                </a:lnTo>
                <a:lnTo>
                  <a:pt x="0" y="285"/>
                </a:lnTo>
                <a:lnTo>
                  <a:pt x="0" y="283"/>
                </a:lnTo>
                <a:lnTo>
                  <a:pt x="0" y="282"/>
                </a:lnTo>
                <a:lnTo>
                  <a:pt x="0" y="279"/>
                </a:lnTo>
                <a:lnTo>
                  <a:pt x="0" y="277"/>
                </a:lnTo>
                <a:lnTo>
                  <a:pt x="0" y="273"/>
                </a:lnTo>
                <a:lnTo>
                  <a:pt x="0" y="271"/>
                </a:lnTo>
                <a:lnTo>
                  <a:pt x="1" y="268"/>
                </a:lnTo>
                <a:lnTo>
                  <a:pt x="5" y="265"/>
                </a:lnTo>
                <a:lnTo>
                  <a:pt x="8" y="262"/>
                </a:lnTo>
                <a:lnTo>
                  <a:pt x="10" y="259"/>
                </a:lnTo>
                <a:lnTo>
                  <a:pt x="14" y="258"/>
                </a:lnTo>
                <a:lnTo>
                  <a:pt x="18" y="255"/>
                </a:lnTo>
                <a:lnTo>
                  <a:pt x="21" y="254"/>
                </a:lnTo>
                <a:lnTo>
                  <a:pt x="24" y="256"/>
                </a:lnTo>
                <a:lnTo>
                  <a:pt x="25" y="259"/>
                </a:lnTo>
                <a:lnTo>
                  <a:pt x="26" y="262"/>
                </a:lnTo>
                <a:lnTo>
                  <a:pt x="29" y="263"/>
                </a:lnTo>
                <a:lnTo>
                  <a:pt x="32" y="262"/>
                </a:lnTo>
                <a:lnTo>
                  <a:pt x="37" y="263"/>
                </a:lnTo>
                <a:lnTo>
                  <a:pt x="38" y="263"/>
                </a:lnTo>
                <a:lnTo>
                  <a:pt x="46" y="266"/>
                </a:lnTo>
                <a:lnTo>
                  <a:pt x="49" y="266"/>
                </a:lnTo>
                <a:lnTo>
                  <a:pt x="51" y="266"/>
                </a:lnTo>
                <a:lnTo>
                  <a:pt x="56" y="266"/>
                </a:lnTo>
                <a:lnTo>
                  <a:pt x="58" y="266"/>
                </a:lnTo>
                <a:lnTo>
                  <a:pt x="61" y="266"/>
                </a:lnTo>
                <a:lnTo>
                  <a:pt x="64" y="266"/>
                </a:lnTo>
                <a:lnTo>
                  <a:pt x="69" y="267"/>
                </a:lnTo>
                <a:lnTo>
                  <a:pt x="73" y="268"/>
                </a:lnTo>
                <a:lnTo>
                  <a:pt x="75" y="269"/>
                </a:lnTo>
                <a:lnTo>
                  <a:pt x="79" y="269"/>
                </a:lnTo>
                <a:lnTo>
                  <a:pt x="82" y="268"/>
                </a:lnTo>
                <a:lnTo>
                  <a:pt x="87" y="268"/>
                </a:lnTo>
                <a:lnTo>
                  <a:pt x="90" y="267"/>
                </a:lnTo>
                <a:lnTo>
                  <a:pt x="91" y="263"/>
                </a:lnTo>
                <a:lnTo>
                  <a:pt x="92" y="259"/>
                </a:lnTo>
                <a:lnTo>
                  <a:pt x="92" y="257"/>
                </a:lnTo>
                <a:lnTo>
                  <a:pt x="93" y="256"/>
                </a:lnTo>
                <a:lnTo>
                  <a:pt x="94" y="255"/>
                </a:lnTo>
                <a:lnTo>
                  <a:pt x="117" y="213"/>
                </a:lnTo>
                <a:lnTo>
                  <a:pt x="119" y="210"/>
                </a:lnTo>
                <a:lnTo>
                  <a:pt x="125" y="210"/>
                </a:lnTo>
                <a:lnTo>
                  <a:pt x="165" y="207"/>
                </a:lnTo>
                <a:lnTo>
                  <a:pt x="164" y="200"/>
                </a:lnTo>
                <a:lnTo>
                  <a:pt x="168" y="199"/>
                </a:lnTo>
                <a:lnTo>
                  <a:pt x="171" y="199"/>
                </a:lnTo>
                <a:lnTo>
                  <a:pt x="173" y="199"/>
                </a:lnTo>
                <a:lnTo>
                  <a:pt x="185" y="199"/>
                </a:lnTo>
                <a:lnTo>
                  <a:pt x="185" y="191"/>
                </a:lnTo>
                <a:lnTo>
                  <a:pt x="185" y="186"/>
                </a:lnTo>
                <a:lnTo>
                  <a:pt x="193" y="186"/>
                </a:lnTo>
                <a:lnTo>
                  <a:pt x="197" y="186"/>
                </a:lnTo>
                <a:lnTo>
                  <a:pt x="206" y="186"/>
                </a:lnTo>
                <a:lnTo>
                  <a:pt x="208" y="186"/>
                </a:lnTo>
                <a:lnTo>
                  <a:pt x="211" y="186"/>
                </a:lnTo>
                <a:lnTo>
                  <a:pt x="211" y="174"/>
                </a:lnTo>
                <a:lnTo>
                  <a:pt x="211" y="165"/>
                </a:lnTo>
                <a:lnTo>
                  <a:pt x="211" y="161"/>
                </a:lnTo>
                <a:lnTo>
                  <a:pt x="211" y="158"/>
                </a:lnTo>
                <a:lnTo>
                  <a:pt x="211" y="147"/>
                </a:lnTo>
                <a:lnTo>
                  <a:pt x="211" y="145"/>
                </a:lnTo>
                <a:lnTo>
                  <a:pt x="211" y="138"/>
                </a:lnTo>
                <a:lnTo>
                  <a:pt x="211" y="132"/>
                </a:lnTo>
                <a:lnTo>
                  <a:pt x="211" y="127"/>
                </a:lnTo>
                <a:lnTo>
                  <a:pt x="211" y="124"/>
                </a:lnTo>
                <a:lnTo>
                  <a:pt x="211" y="119"/>
                </a:lnTo>
                <a:lnTo>
                  <a:pt x="211" y="115"/>
                </a:lnTo>
                <a:lnTo>
                  <a:pt x="211" y="79"/>
                </a:lnTo>
                <a:lnTo>
                  <a:pt x="211" y="73"/>
                </a:lnTo>
                <a:lnTo>
                  <a:pt x="211" y="61"/>
                </a:lnTo>
                <a:lnTo>
                  <a:pt x="211" y="49"/>
                </a:lnTo>
                <a:lnTo>
                  <a:pt x="212" y="49"/>
                </a:lnTo>
                <a:lnTo>
                  <a:pt x="212" y="45"/>
                </a:lnTo>
                <a:lnTo>
                  <a:pt x="212" y="37"/>
                </a:lnTo>
                <a:lnTo>
                  <a:pt x="212" y="24"/>
                </a:lnTo>
                <a:lnTo>
                  <a:pt x="212" y="15"/>
                </a:lnTo>
                <a:lnTo>
                  <a:pt x="212" y="10"/>
                </a:lnTo>
                <a:lnTo>
                  <a:pt x="212" y="1"/>
                </a:lnTo>
                <a:lnTo>
                  <a:pt x="218" y="1"/>
                </a:lnTo>
                <a:lnTo>
                  <a:pt x="220" y="1"/>
                </a:lnTo>
                <a:lnTo>
                  <a:pt x="222" y="1"/>
                </a:lnTo>
                <a:lnTo>
                  <a:pt x="225" y="1"/>
                </a:lnTo>
                <a:lnTo>
                  <a:pt x="238" y="1"/>
                </a:lnTo>
                <a:lnTo>
                  <a:pt x="239" y="1"/>
                </a:lnTo>
                <a:lnTo>
                  <a:pt x="242" y="1"/>
                </a:lnTo>
                <a:lnTo>
                  <a:pt x="254" y="1"/>
                </a:lnTo>
                <a:lnTo>
                  <a:pt x="263" y="1"/>
                </a:lnTo>
                <a:lnTo>
                  <a:pt x="279" y="1"/>
                </a:lnTo>
                <a:lnTo>
                  <a:pt x="281" y="1"/>
                </a:lnTo>
                <a:lnTo>
                  <a:pt x="295" y="1"/>
                </a:lnTo>
                <a:lnTo>
                  <a:pt x="297" y="1"/>
                </a:lnTo>
                <a:lnTo>
                  <a:pt x="315" y="1"/>
                </a:lnTo>
                <a:lnTo>
                  <a:pt x="328" y="1"/>
                </a:lnTo>
                <a:lnTo>
                  <a:pt x="336" y="1"/>
                </a:lnTo>
                <a:lnTo>
                  <a:pt x="345" y="1"/>
                </a:lnTo>
                <a:lnTo>
                  <a:pt x="363" y="1"/>
                </a:lnTo>
                <a:lnTo>
                  <a:pt x="364" y="1"/>
                </a:lnTo>
                <a:lnTo>
                  <a:pt x="415"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2" name="Freeform 226"/>
          <p:cNvSpPr>
            <a:spLocks/>
          </p:cNvSpPr>
          <p:nvPr/>
        </p:nvSpPr>
        <p:spPr bwMode="auto">
          <a:xfrm>
            <a:off x="8666164" y="1460501"/>
            <a:ext cx="212725" cy="688975"/>
          </a:xfrm>
          <a:custGeom>
            <a:avLst/>
            <a:gdLst>
              <a:gd name="T0" fmla="*/ 2147483646 w 147"/>
              <a:gd name="T1" fmla="*/ 0 h 491"/>
              <a:gd name="T2" fmla="*/ 2147483646 w 147"/>
              <a:gd name="T3" fmla="*/ 0 h 491"/>
              <a:gd name="T4" fmla="*/ 2147483646 w 147"/>
              <a:gd name="T5" fmla="*/ 0 h 491"/>
              <a:gd name="T6" fmla="*/ 2147483646 w 147"/>
              <a:gd name="T7" fmla="*/ 0 h 491"/>
              <a:gd name="T8" fmla="*/ 2147483646 w 147"/>
              <a:gd name="T9" fmla="*/ 0 h 491"/>
              <a:gd name="T10" fmla="*/ 2147483646 w 147"/>
              <a:gd name="T11" fmla="*/ 0 h 491"/>
              <a:gd name="T12" fmla="*/ 2147483646 w 147"/>
              <a:gd name="T13" fmla="*/ 2147483646 h 491"/>
              <a:gd name="T14" fmla="*/ 2147483646 w 147"/>
              <a:gd name="T15" fmla="*/ 2147483646 h 491"/>
              <a:gd name="T16" fmla="*/ 2147483646 w 147"/>
              <a:gd name="T17" fmla="*/ 2147483646 h 491"/>
              <a:gd name="T18" fmla="*/ 2147483646 w 147"/>
              <a:gd name="T19" fmla="*/ 2147483646 h 491"/>
              <a:gd name="T20" fmla="*/ 2147483646 w 147"/>
              <a:gd name="T21" fmla="*/ 2147483646 h 491"/>
              <a:gd name="T22" fmla="*/ 2147483646 w 147"/>
              <a:gd name="T23" fmla="*/ 2147483646 h 491"/>
              <a:gd name="T24" fmla="*/ 2147483646 w 147"/>
              <a:gd name="T25" fmla="*/ 2147483646 h 491"/>
              <a:gd name="T26" fmla="*/ 2147483646 w 147"/>
              <a:gd name="T27" fmla="*/ 2147483646 h 491"/>
              <a:gd name="T28" fmla="*/ 2147483646 w 147"/>
              <a:gd name="T29" fmla="*/ 2147483646 h 491"/>
              <a:gd name="T30" fmla="*/ 2147483646 w 147"/>
              <a:gd name="T31" fmla="*/ 2147483646 h 491"/>
              <a:gd name="T32" fmla="*/ 2147483646 w 147"/>
              <a:gd name="T33" fmla="*/ 2147483646 h 491"/>
              <a:gd name="T34" fmla="*/ 2147483646 w 147"/>
              <a:gd name="T35" fmla="*/ 2147483646 h 491"/>
              <a:gd name="T36" fmla="*/ 2147483646 w 147"/>
              <a:gd name="T37" fmla="*/ 2147483646 h 491"/>
              <a:gd name="T38" fmla="*/ 2147483646 w 147"/>
              <a:gd name="T39" fmla="*/ 2147483646 h 491"/>
              <a:gd name="T40" fmla="*/ 2147483646 w 147"/>
              <a:gd name="T41" fmla="*/ 2147483646 h 491"/>
              <a:gd name="T42" fmla="*/ 2147483646 w 147"/>
              <a:gd name="T43" fmla="*/ 2147483646 h 491"/>
              <a:gd name="T44" fmla="*/ 2147483646 w 147"/>
              <a:gd name="T45" fmla="*/ 2147483646 h 491"/>
              <a:gd name="T46" fmla="*/ 2147483646 w 147"/>
              <a:gd name="T47" fmla="*/ 2147483646 h 491"/>
              <a:gd name="T48" fmla="*/ 2147483646 w 147"/>
              <a:gd name="T49" fmla="*/ 2147483646 h 491"/>
              <a:gd name="T50" fmla="*/ 2147483646 w 147"/>
              <a:gd name="T51" fmla="*/ 2147483646 h 491"/>
              <a:gd name="T52" fmla="*/ 2147483646 w 147"/>
              <a:gd name="T53" fmla="*/ 2147483646 h 491"/>
              <a:gd name="T54" fmla="*/ 2147483646 w 147"/>
              <a:gd name="T55" fmla="*/ 2147483646 h 491"/>
              <a:gd name="T56" fmla="*/ 2147483646 w 147"/>
              <a:gd name="T57" fmla="*/ 2147483646 h 491"/>
              <a:gd name="T58" fmla="*/ 2147483646 w 147"/>
              <a:gd name="T59" fmla="*/ 2147483646 h 491"/>
              <a:gd name="T60" fmla="*/ 2147483646 w 147"/>
              <a:gd name="T61" fmla="*/ 2147483646 h 491"/>
              <a:gd name="T62" fmla="*/ 0 w 147"/>
              <a:gd name="T63" fmla="*/ 2147483646 h 491"/>
              <a:gd name="T64" fmla="*/ 2147483646 w 147"/>
              <a:gd name="T65" fmla="*/ 2147483646 h 491"/>
              <a:gd name="T66" fmla="*/ 0 w 147"/>
              <a:gd name="T67" fmla="*/ 2147483646 h 491"/>
              <a:gd name="T68" fmla="*/ 2147483646 w 147"/>
              <a:gd name="T69" fmla="*/ 2147483646 h 491"/>
              <a:gd name="T70" fmla="*/ 2147483646 w 147"/>
              <a:gd name="T71" fmla="*/ 2147483646 h 491"/>
              <a:gd name="T72" fmla="*/ 2147483646 w 147"/>
              <a:gd name="T73" fmla="*/ 2147483646 h 491"/>
              <a:gd name="T74" fmla="*/ 2147483646 w 147"/>
              <a:gd name="T75" fmla="*/ 2147483646 h 491"/>
              <a:gd name="T76" fmla="*/ 2147483646 w 147"/>
              <a:gd name="T77" fmla="*/ 2147483646 h 491"/>
              <a:gd name="T78" fmla="*/ 2147483646 w 147"/>
              <a:gd name="T79" fmla="*/ 2147483646 h 491"/>
              <a:gd name="T80" fmla="*/ 2147483646 w 147"/>
              <a:gd name="T81" fmla="*/ 2147483646 h 491"/>
              <a:gd name="T82" fmla="*/ 2147483646 w 147"/>
              <a:gd name="T83" fmla="*/ 2147483646 h 491"/>
              <a:gd name="T84" fmla="*/ 2147483646 w 147"/>
              <a:gd name="T85" fmla="*/ 2147483646 h 491"/>
              <a:gd name="T86" fmla="*/ 2147483646 w 147"/>
              <a:gd name="T87" fmla="*/ 2147483646 h 491"/>
              <a:gd name="T88" fmla="*/ 2147483646 w 147"/>
              <a:gd name="T89" fmla="*/ 2147483646 h 491"/>
              <a:gd name="T90" fmla="*/ 2147483646 w 147"/>
              <a:gd name="T91" fmla="*/ 2147483646 h 491"/>
              <a:gd name="T92" fmla="*/ 2147483646 w 147"/>
              <a:gd name="T93" fmla="*/ 2147483646 h 491"/>
              <a:gd name="T94" fmla="*/ 2147483646 w 147"/>
              <a:gd name="T95" fmla="*/ 2147483646 h 491"/>
              <a:gd name="T96" fmla="*/ 2147483646 w 147"/>
              <a:gd name="T97" fmla="*/ 2147483646 h 491"/>
              <a:gd name="T98" fmla="*/ 2147483646 w 147"/>
              <a:gd name="T99" fmla="*/ 2147483646 h 491"/>
              <a:gd name="T100" fmla="*/ 2147483646 w 147"/>
              <a:gd name="T101" fmla="*/ 2147483646 h 491"/>
              <a:gd name="T102" fmla="*/ 2147483646 w 147"/>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
              <a:gd name="T157" fmla="*/ 0 h 491"/>
              <a:gd name="T158" fmla="*/ 147 w 147"/>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 h="491">
                <a:moveTo>
                  <a:pt x="27" y="0"/>
                </a:moveTo>
                <a:lnTo>
                  <a:pt x="32" y="0"/>
                </a:lnTo>
                <a:lnTo>
                  <a:pt x="40" y="0"/>
                </a:lnTo>
                <a:lnTo>
                  <a:pt x="43" y="0"/>
                </a:lnTo>
                <a:lnTo>
                  <a:pt x="48" y="0"/>
                </a:lnTo>
                <a:lnTo>
                  <a:pt x="50" y="0"/>
                </a:lnTo>
                <a:lnTo>
                  <a:pt x="61" y="0"/>
                </a:lnTo>
                <a:lnTo>
                  <a:pt x="62" y="0"/>
                </a:lnTo>
                <a:lnTo>
                  <a:pt x="76" y="0"/>
                </a:lnTo>
                <a:lnTo>
                  <a:pt x="85" y="0"/>
                </a:lnTo>
                <a:lnTo>
                  <a:pt x="86" y="0"/>
                </a:lnTo>
                <a:lnTo>
                  <a:pt x="92" y="0"/>
                </a:lnTo>
                <a:lnTo>
                  <a:pt x="97" y="0"/>
                </a:lnTo>
                <a:lnTo>
                  <a:pt x="98" y="0"/>
                </a:lnTo>
                <a:lnTo>
                  <a:pt x="109" y="0"/>
                </a:lnTo>
                <a:lnTo>
                  <a:pt x="111" y="0"/>
                </a:lnTo>
                <a:lnTo>
                  <a:pt x="115" y="0"/>
                </a:lnTo>
                <a:lnTo>
                  <a:pt x="121" y="0"/>
                </a:lnTo>
                <a:lnTo>
                  <a:pt x="124" y="0"/>
                </a:lnTo>
                <a:lnTo>
                  <a:pt x="128" y="0"/>
                </a:lnTo>
                <a:lnTo>
                  <a:pt x="131" y="0"/>
                </a:lnTo>
                <a:lnTo>
                  <a:pt x="139" y="0"/>
                </a:lnTo>
                <a:lnTo>
                  <a:pt x="140" y="0"/>
                </a:lnTo>
                <a:lnTo>
                  <a:pt x="146" y="0"/>
                </a:lnTo>
                <a:lnTo>
                  <a:pt x="146" y="10"/>
                </a:lnTo>
                <a:lnTo>
                  <a:pt x="146" y="20"/>
                </a:lnTo>
                <a:lnTo>
                  <a:pt x="146" y="22"/>
                </a:lnTo>
                <a:lnTo>
                  <a:pt x="146" y="35"/>
                </a:lnTo>
                <a:lnTo>
                  <a:pt x="146" y="48"/>
                </a:lnTo>
                <a:lnTo>
                  <a:pt x="142" y="48"/>
                </a:lnTo>
                <a:lnTo>
                  <a:pt x="135" y="48"/>
                </a:lnTo>
                <a:lnTo>
                  <a:pt x="131" y="48"/>
                </a:lnTo>
                <a:lnTo>
                  <a:pt x="130" y="48"/>
                </a:lnTo>
                <a:lnTo>
                  <a:pt x="130" y="55"/>
                </a:lnTo>
                <a:lnTo>
                  <a:pt x="130" y="56"/>
                </a:lnTo>
                <a:lnTo>
                  <a:pt x="129" y="65"/>
                </a:lnTo>
                <a:lnTo>
                  <a:pt x="130" y="67"/>
                </a:lnTo>
                <a:lnTo>
                  <a:pt x="130" y="69"/>
                </a:lnTo>
                <a:lnTo>
                  <a:pt x="130" y="71"/>
                </a:lnTo>
                <a:lnTo>
                  <a:pt x="130" y="75"/>
                </a:lnTo>
                <a:lnTo>
                  <a:pt x="130" y="80"/>
                </a:lnTo>
                <a:lnTo>
                  <a:pt x="130" y="84"/>
                </a:lnTo>
                <a:lnTo>
                  <a:pt x="130" y="91"/>
                </a:lnTo>
                <a:lnTo>
                  <a:pt x="130" y="93"/>
                </a:lnTo>
                <a:lnTo>
                  <a:pt x="130" y="99"/>
                </a:lnTo>
                <a:lnTo>
                  <a:pt x="130" y="107"/>
                </a:lnTo>
                <a:lnTo>
                  <a:pt x="130" y="118"/>
                </a:lnTo>
                <a:lnTo>
                  <a:pt x="130" y="125"/>
                </a:lnTo>
                <a:lnTo>
                  <a:pt x="130" y="130"/>
                </a:lnTo>
                <a:lnTo>
                  <a:pt x="130" y="132"/>
                </a:lnTo>
                <a:lnTo>
                  <a:pt x="130" y="144"/>
                </a:lnTo>
                <a:lnTo>
                  <a:pt x="130" y="153"/>
                </a:lnTo>
                <a:lnTo>
                  <a:pt x="130" y="168"/>
                </a:lnTo>
                <a:lnTo>
                  <a:pt x="130" y="174"/>
                </a:lnTo>
                <a:lnTo>
                  <a:pt x="130" y="177"/>
                </a:lnTo>
                <a:lnTo>
                  <a:pt x="130" y="181"/>
                </a:lnTo>
                <a:lnTo>
                  <a:pt x="130" y="200"/>
                </a:lnTo>
                <a:lnTo>
                  <a:pt x="130" y="203"/>
                </a:lnTo>
                <a:lnTo>
                  <a:pt x="130" y="205"/>
                </a:lnTo>
                <a:lnTo>
                  <a:pt x="130" y="217"/>
                </a:lnTo>
                <a:lnTo>
                  <a:pt x="130" y="221"/>
                </a:lnTo>
                <a:lnTo>
                  <a:pt x="130" y="224"/>
                </a:lnTo>
                <a:lnTo>
                  <a:pt x="130" y="226"/>
                </a:lnTo>
                <a:lnTo>
                  <a:pt x="130" y="230"/>
                </a:lnTo>
                <a:lnTo>
                  <a:pt x="130" y="238"/>
                </a:lnTo>
                <a:lnTo>
                  <a:pt x="130" y="242"/>
                </a:lnTo>
                <a:lnTo>
                  <a:pt x="130" y="252"/>
                </a:lnTo>
                <a:lnTo>
                  <a:pt x="130" y="255"/>
                </a:lnTo>
                <a:lnTo>
                  <a:pt x="130" y="262"/>
                </a:lnTo>
                <a:lnTo>
                  <a:pt x="130" y="268"/>
                </a:lnTo>
                <a:lnTo>
                  <a:pt x="130" y="282"/>
                </a:lnTo>
                <a:lnTo>
                  <a:pt x="130" y="293"/>
                </a:lnTo>
                <a:lnTo>
                  <a:pt x="130" y="298"/>
                </a:lnTo>
                <a:lnTo>
                  <a:pt x="130" y="301"/>
                </a:lnTo>
                <a:lnTo>
                  <a:pt x="130" y="304"/>
                </a:lnTo>
                <a:lnTo>
                  <a:pt x="130" y="311"/>
                </a:lnTo>
                <a:lnTo>
                  <a:pt x="130" y="316"/>
                </a:lnTo>
                <a:lnTo>
                  <a:pt x="130" y="319"/>
                </a:lnTo>
                <a:lnTo>
                  <a:pt x="130" y="320"/>
                </a:lnTo>
                <a:lnTo>
                  <a:pt x="130" y="340"/>
                </a:lnTo>
                <a:lnTo>
                  <a:pt x="130" y="341"/>
                </a:lnTo>
                <a:lnTo>
                  <a:pt x="128" y="353"/>
                </a:lnTo>
                <a:lnTo>
                  <a:pt x="128" y="364"/>
                </a:lnTo>
                <a:lnTo>
                  <a:pt x="128" y="366"/>
                </a:lnTo>
                <a:lnTo>
                  <a:pt x="128" y="371"/>
                </a:lnTo>
                <a:lnTo>
                  <a:pt x="128" y="384"/>
                </a:lnTo>
                <a:lnTo>
                  <a:pt x="128" y="389"/>
                </a:lnTo>
                <a:lnTo>
                  <a:pt x="128" y="409"/>
                </a:lnTo>
                <a:lnTo>
                  <a:pt x="128" y="416"/>
                </a:lnTo>
                <a:lnTo>
                  <a:pt x="128" y="424"/>
                </a:lnTo>
                <a:lnTo>
                  <a:pt x="128" y="427"/>
                </a:lnTo>
                <a:lnTo>
                  <a:pt x="128" y="441"/>
                </a:lnTo>
                <a:lnTo>
                  <a:pt x="128" y="449"/>
                </a:lnTo>
                <a:lnTo>
                  <a:pt x="128" y="453"/>
                </a:lnTo>
                <a:lnTo>
                  <a:pt x="128" y="466"/>
                </a:lnTo>
                <a:lnTo>
                  <a:pt x="128" y="469"/>
                </a:lnTo>
                <a:lnTo>
                  <a:pt x="128" y="473"/>
                </a:lnTo>
                <a:lnTo>
                  <a:pt x="128" y="480"/>
                </a:lnTo>
                <a:lnTo>
                  <a:pt x="128" y="490"/>
                </a:lnTo>
                <a:lnTo>
                  <a:pt x="127" y="490"/>
                </a:lnTo>
                <a:lnTo>
                  <a:pt x="122" y="490"/>
                </a:lnTo>
                <a:lnTo>
                  <a:pt x="116" y="490"/>
                </a:lnTo>
                <a:lnTo>
                  <a:pt x="105" y="490"/>
                </a:lnTo>
                <a:lnTo>
                  <a:pt x="100" y="490"/>
                </a:lnTo>
                <a:lnTo>
                  <a:pt x="92" y="490"/>
                </a:lnTo>
                <a:lnTo>
                  <a:pt x="87" y="490"/>
                </a:lnTo>
                <a:lnTo>
                  <a:pt x="80" y="490"/>
                </a:lnTo>
                <a:lnTo>
                  <a:pt x="79" y="490"/>
                </a:lnTo>
                <a:lnTo>
                  <a:pt x="70" y="490"/>
                </a:lnTo>
                <a:lnTo>
                  <a:pt x="68" y="490"/>
                </a:lnTo>
                <a:lnTo>
                  <a:pt x="58" y="490"/>
                </a:lnTo>
                <a:lnTo>
                  <a:pt x="55" y="490"/>
                </a:lnTo>
                <a:lnTo>
                  <a:pt x="43" y="490"/>
                </a:lnTo>
                <a:lnTo>
                  <a:pt x="38" y="490"/>
                </a:lnTo>
                <a:lnTo>
                  <a:pt x="30" y="490"/>
                </a:lnTo>
                <a:lnTo>
                  <a:pt x="29" y="490"/>
                </a:lnTo>
                <a:lnTo>
                  <a:pt x="26" y="490"/>
                </a:lnTo>
                <a:lnTo>
                  <a:pt x="24" y="490"/>
                </a:lnTo>
                <a:lnTo>
                  <a:pt x="19" y="490"/>
                </a:lnTo>
                <a:lnTo>
                  <a:pt x="16" y="490"/>
                </a:lnTo>
                <a:lnTo>
                  <a:pt x="14" y="490"/>
                </a:lnTo>
                <a:lnTo>
                  <a:pt x="12" y="490"/>
                </a:lnTo>
                <a:lnTo>
                  <a:pt x="9" y="490"/>
                </a:lnTo>
                <a:lnTo>
                  <a:pt x="7" y="490"/>
                </a:lnTo>
                <a:lnTo>
                  <a:pt x="0" y="488"/>
                </a:lnTo>
                <a:lnTo>
                  <a:pt x="0" y="485"/>
                </a:lnTo>
                <a:lnTo>
                  <a:pt x="0" y="483"/>
                </a:lnTo>
                <a:lnTo>
                  <a:pt x="0" y="476"/>
                </a:lnTo>
                <a:lnTo>
                  <a:pt x="1" y="473"/>
                </a:lnTo>
                <a:lnTo>
                  <a:pt x="1" y="470"/>
                </a:lnTo>
                <a:lnTo>
                  <a:pt x="1" y="469"/>
                </a:lnTo>
                <a:lnTo>
                  <a:pt x="1" y="467"/>
                </a:lnTo>
                <a:lnTo>
                  <a:pt x="0" y="462"/>
                </a:lnTo>
                <a:lnTo>
                  <a:pt x="0" y="459"/>
                </a:lnTo>
                <a:lnTo>
                  <a:pt x="0" y="457"/>
                </a:lnTo>
                <a:lnTo>
                  <a:pt x="0" y="456"/>
                </a:lnTo>
                <a:lnTo>
                  <a:pt x="1" y="453"/>
                </a:lnTo>
                <a:lnTo>
                  <a:pt x="0" y="449"/>
                </a:lnTo>
                <a:lnTo>
                  <a:pt x="1" y="403"/>
                </a:lnTo>
                <a:lnTo>
                  <a:pt x="1" y="402"/>
                </a:lnTo>
                <a:lnTo>
                  <a:pt x="1" y="392"/>
                </a:lnTo>
                <a:lnTo>
                  <a:pt x="1" y="380"/>
                </a:lnTo>
                <a:lnTo>
                  <a:pt x="1" y="377"/>
                </a:lnTo>
                <a:lnTo>
                  <a:pt x="1" y="373"/>
                </a:lnTo>
                <a:lnTo>
                  <a:pt x="1" y="370"/>
                </a:lnTo>
                <a:lnTo>
                  <a:pt x="1" y="356"/>
                </a:lnTo>
                <a:lnTo>
                  <a:pt x="1" y="355"/>
                </a:lnTo>
                <a:lnTo>
                  <a:pt x="1" y="340"/>
                </a:lnTo>
                <a:lnTo>
                  <a:pt x="1" y="333"/>
                </a:lnTo>
                <a:lnTo>
                  <a:pt x="1" y="330"/>
                </a:lnTo>
                <a:lnTo>
                  <a:pt x="1" y="316"/>
                </a:lnTo>
                <a:lnTo>
                  <a:pt x="1" y="314"/>
                </a:lnTo>
                <a:lnTo>
                  <a:pt x="1" y="310"/>
                </a:lnTo>
                <a:lnTo>
                  <a:pt x="1" y="307"/>
                </a:lnTo>
                <a:lnTo>
                  <a:pt x="1" y="304"/>
                </a:lnTo>
                <a:lnTo>
                  <a:pt x="1" y="302"/>
                </a:lnTo>
                <a:lnTo>
                  <a:pt x="1" y="299"/>
                </a:lnTo>
                <a:lnTo>
                  <a:pt x="1" y="293"/>
                </a:lnTo>
                <a:lnTo>
                  <a:pt x="1" y="288"/>
                </a:lnTo>
                <a:lnTo>
                  <a:pt x="1" y="277"/>
                </a:lnTo>
                <a:lnTo>
                  <a:pt x="1" y="273"/>
                </a:lnTo>
                <a:lnTo>
                  <a:pt x="1" y="271"/>
                </a:lnTo>
                <a:lnTo>
                  <a:pt x="1" y="268"/>
                </a:lnTo>
                <a:lnTo>
                  <a:pt x="1" y="258"/>
                </a:lnTo>
                <a:lnTo>
                  <a:pt x="1" y="253"/>
                </a:lnTo>
                <a:lnTo>
                  <a:pt x="1" y="246"/>
                </a:lnTo>
                <a:lnTo>
                  <a:pt x="1" y="244"/>
                </a:lnTo>
                <a:lnTo>
                  <a:pt x="1" y="238"/>
                </a:lnTo>
                <a:lnTo>
                  <a:pt x="1" y="237"/>
                </a:lnTo>
                <a:lnTo>
                  <a:pt x="1" y="235"/>
                </a:lnTo>
                <a:lnTo>
                  <a:pt x="1" y="233"/>
                </a:lnTo>
                <a:lnTo>
                  <a:pt x="1" y="227"/>
                </a:lnTo>
                <a:lnTo>
                  <a:pt x="1" y="224"/>
                </a:lnTo>
                <a:lnTo>
                  <a:pt x="1" y="221"/>
                </a:lnTo>
                <a:lnTo>
                  <a:pt x="1" y="220"/>
                </a:lnTo>
                <a:lnTo>
                  <a:pt x="1" y="218"/>
                </a:lnTo>
                <a:lnTo>
                  <a:pt x="1" y="211"/>
                </a:lnTo>
                <a:lnTo>
                  <a:pt x="1" y="209"/>
                </a:lnTo>
                <a:lnTo>
                  <a:pt x="1" y="204"/>
                </a:lnTo>
                <a:lnTo>
                  <a:pt x="1" y="198"/>
                </a:lnTo>
                <a:lnTo>
                  <a:pt x="1" y="194"/>
                </a:lnTo>
                <a:lnTo>
                  <a:pt x="1" y="191"/>
                </a:lnTo>
                <a:lnTo>
                  <a:pt x="1" y="188"/>
                </a:lnTo>
                <a:lnTo>
                  <a:pt x="1" y="186"/>
                </a:lnTo>
                <a:lnTo>
                  <a:pt x="1" y="185"/>
                </a:lnTo>
                <a:lnTo>
                  <a:pt x="1" y="181"/>
                </a:lnTo>
                <a:lnTo>
                  <a:pt x="1" y="178"/>
                </a:lnTo>
                <a:lnTo>
                  <a:pt x="1" y="174"/>
                </a:lnTo>
                <a:lnTo>
                  <a:pt x="1" y="168"/>
                </a:lnTo>
                <a:lnTo>
                  <a:pt x="1" y="161"/>
                </a:lnTo>
                <a:lnTo>
                  <a:pt x="1" y="156"/>
                </a:lnTo>
                <a:lnTo>
                  <a:pt x="1" y="155"/>
                </a:lnTo>
                <a:lnTo>
                  <a:pt x="1" y="149"/>
                </a:lnTo>
                <a:lnTo>
                  <a:pt x="1" y="140"/>
                </a:lnTo>
                <a:lnTo>
                  <a:pt x="1" y="118"/>
                </a:lnTo>
                <a:lnTo>
                  <a:pt x="1" y="112"/>
                </a:lnTo>
                <a:lnTo>
                  <a:pt x="1" y="108"/>
                </a:lnTo>
                <a:lnTo>
                  <a:pt x="1" y="106"/>
                </a:lnTo>
                <a:lnTo>
                  <a:pt x="1" y="93"/>
                </a:lnTo>
                <a:lnTo>
                  <a:pt x="1" y="79"/>
                </a:lnTo>
                <a:lnTo>
                  <a:pt x="1" y="71"/>
                </a:lnTo>
                <a:lnTo>
                  <a:pt x="1" y="61"/>
                </a:lnTo>
                <a:lnTo>
                  <a:pt x="1" y="30"/>
                </a:lnTo>
                <a:lnTo>
                  <a:pt x="1" y="21"/>
                </a:lnTo>
                <a:lnTo>
                  <a:pt x="1" y="6"/>
                </a:lnTo>
                <a:lnTo>
                  <a:pt x="1" y="0"/>
                </a:lnTo>
                <a:lnTo>
                  <a:pt x="5" y="0"/>
                </a:lnTo>
                <a:lnTo>
                  <a:pt x="19" y="0"/>
                </a:lnTo>
                <a:lnTo>
                  <a:pt x="26" y="0"/>
                </a:lnTo>
                <a:lnTo>
                  <a:pt x="27"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23" name="Freeform 227"/>
          <p:cNvSpPr>
            <a:spLocks/>
          </p:cNvSpPr>
          <p:nvPr/>
        </p:nvSpPr>
        <p:spPr bwMode="auto">
          <a:xfrm>
            <a:off x="7656514" y="1981201"/>
            <a:ext cx="776287" cy="485775"/>
          </a:xfrm>
          <a:custGeom>
            <a:avLst/>
            <a:gdLst>
              <a:gd name="T0" fmla="*/ 2147483646 w 538"/>
              <a:gd name="T1" fmla="*/ 2147483646 h 347"/>
              <a:gd name="T2" fmla="*/ 2147483646 w 538"/>
              <a:gd name="T3" fmla="*/ 2147483646 h 347"/>
              <a:gd name="T4" fmla="*/ 2147483646 w 538"/>
              <a:gd name="T5" fmla="*/ 2147483646 h 347"/>
              <a:gd name="T6" fmla="*/ 2147483646 w 538"/>
              <a:gd name="T7" fmla="*/ 2147483646 h 347"/>
              <a:gd name="T8" fmla="*/ 2147483646 w 538"/>
              <a:gd name="T9" fmla="*/ 2147483646 h 347"/>
              <a:gd name="T10" fmla="*/ 2147483646 w 538"/>
              <a:gd name="T11" fmla="*/ 2147483646 h 347"/>
              <a:gd name="T12" fmla="*/ 2147483646 w 538"/>
              <a:gd name="T13" fmla="*/ 2147483646 h 347"/>
              <a:gd name="T14" fmla="*/ 0 w 538"/>
              <a:gd name="T15" fmla="*/ 2147483646 h 347"/>
              <a:gd name="T16" fmla="*/ 0 w 538"/>
              <a:gd name="T17" fmla="*/ 2147483646 h 347"/>
              <a:gd name="T18" fmla="*/ 0 w 538"/>
              <a:gd name="T19" fmla="*/ 2147483646 h 347"/>
              <a:gd name="T20" fmla="*/ 0 w 538"/>
              <a:gd name="T21" fmla="*/ 2147483646 h 347"/>
              <a:gd name="T22" fmla="*/ 0 w 538"/>
              <a:gd name="T23" fmla="*/ 2147483646 h 347"/>
              <a:gd name="T24" fmla="*/ 2147483646 w 538"/>
              <a:gd name="T25" fmla="*/ 2147483646 h 347"/>
              <a:gd name="T26" fmla="*/ 2147483646 w 538"/>
              <a:gd name="T27" fmla="*/ 2147483646 h 347"/>
              <a:gd name="T28" fmla="*/ 2147483646 w 538"/>
              <a:gd name="T29" fmla="*/ 2147483646 h 347"/>
              <a:gd name="T30" fmla="*/ 2147483646 w 538"/>
              <a:gd name="T31" fmla="*/ 2147483646 h 347"/>
              <a:gd name="T32" fmla="*/ 2147483646 w 538"/>
              <a:gd name="T33" fmla="*/ 2147483646 h 347"/>
              <a:gd name="T34" fmla="*/ 2147483646 w 538"/>
              <a:gd name="T35" fmla="*/ 0 h 347"/>
              <a:gd name="T36" fmla="*/ 2147483646 w 538"/>
              <a:gd name="T37" fmla="*/ 2147483646 h 347"/>
              <a:gd name="T38" fmla="*/ 2147483646 w 538"/>
              <a:gd name="T39" fmla="*/ 2147483646 h 347"/>
              <a:gd name="T40" fmla="*/ 2147483646 w 538"/>
              <a:gd name="T41" fmla="*/ 2147483646 h 347"/>
              <a:gd name="T42" fmla="*/ 2147483646 w 538"/>
              <a:gd name="T43" fmla="*/ 2147483646 h 347"/>
              <a:gd name="T44" fmla="*/ 2147483646 w 538"/>
              <a:gd name="T45" fmla="*/ 2147483646 h 347"/>
              <a:gd name="T46" fmla="*/ 2147483646 w 538"/>
              <a:gd name="T47" fmla="*/ 2147483646 h 347"/>
              <a:gd name="T48" fmla="*/ 2147483646 w 538"/>
              <a:gd name="T49" fmla="*/ 2147483646 h 347"/>
              <a:gd name="T50" fmla="*/ 2147483646 w 538"/>
              <a:gd name="T51" fmla="*/ 2147483646 h 347"/>
              <a:gd name="T52" fmla="*/ 2147483646 w 538"/>
              <a:gd name="T53" fmla="*/ 2147483646 h 347"/>
              <a:gd name="T54" fmla="*/ 2147483646 w 538"/>
              <a:gd name="T55" fmla="*/ 2147483646 h 347"/>
              <a:gd name="T56" fmla="*/ 2147483646 w 538"/>
              <a:gd name="T57" fmla="*/ 2147483646 h 347"/>
              <a:gd name="T58" fmla="*/ 2147483646 w 538"/>
              <a:gd name="T59" fmla="*/ 2147483646 h 347"/>
              <a:gd name="T60" fmla="*/ 2147483646 w 538"/>
              <a:gd name="T61" fmla="*/ 2147483646 h 347"/>
              <a:gd name="T62" fmla="*/ 2147483646 w 538"/>
              <a:gd name="T63" fmla="*/ 2147483646 h 347"/>
              <a:gd name="T64" fmla="*/ 2147483646 w 538"/>
              <a:gd name="T65" fmla="*/ 2147483646 h 347"/>
              <a:gd name="T66" fmla="*/ 2147483646 w 538"/>
              <a:gd name="T67" fmla="*/ 2147483646 h 347"/>
              <a:gd name="T68" fmla="*/ 2147483646 w 538"/>
              <a:gd name="T69" fmla="*/ 2147483646 h 347"/>
              <a:gd name="T70" fmla="*/ 2147483646 w 538"/>
              <a:gd name="T71" fmla="*/ 2147483646 h 347"/>
              <a:gd name="T72" fmla="*/ 2147483646 w 538"/>
              <a:gd name="T73" fmla="*/ 2147483646 h 347"/>
              <a:gd name="T74" fmla="*/ 2147483646 w 538"/>
              <a:gd name="T75" fmla="*/ 2147483646 h 347"/>
              <a:gd name="T76" fmla="*/ 2147483646 w 538"/>
              <a:gd name="T77" fmla="*/ 2147483646 h 347"/>
              <a:gd name="T78" fmla="*/ 2147483646 w 538"/>
              <a:gd name="T79" fmla="*/ 2147483646 h 347"/>
              <a:gd name="T80" fmla="*/ 2147483646 w 538"/>
              <a:gd name="T81" fmla="*/ 2147483646 h 347"/>
              <a:gd name="T82" fmla="*/ 2147483646 w 538"/>
              <a:gd name="T83" fmla="*/ 2147483646 h 347"/>
              <a:gd name="T84" fmla="*/ 2147483646 w 538"/>
              <a:gd name="T85" fmla="*/ 2147483646 h 347"/>
              <a:gd name="T86" fmla="*/ 2147483646 w 538"/>
              <a:gd name="T87" fmla="*/ 2147483646 h 347"/>
              <a:gd name="T88" fmla="*/ 2147483646 w 538"/>
              <a:gd name="T89" fmla="*/ 2147483646 h 347"/>
              <a:gd name="T90" fmla="*/ 2147483646 w 538"/>
              <a:gd name="T91" fmla="*/ 2147483646 h 347"/>
              <a:gd name="T92" fmla="*/ 2147483646 w 538"/>
              <a:gd name="T93" fmla="*/ 2147483646 h 347"/>
              <a:gd name="T94" fmla="*/ 2147483646 w 538"/>
              <a:gd name="T95" fmla="*/ 2147483646 h 347"/>
              <a:gd name="T96" fmla="*/ 2147483646 w 538"/>
              <a:gd name="T97" fmla="*/ 2147483646 h 347"/>
              <a:gd name="T98" fmla="*/ 2147483646 w 538"/>
              <a:gd name="T99" fmla="*/ 2147483646 h 347"/>
              <a:gd name="T100" fmla="*/ 2147483646 w 538"/>
              <a:gd name="T101" fmla="*/ 2147483646 h 347"/>
              <a:gd name="T102" fmla="*/ 2147483646 w 538"/>
              <a:gd name="T103" fmla="*/ 2147483646 h 347"/>
              <a:gd name="T104" fmla="*/ 2147483646 w 538"/>
              <a:gd name="T105" fmla="*/ 2147483646 h 347"/>
              <a:gd name="T106" fmla="*/ 2147483646 w 538"/>
              <a:gd name="T107" fmla="*/ 2147483646 h 347"/>
              <a:gd name="T108" fmla="*/ 2147483646 w 538"/>
              <a:gd name="T109" fmla="*/ 2147483646 h 347"/>
              <a:gd name="T110" fmla="*/ 2147483646 w 538"/>
              <a:gd name="T111" fmla="*/ 2147483646 h 347"/>
              <a:gd name="T112" fmla="*/ 2147483646 w 538"/>
              <a:gd name="T113" fmla="*/ 2147483646 h 347"/>
              <a:gd name="T114" fmla="*/ 2147483646 w 538"/>
              <a:gd name="T115" fmla="*/ 2147483646 h 347"/>
              <a:gd name="T116" fmla="*/ 2147483646 w 538"/>
              <a:gd name="T117" fmla="*/ 2147483646 h 347"/>
              <a:gd name="T118" fmla="*/ 2147483646 w 538"/>
              <a:gd name="T119" fmla="*/ 2147483646 h 347"/>
              <a:gd name="T120" fmla="*/ 2147483646 w 538"/>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347"/>
              <a:gd name="T185" fmla="*/ 538 w 538"/>
              <a:gd name="T186" fmla="*/ 347 h 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347">
                <a:moveTo>
                  <a:pt x="72" y="271"/>
                </a:moveTo>
                <a:lnTo>
                  <a:pt x="72" y="262"/>
                </a:lnTo>
                <a:lnTo>
                  <a:pt x="72" y="258"/>
                </a:lnTo>
                <a:lnTo>
                  <a:pt x="72" y="254"/>
                </a:lnTo>
                <a:lnTo>
                  <a:pt x="72" y="251"/>
                </a:lnTo>
                <a:lnTo>
                  <a:pt x="72" y="247"/>
                </a:lnTo>
                <a:lnTo>
                  <a:pt x="72" y="233"/>
                </a:lnTo>
                <a:lnTo>
                  <a:pt x="72" y="224"/>
                </a:lnTo>
                <a:lnTo>
                  <a:pt x="72" y="221"/>
                </a:lnTo>
                <a:lnTo>
                  <a:pt x="72" y="214"/>
                </a:lnTo>
                <a:lnTo>
                  <a:pt x="72" y="208"/>
                </a:lnTo>
                <a:lnTo>
                  <a:pt x="72" y="206"/>
                </a:lnTo>
                <a:lnTo>
                  <a:pt x="72" y="203"/>
                </a:lnTo>
                <a:lnTo>
                  <a:pt x="72" y="196"/>
                </a:lnTo>
                <a:lnTo>
                  <a:pt x="60" y="196"/>
                </a:lnTo>
                <a:lnTo>
                  <a:pt x="58" y="196"/>
                </a:lnTo>
                <a:lnTo>
                  <a:pt x="52" y="196"/>
                </a:lnTo>
                <a:lnTo>
                  <a:pt x="48" y="196"/>
                </a:lnTo>
                <a:lnTo>
                  <a:pt x="42" y="196"/>
                </a:lnTo>
                <a:lnTo>
                  <a:pt x="37" y="196"/>
                </a:lnTo>
                <a:lnTo>
                  <a:pt x="31" y="196"/>
                </a:lnTo>
                <a:lnTo>
                  <a:pt x="25" y="196"/>
                </a:lnTo>
                <a:lnTo>
                  <a:pt x="23" y="196"/>
                </a:lnTo>
                <a:lnTo>
                  <a:pt x="17" y="196"/>
                </a:lnTo>
                <a:lnTo>
                  <a:pt x="15" y="196"/>
                </a:lnTo>
                <a:lnTo>
                  <a:pt x="11" y="196"/>
                </a:lnTo>
                <a:lnTo>
                  <a:pt x="5" y="196"/>
                </a:lnTo>
                <a:lnTo>
                  <a:pt x="3" y="196"/>
                </a:lnTo>
                <a:lnTo>
                  <a:pt x="0" y="196"/>
                </a:lnTo>
                <a:lnTo>
                  <a:pt x="0" y="191"/>
                </a:lnTo>
                <a:lnTo>
                  <a:pt x="0" y="184"/>
                </a:lnTo>
                <a:lnTo>
                  <a:pt x="0" y="175"/>
                </a:lnTo>
                <a:lnTo>
                  <a:pt x="0" y="165"/>
                </a:lnTo>
                <a:lnTo>
                  <a:pt x="0" y="146"/>
                </a:lnTo>
                <a:lnTo>
                  <a:pt x="0" y="134"/>
                </a:lnTo>
                <a:lnTo>
                  <a:pt x="0" y="131"/>
                </a:lnTo>
                <a:lnTo>
                  <a:pt x="0" y="124"/>
                </a:lnTo>
                <a:lnTo>
                  <a:pt x="0" y="121"/>
                </a:lnTo>
                <a:lnTo>
                  <a:pt x="0" y="110"/>
                </a:lnTo>
                <a:lnTo>
                  <a:pt x="0" y="90"/>
                </a:lnTo>
                <a:lnTo>
                  <a:pt x="0" y="85"/>
                </a:lnTo>
                <a:lnTo>
                  <a:pt x="0" y="80"/>
                </a:lnTo>
                <a:lnTo>
                  <a:pt x="0" y="72"/>
                </a:lnTo>
                <a:lnTo>
                  <a:pt x="0" y="69"/>
                </a:lnTo>
                <a:lnTo>
                  <a:pt x="0" y="64"/>
                </a:lnTo>
                <a:lnTo>
                  <a:pt x="0" y="61"/>
                </a:lnTo>
                <a:lnTo>
                  <a:pt x="0" y="58"/>
                </a:lnTo>
                <a:lnTo>
                  <a:pt x="0" y="54"/>
                </a:lnTo>
                <a:lnTo>
                  <a:pt x="0" y="48"/>
                </a:lnTo>
                <a:lnTo>
                  <a:pt x="5" y="48"/>
                </a:lnTo>
                <a:lnTo>
                  <a:pt x="12" y="48"/>
                </a:lnTo>
                <a:lnTo>
                  <a:pt x="13" y="48"/>
                </a:lnTo>
                <a:lnTo>
                  <a:pt x="15" y="47"/>
                </a:lnTo>
                <a:lnTo>
                  <a:pt x="16" y="54"/>
                </a:lnTo>
                <a:lnTo>
                  <a:pt x="17" y="64"/>
                </a:lnTo>
                <a:lnTo>
                  <a:pt x="20" y="70"/>
                </a:lnTo>
                <a:lnTo>
                  <a:pt x="25" y="71"/>
                </a:lnTo>
                <a:lnTo>
                  <a:pt x="26" y="72"/>
                </a:lnTo>
                <a:lnTo>
                  <a:pt x="31" y="78"/>
                </a:lnTo>
                <a:lnTo>
                  <a:pt x="51" y="88"/>
                </a:lnTo>
                <a:lnTo>
                  <a:pt x="78" y="85"/>
                </a:lnTo>
                <a:lnTo>
                  <a:pt x="105" y="79"/>
                </a:lnTo>
                <a:lnTo>
                  <a:pt x="124" y="60"/>
                </a:lnTo>
                <a:lnTo>
                  <a:pt x="125" y="56"/>
                </a:lnTo>
                <a:lnTo>
                  <a:pt x="126" y="54"/>
                </a:lnTo>
                <a:lnTo>
                  <a:pt x="128" y="51"/>
                </a:lnTo>
                <a:lnTo>
                  <a:pt x="129" y="47"/>
                </a:lnTo>
                <a:lnTo>
                  <a:pt x="149" y="17"/>
                </a:lnTo>
                <a:lnTo>
                  <a:pt x="150" y="14"/>
                </a:lnTo>
                <a:lnTo>
                  <a:pt x="162" y="6"/>
                </a:lnTo>
                <a:lnTo>
                  <a:pt x="163" y="6"/>
                </a:lnTo>
                <a:lnTo>
                  <a:pt x="184" y="0"/>
                </a:lnTo>
                <a:lnTo>
                  <a:pt x="188" y="1"/>
                </a:lnTo>
                <a:lnTo>
                  <a:pt x="204" y="19"/>
                </a:lnTo>
                <a:lnTo>
                  <a:pt x="206" y="26"/>
                </a:lnTo>
                <a:lnTo>
                  <a:pt x="206" y="30"/>
                </a:lnTo>
                <a:lnTo>
                  <a:pt x="209" y="49"/>
                </a:lnTo>
                <a:lnTo>
                  <a:pt x="209" y="52"/>
                </a:lnTo>
                <a:lnTo>
                  <a:pt x="212" y="54"/>
                </a:lnTo>
                <a:lnTo>
                  <a:pt x="218" y="62"/>
                </a:lnTo>
                <a:lnTo>
                  <a:pt x="221" y="65"/>
                </a:lnTo>
                <a:lnTo>
                  <a:pt x="221" y="74"/>
                </a:lnTo>
                <a:lnTo>
                  <a:pt x="220" y="76"/>
                </a:lnTo>
                <a:lnTo>
                  <a:pt x="217" y="81"/>
                </a:lnTo>
                <a:lnTo>
                  <a:pt x="217" y="83"/>
                </a:lnTo>
                <a:lnTo>
                  <a:pt x="216" y="86"/>
                </a:lnTo>
                <a:lnTo>
                  <a:pt x="215" y="88"/>
                </a:lnTo>
                <a:lnTo>
                  <a:pt x="214" y="91"/>
                </a:lnTo>
                <a:lnTo>
                  <a:pt x="214" y="100"/>
                </a:lnTo>
                <a:lnTo>
                  <a:pt x="216" y="105"/>
                </a:lnTo>
                <a:lnTo>
                  <a:pt x="218" y="106"/>
                </a:lnTo>
                <a:lnTo>
                  <a:pt x="220" y="107"/>
                </a:lnTo>
                <a:lnTo>
                  <a:pt x="222" y="110"/>
                </a:lnTo>
                <a:lnTo>
                  <a:pt x="240" y="122"/>
                </a:lnTo>
                <a:lnTo>
                  <a:pt x="246" y="122"/>
                </a:lnTo>
                <a:lnTo>
                  <a:pt x="250" y="121"/>
                </a:lnTo>
                <a:lnTo>
                  <a:pt x="279" y="129"/>
                </a:lnTo>
                <a:lnTo>
                  <a:pt x="296" y="159"/>
                </a:lnTo>
                <a:lnTo>
                  <a:pt x="299" y="159"/>
                </a:lnTo>
                <a:lnTo>
                  <a:pt x="300" y="161"/>
                </a:lnTo>
                <a:lnTo>
                  <a:pt x="302" y="162"/>
                </a:lnTo>
                <a:lnTo>
                  <a:pt x="304" y="162"/>
                </a:lnTo>
                <a:lnTo>
                  <a:pt x="321" y="149"/>
                </a:lnTo>
                <a:lnTo>
                  <a:pt x="322" y="148"/>
                </a:lnTo>
                <a:lnTo>
                  <a:pt x="324" y="146"/>
                </a:lnTo>
                <a:lnTo>
                  <a:pt x="330" y="142"/>
                </a:lnTo>
                <a:lnTo>
                  <a:pt x="332" y="140"/>
                </a:lnTo>
                <a:lnTo>
                  <a:pt x="333" y="140"/>
                </a:lnTo>
                <a:lnTo>
                  <a:pt x="342" y="142"/>
                </a:lnTo>
                <a:lnTo>
                  <a:pt x="344" y="172"/>
                </a:lnTo>
                <a:lnTo>
                  <a:pt x="342" y="174"/>
                </a:lnTo>
                <a:lnTo>
                  <a:pt x="341" y="175"/>
                </a:lnTo>
                <a:lnTo>
                  <a:pt x="314" y="195"/>
                </a:lnTo>
                <a:lnTo>
                  <a:pt x="312" y="204"/>
                </a:lnTo>
                <a:lnTo>
                  <a:pt x="312" y="211"/>
                </a:lnTo>
                <a:lnTo>
                  <a:pt x="326" y="224"/>
                </a:lnTo>
                <a:lnTo>
                  <a:pt x="344" y="229"/>
                </a:lnTo>
                <a:lnTo>
                  <a:pt x="352" y="225"/>
                </a:lnTo>
                <a:lnTo>
                  <a:pt x="360" y="218"/>
                </a:lnTo>
                <a:lnTo>
                  <a:pt x="362" y="215"/>
                </a:lnTo>
                <a:lnTo>
                  <a:pt x="362" y="214"/>
                </a:lnTo>
                <a:lnTo>
                  <a:pt x="364" y="208"/>
                </a:lnTo>
                <a:lnTo>
                  <a:pt x="368" y="203"/>
                </a:lnTo>
                <a:lnTo>
                  <a:pt x="392" y="200"/>
                </a:lnTo>
                <a:lnTo>
                  <a:pt x="403" y="221"/>
                </a:lnTo>
                <a:lnTo>
                  <a:pt x="403" y="224"/>
                </a:lnTo>
                <a:lnTo>
                  <a:pt x="403" y="231"/>
                </a:lnTo>
                <a:lnTo>
                  <a:pt x="404" y="234"/>
                </a:lnTo>
                <a:lnTo>
                  <a:pt x="420" y="246"/>
                </a:lnTo>
                <a:lnTo>
                  <a:pt x="446" y="260"/>
                </a:lnTo>
                <a:lnTo>
                  <a:pt x="454" y="267"/>
                </a:lnTo>
                <a:lnTo>
                  <a:pt x="457" y="271"/>
                </a:lnTo>
                <a:lnTo>
                  <a:pt x="458" y="272"/>
                </a:lnTo>
                <a:lnTo>
                  <a:pt x="468" y="283"/>
                </a:lnTo>
                <a:lnTo>
                  <a:pt x="469" y="284"/>
                </a:lnTo>
                <a:lnTo>
                  <a:pt x="472" y="285"/>
                </a:lnTo>
                <a:lnTo>
                  <a:pt x="481" y="288"/>
                </a:lnTo>
                <a:lnTo>
                  <a:pt x="511" y="287"/>
                </a:lnTo>
                <a:lnTo>
                  <a:pt x="512" y="287"/>
                </a:lnTo>
                <a:lnTo>
                  <a:pt x="516" y="287"/>
                </a:lnTo>
                <a:lnTo>
                  <a:pt x="531" y="293"/>
                </a:lnTo>
                <a:lnTo>
                  <a:pt x="537" y="310"/>
                </a:lnTo>
                <a:lnTo>
                  <a:pt x="532" y="318"/>
                </a:lnTo>
                <a:lnTo>
                  <a:pt x="527" y="324"/>
                </a:lnTo>
                <a:lnTo>
                  <a:pt x="521" y="328"/>
                </a:lnTo>
                <a:lnTo>
                  <a:pt x="519" y="332"/>
                </a:lnTo>
                <a:lnTo>
                  <a:pt x="519" y="343"/>
                </a:lnTo>
                <a:lnTo>
                  <a:pt x="516" y="343"/>
                </a:lnTo>
                <a:lnTo>
                  <a:pt x="512" y="343"/>
                </a:lnTo>
                <a:lnTo>
                  <a:pt x="510" y="343"/>
                </a:lnTo>
                <a:lnTo>
                  <a:pt x="498" y="343"/>
                </a:lnTo>
                <a:lnTo>
                  <a:pt x="494" y="343"/>
                </a:lnTo>
                <a:lnTo>
                  <a:pt x="486" y="343"/>
                </a:lnTo>
                <a:lnTo>
                  <a:pt x="483" y="343"/>
                </a:lnTo>
                <a:lnTo>
                  <a:pt x="481" y="343"/>
                </a:lnTo>
                <a:lnTo>
                  <a:pt x="477" y="343"/>
                </a:lnTo>
                <a:lnTo>
                  <a:pt x="475" y="342"/>
                </a:lnTo>
                <a:lnTo>
                  <a:pt x="468" y="343"/>
                </a:lnTo>
                <a:lnTo>
                  <a:pt x="463" y="342"/>
                </a:lnTo>
                <a:lnTo>
                  <a:pt x="451" y="342"/>
                </a:lnTo>
                <a:lnTo>
                  <a:pt x="450" y="342"/>
                </a:lnTo>
                <a:lnTo>
                  <a:pt x="448" y="342"/>
                </a:lnTo>
                <a:lnTo>
                  <a:pt x="446" y="342"/>
                </a:lnTo>
                <a:lnTo>
                  <a:pt x="437" y="342"/>
                </a:lnTo>
                <a:lnTo>
                  <a:pt x="434" y="342"/>
                </a:lnTo>
                <a:lnTo>
                  <a:pt x="432" y="342"/>
                </a:lnTo>
                <a:lnTo>
                  <a:pt x="429" y="342"/>
                </a:lnTo>
                <a:lnTo>
                  <a:pt x="424" y="342"/>
                </a:lnTo>
                <a:lnTo>
                  <a:pt x="422" y="342"/>
                </a:lnTo>
                <a:lnTo>
                  <a:pt x="420" y="342"/>
                </a:lnTo>
                <a:lnTo>
                  <a:pt x="417" y="342"/>
                </a:lnTo>
                <a:lnTo>
                  <a:pt x="414" y="342"/>
                </a:lnTo>
                <a:lnTo>
                  <a:pt x="408" y="342"/>
                </a:lnTo>
                <a:lnTo>
                  <a:pt x="397" y="342"/>
                </a:lnTo>
                <a:lnTo>
                  <a:pt x="396" y="342"/>
                </a:lnTo>
                <a:lnTo>
                  <a:pt x="392" y="342"/>
                </a:lnTo>
                <a:lnTo>
                  <a:pt x="378" y="342"/>
                </a:lnTo>
                <a:lnTo>
                  <a:pt x="374" y="342"/>
                </a:lnTo>
                <a:lnTo>
                  <a:pt x="371" y="342"/>
                </a:lnTo>
                <a:lnTo>
                  <a:pt x="362" y="342"/>
                </a:lnTo>
                <a:lnTo>
                  <a:pt x="345" y="342"/>
                </a:lnTo>
                <a:lnTo>
                  <a:pt x="335" y="342"/>
                </a:lnTo>
                <a:lnTo>
                  <a:pt x="326" y="342"/>
                </a:lnTo>
                <a:lnTo>
                  <a:pt x="315" y="342"/>
                </a:lnTo>
                <a:lnTo>
                  <a:pt x="313" y="342"/>
                </a:lnTo>
                <a:lnTo>
                  <a:pt x="310" y="342"/>
                </a:lnTo>
                <a:lnTo>
                  <a:pt x="301" y="342"/>
                </a:lnTo>
                <a:lnTo>
                  <a:pt x="298" y="342"/>
                </a:lnTo>
                <a:lnTo>
                  <a:pt x="292" y="342"/>
                </a:lnTo>
                <a:lnTo>
                  <a:pt x="289" y="342"/>
                </a:lnTo>
                <a:lnTo>
                  <a:pt x="283" y="342"/>
                </a:lnTo>
                <a:lnTo>
                  <a:pt x="279" y="342"/>
                </a:lnTo>
                <a:lnTo>
                  <a:pt x="279" y="344"/>
                </a:lnTo>
                <a:lnTo>
                  <a:pt x="276" y="344"/>
                </a:lnTo>
                <a:lnTo>
                  <a:pt x="275" y="344"/>
                </a:lnTo>
                <a:lnTo>
                  <a:pt x="271" y="344"/>
                </a:lnTo>
                <a:lnTo>
                  <a:pt x="265" y="344"/>
                </a:lnTo>
                <a:lnTo>
                  <a:pt x="254" y="344"/>
                </a:lnTo>
                <a:lnTo>
                  <a:pt x="250" y="344"/>
                </a:lnTo>
                <a:lnTo>
                  <a:pt x="249" y="344"/>
                </a:lnTo>
                <a:lnTo>
                  <a:pt x="244" y="346"/>
                </a:lnTo>
                <a:lnTo>
                  <a:pt x="242" y="346"/>
                </a:lnTo>
                <a:lnTo>
                  <a:pt x="237" y="346"/>
                </a:lnTo>
                <a:lnTo>
                  <a:pt x="233" y="346"/>
                </a:lnTo>
                <a:lnTo>
                  <a:pt x="228" y="346"/>
                </a:lnTo>
                <a:lnTo>
                  <a:pt x="223" y="346"/>
                </a:lnTo>
                <a:lnTo>
                  <a:pt x="221" y="346"/>
                </a:lnTo>
                <a:lnTo>
                  <a:pt x="218" y="346"/>
                </a:lnTo>
                <a:lnTo>
                  <a:pt x="216" y="346"/>
                </a:lnTo>
                <a:lnTo>
                  <a:pt x="211" y="346"/>
                </a:lnTo>
                <a:lnTo>
                  <a:pt x="206" y="346"/>
                </a:lnTo>
                <a:lnTo>
                  <a:pt x="204" y="346"/>
                </a:lnTo>
                <a:lnTo>
                  <a:pt x="201" y="346"/>
                </a:lnTo>
                <a:lnTo>
                  <a:pt x="199" y="346"/>
                </a:lnTo>
                <a:lnTo>
                  <a:pt x="180" y="346"/>
                </a:lnTo>
                <a:lnTo>
                  <a:pt x="171" y="346"/>
                </a:lnTo>
                <a:lnTo>
                  <a:pt x="169" y="346"/>
                </a:lnTo>
                <a:lnTo>
                  <a:pt x="162" y="346"/>
                </a:lnTo>
                <a:lnTo>
                  <a:pt x="155" y="346"/>
                </a:lnTo>
                <a:lnTo>
                  <a:pt x="152" y="346"/>
                </a:lnTo>
                <a:lnTo>
                  <a:pt x="145" y="346"/>
                </a:lnTo>
                <a:lnTo>
                  <a:pt x="145" y="325"/>
                </a:lnTo>
                <a:lnTo>
                  <a:pt x="145" y="322"/>
                </a:lnTo>
                <a:lnTo>
                  <a:pt x="145" y="309"/>
                </a:lnTo>
                <a:lnTo>
                  <a:pt x="145" y="296"/>
                </a:lnTo>
                <a:lnTo>
                  <a:pt x="145" y="292"/>
                </a:lnTo>
                <a:lnTo>
                  <a:pt x="145" y="289"/>
                </a:lnTo>
                <a:lnTo>
                  <a:pt x="145" y="283"/>
                </a:lnTo>
                <a:lnTo>
                  <a:pt x="145" y="271"/>
                </a:lnTo>
                <a:lnTo>
                  <a:pt x="139" y="271"/>
                </a:lnTo>
                <a:lnTo>
                  <a:pt x="134" y="271"/>
                </a:lnTo>
                <a:lnTo>
                  <a:pt x="121" y="271"/>
                </a:lnTo>
                <a:lnTo>
                  <a:pt x="116" y="271"/>
                </a:lnTo>
                <a:lnTo>
                  <a:pt x="113" y="271"/>
                </a:lnTo>
                <a:lnTo>
                  <a:pt x="111" y="271"/>
                </a:lnTo>
                <a:lnTo>
                  <a:pt x="106" y="271"/>
                </a:lnTo>
                <a:lnTo>
                  <a:pt x="101" y="271"/>
                </a:lnTo>
                <a:lnTo>
                  <a:pt x="100" y="271"/>
                </a:lnTo>
                <a:lnTo>
                  <a:pt x="97" y="271"/>
                </a:lnTo>
                <a:lnTo>
                  <a:pt x="96" y="271"/>
                </a:lnTo>
                <a:lnTo>
                  <a:pt x="90" y="271"/>
                </a:lnTo>
                <a:lnTo>
                  <a:pt x="84" y="271"/>
                </a:lnTo>
                <a:lnTo>
                  <a:pt x="81" y="271"/>
                </a:lnTo>
                <a:lnTo>
                  <a:pt x="72" y="27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4" name="Freeform 228" descr="10%"/>
          <p:cNvSpPr>
            <a:spLocks/>
          </p:cNvSpPr>
          <p:nvPr/>
        </p:nvSpPr>
        <p:spPr bwMode="auto">
          <a:xfrm>
            <a:off x="8374064" y="2146301"/>
            <a:ext cx="530225" cy="684213"/>
          </a:xfrm>
          <a:custGeom>
            <a:avLst/>
            <a:gdLst>
              <a:gd name="T0" fmla="*/ 2147483646 w 367"/>
              <a:gd name="T1" fmla="*/ 2147483646 h 489"/>
              <a:gd name="T2" fmla="*/ 2147483646 w 367"/>
              <a:gd name="T3" fmla="*/ 2147483646 h 489"/>
              <a:gd name="T4" fmla="*/ 2147483646 w 367"/>
              <a:gd name="T5" fmla="*/ 2147483646 h 489"/>
              <a:gd name="T6" fmla="*/ 2147483646 w 367"/>
              <a:gd name="T7" fmla="*/ 2147483646 h 489"/>
              <a:gd name="T8" fmla="*/ 2147483646 w 367"/>
              <a:gd name="T9" fmla="*/ 2147483646 h 489"/>
              <a:gd name="T10" fmla="*/ 2147483646 w 367"/>
              <a:gd name="T11" fmla="*/ 2147483646 h 489"/>
              <a:gd name="T12" fmla="*/ 2147483646 w 367"/>
              <a:gd name="T13" fmla="*/ 2147483646 h 489"/>
              <a:gd name="T14" fmla="*/ 2147483646 w 367"/>
              <a:gd name="T15" fmla="*/ 2147483646 h 489"/>
              <a:gd name="T16" fmla="*/ 2147483646 w 367"/>
              <a:gd name="T17" fmla="*/ 2147483646 h 489"/>
              <a:gd name="T18" fmla="*/ 2147483646 w 367"/>
              <a:gd name="T19" fmla="*/ 2147483646 h 489"/>
              <a:gd name="T20" fmla="*/ 2147483646 w 367"/>
              <a:gd name="T21" fmla="*/ 2147483646 h 489"/>
              <a:gd name="T22" fmla="*/ 2147483646 w 367"/>
              <a:gd name="T23" fmla="*/ 2147483646 h 489"/>
              <a:gd name="T24" fmla="*/ 2147483646 w 367"/>
              <a:gd name="T25" fmla="*/ 2147483646 h 489"/>
              <a:gd name="T26" fmla="*/ 2147483646 w 367"/>
              <a:gd name="T27" fmla="*/ 2147483646 h 489"/>
              <a:gd name="T28" fmla="*/ 2147483646 w 367"/>
              <a:gd name="T29" fmla="*/ 2147483646 h 489"/>
              <a:gd name="T30" fmla="*/ 2147483646 w 367"/>
              <a:gd name="T31" fmla="*/ 2147483646 h 489"/>
              <a:gd name="T32" fmla="*/ 2147483646 w 367"/>
              <a:gd name="T33" fmla="*/ 2147483646 h 489"/>
              <a:gd name="T34" fmla="*/ 2147483646 w 367"/>
              <a:gd name="T35" fmla="*/ 2147483646 h 489"/>
              <a:gd name="T36" fmla="*/ 2147483646 w 367"/>
              <a:gd name="T37" fmla="*/ 2147483646 h 489"/>
              <a:gd name="T38" fmla="*/ 2147483646 w 367"/>
              <a:gd name="T39" fmla="*/ 2147483646 h 489"/>
              <a:gd name="T40" fmla="*/ 2147483646 w 367"/>
              <a:gd name="T41" fmla="*/ 2147483646 h 489"/>
              <a:gd name="T42" fmla="*/ 2147483646 w 367"/>
              <a:gd name="T43" fmla="*/ 2147483646 h 489"/>
              <a:gd name="T44" fmla="*/ 2147483646 w 367"/>
              <a:gd name="T45" fmla="*/ 2147483646 h 489"/>
              <a:gd name="T46" fmla="*/ 2147483646 w 367"/>
              <a:gd name="T47" fmla="*/ 2147483646 h 489"/>
              <a:gd name="T48" fmla="*/ 2147483646 w 367"/>
              <a:gd name="T49" fmla="*/ 2147483646 h 489"/>
              <a:gd name="T50" fmla="*/ 2147483646 w 367"/>
              <a:gd name="T51" fmla="*/ 2147483646 h 489"/>
              <a:gd name="T52" fmla="*/ 2147483646 w 367"/>
              <a:gd name="T53" fmla="*/ 2147483646 h 489"/>
              <a:gd name="T54" fmla="*/ 2147483646 w 367"/>
              <a:gd name="T55" fmla="*/ 2147483646 h 489"/>
              <a:gd name="T56" fmla="*/ 2147483646 w 367"/>
              <a:gd name="T57" fmla="*/ 2147483646 h 489"/>
              <a:gd name="T58" fmla="*/ 2147483646 w 367"/>
              <a:gd name="T59" fmla="*/ 2147483646 h 489"/>
              <a:gd name="T60" fmla="*/ 2147483646 w 367"/>
              <a:gd name="T61" fmla="*/ 2147483646 h 489"/>
              <a:gd name="T62" fmla="*/ 2147483646 w 367"/>
              <a:gd name="T63" fmla="*/ 2147483646 h 489"/>
              <a:gd name="T64" fmla="*/ 2147483646 w 367"/>
              <a:gd name="T65" fmla="*/ 2147483646 h 489"/>
              <a:gd name="T66" fmla="*/ 2147483646 w 367"/>
              <a:gd name="T67" fmla="*/ 2147483646 h 489"/>
              <a:gd name="T68" fmla="*/ 2147483646 w 367"/>
              <a:gd name="T69" fmla="*/ 2147483646 h 489"/>
              <a:gd name="T70" fmla="*/ 2147483646 w 367"/>
              <a:gd name="T71" fmla="*/ 2147483646 h 489"/>
              <a:gd name="T72" fmla="*/ 2147483646 w 367"/>
              <a:gd name="T73" fmla="*/ 2147483646 h 489"/>
              <a:gd name="T74" fmla="*/ 2147483646 w 367"/>
              <a:gd name="T75" fmla="*/ 2147483646 h 489"/>
              <a:gd name="T76" fmla="*/ 2147483646 w 367"/>
              <a:gd name="T77" fmla="*/ 2147483646 h 489"/>
              <a:gd name="T78" fmla="*/ 2147483646 w 367"/>
              <a:gd name="T79" fmla="*/ 2147483646 h 489"/>
              <a:gd name="T80" fmla="*/ 2147483646 w 367"/>
              <a:gd name="T81" fmla="*/ 2147483646 h 489"/>
              <a:gd name="T82" fmla="*/ 0 w 367"/>
              <a:gd name="T83" fmla="*/ 2147483646 h 489"/>
              <a:gd name="T84" fmla="*/ 0 w 367"/>
              <a:gd name="T85" fmla="*/ 2147483646 h 489"/>
              <a:gd name="T86" fmla="*/ 2147483646 w 367"/>
              <a:gd name="T87" fmla="*/ 2147483646 h 489"/>
              <a:gd name="T88" fmla="*/ 2147483646 w 367"/>
              <a:gd name="T89" fmla="*/ 2147483646 h 489"/>
              <a:gd name="T90" fmla="*/ 2147483646 w 367"/>
              <a:gd name="T91" fmla="*/ 2147483646 h 489"/>
              <a:gd name="T92" fmla="*/ 2147483646 w 367"/>
              <a:gd name="T93" fmla="*/ 2147483646 h 489"/>
              <a:gd name="T94" fmla="*/ 2147483646 w 367"/>
              <a:gd name="T95" fmla="*/ 2147483646 h 489"/>
              <a:gd name="T96" fmla="*/ 2147483646 w 367"/>
              <a:gd name="T97" fmla="*/ 2147483646 h 489"/>
              <a:gd name="T98" fmla="*/ 2147483646 w 367"/>
              <a:gd name="T99" fmla="*/ 2147483646 h 489"/>
              <a:gd name="T100" fmla="*/ 2147483646 w 367"/>
              <a:gd name="T101" fmla="*/ 2147483646 h 489"/>
              <a:gd name="T102" fmla="*/ 2147483646 w 367"/>
              <a:gd name="T103" fmla="*/ 2147483646 h 489"/>
              <a:gd name="T104" fmla="*/ 2147483646 w 367"/>
              <a:gd name="T105" fmla="*/ 2147483646 h 489"/>
              <a:gd name="T106" fmla="*/ 2147483646 w 367"/>
              <a:gd name="T107" fmla="*/ 2147483646 h 489"/>
              <a:gd name="T108" fmla="*/ 2147483646 w 367"/>
              <a:gd name="T109" fmla="*/ 2147483646 h 489"/>
              <a:gd name="T110" fmla="*/ 2147483646 w 367"/>
              <a:gd name="T111" fmla="*/ 2147483646 h 489"/>
              <a:gd name="T112" fmla="*/ 2147483646 w 367"/>
              <a:gd name="T113" fmla="*/ 2147483646 h 489"/>
              <a:gd name="T114" fmla="*/ 2147483646 w 367"/>
              <a:gd name="T115" fmla="*/ 2147483646 h 489"/>
              <a:gd name="T116" fmla="*/ 2147483646 w 367"/>
              <a:gd name="T117" fmla="*/ 2147483646 h 489"/>
              <a:gd name="T118" fmla="*/ 2147483646 w 367"/>
              <a:gd name="T119" fmla="*/ 0 h 4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7"/>
              <a:gd name="T181" fmla="*/ 0 h 489"/>
              <a:gd name="T182" fmla="*/ 367 w 367"/>
              <a:gd name="T183" fmla="*/ 489 h 4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7" h="489">
                <a:moveTo>
                  <a:pt x="201" y="0"/>
                </a:moveTo>
                <a:lnTo>
                  <a:pt x="209" y="1"/>
                </a:lnTo>
                <a:lnTo>
                  <a:pt x="211" y="1"/>
                </a:lnTo>
                <a:lnTo>
                  <a:pt x="213" y="1"/>
                </a:lnTo>
                <a:lnTo>
                  <a:pt x="216" y="1"/>
                </a:lnTo>
                <a:lnTo>
                  <a:pt x="218" y="1"/>
                </a:lnTo>
                <a:lnTo>
                  <a:pt x="221" y="1"/>
                </a:lnTo>
                <a:lnTo>
                  <a:pt x="225" y="1"/>
                </a:lnTo>
                <a:lnTo>
                  <a:pt x="228" y="1"/>
                </a:lnTo>
                <a:lnTo>
                  <a:pt x="231" y="1"/>
                </a:lnTo>
                <a:lnTo>
                  <a:pt x="232" y="1"/>
                </a:lnTo>
                <a:lnTo>
                  <a:pt x="240" y="1"/>
                </a:lnTo>
                <a:lnTo>
                  <a:pt x="245" y="1"/>
                </a:lnTo>
                <a:lnTo>
                  <a:pt x="257" y="1"/>
                </a:lnTo>
                <a:lnTo>
                  <a:pt x="260" y="1"/>
                </a:lnTo>
                <a:lnTo>
                  <a:pt x="270" y="1"/>
                </a:lnTo>
                <a:lnTo>
                  <a:pt x="272" y="1"/>
                </a:lnTo>
                <a:lnTo>
                  <a:pt x="281" y="1"/>
                </a:lnTo>
                <a:lnTo>
                  <a:pt x="282" y="1"/>
                </a:lnTo>
                <a:lnTo>
                  <a:pt x="289" y="1"/>
                </a:lnTo>
                <a:lnTo>
                  <a:pt x="294" y="1"/>
                </a:lnTo>
                <a:lnTo>
                  <a:pt x="303" y="1"/>
                </a:lnTo>
                <a:lnTo>
                  <a:pt x="307" y="1"/>
                </a:lnTo>
                <a:lnTo>
                  <a:pt x="318" y="1"/>
                </a:lnTo>
                <a:lnTo>
                  <a:pt x="325" y="1"/>
                </a:lnTo>
                <a:lnTo>
                  <a:pt x="329" y="1"/>
                </a:lnTo>
                <a:lnTo>
                  <a:pt x="330" y="1"/>
                </a:lnTo>
                <a:lnTo>
                  <a:pt x="332" y="1"/>
                </a:lnTo>
                <a:lnTo>
                  <a:pt x="340" y="1"/>
                </a:lnTo>
                <a:lnTo>
                  <a:pt x="343" y="1"/>
                </a:lnTo>
                <a:lnTo>
                  <a:pt x="343" y="7"/>
                </a:lnTo>
                <a:lnTo>
                  <a:pt x="343" y="13"/>
                </a:lnTo>
                <a:lnTo>
                  <a:pt x="343" y="19"/>
                </a:lnTo>
                <a:lnTo>
                  <a:pt x="343" y="21"/>
                </a:lnTo>
                <a:lnTo>
                  <a:pt x="342" y="24"/>
                </a:lnTo>
                <a:lnTo>
                  <a:pt x="331" y="27"/>
                </a:lnTo>
                <a:lnTo>
                  <a:pt x="330" y="34"/>
                </a:lnTo>
                <a:lnTo>
                  <a:pt x="330" y="35"/>
                </a:lnTo>
                <a:lnTo>
                  <a:pt x="330" y="38"/>
                </a:lnTo>
                <a:lnTo>
                  <a:pt x="330" y="46"/>
                </a:lnTo>
                <a:lnTo>
                  <a:pt x="330" y="49"/>
                </a:lnTo>
                <a:lnTo>
                  <a:pt x="330" y="52"/>
                </a:lnTo>
                <a:lnTo>
                  <a:pt x="330" y="53"/>
                </a:lnTo>
                <a:lnTo>
                  <a:pt x="330" y="55"/>
                </a:lnTo>
                <a:lnTo>
                  <a:pt x="330" y="59"/>
                </a:lnTo>
                <a:lnTo>
                  <a:pt x="330" y="62"/>
                </a:lnTo>
                <a:lnTo>
                  <a:pt x="330" y="70"/>
                </a:lnTo>
                <a:lnTo>
                  <a:pt x="330" y="72"/>
                </a:lnTo>
                <a:lnTo>
                  <a:pt x="330" y="74"/>
                </a:lnTo>
                <a:lnTo>
                  <a:pt x="330" y="80"/>
                </a:lnTo>
                <a:lnTo>
                  <a:pt x="330" y="88"/>
                </a:lnTo>
                <a:lnTo>
                  <a:pt x="330" y="97"/>
                </a:lnTo>
                <a:lnTo>
                  <a:pt x="330" y="101"/>
                </a:lnTo>
                <a:lnTo>
                  <a:pt x="330" y="107"/>
                </a:lnTo>
                <a:lnTo>
                  <a:pt x="330" y="108"/>
                </a:lnTo>
                <a:lnTo>
                  <a:pt x="330" y="113"/>
                </a:lnTo>
                <a:lnTo>
                  <a:pt x="330" y="115"/>
                </a:lnTo>
                <a:lnTo>
                  <a:pt x="330" y="116"/>
                </a:lnTo>
                <a:lnTo>
                  <a:pt x="330" y="120"/>
                </a:lnTo>
                <a:lnTo>
                  <a:pt x="330" y="122"/>
                </a:lnTo>
                <a:lnTo>
                  <a:pt x="330" y="124"/>
                </a:lnTo>
                <a:lnTo>
                  <a:pt x="330" y="131"/>
                </a:lnTo>
                <a:lnTo>
                  <a:pt x="330" y="138"/>
                </a:lnTo>
                <a:lnTo>
                  <a:pt x="330" y="145"/>
                </a:lnTo>
                <a:lnTo>
                  <a:pt x="330" y="150"/>
                </a:lnTo>
                <a:lnTo>
                  <a:pt x="329" y="150"/>
                </a:lnTo>
                <a:lnTo>
                  <a:pt x="329" y="152"/>
                </a:lnTo>
                <a:lnTo>
                  <a:pt x="329" y="158"/>
                </a:lnTo>
                <a:lnTo>
                  <a:pt x="329" y="163"/>
                </a:lnTo>
                <a:lnTo>
                  <a:pt x="329" y="166"/>
                </a:lnTo>
                <a:lnTo>
                  <a:pt x="329" y="167"/>
                </a:lnTo>
                <a:lnTo>
                  <a:pt x="329" y="170"/>
                </a:lnTo>
                <a:lnTo>
                  <a:pt x="329" y="171"/>
                </a:lnTo>
                <a:lnTo>
                  <a:pt x="329" y="174"/>
                </a:lnTo>
                <a:lnTo>
                  <a:pt x="329" y="178"/>
                </a:lnTo>
                <a:lnTo>
                  <a:pt x="329" y="187"/>
                </a:lnTo>
                <a:lnTo>
                  <a:pt x="329" y="192"/>
                </a:lnTo>
                <a:lnTo>
                  <a:pt x="329" y="199"/>
                </a:lnTo>
                <a:lnTo>
                  <a:pt x="329" y="204"/>
                </a:lnTo>
                <a:lnTo>
                  <a:pt x="329" y="206"/>
                </a:lnTo>
                <a:lnTo>
                  <a:pt x="329" y="212"/>
                </a:lnTo>
                <a:lnTo>
                  <a:pt x="329" y="215"/>
                </a:lnTo>
                <a:lnTo>
                  <a:pt x="329" y="217"/>
                </a:lnTo>
                <a:lnTo>
                  <a:pt x="329" y="225"/>
                </a:lnTo>
                <a:lnTo>
                  <a:pt x="336" y="225"/>
                </a:lnTo>
                <a:lnTo>
                  <a:pt x="339" y="225"/>
                </a:lnTo>
                <a:lnTo>
                  <a:pt x="343" y="225"/>
                </a:lnTo>
                <a:lnTo>
                  <a:pt x="346" y="225"/>
                </a:lnTo>
                <a:lnTo>
                  <a:pt x="350" y="225"/>
                </a:lnTo>
                <a:lnTo>
                  <a:pt x="353" y="225"/>
                </a:lnTo>
                <a:lnTo>
                  <a:pt x="358" y="225"/>
                </a:lnTo>
                <a:lnTo>
                  <a:pt x="362" y="225"/>
                </a:lnTo>
                <a:lnTo>
                  <a:pt x="366" y="225"/>
                </a:lnTo>
                <a:lnTo>
                  <a:pt x="366" y="229"/>
                </a:lnTo>
                <a:lnTo>
                  <a:pt x="366" y="233"/>
                </a:lnTo>
                <a:lnTo>
                  <a:pt x="366" y="237"/>
                </a:lnTo>
                <a:lnTo>
                  <a:pt x="366" y="245"/>
                </a:lnTo>
                <a:lnTo>
                  <a:pt x="366" y="246"/>
                </a:lnTo>
                <a:lnTo>
                  <a:pt x="366" y="250"/>
                </a:lnTo>
                <a:lnTo>
                  <a:pt x="366" y="259"/>
                </a:lnTo>
                <a:lnTo>
                  <a:pt x="366" y="262"/>
                </a:lnTo>
                <a:lnTo>
                  <a:pt x="366" y="264"/>
                </a:lnTo>
                <a:lnTo>
                  <a:pt x="366" y="268"/>
                </a:lnTo>
                <a:lnTo>
                  <a:pt x="366" y="274"/>
                </a:lnTo>
                <a:lnTo>
                  <a:pt x="366" y="287"/>
                </a:lnTo>
                <a:lnTo>
                  <a:pt x="366" y="289"/>
                </a:lnTo>
                <a:lnTo>
                  <a:pt x="366" y="291"/>
                </a:lnTo>
                <a:lnTo>
                  <a:pt x="366" y="299"/>
                </a:lnTo>
                <a:lnTo>
                  <a:pt x="366" y="303"/>
                </a:lnTo>
                <a:lnTo>
                  <a:pt x="366" y="305"/>
                </a:lnTo>
                <a:lnTo>
                  <a:pt x="366" y="307"/>
                </a:lnTo>
                <a:lnTo>
                  <a:pt x="366" y="313"/>
                </a:lnTo>
                <a:lnTo>
                  <a:pt x="366" y="315"/>
                </a:lnTo>
                <a:lnTo>
                  <a:pt x="366" y="317"/>
                </a:lnTo>
                <a:lnTo>
                  <a:pt x="366" y="318"/>
                </a:lnTo>
                <a:lnTo>
                  <a:pt x="366" y="321"/>
                </a:lnTo>
                <a:lnTo>
                  <a:pt x="366" y="323"/>
                </a:lnTo>
                <a:lnTo>
                  <a:pt x="366" y="330"/>
                </a:lnTo>
                <a:lnTo>
                  <a:pt x="366" y="335"/>
                </a:lnTo>
                <a:lnTo>
                  <a:pt x="366" y="339"/>
                </a:lnTo>
                <a:lnTo>
                  <a:pt x="366" y="340"/>
                </a:lnTo>
                <a:lnTo>
                  <a:pt x="366" y="345"/>
                </a:lnTo>
                <a:lnTo>
                  <a:pt x="366" y="348"/>
                </a:lnTo>
                <a:lnTo>
                  <a:pt x="366" y="352"/>
                </a:lnTo>
                <a:lnTo>
                  <a:pt x="366" y="362"/>
                </a:lnTo>
                <a:lnTo>
                  <a:pt x="366" y="364"/>
                </a:lnTo>
                <a:lnTo>
                  <a:pt x="366" y="366"/>
                </a:lnTo>
                <a:lnTo>
                  <a:pt x="366" y="372"/>
                </a:lnTo>
                <a:lnTo>
                  <a:pt x="366" y="375"/>
                </a:lnTo>
                <a:lnTo>
                  <a:pt x="366" y="377"/>
                </a:lnTo>
                <a:lnTo>
                  <a:pt x="366" y="384"/>
                </a:lnTo>
                <a:lnTo>
                  <a:pt x="366" y="388"/>
                </a:lnTo>
                <a:lnTo>
                  <a:pt x="366" y="399"/>
                </a:lnTo>
                <a:lnTo>
                  <a:pt x="366" y="411"/>
                </a:lnTo>
                <a:lnTo>
                  <a:pt x="366" y="417"/>
                </a:lnTo>
                <a:lnTo>
                  <a:pt x="366" y="422"/>
                </a:lnTo>
                <a:lnTo>
                  <a:pt x="366" y="432"/>
                </a:lnTo>
                <a:lnTo>
                  <a:pt x="366" y="433"/>
                </a:lnTo>
                <a:lnTo>
                  <a:pt x="366" y="436"/>
                </a:lnTo>
                <a:lnTo>
                  <a:pt x="366" y="440"/>
                </a:lnTo>
                <a:lnTo>
                  <a:pt x="366" y="441"/>
                </a:lnTo>
                <a:lnTo>
                  <a:pt x="366" y="444"/>
                </a:lnTo>
                <a:lnTo>
                  <a:pt x="366" y="449"/>
                </a:lnTo>
                <a:lnTo>
                  <a:pt x="351" y="449"/>
                </a:lnTo>
                <a:lnTo>
                  <a:pt x="343" y="448"/>
                </a:lnTo>
                <a:lnTo>
                  <a:pt x="341" y="448"/>
                </a:lnTo>
                <a:lnTo>
                  <a:pt x="338" y="448"/>
                </a:lnTo>
                <a:lnTo>
                  <a:pt x="337" y="448"/>
                </a:lnTo>
                <a:lnTo>
                  <a:pt x="336" y="448"/>
                </a:lnTo>
                <a:lnTo>
                  <a:pt x="326" y="448"/>
                </a:lnTo>
                <a:lnTo>
                  <a:pt x="326" y="461"/>
                </a:lnTo>
                <a:lnTo>
                  <a:pt x="326" y="469"/>
                </a:lnTo>
                <a:lnTo>
                  <a:pt x="326" y="472"/>
                </a:lnTo>
                <a:lnTo>
                  <a:pt x="326" y="474"/>
                </a:lnTo>
                <a:lnTo>
                  <a:pt x="326" y="477"/>
                </a:lnTo>
                <a:lnTo>
                  <a:pt x="326" y="480"/>
                </a:lnTo>
                <a:lnTo>
                  <a:pt x="326" y="483"/>
                </a:lnTo>
                <a:lnTo>
                  <a:pt x="326" y="485"/>
                </a:lnTo>
                <a:lnTo>
                  <a:pt x="326" y="488"/>
                </a:lnTo>
                <a:lnTo>
                  <a:pt x="324" y="488"/>
                </a:lnTo>
                <a:lnTo>
                  <a:pt x="319" y="488"/>
                </a:lnTo>
                <a:lnTo>
                  <a:pt x="310" y="488"/>
                </a:lnTo>
                <a:lnTo>
                  <a:pt x="300" y="488"/>
                </a:lnTo>
                <a:lnTo>
                  <a:pt x="294" y="488"/>
                </a:lnTo>
                <a:lnTo>
                  <a:pt x="289" y="488"/>
                </a:lnTo>
                <a:lnTo>
                  <a:pt x="287" y="488"/>
                </a:lnTo>
                <a:lnTo>
                  <a:pt x="282" y="488"/>
                </a:lnTo>
                <a:lnTo>
                  <a:pt x="278" y="488"/>
                </a:lnTo>
                <a:lnTo>
                  <a:pt x="271" y="488"/>
                </a:lnTo>
                <a:lnTo>
                  <a:pt x="268" y="488"/>
                </a:lnTo>
                <a:lnTo>
                  <a:pt x="265" y="488"/>
                </a:lnTo>
                <a:lnTo>
                  <a:pt x="264" y="488"/>
                </a:lnTo>
                <a:lnTo>
                  <a:pt x="263" y="488"/>
                </a:lnTo>
                <a:lnTo>
                  <a:pt x="259" y="486"/>
                </a:lnTo>
                <a:lnTo>
                  <a:pt x="256" y="486"/>
                </a:lnTo>
                <a:lnTo>
                  <a:pt x="253" y="486"/>
                </a:lnTo>
                <a:lnTo>
                  <a:pt x="249" y="486"/>
                </a:lnTo>
                <a:lnTo>
                  <a:pt x="240" y="486"/>
                </a:lnTo>
                <a:lnTo>
                  <a:pt x="229" y="486"/>
                </a:lnTo>
                <a:lnTo>
                  <a:pt x="228" y="486"/>
                </a:lnTo>
                <a:lnTo>
                  <a:pt x="225" y="486"/>
                </a:lnTo>
                <a:lnTo>
                  <a:pt x="224" y="486"/>
                </a:lnTo>
                <a:lnTo>
                  <a:pt x="222" y="486"/>
                </a:lnTo>
                <a:lnTo>
                  <a:pt x="220" y="486"/>
                </a:lnTo>
                <a:lnTo>
                  <a:pt x="217" y="486"/>
                </a:lnTo>
                <a:lnTo>
                  <a:pt x="214" y="486"/>
                </a:lnTo>
                <a:lnTo>
                  <a:pt x="212" y="486"/>
                </a:lnTo>
                <a:lnTo>
                  <a:pt x="210" y="486"/>
                </a:lnTo>
                <a:lnTo>
                  <a:pt x="207" y="486"/>
                </a:lnTo>
                <a:lnTo>
                  <a:pt x="205" y="486"/>
                </a:lnTo>
                <a:lnTo>
                  <a:pt x="202" y="486"/>
                </a:lnTo>
                <a:lnTo>
                  <a:pt x="200" y="486"/>
                </a:lnTo>
                <a:lnTo>
                  <a:pt x="198" y="486"/>
                </a:lnTo>
                <a:lnTo>
                  <a:pt x="192" y="486"/>
                </a:lnTo>
                <a:lnTo>
                  <a:pt x="180" y="486"/>
                </a:lnTo>
                <a:lnTo>
                  <a:pt x="180" y="480"/>
                </a:lnTo>
                <a:lnTo>
                  <a:pt x="180" y="474"/>
                </a:lnTo>
                <a:lnTo>
                  <a:pt x="180" y="472"/>
                </a:lnTo>
                <a:lnTo>
                  <a:pt x="180" y="461"/>
                </a:lnTo>
                <a:lnTo>
                  <a:pt x="180" y="448"/>
                </a:lnTo>
                <a:lnTo>
                  <a:pt x="183" y="448"/>
                </a:lnTo>
                <a:lnTo>
                  <a:pt x="183" y="436"/>
                </a:lnTo>
                <a:lnTo>
                  <a:pt x="183" y="432"/>
                </a:lnTo>
                <a:lnTo>
                  <a:pt x="183" y="427"/>
                </a:lnTo>
                <a:lnTo>
                  <a:pt x="183" y="424"/>
                </a:lnTo>
                <a:lnTo>
                  <a:pt x="184" y="414"/>
                </a:lnTo>
                <a:lnTo>
                  <a:pt x="184" y="411"/>
                </a:lnTo>
                <a:lnTo>
                  <a:pt x="184" y="401"/>
                </a:lnTo>
                <a:lnTo>
                  <a:pt x="184" y="398"/>
                </a:lnTo>
                <a:lnTo>
                  <a:pt x="184" y="392"/>
                </a:lnTo>
                <a:lnTo>
                  <a:pt x="184" y="390"/>
                </a:lnTo>
                <a:lnTo>
                  <a:pt x="184" y="385"/>
                </a:lnTo>
                <a:lnTo>
                  <a:pt x="183" y="384"/>
                </a:lnTo>
                <a:lnTo>
                  <a:pt x="183" y="382"/>
                </a:lnTo>
                <a:lnTo>
                  <a:pt x="183" y="379"/>
                </a:lnTo>
                <a:lnTo>
                  <a:pt x="183" y="376"/>
                </a:lnTo>
                <a:lnTo>
                  <a:pt x="183" y="375"/>
                </a:lnTo>
                <a:lnTo>
                  <a:pt x="183" y="369"/>
                </a:lnTo>
                <a:lnTo>
                  <a:pt x="183" y="364"/>
                </a:lnTo>
                <a:lnTo>
                  <a:pt x="183" y="362"/>
                </a:lnTo>
                <a:lnTo>
                  <a:pt x="183" y="357"/>
                </a:lnTo>
                <a:lnTo>
                  <a:pt x="183" y="354"/>
                </a:lnTo>
                <a:lnTo>
                  <a:pt x="183" y="351"/>
                </a:lnTo>
                <a:lnTo>
                  <a:pt x="183" y="349"/>
                </a:lnTo>
                <a:lnTo>
                  <a:pt x="183" y="346"/>
                </a:lnTo>
                <a:lnTo>
                  <a:pt x="183" y="335"/>
                </a:lnTo>
                <a:lnTo>
                  <a:pt x="183" y="326"/>
                </a:lnTo>
                <a:lnTo>
                  <a:pt x="183" y="324"/>
                </a:lnTo>
                <a:lnTo>
                  <a:pt x="183" y="321"/>
                </a:lnTo>
                <a:lnTo>
                  <a:pt x="183" y="318"/>
                </a:lnTo>
                <a:lnTo>
                  <a:pt x="183" y="316"/>
                </a:lnTo>
                <a:lnTo>
                  <a:pt x="183" y="314"/>
                </a:lnTo>
                <a:lnTo>
                  <a:pt x="183" y="310"/>
                </a:lnTo>
                <a:lnTo>
                  <a:pt x="183" y="309"/>
                </a:lnTo>
                <a:lnTo>
                  <a:pt x="183" y="307"/>
                </a:lnTo>
                <a:lnTo>
                  <a:pt x="183" y="305"/>
                </a:lnTo>
                <a:lnTo>
                  <a:pt x="183" y="304"/>
                </a:lnTo>
                <a:lnTo>
                  <a:pt x="181" y="300"/>
                </a:lnTo>
                <a:lnTo>
                  <a:pt x="180" y="300"/>
                </a:lnTo>
                <a:lnTo>
                  <a:pt x="178" y="300"/>
                </a:lnTo>
                <a:lnTo>
                  <a:pt x="177" y="300"/>
                </a:lnTo>
                <a:lnTo>
                  <a:pt x="174" y="300"/>
                </a:lnTo>
                <a:lnTo>
                  <a:pt x="171" y="299"/>
                </a:lnTo>
                <a:lnTo>
                  <a:pt x="170" y="299"/>
                </a:lnTo>
                <a:lnTo>
                  <a:pt x="169" y="299"/>
                </a:lnTo>
                <a:lnTo>
                  <a:pt x="166" y="299"/>
                </a:lnTo>
                <a:lnTo>
                  <a:pt x="165" y="299"/>
                </a:lnTo>
                <a:lnTo>
                  <a:pt x="164" y="299"/>
                </a:lnTo>
                <a:lnTo>
                  <a:pt x="162" y="299"/>
                </a:lnTo>
                <a:lnTo>
                  <a:pt x="159" y="299"/>
                </a:lnTo>
                <a:lnTo>
                  <a:pt x="158" y="299"/>
                </a:lnTo>
                <a:lnTo>
                  <a:pt x="156" y="299"/>
                </a:lnTo>
                <a:lnTo>
                  <a:pt x="155" y="299"/>
                </a:lnTo>
                <a:lnTo>
                  <a:pt x="154" y="299"/>
                </a:lnTo>
                <a:lnTo>
                  <a:pt x="152" y="299"/>
                </a:lnTo>
                <a:lnTo>
                  <a:pt x="151" y="299"/>
                </a:lnTo>
                <a:lnTo>
                  <a:pt x="148" y="299"/>
                </a:lnTo>
                <a:lnTo>
                  <a:pt x="147" y="299"/>
                </a:lnTo>
                <a:lnTo>
                  <a:pt x="142" y="299"/>
                </a:lnTo>
                <a:lnTo>
                  <a:pt x="141" y="299"/>
                </a:lnTo>
                <a:lnTo>
                  <a:pt x="135" y="299"/>
                </a:lnTo>
                <a:lnTo>
                  <a:pt x="130" y="299"/>
                </a:lnTo>
                <a:lnTo>
                  <a:pt x="127" y="299"/>
                </a:lnTo>
                <a:lnTo>
                  <a:pt x="125" y="299"/>
                </a:lnTo>
                <a:lnTo>
                  <a:pt x="123" y="299"/>
                </a:lnTo>
                <a:lnTo>
                  <a:pt x="122" y="299"/>
                </a:lnTo>
                <a:lnTo>
                  <a:pt x="115" y="299"/>
                </a:lnTo>
                <a:lnTo>
                  <a:pt x="114" y="299"/>
                </a:lnTo>
                <a:lnTo>
                  <a:pt x="112" y="299"/>
                </a:lnTo>
                <a:lnTo>
                  <a:pt x="110" y="299"/>
                </a:lnTo>
                <a:lnTo>
                  <a:pt x="98" y="299"/>
                </a:lnTo>
                <a:lnTo>
                  <a:pt x="95" y="299"/>
                </a:lnTo>
                <a:lnTo>
                  <a:pt x="92" y="299"/>
                </a:lnTo>
                <a:lnTo>
                  <a:pt x="90" y="299"/>
                </a:lnTo>
                <a:lnTo>
                  <a:pt x="89" y="299"/>
                </a:lnTo>
                <a:lnTo>
                  <a:pt x="85" y="299"/>
                </a:lnTo>
                <a:lnTo>
                  <a:pt x="83" y="299"/>
                </a:lnTo>
                <a:lnTo>
                  <a:pt x="72" y="299"/>
                </a:lnTo>
                <a:lnTo>
                  <a:pt x="68" y="299"/>
                </a:lnTo>
                <a:lnTo>
                  <a:pt x="65" y="299"/>
                </a:lnTo>
                <a:lnTo>
                  <a:pt x="62" y="299"/>
                </a:lnTo>
                <a:lnTo>
                  <a:pt x="51" y="299"/>
                </a:lnTo>
                <a:lnTo>
                  <a:pt x="49" y="299"/>
                </a:lnTo>
                <a:lnTo>
                  <a:pt x="31" y="299"/>
                </a:lnTo>
                <a:lnTo>
                  <a:pt x="26" y="299"/>
                </a:lnTo>
                <a:lnTo>
                  <a:pt x="12" y="299"/>
                </a:lnTo>
                <a:lnTo>
                  <a:pt x="9" y="299"/>
                </a:lnTo>
                <a:lnTo>
                  <a:pt x="5" y="299"/>
                </a:lnTo>
                <a:lnTo>
                  <a:pt x="3" y="299"/>
                </a:lnTo>
                <a:lnTo>
                  <a:pt x="0" y="299"/>
                </a:lnTo>
                <a:lnTo>
                  <a:pt x="0" y="291"/>
                </a:lnTo>
                <a:lnTo>
                  <a:pt x="0" y="285"/>
                </a:lnTo>
                <a:lnTo>
                  <a:pt x="0" y="282"/>
                </a:lnTo>
                <a:lnTo>
                  <a:pt x="0" y="279"/>
                </a:lnTo>
                <a:lnTo>
                  <a:pt x="0" y="274"/>
                </a:lnTo>
                <a:lnTo>
                  <a:pt x="0" y="266"/>
                </a:lnTo>
                <a:lnTo>
                  <a:pt x="0" y="262"/>
                </a:lnTo>
                <a:lnTo>
                  <a:pt x="0" y="251"/>
                </a:lnTo>
                <a:lnTo>
                  <a:pt x="0" y="246"/>
                </a:lnTo>
                <a:lnTo>
                  <a:pt x="0" y="242"/>
                </a:lnTo>
                <a:lnTo>
                  <a:pt x="0" y="241"/>
                </a:lnTo>
                <a:lnTo>
                  <a:pt x="0" y="233"/>
                </a:lnTo>
                <a:lnTo>
                  <a:pt x="0" y="229"/>
                </a:lnTo>
                <a:lnTo>
                  <a:pt x="0" y="225"/>
                </a:lnTo>
                <a:lnTo>
                  <a:pt x="12" y="225"/>
                </a:lnTo>
                <a:lnTo>
                  <a:pt x="14" y="225"/>
                </a:lnTo>
                <a:lnTo>
                  <a:pt x="17" y="225"/>
                </a:lnTo>
                <a:lnTo>
                  <a:pt x="20" y="225"/>
                </a:lnTo>
                <a:lnTo>
                  <a:pt x="23" y="225"/>
                </a:lnTo>
                <a:lnTo>
                  <a:pt x="27" y="225"/>
                </a:lnTo>
                <a:lnTo>
                  <a:pt x="28" y="225"/>
                </a:lnTo>
                <a:lnTo>
                  <a:pt x="30" y="225"/>
                </a:lnTo>
                <a:lnTo>
                  <a:pt x="34" y="225"/>
                </a:lnTo>
                <a:lnTo>
                  <a:pt x="35" y="225"/>
                </a:lnTo>
                <a:lnTo>
                  <a:pt x="38" y="225"/>
                </a:lnTo>
                <a:lnTo>
                  <a:pt x="39" y="225"/>
                </a:lnTo>
                <a:lnTo>
                  <a:pt x="47" y="225"/>
                </a:lnTo>
                <a:lnTo>
                  <a:pt x="49" y="225"/>
                </a:lnTo>
                <a:lnTo>
                  <a:pt x="54" y="225"/>
                </a:lnTo>
                <a:lnTo>
                  <a:pt x="56" y="225"/>
                </a:lnTo>
                <a:lnTo>
                  <a:pt x="58" y="225"/>
                </a:lnTo>
                <a:lnTo>
                  <a:pt x="61" y="225"/>
                </a:lnTo>
                <a:lnTo>
                  <a:pt x="74" y="226"/>
                </a:lnTo>
                <a:lnTo>
                  <a:pt x="83" y="226"/>
                </a:lnTo>
                <a:lnTo>
                  <a:pt x="85" y="226"/>
                </a:lnTo>
                <a:lnTo>
                  <a:pt x="91" y="226"/>
                </a:lnTo>
                <a:lnTo>
                  <a:pt x="93" y="226"/>
                </a:lnTo>
                <a:lnTo>
                  <a:pt x="95" y="226"/>
                </a:lnTo>
                <a:lnTo>
                  <a:pt x="98" y="226"/>
                </a:lnTo>
                <a:lnTo>
                  <a:pt x="101" y="226"/>
                </a:lnTo>
                <a:lnTo>
                  <a:pt x="104" y="226"/>
                </a:lnTo>
                <a:lnTo>
                  <a:pt x="108" y="226"/>
                </a:lnTo>
                <a:lnTo>
                  <a:pt x="110" y="226"/>
                </a:lnTo>
                <a:lnTo>
                  <a:pt x="122" y="226"/>
                </a:lnTo>
                <a:lnTo>
                  <a:pt x="131" y="226"/>
                </a:lnTo>
                <a:lnTo>
                  <a:pt x="133" y="226"/>
                </a:lnTo>
                <a:lnTo>
                  <a:pt x="135" y="226"/>
                </a:lnTo>
                <a:lnTo>
                  <a:pt x="141" y="226"/>
                </a:lnTo>
                <a:lnTo>
                  <a:pt x="147" y="226"/>
                </a:lnTo>
                <a:lnTo>
                  <a:pt x="148" y="226"/>
                </a:lnTo>
                <a:lnTo>
                  <a:pt x="153" y="226"/>
                </a:lnTo>
                <a:lnTo>
                  <a:pt x="154" y="226"/>
                </a:lnTo>
                <a:lnTo>
                  <a:pt x="158" y="226"/>
                </a:lnTo>
                <a:lnTo>
                  <a:pt x="162" y="226"/>
                </a:lnTo>
                <a:lnTo>
                  <a:pt x="166" y="226"/>
                </a:lnTo>
                <a:lnTo>
                  <a:pt x="168" y="226"/>
                </a:lnTo>
                <a:lnTo>
                  <a:pt x="169" y="226"/>
                </a:lnTo>
                <a:lnTo>
                  <a:pt x="170" y="226"/>
                </a:lnTo>
                <a:lnTo>
                  <a:pt x="173" y="226"/>
                </a:lnTo>
                <a:lnTo>
                  <a:pt x="174" y="226"/>
                </a:lnTo>
                <a:lnTo>
                  <a:pt x="177" y="226"/>
                </a:lnTo>
                <a:lnTo>
                  <a:pt x="179" y="226"/>
                </a:lnTo>
                <a:lnTo>
                  <a:pt x="180" y="226"/>
                </a:lnTo>
                <a:lnTo>
                  <a:pt x="183" y="226"/>
                </a:lnTo>
                <a:lnTo>
                  <a:pt x="185" y="226"/>
                </a:lnTo>
                <a:lnTo>
                  <a:pt x="187" y="226"/>
                </a:lnTo>
                <a:lnTo>
                  <a:pt x="190" y="226"/>
                </a:lnTo>
                <a:lnTo>
                  <a:pt x="192" y="226"/>
                </a:lnTo>
                <a:lnTo>
                  <a:pt x="194" y="226"/>
                </a:lnTo>
                <a:lnTo>
                  <a:pt x="196" y="226"/>
                </a:lnTo>
                <a:lnTo>
                  <a:pt x="198" y="226"/>
                </a:lnTo>
                <a:lnTo>
                  <a:pt x="200" y="226"/>
                </a:lnTo>
                <a:lnTo>
                  <a:pt x="201" y="225"/>
                </a:lnTo>
                <a:lnTo>
                  <a:pt x="201" y="223"/>
                </a:lnTo>
                <a:lnTo>
                  <a:pt x="201" y="220"/>
                </a:lnTo>
                <a:lnTo>
                  <a:pt x="201" y="215"/>
                </a:lnTo>
                <a:lnTo>
                  <a:pt x="201" y="213"/>
                </a:lnTo>
                <a:lnTo>
                  <a:pt x="201" y="209"/>
                </a:lnTo>
                <a:lnTo>
                  <a:pt x="201" y="206"/>
                </a:lnTo>
                <a:lnTo>
                  <a:pt x="201" y="204"/>
                </a:lnTo>
                <a:lnTo>
                  <a:pt x="201" y="199"/>
                </a:lnTo>
                <a:lnTo>
                  <a:pt x="201" y="187"/>
                </a:lnTo>
                <a:lnTo>
                  <a:pt x="201" y="181"/>
                </a:lnTo>
                <a:lnTo>
                  <a:pt x="201" y="175"/>
                </a:lnTo>
                <a:lnTo>
                  <a:pt x="201" y="171"/>
                </a:lnTo>
                <a:lnTo>
                  <a:pt x="201" y="170"/>
                </a:lnTo>
                <a:lnTo>
                  <a:pt x="201" y="166"/>
                </a:lnTo>
                <a:lnTo>
                  <a:pt x="201" y="163"/>
                </a:lnTo>
                <a:lnTo>
                  <a:pt x="201" y="160"/>
                </a:lnTo>
                <a:lnTo>
                  <a:pt x="201" y="157"/>
                </a:lnTo>
                <a:lnTo>
                  <a:pt x="201" y="154"/>
                </a:lnTo>
                <a:lnTo>
                  <a:pt x="201" y="152"/>
                </a:lnTo>
                <a:lnTo>
                  <a:pt x="201" y="149"/>
                </a:lnTo>
                <a:lnTo>
                  <a:pt x="201" y="138"/>
                </a:lnTo>
                <a:lnTo>
                  <a:pt x="201" y="130"/>
                </a:lnTo>
                <a:lnTo>
                  <a:pt x="201" y="124"/>
                </a:lnTo>
                <a:lnTo>
                  <a:pt x="201" y="119"/>
                </a:lnTo>
                <a:lnTo>
                  <a:pt x="201" y="116"/>
                </a:lnTo>
                <a:lnTo>
                  <a:pt x="201" y="113"/>
                </a:lnTo>
                <a:lnTo>
                  <a:pt x="201" y="106"/>
                </a:lnTo>
                <a:lnTo>
                  <a:pt x="201" y="104"/>
                </a:lnTo>
                <a:lnTo>
                  <a:pt x="201" y="101"/>
                </a:lnTo>
                <a:lnTo>
                  <a:pt x="201" y="97"/>
                </a:lnTo>
                <a:lnTo>
                  <a:pt x="201" y="90"/>
                </a:lnTo>
                <a:lnTo>
                  <a:pt x="201" y="87"/>
                </a:lnTo>
                <a:lnTo>
                  <a:pt x="201" y="85"/>
                </a:lnTo>
                <a:lnTo>
                  <a:pt x="201" y="82"/>
                </a:lnTo>
                <a:lnTo>
                  <a:pt x="201" y="76"/>
                </a:lnTo>
                <a:lnTo>
                  <a:pt x="201" y="70"/>
                </a:lnTo>
                <a:lnTo>
                  <a:pt x="201" y="68"/>
                </a:lnTo>
                <a:lnTo>
                  <a:pt x="201" y="63"/>
                </a:lnTo>
                <a:lnTo>
                  <a:pt x="201" y="60"/>
                </a:lnTo>
                <a:lnTo>
                  <a:pt x="201" y="57"/>
                </a:lnTo>
                <a:lnTo>
                  <a:pt x="201" y="55"/>
                </a:lnTo>
                <a:lnTo>
                  <a:pt x="201" y="53"/>
                </a:lnTo>
                <a:lnTo>
                  <a:pt x="201" y="51"/>
                </a:lnTo>
                <a:lnTo>
                  <a:pt x="201" y="47"/>
                </a:lnTo>
                <a:lnTo>
                  <a:pt x="201" y="45"/>
                </a:lnTo>
                <a:lnTo>
                  <a:pt x="201" y="43"/>
                </a:lnTo>
                <a:lnTo>
                  <a:pt x="201" y="40"/>
                </a:lnTo>
                <a:lnTo>
                  <a:pt x="201" y="35"/>
                </a:lnTo>
                <a:lnTo>
                  <a:pt x="201" y="27"/>
                </a:lnTo>
                <a:lnTo>
                  <a:pt x="201" y="23"/>
                </a:lnTo>
                <a:lnTo>
                  <a:pt x="201" y="19"/>
                </a:lnTo>
                <a:lnTo>
                  <a:pt x="201" y="15"/>
                </a:lnTo>
                <a:lnTo>
                  <a:pt x="201" y="13"/>
                </a:lnTo>
                <a:lnTo>
                  <a:pt x="201" y="11"/>
                </a:lnTo>
                <a:lnTo>
                  <a:pt x="201" y="9"/>
                </a:lnTo>
                <a:lnTo>
                  <a:pt x="201" y="5"/>
                </a:lnTo>
                <a:lnTo>
                  <a:pt x="20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5" name="Freeform 229"/>
          <p:cNvSpPr>
            <a:spLocks/>
          </p:cNvSpPr>
          <p:nvPr/>
        </p:nvSpPr>
        <p:spPr bwMode="auto">
          <a:xfrm>
            <a:off x="8048625" y="2460625"/>
            <a:ext cx="585788" cy="628650"/>
          </a:xfrm>
          <a:custGeom>
            <a:avLst/>
            <a:gdLst>
              <a:gd name="T0" fmla="*/ 2147483646 w 405"/>
              <a:gd name="T1" fmla="*/ 0 h 449"/>
              <a:gd name="T2" fmla="*/ 2147483646 w 405"/>
              <a:gd name="T3" fmla="*/ 0 h 449"/>
              <a:gd name="T4" fmla="*/ 2147483646 w 405"/>
              <a:gd name="T5" fmla="*/ 0 h 449"/>
              <a:gd name="T6" fmla="*/ 2147483646 w 405"/>
              <a:gd name="T7" fmla="*/ 0 h 449"/>
              <a:gd name="T8" fmla="*/ 2147483646 w 405"/>
              <a:gd name="T9" fmla="*/ 0 h 449"/>
              <a:gd name="T10" fmla="*/ 2147483646 w 405"/>
              <a:gd name="T11" fmla="*/ 2147483646 h 449"/>
              <a:gd name="T12" fmla="*/ 2147483646 w 405"/>
              <a:gd name="T13" fmla="*/ 2147483646 h 449"/>
              <a:gd name="T14" fmla="*/ 2147483646 w 405"/>
              <a:gd name="T15" fmla="*/ 2147483646 h 449"/>
              <a:gd name="T16" fmla="*/ 2147483646 w 405"/>
              <a:gd name="T17" fmla="*/ 2147483646 h 449"/>
              <a:gd name="T18" fmla="*/ 2147483646 w 405"/>
              <a:gd name="T19" fmla="*/ 2147483646 h 449"/>
              <a:gd name="T20" fmla="*/ 2147483646 w 405"/>
              <a:gd name="T21" fmla="*/ 2147483646 h 449"/>
              <a:gd name="T22" fmla="*/ 2147483646 w 405"/>
              <a:gd name="T23" fmla="*/ 2147483646 h 449"/>
              <a:gd name="T24" fmla="*/ 2147483646 w 405"/>
              <a:gd name="T25" fmla="*/ 2147483646 h 449"/>
              <a:gd name="T26" fmla="*/ 2147483646 w 405"/>
              <a:gd name="T27" fmla="*/ 2147483646 h 449"/>
              <a:gd name="T28" fmla="*/ 2147483646 w 405"/>
              <a:gd name="T29" fmla="*/ 2147483646 h 449"/>
              <a:gd name="T30" fmla="*/ 2147483646 w 405"/>
              <a:gd name="T31" fmla="*/ 2147483646 h 449"/>
              <a:gd name="T32" fmla="*/ 2147483646 w 405"/>
              <a:gd name="T33" fmla="*/ 2147483646 h 449"/>
              <a:gd name="T34" fmla="*/ 2147483646 w 405"/>
              <a:gd name="T35" fmla="*/ 2147483646 h 449"/>
              <a:gd name="T36" fmla="*/ 2147483646 w 405"/>
              <a:gd name="T37" fmla="*/ 2147483646 h 449"/>
              <a:gd name="T38" fmla="*/ 2147483646 w 405"/>
              <a:gd name="T39" fmla="*/ 2147483646 h 449"/>
              <a:gd name="T40" fmla="*/ 2147483646 w 405"/>
              <a:gd name="T41" fmla="*/ 2147483646 h 449"/>
              <a:gd name="T42" fmla="*/ 2147483646 w 405"/>
              <a:gd name="T43" fmla="*/ 2147483646 h 449"/>
              <a:gd name="T44" fmla="*/ 2147483646 w 405"/>
              <a:gd name="T45" fmla="*/ 2147483646 h 449"/>
              <a:gd name="T46" fmla="*/ 2147483646 w 405"/>
              <a:gd name="T47" fmla="*/ 2147483646 h 449"/>
              <a:gd name="T48" fmla="*/ 2147483646 w 405"/>
              <a:gd name="T49" fmla="*/ 2147483646 h 449"/>
              <a:gd name="T50" fmla="*/ 2147483646 w 405"/>
              <a:gd name="T51" fmla="*/ 2147483646 h 449"/>
              <a:gd name="T52" fmla="*/ 2147483646 w 405"/>
              <a:gd name="T53" fmla="*/ 2147483646 h 449"/>
              <a:gd name="T54" fmla="*/ 2147483646 w 405"/>
              <a:gd name="T55" fmla="*/ 2147483646 h 449"/>
              <a:gd name="T56" fmla="*/ 2147483646 w 405"/>
              <a:gd name="T57" fmla="*/ 2147483646 h 449"/>
              <a:gd name="T58" fmla="*/ 2147483646 w 405"/>
              <a:gd name="T59" fmla="*/ 2147483646 h 449"/>
              <a:gd name="T60" fmla="*/ 2147483646 w 405"/>
              <a:gd name="T61" fmla="*/ 2147483646 h 449"/>
              <a:gd name="T62" fmla="*/ 2147483646 w 405"/>
              <a:gd name="T63" fmla="*/ 2147483646 h 449"/>
              <a:gd name="T64" fmla="*/ 2147483646 w 405"/>
              <a:gd name="T65" fmla="*/ 2147483646 h 449"/>
              <a:gd name="T66" fmla="*/ 2147483646 w 405"/>
              <a:gd name="T67" fmla="*/ 2147483646 h 449"/>
              <a:gd name="T68" fmla="*/ 2147483646 w 405"/>
              <a:gd name="T69" fmla="*/ 2147483646 h 449"/>
              <a:gd name="T70" fmla="*/ 2147483646 w 405"/>
              <a:gd name="T71" fmla="*/ 2147483646 h 449"/>
              <a:gd name="T72" fmla="*/ 2147483646 w 405"/>
              <a:gd name="T73" fmla="*/ 2147483646 h 449"/>
              <a:gd name="T74" fmla="*/ 2147483646 w 405"/>
              <a:gd name="T75" fmla="*/ 2147483646 h 449"/>
              <a:gd name="T76" fmla="*/ 2147483646 w 405"/>
              <a:gd name="T77" fmla="*/ 2147483646 h 449"/>
              <a:gd name="T78" fmla="*/ 2147483646 w 405"/>
              <a:gd name="T79" fmla="*/ 2147483646 h 449"/>
              <a:gd name="T80" fmla="*/ 2147483646 w 405"/>
              <a:gd name="T81" fmla="*/ 2147483646 h 449"/>
              <a:gd name="T82" fmla="*/ 2147483646 w 405"/>
              <a:gd name="T83" fmla="*/ 2147483646 h 449"/>
              <a:gd name="T84" fmla="*/ 2147483646 w 405"/>
              <a:gd name="T85" fmla="*/ 2147483646 h 449"/>
              <a:gd name="T86" fmla="*/ 2147483646 w 405"/>
              <a:gd name="T87" fmla="*/ 2147483646 h 449"/>
              <a:gd name="T88" fmla="*/ 2147483646 w 405"/>
              <a:gd name="T89" fmla="*/ 2147483646 h 449"/>
              <a:gd name="T90" fmla="*/ 2147483646 w 405"/>
              <a:gd name="T91" fmla="*/ 2147483646 h 449"/>
              <a:gd name="T92" fmla="*/ 2147483646 w 405"/>
              <a:gd name="T93" fmla="*/ 2147483646 h 449"/>
              <a:gd name="T94" fmla="*/ 2147483646 w 405"/>
              <a:gd name="T95" fmla="*/ 2147483646 h 449"/>
              <a:gd name="T96" fmla="*/ 2147483646 w 405"/>
              <a:gd name="T97" fmla="*/ 2147483646 h 449"/>
              <a:gd name="T98" fmla="*/ 2147483646 w 405"/>
              <a:gd name="T99" fmla="*/ 2147483646 h 449"/>
              <a:gd name="T100" fmla="*/ 0 w 405"/>
              <a:gd name="T101" fmla="*/ 2147483646 h 449"/>
              <a:gd name="T102" fmla="*/ 0 w 405"/>
              <a:gd name="T103" fmla="*/ 2147483646 h 449"/>
              <a:gd name="T104" fmla="*/ 0 w 405"/>
              <a:gd name="T105" fmla="*/ 2147483646 h 449"/>
              <a:gd name="T106" fmla="*/ 2147483646 w 405"/>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5"/>
              <a:gd name="T163" fmla="*/ 0 h 449"/>
              <a:gd name="T164" fmla="*/ 405 w 405"/>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5" h="449">
                <a:moveTo>
                  <a:pt x="1" y="2"/>
                </a:moveTo>
                <a:lnTo>
                  <a:pt x="1" y="0"/>
                </a:lnTo>
                <a:lnTo>
                  <a:pt x="5" y="0"/>
                </a:lnTo>
                <a:lnTo>
                  <a:pt x="11" y="0"/>
                </a:lnTo>
                <a:lnTo>
                  <a:pt x="14" y="0"/>
                </a:lnTo>
                <a:lnTo>
                  <a:pt x="19" y="0"/>
                </a:lnTo>
                <a:lnTo>
                  <a:pt x="23" y="0"/>
                </a:lnTo>
                <a:lnTo>
                  <a:pt x="31" y="0"/>
                </a:lnTo>
                <a:lnTo>
                  <a:pt x="35" y="0"/>
                </a:lnTo>
                <a:lnTo>
                  <a:pt x="37" y="0"/>
                </a:lnTo>
                <a:lnTo>
                  <a:pt x="48" y="0"/>
                </a:lnTo>
                <a:lnTo>
                  <a:pt x="57" y="0"/>
                </a:lnTo>
                <a:lnTo>
                  <a:pt x="67" y="0"/>
                </a:lnTo>
                <a:lnTo>
                  <a:pt x="83" y="0"/>
                </a:lnTo>
                <a:lnTo>
                  <a:pt x="93" y="0"/>
                </a:lnTo>
                <a:lnTo>
                  <a:pt x="95" y="0"/>
                </a:lnTo>
                <a:lnTo>
                  <a:pt x="100" y="0"/>
                </a:lnTo>
                <a:lnTo>
                  <a:pt x="114" y="0"/>
                </a:lnTo>
                <a:lnTo>
                  <a:pt x="117" y="0"/>
                </a:lnTo>
                <a:lnTo>
                  <a:pt x="118" y="0"/>
                </a:lnTo>
                <a:lnTo>
                  <a:pt x="129" y="0"/>
                </a:lnTo>
                <a:lnTo>
                  <a:pt x="136" y="0"/>
                </a:lnTo>
                <a:lnTo>
                  <a:pt x="138" y="0"/>
                </a:lnTo>
                <a:lnTo>
                  <a:pt x="142" y="0"/>
                </a:lnTo>
                <a:lnTo>
                  <a:pt x="144" y="0"/>
                </a:lnTo>
                <a:lnTo>
                  <a:pt x="146" y="0"/>
                </a:lnTo>
                <a:lnTo>
                  <a:pt x="150" y="0"/>
                </a:lnTo>
                <a:lnTo>
                  <a:pt x="154" y="0"/>
                </a:lnTo>
                <a:lnTo>
                  <a:pt x="156" y="0"/>
                </a:lnTo>
                <a:lnTo>
                  <a:pt x="159" y="0"/>
                </a:lnTo>
                <a:lnTo>
                  <a:pt x="168" y="0"/>
                </a:lnTo>
                <a:lnTo>
                  <a:pt x="170" y="0"/>
                </a:lnTo>
                <a:lnTo>
                  <a:pt x="171" y="0"/>
                </a:lnTo>
                <a:lnTo>
                  <a:pt x="172" y="0"/>
                </a:lnTo>
                <a:lnTo>
                  <a:pt x="184" y="0"/>
                </a:lnTo>
                <a:lnTo>
                  <a:pt x="190" y="1"/>
                </a:lnTo>
                <a:lnTo>
                  <a:pt x="197" y="0"/>
                </a:lnTo>
                <a:lnTo>
                  <a:pt x="199" y="1"/>
                </a:lnTo>
                <a:lnTo>
                  <a:pt x="203" y="1"/>
                </a:lnTo>
                <a:lnTo>
                  <a:pt x="204" y="1"/>
                </a:lnTo>
                <a:lnTo>
                  <a:pt x="208" y="1"/>
                </a:lnTo>
                <a:lnTo>
                  <a:pt x="215" y="1"/>
                </a:lnTo>
                <a:lnTo>
                  <a:pt x="220" y="1"/>
                </a:lnTo>
                <a:lnTo>
                  <a:pt x="220" y="4"/>
                </a:lnTo>
                <a:lnTo>
                  <a:pt x="220" y="9"/>
                </a:lnTo>
                <a:lnTo>
                  <a:pt x="220" y="16"/>
                </a:lnTo>
                <a:lnTo>
                  <a:pt x="220" y="18"/>
                </a:lnTo>
                <a:lnTo>
                  <a:pt x="220" y="21"/>
                </a:lnTo>
                <a:lnTo>
                  <a:pt x="220" y="27"/>
                </a:lnTo>
                <a:lnTo>
                  <a:pt x="220" y="37"/>
                </a:lnTo>
                <a:lnTo>
                  <a:pt x="220" y="41"/>
                </a:lnTo>
                <a:lnTo>
                  <a:pt x="220" y="49"/>
                </a:lnTo>
                <a:lnTo>
                  <a:pt x="220" y="54"/>
                </a:lnTo>
                <a:lnTo>
                  <a:pt x="220" y="57"/>
                </a:lnTo>
                <a:lnTo>
                  <a:pt x="220" y="61"/>
                </a:lnTo>
                <a:lnTo>
                  <a:pt x="220" y="66"/>
                </a:lnTo>
                <a:lnTo>
                  <a:pt x="220" y="74"/>
                </a:lnTo>
                <a:lnTo>
                  <a:pt x="223" y="74"/>
                </a:lnTo>
                <a:lnTo>
                  <a:pt x="225" y="74"/>
                </a:lnTo>
                <a:lnTo>
                  <a:pt x="230" y="74"/>
                </a:lnTo>
                <a:lnTo>
                  <a:pt x="232" y="74"/>
                </a:lnTo>
                <a:lnTo>
                  <a:pt x="246" y="74"/>
                </a:lnTo>
                <a:lnTo>
                  <a:pt x="252" y="74"/>
                </a:lnTo>
                <a:lnTo>
                  <a:pt x="269" y="74"/>
                </a:lnTo>
                <a:lnTo>
                  <a:pt x="271" y="74"/>
                </a:lnTo>
                <a:lnTo>
                  <a:pt x="282" y="74"/>
                </a:lnTo>
                <a:lnTo>
                  <a:pt x="285" y="74"/>
                </a:lnTo>
                <a:lnTo>
                  <a:pt x="288" y="74"/>
                </a:lnTo>
                <a:lnTo>
                  <a:pt x="292" y="74"/>
                </a:lnTo>
                <a:lnTo>
                  <a:pt x="303" y="74"/>
                </a:lnTo>
                <a:lnTo>
                  <a:pt x="306" y="74"/>
                </a:lnTo>
                <a:lnTo>
                  <a:pt x="309" y="74"/>
                </a:lnTo>
                <a:lnTo>
                  <a:pt x="310" y="74"/>
                </a:lnTo>
                <a:lnTo>
                  <a:pt x="312" y="74"/>
                </a:lnTo>
                <a:lnTo>
                  <a:pt x="315" y="74"/>
                </a:lnTo>
                <a:lnTo>
                  <a:pt x="318" y="74"/>
                </a:lnTo>
                <a:lnTo>
                  <a:pt x="330" y="74"/>
                </a:lnTo>
                <a:lnTo>
                  <a:pt x="332" y="74"/>
                </a:lnTo>
                <a:lnTo>
                  <a:pt x="334" y="74"/>
                </a:lnTo>
                <a:lnTo>
                  <a:pt x="335" y="74"/>
                </a:lnTo>
                <a:lnTo>
                  <a:pt x="342" y="74"/>
                </a:lnTo>
                <a:lnTo>
                  <a:pt x="343" y="74"/>
                </a:lnTo>
                <a:lnTo>
                  <a:pt x="345" y="74"/>
                </a:lnTo>
                <a:lnTo>
                  <a:pt x="347" y="74"/>
                </a:lnTo>
                <a:lnTo>
                  <a:pt x="350" y="74"/>
                </a:lnTo>
                <a:lnTo>
                  <a:pt x="355" y="74"/>
                </a:lnTo>
                <a:lnTo>
                  <a:pt x="361" y="74"/>
                </a:lnTo>
                <a:lnTo>
                  <a:pt x="362" y="74"/>
                </a:lnTo>
                <a:lnTo>
                  <a:pt x="367" y="74"/>
                </a:lnTo>
                <a:lnTo>
                  <a:pt x="368" y="74"/>
                </a:lnTo>
                <a:lnTo>
                  <a:pt x="370" y="74"/>
                </a:lnTo>
                <a:lnTo>
                  <a:pt x="372" y="74"/>
                </a:lnTo>
                <a:lnTo>
                  <a:pt x="374" y="74"/>
                </a:lnTo>
                <a:lnTo>
                  <a:pt x="375" y="74"/>
                </a:lnTo>
                <a:lnTo>
                  <a:pt x="376" y="74"/>
                </a:lnTo>
                <a:lnTo>
                  <a:pt x="378" y="74"/>
                </a:lnTo>
                <a:lnTo>
                  <a:pt x="379" y="74"/>
                </a:lnTo>
                <a:lnTo>
                  <a:pt x="381" y="74"/>
                </a:lnTo>
                <a:lnTo>
                  <a:pt x="384" y="74"/>
                </a:lnTo>
                <a:lnTo>
                  <a:pt x="385" y="74"/>
                </a:lnTo>
                <a:lnTo>
                  <a:pt x="386" y="74"/>
                </a:lnTo>
                <a:lnTo>
                  <a:pt x="389" y="74"/>
                </a:lnTo>
                <a:lnTo>
                  <a:pt x="390" y="74"/>
                </a:lnTo>
                <a:lnTo>
                  <a:pt x="391" y="74"/>
                </a:lnTo>
                <a:lnTo>
                  <a:pt x="394" y="75"/>
                </a:lnTo>
                <a:lnTo>
                  <a:pt x="397" y="75"/>
                </a:lnTo>
                <a:lnTo>
                  <a:pt x="398" y="75"/>
                </a:lnTo>
                <a:lnTo>
                  <a:pt x="400" y="75"/>
                </a:lnTo>
                <a:lnTo>
                  <a:pt x="401" y="75"/>
                </a:lnTo>
                <a:lnTo>
                  <a:pt x="402" y="79"/>
                </a:lnTo>
                <a:lnTo>
                  <a:pt x="402" y="80"/>
                </a:lnTo>
                <a:lnTo>
                  <a:pt x="402" y="82"/>
                </a:lnTo>
                <a:lnTo>
                  <a:pt x="402" y="84"/>
                </a:lnTo>
                <a:lnTo>
                  <a:pt x="402" y="85"/>
                </a:lnTo>
                <a:lnTo>
                  <a:pt x="402" y="89"/>
                </a:lnTo>
                <a:lnTo>
                  <a:pt x="402" y="91"/>
                </a:lnTo>
                <a:lnTo>
                  <a:pt x="402" y="93"/>
                </a:lnTo>
                <a:lnTo>
                  <a:pt x="402" y="96"/>
                </a:lnTo>
                <a:lnTo>
                  <a:pt x="402" y="99"/>
                </a:lnTo>
                <a:lnTo>
                  <a:pt x="402" y="101"/>
                </a:lnTo>
                <a:lnTo>
                  <a:pt x="402" y="110"/>
                </a:lnTo>
                <a:lnTo>
                  <a:pt x="402" y="121"/>
                </a:lnTo>
                <a:lnTo>
                  <a:pt x="402" y="124"/>
                </a:lnTo>
                <a:lnTo>
                  <a:pt x="402" y="126"/>
                </a:lnTo>
                <a:lnTo>
                  <a:pt x="402" y="128"/>
                </a:lnTo>
                <a:lnTo>
                  <a:pt x="402" y="132"/>
                </a:lnTo>
                <a:lnTo>
                  <a:pt x="402" y="136"/>
                </a:lnTo>
                <a:lnTo>
                  <a:pt x="402" y="139"/>
                </a:lnTo>
                <a:lnTo>
                  <a:pt x="402" y="144"/>
                </a:lnTo>
                <a:lnTo>
                  <a:pt x="402" y="150"/>
                </a:lnTo>
                <a:lnTo>
                  <a:pt x="402" y="151"/>
                </a:lnTo>
                <a:lnTo>
                  <a:pt x="402" y="153"/>
                </a:lnTo>
                <a:lnTo>
                  <a:pt x="402" y="157"/>
                </a:lnTo>
                <a:lnTo>
                  <a:pt x="402" y="159"/>
                </a:lnTo>
                <a:lnTo>
                  <a:pt x="404" y="160"/>
                </a:lnTo>
                <a:lnTo>
                  <a:pt x="404" y="165"/>
                </a:lnTo>
                <a:lnTo>
                  <a:pt x="404" y="167"/>
                </a:lnTo>
                <a:lnTo>
                  <a:pt x="404" y="173"/>
                </a:lnTo>
                <a:lnTo>
                  <a:pt x="404" y="176"/>
                </a:lnTo>
                <a:lnTo>
                  <a:pt x="404" y="186"/>
                </a:lnTo>
                <a:lnTo>
                  <a:pt x="404" y="188"/>
                </a:lnTo>
                <a:lnTo>
                  <a:pt x="402" y="199"/>
                </a:lnTo>
                <a:lnTo>
                  <a:pt x="402" y="202"/>
                </a:lnTo>
                <a:lnTo>
                  <a:pt x="402" y="207"/>
                </a:lnTo>
                <a:lnTo>
                  <a:pt x="402" y="211"/>
                </a:lnTo>
                <a:lnTo>
                  <a:pt x="402" y="222"/>
                </a:lnTo>
                <a:lnTo>
                  <a:pt x="400" y="222"/>
                </a:lnTo>
                <a:lnTo>
                  <a:pt x="400" y="236"/>
                </a:lnTo>
                <a:lnTo>
                  <a:pt x="400" y="246"/>
                </a:lnTo>
                <a:lnTo>
                  <a:pt x="400" y="248"/>
                </a:lnTo>
                <a:lnTo>
                  <a:pt x="400" y="254"/>
                </a:lnTo>
                <a:lnTo>
                  <a:pt x="400" y="261"/>
                </a:lnTo>
                <a:lnTo>
                  <a:pt x="396" y="261"/>
                </a:lnTo>
                <a:lnTo>
                  <a:pt x="388" y="261"/>
                </a:lnTo>
                <a:lnTo>
                  <a:pt x="383" y="261"/>
                </a:lnTo>
                <a:lnTo>
                  <a:pt x="375" y="261"/>
                </a:lnTo>
                <a:lnTo>
                  <a:pt x="374" y="261"/>
                </a:lnTo>
                <a:lnTo>
                  <a:pt x="372" y="261"/>
                </a:lnTo>
                <a:lnTo>
                  <a:pt x="364" y="261"/>
                </a:lnTo>
                <a:lnTo>
                  <a:pt x="358" y="261"/>
                </a:lnTo>
                <a:lnTo>
                  <a:pt x="345" y="261"/>
                </a:lnTo>
                <a:lnTo>
                  <a:pt x="342" y="261"/>
                </a:lnTo>
                <a:lnTo>
                  <a:pt x="337" y="261"/>
                </a:lnTo>
                <a:lnTo>
                  <a:pt x="334" y="261"/>
                </a:lnTo>
                <a:lnTo>
                  <a:pt x="329" y="261"/>
                </a:lnTo>
                <a:lnTo>
                  <a:pt x="326" y="261"/>
                </a:lnTo>
                <a:lnTo>
                  <a:pt x="314" y="261"/>
                </a:lnTo>
                <a:lnTo>
                  <a:pt x="298" y="261"/>
                </a:lnTo>
                <a:lnTo>
                  <a:pt x="291" y="261"/>
                </a:lnTo>
                <a:lnTo>
                  <a:pt x="291" y="273"/>
                </a:lnTo>
                <a:lnTo>
                  <a:pt x="291" y="306"/>
                </a:lnTo>
                <a:lnTo>
                  <a:pt x="291" y="307"/>
                </a:lnTo>
                <a:lnTo>
                  <a:pt x="291" y="316"/>
                </a:lnTo>
                <a:lnTo>
                  <a:pt x="291" y="329"/>
                </a:lnTo>
                <a:lnTo>
                  <a:pt x="291" y="336"/>
                </a:lnTo>
                <a:lnTo>
                  <a:pt x="291" y="340"/>
                </a:lnTo>
                <a:lnTo>
                  <a:pt x="291" y="341"/>
                </a:lnTo>
                <a:lnTo>
                  <a:pt x="291" y="343"/>
                </a:lnTo>
                <a:lnTo>
                  <a:pt x="291" y="347"/>
                </a:lnTo>
                <a:lnTo>
                  <a:pt x="291" y="355"/>
                </a:lnTo>
                <a:lnTo>
                  <a:pt x="291" y="359"/>
                </a:lnTo>
                <a:lnTo>
                  <a:pt x="291" y="368"/>
                </a:lnTo>
                <a:lnTo>
                  <a:pt x="291" y="373"/>
                </a:lnTo>
                <a:lnTo>
                  <a:pt x="291" y="375"/>
                </a:lnTo>
                <a:lnTo>
                  <a:pt x="291" y="385"/>
                </a:lnTo>
                <a:lnTo>
                  <a:pt x="291" y="389"/>
                </a:lnTo>
                <a:lnTo>
                  <a:pt x="291" y="398"/>
                </a:lnTo>
                <a:lnTo>
                  <a:pt x="291" y="401"/>
                </a:lnTo>
                <a:lnTo>
                  <a:pt x="291" y="406"/>
                </a:lnTo>
                <a:lnTo>
                  <a:pt x="291" y="419"/>
                </a:lnTo>
                <a:lnTo>
                  <a:pt x="291" y="421"/>
                </a:lnTo>
                <a:lnTo>
                  <a:pt x="291" y="425"/>
                </a:lnTo>
                <a:lnTo>
                  <a:pt x="291" y="431"/>
                </a:lnTo>
                <a:lnTo>
                  <a:pt x="291" y="433"/>
                </a:lnTo>
                <a:lnTo>
                  <a:pt x="291" y="436"/>
                </a:lnTo>
                <a:lnTo>
                  <a:pt x="291" y="448"/>
                </a:lnTo>
                <a:lnTo>
                  <a:pt x="281" y="448"/>
                </a:lnTo>
                <a:lnTo>
                  <a:pt x="277" y="448"/>
                </a:lnTo>
                <a:lnTo>
                  <a:pt x="275" y="448"/>
                </a:lnTo>
                <a:lnTo>
                  <a:pt x="268" y="448"/>
                </a:lnTo>
                <a:lnTo>
                  <a:pt x="264" y="448"/>
                </a:lnTo>
                <a:lnTo>
                  <a:pt x="258" y="448"/>
                </a:lnTo>
                <a:lnTo>
                  <a:pt x="248" y="448"/>
                </a:lnTo>
                <a:lnTo>
                  <a:pt x="244" y="448"/>
                </a:lnTo>
                <a:lnTo>
                  <a:pt x="243" y="448"/>
                </a:lnTo>
                <a:lnTo>
                  <a:pt x="237" y="448"/>
                </a:lnTo>
                <a:lnTo>
                  <a:pt x="231" y="448"/>
                </a:lnTo>
                <a:lnTo>
                  <a:pt x="220" y="448"/>
                </a:lnTo>
                <a:lnTo>
                  <a:pt x="214" y="448"/>
                </a:lnTo>
                <a:lnTo>
                  <a:pt x="209" y="448"/>
                </a:lnTo>
                <a:lnTo>
                  <a:pt x="202" y="448"/>
                </a:lnTo>
                <a:lnTo>
                  <a:pt x="197" y="448"/>
                </a:lnTo>
                <a:lnTo>
                  <a:pt x="193" y="448"/>
                </a:lnTo>
                <a:lnTo>
                  <a:pt x="190" y="448"/>
                </a:lnTo>
                <a:lnTo>
                  <a:pt x="182" y="448"/>
                </a:lnTo>
                <a:lnTo>
                  <a:pt x="179" y="448"/>
                </a:lnTo>
                <a:lnTo>
                  <a:pt x="171" y="448"/>
                </a:lnTo>
                <a:lnTo>
                  <a:pt x="170" y="448"/>
                </a:lnTo>
                <a:lnTo>
                  <a:pt x="165" y="448"/>
                </a:lnTo>
                <a:lnTo>
                  <a:pt x="159" y="448"/>
                </a:lnTo>
                <a:lnTo>
                  <a:pt x="158" y="448"/>
                </a:lnTo>
                <a:lnTo>
                  <a:pt x="155" y="446"/>
                </a:lnTo>
                <a:lnTo>
                  <a:pt x="153" y="446"/>
                </a:lnTo>
                <a:lnTo>
                  <a:pt x="147" y="446"/>
                </a:lnTo>
                <a:lnTo>
                  <a:pt x="142" y="446"/>
                </a:lnTo>
                <a:lnTo>
                  <a:pt x="136" y="446"/>
                </a:lnTo>
                <a:lnTo>
                  <a:pt x="129" y="446"/>
                </a:lnTo>
                <a:lnTo>
                  <a:pt x="121" y="446"/>
                </a:lnTo>
                <a:lnTo>
                  <a:pt x="114" y="446"/>
                </a:lnTo>
                <a:lnTo>
                  <a:pt x="111" y="446"/>
                </a:lnTo>
                <a:lnTo>
                  <a:pt x="106" y="448"/>
                </a:lnTo>
                <a:lnTo>
                  <a:pt x="99" y="448"/>
                </a:lnTo>
                <a:lnTo>
                  <a:pt x="95" y="448"/>
                </a:lnTo>
                <a:lnTo>
                  <a:pt x="92" y="448"/>
                </a:lnTo>
                <a:lnTo>
                  <a:pt x="85" y="448"/>
                </a:lnTo>
                <a:lnTo>
                  <a:pt x="74" y="448"/>
                </a:lnTo>
                <a:lnTo>
                  <a:pt x="70" y="446"/>
                </a:lnTo>
                <a:lnTo>
                  <a:pt x="69" y="446"/>
                </a:lnTo>
                <a:lnTo>
                  <a:pt x="63" y="448"/>
                </a:lnTo>
                <a:lnTo>
                  <a:pt x="58" y="448"/>
                </a:lnTo>
                <a:lnTo>
                  <a:pt x="56" y="448"/>
                </a:lnTo>
                <a:lnTo>
                  <a:pt x="53" y="448"/>
                </a:lnTo>
                <a:lnTo>
                  <a:pt x="51" y="448"/>
                </a:lnTo>
                <a:lnTo>
                  <a:pt x="39" y="448"/>
                </a:lnTo>
                <a:lnTo>
                  <a:pt x="34" y="448"/>
                </a:lnTo>
                <a:lnTo>
                  <a:pt x="31" y="448"/>
                </a:lnTo>
                <a:lnTo>
                  <a:pt x="30" y="448"/>
                </a:lnTo>
                <a:lnTo>
                  <a:pt x="26" y="448"/>
                </a:lnTo>
                <a:lnTo>
                  <a:pt x="23" y="448"/>
                </a:lnTo>
                <a:lnTo>
                  <a:pt x="22" y="448"/>
                </a:lnTo>
                <a:lnTo>
                  <a:pt x="14" y="448"/>
                </a:lnTo>
                <a:lnTo>
                  <a:pt x="12" y="448"/>
                </a:lnTo>
                <a:lnTo>
                  <a:pt x="7" y="448"/>
                </a:lnTo>
                <a:lnTo>
                  <a:pt x="1" y="448"/>
                </a:lnTo>
                <a:lnTo>
                  <a:pt x="1" y="435"/>
                </a:lnTo>
                <a:lnTo>
                  <a:pt x="1" y="433"/>
                </a:lnTo>
                <a:lnTo>
                  <a:pt x="1" y="426"/>
                </a:lnTo>
                <a:lnTo>
                  <a:pt x="1" y="420"/>
                </a:lnTo>
                <a:lnTo>
                  <a:pt x="1" y="409"/>
                </a:lnTo>
                <a:lnTo>
                  <a:pt x="1" y="407"/>
                </a:lnTo>
                <a:lnTo>
                  <a:pt x="1" y="402"/>
                </a:lnTo>
                <a:lnTo>
                  <a:pt x="1" y="399"/>
                </a:lnTo>
                <a:lnTo>
                  <a:pt x="1" y="392"/>
                </a:lnTo>
                <a:lnTo>
                  <a:pt x="1" y="389"/>
                </a:lnTo>
                <a:lnTo>
                  <a:pt x="1" y="385"/>
                </a:lnTo>
                <a:lnTo>
                  <a:pt x="1" y="373"/>
                </a:lnTo>
                <a:lnTo>
                  <a:pt x="1" y="366"/>
                </a:lnTo>
                <a:lnTo>
                  <a:pt x="2" y="360"/>
                </a:lnTo>
                <a:lnTo>
                  <a:pt x="1" y="356"/>
                </a:lnTo>
                <a:lnTo>
                  <a:pt x="1" y="352"/>
                </a:lnTo>
                <a:lnTo>
                  <a:pt x="2" y="350"/>
                </a:lnTo>
                <a:lnTo>
                  <a:pt x="2" y="348"/>
                </a:lnTo>
                <a:lnTo>
                  <a:pt x="2" y="336"/>
                </a:lnTo>
                <a:lnTo>
                  <a:pt x="2" y="331"/>
                </a:lnTo>
                <a:lnTo>
                  <a:pt x="2" y="324"/>
                </a:lnTo>
                <a:lnTo>
                  <a:pt x="2" y="323"/>
                </a:lnTo>
                <a:lnTo>
                  <a:pt x="2" y="312"/>
                </a:lnTo>
                <a:lnTo>
                  <a:pt x="2" y="309"/>
                </a:lnTo>
                <a:lnTo>
                  <a:pt x="2" y="298"/>
                </a:lnTo>
                <a:lnTo>
                  <a:pt x="2" y="296"/>
                </a:lnTo>
                <a:lnTo>
                  <a:pt x="2" y="293"/>
                </a:lnTo>
                <a:lnTo>
                  <a:pt x="2" y="290"/>
                </a:lnTo>
                <a:lnTo>
                  <a:pt x="2" y="287"/>
                </a:lnTo>
                <a:lnTo>
                  <a:pt x="2" y="281"/>
                </a:lnTo>
                <a:lnTo>
                  <a:pt x="2" y="271"/>
                </a:lnTo>
                <a:lnTo>
                  <a:pt x="2" y="265"/>
                </a:lnTo>
                <a:lnTo>
                  <a:pt x="2" y="261"/>
                </a:lnTo>
                <a:lnTo>
                  <a:pt x="2" y="250"/>
                </a:lnTo>
                <a:lnTo>
                  <a:pt x="2" y="246"/>
                </a:lnTo>
                <a:lnTo>
                  <a:pt x="2" y="244"/>
                </a:lnTo>
                <a:lnTo>
                  <a:pt x="2" y="225"/>
                </a:lnTo>
                <a:lnTo>
                  <a:pt x="2" y="213"/>
                </a:lnTo>
                <a:lnTo>
                  <a:pt x="2" y="211"/>
                </a:lnTo>
                <a:lnTo>
                  <a:pt x="1" y="193"/>
                </a:lnTo>
                <a:lnTo>
                  <a:pt x="1" y="188"/>
                </a:lnTo>
                <a:lnTo>
                  <a:pt x="1" y="178"/>
                </a:lnTo>
                <a:lnTo>
                  <a:pt x="1" y="176"/>
                </a:lnTo>
                <a:lnTo>
                  <a:pt x="1" y="174"/>
                </a:lnTo>
                <a:lnTo>
                  <a:pt x="1" y="171"/>
                </a:lnTo>
                <a:lnTo>
                  <a:pt x="1" y="165"/>
                </a:lnTo>
                <a:lnTo>
                  <a:pt x="1" y="161"/>
                </a:lnTo>
                <a:lnTo>
                  <a:pt x="1" y="157"/>
                </a:lnTo>
                <a:lnTo>
                  <a:pt x="1" y="152"/>
                </a:lnTo>
                <a:lnTo>
                  <a:pt x="1" y="150"/>
                </a:lnTo>
                <a:lnTo>
                  <a:pt x="0" y="142"/>
                </a:lnTo>
                <a:lnTo>
                  <a:pt x="0" y="138"/>
                </a:lnTo>
                <a:lnTo>
                  <a:pt x="0" y="116"/>
                </a:lnTo>
                <a:lnTo>
                  <a:pt x="0" y="110"/>
                </a:lnTo>
                <a:lnTo>
                  <a:pt x="0" y="107"/>
                </a:lnTo>
                <a:lnTo>
                  <a:pt x="0" y="98"/>
                </a:lnTo>
                <a:lnTo>
                  <a:pt x="0" y="89"/>
                </a:lnTo>
                <a:lnTo>
                  <a:pt x="0" y="82"/>
                </a:lnTo>
                <a:lnTo>
                  <a:pt x="0" y="79"/>
                </a:lnTo>
                <a:lnTo>
                  <a:pt x="0" y="73"/>
                </a:lnTo>
                <a:lnTo>
                  <a:pt x="0" y="64"/>
                </a:lnTo>
                <a:lnTo>
                  <a:pt x="0" y="63"/>
                </a:lnTo>
                <a:lnTo>
                  <a:pt x="0" y="58"/>
                </a:lnTo>
                <a:lnTo>
                  <a:pt x="0" y="53"/>
                </a:lnTo>
                <a:lnTo>
                  <a:pt x="0" y="52"/>
                </a:lnTo>
                <a:lnTo>
                  <a:pt x="0" y="44"/>
                </a:lnTo>
                <a:lnTo>
                  <a:pt x="0" y="37"/>
                </a:lnTo>
                <a:lnTo>
                  <a:pt x="0" y="23"/>
                </a:lnTo>
                <a:lnTo>
                  <a:pt x="1" y="6"/>
                </a:lnTo>
                <a:lnTo>
                  <a:pt x="1" y="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26" name="Freeform 230"/>
          <p:cNvSpPr>
            <a:spLocks/>
          </p:cNvSpPr>
          <p:nvPr/>
        </p:nvSpPr>
        <p:spPr bwMode="auto">
          <a:xfrm>
            <a:off x="8675689" y="4864100"/>
            <a:ext cx="28575" cy="26988"/>
          </a:xfrm>
          <a:custGeom>
            <a:avLst/>
            <a:gdLst>
              <a:gd name="T0" fmla="*/ 0 w 19"/>
              <a:gd name="T1" fmla="*/ 0 h 20"/>
              <a:gd name="T2" fmla="*/ 2147483646 w 19"/>
              <a:gd name="T3" fmla="*/ 0 h 20"/>
              <a:gd name="T4" fmla="*/ 2147483646 w 19"/>
              <a:gd name="T5" fmla="*/ 2147483646 h 20"/>
              <a:gd name="T6" fmla="*/ 0 w 19"/>
              <a:gd name="T7" fmla="*/ 0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0" y="0"/>
                </a:moveTo>
                <a:lnTo>
                  <a:pt x="18" y="0"/>
                </a:lnTo>
                <a:lnTo>
                  <a:pt x="14" y="19"/>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7" name="Freeform 231"/>
          <p:cNvSpPr>
            <a:spLocks/>
          </p:cNvSpPr>
          <p:nvPr/>
        </p:nvSpPr>
        <p:spPr bwMode="auto">
          <a:xfrm>
            <a:off x="8164514" y="4132263"/>
            <a:ext cx="414337" cy="419100"/>
          </a:xfrm>
          <a:custGeom>
            <a:avLst/>
            <a:gdLst>
              <a:gd name="T0" fmla="*/ 2147483646 w 289"/>
              <a:gd name="T1" fmla="*/ 0 h 299"/>
              <a:gd name="T2" fmla="*/ 2147483646 w 289"/>
              <a:gd name="T3" fmla="*/ 0 h 299"/>
              <a:gd name="T4" fmla="*/ 2147483646 w 289"/>
              <a:gd name="T5" fmla="*/ 0 h 299"/>
              <a:gd name="T6" fmla="*/ 2147483646 w 289"/>
              <a:gd name="T7" fmla="*/ 0 h 299"/>
              <a:gd name="T8" fmla="*/ 2147483646 w 289"/>
              <a:gd name="T9" fmla="*/ 0 h 299"/>
              <a:gd name="T10" fmla="*/ 2147483646 w 289"/>
              <a:gd name="T11" fmla="*/ 0 h 299"/>
              <a:gd name="T12" fmla="*/ 2147483646 w 289"/>
              <a:gd name="T13" fmla="*/ 0 h 299"/>
              <a:gd name="T14" fmla="*/ 2147483646 w 289"/>
              <a:gd name="T15" fmla="*/ 0 h 299"/>
              <a:gd name="T16" fmla="*/ 2147483646 w 289"/>
              <a:gd name="T17" fmla="*/ 0 h 299"/>
              <a:gd name="T18" fmla="*/ 2147483646 w 289"/>
              <a:gd name="T19" fmla="*/ 2147483646 h 299"/>
              <a:gd name="T20" fmla="*/ 2147483646 w 289"/>
              <a:gd name="T21" fmla="*/ 2147483646 h 299"/>
              <a:gd name="T22" fmla="*/ 2147483646 w 289"/>
              <a:gd name="T23" fmla="*/ 2147483646 h 299"/>
              <a:gd name="T24" fmla="*/ 2147483646 w 289"/>
              <a:gd name="T25" fmla="*/ 2147483646 h 299"/>
              <a:gd name="T26" fmla="*/ 2147483646 w 289"/>
              <a:gd name="T27" fmla="*/ 2147483646 h 299"/>
              <a:gd name="T28" fmla="*/ 2147483646 w 289"/>
              <a:gd name="T29" fmla="*/ 2147483646 h 299"/>
              <a:gd name="T30" fmla="*/ 2147483646 w 289"/>
              <a:gd name="T31" fmla="*/ 2147483646 h 299"/>
              <a:gd name="T32" fmla="*/ 2147483646 w 289"/>
              <a:gd name="T33" fmla="*/ 2147483646 h 299"/>
              <a:gd name="T34" fmla="*/ 2147483646 w 289"/>
              <a:gd name="T35" fmla="*/ 2147483646 h 299"/>
              <a:gd name="T36" fmla="*/ 2147483646 w 289"/>
              <a:gd name="T37" fmla="*/ 2147483646 h 299"/>
              <a:gd name="T38" fmla="*/ 2147483646 w 289"/>
              <a:gd name="T39" fmla="*/ 2147483646 h 299"/>
              <a:gd name="T40" fmla="*/ 2147483646 w 289"/>
              <a:gd name="T41" fmla="*/ 2147483646 h 299"/>
              <a:gd name="T42" fmla="*/ 2147483646 w 289"/>
              <a:gd name="T43" fmla="*/ 2147483646 h 299"/>
              <a:gd name="T44" fmla="*/ 2147483646 w 289"/>
              <a:gd name="T45" fmla="*/ 2147483646 h 299"/>
              <a:gd name="T46" fmla="*/ 2147483646 w 289"/>
              <a:gd name="T47" fmla="*/ 2147483646 h 299"/>
              <a:gd name="T48" fmla="*/ 2147483646 w 289"/>
              <a:gd name="T49" fmla="*/ 2147483646 h 299"/>
              <a:gd name="T50" fmla="*/ 2147483646 w 289"/>
              <a:gd name="T51" fmla="*/ 2147483646 h 299"/>
              <a:gd name="T52" fmla="*/ 2147483646 w 289"/>
              <a:gd name="T53" fmla="*/ 2147483646 h 299"/>
              <a:gd name="T54" fmla="*/ 2147483646 w 289"/>
              <a:gd name="T55" fmla="*/ 2147483646 h 299"/>
              <a:gd name="T56" fmla="*/ 2147483646 w 289"/>
              <a:gd name="T57" fmla="*/ 2147483646 h 299"/>
              <a:gd name="T58" fmla="*/ 2147483646 w 289"/>
              <a:gd name="T59" fmla="*/ 2147483646 h 299"/>
              <a:gd name="T60" fmla="*/ 2147483646 w 289"/>
              <a:gd name="T61" fmla="*/ 2147483646 h 299"/>
              <a:gd name="T62" fmla="*/ 2147483646 w 289"/>
              <a:gd name="T63" fmla="*/ 2147483646 h 299"/>
              <a:gd name="T64" fmla="*/ 2147483646 w 289"/>
              <a:gd name="T65" fmla="*/ 2147483646 h 299"/>
              <a:gd name="T66" fmla="*/ 2147483646 w 289"/>
              <a:gd name="T67" fmla="*/ 2147483646 h 299"/>
              <a:gd name="T68" fmla="*/ 0 w 289"/>
              <a:gd name="T69" fmla="*/ 2147483646 h 299"/>
              <a:gd name="T70" fmla="*/ 0 w 289"/>
              <a:gd name="T71" fmla="*/ 2147483646 h 299"/>
              <a:gd name="T72" fmla="*/ 2147483646 w 289"/>
              <a:gd name="T73" fmla="*/ 2147483646 h 299"/>
              <a:gd name="T74" fmla="*/ 2147483646 w 289"/>
              <a:gd name="T75" fmla="*/ 2147483646 h 299"/>
              <a:gd name="T76" fmla="*/ 2147483646 w 289"/>
              <a:gd name="T77" fmla="*/ 2147483646 h 299"/>
              <a:gd name="T78" fmla="*/ 2147483646 w 289"/>
              <a:gd name="T79" fmla="*/ 2147483646 h 299"/>
              <a:gd name="T80" fmla="*/ 2147483646 w 289"/>
              <a:gd name="T81" fmla="*/ 2147483646 h 299"/>
              <a:gd name="T82" fmla="*/ 2147483646 w 289"/>
              <a:gd name="T83" fmla="*/ 2147483646 h 299"/>
              <a:gd name="T84" fmla="*/ 2147483646 w 289"/>
              <a:gd name="T85" fmla="*/ 2147483646 h 299"/>
              <a:gd name="T86" fmla="*/ 2147483646 w 289"/>
              <a:gd name="T87" fmla="*/ 2147483646 h 299"/>
              <a:gd name="T88" fmla="*/ 2147483646 w 289"/>
              <a:gd name="T89" fmla="*/ 2147483646 h 299"/>
              <a:gd name="T90" fmla="*/ 2147483646 w 289"/>
              <a:gd name="T91" fmla="*/ 2147483646 h 299"/>
              <a:gd name="T92" fmla="*/ 2147483646 w 289"/>
              <a:gd name="T93" fmla="*/ 2147483646 h 299"/>
              <a:gd name="T94" fmla="*/ 2147483646 w 289"/>
              <a:gd name="T95" fmla="*/ 2147483646 h 299"/>
              <a:gd name="T96" fmla="*/ 2147483646 w 289"/>
              <a:gd name="T97" fmla="*/ 2147483646 h 299"/>
              <a:gd name="T98" fmla="*/ 2147483646 w 289"/>
              <a:gd name="T99" fmla="*/ 2147483646 h 299"/>
              <a:gd name="T100" fmla="*/ 2147483646 w 289"/>
              <a:gd name="T101" fmla="*/ 2147483646 h 299"/>
              <a:gd name="T102" fmla="*/ 2147483646 w 289"/>
              <a:gd name="T103" fmla="*/ 2147483646 h 299"/>
              <a:gd name="T104" fmla="*/ 2147483646 w 289"/>
              <a:gd name="T105" fmla="*/ 2147483646 h 299"/>
              <a:gd name="T106" fmla="*/ 2147483646 w 289"/>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9"/>
              <a:gd name="T163" fmla="*/ 0 h 299"/>
              <a:gd name="T164" fmla="*/ 289 w 289"/>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9" h="299">
                <a:moveTo>
                  <a:pt x="72" y="0"/>
                </a:moveTo>
                <a:lnTo>
                  <a:pt x="73" y="0"/>
                </a:lnTo>
                <a:lnTo>
                  <a:pt x="79" y="0"/>
                </a:lnTo>
                <a:lnTo>
                  <a:pt x="81" y="0"/>
                </a:lnTo>
                <a:lnTo>
                  <a:pt x="84" y="0"/>
                </a:lnTo>
                <a:lnTo>
                  <a:pt x="96" y="0"/>
                </a:lnTo>
                <a:lnTo>
                  <a:pt x="100" y="0"/>
                </a:lnTo>
                <a:lnTo>
                  <a:pt x="103" y="0"/>
                </a:lnTo>
                <a:lnTo>
                  <a:pt x="105" y="0"/>
                </a:lnTo>
                <a:lnTo>
                  <a:pt x="109" y="0"/>
                </a:lnTo>
                <a:lnTo>
                  <a:pt x="111" y="0"/>
                </a:lnTo>
                <a:lnTo>
                  <a:pt x="115" y="0"/>
                </a:lnTo>
                <a:lnTo>
                  <a:pt x="116" y="0"/>
                </a:lnTo>
                <a:lnTo>
                  <a:pt x="122" y="0"/>
                </a:lnTo>
                <a:lnTo>
                  <a:pt x="124" y="0"/>
                </a:lnTo>
                <a:lnTo>
                  <a:pt x="132" y="0"/>
                </a:lnTo>
                <a:lnTo>
                  <a:pt x="135" y="0"/>
                </a:lnTo>
                <a:lnTo>
                  <a:pt x="139" y="0"/>
                </a:lnTo>
                <a:lnTo>
                  <a:pt x="154" y="0"/>
                </a:lnTo>
                <a:lnTo>
                  <a:pt x="156" y="0"/>
                </a:lnTo>
                <a:lnTo>
                  <a:pt x="160" y="0"/>
                </a:lnTo>
                <a:lnTo>
                  <a:pt x="174" y="0"/>
                </a:lnTo>
                <a:lnTo>
                  <a:pt x="179" y="0"/>
                </a:lnTo>
                <a:lnTo>
                  <a:pt x="182" y="0"/>
                </a:lnTo>
                <a:lnTo>
                  <a:pt x="188" y="0"/>
                </a:lnTo>
                <a:lnTo>
                  <a:pt x="196" y="0"/>
                </a:lnTo>
                <a:lnTo>
                  <a:pt x="204" y="0"/>
                </a:lnTo>
                <a:lnTo>
                  <a:pt x="210" y="0"/>
                </a:lnTo>
                <a:lnTo>
                  <a:pt x="216" y="0"/>
                </a:lnTo>
                <a:lnTo>
                  <a:pt x="221" y="0"/>
                </a:lnTo>
                <a:lnTo>
                  <a:pt x="224" y="0"/>
                </a:lnTo>
                <a:lnTo>
                  <a:pt x="228" y="0"/>
                </a:lnTo>
                <a:lnTo>
                  <a:pt x="236" y="0"/>
                </a:lnTo>
                <a:lnTo>
                  <a:pt x="241" y="0"/>
                </a:lnTo>
                <a:lnTo>
                  <a:pt x="250" y="0"/>
                </a:lnTo>
                <a:lnTo>
                  <a:pt x="256" y="0"/>
                </a:lnTo>
                <a:lnTo>
                  <a:pt x="278" y="0"/>
                </a:lnTo>
                <a:lnTo>
                  <a:pt x="282" y="0"/>
                </a:lnTo>
                <a:lnTo>
                  <a:pt x="288" y="0"/>
                </a:lnTo>
                <a:lnTo>
                  <a:pt x="288" y="3"/>
                </a:lnTo>
                <a:lnTo>
                  <a:pt x="288" y="5"/>
                </a:lnTo>
                <a:lnTo>
                  <a:pt x="288" y="11"/>
                </a:lnTo>
                <a:lnTo>
                  <a:pt x="288" y="18"/>
                </a:lnTo>
                <a:lnTo>
                  <a:pt x="288" y="27"/>
                </a:lnTo>
                <a:lnTo>
                  <a:pt x="288" y="29"/>
                </a:lnTo>
                <a:lnTo>
                  <a:pt x="288" y="37"/>
                </a:lnTo>
                <a:lnTo>
                  <a:pt x="288" y="40"/>
                </a:lnTo>
                <a:lnTo>
                  <a:pt x="286" y="45"/>
                </a:lnTo>
                <a:lnTo>
                  <a:pt x="286" y="56"/>
                </a:lnTo>
                <a:lnTo>
                  <a:pt x="286" y="61"/>
                </a:lnTo>
                <a:lnTo>
                  <a:pt x="286" y="64"/>
                </a:lnTo>
                <a:lnTo>
                  <a:pt x="288" y="67"/>
                </a:lnTo>
                <a:lnTo>
                  <a:pt x="288" y="74"/>
                </a:lnTo>
                <a:lnTo>
                  <a:pt x="288" y="80"/>
                </a:lnTo>
                <a:lnTo>
                  <a:pt x="288" y="87"/>
                </a:lnTo>
                <a:lnTo>
                  <a:pt x="288" y="92"/>
                </a:lnTo>
                <a:lnTo>
                  <a:pt x="288" y="97"/>
                </a:lnTo>
                <a:lnTo>
                  <a:pt x="288" y="98"/>
                </a:lnTo>
                <a:lnTo>
                  <a:pt x="288" y="107"/>
                </a:lnTo>
                <a:lnTo>
                  <a:pt x="288" y="112"/>
                </a:lnTo>
                <a:lnTo>
                  <a:pt x="288" y="117"/>
                </a:lnTo>
                <a:lnTo>
                  <a:pt x="288" y="126"/>
                </a:lnTo>
                <a:lnTo>
                  <a:pt x="286" y="129"/>
                </a:lnTo>
                <a:lnTo>
                  <a:pt x="286" y="130"/>
                </a:lnTo>
                <a:lnTo>
                  <a:pt x="288" y="134"/>
                </a:lnTo>
                <a:lnTo>
                  <a:pt x="288" y="139"/>
                </a:lnTo>
                <a:lnTo>
                  <a:pt x="288" y="142"/>
                </a:lnTo>
                <a:lnTo>
                  <a:pt x="288" y="149"/>
                </a:lnTo>
                <a:lnTo>
                  <a:pt x="288" y="151"/>
                </a:lnTo>
                <a:lnTo>
                  <a:pt x="288" y="155"/>
                </a:lnTo>
                <a:lnTo>
                  <a:pt x="288" y="164"/>
                </a:lnTo>
                <a:lnTo>
                  <a:pt x="286" y="167"/>
                </a:lnTo>
                <a:lnTo>
                  <a:pt x="288" y="190"/>
                </a:lnTo>
                <a:lnTo>
                  <a:pt x="288" y="196"/>
                </a:lnTo>
                <a:lnTo>
                  <a:pt x="288" y="198"/>
                </a:lnTo>
                <a:lnTo>
                  <a:pt x="288" y="215"/>
                </a:lnTo>
                <a:lnTo>
                  <a:pt x="288" y="219"/>
                </a:lnTo>
                <a:lnTo>
                  <a:pt x="285" y="223"/>
                </a:lnTo>
                <a:lnTo>
                  <a:pt x="284" y="223"/>
                </a:lnTo>
                <a:lnTo>
                  <a:pt x="282" y="223"/>
                </a:lnTo>
                <a:lnTo>
                  <a:pt x="278" y="222"/>
                </a:lnTo>
                <a:lnTo>
                  <a:pt x="270" y="223"/>
                </a:lnTo>
                <a:lnTo>
                  <a:pt x="268" y="223"/>
                </a:lnTo>
                <a:lnTo>
                  <a:pt x="262" y="223"/>
                </a:lnTo>
                <a:lnTo>
                  <a:pt x="260" y="223"/>
                </a:lnTo>
                <a:lnTo>
                  <a:pt x="253" y="223"/>
                </a:lnTo>
                <a:lnTo>
                  <a:pt x="251" y="223"/>
                </a:lnTo>
                <a:lnTo>
                  <a:pt x="251" y="235"/>
                </a:lnTo>
                <a:lnTo>
                  <a:pt x="251" y="237"/>
                </a:lnTo>
                <a:lnTo>
                  <a:pt x="251" y="251"/>
                </a:lnTo>
                <a:lnTo>
                  <a:pt x="251" y="261"/>
                </a:lnTo>
                <a:lnTo>
                  <a:pt x="251" y="267"/>
                </a:lnTo>
                <a:lnTo>
                  <a:pt x="251" y="274"/>
                </a:lnTo>
                <a:lnTo>
                  <a:pt x="251" y="279"/>
                </a:lnTo>
                <a:lnTo>
                  <a:pt x="251" y="281"/>
                </a:lnTo>
                <a:lnTo>
                  <a:pt x="251" y="294"/>
                </a:lnTo>
                <a:lnTo>
                  <a:pt x="250" y="298"/>
                </a:lnTo>
                <a:lnTo>
                  <a:pt x="247" y="298"/>
                </a:lnTo>
                <a:lnTo>
                  <a:pt x="241" y="298"/>
                </a:lnTo>
                <a:lnTo>
                  <a:pt x="232" y="298"/>
                </a:lnTo>
                <a:lnTo>
                  <a:pt x="222" y="298"/>
                </a:lnTo>
                <a:lnTo>
                  <a:pt x="218" y="298"/>
                </a:lnTo>
                <a:lnTo>
                  <a:pt x="212" y="298"/>
                </a:lnTo>
                <a:lnTo>
                  <a:pt x="198" y="298"/>
                </a:lnTo>
                <a:lnTo>
                  <a:pt x="190" y="298"/>
                </a:lnTo>
                <a:lnTo>
                  <a:pt x="183" y="298"/>
                </a:lnTo>
                <a:lnTo>
                  <a:pt x="178" y="298"/>
                </a:lnTo>
                <a:lnTo>
                  <a:pt x="173" y="298"/>
                </a:lnTo>
                <a:lnTo>
                  <a:pt x="169" y="298"/>
                </a:lnTo>
                <a:lnTo>
                  <a:pt x="143" y="298"/>
                </a:lnTo>
                <a:lnTo>
                  <a:pt x="141" y="298"/>
                </a:lnTo>
                <a:lnTo>
                  <a:pt x="132" y="298"/>
                </a:lnTo>
                <a:lnTo>
                  <a:pt x="129" y="298"/>
                </a:lnTo>
                <a:lnTo>
                  <a:pt x="121" y="298"/>
                </a:lnTo>
                <a:lnTo>
                  <a:pt x="114" y="298"/>
                </a:lnTo>
                <a:lnTo>
                  <a:pt x="109" y="298"/>
                </a:lnTo>
                <a:lnTo>
                  <a:pt x="107" y="298"/>
                </a:lnTo>
                <a:lnTo>
                  <a:pt x="102" y="298"/>
                </a:lnTo>
                <a:lnTo>
                  <a:pt x="97" y="298"/>
                </a:lnTo>
                <a:lnTo>
                  <a:pt x="92" y="298"/>
                </a:lnTo>
                <a:lnTo>
                  <a:pt x="87" y="298"/>
                </a:lnTo>
                <a:lnTo>
                  <a:pt x="79" y="298"/>
                </a:lnTo>
                <a:lnTo>
                  <a:pt x="72" y="298"/>
                </a:lnTo>
                <a:lnTo>
                  <a:pt x="61" y="298"/>
                </a:lnTo>
                <a:lnTo>
                  <a:pt x="58" y="298"/>
                </a:lnTo>
                <a:lnTo>
                  <a:pt x="51" y="298"/>
                </a:lnTo>
                <a:lnTo>
                  <a:pt x="49" y="298"/>
                </a:lnTo>
                <a:lnTo>
                  <a:pt x="40" y="296"/>
                </a:lnTo>
                <a:lnTo>
                  <a:pt x="36" y="296"/>
                </a:lnTo>
                <a:lnTo>
                  <a:pt x="28" y="296"/>
                </a:lnTo>
                <a:lnTo>
                  <a:pt x="25" y="296"/>
                </a:lnTo>
                <a:lnTo>
                  <a:pt x="23" y="296"/>
                </a:lnTo>
                <a:lnTo>
                  <a:pt x="18" y="296"/>
                </a:lnTo>
                <a:lnTo>
                  <a:pt x="16" y="296"/>
                </a:lnTo>
                <a:lnTo>
                  <a:pt x="14" y="296"/>
                </a:lnTo>
                <a:lnTo>
                  <a:pt x="12" y="296"/>
                </a:lnTo>
                <a:lnTo>
                  <a:pt x="9" y="296"/>
                </a:lnTo>
                <a:lnTo>
                  <a:pt x="6" y="296"/>
                </a:lnTo>
                <a:lnTo>
                  <a:pt x="3" y="296"/>
                </a:lnTo>
                <a:lnTo>
                  <a:pt x="0" y="296"/>
                </a:lnTo>
                <a:lnTo>
                  <a:pt x="0" y="293"/>
                </a:lnTo>
                <a:lnTo>
                  <a:pt x="0" y="269"/>
                </a:lnTo>
                <a:lnTo>
                  <a:pt x="0" y="249"/>
                </a:lnTo>
                <a:lnTo>
                  <a:pt x="0" y="228"/>
                </a:lnTo>
                <a:lnTo>
                  <a:pt x="1" y="223"/>
                </a:lnTo>
                <a:lnTo>
                  <a:pt x="1" y="215"/>
                </a:lnTo>
                <a:lnTo>
                  <a:pt x="1" y="211"/>
                </a:lnTo>
                <a:lnTo>
                  <a:pt x="1" y="205"/>
                </a:lnTo>
                <a:lnTo>
                  <a:pt x="1" y="196"/>
                </a:lnTo>
                <a:lnTo>
                  <a:pt x="1" y="192"/>
                </a:lnTo>
                <a:lnTo>
                  <a:pt x="1" y="189"/>
                </a:lnTo>
                <a:lnTo>
                  <a:pt x="1" y="186"/>
                </a:lnTo>
                <a:lnTo>
                  <a:pt x="1" y="185"/>
                </a:lnTo>
                <a:lnTo>
                  <a:pt x="1" y="182"/>
                </a:lnTo>
                <a:lnTo>
                  <a:pt x="1" y="181"/>
                </a:lnTo>
                <a:lnTo>
                  <a:pt x="1" y="173"/>
                </a:lnTo>
                <a:lnTo>
                  <a:pt x="1" y="171"/>
                </a:lnTo>
                <a:lnTo>
                  <a:pt x="1" y="167"/>
                </a:lnTo>
                <a:lnTo>
                  <a:pt x="1" y="166"/>
                </a:lnTo>
                <a:lnTo>
                  <a:pt x="1" y="164"/>
                </a:lnTo>
                <a:lnTo>
                  <a:pt x="1" y="160"/>
                </a:lnTo>
                <a:lnTo>
                  <a:pt x="1" y="156"/>
                </a:lnTo>
                <a:lnTo>
                  <a:pt x="1" y="152"/>
                </a:lnTo>
                <a:lnTo>
                  <a:pt x="1" y="149"/>
                </a:lnTo>
                <a:lnTo>
                  <a:pt x="1" y="143"/>
                </a:lnTo>
                <a:lnTo>
                  <a:pt x="1" y="137"/>
                </a:lnTo>
                <a:lnTo>
                  <a:pt x="1" y="134"/>
                </a:lnTo>
                <a:lnTo>
                  <a:pt x="1" y="129"/>
                </a:lnTo>
                <a:lnTo>
                  <a:pt x="1" y="124"/>
                </a:lnTo>
                <a:lnTo>
                  <a:pt x="1" y="118"/>
                </a:lnTo>
                <a:lnTo>
                  <a:pt x="1" y="114"/>
                </a:lnTo>
                <a:lnTo>
                  <a:pt x="1" y="112"/>
                </a:lnTo>
                <a:lnTo>
                  <a:pt x="1" y="111"/>
                </a:lnTo>
                <a:lnTo>
                  <a:pt x="1" y="107"/>
                </a:lnTo>
                <a:lnTo>
                  <a:pt x="1" y="98"/>
                </a:lnTo>
                <a:lnTo>
                  <a:pt x="1" y="92"/>
                </a:lnTo>
                <a:lnTo>
                  <a:pt x="1" y="87"/>
                </a:lnTo>
                <a:lnTo>
                  <a:pt x="1" y="79"/>
                </a:lnTo>
                <a:lnTo>
                  <a:pt x="1" y="74"/>
                </a:lnTo>
                <a:lnTo>
                  <a:pt x="6" y="74"/>
                </a:lnTo>
                <a:lnTo>
                  <a:pt x="9" y="74"/>
                </a:lnTo>
                <a:lnTo>
                  <a:pt x="13" y="74"/>
                </a:lnTo>
                <a:lnTo>
                  <a:pt x="23" y="74"/>
                </a:lnTo>
                <a:lnTo>
                  <a:pt x="25" y="74"/>
                </a:lnTo>
                <a:lnTo>
                  <a:pt x="27" y="74"/>
                </a:lnTo>
                <a:lnTo>
                  <a:pt x="30" y="74"/>
                </a:lnTo>
                <a:lnTo>
                  <a:pt x="35" y="74"/>
                </a:lnTo>
                <a:lnTo>
                  <a:pt x="39" y="74"/>
                </a:lnTo>
                <a:lnTo>
                  <a:pt x="40" y="74"/>
                </a:lnTo>
                <a:lnTo>
                  <a:pt x="49" y="74"/>
                </a:lnTo>
                <a:lnTo>
                  <a:pt x="51" y="74"/>
                </a:lnTo>
                <a:lnTo>
                  <a:pt x="59" y="74"/>
                </a:lnTo>
                <a:lnTo>
                  <a:pt x="61" y="74"/>
                </a:lnTo>
                <a:lnTo>
                  <a:pt x="68" y="74"/>
                </a:lnTo>
                <a:lnTo>
                  <a:pt x="69" y="74"/>
                </a:lnTo>
                <a:lnTo>
                  <a:pt x="72" y="74"/>
                </a:lnTo>
                <a:lnTo>
                  <a:pt x="72" y="69"/>
                </a:lnTo>
                <a:lnTo>
                  <a:pt x="72" y="63"/>
                </a:lnTo>
                <a:lnTo>
                  <a:pt x="72" y="61"/>
                </a:lnTo>
                <a:lnTo>
                  <a:pt x="73" y="58"/>
                </a:lnTo>
                <a:lnTo>
                  <a:pt x="72" y="56"/>
                </a:lnTo>
                <a:lnTo>
                  <a:pt x="72" y="52"/>
                </a:lnTo>
                <a:lnTo>
                  <a:pt x="72" y="49"/>
                </a:lnTo>
                <a:lnTo>
                  <a:pt x="72" y="46"/>
                </a:lnTo>
                <a:lnTo>
                  <a:pt x="72" y="44"/>
                </a:lnTo>
                <a:lnTo>
                  <a:pt x="72" y="41"/>
                </a:lnTo>
                <a:lnTo>
                  <a:pt x="72" y="40"/>
                </a:lnTo>
                <a:lnTo>
                  <a:pt x="72" y="31"/>
                </a:lnTo>
                <a:lnTo>
                  <a:pt x="72" y="28"/>
                </a:lnTo>
                <a:lnTo>
                  <a:pt x="72" y="16"/>
                </a:lnTo>
                <a:lnTo>
                  <a:pt x="72" y="14"/>
                </a:lnTo>
                <a:lnTo>
                  <a:pt x="72" y="10"/>
                </a:lnTo>
                <a:lnTo>
                  <a:pt x="72" y="6"/>
                </a:lnTo>
                <a:lnTo>
                  <a:pt x="72" y="3"/>
                </a:lnTo>
                <a:lnTo>
                  <a:pt x="72" y="2"/>
                </a:lnTo>
                <a:lnTo>
                  <a:pt x="7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8" name="Freeform 232"/>
          <p:cNvSpPr>
            <a:spLocks/>
          </p:cNvSpPr>
          <p:nvPr/>
        </p:nvSpPr>
        <p:spPr bwMode="auto">
          <a:xfrm>
            <a:off x="7754939" y="3895726"/>
            <a:ext cx="517525" cy="550863"/>
          </a:xfrm>
          <a:custGeom>
            <a:avLst/>
            <a:gdLst>
              <a:gd name="T0" fmla="*/ 2147483646 w 358"/>
              <a:gd name="T1" fmla="*/ 2147483646 h 393"/>
              <a:gd name="T2" fmla="*/ 2147483646 w 358"/>
              <a:gd name="T3" fmla="*/ 2147483646 h 393"/>
              <a:gd name="T4" fmla="*/ 2147483646 w 358"/>
              <a:gd name="T5" fmla="*/ 2147483646 h 393"/>
              <a:gd name="T6" fmla="*/ 2147483646 w 358"/>
              <a:gd name="T7" fmla="*/ 2147483646 h 393"/>
              <a:gd name="T8" fmla="*/ 2147483646 w 358"/>
              <a:gd name="T9" fmla="*/ 2147483646 h 393"/>
              <a:gd name="T10" fmla="*/ 2147483646 w 358"/>
              <a:gd name="T11" fmla="*/ 2147483646 h 393"/>
              <a:gd name="T12" fmla="*/ 2147483646 w 358"/>
              <a:gd name="T13" fmla="*/ 2147483646 h 393"/>
              <a:gd name="T14" fmla="*/ 2147483646 w 358"/>
              <a:gd name="T15" fmla="*/ 2147483646 h 393"/>
              <a:gd name="T16" fmla="*/ 2147483646 w 358"/>
              <a:gd name="T17" fmla="*/ 2147483646 h 393"/>
              <a:gd name="T18" fmla="*/ 2147483646 w 358"/>
              <a:gd name="T19" fmla="*/ 2147483646 h 393"/>
              <a:gd name="T20" fmla="*/ 2147483646 w 358"/>
              <a:gd name="T21" fmla="*/ 2147483646 h 393"/>
              <a:gd name="T22" fmla="*/ 2147483646 w 358"/>
              <a:gd name="T23" fmla="*/ 2147483646 h 393"/>
              <a:gd name="T24" fmla="*/ 2147483646 w 358"/>
              <a:gd name="T25" fmla="*/ 2147483646 h 393"/>
              <a:gd name="T26" fmla="*/ 2147483646 w 358"/>
              <a:gd name="T27" fmla="*/ 2147483646 h 393"/>
              <a:gd name="T28" fmla="*/ 2147483646 w 358"/>
              <a:gd name="T29" fmla="*/ 2147483646 h 393"/>
              <a:gd name="T30" fmla="*/ 2147483646 w 358"/>
              <a:gd name="T31" fmla="*/ 2147483646 h 393"/>
              <a:gd name="T32" fmla="*/ 2147483646 w 358"/>
              <a:gd name="T33" fmla="*/ 2147483646 h 393"/>
              <a:gd name="T34" fmla="*/ 2147483646 w 358"/>
              <a:gd name="T35" fmla="*/ 2147483646 h 393"/>
              <a:gd name="T36" fmla="*/ 2147483646 w 358"/>
              <a:gd name="T37" fmla="*/ 2147483646 h 393"/>
              <a:gd name="T38" fmla="*/ 2147483646 w 358"/>
              <a:gd name="T39" fmla="*/ 2147483646 h 393"/>
              <a:gd name="T40" fmla="*/ 2147483646 w 358"/>
              <a:gd name="T41" fmla="*/ 2147483646 h 393"/>
              <a:gd name="T42" fmla="*/ 2147483646 w 358"/>
              <a:gd name="T43" fmla="*/ 2147483646 h 393"/>
              <a:gd name="T44" fmla="*/ 2147483646 w 358"/>
              <a:gd name="T45" fmla="*/ 2147483646 h 393"/>
              <a:gd name="T46" fmla="*/ 2147483646 w 358"/>
              <a:gd name="T47" fmla="*/ 2147483646 h 393"/>
              <a:gd name="T48" fmla="*/ 2147483646 w 358"/>
              <a:gd name="T49" fmla="*/ 2147483646 h 393"/>
              <a:gd name="T50" fmla="*/ 2147483646 w 358"/>
              <a:gd name="T51" fmla="*/ 2147483646 h 393"/>
              <a:gd name="T52" fmla="*/ 2147483646 w 358"/>
              <a:gd name="T53" fmla="*/ 2147483646 h 393"/>
              <a:gd name="T54" fmla="*/ 2147483646 w 358"/>
              <a:gd name="T55" fmla="*/ 2147483646 h 393"/>
              <a:gd name="T56" fmla="*/ 2147483646 w 358"/>
              <a:gd name="T57" fmla="*/ 2147483646 h 393"/>
              <a:gd name="T58" fmla="*/ 2147483646 w 358"/>
              <a:gd name="T59" fmla="*/ 2147483646 h 393"/>
              <a:gd name="T60" fmla="*/ 2147483646 w 358"/>
              <a:gd name="T61" fmla="*/ 2147483646 h 393"/>
              <a:gd name="T62" fmla="*/ 2147483646 w 358"/>
              <a:gd name="T63" fmla="*/ 2147483646 h 393"/>
              <a:gd name="T64" fmla="*/ 2147483646 w 358"/>
              <a:gd name="T65" fmla="*/ 2147483646 h 393"/>
              <a:gd name="T66" fmla="*/ 2147483646 w 358"/>
              <a:gd name="T67" fmla="*/ 2147483646 h 393"/>
              <a:gd name="T68" fmla="*/ 2147483646 w 358"/>
              <a:gd name="T69" fmla="*/ 2147483646 h 393"/>
              <a:gd name="T70" fmla="*/ 2147483646 w 358"/>
              <a:gd name="T71" fmla="*/ 2147483646 h 393"/>
              <a:gd name="T72" fmla="*/ 2147483646 w 358"/>
              <a:gd name="T73" fmla="*/ 2147483646 h 393"/>
              <a:gd name="T74" fmla="*/ 2147483646 w 358"/>
              <a:gd name="T75" fmla="*/ 2147483646 h 393"/>
              <a:gd name="T76" fmla="*/ 2147483646 w 358"/>
              <a:gd name="T77" fmla="*/ 2147483646 h 393"/>
              <a:gd name="T78" fmla="*/ 2147483646 w 358"/>
              <a:gd name="T79" fmla="*/ 2147483646 h 393"/>
              <a:gd name="T80" fmla="*/ 2147483646 w 358"/>
              <a:gd name="T81" fmla="*/ 2147483646 h 393"/>
              <a:gd name="T82" fmla="*/ 2147483646 w 358"/>
              <a:gd name="T83" fmla="*/ 2147483646 h 393"/>
              <a:gd name="T84" fmla="*/ 2147483646 w 358"/>
              <a:gd name="T85" fmla="*/ 2147483646 h 393"/>
              <a:gd name="T86" fmla="*/ 2147483646 w 358"/>
              <a:gd name="T87" fmla="*/ 2147483646 h 393"/>
              <a:gd name="T88" fmla="*/ 2147483646 w 358"/>
              <a:gd name="T89" fmla="*/ 2147483646 h 393"/>
              <a:gd name="T90" fmla="*/ 2147483646 w 358"/>
              <a:gd name="T91" fmla="*/ 2147483646 h 393"/>
              <a:gd name="T92" fmla="*/ 2147483646 w 358"/>
              <a:gd name="T93" fmla="*/ 2147483646 h 393"/>
              <a:gd name="T94" fmla="*/ 2147483646 w 358"/>
              <a:gd name="T95" fmla="*/ 2147483646 h 393"/>
              <a:gd name="T96" fmla="*/ 2147483646 w 358"/>
              <a:gd name="T97" fmla="*/ 2147483646 h 393"/>
              <a:gd name="T98" fmla="*/ 2147483646 w 358"/>
              <a:gd name="T99" fmla="*/ 2147483646 h 393"/>
              <a:gd name="T100" fmla="*/ 2147483646 w 358"/>
              <a:gd name="T101" fmla="*/ 2147483646 h 393"/>
              <a:gd name="T102" fmla="*/ 2147483646 w 358"/>
              <a:gd name="T103" fmla="*/ 2147483646 h 393"/>
              <a:gd name="T104" fmla="*/ 0 w 358"/>
              <a:gd name="T105" fmla="*/ 2147483646 h 393"/>
              <a:gd name="T106" fmla="*/ 0 w 358"/>
              <a:gd name="T107" fmla="*/ 2147483646 h 393"/>
              <a:gd name="T108" fmla="*/ 0 w 358"/>
              <a:gd name="T109" fmla="*/ 2147483646 h 393"/>
              <a:gd name="T110" fmla="*/ 0 w 358"/>
              <a:gd name="T111" fmla="*/ 2147483646 h 393"/>
              <a:gd name="T112" fmla="*/ 0 w 358"/>
              <a:gd name="T113" fmla="*/ 2147483646 h 393"/>
              <a:gd name="T114" fmla="*/ 0 w 358"/>
              <a:gd name="T115" fmla="*/ 2147483646 h 393"/>
              <a:gd name="T116" fmla="*/ 0 w 358"/>
              <a:gd name="T117" fmla="*/ 2147483646 h 393"/>
              <a:gd name="T118" fmla="*/ 2147483646 w 358"/>
              <a:gd name="T119" fmla="*/ 2147483646 h 393"/>
              <a:gd name="T120" fmla="*/ 2147483646 w 358"/>
              <a:gd name="T121" fmla="*/ 2147483646 h 393"/>
              <a:gd name="T122" fmla="*/ 2147483646 w 358"/>
              <a:gd name="T123" fmla="*/ 2147483646 h 393"/>
              <a:gd name="T124" fmla="*/ 2147483646 w 358"/>
              <a:gd name="T125" fmla="*/ 0 h 3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393"/>
              <a:gd name="T191" fmla="*/ 358 w 358"/>
              <a:gd name="T192" fmla="*/ 393 h 3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393">
                <a:moveTo>
                  <a:pt x="2" y="0"/>
                </a:moveTo>
                <a:lnTo>
                  <a:pt x="12" y="3"/>
                </a:lnTo>
                <a:lnTo>
                  <a:pt x="13" y="4"/>
                </a:lnTo>
                <a:lnTo>
                  <a:pt x="19" y="15"/>
                </a:lnTo>
                <a:lnTo>
                  <a:pt x="21" y="18"/>
                </a:lnTo>
                <a:lnTo>
                  <a:pt x="28" y="29"/>
                </a:lnTo>
                <a:lnTo>
                  <a:pt x="37" y="32"/>
                </a:lnTo>
                <a:lnTo>
                  <a:pt x="41" y="31"/>
                </a:lnTo>
                <a:lnTo>
                  <a:pt x="49" y="29"/>
                </a:lnTo>
                <a:lnTo>
                  <a:pt x="63" y="24"/>
                </a:lnTo>
                <a:lnTo>
                  <a:pt x="81" y="18"/>
                </a:lnTo>
                <a:lnTo>
                  <a:pt x="90" y="28"/>
                </a:lnTo>
                <a:lnTo>
                  <a:pt x="91" y="35"/>
                </a:lnTo>
                <a:lnTo>
                  <a:pt x="91" y="50"/>
                </a:lnTo>
                <a:lnTo>
                  <a:pt x="92" y="50"/>
                </a:lnTo>
                <a:lnTo>
                  <a:pt x="106" y="54"/>
                </a:lnTo>
                <a:lnTo>
                  <a:pt x="108" y="55"/>
                </a:lnTo>
                <a:lnTo>
                  <a:pt x="109" y="55"/>
                </a:lnTo>
                <a:lnTo>
                  <a:pt x="112" y="54"/>
                </a:lnTo>
                <a:lnTo>
                  <a:pt x="115" y="54"/>
                </a:lnTo>
                <a:lnTo>
                  <a:pt x="116" y="55"/>
                </a:lnTo>
                <a:lnTo>
                  <a:pt x="119" y="55"/>
                </a:lnTo>
                <a:lnTo>
                  <a:pt x="124" y="66"/>
                </a:lnTo>
                <a:lnTo>
                  <a:pt x="125" y="70"/>
                </a:lnTo>
                <a:lnTo>
                  <a:pt x="126" y="73"/>
                </a:lnTo>
                <a:lnTo>
                  <a:pt x="126" y="77"/>
                </a:lnTo>
                <a:lnTo>
                  <a:pt x="128" y="78"/>
                </a:lnTo>
                <a:lnTo>
                  <a:pt x="131" y="86"/>
                </a:lnTo>
                <a:lnTo>
                  <a:pt x="132" y="88"/>
                </a:lnTo>
                <a:lnTo>
                  <a:pt x="144" y="91"/>
                </a:lnTo>
                <a:lnTo>
                  <a:pt x="150" y="89"/>
                </a:lnTo>
                <a:lnTo>
                  <a:pt x="152" y="88"/>
                </a:lnTo>
                <a:lnTo>
                  <a:pt x="157" y="86"/>
                </a:lnTo>
                <a:lnTo>
                  <a:pt x="159" y="82"/>
                </a:lnTo>
                <a:lnTo>
                  <a:pt x="161" y="81"/>
                </a:lnTo>
                <a:lnTo>
                  <a:pt x="162" y="79"/>
                </a:lnTo>
                <a:lnTo>
                  <a:pt x="164" y="73"/>
                </a:lnTo>
                <a:lnTo>
                  <a:pt x="165" y="72"/>
                </a:lnTo>
                <a:lnTo>
                  <a:pt x="166" y="70"/>
                </a:lnTo>
                <a:lnTo>
                  <a:pt x="165" y="66"/>
                </a:lnTo>
                <a:lnTo>
                  <a:pt x="165" y="62"/>
                </a:lnTo>
                <a:lnTo>
                  <a:pt x="165" y="61"/>
                </a:lnTo>
                <a:lnTo>
                  <a:pt x="164" y="58"/>
                </a:lnTo>
                <a:lnTo>
                  <a:pt x="163" y="57"/>
                </a:lnTo>
                <a:lnTo>
                  <a:pt x="157" y="48"/>
                </a:lnTo>
                <a:lnTo>
                  <a:pt x="154" y="47"/>
                </a:lnTo>
                <a:lnTo>
                  <a:pt x="152" y="46"/>
                </a:lnTo>
                <a:lnTo>
                  <a:pt x="151" y="46"/>
                </a:lnTo>
                <a:lnTo>
                  <a:pt x="149" y="45"/>
                </a:lnTo>
                <a:lnTo>
                  <a:pt x="149" y="43"/>
                </a:lnTo>
                <a:lnTo>
                  <a:pt x="150" y="39"/>
                </a:lnTo>
                <a:lnTo>
                  <a:pt x="152" y="35"/>
                </a:lnTo>
                <a:lnTo>
                  <a:pt x="153" y="32"/>
                </a:lnTo>
                <a:lnTo>
                  <a:pt x="160" y="28"/>
                </a:lnTo>
                <a:lnTo>
                  <a:pt x="168" y="27"/>
                </a:lnTo>
                <a:lnTo>
                  <a:pt x="171" y="28"/>
                </a:lnTo>
                <a:lnTo>
                  <a:pt x="173" y="28"/>
                </a:lnTo>
                <a:lnTo>
                  <a:pt x="180" y="30"/>
                </a:lnTo>
                <a:lnTo>
                  <a:pt x="182" y="32"/>
                </a:lnTo>
                <a:lnTo>
                  <a:pt x="183" y="33"/>
                </a:lnTo>
                <a:lnTo>
                  <a:pt x="185" y="36"/>
                </a:lnTo>
                <a:lnTo>
                  <a:pt x="186" y="39"/>
                </a:lnTo>
                <a:lnTo>
                  <a:pt x="187" y="41"/>
                </a:lnTo>
                <a:lnTo>
                  <a:pt x="188" y="46"/>
                </a:lnTo>
                <a:lnTo>
                  <a:pt x="192" y="52"/>
                </a:lnTo>
                <a:lnTo>
                  <a:pt x="195" y="55"/>
                </a:lnTo>
                <a:lnTo>
                  <a:pt x="197" y="56"/>
                </a:lnTo>
                <a:lnTo>
                  <a:pt x="201" y="56"/>
                </a:lnTo>
                <a:lnTo>
                  <a:pt x="203" y="56"/>
                </a:lnTo>
                <a:lnTo>
                  <a:pt x="204" y="56"/>
                </a:lnTo>
                <a:lnTo>
                  <a:pt x="213" y="55"/>
                </a:lnTo>
                <a:lnTo>
                  <a:pt x="224" y="52"/>
                </a:lnTo>
                <a:lnTo>
                  <a:pt x="226" y="50"/>
                </a:lnTo>
                <a:lnTo>
                  <a:pt x="235" y="45"/>
                </a:lnTo>
                <a:lnTo>
                  <a:pt x="236" y="44"/>
                </a:lnTo>
                <a:lnTo>
                  <a:pt x="238" y="43"/>
                </a:lnTo>
                <a:lnTo>
                  <a:pt x="239" y="41"/>
                </a:lnTo>
                <a:lnTo>
                  <a:pt x="244" y="41"/>
                </a:lnTo>
                <a:lnTo>
                  <a:pt x="246" y="41"/>
                </a:lnTo>
                <a:lnTo>
                  <a:pt x="249" y="40"/>
                </a:lnTo>
                <a:lnTo>
                  <a:pt x="251" y="41"/>
                </a:lnTo>
                <a:lnTo>
                  <a:pt x="254" y="44"/>
                </a:lnTo>
                <a:lnTo>
                  <a:pt x="254" y="46"/>
                </a:lnTo>
                <a:lnTo>
                  <a:pt x="254" y="50"/>
                </a:lnTo>
                <a:lnTo>
                  <a:pt x="254" y="55"/>
                </a:lnTo>
                <a:lnTo>
                  <a:pt x="255" y="58"/>
                </a:lnTo>
                <a:lnTo>
                  <a:pt x="262" y="71"/>
                </a:lnTo>
                <a:lnTo>
                  <a:pt x="263" y="72"/>
                </a:lnTo>
                <a:lnTo>
                  <a:pt x="265" y="74"/>
                </a:lnTo>
                <a:lnTo>
                  <a:pt x="268" y="77"/>
                </a:lnTo>
                <a:lnTo>
                  <a:pt x="273" y="80"/>
                </a:lnTo>
                <a:lnTo>
                  <a:pt x="281" y="79"/>
                </a:lnTo>
                <a:lnTo>
                  <a:pt x="284" y="75"/>
                </a:lnTo>
                <a:lnTo>
                  <a:pt x="287" y="70"/>
                </a:lnTo>
                <a:lnTo>
                  <a:pt x="288" y="66"/>
                </a:lnTo>
                <a:lnTo>
                  <a:pt x="293" y="60"/>
                </a:lnTo>
                <a:lnTo>
                  <a:pt x="293" y="57"/>
                </a:lnTo>
                <a:lnTo>
                  <a:pt x="296" y="48"/>
                </a:lnTo>
                <a:lnTo>
                  <a:pt x="297" y="46"/>
                </a:lnTo>
                <a:lnTo>
                  <a:pt x="298" y="45"/>
                </a:lnTo>
                <a:lnTo>
                  <a:pt x="302" y="45"/>
                </a:lnTo>
                <a:lnTo>
                  <a:pt x="303" y="44"/>
                </a:lnTo>
                <a:lnTo>
                  <a:pt x="307" y="41"/>
                </a:lnTo>
                <a:lnTo>
                  <a:pt x="311" y="40"/>
                </a:lnTo>
                <a:lnTo>
                  <a:pt x="314" y="41"/>
                </a:lnTo>
                <a:lnTo>
                  <a:pt x="316" y="41"/>
                </a:lnTo>
                <a:lnTo>
                  <a:pt x="317" y="41"/>
                </a:lnTo>
                <a:lnTo>
                  <a:pt x="319" y="43"/>
                </a:lnTo>
                <a:lnTo>
                  <a:pt x="321" y="43"/>
                </a:lnTo>
                <a:lnTo>
                  <a:pt x="324" y="44"/>
                </a:lnTo>
                <a:lnTo>
                  <a:pt x="326" y="45"/>
                </a:lnTo>
                <a:lnTo>
                  <a:pt x="330" y="46"/>
                </a:lnTo>
                <a:lnTo>
                  <a:pt x="333" y="48"/>
                </a:lnTo>
                <a:lnTo>
                  <a:pt x="336" y="49"/>
                </a:lnTo>
                <a:lnTo>
                  <a:pt x="337" y="50"/>
                </a:lnTo>
                <a:lnTo>
                  <a:pt x="338" y="52"/>
                </a:lnTo>
                <a:lnTo>
                  <a:pt x="347" y="48"/>
                </a:lnTo>
                <a:lnTo>
                  <a:pt x="349" y="45"/>
                </a:lnTo>
                <a:lnTo>
                  <a:pt x="355" y="31"/>
                </a:lnTo>
                <a:lnTo>
                  <a:pt x="355" y="33"/>
                </a:lnTo>
                <a:lnTo>
                  <a:pt x="355" y="47"/>
                </a:lnTo>
                <a:lnTo>
                  <a:pt x="355" y="49"/>
                </a:lnTo>
                <a:lnTo>
                  <a:pt x="355" y="55"/>
                </a:lnTo>
                <a:lnTo>
                  <a:pt x="355" y="57"/>
                </a:lnTo>
                <a:lnTo>
                  <a:pt x="355" y="67"/>
                </a:lnTo>
                <a:lnTo>
                  <a:pt x="355" y="70"/>
                </a:lnTo>
                <a:lnTo>
                  <a:pt x="355" y="72"/>
                </a:lnTo>
                <a:lnTo>
                  <a:pt x="355" y="74"/>
                </a:lnTo>
                <a:lnTo>
                  <a:pt x="355" y="75"/>
                </a:lnTo>
                <a:lnTo>
                  <a:pt x="355" y="78"/>
                </a:lnTo>
                <a:lnTo>
                  <a:pt x="355" y="80"/>
                </a:lnTo>
                <a:lnTo>
                  <a:pt x="355" y="83"/>
                </a:lnTo>
                <a:lnTo>
                  <a:pt x="355" y="94"/>
                </a:lnTo>
                <a:lnTo>
                  <a:pt x="355" y="98"/>
                </a:lnTo>
                <a:lnTo>
                  <a:pt x="355" y="113"/>
                </a:lnTo>
                <a:lnTo>
                  <a:pt x="355" y="122"/>
                </a:lnTo>
                <a:lnTo>
                  <a:pt x="355" y="132"/>
                </a:lnTo>
                <a:lnTo>
                  <a:pt x="355" y="135"/>
                </a:lnTo>
                <a:lnTo>
                  <a:pt x="355" y="142"/>
                </a:lnTo>
                <a:lnTo>
                  <a:pt x="355" y="145"/>
                </a:lnTo>
                <a:lnTo>
                  <a:pt x="355" y="149"/>
                </a:lnTo>
                <a:lnTo>
                  <a:pt x="355" y="158"/>
                </a:lnTo>
                <a:lnTo>
                  <a:pt x="355" y="165"/>
                </a:lnTo>
                <a:lnTo>
                  <a:pt x="355" y="168"/>
                </a:lnTo>
                <a:lnTo>
                  <a:pt x="355" y="171"/>
                </a:lnTo>
                <a:lnTo>
                  <a:pt x="355" y="172"/>
                </a:lnTo>
                <a:lnTo>
                  <a:pt x="355" y="175"/>
                </a:lnTo>
                <a:lnTo>
                  <a:pt x="355" y="179"/>
                </a:lnTo>
                <a:lnTo>
                  <a:pt x="355" y="183"/>
                </a:lnTo>
                <a:lnTo>
                  <a:pt x="355" y="185"/>
                </a:lnTo>
                <a:lnTo>
                  <a:pt x="355" y="197"/>
                </a:lnTo>
                <a:lnTo>
                  <a:pt x="355" y="200"/>
                </a:lnTo>
                <a:lnTo>
                  <a:pt x="355" y="209"/>
                </a:lnTo>
                <a:lnTo>
                  <a:pt x="355" y="210"/>
                </a:lnTo>
                <a:lnTo>
                  <a:pt x="355" y="212"/>
                </a:lnTo>
                <a:lnTo>
                  <a:pt x="355" y="215"/>
                </a:lnTo>
                <a:lnTo>
                  <a:pt x="355" y="218"/>
                </a:lnTo>
                <a:lnTo>
                  <a:pt x="355" y="220"/>
                </a:lnTo>
                <a:lnTo>
                  <a:pt x="355" y="225"/>
                </a:lnTo>
                <a:lnTo>
                  <a:pt x="357" y="227"/>
                </a:lnTo>
                <a:lnTo>
                  <a:pt x="355" y="229"/>
                </a:lnTo>
                <a:lnTo>
                  <a:pt x="355" y="232"/>
                </a:lnTo>
                <a:lnTo>
                  <a:pt x="355" y="237"/>
                </a:lnTo>
                <a:lnTo>
                  <a:pt x="355" y="243"/>
                </a:lnTo>
                <a:lnTo>
                  <a:pt x="352" y="243"/>
                </a:lnTo>
                <a:lnTo>
                  <a:pt x="351" y="243"/>
                </a:lnTo>
                <a:lnTo>
                  <a:pt x="344" y="243"/>
                </a:lnTo>
                <a:lnTo>
                  <a:pt x="342" y="243"/>
                </a:lnTo>
                <a:lnTo>
                  <a:pt x="335" y="243"/>
                </a:lnTo>
                <a:lnTo>
                  <a:pt x="332" y="243"/>
                </a:lnTo>
                <a:lnTo>
                  <a:pt x="324" y="243"/>
                </a:lnTo>
                <a:lnTo>
                  <a:pt x="322" y="243"/>
                </a:lnTo>
                <a:lnTo>
                  <a:pt x="318" y="243"/>
                </a:lnTo>
                <a:lnTo>
                  <a:pt x="314" y="243"/>
                </a:lnTo>
                <a:lnTo>
                  <a:pt x="310" y="243"/>
                </a:lnTo>
                <a:lnTo>
                  <a:pt x="308" y="243"/>
                </a:lnTo>
                <a:lnTo>
                  <a:pt x="306" y="243"/>
                </a:lnTo>
                <a:lnTo>
                  <a:pt x="296" y="243"/>
                </a:lnTo>
                <a:lnTo>
                  <a:pt x="293" y="243"/>
                </a:lnTo>
                <a:lnTo>
                  <a:pt x="289" y="243"/>
                </a:lnTo>
                <a:lnTo>
                  <a:pt x="284" y="243"/>
                </a:lnTo>
                <a:lnTo>
                  <a:pt x="284" y="248"/>
                </a:lnTo>
                <a:lnTo>
                  <a:pt x="284" y="256"/>
                </a:lnTo>
                <a:lnTo>
                  <a:pt x="284" y="261"/>
                </a:lnTo>
                <a:lnTo>
                  <a:pt x="284" y="267"/>
                </a:lnTo>
                <a:lnTo>
                  <a:pt x="284" y="276"/>
                </a:lnTo>
                <a:lnTo>
                  <a:pt x="284" y="279"/>
                </a:lnTo>
                <a:lnTo>
                  <a:pt x="284" y="280"/>
                </a:lnTo>
                <a:lnTo>
                  <a:pt x="284" y="283"/>
                </a:lnTo>
                <a:lnTo>
                  <a:pt x="284" y="287"/>
                </a:lnTo>
                <a:lnTo>
                  <a:pt x="284" y="293"/>
                </a:lnTo>
                <a:lnTo>
                  <a:pt x="284" y="297"/>
                </a:lnTo>
                <a:lnTo>
                  <a:pt x="284" y="303"/>
                </a:lnTo>
                <a:lnTo>
                  <a:pt x="284" y="305"/>
                </a:lnTo>
                <a:lnTo>
                  <a:pt x="284" y="312"/>
                </a:lnTo>
                <a:lnTo>
                  <a:pt x="284" y="318"/>
                </a:lnTo>
                <a:lnTo>
                  <a:pt x="284" y="321"/>
                </a:lnTo>
                <a:lnTo>
                  <a:pt x="284" y="325"/>
                </a:lnTo>
                <a:lnTo>
                  <a:pt x="284" y="329"/>
                </a:lnTo>
                <a:lnTo>
                  <a:pt x="284" y="333"/>
                </a:lnTo>
                <a:lnTo>
                  <a:pt x="284" y="335"/>
                </a:lnTo>
                <a:lnTo>
                  <a:pt x="284" y="336"/>
                </a:lnTo>
                <a:lnTo>
                  <a:pt x="284" y="339"/>
                </a:lnTo>
                <a:lnTo>
                  <a:pt x="284" y="342"/>
                </a:lnTo>
                <a:lnTo>
                  <a:pt x="284" y="350"/>
                </a:lnTo>
                <a:lnTo>
                  <a:pt x="284" y="351"/>
                </a:lnTo>
                <a:lnTo>
                  <a:pt x="284" y="354"/>
                </a:lnTo>
                <a:lnTo>
                  <a:pt x="284" y="355"/>
                </a:lnTo>
                <a:lnTo>
                  <a:pt x="284" y="358"/>
                </a:lnTo>
                <a:lnTo>
                  <a:pt x="284" y="361"/>
                </a:lnTo>
                <a:lnTo>
                  <a:pt x="284" y="364"/>
                </a:lnTo>
                <a:lnTo>
                  <a:pt x="284" y="373"/>
                </a:lnTo>
                <a:lnTo>
                  <a:pt x="284" y="380"/>
                </a:lnTo>
                <a:lnTo>
                  <a:pt x="284" y="384"/>
                </a:lnTo>
                <a:lnTo>
                  <a:pt x="284" y="392"/>
                </a:lnTo>
                <a:lnTo>
                  <a:pt x="281" y="392"/>
                </a:lnTo>
                <a:lnTo>
                  <a:pt x="263" y="392"/>
                </a:lnTo>
                <a:lnTo>
                  <a:pt x="225" y="392"/>
                </a:lnTo>
                <a:lnTo>
                  <a:pt x="222" y="392"/>
                </a:lnTo>
                <a:lnTo>
                  <a:pt x="217" y="392"/>
                </a:lnTo>
                <a:lnTo>
                  <a:pt x="215" y="392"/>
                </a:lnTo>
                <a:lnTo>
                  <a:pt x="209" y="392"/>
                </a:lnTo>
                <a:lnTo>
                  <a:pt x="205" y="392"/>
                </a:lnTo>
                <a:lnTo>
                  <a:pt x="202" y="392"/>
                </a:lnTo>
                <a:lnTo>
                  <a:pt x="201" y="392"/>
                </a:lnTo>
                <a:lnTo>
                  <a:pt x="197" y="392"/>
                </a:lnTo>
                <a:lnTo>
                  <a:pt x="194" y="392"/>
                </a:lnTo>
                <a:lnTo>
                  <a:pt x="173" y="392"/>
                </a:lnTo>
                <a:lnTo>
                  <a:pt x="160" y="392"/>
                </a:lnTo>
                <a:lnTo>
                  <a:pt x="152" y="392"/>
                </a:lnTo>
                <a:lnTo>
                  <a:pt x="144" y="392"/>
                </a:lnTo>
                <a:lnTo>
                  <a:pt x="124" y="392"/>
                </a:lnTo>
                <a:lnTo>
                  <a:pt x="117" y="392"/>
                </a:lnTo>
                <a:lnTo>
                  <a:pt x="116" y="392"/>
                </a:lnTo>
                <a:lnTo>
                  <a:pt x="115" y="392"/>
                </a:lnTo>
                <a:lnTo>
                  <a:pt x="106" y="392"/>
                </a:lnTo>
                <a:lnTo>
                  <a:pt x="70" y="392"/>
                </a:lnTo>
                <a:lnTo>
                  <a:pt x="71" y="389"/>
                </a:lnTo>
                <a:lnTo>
                  <a:pt x="71" y="380"/>
                </a:lnTo>
                <a:lnTo>
                  <a:pt x="71" y="358"/>
                </a:lnTo>
                <a:lnTo>
                  <a:pt x="71" y="353"/>
                </a:lnTo>
                <a:lnTo>
                  <a:pt x="71" y="351"/>
                </a:lnTo>
                <a:lnTo>
                  <a:pt x="71" y="343"/>
                </a:lnTo>
                <a:lnTo>
                  <a:pt x="71" y="318"/>
                </a:lnTo>
                <a:lnTo>
                  <a:pt x="64" y="318"/>
                </a:lnTo>
                <a:lnTo>
                  <a:pt x="60" y="318"/>
                </a:lnTo>
                <a:lnTo>
                  <a:pt x="57" y="318"/>
                </a:lnTo>
                <a:lnTo>
                  <a:pt x="53" y="318"/>
                </a:lnTo>
                <a:lnTo>
                  <a:pt x="51" y="318"/>
                </a:lnTo>
                <a:lnTo>
                  <a:pt x="49" y="318"/>
                </a:lnTo>
                <a:lnTo>
                  <a:pt x="47" y="318"/>
                </a:lnTo>
                <a:lnTo>
                  <a:pt x="41" y="318"/>
                </a:lnTo>
                <a:lnTo>
                  <a:pt x="37" y="318"/>
                </a:lnTo>
                <a:lnTo>
                  <a:pt x="35" y="318"/>
                </a:lnTo>
                <a:lnTo>
                  <a:pt x="31" y="318"/>
                </a:lnTo>
                <a:lnTo>
                  <a:pt x="29" y="318"/>
                </a:lnTo>
                <a:lnTo>
                  <a:pt x="23" y="318"/>
                </a:lnTo>
                <a:lnTo>
                  <a:pt x="19" y="318"/>
                </a:lnTo>
                <a:lnTo>
                  <a:pt x="18" y="318"/>
                </a:lnTo>
                <a:lnTo>
                  <a:pt x="12" y="318"/>
                </a:lnTo>
                <a:lnTo>
                  <a:pt x="1" y="318"/>
                </a:lnTo>
                <a:lnTo>
                  <a:pt x="0" y="316"/>
                </a:lnTo>
                <a:lnTo>
                  <a:pt x="0" y="308"/>
                </a:lnTo>
                <a:lnTo>
                  <a:pt x="0" y="305"/>
                </a:lnTo>
                <a:lnTo>
                  <a:pt x="0" y="293"/>
                </a:lnTo>
                <a:lnTo>
                  <a:pt x="0" y="290"/>
                </a:lnTo>
                <a:lnTo>
                  <a:pt x="0" y="286"/>
                </a:lnTo>
                <a:lnTo>
                  <a:pt x="0" y="283"/>
                </a:lnTo>
                <a:lnTo>
                  <a:pt x="0" y="279"/>
                </a:lnTo>
                <a:lnTo>
                  <a:pt x="0" y="275"/>
                </a:lnTo>
                <a:lnTo>
                  <a:pt x="0" y="267"/>
                </a:lnTo>
                <a:lnTo>
                  <a:pt x="0" y="260"/>
                </a:lnTo>
                <a:lnTo>
                  <a:pt x="0" y="251"/>
                </a:lnTo>
                <a:lnTo>
                  <a:pt x="0" y="243"/>
                </a:lnTo>
                <a:lnTo>
                  <a:pt x="0" y="232"/>
                </a:lnTo>
                <a:lnTo>
                  <a:pt x="0" y="229"/>
                </a:lnTo>
                <a:lnTo>
                  <a:pt x="0" y="218"/>
                </a:lnTo>
                <a:lnTo>
                  <a:pt x="0" y="216"/>
                </a:lnTo>
                <a:lnTo>
                  <a:pt x="0" y="205"/>
                </a:lnTo>
                <a:lnTo>
                  <a:pt x="0" y="196"/>
                </a:lnTo>
                <a:lnTo>
                  <a:pt x="0" y="193"/>
                </a:lnTo>
                <a:lnTo>
                  <a:pt x="0" y="180"/>
                </a:lnTo>
                <a:lnTo>
                  <a:pt x="0" y="169"/>
                </a:lnTo>
                <a:lnTo>
                  <a:pt x="0" y="168"/>
                </a:lnTo>
                <a:lnTo>
                  <a:pt x="0" y="164"/>
                </a:lnTo>
                <a:lnTo>
                  <a:pt x="0" y="155"/>
                </a:lnTo>
                <a:lnTo>
                  <a:pt x="0" y="143"/>
                </a:lnTo>
                <a:lnTo>
                  <a:pt x="0" y="141"/>
                </a:lnTo>
                <a:lnTo>
                  <a:pt x="0" y="134"/>
                </a:lnTo>
                <a:lnTo>
                  <a:pt x="0" y="130"/>
                </a:lnTo>
                <a:lnTo>
                  <a:pt x="0" y="128"/>
                </a:lnTo>
                <a:lnTo>
                  <a:pt x="0" y="125"/>
                </a:lnTo>
                <a:lnTo>
                  <a:pt x="0" y="117"/>
                </a:lnTo>
                <a:lnTo>
                  <a:pt x="0" y="106"/>
                </a:lnTo>
                <a:lnTo>
                  <a:pt x="0" y="101"/>
                </a:lnTo>
                <a:lnTo>
                  <a:pt x="0" y="94"/>
                </a:lnTo>
                <a:lnTo>
                  <a:pt x="1" y="92"/>
                </a:lnTo>
                <a:lnTo>
                  <a:pt x="1" y="83"/>
                </a:lnTo>
                <a:lnTo>
                  <a:pt x="1" y="81"/>
                </a:lnTo>
                <a:lnTo>
                  <a:pt x="1" y="78"/>
                </a:lnTo>
                <a:lnTo>
                  <a:pt x="1" y="70"/>
                </a:lnTo>
                <a:lnTo>
                  <a:pt x="1" y="65"/>
                </a:lnTo>
                <a:lnTo>
                  <a:pt x="1" y="57"/>
                </a:lnTo>
                <a:lnTo>
                  <a:pt x="1" y="52"/>
                </a:lnTo>
                <a:lnTo>
                  <a:pt x="1" y="45"/>
                </a:lnTo>
                <a:lnTo>
                  <a:pt x="1" y="36"/>
                </a:lnTo>
                <a:lnTo>
                  <a:pt x="1" y="31"/>
                </a:lnTo>
                <a:lnTo>
                  <a:pt x="1" y="29"/>
                </a:lnTo>
                <a:lnTo>
                  <a:pt x="1" y="19"/>
                </a:lnTo>
                <a:lnTo>
                  <a:pt x="1" y="14"/>
                </a:lnTo>
                <a:lnTo>
                  <a:pt x="1" y="13"/>
                </a:lnTo>
                <a:lnTo>
                  <a:pt x="1" y="11"/>
                </a:lnTo>
                <a:lnTo>
                  <a:pt x="1" y="7"/>
                </a:lnTo>
                <a:lnTo>
                  <a:pt x="1" y="2"/>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9" name="Freeform 233"/>
          <p:cNvSpPr>
            <a:spLocks/>
          </p:cNvSpPr>
          <p:nvPr/>
        </p:nvSpPr>
        <p:spPr bwMode="auto">
          <a:xfrm>
            <a:off x="8269288" y="4237038"/>
            <a:ext cx="722312" cy="627062"/>
          </a:xfrm>
          <a:custGeom>
            <a:avLst/>
            <a:gdLst>
              <a:gd name="T0" fmla="*/ 2147483646 w 500"/>
              <a:gd name="T1" fmla="*/ 0 h 448"/>
              <a:gd name="T2" fmla="*/ 2147483646 w 500"/>
              <a:gd name="T3" fmla="*/ 0 h 448"/>
              <a:gd name="T4" fmla="*/ 2147483646 w 500"/>
              <a:gd name="T5" fmla="*/ 0 h 448"/>
              <a:gd name="T6" fmla="*/ 2147483646 w 500"/>
              <a:gd name="T7" fmla="*/ 0 h 448"/>
              <a:gd name="T8" fmla="*/ 2147483646 w 500"/>
              <a:gd name="T9" fmla="*/ 0 h 448"/>
              <a:gd name="T10" fmla="*/ 2147483646 w 500"/>
              <a:gd name="T11" fmla="*/ 2147483646 h 448"/>
              <a:gd name="T12" fmla="*/ 2147483646 w 500"/>
              <a:gd name="T13" fmla="*/ 2147483646 h 448"/>
              <a:gd name="T14" fmla="*/ 2147483646 w 500"/>
              <a:gd name="T15" fmla="*/ 2147483646 h 448"/>
              <a:gd name="T16" fmla="*/ 2147483646 w 500"/>
              <a:gd name="T17" fmla="*/ 2147483646 h 448"/>
              <a:gd name="T18" fmla="*/ 2147483646 w 500"/>
              <a:gd name="T19" fmla="*/ 2147483646 h 448"/>
              <a:gd name="T20" fmla="*/ 2147483646 w 500"/>
              <a:gd name="T21" fmla="*/ 2147483646 h 448"/>
              <a:gd name="T22" fmla="*/ 2147483646 w 500"/>
              <a:gd name="T23" fmla="*/ 2147483646 h 448"/>
              <a:gd name="T24" fmla="*/ 2147483646 w 500"/>
              <a:gd name="T25" fmla="*/ 2147483646 h 448"/>
              <a:gd name="T26" fmla="*/ 2147483646 w 500"/>
              <a:gd name="T27" fmla="*/ 2147483646 h 448"/>
              <a:gd name="T28" fmla="*/ 2147483646 w 500"/>
              <a:gd name="T29" fmla="*/ 2147483646 h 448"/>
              <a:gd name="T30" fmla="*/ 2147483646 w 500"/>
              <a:gd name="T31" fmla="*/ 2147483646 h 448"/>
              <a:gd name="T32" fmla="*/ 2147483646 w 500"/>
              <a:gd name="T33" fmla="*/ 2147483646 h 448"/>
              <a:gd name="T34" fmla="*/ 2147483646 w 500"/>
              <a:gd name="T35" fmla="*/ 2147483646 h 448"/>
              <a:gd name="T36" fmla="*/ 2147483646 w 500"/>
              <a:gd name="T37" fmla="*/ 2147483646 h 448"/>
              <a:gd name="T38" fmla="*/ 2147483646 w 500"/>
              <a:gd name="T39" fmla="*/ 2147483646 h 448"/>
              <a:gd name="T40" fmla="*/ 2147483646 w 500"/>
              <a:gd name="T41" fmla="*/ 2147483646 h 448"/>
              <a:gd name="T42" fmla="*/ 2147483646 w 500"/>
              <a:gd name="T43" fmla="*/ 2147483646 h 448"/>
              <a:gd name="T44" fmla="*/ 2147483646 w 500"/>
              <a:gd name="T45" fmla="*/ 2147483646 h 448"/>
              <a:gd name="T46" fmla="*/ 2147483646 w 500"/>
              <a:gd name="T47" fmla="*/ 2147483646 h 448"/>
              <a:gd name="T48" fmla="*/ 2147483646 w 500"/>
              <a:gd name="T49" fmla="*/ 2147483646 h 448"/>
              <a:gd name="T50" fmla="*/ 2147483646 w 500"/>
              <a:gd name="T51" fmla="*/ 2147483646 h 448"/>
              <a:gd name="T52" fmla="*/ 2147483646 w 500"/>
              <a:gd name="T53" fmla="*/ 2147483646 h 448"/>
              <a:gd name="T54" fmla="*/ 2147483646 w 500"/>
              <a:gd name="T55" fmla="*/ 2147483646 h 448"/>
              <a:gd name="T56" fmla="*/ 2147483646 w 500"/>
              <a:gd name="T57" fmla="*/ 2147483646 h 448"/>
              <a:gd name="T58" fmla="*/ 2147483646 w 500"/>
              <a:gd name="T59" fmla="*/ 2147483646 h 448"/>
              <a:gd name="T60" fmla="*/ 2147483646 w 500"/>
              <a:gd name="T61" fmla="*/ 2147483646 h 448"/>
              <a:gd name="T62" fmla="*/ 2147483646 w 500"/>
              <a:gd name="T63" fmla="*/ 2147483646 h 448"/>
              <a:gd name="T64" fmla="*/ 2147483646 w 500"/>
              <a:gd name="T65" fmla="*/ 2147483646 h 448"/>
              <a:gd name="T66" fmla="*/ 2147483646 w 500"/>
              <a:gd name="T67" fmla="*/ 2147483646 h 448"/>
              <a:gd name="T68" fmla="*/ 2147483646 w 500"/>
              <a:gd name="T69" fmla="*/ 2147483646 h 448"/>
              <a:gd name="T70" fmla="*/ 2147483646 w 500"/>
              <a:gd name="T71" fmla="*/ 2147483646 h 448"/>
              <a:gd name="T72" fmla="*/ 0 w 500"/>
              <a:gd name="T73" fmla="*/ 2147483646 h 448"/>
              <a:gd name="T74" fmla="*/ 0 w 500"/>
              <a:gd name="T75" fmla="*/ 2147483646 h 448"/>
              <a:gd name="T76" fmla="*/ 0 w 500"/>
              <a:gd name="T77" fmla="*/ 2147483646 h 448"/>
              <a:gd name="T78" fmla="*/ 0 w 500"/>
              <a:gd name="T79" fmla="*/ 2147483646 h 448"/>
              <a:gd name="T80" fmla="*/ 0 w 500"/>
              <a:gd name="T81" fmla="*/ 2147483646 h 448"/>
              <a:gd name="T82" fmla="*/ 2147483646 w 500"/>
              <a:gd name="T83" fmla="*/ 2147483646 h 448"/>
              <a:gd name="T84" fmla="*/ 2147483646 w 500"/>
              <a:gd name="T85" fmla="*/ 2147483646 h 448"/>
              <a:gd name="T86" fmla="*/ 2147483646 w 500"/>
              <a:gd name="T87" fmla="*/ 2147483646 h 448"/>
              <a:gd name="T88" fmla="*/ 2147483646 w 500"/>
              <a:gd name="T89" fmla="*/ 2147483646 h 448"/>
              <a:gd name="T90" fmla="*/ 2147483646 w 500"/>
              <a:gd name="T91" fmla="*/ 2147483646 h 448"/>
              <a:gd name="T92" fmla="*/ 2147483646 w 500"/>
              <a:gd name="T93" fmla="*/ 2147483646 h 448"/>
              <a:gd name="T94" fmla="*/ 2147483646 w 500"/>
              <a:gd name="T95" fmla="*/ 2147483646 h 448"/>
              <a:gd name="T96" fmla="*/ 2147483646 w 500"/>
              <a:gd name="T97" fmla="*/ 2147483646 h 448"/>
              <a:gd name="T98" fmla="*/ 2147483646 w 500"/>
              <a:gd name="T99" fmla="*/ 2147483646 h 448"/>
              <a:gd name="T100" fmla="*/ 2147483646 w 500"/>
              <a:gd name="T101" fmla="*/ 2147483646 h 448"/>
              <a:gd name="T102" fmla="*/ 2147483646 w 500"/>
              <a:gd name="T103" fmla="*/ 2147483646 h 448"/>
              <a:gd name="T104" fmla="*/ 2147483646 w 500"/>
              <a:gd name="T105" fmla="*/ 2147483646 h 448"/>
              <a:gd name="T106" fmla="*/ 2147483646 w 500"/>
              <a:gd name="T107" fmla="*/ 2147483646 h 448"/>
              <a:gd name="T108" fmla="*/ 2147483646 w 500"/>
              <a:gd name="T109" fmla="*/ 2147483646 h 4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0"/>
              <a:gd name="T166" fmla="*/ 0 h 448"/>
              <a:gd name="T167" fmla="*/ 500 w 500"/>
              <a:gd name="T168" fmla="*/ 448 h 4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0" h="448">
                <a:moveTo>
                  <a:pt x="214" y="0"/>
                </a:moveTo>
                <a:lnTo>
                  <a:pt x="216" y="0"/>
                </a:lnTo>
                <a:lnTo>
                  <a:pt x="223" y="0"/>
                </a:lnTo>
                <a:lnTo>
                  <a:pt x="229" y="0"/>
                </a:lnTo>
                <a:lnTo>
                  <a:pt x="230" y="0"/>
                </a:lnTo>
                <a:lnTo>
                  <a:pt x="238" y="0"/>
                </a:lnTo>
                <a:lnTo>
                  <a:pt x="247" y="0"/>
                </a:lnTo>
                <a:lnTo>
                  <a:pt x="249" y="0"/>
                </a:lnTo>
                <a:lnTo>
                  <a:pt x="253" y="0"/>
                </a:lnTo>
                <a:lnTo>
                  <a:pt x="259" y="0"/>
                </a:lnTo>
                <a:lnTo>
                  <a:pt x="265" y="0"/>
                </a:lnTo>
                <a:lnTo>
                  <a:pt x="270" y="0"/>
                </a:lnTo>
                <a:lnTo>
                  <a:pt x="273" y="0"/>
                </a:lnTo>
                <a:lnTo>
                  <a:pt x="280" y="0"/>
                </a:lnTo>
                <a:lnTo>
                  <a:pt x="283" y="0"/>
                </a:lnTo>
                <a:lnTo>
                  <a:pt x="295" y="0"/>
                </a:lnTo>
                <a:lnTo>
                  <a:pt x="304" y="0"/>
                </a:lnTo>
                <a:lnTo>
                  <a:pt x="312" y="0"/>
                </a:lnTo>
                <a:lnTo>
                  <a:pt x="314" y="0"/>
                </a:lnTo>
                <a:lnTo>
                  <a:pt x="317" y="0"/>
                </a:lnTo>
                <a:lnTo>
                  <a:pt x="319" y="0"/>
                </a:lnTo>
                <a:lnTo>
                  <a:pt x="324" y="0"/>
                </a:lnTo>
                <a:lnTo>
                  <a:pt x="330" y="0"/>
                </a:lnTo>
                <a:lnTo>
                  <a:pt x="333" y="0"/>
                </a:lnTo>
                <a:lnTo>
                  <a:pt x="339" y="0"/>
                </a:lnTo>
                <a:lnTo>
                  <a:pt x="342" y="0"/>
                </a:lnTo>
                <a:lnTo>
                  <a:pt x="344" y="0"/>
                </a:lnTo>
                <a:lnTo>
                  <a:pt x="348" y="0"/>
                </a:lnTo>
                <a:lnTo>
                  <a:pt x="355" y="0"/>
                </a:lnTo>
                <a:lnTo>
                  <a:pt x="356" y="3"/>
                </a:lnTo>
                <a:lnTo>
                  <a:pt x="356" y="5"/>
                </a:lnTo>
                <a:lnTo>
                  <a:pt x="356" y="7"/>
                </a:lnTo>
                <a:lnTo>
                  <a:pt x="356" y="20"/>
                </a:lnTo>
                <a:lnTo>
                  <a:pt x="356" y="36"/>
                </a:lnTo>
                <a:lnTo>
                  <a:pt x="356" y="44"/>
                </a:lnTo>
                <a:lnTo>
                  <a:pt x="356" y="49"/>
                </a:lnTo>
                <a:lnTo>
                  <a:pt x="356" y="54"/>
                </a:lnTo>
                <a:lnTo>
                  <a:pt x="356" y="67"/>
                </a:lnTo>
                <a:lnTo>
                  <a:pt x="357" y="72"/>
                </a:lnTo>
                <a:lnTo>
                  <a:pt x="360" y="72"/>
                </a:lnTo>
                <a:lnTo>
                  <a:pt x="364" y="72"/>
                </a:lnTo>
                <a:lnTo>
                  <a:pt x="367" y="72"/>
                </a:lnTo>
                <a:lnTo>
                  <a:pt x="369" y="72"/>
                </a:lnTo>
                <a:lnTo>
                  <a:pt x="373" y="72"/>
                </a:lnTo>
                <a:lnTo>
                  <a:pt x="380" y="72"/>
                </a:lnTo>
                <a:lnTo>
                  <a:pt x="387" y="74"/>
                </a:lnTo>
                <a:lnTo>
                  <a:pt x="402" y="72"/>
                </a:lnTo>
                <a:lnTo>
                  <a:pt x="403" y="72"/>
                </a:lnTo>
                <a:lnTo>
                  <a:pt x="406" y="72"/>
                </a:lnTo>
                <a:lnTo>
                  <a:pt x="418" y="72"/>
                </a:lnTo>
                <a:lnTo>
                  <a:pt x="419" y="72"/>
                </a:lnTo>
                <a:lnTo>
                  <a:pt x="426" y="72"/>
                </a:lnTo>
                <a:lnTo>
                  <a:pt x="439" y="72"/>
                </a:lnTo>
                <a:lnTo>
                  <a:pt x="441" y="72"/>
                </a:lnTo>
                <a:lnTo>
                  <a:pt x="444" y="72"/>
                </a:lnTo>
                <a:lnTo>
                  <a:pt x="445" y="72"/>
                </a:lnTo>
                <a:lnTo>
                  <a:pt x="447" y="74"/>
                </a:lnTo>
                <a:lnTo>
                  <a:pt x="449" y="72"/>
                </a:lnTo>
                <a:lnTo>
                  <a:pt x="451" y="72"/>
                </a:lnTo>
                <a:lnTo>
                  <a:pt x="459" y="72"/>
                </a:lnTo>
                <a:lnTo>
                  <a:pt x="473" y="72"/>
                </a:lnTo>
                <a:lnTo>
                  <a:pt x="478" y="72"/>
                </a:lnTo>
                <a:lnTo>
                  <a:pt x="483" y="72"/>
                </a:lnTo>
                <a:lnTo>
                  <a:pt x="484" y="72"/>
                </a:lnTo>
                <a:lnTo>
                  <a:pt x="499" y="72"/>
                </a:lnTo>
                <a:lnTo>
                  <a:pt x="499" y="79"/>
                </a:lnTo>
                <a:lnTo>
                  <a:pt x="499" y="84"/>
                </a:lnTo>
                <a:lnTo>
                  <a:pt x="499" y="87"/>
                </a:lnTo>
                <a:lnTo>
                  <a:pt x="499" y="90"/>
                </a:lnTo>
                <a:lnTo>
                  <a:pt x="499" y="92"/>
                </a:lnTo>
                <a:lnTo>
                  <a:pt x="499" y="98"/>
                </a:lnTo>
                <a:lnTo>
                  <a:pt x="499" y="108"/>
                </a:lnTo>
                <a:lnTo>
                  <a:pt x="499" y="112"/>
                </a:lnTo>
                <a:lnTo>
                  <a:pt x="499" y="129"/>
                </a:lnTo>
                <a:lnTo>
                  <a:pt x="499" y="133"/>
                </a:lnTo>
                <a:lnTo>
                  <a:pt x="499" y="141"/>
                </a:lnTo>
                <a:lnTo>
                  <a:pt x="493" y="147"/>
                </a:lnTo>
                <a:lnTo>
                  <a:pt x="485" y="147"/>
                </a:lnTo>
                <a:lnTo>
                  <a:pt x="473" y="147"/>
                </a:lnTo>
                <a:lnTo>
                  <a:pt x="462" y="147"/>
                </a:lnTo>
                <a:lnTo>
                  <a:pt x="460" y="147"/>
                </a:lnTo>
                <a:lnTo>
                  <a:pt x="458" y="147"/>
                </a:lnTo>
                <a:lnTo>
                  <a:pt x="445" y="147"/>
                </a:lnTo>
                <a:lnTo>
                  <a:pt x="426" y="147"/>
                </a:lnTo>
                <a:lnTo>
                  <a:pt x="426" y="156"/>
                </a:lnTo>
                <a:lnTo>
                  <a:pt x="426" y="164"/>
                </a:lnTo>
                <a:lnTo>
                  <a:pt x="426" y="172"/>
                </a:lnTo>
                <a:lnTo>
                  <a:pt x="426" y="182"/>
                </a:lnTo>
                <a:lnTo>
                  <a:pt x="426" y="184"/>
                </a:lnTo>
                <a:lnTo>
                  <a:pt x="426" y="186"/>
                </a:lnTo>
                <a:lnTo>
                  <a:pt x="426" y="194"/>
                </a:lnTo>
                <a:lnTo>
                  <a:pt x="426" y="237"/>
                </a:lnTo>
                <a:lnTo>
                  <a:pt x="426" y="255"/>
                </a:lnTo>
                <a:lnTo>
                  <a:pt x="426" y="271"/>
                </a:lnTo>
                <a:lnTo>
                  <a:pt x="426" y="301"/>
                </a:lnTo>
                <a:lnTo>
                  <a:pt x="426" y="310"/>
                </a:lnTo>
                <a:lnTo>
                  <a:pt x="426" y="313"/>
                </a:lnTo>
                <a:lnTo>
                  <a:pt x="426" y="322"/>
                </a:lnTo>
                <a:lnTo>
                  <a:pt x="426" y="324"/>
                </a:lnTo>
                <a:lnTo>
                  <a:pt x="426" y="327"/>
                </a:lnTo>
                <a:lnTo>
                  <a:pt x="426" y="331"/>
                </a:lnTo>
                <a:lnTo>
                  <a:pt x="426" y="332"/>
                </a:lnTo>
                <a:lnTo>
                  <a:pt x="426" y="334"/>
                </a:lnTo>
                <a:lnTo>
                  <a:pt x="426" y="347"/>
                </a:lnTo>
                <a:lnTo>
                  <a:pt x="426" y="351"/>
                </a:lnTo>
                <a:lnTo>
                  <a:pt x="426" y="359"/>
                </a:lnTo>
                <a:lnTo>
                  <a:pt x="426" y="363"/>
                </a:lnTo>
                <a:lnTo>
                  <a:pt x="426" y="368"/>
                </a:lnTo>
                <a:lnTo>
                  <a:pt x="426" y="372"/>
                </a:lnTo>
                <a:lnTo>
                  <a:pt x="426" y="374"/>
                </a:lnTo>
                <a:lnTo>
                  <a:pt x="426" y="383"/>
                </a:lnTo>
                <a:lnTo>
                  <a:pt x="426" y="392"/>
                </a:lnTo>
                <a:lnTo>
                  <a:pt x="426" y="414"/>
                </a:lnTo>
                <a:lnTo>
                  <a:pt x="426" y="416"/>
                </a:lnTo>
                <a:lnTo>
                  <a:pt x="426" y="418"/>
                </a:lnTo>
                <a:lnTo>
                  <a:pt x="426" y="422"/>
                </a:lnTo>
                <a:lnTo>
                  <a:pt x="426" y="431"/>
                </a:lnTo>
                <a:lnTo>
                  <a:pt x="426" y="434"/>
                </a:lnTo>
                <a:lnTo>
                  <a:pt x="426" y="447"/>
                </a:lnTo>
                <a:lnTo>
                  <a:pt x="413" y="447"/>
                </a:lnTo>
                <a:lnTo>
                  <a:pt x="406" y="447"/>
                </a:lnTo>
                <a:lnTo>
                  <a:pt x="405" y="447"/>
                </a:lnTo>
                <a:lnTo>
                  <a:pt x="402" y="447"/>
                </a:lnTo>
                <a:lnTo>
                  <a:pt x="401" y="447"/>
                </a:lnTo>
                <a:lnTo>
                  <a:pt x="396" y="447"/>
                </a:lnTo>
                <a:lnTo>
                  <a:pt x="395" y="447"/>
                </a:lnTo>
                <a:lnTo>
                  <a:pt x="392" y="447"/>
                </a:lnTo>
                <a:lnTo>
                  <a:pt x="390" y="447"/>
                </a:lnTo>
                <a:lnTo>
                  <a:pt x="387" y="447"/>
                </a:lnTo>
                <a:lnTo>
                  <a:pt x="384" y="447"/>
                </a:lnTo>
                <a:lnTo>
                  <a:pt x="380" y="447"/>
                </a:lnTo>
                <a:lnTo>
                  <a:pt x="372" y="447"/>
                </a:lnTo>
                <a:lnTo>
                  <a:pt x="369" y="447"/>
                </a:lnTo>
                <a:lnTo>
                  <a:pt x="364" y="447"/>
                </a:lnTo>
                <a:lnTo>
                  <a:pt x="359" y="447"/>
                </a:lnTo>
                <a:lnTo>
                  <a:pt x="355" y="447"/>
                </a:lnTo>
                <a:lnTo>
                  <a:pt x="347" y="447"/>
                </a:lnTo>
                <a:lnTo>
                  <a:pt x="334" y="447"/>
                </a:lnTo>
                <a:lnTo>
                  <a:pt x="331" y="447"/>
                </a:lnTo>
                <a:lnTo>
                  <a:pt x="325" y="447"/>
                </a:lnTo>
                <a:lnTo>
                  <a:pt x="322" y="447"/>
                </a:lnTo>
                <a:lnTo>
                  <a:pt x="319" y="447"/>
                </a:lnTo>
                <a:lnTo>
                  <a:pt x="311" y="447"/>
                </a:lnTo>
                <a:lnTo>
                  <a:pt x="305" y="447"/>
                </a:lnTo>
                <a:lnTo>
                  <a:pt x="293" y="447"/>
                </a:lnTo>
                <a:lnTo>
                  <a:pt x="282" y="447"/>
                </a:lnTo>
                <a:lnTo>
                  <a:pt x="270" y="447"/>
                </a:lnTo>
                <a:lnTo>
                  <a:pt x="268" y="447"/>
                </a:lnTo>
                <a:lnTo>
                  <a:pt x="251" y="445"/>
                </a:lnTo>
                <a:lnTo>
                  <a:pt x="241" y="445"/>
                </a:lnTo>
                <a:lnTo>
                  <a:pt x="220" y="447"/>
                </a:lnTo>
                <a:lnTo>
                  <a:pt x="217" y="447"/>
                </a:lnTo>
                <a:lnTo>
                  <a:pt x="211" y="447"/>
                </a:lnTo>
                <a:lnTo>
                  <a:pt x="181" y="447"/>
                </a:lnTo>
                <a:lnTo>
                  <a:pt x="179" y="447"/>
                </a:lnTo>
                <a:lnTo>
                  <a:pt x="178" y="447"/>
                </a:lnTo>
                <a:lnTo>
                  <a:pt x="168" y="447"/>
                </a:lnTo>
                <a:lnTo>
                  <a:pt x="154" y="447"/>
                </a:lnTo>
                <a:lnTo>
                  <a:pt x="134" y="447"/>
                </a:lnTo>
                <a:lnTo>
                  <a:pt x="126" y="447"/>
                </a:lnTo>
                <a:lnTo>
                  <a:pt x="125" y="447"/>
                </a:lnTo>
                <a:lnTo>
                  <a:pt x="117" y="447"/>
                </a:lnTo>
                <a:lnTo>
                  <a:pt x="112" y="447"/>
                </a:lnTo>
                <a:lnTo>
                  <a:pt x="108" y="447"/>
                </a:lnTo>
                <a:lnTo>
                  <a:pt x="106" y="447"/>
                </a:lnTo>
                <a:lnTo>
                  <a:pt x="102" y="447"/>
                </a:lnTo>
                <a:lnTo>
                  <a:pt x="100" y="447"/>
                </a:lnTo>
                <a:lnTo>
                  <a:pt x="94" y="445"/>
                </a:lnTo>
                <a:lnTo>
                  <a:pt x="85" y="445"/>
                </a:lnTo>
                <a:lnTo>
                  <a:pt x="81" y="447"/>
                </a:lnTo>
                <a:lnTo>
                  <a:pt x="70" y="447"/>
                </a:lnTo>
                <a:lnTo>
                  <a:pt x="69" y="447"/>
                </a:lnTo>
                <a:lnTo>
                  <a:pt x="65" y="447"/>
                </a:lnTo>
                <a:lnTo>
                  <a:pt x="58" y="447"/>
                </a:lnTo>
                <a:lnTo>
                  <a:pt x="47" y="447"/>
                </a:lnTo>
                <a:lnTo>
                  <a:pt x="43" y="447"/>
                </a:lnTo>
                <a:lnTo>
                  <a:pt x="40" y="447"/>
                </a:lnTo>
                <a:lnTo>
                  <a:pt x="35" y="447"/>
                </a:lnTo>
                <a:lnTo>
                  <a:pt x="34" y="447"/>
                </a:lnTo>
                <a:lnTo>
                  <a:pt x="30" y="447"/>
                </a:lnTo>
                <a:lnTo>
                  <a:pt x="28" y="447"/>
                </a:lnTo>
                <a:lnTo>
                  <a:pt x="23" y="447"/>
                </a:lnTo>
                <a:lnTo>
                  <a:pt x="12" y="447"/>
                </a:lnTo>
                <a:lnTo>
                  <a:pt x="0" y="447"/>
                </a:lnTo>
                <a:lnTo>
                  <a:pt x="0" y="437"/>
                </a:lnTo>
                <a:lnTo>
                  <a:pt x="0" y="435"/>
                </a:lnTo>
                <a:lnTo>
                  <a:pt x="0" y="423"/>
                </a:lnTo>
                <a:lnTo>
                  <a:pt x="0" y="420"/>
                </a:lnTo>
                <a:lnTo>
                  <a:pt x="0" y="415"/>
                </a:lnTo>
                <a:lnTo>
                  <a:pt x="0" y="396"/>
                </a:lnTo>
                <a:lnTo>
                  <a:pt x="0" y="383"/>
                </a:lnTo>
                <a:lnTo>
                  <a:pt x="0" y="372"/>
                </a:lnTo>
                <a:lnTo>
                  <a:pt x="0" y="357"/>
                </a:lnTo>
                <a:lnTo>
                  <a:pt x="0" y="346"/>
                </a:lnTo>
                <a:lnTo>
                  <a:pt x="0" y="333"/>
                </a:lnTo>
                <a:lnTo>
                  <a:pt x="0" y="324"/>
                </a:lnTo>
                <a:lnTo>
                  <a:pt x="0" y="322"/>
                </a:lnTo>
                <a:lnTo>
                  <a:pt x="0" y="313"/>
                </a:lnTo>
                <a:lnTo>
                  <a:pt x="0" y="310"/>
                </a:lnTo>
                <a:lnTo>
                  <a:pt x="0" y="295"/>
                </a:lnTo>
                <a:lnTo>
                  <a:pt x="0" y="285"/>
                </a:lnTo>
                <a:lnTo>
                  <a:pt x="0" y="269"/>
                </a:lnTo>
                <a:lnTo>
                  <a:pt x="0" y="258"/>
                </a:lnTo>
                <a:lnTo>
                  <a:pt x="0" y="253"/>
                </a:lnTo>
                <a:lnTo>
                  <a:pt x="0" y="247"/>
                </a:lnTo>
                <a:lnTo>
                  <a:pt x="0" y="239"/>
                </a:lnTo>
                <a:lnTo>
                  <a:pt x="0" y="235"/>
                </a:lnTo>
                <a:lnTo>
                  <a:pt x="0" y="230"/>
                </a:lnTo>
                <a:lnTo>
                  <a:pt x="0" y="222"/>
                </a:lnTo>
                <a:lnTo>
                  <a:pt x="6" y="222"/>
                </a:lnTo>
                <a:lnTo>
                  <a:pt x="14" y="222"/>
                </a:lnTo>
                <a:lnTo>
                  <a:pt x="19" y="222"/>
                </a:lnTo>
                <a:lnTo>
                  <a:pt x="24" y="222"/>
                </a:lnTo>
                <a:lnTo>
                  <a:pt x="29" y="222"/>
                </a:lnTo>
                <a:lnTo>
                  <a:pt x="34" y="222"/>
                </a:lnTo>
                <a:lnTo>
                  <a:pt x="36" y="222"/>
                </a:lnTo>
                <a:lnTo>
                  <a:pt x="41" y="222"/>
                </a:lnTo>
                <a:lnTo>
                  <a:pt x="48" y="222"/>
                </a:lnTo>
                <a:lnTo>
                  <a:pt x="56" y="222"/>
                </a:lnTo>
                <a:lnTo>
                  <a:pt x="59" y="222"/>
                </a:lnTo>
                <a:lnTo>
                  <a:pt x="68" y="222"/>
                </a:lnTo>
                <a:lnTo>
                  <a:pt x="70" y="222"/>
                </a:lnTo>
                <a:lnTo>
                  <a:pt x="96" y="222"/>
                </a:lnTo>
                <a:lnTo>
                  <a:pt x="100" y="222"/>
                </a:lnTo>
                <a:lnTo>
                  <a:pt x="105" y="222"/>
                </a:lnTo>
                <a:lnTo>
                  <a:pt x="109" y="222"/>
                </a:lnTo>
                <a:lnTo>
                  <a:pt x="117" y="222"/>
                </a:lnTo>
                <a:lnTo>
                  <a:pt x="125" y="222"/>
                </a:lnTo>
                <a:lnTo>
                  <a:pt x="139" y="222"/>
                </a:lnTo>
                <a:lnTo>
                  <a:pt x="145" y="222"/>
                </a:lnTo>
                <a:lnTo>
                  <a:pt x="149" y="222"/>
                </a:lnTo>
                <a:lnTo>
                  <a:pt x="159" y="222"/>
                </a:lnTo>
                <a:lnTo>
                  <a:pt x="168" y="222"/>
                </a:lnTo>
                <a:lnTo>
                  <a:pt x="173" y="222"/>
                </a:lnTo>
                <a:lnTo>
                  <a:pt x="176" y="222"/>
                </a:lnTo>
                <a:lnTo>
                  <a:pt x="178" y="219"/>
                </a:lnTo>
                <a:lnTo>
                  <a:pt x="178" y="205"/>
                </a:lnTo>
                <a:lnTo>
                  <a:pt x="178" y="204"/>
                </a:lnTo>
                <a:lnTo>
                  <a:pt x="178" y="199"/>
                </a:lnTo>
                <a:lnTo>
                  <a:pt x="178" y="192"/>
                </a:lnTo>
                <a:lnTo>
                  <a:pt x="178" y="186"/>
                </a:lnTo>
                <a:lnTo>
                  <a:pt x="178" y="176"/>
                </a:lnTo>
                <a:lnTo>
                  <a:pt x="178" y="162"/>
                </a:lnTo>
                <a:lnTo>
                  <a:pt x="178" y="160"/>
                </a:lnTo>
                <a:lnTo>
                  <a:pt x="178" y="148"/>
                </a:lnTo>
                <a:lnTo>
                  <a:pt x="180" y="148"/>
                </a:lnTo>
                <a:lnTo>
                  <a:pt x="186" y="148"/>
                </a:lnTo>
                <a:lnTo>
                  <a:pt x="189" y="148"/>
                </a:lnTo>
                <a:lnTo>
                  <a:pt x="194" y="148"/>
                </a:lnTo>
                <a:lnTo>
                  <a:pt x="196" y="148"/>
                </a:lnTo>
                <a:lnTo>
                  <a:pt x="204" y="147"/>
                </a:lnTo>
                <a:lnTo>
                  <a:pt x="208" y="148"/>
                </a:lnTo>
                <a:lnTo>
                  <a:pt x="211" y="148"/>
                </a:lnTo>
                <a:lnTo>
                  <a:pt x="212" y="148"/>
                </a:lnTo>
                <a:lnTo>
                  <a:pt x="214" y="144"/>
                </a:lnTo>
                <a:lnTo>
                  <a:pt x="214" y="140"/>
                </a:lnTo>
                <a:lnTo>
                  <a:pt x="214" y="123"/>
                </a:lnTo>
                <a:lnTo>
                  <a:pt x="214" y="121"/>
                </a:lnTo>
                <a:lnTo>
                  <a:pt x="214" y="115"/>
                </a:lnTo>
                <a:lnTo>
                  <a:pt x="213" y="92"/>
                </a:lnTo>
                <a:lnTo>
                  <a:pt x="214" y="89"/>
                </a:lnTo>
                <a:lnTo>
                  <a:pt x="214" y="80"/>
                </a:lnTo>
                <a:lnTo>
                  <a:pt x="214" y="76"/>
                </a:lnTo>
                <a:lnTo>
                  <a:pt x="214" y="74"/>
                </a:lnTo>
                <a:lnTo>
                  <a:pt x="214" y="67"/>
                </a:lnTo>
                <a:lnTo>
                  <a:pt x="214" y="64"/>
                </a:lnTo>
                <a:lnTo>
                  <a:pt x="214" y="59"/>
                </a:lnTo>
                <a:lnTo>
                  <a:pt x="213" y="55"/>
                </a:lnTo>
                <a:lnTo>
                  <a:pt x="213" y="54"/>
                </a:lnTo>
                <a:lnTo>
                  <a:pt x="214" y="52"/>
                </a:lnTo>
                <a:lnTo>
                  <a:pt x="214" y="43"/>
                </a:lnTo>
                <a:lnTo>
                  <a:pt x="214" y="37"/>
                </a:lnTo>
                <a:lnTo>
                  <a:pt x="214" y="32"/>
                </a:lnTo>
                <a:lnTo>
                  <a:pt x="214" y="23"/>
                </a:lnTo>
                <a:lnTo>
                  <a:pt x="214" y="22"/>
                </a:lnTo>
                <a:lnTo>
                  <a:pt x="214" y="18"/>
                </a:lnTo>
                <a:lnTo>
                  <a:pt x="214" y="12"/>
                </a:lnTo>
                <a:lnTo>
                  <a:pt x="214" y="5"/>
                </a:lnTo>
                <a:lnTo>
                  <a:pt x="2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0" name="Freeform 234" descr="Dashed downward diagonal"/>
          <p:cNvSpPr>
            <a:spLocks/>
          </p:cNvSpPr>
          <p:nvPr/>
        </p:nvSpPr>
        <p:spPr bwMode="auto">
          <a:xfrm>
            <a:off x="7754939" y="4445000"/>
            <a:ext cx="515937" cy="471488"/>
          </a:xfrm>
          <a:custGeom>
            <a:avLst/>
            <a:gdLst>
              <a:gd name="T0" fmla="*/ 2147483646 w 358"/>
              <a:gd name="T1" fmla="*/ 0 h 337"/>
              <a:gd name="T2" fmla="*/ 2147483646 w 358"/>
              <a:gd name="T3" fmla="*/ 0 h 337"/>
              <a:gd name="T4" fmla="*/ 2147483646 w 358"/>
              <a:gd name="T5" fmla="*/ 0 h 337"/>
              <a:gd name="T6" fmla="*/ 2147483646 w 358"/>
              <a:gd name="T7" fmla="*/ 0 h 337"/>
              <a:gd name="T8" fmla="*/ 2147483646 w 358"/>
              <a:gd name="T9" fmla="*/ 0 h 337"/>
              <a:gd name="T10" fmla="*/ 2147483646 w 358"/>
              <a:gd name="T11" fmla="*/ 2147483646 h 337"/>
              <a:gd name="T12" fmla="*/ 2147483646 w 358"/>
              <a:gd name="T13" fmla="*/ 2147483646 h 337"/>
              <a:gd name="T14" fmla="*/ 2147483646 w 358"/>
              <a:gd name="T15" fmla="*/ 2147483646 h 337"/>
              <a:gd name="T16" fmla="*/ 2147483646 w 358"/>
              <a:gd name="T17" fmla="*/ 2147483646 h 337"/>
              <a:gd name="T18" fmla="*/ 2147483646 w 358"/>
              <a:gd name="T19" fmla="*/ 2147483646 h 337"/>
              <a:gd name="T20" fmla="*/ 2147483646 w 358"/>
              <a:gd name="T21" fmla="*/ 2147483646 h 337"/>
              <a:gd name="T22" fmla="*/ 2147483646 w 358"/>
              <a:gd name="T23" fmla="*/ 2147483646 h 337"/>
              <a:gd name="T24" fmla="*/ 2147483646 w 358"/>
              <a:gd name="T25" fmla="*/ 2147483646 h 337"/>
              <a:gd name="T26" fmla="*/ 2147483646 w 358"/>
              <a:gd name="T27" fmla="*/ 2147483646 h 337"/>
              <a:gd name="T28" fmla="*/ 2147483646 w 358"/>
              <a:gd name="T29" fmla="*/ 2147483646 h 337"/>
              <a:gd name="T30" fmla="*/ 2147483646 w 358"/>
              <a:gd name="T31" fmla="*/ 2147483646 h 337"/>
              <a:gd name="T32" fmla="*/ 2147483646 w 358"/>
              <a:gd name="T33" fmla="*/ 2147483646 h 337"/>
              <a:gd name="T34" fmla="*/ 2147483646 w 358"/>
              <a:gd name="T35" fmla="*/ 2147483646 h 337"/>
              <a:gd name="T36" fmla="*/ 2147483646 w 358"/>
              <a:gd name="T37" fmla="*/ 2147483646 h 337"/>
              <a:gd name="T38" fmla="*/ 2147483646 w 358"/>
              <a:gd name="T39" fmla="*/ 2147483646 h 337"/>
              <a:gd name="T40" fmla="*/ 2147483646 w 358"/>
              <a:gd name="T41" fmla="*/ 2147483646 h 337"/>
              <a:gd name="T42" fmla="*/ 2147483646 w 358"/>
              <a:gd name="T43" fmla="*/ 2147483646 h 337"/>
              <a:gd name="T44" fmla="*/ 2147483646 w 358"/>
              <a:gd name="T45" fmla="*/ 2147483646 h 337"/>
              <a:gd name="T46" fmla="*/ 2147483646 w 358"/>
              <a:gd name="T47" fmla="*/ 2147483646 h 337"/>
              <a:gd name="T48" fmla="*/ 2147483646 w 358"/>
              <a:gd name="T49" fmla="*/ 2147483646 h 337"/>
              <a:gd name="T50" fmla="*/ 2147483646 w 358"/>
              <a:gd name="T51" fmla="*/ 2147483646 h 337"/>
              <a:gd name="T52" fmla="*/ 2147483646 w 358"/>
              <a:gd name="T53" fmla="*/ 2147483646 h 337"/>
              <a:gd name="T54" fmla="*/ 2147483646 w 358"/>
              <a:gd name="T55" fmla="*/ 2147483646 h 337"/>
              <a:gd name="T56" fmla="*/ 2147483646 w 358"/>
              <a:gd name="T57" fmla="*/ 2147483646 h 337"/>
              <a:gd name="T58" fmla="*/ 2147483646 w 358"/>
              <a:gd name="T59" fmla="*/ 2147483646 h 337"/>
              <a:gd name="T60" fmla="*/ 2147483646 w 358"/>
              <a:gd name="T61" fmla="*/ 2147483646 h 337"/>
              <a:gd name="T62" fmla="*/ 2147483646 w 358"/>
              <a:gd name="T63" fmla="*/ 2147483646 h 337"/>
              <a:gd name="T64" fmla="*/ 2147483646 w 358"/>
              <a:gd name="T65" fmla="*/ 2147483646 h 337"/>
              <a:gd name="T66" fmla="*/ 2147483646 w 358"/>
              <a:gd name="T67" fmla="*/ 2147483646 h 337"/>
              <a:gd name="T68" fmla="*/ 2147483646 w 358"/>
              <a:gd name="T69" fmla="*/ 2147483646 h 337"/>
              <a:gd name="T70" fmla="*/ 2147483646 w 358"/>
              <a:gd name="T71" fmla="*/ 2147483646 h 337"/>
              <a:gd name="T72" fmla="*/ 2147483646 w 358"/>
              <a:gd name="T73" fmla="*/ 2147483646 h 337"/>
              <a:gd name="T74" fmla="*/ 2147483646 w 358"/>
              <a:gd name="T75" fmla="*/ 2147483646 h 337"/>
              <a:gd name="T76" fmla="*/ 0 w 358"/>
              <a:gd name="T77" fmla="*/ 2147483646 h 337"/>
              <a:gd name="T78" fmla="*/ 2147483646 w 358"/>
              <a:gd name="T79" fmla="*/ 2147483646 h 337"/>
              <a:gd name="T80" fmla="*/ 2147483646 w 358"/>
              <a:gd name="T81" fmla="*/ 2147483646 h 337"/>
              <a:gd name="T82" fmla="*/ 2147483646 w 358"/>
              <a:gd name="T83" fmla="*/ 2147483646 h 337"/>
              <a:gd name="T84" fmla="*/ 2147483646 w 358"/>
              <a:gd name="T85" fmla="*/ 2147483646 h 337"/>
              <a:gd name="T86" fmla="*/ 2147483646 w 358"/>
              <a:gd name="T87" fmla="*/ 2147483646 h 337"/>
              <a:gd name="T88" fmla="*/ 2147483646 w 358"/>
              <a:gd name="T89" fmla="*/ 2147483646 h 337"/>
              <a:gd name="T90" fmla="*/ 2147483646 w 358"/>
              <a:gd name="T91" fmla="*/ 2147483646 h 337"/>
              <a:gd name="T92" fmla="*/ 2147483646 w 358"/>
              <a:gd name="T93" fmla="*/ 2147483646 h 337"/>
              <a:gd name="T94" fmla="*/ 2147483646 w 358"/>
              <a:gd name="T95" fmla="*/ 2147483646 h 337"/>
              <a:gd name="T96" fmla="*/ 2147483646 w 358"/>
              <a:gd name="T97" fmla="*/ 2147483646 h 337"/>
              <a:gd name="T98" fmla="*/ 2147483646 w 358"/>
              <a:gd name="T99" fmla="*/ 2147483646 h 337"/>
              <a:gd name="T100" fmla="*/ 2147483646 w 358"/>
              <a:gd name="T101" fmla="*/ 2147483646 h 337"/>
              <a:gd name="T102" fmla="*/ 2147483646 w 358"/>
              <a:gd name="T103" fmla="*/ 0 h 337"/>
              <a:gd name="T104" fmla="*/ 2147483646 w 358"/>
              <a:gd name="T105" fmla="*/ 0 h 337"/>
              <a:gd name="T106" fmla="*/ 2147483646 w 358"/>
              <a:gd name="T107" fmla="*/ 0 h 3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337"/>
              <a:gd name="T164" fmla="*/ 358 w 358"/>
              <a:gd name="T165" fmla="*/ 337 h 3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337">
                <a:moveTo>
                  <a:pt x="71" y="0"/>
                </a:moveTo>
                <a:lnTo>
                  <a:pt x="107" y="0"/>
                </a:lnTo>
                <a:lnTo>
                  <a:pt x="116" y="0"/>
                </a:lnTo>
                <a:lnTo>
                  <a:pt x="117" y="0"/>
                </a:lnTo>
                <a:lnTo>
                  <a:pt x="118" y="0"/>
                </a:lnTo>
                <a:lnTo>
                  <a:pt x="125" y="0"/>
                </a:lnTo>
                <a:lnTo>
                  <a:pt x="146" y="0"/>
                </a:lnTo>
                <a:lnTo>
                  <a:pt x="153" y="0"/>
                </a:lnTo>
                <a:lnTo>
                  <a:pt x="161" y="0"/>
                </a:lnTo>
                <a:lnTo>
                  <a:pt x="174" y="0"/>
                </a:lnTo>
                <a:lnTo>
                  <a:pt x="195" y="0"/>
                </a:lnTo>
                <a:lnTo>
                  <a:pt x="198" y="0"/>
                </a:lnTo>
                <a:lnTo>
                  <a:pt x="202" y="0"/>
                </a:lnTo>
                <a:lnTo>
                  <a:pt x="203" y="0"/>
                </a:lnTo>
                <a:lnTo>
                  <a:pt x="206" y="0"/>
                </a:lnTo>
                <a:lnTo>
                  <a:pt x="210" y="0"/>
                </a:lnTo>
                <a:lnTo>
                  <a:pt x="216" y="0"/>
                </a:lnTo>
                <a:lnTo>
                  <a:pt x="218" y="0"/>
                </a:lnTo>
                <a:lnTo>
                  <a:pt x="224" y="0"/>
                </a:lnTo>
                <a:lnTo>
                  <a:pt x="226" y="0"/>
                </a:lnTo>
                <a:lnTo>
                  <a:pt x="264" y="0"/>
                </a:lnTo>
                <a:lnTo>
                  <a:pt x="282" y="0"/>
                </a:lnTo>
                <a:lnTo>
                  <a:pt x="285" y="0"/>
                </a:lnTo>
                <a:lnTo>
                  <a:pt x="284" y="5"/>
                </a:lnTo>
                <a:lnTo>
                  <a:pt x="284" y="26"/>
                </a:lnTo>
                <a:lnTo>
                  <a:pt x="284" y="46"/>
                </a:lnTo>
                <a:lnTo>
                  <a:pt x="284" y="70"/>
                </a:lnTo>
                <a:lnTo>
                  <a:pt x="284" y="73"/>
                </a:lnTo>
                <a:lnTo>
                  <a:pt x="287" y="73"/>
                </a:lnTo>
                <a:lnTo>
                  <a:pt x="291" y="73"/>
                </a:lnTo>
                <a:lnTo>
                  <a:pt x="294" y="73"/>
                </a:lnTo>
                <a:lnTo>
                  <a:pt x="296" y="73"/>
                </a:lnTo>
                <a:lnTo>
                  <a:pt x="298" y="73"/>
                </a:lnTo>
                <a:lnTo>
                  <a:pt x="300" y="73"/>
                </a:lnTo>
                <a:lnTo>
                  <a:pt x="303" y="73"/>
                </a:lnTo>
                <a:lnTo>
                  <a:pt x="307" y="73"/>
                </a:lnTo>
                <a:lnTo>
                  <a:pt x="309" y="73"/>
                </a:lnTo>
                <a:lnTo>
                  <a:pt x="313" y="73"/>
                </a:lnTo>
                <a:lnTo>
                  <a:pt x="320" y="73"/>
                </a:lnTo>
                <a:lnTo>
                  <a:pt x="325" y="73"/>
                </a:lnTo>
                <a:lnTo>
                  <a:pt x="333" y="74"/>
                </a:lnTo>
                <a:lnTo>
                  <a:pt x="336" y="74"/>
                </a:lnTo>
                <a:lnTo>
                  <a:pt x="342" y="74"/>
                </a:lnTo>
                <a:lnTo>
                  <a:pt x="346" y="74"/>
                </a:lnTo>
                <a:lnTo>
                  <a:pt x="357" y="74"/>
                </a:lnTo>
                <a:lnTo>
                  <a:pt x="357" y="82"/>
                </a:lnTo>
                <a:lnTo>
                  <a:pt x="357" y="87"/>
                </a:lnTo>
                <a:lnTo>
                  <a:pt x="357" y="91"/>
                </a:lnTo>
                <a:lnTo>
                  <a:pt x="357" y="99"/>
                </a:lnTo>
                <a:lnTo>
                  <a:pt x="357" y="105"/>
                </a:lnTo>
                <a:lnTo>
                  <a:pt x="357" y="110"/>
                </a:lnTo>
                <a:lnTo>
                  <a:pt x="357" y="121"/>
                </a:lnTo>
                <a:lnTo>
                  <a:pt x="357" y="137"/>
                </a:lnTo>
                <a:lnTo>
                  <a:pt x="357" y="147"/>
                </a:lnTo>
                <a:lnTo>
                  <a:pt x="357" y="162"/>
                </a:lnTo>
                <a:lnTo>
                  <a:pt x="357" y="165"/>
                </a:lnTo>
                <a:lnTo>
                  <a:pt x="357" y="174"/>
                </a:lnTo>
                <a:lnTo>
                  <a:pt x="357" y="177"/>
                </a:lnTo>
                <a:lnTo>
                  <a:pt x="357" y="186"/>
                </a:lnTo>
                <a:lnTo>
                  <a:pt x="357" y="198"/>
                </a:lnTo>
                <a:lnTo>
                  <a:pt x="357" y="210"/>
                </a:lnTo>
                <a:lnTo>
                  <a:pt x="357" y="224"/>
                </a:lnTo>
                <a:lnTo>
                  <a:pt x="357" y="236"/>
                </a:lnTo>
                <a:lnTo>
                  <a:pt x="357" y="248"/>
                </a:lnTo>
                <a:lnTo>
                  <a:pt x="357" y="267"/>
                </a:lnTo>
                <a:lnTo>
                  <a:pt x="357" y="273"/>
                </a:lnTo>
                <a:lnTo>
                  <a:pt x="357" y="275"/>
                </a:lnTo>
                <a:lnTo>
                  <a:pt x="357" y="288"/>
                </a:lnTo>
                <a:lnTo>
                  <a:pt x="357" y="290"/>
                </a:lnTo>
                <a:lnTo>
                  <a:pt x="357" y="299"/>
                </a:lnTo>
                <a:lnTo>
                  <a:pt x="353" y="299"/>
                </a:lnTo>
                <a:lnTo>
                  <a:pt x="351" y="299"/>
                </a:lnTo>
                <a:lnTo>
                  <a:pt x="333" y="298"/>
                </a:lnTo>
                <a:lnTo>
                  <a:pt x="331" y="298"/>
                </a:lnTo>
                <a:lnTo>
                  <a:pt x="325" y="299"/>
                </a:lnTo>
                <a:lnTo>
                  <a:pt x="325" y="300"/>
                </a:lnTo>
                <a:lnTo>
                  <a:pt x="325" y="309"/>
                </a:lnTo>
                <a:lnTo>
                  <a:pt x="325" y="323"/>
                </a:lnTo>
                <a:lnTo>
                  <a:pt x="325" y="330"/>
                </a:lnTo>
                <a:lnTo>
                  <a:pt x="325" y="336"/>
                </a:lnTo>
                <a:lnTo>
                  <a:pt x="310" y="336"/>
                </a:lnTo>
                <a:lnTo>
                  <a:pt x="308" y="336"/>
                </a:lnTo>
                <a:lnTo>
                  <a:pt x="303" y="336"/>
                </a:lnTo>
                <a:lnTo>
                  <a:pt x="299" y="336"/>
                </a:lnTo>
                <a:lnTo>
                  <a:pt x="297" y="336"/>
                </a:lnTo>
                <a:lnTo>
                  <a:pt x="287" y="336"/>
                </a:lnTo>
                <a:lnTo>
                  <a:pt x="285" y="336"/>
                </a:lnTo>
                <a:lnTo>
                  <a:pt x="281" y="336"/>
                </a:lnTo>
                <a:lnTo>
                  <a:pt x="260" y="336"/>
                </a:lnTo>
                <a:lnTo>
                  <a:pt x="255" y="336"/>
                </a:lnTo>
                <a:lnTo>
                  <a:pt x="253" y="336"/>
                </a:lnTo>
                <a:lnTo>
                  <a:pt x="251" y="336"/>
                </a:lnTo>
                <a:lnTo>
                  <a:pt x="249" y="336"/>
                </a:lnTo>
                <a:lnTo>
                  <a:pt x="246" y="336"/>
                </a:lnTo>
                <a:lnTo>
                  <a:pt x="242" y="336"/>
                </a:lnTo>
                <a:lnTo>
                  <a:pt x="240" y="336"/>
                </a:lnTo>
                <a:lnTo>
                  <a:pt x="236" y="334"/>
                </a:lnTo>
                <a:lnTo>
                  <a:pt x="238" y="325"/>
                </a:lnTo>
                <a:lnTo>
                  <a:pt x="232" y="324"/>
                </a:lnTo>
                <a:lnTo>
                  <a:pt x="226" y="317"/>
                </a:lnTo>
                <a:lnTo>
                  <a:pt x="227" y="313"/>
                </a:lnTo>
                <a:lnTo>
                  <a:pt x="219" y="311"/>
                </a:lnTo>
                <a:lnTo>
                  <a:pt x="220" y="307"/>
                </a:lnTo>
                <a:lnTo>
                  <a:pt x="219" y="307"/>
                </a:lnTo>
                <a:lnTo>
                  <a:pt x="216" y="303"/>
                </a:lnTo>
                <a:lnTo>
                  <a:pt x="214" y="301"/>
                </a:lnTo>
                <a:lnTo>
                  <a:pt x="212" y="300"/>
                </a:lnTo>
                <a:lnTo>
                  <a:pt x="213" y="295"/>
                </a:lnTo>
                <a:lnTo>
                  <a:pt x="210" y="294"/>
                </a:lnTo>
                <a:lnTo>
                  <a:pt x="208" y="295"/>
                </a:lnTo>
                <a:lnTo>
                  <a:pt x="207" y="298"/>
                </a:lnTo>
                <a:lnTo>
                  <a:pt x="206" y="301"/>
                </a:lnTo>
                <a:lnTo>
                  <a:pt x="203" y="300"/>
                </a:lnTo>
                <a:lnTo>
                  <a:pt x="199" y="299"/>
                </a:lnTo>
                <a:lnTo>
                  <a:pt x="198" y="294"/>
                </a:lnTo>
                <a:lnTo>
                  <a:pt x="199" y="290"/>
                </a:lnTo>
                <a:lnTo>
                  <a:pt x="197" y="289"/>
                </a:lnTo>
                <a:lnTo>
                  <a:pt x="195" y="290"/>
                </a:lnTo>
                <a:lnTo>
                  <a:pt x="193" y="294"/>
                </a:lnTo>
                <a:lnTo>
                  <a:pt x="191" y="294"/>
                </a:lnTo>
                <a:lnTo>
                  <a:pt x="186" y="292"/>
                </a:lnTo>
                <a:lnTo>
                  <a:pt x="184" y="291"/>
                </a:lnTo>
                <a:lnTo>
                  <a:pt x="181" y="289"/>
                </a:lnTo>
                <a:lnTo>
                  <a:pt x="180" y="290"/>
                </a:lnTo>
                <a:lnTo>
                  <a:pt x="179" y="288"/>
                </a:lnTo>
                <a:lnTo>
                  <a:pt x="179" y="286"/>
                </a:lnTo>
                <a:lnTo>
                  <a:pt x="175" y="286"/>
                </a:lnTo>
                <a:lnTo>
                  <a:pt x="174" y="286"/>
                </a:lnTo>
                <a:lnTo>
                  <a:pt x="170" y="286"/>
                </a:lnTo>
                <a:lnTo>
                  <a:pt x="168" y="286"/>
                </a:lnTo>
                <a:lnTo>
                  <a:pt x="149" y="286"/>
                </a:lnTo>
                <a:lnTo>
                  <a:pt x="146" y="286"/>
                </a:lnTo>
                <a:lnTo>
                  <a:pt x="140" y="286"/>
                </a:lnTo>
                <a:lnTo>
                  <a:pt x="136" y="286"/>
                </a:lnTo>
                <a:lnTo>
                  <a:pt x="127" y="286"/>
                </a:lnTo>
                <a:lnTo>
                  <a:pt x="124" y="286"/>
                </a:lnTo>
                <a:lnTo>
                  <a:pt x="123" y="286"/>
                </a:lnTo>
                <a:lnTo>
                  <a:pt x="103" y="286"/>
                </a:lnTo>
                <a:lnTo>
                  <a:pt x="92" y="286"/>
                </a:lnTo>
                <a:lnTo>
                  <a:pt x="90" y="286"/>
                </a:lnTo>
                <a:lnTo>
                  <a:pt x="82" y="286"/>
                </a:lnTo>
                <a:lnTo>
                  <a:pt x="79" y="286"/>
                </a:lnTo>
                <a:lnTo>
                  <a:pt x="76" y="286"/>
                </a:lnTo>
                <a:lnTo>
                  <a:pt x="74" y="286"/>
                </a:lnTo>
                <a:lnTo>
                  <a:pt x="71" y="286"/>
                </a:lnTo>
                <a:lnTo>
                  <a:pt x="65" y="286"/>
                </a:lnTo>
                <a:lnTo>
                  <a:pt x="64" y="286"/>
                </a:lnTo>
                <a:lnTo>
                  <a:pt x="61" y="286"/>
                </a:lnTo>
                <a:lnTo>
                  <a:pt x="57" y="286"/>
                </a:lnTo>
                <a:lnTo>
                  <a:pt x="52" y="286"/>
                </a:lnTo>
                <a:lnTo>
                  <a:pt x="49" y="286"/>
                </a:lnTo>
                <a:lnTo>
                  <a:pt x="31" y="286"/>
                </a:lnTo>
                <a:lnTo>
                  <a:pt x="30" y="286"/>
                </a:lnTo>
                <a:lnTo>
                  <a:pt x="6" y="286"/>
                </a:lnTo>
                <a:lnTo>
                  <a:pt x="0" y="286"/>
                </a:lnTo>
                <a:lnTo>
                  <a:pt x="0" y="271"/>
                </a:lnTo>
                <a:lnTo>
                  <a:pt x="1" y="270"/>
                </a:lnTo>
                <a:lnTo>
                  <a:pt x="1" y="267"/>
                </a:lnTo>
                <a:lnTo>
                  <a:pt x="1" y="259"/>
                </a:lnTo>
                <a:lnTo>
                  <a:pt x="1" y="253"/>
                </a:lnTo>
                <a:lnTo>
                  <a:pt x="1" y="247"/>
                </a:lnTo>
                <a:lnTo>
                  <a:pt x="0" y="244"/>
                </a:lnTo>
                <a:lnTo>
                  <a:pt x="1" y="241"/>
                </a:lnTo>
                <a:lnTo>
                  <a:pt x="1" y="233"/>
                </a:lnTo>
                <a:lnTo>
                  <a:pt x="0" y="229"/>
                </a:lnTo>
                <a:lnTo>
                  <a:pt x="1" y="216"/>
                </a:lnTo>
                <a:lnTo>
                  <a:pt x="1" y="202"/>
                </a:lnTo>
                <a:lnTo>
                  <a:pt x="1" y="198"/>
                </a:lnTo>
                <a:lnTo>
                  <a:pt x="1" y="196"/>
                </a:lnTo>
                <a:lnTo>
                  <a:pt x="1" y="194"/>
                </a:lnTo>
                <a:lnTo>
                  <a:pt x="1" y="192"/>
                </a:lnTo>
                <a:lnTo>
                  <a:pt x="1" y="179"/>
                </a:lnTo>
                <a:lnTo>
                  <a:pt x="1" y="177"/>
                </a:lnTo>
                <a:lnTo>
                  <a:pt x="1" y="174"/>
                </a:lnTo>
                <a:lnTo>
                  <a:pt x="1" y="173"/>
                </a:lnTo>
                <a:lnTo>
                  <a:pt x="1" y="169"/>
                </a:lnTo>
                <a:lnTo>
                  <a:pt x="1" y="162"/>
                </a:lnTo>
                <a:lnTo>
                  <a:pt x="1" y="161"/>
                </a:lnTo>
                <a:lnTo>
                  <a:pt x="1" y="158"/>
                </a:lnTo>
                <a:lnTo>
                  <a:pt x="1" y="148"/>
                </a:lnTo>
                <a:lnTo>
                  <a:pt x="14" y="148"/>
                </a:lnTo>
                <a:lnTo>
                  <a:pt x="16" y="148"/>
                </a:lnTo>
                <a:lnTo>
                  <a:pt x="23" y="148"/>
                </a:lnTo>
                <a:lnTo>
                  <a:pt x="25" y="148"/>
                </a:lnTo>
                <a:lnTo>
                  <a:pt x="31" y="148"/>
                </a:lnTo>
                <a:lnTo>
                  <a:pt x="36" y="148"/>
                </a:lnTo>
                <a:lnTo>
                  <a:pt x="36" y="138"/>
                </a:lnTo>
                <a:lnTo>
                  <a:pt x="36" y="135"/>
                </a:lnTo>
                <a:lnTo>
                  <a:pt x="36" y="112"/>
                </a:lnTo>
                <a:lnTo>
                  <a:pt x="36" y="105"/>
                </a:lnTo>
                <a:lnTo>
                  <a:pt x="36" y="103"/>
                </a:lnTo>
                <a:lnTo>
                  <a:pt x="36" y="99"/>
                </a:lnTo>
                <a:lnTo>
                  <a:pt x="36" y="97"/>
                </a:lnTo>
                <a:lnTo>
                  <a:pt x="36" y="86"/>
                </a:lnTo>
                <a:lnTo>
                  <a:pt x="36" y="82"/>
                </a:lnTo>
                <a:lnTo>
                  <a:pt x="36" y="68"/>
                </a:lnTo>
                <a:lnTo>
                  <a:pt x="36" y="59"/>
                </a:lnTo>
                <a:lnTo>
                  <a:pt x="36" y="55"/>
                </a:lnTo>
                <a:lnTo>
                  <a:pt x="36" y="52"/>
                </a:lnTo>
                <a:lnTo>
                  <a:pt x="36" y="40"/>
                </a:lnTo>
                <a:lnTo>
                  <a:pt x="36" y="37"/>
                </a:lnTo>
                <a:lnTo>
                  <a:pt x="36" y="29"/>
                </a:lnTo>
                <a:lnTo>
                  <a:pt x="36" y="24"/>
                </a:lnTo>
                <a:lnTo>
                  <a:pt x="36" y="21"/>
                </a:lnTo>
                <a:lnTo>
                  <a:pt x="36" y="11"/>
                </a:lnTo>
                <a:lnTo>
                  <a:pt x="36" y="5"/>
                </a:lnTo>
                <a:lnTo>
                  <a:pt x="36" y="0"/>
                </a:lnTo>
                <a:lnTo>
                  <a:pt x="39" y="0"/>
                </a:lnTo>
                <a:lnTo>
                  <a:pt x="40" y="0"/>
                </a:lnTo>
                <a:lnTo>
                  <a:pt x="46" y="0"/>
                </a:lnTo>
                <a:lnTo>
                  <a:pt x="48" y="0"/>
                </a:lnTo>
                <a:lnTo>
                  <a:pt x="50" y="0"/>
                </a:lnTo>
                <a:lnTo>
                  <a:pt x="54" y="0"/>
                </a:lnTo>
                <a:lnTo>
                  <a:pt x="59" y="0"/>
                </a:lnTo>
                <a:lnTo>
                  <a:pt x="68" y="0"/>
                </a:lnTo>
                <a:lnTo>
                  <a:pt x="7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1" name="Freeform 235"/>
          <p:cNvSpPr>
            <a:spLocks/>
          </p:cNvSpPr>
          <p:nvPr/>
        </p:nvSpPr>
        <p:spPr bwMode="auto">
          <a:xfrm>
            <a:off x="7718426" y="4845051"/>
            <a:ext cx="415925" cy="417513"/>
          </a:xfrm>
          <a:custGeom>
            <a:avLst/>
            <a:gdLst>
              <a:gd name="T0" fmla="*/ 2147483646 w 288"/>
              <a:gd name="T1" fmla="*/ 0 h 298"/>
              <a:gd name="T2" fmla="*/ 2147483646 w 288"/>
              <a:gd name="T3" fmla="*/ 0 h 298"/>
              <a:gd name="T4" fmla="*/ 2147483646 w 288"/>
              <a:gd name="T5" fmla="*/ 0 h 298"/>
              <a:gd name="T6" fmla="*/ 2147483646 w 288"/>
              <a:gd name="T7" fmla="*/ 0 h 298"/>
              <a:gd name="T8" fmla="*/ 2147483646 w 288"/>
              <a:gd name="T9" fmla="*/ 0 h 298"/>
              <a:gd name="T10" fmla="*/ 2147483646 w 288"/>
              <a:gd name="T11" fmla="*/ 0 h 298"/>
              <a:gd name="T12" fmla="*/ 2147483646 w 288"/>
              <a:gd name="T13" fmla="*/ 0 h 298"/>
              <a:gd name="T14" fmla="*/ 2147483646 w 288"/>
              <a:gd name="T15" fmla="*/ 0 h 298"/>
              <a:gd name="T16" fmla="*/ 2147483646 w 288"/>
              <a:gd name="T17" fmla="*/ 0 h 298"/>
              <a:gd name="T18" fmla="*/ 2147483646 w 288"/>
              <a:gd name="T19" fmla="*/ 0 h 298"/>
              <a:gd name="T20" fmla="*/ 2147483646 w 288"/>
              <a:gd name="T21" fmla="*/ 2147483646 h 298"/>
              <a:gd name="T22" fmla="*/ 2147483646 w 288"/>
              <a:gd name="T23" fmla="*/ 2147483646 h 298"/>
              <a:gd name="T24" fmla="*/ 2147483646 w 288"/>
              <a:gd name="T25" fmla="*/ 2147483646 h 298"/>
              <a:gd name="T26" fmla="*/ 2147483646 w 288"/>
              <a:gd name="T27" fmla="*/ 2147483646 h 298"/>
              <a:gd name="T28" fmla="*/ 2147483646 w 288"/>
              <a:gd name="T29" fmla="*/ 2147483646 h 298"/>
              <a:gd name="T30" fmla="*/ 2147483646 w 288"/>
              <a:gd name="T31" fmla="*/ 2147483646 h 298"/>
              <a:gd name="T32" fmla="*/ 2147483646 w 288"/>
              <a:gd name="T33" fmla="*/ 2147483646 h 298"/>
              <a:gd name="T34" fmla="*/ 2147483646 w 288"/>
              <a:gd name="T35" fmla="*/ 2147483646 h 298"/>
              <a:gd name="T36" fmla="*/ 2147483646 w 288"/>
              <a:gd name="T37" fmla="*/ 2147483646 h 298"/>
              <a:gd name="T38" fmla="*/ 2147483646 w 288"/>
              <a:gd name="T39" fmla="*/ 2147483646 h 298"/>
              <a:gd name="T40" fmla="*/ 2147483646 w 288"/>
              <a:gd name="T41" fmla="*/ 2147483646 h 298"/>
              <a:gd name="T42" fmla="*/ 2147483646 w 288"/>
              <a:gd name="T43" fmla="*/ 2147483646 h 298"/>
              <a:gd name="T44" fmla="*/ 2147483646 w 288"/>
              <a:gd name="T45" fmla="*/ 2147483646 h 298"/>
              <a:gd name="T46" fmla="*/ 2147483646 w 288"/>
              <a:gd name="T47" fmla="*/ 2147483646 h 298"/>
              <a:gd name="T48" fmla="*/ 2147483646 w 288"/>
              <a:gd name="T49" fmla="*/ 2147483646 h 298"/>
              <a:gd name="T50" fmla="*/ 2147483646 w 288"/>
              <a:gd name="T51" fmla="*/ 2147483646 h 298"/>
              <a:gd name="T52" fmla="*/ 2147483646 w 288"/>
              <a:gd name="T53" fmla="*/ 2147483646 h 298"/>
              <a:gd name="T54" fmla="*/ 2147483646 w 288"/>
              <a:gd name="T55" fmla="*/ 2147483646 h 298"/>
              <a:gd name="T56" fmla="*/ 2147483646 w 288"/>
              <a:gd name="T57" fmla="*/ 2147483646 h 298"/>
              <a:gd name="T58" fmla="*/ 2147483646 w 288"/>
              <a:gd name="T59" fmla="*/ 2147483646 h 298"/>
              <a:gd name="T60" fmla="*/ 2147483646 w 288"/>
              <a:gd name="T61" fmla="*/ 2147483646 h 298"/>
              <a:gd name="T62" fmla="*/ 2147483646 w 288"/>
              <a:gd name="T63" fmla="*/ 2147483646 h 298"/>
              <a:gd name="T64" fmla="*/ 2147483646 w 288"/>
              <a:gd name="T65" fmla="*/ 2147483646 h 298"/>
              <a:gd name="T66" fmla="*/ 2147483646 w 288"/>
              <a:gd name="T67" fmla="*/ 2147483646 h 298"/>
              <a:gd name="T68" fmla="*/ 2147483646 w 288"/>
              <a:gd name="T69" fmla="*/ 2147483646 h 298"/>
              <a:gd name="T70" fmla="*/ 2147483646 w 288"/>
              <a:gd name="T71" fmla="*/ 2147483646 h 298"/>
              <a:gd name="T72" fmla="*/ 0 w 288"/>
              <a:gd name="T73" fmla="*/ 2147483646 h 298"/>
              <a:gd name="T74" fmla="*/ 0 w 288"/>
              <a:gd name="T75" fmla="*/ 2147483646 h 298"/>
              <a:gd name="T76" fmla="*/ 2147483646 w 288"/>
              <a:gd name="T77" fmla="*/ 2147483646 h 298"/>
              <a:gd name="T78" fmla="*/ 2147483646 w 288"/>
              <a:gd name="T79" fmla="*/ 2147483646 h 298"/>
              <a:gd name="T80" fmla="*/ 0 w 288"/>
              <a:gd name="T81" fmla="*/ 2147483646 h 298"/>
              <a:gd name="T82" fmla="*/ 2147483646 w 288"/>
              <a:gd name="T83" fmla="*/ 2147483646 h 298"/>
              <a:gd name="T84" fmla="*/ 2147483646 w 288"/>
              <a:gd name="T85" fmla="*/ 0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298"/>
              <a:gd name="T131" fmla="*/ 288 w 288"/>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298">
                <a:moveTo>
                  <a:pt x="24" y="0"/>
                </a:moveTo>
                <a:lnTo>
                  <a:pt x="30" y="0"/>
                </a:lnTo>
                <a:lnTo>
                  <a:pt x="54" y="0"/>
                </a:lnTo>
                <a:lnTo>
                  <a:pt x="56" y="0"/>
                </a:lnTo>
                <a:lnTo>
                  <a:pt x="73" y="0"/>
                </a:lnTo>
                <a:lnTo>
                  <a:pt x="76" y="0"/>
                </a:lnTo>
                <a:lnTo>
                  <a:pt x="81" y="0"/>
                </a:lnTo>
                <a:lnTo>
                  <a:pt x="85" y="0"/>
                </a:lnTo>
                <a:lnTo>
                  <a:pt x="89" y="0"/>
                </a:lnTo>
                <a:lnTo>
                  <a:pt x="90" y="0"/>
                </a:lnTo>
                <a:lnTo>
                  <a:pt x="95" y="0"/>
                </a:lnTo>
                <a:lnTo>
                  <a:pt x="98" y="0"/>
                </a:lnTo>
                <a:lnTo>
                  <a:pt x="101" y="0"/>
                </a:lnTo>
                <a:lnTo>
                  <a:pt x="103" y="0"/>
                </a:lnTo>
                <a:lnTo>
                  <a:pt x="106" y="0"/>
                </a:lnTo>
                <a:lnTo>
                  <a:pt x="114" y="0"/>
                </a:lnTo>
                <a:lnTo>
                  <a:pt x="116" y="0"/>
                </a:lnTo>
                <a:lnTo>
                  <a:pt x="127" y="0"/>
                </a:lnTo>
                <a:lnTo>
                  <a:pt x="147" y="0"/>
                </a:lnTo>
                <a:lnTo>
                  <a:pt x="148" y="0"/>
                </a:lnTo>
                <a:lnTo>
                  <a:pt x="151" y="0"/>
                </a:lnTo>
                <a:lnTo>
                  <a:pt x="160" y="0"/>
                </a:lnTo>
                <a:lnTo>
                  <a:pt x="164" y="0"/>
                </a:lnTo>
                <a:lnTo>
                  <a:pt x="170" y="0"/>
                </a:lnTo>
                <a:lnTo>
                  <a:pt x="173" y="0"/>
                </a:lnTo>
                <a:lnTo>
                  <a:pt x="192" y="0"/>
                </a:lnTo>
                <a:lnTo>
                  <a:pt x="194" y="0"/>
                </a:lnTo>
                <a:lnTo>
                  <a:pt x="199" y="0"/>
                </a:lnTo>
                <a:lnTo>
                  <a:pt x="200" y="0"/>
                </a:lnTo>
                <a:lnTo>
                  <a:pt x="203" y="0"/>
                </a:lnTo>
                <a:lnTo>
                  <a:pt x="203" y="2"/>
                </a:lnTo>
                <a:lnTo>
                  <a:pt x="204" y="4"/>
                </a:lnTo>
                <a:lnTo>
                  <a:pt x="205" y="3"/>
                </a:lnTo>
                <a:lnTo>
                  <a:pt x="208" y="5"/>
                </a:lnTo>
                <a:lnTo>
                  <a:pt x="211" y="6"/>
                </a:lnTo>
                <a:lnTo>
                  <a:pt x="215" y="7"/>
                </a:lnTo>
                <a:lnTo>
                  <a:pt x="217" y="7"/>
                </a:lnTo>
                <a:lnTo>
                  <a:pt x="219" y="4"/>
                </a:lnTo>
                <a:lnTo>
                  <a:pt x="222" y="3"/>
                </a:lnTo>
                <a:lnTo>
                  <a:pt x="224" y="4"/>
                </a:lnTo>
                <a:lnTo>
                  <a:pt x="223" y="7"/>
                </a:lnTo>
                <a:lnTo>
                  <a:pt x="224" y="13"/>
                </a:lnTo>
                <a:lnTo>
                  <a:pt x="227" y="14"/>
                </a:lnTo>
                <a:lnTo>
                  <a:pt x="230" y="15"/>
                </a:lnTo>
                <a:lnTo>
                  <a:pt x="232" y="12"/>
                </a:lnTo>
                <a:lnTo>
                  <a:pt x="233" y="9"/>
                </a:lnTo>
                <a:lnTo>
                  <a:pt x="235" y="7"/>
                </a:lnTo>
                <a:lnTo>
                  <a:pt x="237" y="9"/>
                </a:lnTo>
                <a:lnTo>
                  <a:pt x="236" y="14"/>
                </a:lnTo>
                <a:lnTo>
                  <a:pt x="238" y="15"/>
                </a:lnTo>
                <a:lnTo>
                  <a:pt x="240" y="17"/>
                </a:lnTo>
                <a:lnTo>
                  <a:pt x="244" y="21"/>
                </a:lnTo>
                <a:lnTo>
                  <a:pt x="241" y="23"/>
                </a:lnTo>
                <a:lnTo>
                  <a:pt x="244" y="24"/>
                </a:lnTo>
                <a:lnTo>
                  <a:pt x="251" y="27"/>
                </a:lnTo>
                <a:lnTo>
                  <a:pt x="250" y="31"/>
                </a:lnTo>
                <a:lnTo>
                  <a:pt x="257" y="38"/>
                </a:lnTo>
                <a:lnTo>
                  <a:pt x="262" y="39"/>
                </a:lnTo>
                <a:lnTo>
                  <a:pt x="260" y="48"/>
                </a:lnTo>
                <a:lnTo>
                  <a:pt x="261" y="51"/>
                </a:lnTo>
                <a:lnTo>
                  <a:pt x="265" y="54"/>
                </a:lnTo>
                <a:lnTo>
                  <a:pt x="262" y="57"/>
                </a:lnTo>
                <a:lnTo>
                  <a:pt x="271" y="68"/>
                </a:lnTo>
                <a:lnTo>
                  <a:pt x="273" y="75"/>
                </a:lnTo>
                <a:lnTo>
                  <a:pt x="277" y="83"/>
                </a:lnTo>
                <a:lnTo>
                  <a:pt x="287" y="91"/>
                </a:lnTo>
                <a:lnTo>
                  <a:pt x="267" y="111"/>
                </a:lnTo>
                <a:lnTo>
                  <a:pt x="266" y="122"/>
                </a:lnTo>
                <a:lnTo>
                  <a:pt x="269" y="124"/>
                </a:lnTo>
                <a:lnTo>
                  <a:pt x="265" y="139"/>
                </a:lnTo>
                <a:lnTo>
                  <a:pt x="248" y="139"/>
                </a:lnTo>
                <a:lnTo>
                  <a:pt x="234" y="139"/>
                </a:lnTo>
                <a:lnTo>
                  <a:pt x="236" y="146"/>
                </a:lnTo>
                <a:lnTo>
                  <a:pt x="259" y="172"/>
                </a:lnTo>
                <a:lnTo>
                  <a:pt x="260" y="168"/>
                </a:lnTo>
                <a:lnTo>
                  <a:pt x="262" y="176"/>
                </a:lnTo>
                <a:lnTo>
                  <a:pt x="266" y="180"/>
                </a:lnTo>
                <a:lnTo>
                  <a:pt x="260" y="190"/>
                </a:lnTo>
                <a:lnTo>
                  <a:pt x="256" y="198"/>
                </a:lnTo>
                <a:lnTo>
                  <a:pt x="257" y="202"/>
                </a:lnTo>
                <a:lnTo>
                  <a:pt x="263" y="213"/>
                </a:lnTo>
                <a:lnTo>
                  <a:pt x="263" y="215"/>
                </a:lnTo>
                <a:lnTo>
                  <a:pt x="262" y="224"/>
                </a:lnTo>
                <a:lnTo>
                  <a:pt x="258" y="236"/>
                </a:lnTo>
                <a:lnTo>
                  <a:pt x="240" y="236"/>
                </a:lnTo>
                <a:lnTo>
                  <a:pt x="214" y="221"/>
                </a:lnTo>
                <a:lnTo>
                  <a:pt x="197" y="231"/>
                </a:lnTo>
                <a:lnTo>
                  <a:pt x="194" y="241"/>
                </a:lnTo>
                <a:lnTo>
                  <a:pt x="194" y="253"/>
                </a:lnTo>
                <a:lnTo>
                  <a:pt x="188" y="278"/>
                </a:lnTo>
                <a:lnTo>
                  <a:pt x="164" y="292"/>
                </a:lnTo>
                <a:lnTo>
                  <a:pt x="148" y="297"/>
                </a:lnTo>
                <a:lnTo>
                  <a:pt x="137" y="297"/>
                </a:lnTo>
                <a:lnTo>
                  <a:pt x="124" y="262"/>
                </a:lnTo>
                <a:lnTo>
                  <a:pt x="116" y="259"/>
                </a:lnTo>
                <a:lnTo>
                  <a:pt x="91" y="255"/>
                </a:lnTo>
                <a:lnTo>
                  <a:pt x="76" y="277"/>
                </a:lnTo>
                <a:lnTo>
                  <a:pt x="48" y="224"/>
                </a:lnTo>
                <a:lnTo>
                  <a:pt x="47" y="207"/>
                </a:lnTo>
                <a:lnTo>
                  <a:pt x="40" y="188"/>
                </a:lnTo>
                <a:lnTo>
                  <a:pt x="24" y="185"/>
                </a:lnTo>
                <a:lnTo>
                  <a:pt x="24" y="172"/>
                </a:lnTo>
                <a:lnTo>
                  <a:pt x="24" y="167"/>
                </a:lnTo>
                <a:lnTo>
                  <a:pt x="24" y="164"/>
                </a:lnTo>
                <a:lnTo>
                  <a:pt x="24" y="160"/>
                </a:lnTo>
                <a:lnTo>
                  <a:pt x="19" y="136"/>
                </a:lnTo>
                <a:lnTo>
                  <a:pt x="18" y="136"/>
                </a:lnTo>
                <a:lnTo>
                  <a:pt x="13" y="136"/>
                </a:lnTo>
                <a:lnTo>
                  <a:pt x="10" y="137"/>
                </a:lnTo>
                <a:lnTo>
                  <a:pt x="6" y="137"/>
                </a:lnTo>
                <a:lnTo>
                  <a:pt x="0" y="133"/>
                </a:lnTo>
                <a:lnTo>
                  <a:pt x="0" y="116"/>
                </a:lnTo>
                <a:lnTo>
                  <a:pt x="0" y="107"/>
                </a:lnTo>
                <a:lnTo>
                  <a:pt x="0" y="97"/>
                </a:lnTo>
                <a:lnTo>
                  <a:pt x="1" y="86"/>
                </a:lnTo>
                <a:lnTo>
                  <a:pt x="1" y="81"/>
                </a:lnTo>
                <a:lnTo>
                  <a:pt x="1" y="74"/>
                </a:lnTo>
                <a:lnTo>
                  <a:pt x="1" y="62"/>
                </a:lnTo>
                <a:lnTo>
                  <a:pt x="1" y="60"/>
                </a:lnTo>
                <a:lnTo>
                  <a:pt x="1" y="49"/>
                </a:lnTo>
                <a:lnTo>
                  <a:pt x="1" y="35"/>
                </a:lnTo>
                <a:lnTo>
                  <a:pt x="1" y="30"/>
                </a:lnTo>
                <a:lnTo>
                  <a:pt x="0" y="11"/>
                </a:lnTo>
                <a:lnTo>
                  <a:pt x="1" y="7"/>
                </a:lnTo>
                <a:lnTo>
                  <a:pt x="1" y="5"/>
                </a:lnTo>
                <a:lnTo>
                  <a:pt x="1" y="1"/>
                </a:lnTo>
                <a:lnTo>
                  <a:pt x="1" y="0"/>
                </a:lnTo>
                <a:lnTo>
                  <a:pt x="6" y="0"/>
                </a:lnTo>
                <a:lnTo>
                  <a:pt x="12" y="0"/>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2" name="Freeform 236"/>
          <p:cNvSpPr>
            <a:spLocks/>
          </p:cNvSpPr>
          <p:nvPr/>
        </p:nvSpPr>
        <p:spPr bwMode="auto">
          <a:xfrm>
            <a:off x="8050214" y="4862514"/>
            <a:ext cx="860425" cy="566737"/>
          </a:xfrm>
          <a:custGeom>
            <a:avLst/>
            <a:gdLst>
              <a:gd name="T0" fmla="*/ 2147483646 w 595"/>
              <a:gd name="T1" fmla="*/ 2147483646 h 405"/>
              <a:gd name="T2" fmla="*/ 2147483646 w 595"/>
              <a:gd name="T3" fmla="*/ 2147483646 h 405"/>
              <a:gd name="T4" fmla="*/ 2147483646 w 595"/>
              <a:gd name="T5" fmla="*/ 2147483646 h 405"/>
              <a:gd name="T6" fmla="*/ 2147483646 w 595"/>
              <a:gd name="T7" fmla="*/ 2147483646 h 405"/>
              <a:gd name="T8" fmla="*/ 2147483646 w 595"/>
              <a:gd name="T9" fmla="*/ 2147483646 h 405"/>
              <a:gd name="T10" fmla="*/ 2147483646 w 595"/>
              <a:gd name="T11" fmla="*/ 2147483646 h 405"/>
              <a:gd name="T12" fmla="*/ 2147483646 w 595"/>
              <a:gd name="T13" fmla="*/ 0 h 405"/>
              <a:gd name="T14" fmla="*/ 2147483646 w 595"/>
              <a:gd name="T15" fmla="*/ 2147483646 h 405"/>
              <a:gd name="T16" fmla="*/ 2147483646 w 595"/>
              <a:gd name="T17" fmla="*/ 2147483646 h 405"/>
              <a:gd name="T18" fmla="*/ 2147483646 w 595"/>
              <a:gd name="T19" fmla="*/ 2147483646 h 405"/>
              <a:gd name="T20" fmla="*/ 2147483646 w 595"/>
              <a:gd name="T21" fmla="*/ 2147483646 h 405"/>
              <a:gd name="T22" fmla="*/ 2147483646 w 595"/>
              <a:gd name="T23" fmla="*/ 2147483646 h 405"/>
              <a:gd name="T24" fmla="*/ 2147483646 w 595"/>
              <a:gd name="T25" fmla="*/ 2147483646 h 405"/>
              <a:gd name="T26" fmla="*/ 2147483646 w 595"/>
              <a:gd name="T27" fmla="*/ 2147483646 h 405"/>
              <a:gd name="T28" fmla="*/ 2147483646 w 595"/>
              <a:gd name="T29" fmla="*/ 2147483646 h 405"/>
              <a:gd name="T30" fmla="*/ 2147483646 w 595"/>
              <a:gd name="T31" fmla="*/ 2147483646 h 405"/>
              <a:gd name="T32" fmla="*/ 2147483646 w 595"/>
              <a:gd name="T33" fmla="*/ 2147483646 h 405"/>
              <a:gd name="T34" fmla="*/ 2147483646 w 595"/>
              <a:gd name="T35" fmla="*/ 2147483646 h 405"/>
              <a:gd name="T36" fmla="*/ 2147483646 w 595"/>
              <a:gd name="T37" fmla="*/ 2147483646 h 405"/>
              <a:gd name="T38" fmla="*/ 2147483646 w 595"/>
              <a:gd name="T39" fmla="*/ 2147483646 h 405"/>
              <a:gd name="T40" fmla="*/ 2147483646 w 595"/>
              <a:gd name="T41" fmla="*/ 2147483646 h 405"/>
              <a:gd name="T42" fmla="*/ 2147483646 w 595"/>
              <a:gd name="T43" fmla="*/ 2147483646 h 405"/>
              <a:gd name="T44" fmla="*/ 2147483646 w 595"/>
              <a:gd name="T45" fmla="*/ 2147483646 h 405"/>
              <a:gd name="T46" fmla="*/ 2147483646 w 595"/>
              <a:gd name="T47" fmla="*/ 2147483646 h 405"/>
              <a:gd name="T48" fmla="*/ 2147483646 w 595"/>
              <a:gd name="T49" fmla="*/ 2147483646 h 405"/>
              <a:gd name="T50" fmla="*/ 2147483646 w 595"/>
              <a:gd name="T51" fmla="*/ 2147483646 h 405"/>
              <a:gd name="T52" fmla="*/ 2147483646 w 595"/>
              <a:gd name="T53" fmla="*/ 2147483646 h 405"/>
              <a:gd name="T54" fmla="*/ 2147483646 w 595"/>
              <a:gd name="T55" fmla="*/ 2147483646 h 405"/>
              <a:gd name="T56" fmla="*/ 2147483646 w 595"/>
              <a:gd name="T57" fmla="*/ 2147483646 h 405"/>
              <a:gd name="T58" fmla="*/ 2147483646 w 595"/>
              <a:gd name="T59" fmla="*/ 2147483646 h 405"/>
              <a:gd name="T60" fmla="*/ 2147483646 w 595"/>
              <a:gd name="T61" fmla="*/ 2147483646 h 405"/>
              <a:gd name="T62" fmla="*/ 2147483646 w 595"/>
              <a:gd name="T63" fmla="*/ 2147483646 h 405"/>
              <a:gd name="T64" fmla="*/ 2147483646 w 595"/>
              <a:gd name="T65" fmla="*/ 2147483646 h 405"/>
              <a:gd name="T66" fmla="*/ 2147483646 w 595"/>
              <a:gd name="T67" fmla="*/ 2147483646 h 405"/>
              <a:gd name="T68" fmla="*/ 2147483646 w 595"/>
              <a:gd name="T69" fmla="*/ 2147483646 h 405"/>
              <a:gd name="T70" fmla="*/ 2147483646 w 595"/>
              <a:gd name="T71" fmla="*/ 2147483646 h 405"/>
              <a:gd name="T72" fmla="*/ 2147483646 w 595"/>
              <a:gd name="T73" fmla="*/ 2147483646 h 405"/>
              <a:gd name="T74" fmla="*/ 2147483646 w 595"/>
              <a:gd name="T75" fmla="*/ 2147483646 h 405"/>
              <a:gd name="T76" fmla="*/ 2147483646 w 595"/>
              <a:gd name="T77" fmla="*/ 2147483646 h 405"/>
              <a:gd name="T78" fmla="*/ 2147483646 w 595"/>
              <a:gd name="T79" fmla="*/ 2147483646 h 405"/>
              <a:gd name="T80" fmla="*/ 0 w 595"/>
              <a:gd name="T81" fmla="*/ 2147483646 h 405"/>
              <a:gd name="T82" fmla="*/ 2147483646 w 595"/>
              <a:gd name="T83" fmla="*/ 2147483646 h 405"/>
              <a:gd name="T84" fmla="*/ 2147483646 w 595"/>
              <a:gd name="T85" fmla="*/ 2147483646 h 405"/>
              <a:gd name="T86" fmla="*/ 2147483646 w 595"/>
              <a:gd name="T87" fmla="*/ 2147483646 h 405"/>
              <a:gd name="T88" fmla="*/ 2147483646 w 595"/>
              <a:gd name="T89" fmla="*/ 2147483646 h 405"/>
              <a:gd name="T90" fmla="*/ 2147483646 w 595"/>
              <a:gd name="T91" fmla="*/ 2147483646 h 405"/>
              <a:gd name="T92" fmla="*/ 2147483646 w 595"/>
              <a:gd name="T93" fmla="*/ 2147483646 h 405"/>
              <a:gd name="T94" fmla="*/ 2147483646 w 595"/>
              <a:gd name="T95" fmla="*/ 2147483646 h 405"/>
              <a:gd name="T96" fmla="*/ 2147483646 w 595"/>
              <a:gd name="T97" fmla="*/ 2147483646 h 405"/>
              <a:gd name="T98" fmla="*/ 2147483646 w 595"/>
              <a:gd name="T99" fmla="*/ 2147483646 h 405"/>
              <a:gd name="T100" fmla="*/ 2147483646 w 595"/>
              <a:gd name="T101" fmla="*/ 2147483646 h 405"/>
              <a:gd name="T102" fmla="*/ 2147483646 w 595"/>
              <a:gd name="T103" fmla="*/ 2147483646 h 4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405"/>
              <a:gd name="T158" fmla="*/ 595 w 595"/>
              <a:gd name="T159" fmla="*/ 405 h 4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405">
                <a:moveTo>
                  <a:pt x="150" y="1"/>
                </a:moveTo>
                <a:lnTo>
                  <a:pt x="162" y="1"/>
                </a:lnTo>
                <a:lnTo>
                  <a:pt x="173" y="1"/>
                </a:lnTo>
                <a:lnTo>
                  <a:pt x="179" y="1"/>
                </a:lnTo>
                <a:lnTo>
                  <a:pt x="181" y="1"/>
                </a:lnTo>
                <a:lnTo>
                  <a:pt x="184" y="1"/>
                </a:lnTo>
                <a:lnTo>
                  <a:pt x="185" y="1"/>
                </a:lnTo>
                <a:lnTo>
                  <a:pt x="191" y="1"/>
                </a:lnTo>
                <a:lnTo>
                  <a:pt x="194" y="1"/>
                </a:lnTo>
                <a:lnTo>
                  <a:pt x="198" y="1"/>
                </a:lnTo>
                <a:lnTo>
                  <a:pt x="209" y="1"/>
                </a:lnTo>
                <a:lnTo>
                  <a:pt x="216" y="1"/>
                </a:lnTo>
                <a:lnTo>
                  <a:pt x="220" y="1"/>
                </a:lnTo>
                <a:lnTo>
                  <a:pt x="221" y="1"/>
                </a:lnTo>
                <a:lnTo>
                  <a:pt x="232" y="1"/>
                </a:lnTo>
                <a:lnTo>
                  <a:pt x="236" y="0"/>
                </a:lnTo>
                <a:lnTo>
                  <a:pt x="245" y="0"/>
                </a:lnTo>
                <a:lnTo>
                  <a:pt x="250" y="1"/>
                </a:lnTo>
                <a:lnTo>
                  <a:pt x="253" y="1"/>
                </a:lnTo>
                <a:lnTo>
                  <a:pt x="257" y="1"/>
                </a:lnTo>
                <a:lnTo>
                  <a:pt x="259" y="1"/>
                </a:lnTo>
                <a:lnTo>
                  <a:pt x="262" y="1"/>
                </a:lnTo>
                <a:lnTo>
                  <a:pt x="268" y="1"/>
                </a:lnTo>
                <a:lnTo>
                  <a:pt x="276" y="1"/>
                </a:lnTo>
                <a:lnTo>
                  <a:pt x="277" y="1"/>
                </a:lnTo>
                <a:lnTo>
                  <a:pt x="284" y="1"/>
                </a:lnTo>
                <a:lnTo>
                  <a:pt x="305" y="1"/>
                </a:lnTo>
                <a:lnTo>
                  <a:pt x="319" y="1"/>
                </a:lnTo>
                <a:lnTo>
                  <a:pt x="328" y="1"/>
                </a:lnTo>
                <a:lnTo>
                  <a:pt x="330" y="1"/>
                </a:lnTo>
                <a:lnTo>
                  <a:pt x="332" y="1"/>
                </a:lnTo>
                <a:lnTo>
                  <a:pt x="361" y="1"/>
                </a:lnTo>
                <a:lnTo>
                  <a:pt x="368" y="1"/>
                </a:lnTo>
                <a:lnTo>
                  <a:pt x="371" y="1"/>
                </a:lnTo>
                <a:lnTo>
                  <a:pt x="392" y="0"/>
                </a:lnTo>
                <a:lnTo>
                  <a:pt x="402" y="0"/>
                </a:lnTo>
                <a:lnTo>
                  <a:pt x="419" y="1"/>
                </a:lnTo>
                <a:lnTo>
                  <a:pt x="421" y="1"/>
                </a:lnTo>
                <a:lnTo>
                  <a:pt x="433" y="1"/>
                </a:lnTo>
                <a:lnTo>
                  <a:pt x="442" y="5"/>
                </a:lnTo>
                <a:lnTo>
                  <a:pt x="444" y="1"/>
                </a:lnTo>
                <a:lnTo>
                  <a:pt x="460" y="23"/>
                </a:lnTo>
                <a:lnTo>
                  <a:pt x="468" y="26"/>
                </a:lnTo>
                <a:lnTo>
                  <a:pt x="468" y="38"/>
                </a:lnTo>
                <a:lnTo>
                  <a:pt x="468" y="43"/>
                </a:lnTo>
                <a:lnTo>
                  <a:pt x="468" y="49"/>
                </a:lnTo>
                <a:lnTo>
                  <a:pt x="468" y="63"/>
                </a:lnTo>
                <a:lnTo>
                  <a:pt x="468" y="64"/>
                </a:lnTo>
                <a:lnTo>
                  <a:pt x="468" y="70"/>
                </a:lnTo>
                <a:lnTo>
                  <a:pt x="468" y="72"/>
                </a:lnTo>
                <a:lnTo>
                  <a:pt x="468" y="74"/>
                </a:lnTo>
                <a:lnTo>
                  <a:pt x="468" y="79"/>
                </a:lnTo>
                <a:lnTo>
                  <a:pt x="468" y="86"/>
                </a:lnTo>
                <a:lnTo>
                  <a:pt x="468" y="93"/>
                </a:lnTo>
                <a:lnTo>
                  <a:pt x="468" y="98"/>
                </a:lnTo>
                <a:lnTo>
                  <a:pt x="468" y="104"/>
                </a:lnTo>
                <a:lnTo>
                  <a:pt x="468" y="112"/>
                </a:lnTo>
                <a:lnTo>
                  <a:pt x="468" y="121"/>
                </a:lnTo>
                <a:lnTo>
                  <a:pt x="468" y="124"/>
                </a:lnTo>
                <a:lnTo>
                  <a:pt x="468" y="130"/>
                </a:lnTo>
                <a:lnTo>
                  <a:pt x="469" y="136"/>
                </a:lnTo>
                <a:lnTo>
                  <a:pt x="469" y="146"/>
                </a:lnTo>
                <a:lnTo>
                  <a:pt x="469" y="174"/>
                </a:lnTo>
                <a:lnTo>
                  <a:pt x="469" y="179"/>
                </a:lnTo>
                <a:lnTo>
                  <a:pt x="470" y="184"/>
                </a:lnTo>
                <a:lnTo>
                  <a:pt x="482" y="198"/>
                </a:lnTo>
                <a:lnTo>
                  <a:pt x="502" y="204"/>
                </a:lnTo>
                <a:lnTo>
                  <a:pt x="504" y="206"/>
                </a:lnTo>
                <a:lnTo>
                  <a:pt x="515" y="213"/>
                </a:lnTo>
                <a:lnTo>
                  <a:pt x="520" y="225"/>
                </a:lnTo>
                <a:lnTo>
                  <a:pt x="525" y="233"/>
                </a:lnTo>
                <a:lnTo>
                  <a:pt x="528" y="237"/>
                </a:lnTo>
                <a:lnTo>
                  <a:pt x="537" y="242"/>
                </a:lnTo>
                <a:lnTo>
                  <a:pt x="543" y="242"/>
                </a:lnTo>
                <a:lnTo>
                  <a:pt x="565" y="242"/>
                </a:lnTo>
                <a:lnTo>
                  <a:pt x="575" y="248"/>
                </a:lnTo>
                <a:lnTo>
                  <a:pt x="589" y="242"/>
                </a:lnTo>
                <a:lnTo>
                  <a:pt x="591" y="247"/>
                </a:lnTo>
                <a:lnTo>
                  <a:pt x="594" y="259"/>
                </a:lnTo>
                <a:lnTo>
                  <a:pt x="588" y="265"/>
                </a:lnTo>
                <a:lnTo>
                  <a:pt x="583" y="267"/>
                </a:lnTo>
                <a:lnTo>
                  <a:pt x="579" y="266"/>
                </a:lnTo>
                <a:lnTo>
                  <a:pt x="578" y="266"/>
                </a:lnTo>
                <a:lnTo>
                  <a:pt x="572" y="258"/>
                </a:lnTo>
                <a:lnTo>
                  <a:pt x="567" y="255"/>
                </a:lnTo>
                <a:lnTo>
                  <a:pt x="556" y="254"/>
                </a:lnTo>
                <a:lnTo>
                  <a:pt x="551" y="255"/>
                </a:lnTo>
                <a:lnTo>
                  <a:pt x="548" y="256"/>
                </a:lnTo>
                <a:lnTo>
                  <a:pt x="542" y="274"/>
                </a:lnTo>
                <a:lnTo>
                  <a:pt x="534" y="272"/>
                </a:lnTo>
                <a:lnTo>
                  <a:pt x="528" y="267"/>
                </a:lnTo>
                <a:lnTo>
                  <a:pt x="522" y="261"/>
                </a:lnTo>
                <a:lnTo>
                  <a:pt x="512" y="256"/>
                </a:lnTo>
                <a:lnTo>
                  <a:pt x="510" y="256"/>
                </a:lnTo>
                <a:lnTo>
                  <a:pt x="509" y="255"/>
                </a:lnTo>
                <a:lnTo>
                  <a:pt x="506" y="253"/>
                </a:lnTo>
                <a:lnTo>
                  <a:pt x="503" y="250"/>
                </a:lnTo>
                <a:lnTo>
                  <a:pt x="498" y="247"/>
                </a:lnTo>
                <a:lnTo>
                  <a:pt x="493" y="242"/>
                </a:lnTo>
                <a:lnTo>
                  <a:pt x="492" y="241"/>
                </a:lnTo>
                <a:lnTo>
                  <a:pt x="489" y="240"/>
                </a:lnTo>
                <a:lnTo>
                  <a:pt x="485" y="237"/>
                </a:lnTo>
                <a:lnTo>
                  <a:pt x="470" y="231"/>
                </a:lnTo>
                <a:lnTo>
                  <a:pt x="470" y="241"/>
                </a:lnTo>
                <a:lnTo>
                  <a:pt x="465" y="255"/>
                </a:lnTo>
                <a:lnTo>
                  <a:pt x="458" y="256"/>
                </a:lnTo>
                <a:lnTo>
                  <a:pt x="452" y="256"/>
                </a:lnTo>
                <a:lnTo>
                  <a:pt x="447" y="257"/>
                </a:lnTo>
                <a:lnTo>
                  <a:pt x="445" y="257"/>
                </a:lnTo>
                <a:lnTo>
                  <a:pt x="437" y="259"/>
                </a:lnTo>
                <a:lnTo>
                  <a:pt x="432" y="247"/>
                </a:lnTo>
                <a:lnTo>
                  <a:pt x="430" y="253"/>
                </a:lnTo>
                <a:lnTo>
                  <a:pt x="429" y="263"/>
                </a:lnTo>
                <a:lnTo>
                  <a:pt x="423" y="267"/>
                </a:lnTo>
                <a:lnTo>
                  <a:pt x="416" y="270"/>
                </a:lnTo>
                <a:lnTo>
                  <a:pt x="407" y="258"/>
                </a:lnTo>
                <a:lnTo>
                  <a:pt x="394" y="273"/>
                </a:lnTo>
                <a:lnTo>
                  <a:pt x="387" y="271"/>
                </a:lnTo>
                <a:lnTo>
                  <a:pt x="377" y="268"/>
                </a:lnTo>
                <a:lnTo>
                  <a:pt x="374" y="267"/>
                </a:lnTo>
                <a:lnTo>
                  <a:pt x="372" y="266"/>
                </a:lnTo>
                <a:lnTo>
                  <a:pt x="363" y="265"/>
                </a:lnTo>
                <a:lnTo>
                  <a:pt x="361" y="265"/>
                </a:lnTo>
                <a:lnTo>
                  <a:pt x="360" y="274"/>
                </a:lnTo>
                <a:lnTo>
                  <a:pt x="361" y="278"/>
                </a:lnTo>
                <a:lnTo>
                  <a:pt x="345" y="272"/>
                </a:lnTo>
                <a:lnTo>
                  <a:pt x="338" y="273"/>
                </a:lnTo>
                <a:lnTo>
                  <a:pt x="336" y="272"/>
                </a:lnTo>
                <a:lnTo>
                  <a:pt x="335" y="272"/>
                </a:lnTo>
                <a:lnTo>
                  <a:pt x="331" y="272"/>
                </a:lnTo>
                <a:lnTo>
                  <a:pt x="325" y="287"/>
                </a:lnTo>
                <a:lnTo>
                  <a:pt x="325" y="289"/>
                </a:lnTo>
                <a:lnTo>
                  <a:pt x="322" y="290"/>
                </a:lnTo>
                <a:lnTo>
                  <a:pt x="319" y="296"/>
                </a:lnTo>
                <a:lnTo>
                  <a:pt x="317" y="298"/>
                </a:lnTo>
                <a:lnTo>
                  <a:pt x="317" y="299"/>
                </a:lnTo>
                <a:lnTo>
                  <a:pt x="313" y="327"/>
                </a:lnTo>
                <a:lnTo>
                  <a:pt x="299" y="343"/>
                </a:lnTo>
                <a:lnTo>
                  <a:pt x="293" y="346"/>
                </a:lnTo>
                <a:lnTo>
                  <a:pt x="288" y="348"/>
                </a:lnTo>
                <a:lnTo>
                  <a:pt x="286" y="348"/>
                </a:lnTo>
                <a:lnTo>
                  <a:pt x="279" y="349"/>
                </a:lnTo>
                <a:lnTo>
                  <a:pt x="275" y="350"/>
                </a:lnTo>
                <a:lnTo>
                  <a:pt x="272" y="350"/>
                </a:lnTo>
                <a:lnTo>
                  <a:pt x="268" y="348"/>
                </a:lnTo>
                <a:lnTo>
                  <a:pt x="258" y="341"/>
                </a:lnTo>
                <a:lnTo>
                  <a:pt x="228" y="334"/>
                </a:lnTo>
                <a:lnTo>
                  <a:pt x="223" y="342"/>
                </a:lnTo>
                <a:lnTo>
                  <a:pt x="222" y="347"/>
                </a:lnTo>
                <a:lnTo>
                  <a:pt x="220" y="354"/>
                </a:lnTo>
                <a:lnTo>
                  <a:pt x="218" y="360"/>
                </a:lnTo>
                <a:lnTo>
                  <a:pt x="217" y="377"/>
                </a:lnTo>
                <a:lnTo>
                  <a:pt x="215" y="386"/>
                </a:lnTo>
                <a:lnTo>
                  <a:pt x="210" y="394"/>
                </a:lnTo>
                <a:lnTo>
                  <a:pt x="207" y="396"/>
                </a:lnTo>
                <a:lnTo>
                  <a:pt x="204" y="396"/>
                </a:lnTo>
                <a:lnTo>
                  <a:pt x="199" y="399"/>
                </a:lnTo>
                <a:lnTo>
                  <a:pt x="189" y="404"/>
                </a:lnTo>
                <a:lnTo>
                  <a:pt x="184" y="400"/>
                </a:lnTo>
                <a:lnTo>
                  <a:pt x="183" y="399"/>
                </a:lnTo>
                <a:lnTo>
                  <a:pt x="180" y="396"/>
                </a:lnTo>
                <a:lnTo>
                  <a:pt x="178" y="381"/>
                </a:lnTo>
                <a:lnTo>
                  <a:pt x="170" y="368"/>
                </a:lnTo>
                <a:lnTo>
                  <a:pt x="168" y="366"/>
                </a:lnTo>
                <a:lnTo>
                  <a:pt x="163" y="363"/>
                </a:lnTo>
                <a:lnTo>
                  <a:pt x="158" y="357"/>
                </a:lnTo>
                <a:lnTo>
                  <a:pt x="149" y="347"/>
                </a:lnTo>
                <a:lnTo>
                  <a:pt x="147" y="343"/>
                </a:lnTo>
                <a:lnTo>
                  <a:pt x="146" y="342"/>
                </a:lnTo>
                <a:lnTo>
                  <a:pt x="145" y="338"/>
                </a:lnTo>
                <a:lnTo>
                  <a:pt x="145" y="334"/>
                </a:lnTo>
                <a:lnTo>
                  <a:pt x="143" y="331"/>
                </a:lnTo>
                <a:lnTo>
                  <a:pt x="143" y="329"/>
                </a:lnTo>
                <a:lnTo>
                  <a:pt x="140" y="326"/>
                </a:lnTo>
                <a:lnTo>
                  <a:pt x="136" y="325"/>
                </a:lnTo>
                <a:lnTo>
                  <a:pt x="133" y="324"/>
                </a:lnTo>
                <a:lnTo>
                  <a:pt x="130" y="322"/>
                </a:lnTo>
                <a:lnTo>
                  <a:pt x="128" y="322"/>
                </a:lnTo>
                <a:lnTo>
                  <a:pt x="122" y="322"/>
                </a:lnTo>
                <a:lnTo>
                  <a:pt x="117" y="326"/>
                </a:lnTo>
                <a:lnTo>
                  <a:pt x="114" y="327"/>
                </a:lnTo>
                <a:lnTo>
                  <a:pt x="106" y="327"/>
                </a:lnTo>
                <a:lnTo>
                  <a:pt x="101" y="329"/>
                </a:lnTo>
                <a:lnTo>
                  <a:pt x="93" y="329"/>
                </a:lnTo>
                <a:lnTo>
                  <a:pt x="91" y="329"/>
                </a:lnTo>
                <a:lnTo>
                  <a:pt x="88" y="329"/>
                </a:lnTo>
                <a:lnTo>
                  <a:pt x="86" y="329"/>
                </a:lnTo>
                <a:lnTo>
                  <a:pt x="78" y="318"/>
                </a:lnTo>
                <a:lnTo>
                  <a:pt x="77" y="316"/>
                </a:lnTo>
                <a:lnTo>
                  <a:pt x="77" y="313"/>
                </a:lnTo>
                <a:lnTo>
                  <a:pt x="77" y="310"/>
                </a:lnTo>
                <a:lnTo>
                  <a:pt x="77" y="307"/>
                </a:lnTo>
                <a:lnTo>
                  <a:pt x="75" y="304"/>
                </a:lnTo>
                <a:lnTo>
                  <a:pt x="75" y="300"/>
                </a:lnTo>
                <a:lnTo>
                  <a:pt x="74" y="296"/>
                </a:lnTo>
                <a:lnTo>
                  <a:pt x="71" y="290"/>
                </a:lnTo>
                <a:lnTo>
                  <a:pt x="64" y="285"/>
                </a:lnTo>
                <a:lnTo>
                  <a:pt x="59" y="288"/>
                </a:lnTo>
                <a:lnTo>
                  <a:pt x="49" y="289"/>
                </a:lnTo>
                <a:lnTo>
                  <a:pt x="44" y="289"/>
                </a:lnTo>
                <a:lnTo>
                  <a:pt x="40" y="289"/>
                </a:lnTo>
                <a:lnTo>
                  <a:pt x="22" y="278"/>
                </a:lnTo>
                <a:lnTo>
                  <a:pt x="1" y="267"/>
                </a:lnTo>
                <a:lnTo>
                  <a:pt x="0" y="266"/>
                </a:lnTo>
                <a:lnTo>
                  <a:pt x="0" y="261"/>
                </a:lnTo>
                <a:lnTo>
                  <a:pt x="20" y="241"/>
                </a:lnTo>
                <a:lnTo>
                  <a:pt x="28" y="233"/>
                </a:lnTo>
                <a:lnTo>
                  <a:pt x="27" y="224"/>
                </a:lnTo>
                <a:lnTo>
                  <a:pt x="31" y="212"/>
                </a:lnTo>
                <a:lnTo>
                  <a:pt x="33" y="203"/>
                </a:lnTo>
                <a:lnTo>
                  <a:pt x="33" y="200"/>
                </a:lnTo>
                <a:lnTo>
                  <a:pt x="26" y="190"/>
                </a:lnTo>
                <a:lnTo>
                  <a:pt x="25" y="186"/>
                </a:lnTo>
                <a:lnTo>
                  <a:pt x="29" y="178"/>
                </a:lnTo>
                <a:lnTo>
                  <a:pt x="35" y="167"/>
                </a:lnTo>
                <a:lnTo>
                  <a:pt x="31" y="164"/>
                </a:lnTo>
                <a:lnTo>
                  <a:pt x="29" y="156"/>
                </a:lnTo>
                <a:lnTo>
                  <a:pt x="28" y="160"/>
                </a:lnTo>
                <a:lnTo>
                  <a:pt x="5" y="133"/>
                </a:lnTo>
                <a:lnTo>
                  <a:pt x="3" y="127"/>
                </a:lnTo>
                <a:lnTo>
                  <a:pt x="17" y="127"/>
                </a:lnTo>
                <a:lnTo>
                  <a:pt x="34" y="127"/>
                </a:lnTo>
                <a:lnTo>
                  <a:pt x="38" y="112"/>
                </a:lnTo>
                <a:lnTo>
                  <a:pt x="35" y="110"/>
                </a:lnTo>
                <a:lnTo>
                  <a:pt x="36" y="98"/>
                </a:lnTo>
                <a:lnTo>
                  <a:pt x="56" y="79"/>
                </a:lnTo>
                <a:lnTo>
                  <a:pt x="46" y="71"/>
                </a:lnTo>
                <a:lnTo>
                  <a:pt x="42" y="63"/>
                </a:lnTo>
                <a:lnTo>
                  <a:pt x="40" y="55"/>
                </a:lnTo>
                <a:lnTo>
                  <a:pt x="31" y="45"/>
                </a:lnTo>
                <a:lnTo>
                  <a:pt x="34" y="41"/>
                </a:lnTo>
                <a:lnTo>
                  <a:pt x="30" y="38"/>
                </a:lnTo>
                <a:lnTo>
                  <a:pt x="29" y="36"/>
                </a:lnTo>
                <a:lnTo>
                  <a:pt x="34" y="37"/>
                </a:lnTo>
                <a:lnTo>
                  <a:pt x="36" y="37"/>
                </a:lnTo>
                <a:lnTo>
                  <a:pt x="39" y="37"/>
                </a:lnTo>
                <a:lnTo>
                  <a:pt x="42" y="37"/>
                </a:lnTo>
                <a:lnTo>
                  <a:pt x="45" y="37"/>
                </a:lnTo>
                <a:lnTo>
                  <a:pt x="47" y="37"/>
                </a:lnTo>
                <a:lnTo>
                  <a:pt x="49" y="37"/>
                </a:lnTo>
                <a:lnTo>
                  <a:pt x="53" y="37"/>
                </a:lnTo>
                <a:lnTo>
                  <a:pt x="74" y="37"/>
                </a:lnTo>
                <a:lnTo>
                  <a:pt x="79" y="37"/>
                </a:lnTo>
                <a:lnTo>
                  <a:pt x="81" y="37"/>
                </a:lnTo>
                <a:lnTo>
                  <a:pt x="91" y="37"/>
                </a:lnTo>
                <a:lnTo>
                  <a:pt x="93" y="37"/>
                </a:lnTo>
                <a:lnTo>
                  <a:pt x="96" y="37"/>
                </a:lnTo>
                <a:lnTo>
                  <a:pt x="102" y="37"/>
                </a:lnTo>
                <a:lnTo>
                  <a:pt x="104" y="37"/>
                </a:lnTo>
                <a:lnTo>
                  <a:pt x="118" y="37"/>
                </a:lnTo>
                <a:lnTo>
                  <a:pt x="118" y="31"/>
                </a:lnTo>
                <a:lnTo>
                  <a:pt x="118" y="24"/>
                </a:lnTo>
                <a:lnTo>
                  <a:pt x="118" y="11"/>
                </a:lnTo>
                <a:lnTo>
                  <a:pt x="118" y="2"/>
                </a:lnTo>
                <a:lnTo>
                  <a:pt x="118" y="1"/>
                </a:lnTo>
                <a:lnTo>
                  <a:pt x="125" y="0"/>
                </a:lnTo>
                <a:lnTo>
                  <a:pt x="127" y="0"/>
                </a:lnTo>
                <a:lnTo>
                  <a:pt x="145" y="1"/>
                </a:lnTo>
                <a:lnTo>
                  <a:pt x="147" y="1"/>
                </a:lnTo>
                <a:lnTo>
                  <a:pt x="150"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 name="Freeform 237"/>
          <p:cNvSpPr>
            <a:spLocks/>
          </p:cNvSpPr>
          <p:nvPr/>
        </p:nvSpPr>
        <p:spPr bwMode="auto">
          <a:xfrm>
            <a:off x="8067675" y="4875214"/>
            <a:ext cx="26988" cy="26987"/>
          </a:xfrm>
          <a:custGeom>
            <a:avLst/>
            <a:gdLst>
              <a:gd name="T0" fmla="*/ 2147483646 w 19"/>
              <a:gd name="T1" fmla="*/ 0 h 20"/>
              <a:gd name="T2" fmla="*/ 2147483646 w 19"/>
              <a:gd name="T3" fmla="*/ 0 h 20"/>
              <a:gd name="T4" fmla="*/ 2147483646 w 19"/>
              <a:gd name="T5" fmla="*/ 2147483646 h 20"/>
              <a:gd name="T6" fmla="*/ 0 w 19"/>
              <a:gd name="T7" fmla="*/ 2147483646 h 20"/>
              <a:gd name="T8" fmla="*/ 2147483646 w 19"/>
              <a:gd name="T9" fmla="*/ 0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12" y="0"/>
                </a:moveTo>
                <a:lnTo>
                  <a:pt x="18" y="0"/>
                </a:lnTo>
                <a:lnTo>
                  <a:pt x="12" y="19"/>
                </a:lnTo>
                <a:lnTo>
                  <a:pt x="0" y="12"/>
                </a:lnTo>
                <a:lnTo>
                  <a:pt x="1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 name="Freeform 238"/>
          <p:cNvSpPr>
            <a:spLocks/>
          </p:cNvSpPr>
          <p:nvPr/>
        </p:nvSpPr>
        <p:spPr bwMode="auto">
          <a:xfrm>
            <a:off x="9202739" y="3305176"/>
            <a:ext cx="630237" cy="479425"/>
          </a:xfrm>
          <a:custGeom>
            <a:avLst/>
            <a:gdLst>
              <a:gd name="T0" fmla="*/ 2147483646 w 436"/>
              <a:gd name="T1" fmla="*/ 2147483646 h 343"/>
              <a:gd name="T2" fmla="*/ 2147483646 w 436"/>
              <a:gd name="T3" fmla="*/ 2147483646 h 343"/>
              <a:gd name="T4" fmla="*/ 2147483646 w 436"/>
              <a:gd name="T5" fmla="*/ 2147483646 h 343"/>
              <a:gd name="T6" fmla="*/ 2147483646 w 436"/>
              <a:gd name="T7" fmla="*/ 2147483646 h 343"/>
              <a:gd name="T8" fmla="*/ 2147483646 w 436"/>
              <a:gd name="T9" fmla="*/ 2147483646 h 343"/>
              <a:gd name="T10" fmla="*/ 2147483646 w 436"/>
              <a:gd name="T11" fmla="*/ 2147483646 h 343"/>
              <a:gd name="T12" fmla="*/ 2147483646 w 436"/>
              <a:gd name="T13" fmla="*/ 2147483646 h 343"/>
              <a:gd name="T14" fmla="*/ 2147483646 w 436"/>
              <a:gd name="T15" fmla="*/ 2147483646 h 343"/>
              <a:gd name="T16" fmla="*/ 2147483646 w 436"/>
              <a:gd name="T17" fmla="*/ 2147483646 h 343"/>
              <a:gd name="T18" fmla="*/ 2147483646 w 436"/>
              <a:gd name="T19" fmla="*/ 2147483646 h 343"/>
              <a:gd name="T20" fmla="*/ 2147483646 w 436"/>
              <a:gd name="T21" fmla="*/ 2147483646 h 343"/>
              <a:gd name="T22" fmla="*/ 2147483646 w 436"/>
              <a:gd name="T23" fmla="*/ 2147483646 h 343"/>
              <a:gd name="T24" fmla="*/ 2147483646 w 436"/>
              <a:gd name="T25" fmla="*/ 2147483646 h 343"/>
              <a:gd name="T26" fmla="*/ 2147483646 w 436"/>
              <a:gd name="T27" fmla="*/ 2147483646 h 343"/>
              <a:gd name="T28" fmla="*/ 2147483646 w 436"/>
              <a:gd name="T29" fmla="*/ 2147483646 h 343"/>
              <a:gd name="T30" fmla="*/ 2147483646 w 436"/>
              <a:gd name="T31" fmla="*/ 2147483646 h 343"/>
              <a:gd name="T32" fmla="*/ 2147483646 w 436"/>
              <a:gd name="T33" fmla="*/ 2147483646 h 343"/>
              <a:gd name="T34" fmla="*/ 2147483646 w 436"/>
              <a:gd name="T35" fmla="*/ 2147483646 h 343"/>
              <a:gd name="T36" fmla="*/ 2147483646 w 436"/>
              <a:gd name="T37" fmla="*/ 2147483646 h 343"/>
              <a:gd name="T38" fmla="*/ 2147483646 w 436"/>
              <a:gd name="T39" fmla="*/ 2147483646 h 343"/>
              <a:gd name="T40" fmla="*/ 2147483646 w 436"/>
              <a:gd name="T41" fmla="*/ 2147483646 h 343"/>
              <a:gd name="T42" fmla="*/ 2147483646 w 436"/>
              <a:gd name="T43" fmla="*/ 2147483646 h 343"/>
              <a:gd name="T44" fmla="*/ 2147483646 w 436"/>
              <a:gd name="T45" fmla="*/ 2147483646 h 343"/>
              <a:gd name="T46" fmla="*/ 2147483646 w 436"/>
              <a:gd name="T47" fmla="*/ 2147483646 h 343"/>
              <a:gd name="T48" fmla="*/ 2147483646 w 436"/>
              <a:gd name="T49" fmla="*/ 2147483646 h 343"/>
              <a:gd name="T50" fmla="*/ 2147483646 w 436"/>
              <a:gd name="T51" fmla="*/ 2147483646 h 343"/>
              <a:gd name="T52" fmla="*/ 2147483646 w 436"/>
              <a:gd name="T53" fmla="*/ 2147483646 h 343"/>
              <a:gd name="T54" fmla="*/ 2147483646 w 436"/>
              <a:gd name="T55" fmla="*/ 2147483646 h 343"/>
              <a:gd name="T56" fmla="*/ 2147483646 w 436"/>
              <a:gd name="T57" fmla="*/ 2147483646 h 343"/>
              <a:gd name="T58" fmla="*/ 2147483646 w 436"/>
              <a:gd name="T59" fmla="*/ 2147483646 h 343"/>
              <a:gd name="T60" fmla="*/ 2147483646 w 436"/>
              <a:gd name="T61" fmla="*/ 2147483646 h 343"/>
              <a:gd name="T62" fmla="*/ 0 w 436"/>
              <a:gd name="T63" fmla="*/ 2147483646 h 343"/>
              <a:gd name="T64" fmla="*/ 0 w 436"/>
              <a:gd name="T65" fmla="*/ 2147483646 h 343"/>
              <a:gd name="T66" fmla="*/ 2147483646 w 436"/>
              <a:gd name="T67" fmla="*/ 2147483646 h 343"/>
              <a:gd name="T68" fmla="*/ 2147483646 w 436"/>
              <a:gd name="T69" fmla="*/ 2147483646 h 343"/>
              <a:gd name="T70" fmla="*/ 2147483646 w 436"/>
              <a:gd name="T71" fmla="*/ 2147483646 h 343"/>
              <a:gd name="T72" fmla="*/ 2147483646 w 436"/>
              <a:gd name="T73" fmla="*/ 2147483646 h 343"/>
              <a:gd name="T74" fmla="*/ 2147483646 w 436"/>
              <a:gd name="T75" fmla="*/ 2147483646 h 343"/>
              <a:gd name="T76" fmla="*/ 2147483646 w 436"/>
              <a:gd name="T77" fmla="*/ 2147483646 h 343"/>
              <a:gd name="T78" fmla="*/ 2147483646 w 436"/>
              <a:gd name="T79" fmla="*/ 2147483646 h 343"/>
              <a:gd name="T80" fmla="*/ 2147483646 w 436"/>
              <a:gd name="T81" fmla="*/ 2147483646 h 343"/>
              <a:gd name="T82" fmla="*/ 2147483646 w 436"/>
              <a:gd name="T83" fmla="*/ 2147483646 h 343"/>
              <a:gd name="T84" fmla="*/ 2147483646 w 436"/>
              <a:gd name="T85" fmla="*/ 2147483646 h 343"/>
              <a:gd name="T86" fmla="*/ 2147483646 w 436"/>
              <a:gd name="T87" fmla="*/ 2147483646 h 343"/>
              <a:gd name="T88" fmla="*/ 2147483646 w 436"/>
              <a:gd name="T89" fmla="*/ 2147483646 h 343"/>
              <a:gd name="T90" fmla="*/ 2147483646 w 436"/>
              <a:gd name="T91" fmla="*/ 2147483646 h 343"/>
              <a:gd name="T92" fmla="*/ 2147483646 w 436"/>
              <a:gd name="T93" fmla="*/ 2147483646 h 343"/>
              <a:gd name="T94" fmla="*/ 2147483646 w 436"/>
              <a:gd name="T95" fmla="*/ 2147483646 h 343"/>
              <a:gd name="T96" fmla="*/ 2147483646 w 436"/>
              <a:gd name="T97" fmla="*/ 2147483646 h 343"/>
              <a:gd name="T98" fmla="*/ 2147483646 w 436"/>
              <a:gd name="T99" fmla="*/ 2147483646 h 343"/>
              <a:gd name="T100" fmla="*/ 2147483646 w 436"/>
              <a:gd name="T101" fmla="*/ 2147483646 h 343"/>
              <a:gd name="T102" fmla="*/ 2147483646 w 436"/>
              <a:gd name="T103" fmla="*/ 2147483646 h 343"/>
              <a:gd name="T104" fmla="*/ 2147483646 w 436"/>
              <a:gd name="T105" fmla="*/ 2147483646 h 343"/>
              <a:gd name="T106" fmla="*/ 2147483646 w 436"/>
              <a:gd name="T107" fmla="*/ 2147483646 h 343"/>
              <a:gd name="T108" fmla="*/ 2147483646 w 436"/>
              <a:gd name="T109" fmla="*/ 2147483646 h 343"/>
              <a:gd name="T110" fmla="*/ 2147483646 w 436"/>
              <a:gd name="T111" fmla="*/ 2147483646 h 343"/>
              <a:gd name="T112" fmla="*/ 2147483646 w 436"/>
              <a:gd name="T113" fmla="*/ 2147483646 h 343"/>
              <a:gd name="T114" fmla="*/ 2147483646 w 436"/>
              <a:gd name="T115" fmla="*/ 2147483646 h 343"/>
              <a:gd name="T116" fmla="*/ 2147483646 w 436"/>
              <a:gd name="T117" fmla="*/ 2147483646 h 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6"/>
              <a:gd name="T178" fmla="*/ 0 h 343"/>
              <a:gd name="T179" fmla="*/ 436 w 436"/>
              <a:gd name="T180" fmla="*/ 343 h 3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6" h="343">
                <a:moveTo>
                  <a:pt x="274" y="0"/>
                </a:moveTo>
                <a:lnTo>
                  <a:pt x="280" y="1"/>
                </a:lnTo>
                <a:lnTo>
                  <a:pt x="283" y="1"/>
                </a:lnTo>
                <a:lnTo>
                  <a:pt x="286" y="1"/>
                </a:lnTo>
                <a:lnTo>
                  <a:pt x="288" y="2"/>
                </a:lnTo>
                <a:lnTo>
                  <a:pt x="291" y="3"/>
                </a:lnTo>
                <a:lnTo>
                  <a:pt x="292" y="9"/>
                </a:lnTo>
                <a:lnTo>
                  <a:pt x="292" y="15"/>
                </a:lnTo>
                <a:lnTo>
                  <a:pt x="292" y="19"/>
                </a:lnTo>
                <a:lnTo>
                  <a:pt x="292" y="21"/>
                </a:lnTo>
                <a:lnTo>
                  <a:pt x="300" y="32"/>
                </a:lnTo>
                <a:lnTo>
                  <a:pt x="303" y="35"/>
                </a:lnTo>
                <a:lnTo>
                  <a:pt x="308" y="38"/>
                </a:lnTo>
                <a:lnTo>
                  <a:pt x="329" y="44"/>
                </a:lnTo>
                <a:lnTo>
                  <a:pt x="346" y="47"/>
                </a:lnTo>
                <a:lnTo>
                  <a:pt x="350" y="52"/>
                </a:lnTo>
                <a:lnTo>
                  <a:pt x="352" y="53"/>
                </a:lnTo>
                <a:lnTo>
                  <a:pt x="381" y="70"/>
                </a:lnTo>
                <a:lnTo>
                  <a:pt x="378" y="74"/>
                </a:lnTo>
                <a:lnTo>
                  <a:pt x="407" y="80"/>
                </a:lnTo>
                <a:lnTo>
                  <a:pt x="427" y="107"/>
                </a:lnTo>
                <a:lnTo>
                  <a:pt x="435" y="114"/>
                </a:lnTo>
                <a:lnTo>
                  <a:pt x="435" y="120"/>
                </a:lnTo>
                <a:lnTo>
                  <a:pt x="435" y="124"/>
                </a:lnTo>
                <a:lnTo>
                  <a:pt x="435" y="127"/>
                </a:lnTo>
                <a:lnTo>
                  <a:pt x="435" y="131"/>
                </a:lnTo>
                <a:lnTo>
                  <a:pt x="435" y="137"/>
                </a:lnTo>
                <a:lnTo>
                  <a:pt x="435" y="141"/>
                </a:lnTo>
                <a:lnTo>
                  <a:pt x="435" y="144"/>
                </a:lnTo>
                <a:lnTo>
                  <a:pt x="435" y="150"/>
                </a:lnTo>
                <a:lnTo>
                  <a:pt x="435" y="155"/>
                </a:lnTo>
                <a:lnTo>
                  <a:pt x="435" y="158"/>
                </a:lnTo>
                <a:lnTo>
                  <a:pt x="435" y="160"/>
                </a:lnTo>
                <a:lnTo>
                  <a:pt x="435" y="163"/>
                </a:lnTo>
                <a:lnTo>
                  <a:pt x="435" y="166"/>
                </a:lnTo>
                <a:lnTo>
                  <a:pt x="435" y="168"/>
                </a:lnTo>
                <a:lnTo>
                  <a:pt x="435" y="173"/>
                </a:lnTo>
                <a:lnTo>
                  <a:pt x="435" y="176"/>
                </a:lnTo>
                <a:lnTo>
                  <a:pt x="435" y="178"/>
                </a:lnTo>
                <a:lnTo>
                  <a:pt x="435" y="182"/>
                </a:lnTo>
                <a:lnTo>
                  <a:pt x="435" y="184"/>
                </a:lnTo>
                <a:lnTo>
                  <a:pt x="435" y="186"/>
                </a:lnTo>
                <a:lnTo>
                  <a:pt x="435" y="200"/>
                </a:lnTo>
                <a:lnTo>
                  <a:pt x="433" y="206"/>
                </a:lnTo>
                <a:lnTo>
                  <a:pt x="435" y="208"/>
                </a:lnTo>
                <a:lnTo>
                  <a:pt x="435" y="212"/>
                </a:lnTo>
                <a:lnTo>
                  <a:pt x="435" y="216"/>
                </a:lnTo>
                <a:lnTo>
                  <a:pt x="431" y="218"/>
                </a:lnTo>
                <a:lnTo>
                  <a:pt x="424" y="218"/>
                </a:lnTo>
                <a:lnTo>
                  <a:pt x="421" y="218"/>
                </a:lnTo>
                <a:lnTo>
                  <a:pt x="419" y="218"/>
                </a:lnTo>
                <a:lnTo>
                  <a:pt x="403" y="218"/>
                </a:lnTo>
                <a:lnTo>
                  <a:pt x="395" y="218"/>
                </a:lnTo>
                <a:lnTo>
                  <a:pt x="393" y="218"/>
                </a:lnTo>
                <a:lnTo>
                  <a:pt x="389" y="218"/>
                </a:lnTo>
                <a:lnTo>
                  <a:pt x="386" y="218"/>
                </a:lnTo>
                <a:lnTo>
                  <a:pt x="384" y="218"/>
                </a:lnTo>
                <a:lnTo>
                  <a:pt x="371" y="218"/>
                </a:lnTo>
                <a:lnTo>
                  <a:pt x="367" y="218"/>
                </a:lnTo>
                <a:lnTo>
                  <a:pt x="362" y="218"/>
                </a:lnTo>
                <a:lnTo>
                  <a:pt x="358" y="218"/>
                </a:lnTo>
                <a:lnTo>
                  <a:pt x="358" y="229"/>
                </a:lnTo>
                <a:lnTo>
                  <a:pt x="358" y="234"/>
                </a:lnTo>
                <a:lnTo>
                  <a:pt x="358" y="236"/>
                </a:lnTo>
                <a:lnTo>
                  <a:pt x="358" y="241"/>
                </a:lnTo>
                <a:lnTo>
                  <a:pt x="358" y="254"/>
                </a:lnTo>
                <a:lnTo>
                  <a:pt x="358" y="259"/>
                </a:lnTo>
                <a:lnTo>
                  <a:pt x="358" y="261"/>
                </a:lnTo>
                <a:lnTo>
                  <a:pt x="358" y="262"/>
                </a:lnTo>
                <a:lnTo>
                  <a:pt x="358" y="268"/>
                </a:lnTo>
                <a:lnTo>
                  <a:pt x="358" y="270"/>
                </a:lnTo>
                <a:lnTo>
                  <a:pt x="358" y="279"/>
                </a:lnTo>
                <a:lnTo>
                  <a:pt x="358" y="283"/>
                </a:lnTo>
                <a:lnTo>
                  <a:pt x="358" y="286"/>
                </a:lnTo>
                <a:lnTo>
                  <a:pt x="358" y="289"/>
                </a:lnTo>
                <a:lnTo>
                  <a:pt x="358" y="315"/>
                </a:lnTo>
                <a:lnTo>
                  <a:pt x="358" y="326"/>
                </a:lnTo>
                <a:lnTo>
                  <a:pt x="358" y="336"/>
                </a:lnTo>
                <a:lnTo>
                  <a:pt x="358" y="340"/>
                </a:lnTo>
                <a:lnTo>
                  <a:pt x="349" y="342"/>
                </a:lnTo>
                <a:lnTo>
                  <a:pt x="340" y="342"/>
                </a:lnTo>
                <a:lnTo>
                  <a:pt x="320" y="342"/>
                </a:lnTo>
                <a:lnTo>
                  <a:pt x="305" y="342"/>
                </a:lnTo>
                <a:lnTo>
                  <a:pt x="285" y="342"/>
                </a:lnTo>
                <a:lnTo>
                  <a:pt x="276" y="342"/>
                </a:lnTo>
                <a:lnTo>
                  <a:pt x="264" y="342"/>
                </a:lnTo>
                <a:lnTo>
                  <a:pt x="248" y="342"/>
                </a:lnTo>
                <a:lnTo>
                  <a:pt x="239" y="342"/>
                </a:lnTo>
                <a:lnTo>
                  <a:pt x="229" y="342"/>
                </a:lnTo>
                <a:lnTo>
                  <a:pt x="225" y="342"/>
                </a:lnTo>
                <a:lnTo>
                  <a:pt x="215" y="342"/>
                </a:lnTo>
                <a:lnTo>
                  <a:pt x="203" y="342"/>
                </a:lnTo>
                <a:lnTo>
                  <a:pt x="186" y="342"/>
                </a:lnTo>
                <a:lnTo>
                  <a:pt x="153" y="342"/>
                </a:lnTo>
                <a:lnTo>
                  <a:pt x="139" y="342"/>
                </a:lnTo>
                <a:lnTo>
                  <a:pt x="128" y="342"/>
                </a:lnTo>
                <a:lnTo>
                  <a:pt x="110" y="342"/>
                </a:lnTo>
                <a:lnTo>
                  <a:pt x="107" y="342"/>
                </a:lnTo>
                <a:lnTo>
                  <a:pt x="92" y="342"/>
                </a:lnTo>
                <a:lnTo>
                  <a:pt x="88" y="342"/>
                </a:lnTo>
                <a:lnTo>
                  <a:pt x="86" y="342"/>
                </a:lnTo>
                <a:lnTo>
                  <a:pt x="83" y="342"/>
                </a:lnTo>
                <a:lnTo>
                  <a:pt x="73" y="342"/>
                </a:lnTo>
                <a:lnTo>
                  <a:pt x="71" y="342"/>
                </a:lnTo>
                <a:lnTo>
                  <a:pt x="71" y="319"/>
                </a:lnTo>
                <a:lnTo>
                  <a:pt x="72" y="313"/>
                </a:lnTo>
                <a:lnTo>
                  <a:pt x="72" y="309"/>
                </a:lnTo>
                <a:lnTo>
                  <a:pt x="71" y="303"/>
                </a:lnTo>
                <a:lnTo>
                  <a:pt x="71" y="300"/>
                </a:lnTo>
                <a:lnTo>
                  <a:pt x="71" y="296"/>
                </a:lnTo>
                <a:lnTo>
                  <a:pt x="71" y="292"/>
                </a:lnTo>
                <a:lnTo>
                  <a:pt x="71" y="286"/>
                </a:lnTo>
                <a:lnTo>
                  <a:pt x="71" y="283"/>
                </a:lnTo>
                <a:lnTo>
                  <a:pt x="71" y="280"/>
                </a:lnTo>
                <a:lnTo>
                  <a:pt x="71" y="272"/>
                </a:lnTo>
                <a:lnTo>
                  <a:pt x="41" y="253"/>
                </a:lnTo>
                <a:lnTo>
                  <a:pt x="37" y="253"/>
                </a:lnTo>
                <a:lnTo>
                  <a:pt x="27" y="253"/>
                </a:lnTo>
                <a:lnTo>
                  <a:pt x="24" y="253"/>
                </a:lnTo>
                <a:lnTo>
                  <a:pt x="20" y="253"/>
                </a:lnTo>
                <a:lnTo>
                  <a:pt x="16" y="253"/>
                </a:lnTo>
                <a:lnTo>
                  <a:pt x="12" y="253"/>
                </a:lnTo>
                <a:lnTo>
                  <a:pt x="6" y="253"/>
                </a:lnTo>
                <a:lnTo>
                  <a:pt x="4" y="253"/>
                </a:lnTo>
                <a:lnTo>
                  <a:pt x="2" y="253"/>
                </a:lnTo>
                <a:lnTo>
                  <a:pt x="0" y="253"/>
                </a:lnTo>
                <a:lnTo>
                  <a:pt x="0" y="243"/>
                </a:lnTo>
                <a:lnTo>
                  <a:pt x="0" y="240"/>
                </a:lnTo>
                <a:lnTo>
                  <a:pt x="0" y="234"/>
                </a:lnTo>
                <a:lnTo>
                  <a:pt x="0" y="232"/>
                </a:lnTo>
                <a:lnTo>
                  <a:pt x="0" y="229"/>
                </a:lnTo>
                <a:lnTo>
                  <a:pt x="0" y="223"/>
                </a:lnTo>
                <a:lnTo>
                  <a:pt x="0" y="218"/>
                </a:lnTo>
                <a:lnTo>
                  <a:pt x="3" y="218"/>
                </a:lnTo>
                <a:lnTo>
                  <a:pt x="2" y="209"/>
                </a:lnTo>
                <a:lnTo>
                  <a:pt x="2" y="200"/>
                </a:lnTo>
                <a:lnTo>
                  <a:pt x="2" y="197"/>
                </a:lnTo>
                <a:lnTo>
                  <a:pt x="2" y="192"/>
                </a:lnTo>
                <a:lnTo>
                  <a:pt x="2" y="167"/>
                </a:lnTo>
                <a:lnTo>
                  <a:pt x="2" y="163"/>
                </a:lnTo>
                <a:lnTo>
                  <a:pt x="2" y="160"/>
                </a:lnTo>
                <a:lnTo>
                  <a:pt x="2" y="156"/>
                </a:lnTo>
                <a:lnTo>
                  <a:pt x="2" y="146"/>
                </a:lnTo>
                <a:lnTo>
                  <a:pt x="2" y="138"/>
                </a:lnTo>
                <a:lnTo>
                  <a:pt x="4" y="138"/>
                </a:lnTo>
                <a:lnTo>
                  <a:pt x="6" y="137"/>
                </a:lnTo>
                <a:lnTo>
                  <a:pt x="9" y="137"/>
                </a:lnTo>
                <a:lnTo>
                  <a:pt x="12" y="135"/>
                </a:lnTo>
                <a:lnTo>
                  <a:pt x="18" y="130"/>
                </a:lnTo>
                <a:lnTo>
                  <a:pt x="23" y="124"/>
                </a:lnTo>
                <a:lnTo>
                  <a:pt x="24" y="123"/>
                </a:lnTo>
                <a:lnTo>
                  <a:pt x="28" y="115"/>
                </a:lnTo>
                <a:lnTo>
                  <a:pt x="31" y="114"/>
                </a:lnTo>
                <a:lnTo>
                  <a:pt x="43" y="110"/>
                </a:lnTo>
                <a:lnTo>
                  <a:pt x="47" y="113"/>
                </a:lnTo>
                <a:lnTo>
                  <a:pt x="49" y="114"/>
                </a:lnTo>
                <a:lnTo>
                  <a:pt x="51" y="116"/>
                </a:lnTo>
                <a:lnTo>
                  <a:pt x="53" y="117"/>
                </a:lnTo>
                <a:lnTo>
                  <a:pt x="54" y="121"/>
                </a:lnTo>
                <a:lnTo>
                  <a:pt x="65" y="129"/>
                </a:lnTo>
                <a:lnTo>
                  <a:pt x="69" y="132"/>
                </a:lnTo>
                <a:lnTo>
                  <a:pt x="69" y="138"/>
                </a:lnTo>
                <a:lnTo>
                  <a:pt x="69" y="141"/>
                </a:lnTo>
                <a:lnTo>
                  <a:pt x="72" y="142"/>
                </a:lnTo>
                <a:lnTo>
                  <a:pt x="74" y="140"/>
                </a:lnTo>
                <a:lnTo>
                  <a:pt x="76" y="139"/>
                </a:lnTo>
                <a:lnTo>
                  <a:pt x="79" y="138"/>
                </a:lnTo>
                <a:lnTo>
                  <a:pt x="83" y="135"/>
                </a:lnTo>
                <a:lnTo>
                  <a:pt x="85" y="135"/>
                </a:lnTo>
                <a:lnTo>
                  <a:pt x="95" y="132"/>
                </a:lnTo>
                <a:lnTo>
                  <a:pt x="96" y="132"/>
                </a:lnTo>
                <a:lnTo>
                  <a:pt x="98" y="132"/>
                </a:lnTo>
                <a:lnTo>
                  <a:pt x="101" y="132"/>
                </a:lnTo>
                <a:lnTo>
                  <a:pt x="113" y="139"/>
                </a:lnTo>
                <a:lnTo>
                  <a:pt x="116" y="141"/>
                </a:lnTo>
                <a:lnTo>
                  <a:pt x="124" y="151"/>
                </a:lnTo>
                <a:lnTo>
                  <a:pt x="129" y="159"/>
                </a:lnTo>
                <a:lnTo>
                  <a:pt x="135" y="164"/>
                </a:lnTo>
                <a:lnTo>
                  <a:pt x="136" y="164"/>
                </a:lnTo>
                <a:lnTo>
                  <a:pt x="140" y="167"/>
                </a:lnTo>
                <a:lnTo>
                  <a:pt x="146" y="167"/>
                </a:lnTo>
                <a:lnTo>
                  <a:pt x="149" y="164"/>
                </a:lnTo>
                <a:lnTo>
                  <a:pt x="152" y="163"/>
                </a:lnTo>
                <a:lnTo>
                  <a:pt x="155" y="160"/>
                </a:lnTo>
                <a:lnTo>
                  <a:pt x="158" y="158"/>
                </a:lnTo>
                <a:lnTo>
                  <a:pt x="159" y="157"/>
                </a:lnTo>
                <a:lnTo>
                  <a:pt x="159" y="156"/>
                </a:lnTo>
                <a:lnTo>
                  <a:pt x="164" y="150"/>
                </a:lnTo>
                <a:lnTo>
                  <a:pt x="169" y="144"/>
                </a:lnTo>
                <a:lnTo>
                  <a:pt x="173" y="131"/>
                </a:lnTo>
                <a:lnTo>
                  <a:pt x="176" y="130"/>
                </a:lnTo>
                <a:lnTo>
                  <a:pt x="179" y="130"/>
                </a:lnTo>
                <a:lnTo>
                  <a:pt x="186" y="133"/>
                </a:lnTo>
                <a:lnTo>
                  <a:pt x="188" y="133"/>
                </a:lnTo>
                <a:lnTo>
                  <a:pt x="192" y="122"/>
                </a:lnTo>
                <a:lnTo>
                  <a:pt x="191" y="117"/>
                </a:lnTo>
                <a:lnTo>
                  <a:pt x="190" y="114"/>
                </a:lnTo>
                <a:lnTo>
                  <a:pt x="188" y="110"/>
                </a:lnTo>
                <a:lnTo>
                  <a:pt x="186" y="106"/>
                </a:lnTo>
                <a:lnTo>
                  <a:pt x="194" y="90"/>
                </a:lnTo>
                <a:lnTo>
                  <a:pt x="204" y="92"/>
                </a:lnTo>
                <a:lnTo>
                  <a:pt x="206" y="96"/>
                </a:lnTo>
                <a:lnTo>
                  <a:pt x="213" y="86"/>
                </a:lnTo>
                <a:lnTo>
                  <a:pt x="207" y="82"/>
                </a:lnTo>
                <a:lnTo>
                  <a:pt x="204" y="81"/>
                </a:lnTo>
                <a:lnTo>
                  <a:pt x="203" y="81"/>
                </a:lnTo>
                <a:lnTo>
                  <a:pt x="199" y="78"/>
                </a:lnTo>
                <a:lnTo>
                  <a:pt x="199" y="75"/>
                </a:lnTo>
                <a:lnTo>
                  <a:pt x="202" y="74"/>
                </a:lnTo>
                <a:lnTo>
                  <a:pt x="205" y="71"/>
                </a:lnTo>
                <a:lnTo>
                  <a:pt x="207" y="70"/>
                </a:lnTo>
                <a:lnTo>
                  <a:pt x="216" y="65"/>
                </a:lnTo>
                <a:lnTo>
                  <a:pt x="218" y="66"/>
                </a:lnTo>
                <a:lnTo>
                  <a:pt x="220" y="67"/>
                </a:lnTo>
                <a:lnTo>
                  <a:pt x="221" y="69"/>
                </a:lnTo>
                <a:lnTo>
                  <a:pt x="222" y="71"/>
                </a:lnTo>
                <a:lnTo>
                  <a:pt x="227" y="73"/>
                </a:lnTo>
                <a:lnTo>
                  <a:pt x="228" y="70"/>
                </a:lnTo>
                <a:lnTo>
                  <a:pt x="230" y="67"/>
                </a:lnTo>
                <a:lnTo>
                  <a:pt x="231" y="65"/>
                </a:lnTo>
                <a:lnTo>
                  <a:pt x="233" y="62"/>
                </a:lnTo>
                <a:lnTo>
                  <a:pt x="235" y="58"/>
                </a:lnTo>
                <a:lnTo>
                  <a:pt x="240" y="50"/>
                </a:lnTo>
                <a:lnTo>
                  <a:pt x="242" y="49"/>
                </a:lnTo>
                <a:lnTo>
                  <a:pt x="247" y="46"/>
                </a:lnTo>
                <a:lnTo>
                  <a:pt x="249" y="45"/>
                </a:lnTo>
                <a:lnTo>
                  <a:pt x="251" y="38"/>
                </a:lnTo>
                <a:lnTo>
                  <a:pt x="253" y="31"/>
                </a:lnTo>
                <a:lnTo>
                  <a:pt x="254" y="27"/>
                </a:lnTo>
                <a:lnTo>
                  <a:pt x="254" y="22"/>
                </a:lnTo>
                <a:lnTo>
                  <a:pt x="255" y="19"/>
                </a:lnTo>
                <a:lnTo>
                  <a:pt x="257" y="16"/>
                </a:lnTo>
                <a:lnTo>
                  <a:pt x="258" y="14"/>
                </a:lnTo>
                <a:lnTo>
                  <a:pt x="262" y="6"/>
                </a:lnTo>
                <a:lnTo>
                  <a:pt x="263" y="5"/>
                </a:lnTo>
                <a:lnTo>
                  <a:pt x="265" y="3"/>
                </a:lnTo>
                <a:lnTo>
                  <a:pt x="269" y="2"/>
                </a:lnTo>
                <a:lnTo>
                  <a:pt x="271" y="1"/>
                </a:lnTo>
                <a:lnTo>
                  <a:pt x="27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5" name="Freeform 239"/>
          <p:cNvSpPr>
            <a:spLocks/>
          </p:cNvSpPr>
          <p:nvPr/>
        </p:nvSpPr>
        <p:spPr bwMode="auto">
          <a:xfrm>
            <a:off x="8845551" y="2460625"/>
            <a:ext cx="601663" cy="477838"/>
          </a:xfrm>
          <a:custGeom>
            <a:avLst/>
            <a:gdLst>
              <a:gd name="T0" fmla="*/ 2147483646 w 417"/>
              <a:gd name="T1" fmla="*/ 2147483646 h 341"/>
              <a:gd name="T2" fmla="*/ 2147483646 w 417"/>
              <a:gd name="T3" fmla="*/ 2147483646 h 341"/>
              <a:gd name="T4" fmla="*/ 2147483646 w 417"/>
              <a:gd name="T5" fmla="*/ 2147483646 h 341"/>
              <a:gd name="T6" fmla="*/ 2147483646 w 417"/>
              <a:gd name="T7" fmla="*/ 0 h 341"/>
              <a:gd name="T8" fmla="*/ 2147483646 w 417"/>
              <a:gd name="T9" fmla="*/ 2147483646 h 341"/>
              <a:gd name="T10" fmla="*/ 2147483646 w 417"/>
              <a:gd name="T11" fmla="*/ 2147483646 h 341"/>
              <a:gd name="T12" fmla="*/ 2147483646 w 417"/>
              <a:gd name="T13" fmla="*/ 2147483646 h 341"/>
              <a:gd name="T14" fmla="*/ 2147483646 w 417"/>
              <a:gd name="T15" fmla="*/ 2147483646 h 341"/>
              <a:gd name="T16" fmla="*/ 2147483646 w 417"/>
              <a:gd name="T17" fmla="*/ 2147483646 h 341"/>
              <a:gd name="T18" fmla="*/ 2147483646 w 417"/>
              <a:gd name="T19" fmla="*/ 2147483646 h 341"/>
              <a:gd name="T20" fmla="*/ 2147483646 w 417"/>
              <a:gd name="T21" fmla="*/ 2147483646 h 341"/>
              <a:gd name="T22" fmla="*/ 2147483646 w 417"/>
              <a:gd name="T23" fmla="*/ 2147483646 h 341"/>
              <a:gd name="T24" fmla="*/ 2147483646 w 417"/>
              <a:gd name="T25" fmla="*/ 2147483646 h 341"/>
              <a:gd name="T26" fmla="*/ 2147483646 w 417"/>
              <a:gd name="T27" fmla="*/ 2147483646 h 341"/>
              <a:gd name="T28" fmla="*/ 2147483646 w 417"/>
              <a:gd name="T29" fmla="*/ 2147483646 h 341"/>
              <a:gd name="T30" fmla="*/ 2147483646 w 417"/>
              <a:gd name="T31" fmla="*/ 2147483646 h 341"/>
              <a:gd name="T32" fmla="*/ 2147483646 w 417"/>
              <a:gd name="T33" fmla="*/ 2147483646 h 341"/>
              <a:gd name="T34" fmla="*/ 2147483646 w 417"/>
              <a:gd name="T35" fmla="*/ 2147483646 h 341"/>
              <a:gd name="T36" fmla="*/ 2147483646 w 417"/>
              <a:gd name="T37" fmla="*/ 2147483646 h 341"/>
              <a:gd name="T38" fmla="*/ 2147483646 w 417"/>
              <a:gd name="T39" fmla="*/ 2147483646 h 341"/>
              <a:gd name="T40" fmla="*/ 2147483646 w 417"/>
              <a:gd name="T41" fmla="*/ 2147483646 h 341"/>
              <a:gd name="T42" fmla="*/ 2147483646 w 417"/>
              <a:gd name="T43" fmla="*/ 2147483646 h 341"/>
              <a:gd name="T44" fmla="*/ 2147483646 w 417"/>
              <a:gd name="T45" fmla="*/ 2147483646 h 341"/>
              <a:gd name="T46" fmla="*/ 2147483646 w 417"/>
              <a:gd name="T47" fmla="*/ 2147483646 h 341"/>
              <a:gd name="T48" fmla="*/ 2147483646 w 417"/>
              <a:gd name="T49" fmla="*/ 2147483646 h 341"/>
              <a:gd name="T50" fmla="*/ 2147483646 w 417"/>
              <a:gd name="T51" fmla="*/ 2147483646 h 341"/>
              <a:gd name="T52" fmla="*/ 2147483646 w 417"/>
              <a:gd name="T53" fmla="*/ 2147483646 h 341"/>
              <a:gd name="T54" fmla="*/ 2147483646 w 417"/>
              <a:gd name="T55" fmla="*/ 2147483646 h 341"/>
              <a:gd name="T56" fmla="*/ 2147483646 w 417"/>
              <a:gd name="T57" fmla="*/ 2147483646 h 341"/>
              <a:gd name="T58" fmla="*/ 2147483646 w 417"/>
              <a:gd name="T59" fmla="*/ 2147483646 h 341"/>
              <a:gd name="T60" fmla="*/ 2147483646 w 417"/>
              <a:gd name="T61" fmla="*/ 2147483646 h 341"/>
              <a:gd name="T62" fmla="*/ 2147483646 w 417"/>
              <a:gd name="T63" fmla="*/ 2147483646 h 341"/>
              <a:gd name="T64" fmla="*/ 2147483646 w 417"/>
              <a:gd name="T65" fmla="*/ 2147483646 h 341"/>
              <a:gd name="T66" fmla="*/ 2147483646 w 417"/>
              <a:gd name="T67" fmla="*/ 2147483646 h 341"/>
              <a:gd name="T68" fmla="*/ 2147483646 w 417"/>
              <a:gd name="T69" fmla="*/ 2147483646 h 341"/>
              <a:gd name="T70" fmla="*/ 2147483646 w 417"/>
              <a:gd name="T71" fmla="*/ 2147483646 h 341"/>
              <a:gd name="T72" fmla="*/ 2147483646 w 417"/>
              <a:gd name="T73" fmla="*/ 2147483646 h 341"/>
              <a:gd name="T74" fmla="*/ 2147483646 w 417"/>
              <a:gd name="T75" fmla="*/ 2147483646 h 341"/>
              <a:gd name="T76" fmla="*/ 2147483646 w 417"/>
              <a:gd name="T77" fmla="*/ 2147483646 h 341"/>
              <a:gd name="T78" fmla="*/ 2147483646 w 417"/>
              <a:gd name="T79" fmla="*/ 2147483646 h 341"/>
              <a:gd name="T80" fmla="*/ 0 w 417"/>
              <a:gd name="T81" fmla="*/ 2147483646 h 341"/>
              <a:gd name="T82" fmla="*/ 0 w 417"/>
              <a:gd name="T83" fmla="*/ 2147483646 h 341"/>
              <a:gd name="T84" fmla="*/ 2147483646 w 417"/>
              <a:gd name="T85" fmla="*/ 2147483646 h 341"/>
              <a:gd name="T86" fmla="*/ 2147483646 w 417"/>
              <a:gd name="T87" fmla="*/ 2147483646 h 341"/>
              <a:gd name="T88" fmla="*/ 2147483646 w 417"/>
              <a:gd name="T89" fmla="*/ 2147483646 h 341"/>
              <a:gd name="T90" fmla="*/ 2147483646 w 417"/>
              <a:gd name="T91" fmla="*/ 2147483646 h 341"/>
              <a:gd name="T92" fmla="*/ 2147483646 w 417"/>
              <a:gd name="T93" fmla="*/ 2147483646 h 341"/>
              <a:gd name="T94" fmla="*/ 2147483646 w 417"/>
              <a:gd name="T95" fmla="*/ 2147483646 h 341"/>
              <a:gd name="T96" fmla="*/ 2147483646 w 417"/>
              <a:gd name="T97" fmla="*/ 2147483646 h 341"/>
              <a:gd name="T98" fmla="*/ 2147483646 w 417"/>
              <a:gd name="T99" fmla="*/ 2147483646 h 341"/>
              <a:gd name="T100" fmla="*/ 2147483646 w 417"/>
              <a:gd name="T101" fmla="*/ 2147483646 h 341"/>
              <a:gd name="T102" fmla="*/ 2147483646 w 417"/>
              <a:gd name="T103" fmla="*/ 2147483646 h 341"/>
              <a:gd name="T104" fmla="*/ 2147483646 w 417"/>
              <a:gd name="T105" fmla="*/ 2147483646 h 341"/>
              <a:gd name="T106" fmla="*/ 2147483646 w 417"/>
              <a:gd name="T107" fmla="*/ 2147483646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7"/>
              <a:gd name="T163" fmla="*/ 0 h 341"/>
              <a:gd name="T164" fmla="*/ 417 w 417"/>
              <a:gd name="T165" fmla="*/ 341 h 3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7" h="341">
                <a:moveTo>
                  <a:pt x="39" y="1"/>
                </a:moveTo>
                <a:lnTo>
                  <a:pt x="41" y="1"/>
                </a:lnTo>
                <a:lnTo>
                  <a:pt x="44" y="1"/>
                </a:lnTo>
                <a:lnTo>
                  <a:pt x="46" y="1"/>
                </a:lnTo>
                <a:lnTo>
                  <a:pt x="50" y="1"/>
                </a:lnTo>
                <a:lnTo>
                  <a:pt x="59" y="1"/>
                </a:lnTo>
                <a:lnTo>
                  <a:pt x="62" y="1"/>
                </a:lnTo>
                <a:lnTo>
                  <a:pt x="68" y="1"/>
                </a:lnTo>
                <a:lnTo>
                  <a:pt x="73" y="1"/>
                </a:lnTo>
                <a:lnTo>
                  <a:pt x="75" y="1"/>
                </a:lnTo>
                <a:lnTo>
                  <a:pt x="88" y="1"/>
                </a:lnTo>
                <a:lnTo>
                  <a:pt x="90" y="1"/>
                </a:lnTo>
                <a:lnTo>
                  <a:pt x="92" y="1"/>
                </a:lnTo>
                <a:lnTo>
                  <a:pt x="94" y="1"/>
                </a:lnTo>
                <a:lnTo>
                  <a:pt x="100" y="1"/>
                </a:lnTo>
                <a:lnTo>
                  <a:pt x="104" y="1"/>
                </a:lnTo>
                <a:lnTo>
                  <a:pt x="112" y="1"/>
                </a:lnTo>
                <a:lnTo>
                  <a:pt x="122" y="1"/>
                </a:lnTo>
                <a:lnTo>
                  <a:pt x="132" y="1"/>
                </a:lnTo>
                <a:lnTo>
                  <a:pt x="135" y="0"/>
                </a:lnTo>
                <a:lnTo>
                  <a:pt x="143" y="19"/>
                </a:lnTo>
                <a:lnTo>
                  <a:pt x="171" y="29"/>
                </a:lnTo>
                <a:lnTo>
                  <a:pt x="170" y="31"/>
                </a:lnTo>
                <a:lnTo>
                  <a:pt x="174" y="54"/>
                </a:lnTo>
                <a:lnTo>
                  <a:pt x="178" y="58"/>
                </a:lnTo>
                <a:lnTo>
                  <a:pt x="178" y="69"/>
                </a:lnTo>
                <a:lnTo>
                  <a:pt x="162" y="68"/>
                </a:lnTo>
                <a:lnTo>
                  <a:pt x="169" y="75"/>
                </a:lnTo>
                <a:lnTo>
                  <a:pt x="179" y="75"/>
                </a:lnTo>
                <a:lnTo>
                  <a:pt x="185" y="75"/>
                </a:lnTo>
                <a:lnTo>
                  <a:pt x="190" y="75"/>
                </a:lnTo>
                <a:lnTo>
                  <a:pt x="192" y="75"/>
                </a:lnTo>
                <a:lnTo>
                  <a:pt x="198" y="75"/>
                </a:lnTo>
                <a:lnTo>
                  <a:pt x="200" y="75"/>
                </a:lnTo>
                <a:lnTo>
                  <a:pt x="202" y="75"/>
                </a:lnTo>
                <a:lnTo>
                  <a:pt x="203" y="75"/>
                </a:lnTo>
                <a:lnTo>
                  <a:pt x="209" y="75"/>
                </a:lnTo>
                <a:lnTo>
                  <a:pt x="212" y="75"/>
                </a:lnTo>
                <a:lnTo>
                  <a:pt x="214" y="75"/>
                </a:lnTo>
                <a:lnTo>
                  <a:pt x="220" y="75"/>
                </a:lnTo>
                <a:lnTo>
                  <a:pt x="227" y="75"/>
                </a:lnTo>
                <a:lnTo>
                  <a:pt x="231" y="75"/>
                </a:lnTo>
                <a:lnTo>
                  <a:pt x="234" y="75"/>
                </a:lnTo>
                <a:lnTo>
                  <a:pt x="238" y="75"/>
                </a:lnTo>
                <a:lnTo>
                  <a:pt x="245" y="75"/>
                </a:lnTo>
                <a:lnTo>
                  <a:pt x="248" y="75"/>
                </a:lnTo>
                <a:lnTo>
                  <a:pt x="258" y="75"/>
                </a:lnTo>
                <a:lnTo>
                  <a:pt x="275" y="75"/>
                </a:lnTo>
                <a:lnTo>
                  <a:pt x="278" y="75"/>
                </a:lnTo>
                <a:lnTo>
                  <a:pt x="281" y="75"/>
                </a:lnTo>
                <a:lnTo>
                  <a:pt x="286" y="75"/>
                </a:lnTo>
                <a:lnTo>
                  <a:pt x="293" y="75"/>
                </a:lnTo>
                <a:lnTo>
                  <a:pt x="297" y="75"/>
                </a:lnTo>
                <a:lnTo>
                  <a:pt x="301" y="75"/>
                </a:lnTo>
                <a:lnTo>
                  <a:pt x="304" y="75"/>
                </a:lnTo>
                <a:lnTo>
                  <a:pt x="308" y="75"/>
                </a:lnTo>
                <a:lnTo>
                  <a:pt x="319" y="75"/>
                </a:lnTo>
                <a:lnTo>
                  <a:pt x="325" y="75"/>
                </a:lnTo>
                <a:lnTo>
                  <a:pt x="331" y="75"/>
                </a:lnTo>
                <a:lnTo>
                  <a:pt x="333" y="75"/>
                </a:lnTo>
                <a:lnTo>
                  <a:pt x="335" y="75"/>
                </a:lnTo>
                <a:lnTo>
                  <a:pt x="344" y="75"/>
                </a:lnTo>
                <a:lnTo>
                  <a:pt x="351" y="75"/>
                </a:lnTo>
                <a:lnTo>
                  <a:pt x="352" y="75"/>
                </a:lnTo>
                <a:lnTo>
                  <a:pt x="354" y="75"/>
                </a:lnTo>
                <a:lnTo>
                  <a:pt x="357" y="75"/>
                </a:lnTo>
                <a:lnTo>
                  <a:pt x="359" y="75"/>
                </a:lnTo>
                <a:lnTo>
                  <a:pt x="363" y="75"/>
                </a:lnTo>
                <a:lnTo>
                  <a:pt x="365" y="75"/>
                </a:lnTo>
                <a:lnTo>
                  <a:pt x="369" y="75"/>
                </a:lnTo>
                <a:lnTo>
                  <a:pt x="378" y="75"/>
                </a:lnTo>
                <a:lnTo>
                  <a:pt x="380" y="75"/>
                </a:lnTo>
                <a:lnTo>
                  <a:pt x="381" y="75"/>
                </a:lnTo>
                <a:lnTo>
                  <a:pt x="384" y="75"/>
                </a:lnTo>
                <a:lnTo>
                  <a:pt x="389" y="75"/>
                </a:lnTo>
                <a:lnTo>
                  <a:pt x="391" y="75"/>
                </a:lnTo>
                <a:lnTo>
                  <a:pt x="409" y="75"/>
                </a:lnTo>
                <a:lnTo>
                  <a:pt x="416" y="75"/>
                </a:lnTo>
                <a:lnTo>
                  <a:pt x="416" y="88"/>
                </a:lnTo>
                <a:lnTo>
                  <a:pt x="416" y="94"/>
                </a:lnTo>
                <a:lnTo>
                  <a:pt x="416" y="99"/>
                </a:lnTo>
                <a:lnTo>
                  <a:pt x="416" y="105"/>
                </a:lnTo>
                <a:lnTo>
                  <a:pt x="410" y="105"/>
                </a:lnTo>
                <a:lnTo>
                  <a:pt x="403" y="105"/>
                </a:lnTo>
                <a:lnTo>
                  <a:pt x="403" y="122"/>
                </a:lnTo>
                <a:lnTo>
                  <a:pt x="400" y="131"/>
                </a:lnTo>
                <a:lnTo>
                  <a:pt x="400" y="136"/>
                </a:lnTo>
                <a:lnTo>
                  <a:pt x="398" y="138"/>
                </a:lnTo>
                <a:lnTo>
                  <a:pt x="397" y="146"/>
                </a:lnTo>
                <a:lnTo>
                  <a:pt x="390" y="150"/>
                </a:lnTo>
                <a:lnTo>
                  <a:pt x="388" y="150"/>
                </a:lnTo>
                <a:lnTo>
                  <a:pt x="386" y="150"/>
                </a:lnTo>
                <a:lnTo>
                  <a:pt x="375" y="158"/>
                </a:lnTo>
                <a:lnTo>
                  <a:pt x="371" y="163"/>
                </a:lnTo>
                <a:lnTo>
                  <a:pt x="368" y="166"/>
                </a:lnTo>
                <a:lnTo>
                  <a:pt x="374" y="194"/>
                </a:lnTo>
                <a:lnTo>
                  <a:pt x="374" y="199"/>
                </a:lnTo>
                <a:lnTo>
                  <a:pt x="365" y="211"/>
                </a:lnTo>
                <a:lnTo>
                  <a:pt x="377" y="238"/>
                </a:lnTo>
                <a:lnTo>
                  <a:pt x="377" y="240"/>
                </a:lnTo>
                <a:lnTo>
                  <a:pt x="387" y="245"/>
                </a:lnTo>
                <a:lnTo>
                  <a:pt x="388" y="247"/>
                </a:lnTo>
                <a:lnTo>
                  <a:pt x="393" y="247"/>
                </a:lnTo>
                <a:lnTo>
                  <a:pt x="401" y="250"/>
                </a:lnTo>
                <a:lnTo>
                  <a:pt x="402" y="258"/>
                </a:lnTo>
                <a:lnTo>
                  <a:pt x="377" y="299"/>
                </a:lnTo>
                <a:lnTo>
                  <a:pt x="375" y="299"/>
                </a:lnTo>
                <a:lnTo>
                  <a:pt x="369" y="299"/>
                </a:lnTo>
                <a:lnTo>
                  <a:pt x="364" y="299"/>
                </a:lnTo>
                <a:lnTo>
                  <a:pt x="362" y="299"/>
                </a:lnTo>
                <a:lnTo>
                  <a:pt x="359" y="299"/>
                </a:lnTo>
                <a:lnTo>
                  <a:pt x="357" y="299"/>
                </a:lnTo>
                <a:lnTo>
                  <a:pt x="354" y="299"/>
                </a:lnTo>
                <a:lnTo>
                  <a:pt x="349" y="299"/>
                </a:lnTo>
                <a:lnTo>
                  <a:pt x="345" y="299"/>
                </a:lnTo>
                <a:lnTo>
                  <a:pt x="343" y="299"/>
                </a:lnTo>
                <a:lnTo>
                  <a:pt x="336" y="299"/>
                </a:lnTo>
                <a:lnTo>
                  <a:pt x="334" y="299"/>
                </a:lnTo>
                <a:lnTo>
                  <a:pt x="330" y="299"/>
                </a:lnTo>
                <a:lnTo>
                  <a:pt x="326" y="298"/>
                </a:lnTo>
                <a:lnTo>
                  <a:pt x="322" y="298"/>
                </a:lnTo>
                <a:lnTo>
                  <a:pt x="319" y="295"/>
                </a:lnTo>
                <a:lnTo>
                  <a:pt x="318" y="294"/>
                </a:lnTo>
                <a:lnTo>
                  <a:pt x="315" y="294"/>
                </a:lnTo>
                <a:lnTo>
                  <a:pt x="311" y="293"/>
                </a:lnTo>
                <a:lnTo>
                  <a:pt x="309" y="293"/>
                </a:lnTo>
                <a:lnTo>
                  <a:pt x="301" y="298"/>
                </a:lnTo>
                <a:lnTo>
                  <a:pt x="297" y="298"/>
                </a:lnTo>
                <a:lnTo>
                  <a:pt x="292" y="300"/>
                </a:lnTo>
                <a:lnTo>
                  <a:pt x="289" y="301"/>
                </a:lnTo>
                <a:lnTo>
                  <a:pt x="287" y="302"/>
                </a:lnTo>
                <a:lnTo>
                  <a:pt x="285" y="304"/>
                </a:lnTo>
                <a:lnTo>
                  <a:pt x="282" y="306"/>
                </a:lnTo>
                <a:lnTo>
                  <a:pt x="279" y="307"/>
                </a:lnTo>
                <a:lnTo>
                  <a:pt x="278" y="308"/>
                </a:lnTo>
                <a:lnTo>
                  <a:pt x="275" y="309"/>
                </a:lnTo>
                <a:lnTo>
                  <a:pt x="271" y="310"/>
                </a:lnTo>
                <a:lnTo>
                  <a:pt x="268" y="311"/>
                </a:lnTo>
                <a:lnTo>
                  <a:pt x="267" y="311"/>
                </a:lnTo>
                <a:lnTo>
                  <a:pt x="265" y="311"/>
                </a:lnTo>
                <a:lnTo>
                  <a:pt x="263" y="311"/>
                </a:lnTo>
                <a:lnTo>
                  <a:pt x="260" y="311"/>
                </a:lnTo>
                <a:lnTo>
                  <a:pt x="259" y="310"/>
                </a:lnTo>
                <a:lnTo>
                  <a:pt x="253" y="310"/>
                </a:lnTo>
                <a:lnTo>
                  <a:pt x="252" y="310"/>
                </a:lnTo>
                <a:lnTo>
                  <a:pt x="248" y="309"/>
                </a:lnTo>
                <a:lnTo>
                  <a:pt x="245" y="308"/>
                </a:lnTo>
                <a:lnTo>
                  <a:pt x="243" y="308"/>
                </a:lnTo>
                <a:lnTo>
                  <a:pt x="239" y="307"/>
                </a:lnTo>
                <a:lnTo>
                  <a:pt x="237" y="307"/>
                </a:lnTo>
                <a:lnTo>
                  <a:pt x="234" y="307"/>
                </a:lnTo>
                <a:lnTo>
                  <a:pt x="230" y="308"/>
                </a:lnTo>
                <a:lnTo>
                  <a:pt x="228" y="308"/>
                </a:lnTo>
                <a:lnTo>
                  <a:pt x="221" y="310"/>
                </a:lnTo>
                <a:lnTo>
                  <a:pt x="216" y="311"/>
                </a:lnTo>
                <a:lnTo>
                  <a:pt x="206" y="315"/>
                </a:lnTo>
                <a:lnTo>
                  <a:pt x="203" y="317"/>
                </a:lnTo>
                <a:lnTo>
                  <a:pt x="200" y="317"/>
                </a:lnTo>
                <a:lnTo>
                  <a:pt x="198" y="318"/>
                </a:lnTo>
                <a:lnTo>
                  <a:pt x="195" y="318"/>
                </a:lnTo>
                <a:lnTo>
                  <a:pt x="194" y="318"/>
                </a:lnTo>
                <a:lnTo>
                  <a:pt x="193" y="318"/>
                </a:lnTo>
                <a:lnTo>
                  <a:pt x="188" y="320"/>
                </a:lnTo>
                <a:lnTo>
                  <a:pt x="180" y="323"/>
                </a:lnTo>
                <a:lnTo>
                  <a:pt x="174" y="326"/>
                </a:lnTo>
                <a:lnTo>
                  <a:pt x="156" y="340"/>
                </a:lnTo>
                <a:lnTo>
                  <a:pt x="147" y="333"/>
                </a:lnTo>
                <a:lnTo>
                  <a:pt x="144" y="330"/>
                </a:lnTo>
                <a:lnTo>
                  <a:pt x="123" y="311"/>
                </a:lnTo>
                <a:lnTo>
                  <a:pt x="121" y="296"/>
                </a:lnTo>
                <a:lnTo>
                  <a:pt x="122" y="292"/>
                </a:lnTo>
                <a:lnTo>
                  <a:pt x="121" y="290"/>
                </a:lnTo>
                <a:lnTo>
                  <a:pt x="122" y="286"/>
                </a:lnTo>
                <a:lnTo>
                  <a:pt x="121" y="279"/>
                </a:lnTo>
                <a:lnTo>
                  <a:pt x="119" y="278"/>
                </a:lnTo>
                <a:lnTo>
                  <a:pt x="115" y="267"/>
                </a:lnTo>
                <a:lnTo>
                  <a:pt x="115" y="266"/>
                </a:lnTo>
                <a:lnTo>
                  <a:pt x="114" y="264"/>
                </a:lnTo>
                <a:lnTo>
                  <a:pt x="115" y="261"/>
                </a:lnTo>
                <a:lnTo>
                  <a:pt x="113" y="261"/>
                </a:lnTo>
                <a:lnTo>
                  <a:pt x="112" y="261"/>
                </a:lnTo>
                <a:lnTo>
                  <a:pt x="107" y="261"/>
                </a:lnTo>
                <a:lnTo>
                  <a:pt x="96" y="261"/>
                </a:lnTo>
                <a:lnTo>
                  <a:pt x="92" y="261"/>
                </a:lnTo>
                <a:lnTo>
                  <a:pt x="86" y="261"/>
                </a:lnTo>
                <a:lnTo>
                  <a:pt x="84" y="261"/>
                </a:lnTo>
                <a:lnTo>
                  <a:pt x="82" y="261"/>
                </a:lnTo>
                <a:lnTo>
                  <a:pt x="78" y="261"/>
                </a:lnTo>
                <a:lnTo>
                  <a:pt x="72" y="261"/>
                </a:lnTo>
                <a:lnTo>
                  <a:pt x="69" y="261"/>
                </a:lnTo>
                <a:lnTo>
                  <a:pt x="60" y="262"/>
                </a:lnTo>
                <a:lnTo>
                  <a:pt x="57" y="262"/>
                </a:lnTo>
                <a:lnTo>
                  <a:pt x="50" y="261"/>
                </a:lnTo>
                <a:lnTo>
                  <a:pt x="47" y="261"/>
                </a:lnTo>
                <a:lnTo>
                  <a:pt x="36" y="262"/>
                </a:lnTo>
                <a:lnTo>
                  <a:pt x="31" y="262"/>
                </a:lnTo>
                <a:lnTo>
                  <a:pt x="30" y="262"/>
                </a:lnTo>
                <a:lnTo>
                  <a:pt x="22" y="262"/>
                </a:lnTo>
                <a:lnTo>
                  <a:pt x="17" y="261"/>
                </a:lnTo>
                <a:lnTo>
                  <a:pt x="12" y="261"/>
                </a:lnTo>
                <a:lnTo>
                  <a:pt x="11" y="261"/>
                </a:lnTo>
                <a:lnTo>
                  <a:pt x="7" y="262"/>
                </a:lnTo>
                <a:lnTo>
                  <a:pt x="4" y="262"/>
                </a:lnTo>
                <a:lnTo>
                  <a:pt x="0" y="262"/>
                </a:lnTo>
                <a:lnTo>
                  <a:pt x="0" y="260"/>
                </a:lnTo>
                <a:lnTo>
                  <a:pt x="0" y="258"/>
                </a:lnTo>
                <a:lnTo>
                  <a:pt x="0" y="255"/>
                </a:lnTo>
                <a:lnTo>
                  <a:pt x="0" y="252"/>
                </a:lnTo>
                <a:lnTo>
                  <a:pt x="0" y="249"/>
                </a:lnTo>
                <a:lnTo>
                  <a:pt x="0" y="247"/>
                </a:lnTo>
                <a:lnTo>
                  <a:pt x="0" y="244"/>
                </a:lnTo>
                <a:lnTo>
                  <a:pt x="0" y="236"/>
                </a:lnTo>
                <a:lnTo>
                  <a:pt x="0" y="223"/>
                </a:lnTo>
                <a:lnTo>
                  <a:pt x="9" y="223"/>
                </a:lnTo>
                <a:lnTo>
                  <a:pt x="11" y="223"/>
                </a:lnTo>
                <a:lnTo>
                  <a:pt x="12" y="223"/>
                </a:lnTo>
                <a:lnTo>
                  <a:pt x="15" y="223"/>
                </a:lnTo>
                <a:lnTo>
                  <a:pt x="17" y="223"/>
                </a:lnTo>
                <a:lnTo>
                  <a:pt x="25" y="224"/>
                </a:lnTo>
                <a:lnTo>
                  <a:pt x="39" y="224"/>
                </a:lnTo>
                <a:lnTo>
                  <a:pt x="39" y="219"/>
                </a:lnTo>
                <a:lnTo>
                  <a:pt x="39" y="216"/>
                </a:lnTo>
                <a:lnTo>
                  <a:pt x="39" y="215"/>
                </a:lnTo>
                <a:lnTo>
                  <a:pt x="39" y="211"/>
                </a:lnTo>
                <a:lnTo>
                  <a:pt x="39" y="208"/>
                </a:lnTo>
                <a:lnTo>
                  <a:pt x="39" y="207"/>
                </a:lnTo>
                <a:lnTo>
                  <a:pt x="39" y="197"/>
                </a:lnTo>
                <a:lnTo>
                  <a:pt x="39" y="192"/>
                </a:lnTo>
                <a:lnTo>
                  <a:pt x="39" y="187"/>
                </a:lnTo>
                <a:lnTo>
                  <a:pt x="39" y="174"/>
                </a:lnTo>
                <a:lnTo>
                  <a:pt x="39" y="163"/>
                </a:lnTo>
                <a:lnTo>
                  <a:pt x="39" y="159"/>
                </a:lnTo>
                <a:lnTo>
                  <a:pt x="39" y="153"/>
                </a:lnTo>
                <a:lnTo>
                  <a:pt x="39" y="150"/>
                </a:lnTo>
                <a:lnTo>
                  <a:pt x="39" y="147"/>
                </a:lnTo>
                <a:lnTo>
                  <a:pt x="39" y="141"/>
                </a:lnTo>
                <a:lnTo>
                  <a:pt x="39" y="139"/>
                </a:lnTo>
                <a:lnTo>
                  <a:pt x="39" y="137"/>
                </a:lnTo>
                <a:lnTo>
                  <a:pt x="39" y="128"/>
                </a:lnTo>
                <a:lnTo>
                  <a:pt x="39" y="123"/>
                </a:lnTo>
                <a:lnTo>
                  <a:pt x="39" y="120"/>
                </a:lnTo>
                <a:lnTo>
                  <a:pt x="39" y="115"/>
                </a:lnTo>
                <a:lnTo>
                  <a:pt x="39" y="114"/>
                </a:lnTo>
                <a:lnTo>
                  <a:pt x="39" y="111"/>
                </a:lnTo>
                <a:lnTo>
                  <a:pt x="39" y="105"/>
                </a:lnTo>
                <a:lnTo>
                  <a:pt x="39" y="98"/>
                </a:lnTo>
                <a:lnTo>
                  <a:pt x="39" y="96"/>
                </a:lnTo>
                <a:lnTo>
                  <a:pt x="39" y="94"/>
                </a:lnTo>
                <a:lnTo>
                  <a:pt x="39" y="92"/>
                </a:lnTo>
                <a:lnTo>
                  <a:pt x="39" y="90"/>
                </a:lnTo>
                <a:lnTo>
                  <a:pt x="39" y="88"/>
                </a:lnTo>
                <a:lnTo>
                  <a:pt x="39" y="82"/>
                </a:lnTo>
                <a:lnTo>
                  <a:pt x="39" y="80"/>
                </a:lnTo>
                <a:lnTo>
                  <a:pt x="39" y="78"/>
                </a:lnTo>
                <a:lnTo>
                  <a:pt x="39" y="74"/>
                </a:lnTo>
                <a:lnTo>
                  <a:pt x="39" y="66"/>
                </a:lnTo>
                <a:lnTo>
                  <a:pt x="39" y="64"/>
                </a:lnTo>
                <a:lnTo>
                  <a:pt x="39" y="62"/>
                </a:lnTo>
                <a:lnTo>
                  <a:pt x="39" y="49"/>
                </a:lnTo>
                <a:lnTo>
                  <a:pt x="39" y="44"/>
                </a:lnTo>
                <a:lnTo>
                  <a:pt x="39" y="39"/>
                </a:lnTo>
                <a:lnTo>
                  <a:pt x="39" y="37"/>
                </a:lnTo>
                <a:lnTo>
                  <a:pt x="39" y="35"/>
                </a:lnTo>
                <a:lnTo>
                  <a:pt x="39" y="26"/>
                </a:lnTo>
                <a:lnTo>
                  <a:pt x="39" y="21"/>
                </a:lnTo>
                <a:lnTo>
                  <a:pt x="39" y="20"/>
                </a:lnTo>
                <a:lnTo>
                  <a:pt x="39" y="12"/>
                </a:lnTo>
                <a:lnTo>
                  <a:pt x="39" y="9"/>
                </a:lnTo>
                <a:lnTo>
                  <a:pt x="39" y="4"/>
                </a:lnTo>
                <a:lnTo>
                  <a:pt x="39"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6" name="Freeform 240"/>
          <p:cNvSpPr>
            <a:spLocks/>
          </p:cNvSpPr>
          <p:nvPr/>
        </p:nvSpPr>
        <p:spPr bwMode="auto">
          <a:xfrm>
            <a:off x="9834564" y="2460625"/>
            <a:ext cx="333375" cy="628650"/>
          </a:xfrm>
          <a:custGeom>
            <a:avLst/>
            <a:gdLst>
              <a:gd name="T0" fmla="*/ 2147483646 w 231"/>
              <a:gd name="T1" fmla="*/ 2147483646 h 449"/>
              <a:gd name="T2" fmla="*/ 2147483646 w 231"/>
              <a:gd name="T3" fmla="*/ 2147483646 h 449"/>
              <a:gd name="T4" fmla="*/ 2147483646 w 231"/>
              <a:gd name="T5" fmla="*/ 2147483646 h 449"/>
              <a:gd name="T6" fmla="*/ 2147483646 w 231"/>
              <a:gd name="T7" fmla="*/ 2147483646 h 449"/>
              <a:gd name="T8" fmla="*/ 2147483646 w 231"/>
              <a:gd name="T9" fmla="*/ 2147483646 h 449"/>
              <a:gd name="T10" fmla="*/ 2147483646 w 231"/>
              <a:gd name="T11" fmla="*/ 2147483646 h 449"/>
              <a:gd name="T12" fmla="*/ 2147483646 w 231"/>
              <a:gd name="T13" fmla="*/ 2147483646 h 449"/>
              <a:gd name="T14" fmla="*/ 2147483646 w 231"/>
              <a:gd name="T15" fmla="*/ 2147483646 h 449"/>
              <a:gd name="T16" fmla="*/ 2147483646 w 231"/>
              <a:gd name="T17" fmla="*/ 0 h 449"/>
              <a:gd name="T18" fmla="*/ 2147483646 w 231"/>
              <a:gd name="T19" fmla="*/ 2147483646 h 449"/>
              <a:gd name="T20" fmla="*/ 2147483646 w 231"/>
              <a:gd name="T21" fmla="*/ 2147483646 h 449"/>
              <a:gd name="T22" fmla="*/ 2147483646 w 231"/>
              <a:gd name="T23" fmla="*/ 2147483646 h 449"/>
              <a:gd name="T24" fmla="*/ 2147483646 w 231"/>
              <a:gd name="T25" fmla="*/ 2147483646 h 449"/>
              <a:gd name="T26" fmla="*/ 2147483646 w 231"/>
              <a:gd name="T27" fmla="*/ 2147483646 h 449"/>
              <a:gd name="T28" fmla="*/ 2147483646 w 231"/>
              <a:gd name="T29" fmla="*/ 2147483646 h 449"/>
              <a:gd name="T30" fmla="*/ 2147483646 w 231"/>
              <a:gd name="T31" fmla="*/ 2147483646 h 449"/>
              <a:gd name="T32" fmla="*/ 2147483646 w 231"/>
              <a:gd name="T33" fmla="*/ 2147483646 h 449"/>
              <a:gd name="T34" fmla="*/ 2147483646 w 231"/>
              <a:gd name="T35" fmla="*/ 2147483646 h 449"/>
              <a:gd name="T36" fmla="*/ 2147483646 w 231"/>
              <a:gd name="T37" fmla="*/ 2147483646 h 449"/>
              <a:gd name="T38" fmla="*/ 2147483646 w 231"/>
              <a:gd name="T39" fmla="*/ 2147483646 h 449"/>
              <a:gd name="T40" fmla="*/ 2147483646 w 231"/>
              <a:gd name="T41" fmla="*/ 2147483646 h 449"/>
              <a:gd name="T42" fmla="*/ 2147483646 w 231"/>
              <a:gd name="T43" fmla="*/ 2147483646 h 449"/>
              <a:gd name="T44" fmla="*/ 2147483646 w 231"/>
              <a:gd name="T45" fmla="*/ 2147483646 h 449"/>
              <a:gd name="T46" fmla="*/ 2147483646 w 231"/>
              <a:gd name="T47" fmla="*/ 2147483646 h 449"/>
              <a:gd name="T48" fmla="*/ 2147483646 w 231"/>
              <a:gd name="T49" fmla="*/ 2147483646 h 449"/>
              <a:gd name="T50" fmla="*/ 2147483646 w 231"/>
              <a:gd name="T51" fmla="*/ 2147483646 h 449"/>
              <a:gd name="T52" fmla="*/ 2147483646 w 231"/>
              <a:gd name="T53" fmla="*/ 2147483646 h 449"/>
              <a:gd name="T54" fmla="*/ 2147483646 w 231"/>
              <a:gd name="T55" fmla="*/ 2147483646 h 449"/>
              <a:gd name="T56" fmla="*/ 2147483646 w 231"/>
              <a:gd name="T57" fmla="*/ 2147483646 h 449"/>
              <a:gd name="T58" fmla="*/ 2147483646 w 231"/>
              <a:gd name="T59" fmla="*/ 2147483646 h 449"/>
              <a:gd name="T60" fmla="*/ 2147483646 w 231"/>
              <a:gd name="T61" fmla="*/ 2147483646 h 449"/>
              <a:gd name="T62" fmla="*/ 2147483646 w 231"/>
              <a:gd name="T63" fmla="*/ 2147483646 h 449"/>
              <a:gd name="T64" fmla="*/ 2147483646 w 231"/>
              <a:gd name="T65" fmla="*/ 2147483646 h 449"/>
              <a:gd name="T66" fmla="*/ 2147483646 w 231"/>
              <a:gd name="T67" fmla="*/ 2147483646 h 449"/>
              <a:gd name="T68" fmla="*/ 2147483646 w 231"/>
              <a:gd name="T69" fmla="*/ 2147483646 h 449"/>
              <a:gd name="T70" fmla="*/ 2147483646 w 231"/>
              <a:gd name="T71" fmla="*/ 2147483646 h 449"/>
              <a:gd name="T72" fmla="*/ 0 w 231"/>
              <a:gd name="T73" fmla="*/ 2147483646 h 449"/>
              <a:gd name="T74" fmla="*/ 0 w 231"/>
              <a:gd name="T75" fmla="*/ 2147483646 h 449"/>
              <a:gd name="T76" fmla="*/ 0 w 231"/>
              <a:gd name="T77" fmla="*/ 2147483646 h 449"/>
              <a:gd name="T78" fmla="*/ 2147483646 w 231"/>
              <a:gd name="T79" fmla="*/ 2147483646 h 449"/>
              <a:gd name="T80" fmla="*/ 2147483646 w 231"/>
              <a:gd name="T81" fmla="*/ 2147483646 h 449"/>
              <a:gd name="T82" fmla="*/ 2147483646 w 231"/>
              <a:gd name="T83" fmla="*/ 2147483646 h 449"/>
              <a:gd name="T84" fmla="*/ 2147483646 w 231"/>
              <a:gd name="T85" fmla="*/ 2147483646 h 449"/>
              <a:gd name="T86" fmla="*/ 2147483646 w 231"/>
              <a:gd name="T87" fmla="*/ 2147483646 h 449"/>
              <a:gd name="T88" fmla="*/ 2147483646 w 231"/>
              <a:gd name="T89" fmla="*/ 2147483646 h 449"/>
              <a:gd name="T90" fmla="*/ 2147483646 w 231"/>
              <a:gd name="T91" fmla="*/ 2147483646 h 449"/>
              <a:gd name="T92" fmla="*/ 2147483646 w 231"/>
              <a:gd name="T93" fmla="*/ 2147483646 h 449"/>
              <a:gd name="T94" fmla="*/ 2147483646 w 231"/>
              <a:gd name="T95" fmla="*/ 2147483646 h 449"/>
              <a:gd name="T96" fmla="*/ 2147483646 w 231"/>
              <a:gd name="T97" fmla="*/ 2147483646 h 449"/>
              <a:gd name="T98" fmla="*/ 2147483646 w 231"/>
              <a:gd name="T99" fmla="*/ 2147483646 h 449"/>
              <a:gd name="T100" fmla="*/ 2147483646 w 231"/>
              <a:gd name="T101" fmla="*/ 2147483646 h 449"/>
              <a:gd name="T102" fmla="*/ 2147483646 w 231"/>
              <a:gd name="T103" fmla="*/ 2147483646 h 4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
              <a:gd name="T157" fmla="*/ 0 h 449"/>
              <a:gd name="T158" fmla="*/ 231 w 231"/>
              <a:gd name="T159" fmla="*/ 449 h 4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 h="449">
                <a:moveTo>
                  <a:pt x="7" y="1"/>
                </a:moveTo>
                <a:lnTo>
                  <a:pt x="11" y="1"/>
                </a:lnTo>
                <a:lnTo>
                  <a:pt x="15" y="1"/>
                </a:lnTo>
                <a:lnTo>
                  <a:pt x="18" y="1"/>
                </a:lnTo>
                <a:lnTo>
                  <a:pt x="21" y="1"/>
                </a:lnTo>
                <a:lnTo>
                  <a:pt x="24" y="1"/>
                </a:lnTo>
                <a:lnTo>
                  <a:pt x="26" y="1"/>
                </a:lnTo>
                <a:lnTo>
                  <a:pt x="28" y="1"/>
                </a:lnTo>
                <a:lnTo>
                  <a:pt x="34" y="2"/>
                </a:lnTo>
                <a:lnTo>
                  <a:pt x="36" y="2"/>
                </a:lnTo>
                <a:lnTo>
                  <a:pt x="38" y="1"/>
                </a:lnTo>
                <a:lnTo>
                  <a:pt x="42" y="1"/>
                </a:lnTo>
                <a:lnTo>
                  <a:pt x="44" y="1"/>
                </a:lnTo>
                <a:lnTo>
                  <a:pt x="48" y="1"/>
                </a:lnTo>
                <a:lnTo>
                  <a:pt x="50" y="1"/>
                </a:lnTo>
                <a:lnTo>
                  <a:pt x="65" y="1"/>
                </a:lnTo>
                <a:lnTo>
                  <a:pt x="72" y="1"/>
                </a:lnTo>
                <a:lnTo>
                  <a:pt x="76" y="1"/>
                </a:lnTo>
                <a:lnTo>
                  <a:pt x="82" y="1"/>
                </a:lnTo>
                <a:lnTo>
                  <a:pt x="98" y="1"/>
                </a:lnTo>
                <a:lnTo>
                  <a:pt x="103" y="1"/>
                </a:lnTo>
                <a:lnTo>
                  <a:pt x="111" y="1"/>
                </a:lnTo>
                <a:lnTo>
                  <a:pt x="117" y="1"/>
                </a:lnTo>
                <a:lnTo>
                  <a:pt x="123" y="1"/>
                </a:lnTo>
                <a:lnTo>
                  <a:pt x="126" y="1"/>
                </a:lnTo>
                <a:lnTo>
                  <a:pt x="128" y="1"/>
                </a:lnTo>
                <a:lnTo>
                  <a:pt x="130" y="1"/>
                </a:lnTo>
                <a:lnTo>
                  <a:pt x="134" y="1"/>
                </a:lnTo>
                <a:lnTo>
                  <a:pt x="136" y="1"/>
                </a:lnTo>
                <a:lnTo>
                  <a:pt x="141" y="1"/>
                </a:lnTo>
                <a:lnTo>
                  <a:pt x="144" y="1"/>
                </a:lnTo>
                <a:lnTo>
                  <a:pt x="145" y="1"/>
                </a:lnTo>
                <a:lnTo>
                  <a:pt x="157" y="1"/>
                </a:lnTo>
                <a:lnTo>
                  <a:pt x="160" y="1"/>
                </a:lnTo>
                <a:lnTo>
                  <a:pt x="165" y="1"/>
                </a:lnTo>
                <a:lnTo>
                  <a:pt x="168" y="0"/>
                </a:lnTo>
                <a:lnTo>
                  <a:pt x="168" y="2"/>
                </a:lnTo>
                <a:lnTo>
                  <a:pt x="169" y="5"/>
                </a:lnTo>
                <a:lnTo>
                  <a:pt x="169" y="7"/>
                </a:lnTo>
                <a:lnTo>
                  <a:pt x="170" y="14"/>
                </a:lnTo>
                <a:lnTo>
                  <a:pt x="170" y="16"/>
                </a:lnTo>
                <a:lnTo>
                  <a:pt x="171" y="28"/>
                </a:lnTo>
                <a:lnTo>
                  <a:pt x="172" y="31"/>
                </a:lnTo>
                <a:lnTo>
                  <a:pt x="172" y="33"/>
                </a:lnTo>
                <a:lnTo>
                  <a:pt x="173" y="37"/>
                </a:lnTo>
                <a:lnTo>
                  <a:pt x="173" y="42"/>
                </a:lnTo>
                <a:lnTo>
                  <a:pt x="174" y="50"/>
                </a:lnTo>
                <a:lnTo>
                  <a:pt x="174" y="52"/>
                </a:lnTo>
                <a:lnTo>
                  <a:pt x="174" y="53"/>
                </a:lnTo>
                <a:lnTo>
                  <a:pt x="175" y="57"/>
                </a:lnTo>
                <a:lnTo>
                  <a:pt x="175" y="59"/>
                </a:lnTo>
                <a:lnTo>
                  <a:pt x="176" y="66"/>
                </a:lnTo>
                <a:lnTo>
                  <a:pt x="179" y="72"/>
                </a:lnTo>
                <a:lnTo>
                  <a:pt x="179" y="78"/>
                </a:lnTo>
                <a:lnTo>
                  <a:pt x="180" y="81"/>
                </a:lnTo>
                <a:lnTo>
                  <a:pt x="180" y="88"/>
                </a:lnTo>
                <a:lnTo>
                  <a:pt x="181" y="91"/>
                </a:lnTo>
                <a:lnTo>
                  <a:pt x="181" y="95"/>
                </a:lnTo>
                <a:lnTo>
                  <a:pt x="182" y="106"/>
                </a:lnTo>
                <a:lnTo>
                  <a:pt x="183" y="108"/>
                </a:lnTo>
                <a:lnTo>
                  <a:pt x="185" y="124"/>
                </a:lnTo>
                <a:lnTo>
                  <a:pt x="186" y="132"/>
                </a:lnTo>
                <a:lnTo>
                  <a:pt x="186" y="134"/>
                </a:lnTo>
                <a:lnTo>
                  <a:pt x="186" y="136"/>
                </a:lnTo>
                <a:lnTo>
                  <a:pt x="186" y="139"/>
                </a:lnTo>
                <a:lnTo>
                  <a:pt x="187" y="141"/>
                </a:lnTo>
                <a:lnTo>
                  <a:pt x="187" y="143"/>
                </a:lnTo>
                <a:lnTo>
                  <a:pt x="189" y="150"/>
                </a:lnTo>
                <a:lnTo>
                  <a:pt x="189" y="153"/>
                </a:lnTo>
                <a:lnTo>
                  <a:pt x="190" y="162"/>
                </a:lnTo>
                <a:lnTo>
                  <a:pt x="191" y="168"/>
                </a:lnTo>
                <a:lnTo>
                  <a:pt x="194" y="186"/>
                </a:lnTo>
                <a:lnTo>
                  <a:pt x="194" y="188"/>
                </a:lnTo>
                <a:lnTo>
                  <a:pt x="195" y="191"/>
                </a:lnTo>
                <a:lnTo>
                  <a:pt x="195" y="193"/>
                </a:lnTo>
                <a:lnTo>
                  <a:pt x="195" y="197"/>
                </a:lnTo>
                <a:lnTo>
                  <a:pt x="197" y="214"/>
                </a:lnTo>
                <a:lnTo>
                  <a:pt x="197" y="219"/>
                </a:lnTo>
                <a:lnTo>
                  <a:pt x="200" y="233"/>
                </a:lnTo>
                <a:lnTo>
                  <a:pt x="201" y="237"/>
                </a:lnTo>
                <a:lnTo>
                  <a:pt x="202" y="245"/>
                </a:lnTo>
                <a:lnTo>
                  <a:pt x="203" y="255"/>
                </a:lnTo>
                <a:lnTo>
                  <a:pt x="205" y="270"/>
                </a:lnTo>
                <a:lnTo>
                  <a:pt x="205" y="274"/>
                </a:lnTo>
                <a:lnTo>
                  <a:pt x="207" y="281"/>
                </a:lnTo>
                <a:lnTo>
                  <a:pt x="207" y="287"/>
                </a:lnTo>
                <a:lnTo>
                  <a:pt x="208" y="295"/>
                </a:lnTo>
                <a:lnTo>
                  <a:pt x="210" y="304"/>
                </a:lnTo>
                <a:lnTo>
                  <a:pt x="210" y="306"/>
                </a:lnTo>
                <a:lnTo>
                  <a:pt x="211" y="312"/>
                </a:lnTo>
                <a:lnTo>
                  <a:pt x="211" y="314"/>
                </a:lnTo>
                <a:lnTo>
                  <a:pt x="213" y="325"/>
                </a:lnTo>
                <a:lnTo>
                  <a:pt x="213" y="331"/>
                </a:lnTo>
                <a:lnTo>
                  <a:pt x="214" y="337"/>
                </a:lnTo>
                <a:lnTo>
                  <a:pt x="215" y="341"/>
                </a:lnTo>
                <a:lnTo>
                  <a:pt x="215" y="345"/>
                </a:lnTo>
                <a:lnTo>
                  <a:pt x="216" y="352"/>
                </a:lnTo>
                <a:lnTo>
                  <a:pt x="216" y="356"/>
                </a:lnTo>
                <a:lnTo>
                  <a:pt x="217" y="363"/>
                </a:lnTo>
                <a:lnTo>
                  <a:pt x="218" y="369"/>
                </a:lnTo>
                <a:lnTo>
                  <a:pt x="218" y="372"/>
                </a:lnTo>
                <a:lnTo>
                  <a:pt x="222" y="389"/>
                </a:lnTo>
                <a:lnTo>
                  <a:pt x="223" y="398"/>
                </a:lnTo>
                <a:lnTo>
                  <a:pt x="223" y="402"/>
                </a:lnTo>
                <a:lnTo>
                  <a:pt x="224" y="405"/>
                </a:lnTo>
                <a:lnTo>
                  <a:pt x="225" y="418"/>
                </a:lnTo>
                <a:lnTo>
                  <a:pt x="226" y="421"/>
                </a:lnTo>
                <a:lnTo>
                  <a:pt x="226" y="425"/>
                </a:lnTo>
                <a:lnTo>
                  <a:pt x="228" y="445"/>
                </a:lnTo>
                <a:lnTo>
                  <a:pt x="230" y="448"/>
                </a:lnTo>
                <a:lnTo>
                  <a:pt x="224" y="448"/>
                </a:lnTo>
                <a:lnTo>
                  <a:pt x="222" y="448"/>
                </a:lnTo>
                <a:lnTo>
                  <a:pt x="220" y="448"/>
                </a:lnTo>
                <a:lnTo>
                  <a:pt x="217" y="448"/>
                </a:lnTo>
                <a:lnTo>
                  <a:pt x="215" y="448"/>
                </a:lnTo>
                <a:lnTo>
                  <a:pt x="208" y="448"/>
                </a:lnTo>
                <a:lnTo>
                  <a:pt x="200" y="448"/>
                </a:lnTo>
                <a:lnTo>
                  <a:pt x="199" y="448"/>
                </a:lnTo>
                <a:lnTo>
                  <a:pt x="196" y="448"/>
                </a:lnTo>
                <a:lnTo>
                  <a:pt x="187" y="448"/>
                </a:lnTo>
                <a:lnTo>
                  <a:pt x="185" y="448"/>
                </a:lnTo>
                <a:lnTo>
                  <a:pt x="174" y="448"/>
                </a:lnTo>
                <a:lnTo>
                  <a:pt x="161" y="448"/>
                </a:lnTo>
                <a:lnTo>
                  <a:pt x="159" y="448"/>
                </a:lnTo>
                <a:lnTo>
                  <a:pt x="153" y="448"/>
                </a:lnTo>
                <a:lnTo>
                  <a:pt x="152" y="448"/>
                </a:lnTo>
                <a:lnTo>
                  <a:pt x="122" y="448"/>
                </a:lnTo>
                <a:lnTo>
                  <a:pt x="116" y="448"/>
                </a:lnTo>
                <a:lnTo>
                  <a:pt x="97" y="448"/>
                </a:lnTo>
                <a:lnTo>
                  <a:pt x="89" y="448"/>
                </a:lnTo>
                <a:lnTo>
                  <a:pt x="84" y="448"/>
                </a:lnTo>
                <a:lnTo>
                  <a:pt x="71" y="448"/>
                </a:lnTo>
                <a:lnTo>
                  <a:pt x="65" y="448"/>
                </a:lnTo>
                <a:lnTo>
                  <a:pt x="51" y="448"/>
                </a:lnTo>
                <a:lnTo>
                  <a:pt x="35" y="448"/>
                </a:lnTo>
                <a:lnTo>
                  <a:pt x="28" y="448"/>
                </a:lnTo>
                <a:lnTo>
                  <a:pt x="25" y="448"/>
                </a:lnTo>
                <a:lnTo>
                  <a:pt x="21" y="448"/>
                </a:lnTo>
                <a:lnTo>
                  <a:pt x="14" y="448"/>
                </a:lnTo>
                <a:lnTo>
                  <a:pt x="13" y="448"/>
                </a:lnTo>
                <a:lnTo>
                  <a:pt x="12" y="448"/>
                </a:lnTo>
                <a:lnTo>
                  <a:pt x="7" y="448"/>
                </a:lnTo>
                <a:lnTo>
                  <a:pt x="4" y="448"/>
                </a:lnTo>
                <a:lnTo>
                  <a:pt x="1" y="448"/>
                </a:lnTo>
                <a:lnTo>
                  <a:pt x="0" y="417"/>
                </a:lnTo>
                <a:lnTo>
                  <a:pt x="0" y="409"/>
                </a:lnTo>
                <a:lnTo>
                  <a:pt x="0" y="408"/>
                </a:lnTo>
                <a:lnTo>
                  <a:pt x="0" y="403"/>
                </a:lnTo>
                <a:lnTo>
                  <a:pt x="0" y="400"/>
                </a:lnTo>
                <a:lnTo>
                  <a:pt x="0" y="385"/>
                </a:lnTo>
                <a:lnTo>
                  <a:pt x="0" y="378"/>
                </a:lnTo>
                <a:lnTo>
                  <a:pt x="0" y="372"/>
                </a:lnTo>
                <a:lnTo>
                  <a:pt x="0" y="368"/>
                </a:lnTo>
                <a:lnTo>
                  <a:pt x="0" y="367"/>
                </a:lnTo>
                <a:lnTo>
                  <a:pt x="0" y="363"/>
                </a:lnTo>
                <a:lnTo>
                  <a:pt x="0" y="352"/>
                </a:lnTo>
                <a:lnTo>
                  <a:pt x="1" y="341"/>
                </a:lnTo>
                <a:lnTo>
                  <a:pt x="1" y="336"/>
                </a:lnTo>
                <a:lnTo>
                  <a:pt x="1" y="331"/>
                </a:lnTo>
                <a:lnTo>
                  <a:pt x="1" y="329"/>
                </a:lnTo>
                <a:lnTo>
                  <a:pt x="0" y="317"/>
                </a:lnTo>
                <a:lnTo>
                  <a:pt x="0" y="308"/>
                </a:lnTo>
                <a:lnTo>
                  <a:pt x="1" y="298"/>
                </a:lnTo>
                <a:lnTo>
                  <a:pt x="1" y="295"/>
                </a:lnTo>
                <a:lnTo>
                  <a:pt x="1" y="279"/>
                </a:lnTo>
                <a:lnTo>
                  <a:pt x="1" y="268"/>
                </a:lnTo>
                <a:lnTo>
                  <a:pt x="1" y="262"/>
                </a:lnTo>
                <a:lnTo>
                  <a:pt x="1" y="253"/>
                </a:lnTo>
                <a:lnTo>
                  <a:pt x="1" y="248"/>
                </a:lnTo>
                <a:lnTo>
                  <a:pt x="1" y="247"/>
                </a:lnTo>
                <a:lnTo>
                  <a:pt x="1" y="239"/>
                </a:lnTo>
                <a:lnTo>
                  <a:pt x="1" y="233"/>
                </a:lnTo>
                <a:lnTo>
                  <a:pt x="1" y="230"/>
                </a:lnTo>
                <a:lnTo>
                  <a:pt x="1" y="225"/>
                </a:lnTo>
                <a:lnTo>
                  <a:pt x="1" y="224"/>
                </a:lnTo>
                <a:lnTo>
                  <a:pt x="5" y="224"/>
                </a:lnTo>
                <a:lnTo>
                  <a:pt x="7" y="224"/>
                </a:lnTo>
                <a:lnTo>
                  <a:pt x="7" y="216"/>
                </a:lnTo>
                <a:lnTo>
                  <a:pt x="7" y="213"/>
                </a:lnTo>
                <a:lnTo>
                  <a:pt x="7" y="211"/>
                </a:lnTo>
                <a:lnTo>
                  <a:pt x="7" y="204"/>
                </a:lnTo>
                <a:lnTo>
                  <a:pt x="7" y="203"/>
                </a:lnTo>
                <a:lnTo>
                  <a:pt x="7" y="197"/>
                </a:lnTo>
                <a:lnTo>
                  <a:pt x="7" y="192"/>
                </a:lnTo>
                <a:lnTo>
                  <a:pt x="7" y="188"/>
                </a:lnTo>
                <a:lnTo>
                  <a:pt x="7" y="185"/>
                </a:lnTo>
                <a:lnTo>
                  <a:pt x="7" y="181"/>
                </a:lnTo>
                <a:lnTo>
                  <a:pt x="7" y="171"/>
                </a:lnTo>
                <a:lnTo>
                  <a:pt x="7" y="167"/>
                </a:lnTo>
                <a:lnTo>
                  <a:pt x="7" y="162"/>
                </a:lnTo>
                <a:lnTo>
                  <a:pt x="7" y="158"/>
                </a:lnTo>
                <a:lnTo>
                  <a:pt x="7" y="156"/>
                </a:lnTo>
                <a:lnTo>
                  <a:pt x="7" y="151"/>
                </a:lnTo>
                <a:lnTo>
                  <a:pt x="7" y="147"/>
                </a:lnTo>
                <a:lnTo>
                  <a:pt x="7" y="141"/>
                </a:lnTo>
                <a:lnTo>
                  <a:pt x="7" y="132"/>
                </a:lnTo>
                <a:lnTo>
                  <a:pt x="7" y="115"/>
                </a:lnTo>
                <a:lnTo>
                  <a:pt x="7" y="108"/>
                </a:lnTo>
                <a:lnTo>
                  <a:pt x="7" y="99"/>
                </a:lnTo>
                <a:lnTo>
                  <a:pt x="7" y="83"/>
                </a:lnTo>
                <a:lnTo>
                  <a:pt x="7" y="80"/>
                </a:lnTo>
                <a:lnTo>
                  <a:pt x="7" y="67"/>
                </a:lnTo>
                <a:lnTo>
                  <a:pt x="7" y="50"/>
                </a:lnTo>
                <a:lnTo>
                  <a:pt x="7" y="48"/>
                </a:lnTo>
                <a:lnTo>
                  <a:pt x="7" y="42"/>
                </a:lnTo>
                <a:lnTo>
                  <a:pt x="8" y="32"/>
                </a:lnTo>
                <a:lnTo>
                  <a:pt x="8" y="30"/>
                </a:lnTo>
                <a:lnTo>
                  <a:pt x="8" y="28"/>
                </a:lnTo>
                <a:lnTo>
                  <a:pt x="7"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7" name="Freeform 241"/>
          <p:cNvSpPr>
            <a:spLocks/>
          </p:cNvSpPr>
          <p:nvPr/>
        </p:nvSpPr>
        <p:spPr bwMode="auto">
          <a:xfrm>
            <a:off x="9374188" y="2462213"/>
            <a:ext cx="476250" cy="627062"/>
          </a:xfrm>
          <a:custGeom>
            <a:avLst/>
            <a:gdLst>
              <a:gd name="T0" fmla="*/ 2147483646 w 331"/>
              <a:gd name="T1" fmla="*/ 0 h 448"/>
              <a:gd name="T2" fmla="*/ 2147483646 w 331"/>
              <a:gd name="T3" fmla="*/ 0 h 448"/>
              <a:gd name="T4" fmla="*/ 2147483646 w 331"/>
              <a:gd name="T5" fmla="*/ 0 h 448"/>
              <a:gd name="T6" fmla="*/ 2147483646 w 331"/>
              <a:gd name="T7" fmla="*/ 0 h 448"/>
              <a:gd name="T8" fmla="*/ 2147483646 w 331"/>
              <a:gd name="T9" fmla="*/ 0 h 448"/>
              <a:gd name="T10" fmla="*/ 2147483646 w 331"/>
              <a:gd name="T11" fmla="*/ 0 h 448"/>
              <a:gd name="T12" fmla="*/ 2147483646 w 331"/>
              <a:gd name="T13" fmla="*/ 2147483646 h 448"/>
              <a:gd name="T14" fmla="*/ 2147483646 w 331"/>
              <a:gd name="T15" fmla="*/ 2147483646 h 448"/>
              <a:gd name="T16" fmla="*/ 2147483646 w 331"/>
              <a:gd name="T17" fmla="*/ 2147483646 h 448"/>
              <a:gd name="T18" fmla="*/ 2147483646 w 331"/>
              <a:gd name="T19" fmla="*/ 2147483646 h 448"/>
              <a:gd name="T20" fmla="*/ 2147483646 w 331"/>
              <a:gd name="T21" fmla="*/ 2147483646 h 448"/>
              <a:gd name="T22" fmla="*/ 2147483646 w 331"/>
              <a:gd name="T23" fmla="*/ 2147483646 h 448"/>
              <a:gd name="T24" fmla="*/ 2147483646 w 331"/>
              <a:gd name="T25" fmla="*/ 2147483646 h 448"/>
              <a:gd name="T26" fmla="*/ 2147483646 w 331"/>
              <a:gd name="T27" fmla="*/ 2147483646 h 448"/>
              <a:gd name="T28" fmla="*/ 2147483646 w 331"/>
              <a:gd name="T29" fmla="*/ 2147483646 h 448"/>
              <a:gd name="T30" fmla="*/ 2147483646 w 331"/>
              <a:gd name="T31" fmla="*/ 2147483646 h 448"/>
              <a:gd name="T32" fmla="*/ 2147483646 w 331"/>
              <a:gd name="T33" fmla="*/ 2147483646 h 448"/>
              <a:gd name="T34" fmla="*/ 2147483646 w 331"/>
              <a:gd name="T35" fmla="*/ 2147483646 h 448"/>
              <a:gd name="T36" fmla="*/ 2147483646 w 331"/>
              <a:gd name="T37" fmla="*/ 2147483646 h 448"/>
              <a:gd name="T38" fmla="*/ 2147483646 w 331"/>
              <a:gd name="T39" fmla="*/ 2147483646 h 448"/>
              <a:gd name="T40" fmla="*/ 2147483646 w 331"/>
              <a:gd name="T41" fmla="*/ 2147483646 h 448"/>
              <a:gd name="T42" fmla="*/ 2147483646 w 331"/>
              <a:gd name="T43" fmla="*/ 2147483646 h 448"/>
              <a:gd name="T44" fmla="*/ 2147483646 w 331"/>
              <a:gd name="T45" fmla="*/ 2147483646 h 448"/>
              <a:gd name="T46" fmla="*/ 2147483646 w 331"/>
              <a:gd name="T47" fmla="*/ 2147483646 h 448"/>
              <a:gd name="T48" fmla="*/ 2147483646 w 331"/>
              <a:gd name="T49" fmla="*/ 2147483646 h 448"/>
              <a:gd name="T50" fmla="*/ 2147483646 w 331"/>
              <a:gd name="T51" fmla="*/ 2147483646 h 448"/>
              <a:gd name="T52" fmla="*/ 2147483646 w 331"/>
              <a:gd name="T53" fmla="*/ 2147483646 h 448"/>
              <a:gd name="T54" fmla="*/ 2147483646 w 331"/>
              <a:gd name="T55" fmla="*/ 2147483646 h 448"/>
              <a:gd name="T56" fmla="*/ 2147483646 w 331"/>
              <a:gd name="T57" fmla="*/ 2147483646 h 448"/>
              <a:gd name="T58" fmla="*/ 2147483646 w 331"/>
              <a:gd name="T59" fmla="*/ 2147483646 h 448"/>
              <a:gd name="T60" fmla="*/ 2147483646 w 331"/>
              <a:gd name="T61" fmla="*/ 2147483646 h 448"/>
              <a:gd name="T62" fmla="*/ 2147483646 w 331"/>
              <a:gd name="T63" fmla="*/ 2147483646 h 448"/>
              <a:gd name="T64" fmla="*/ 2147483646 w 331"/>
              <a:gd name="T65" fmla="*/ 2147483646 h 448"/>
              <a:gd name="T66" fmla="*/ 2147483646 w 331"/>
              <a:gd name="T67" fmla="*/ 2147483646 h 448"/>
              <a:gd name="T68" fmla="*/ 2147483646 w 331"/>
              <a:gd name="T69" fmla="*/ 2147483646 h 448"/>
              <a:gd name="T70" fmla="*/ 2147483646 w 331"/>
              <a:gd name="T71" fmla="*/ 2147483646 h 448"/>
              <a:gd name="T72" fmla="*/ 2147483646 w 331"/>
              <a:gd name="T73" fmla="*/ 2147483646 h 448"/>
              <a:gd name="T74" fmla="*/ 2147483646 w 331"/>
              <a:gd name="T75" fmla="*/ 2147483646 h 448"/>
              <a:gd name="T76" fmla="*/ 2147483646 w 331"/>
              <a:gd name="T77" fmla="*/ 2147483646 h 448"/>
              <a:gd name="T78" fmla="*/ 2147483646 w 331"/>
              <a:gd name="T79" fmla="*/ 2147483646 h 448"/>
              <a:gd name="T80" fmla="*/ 2147483646 w 331"/>
              <a:gd name="T81" fmla="*/ 2147483646 h 448"/>
              <a:gd name="T82" fmla="*/ 2147483646 w 331"/>
              <a:gd name="T83" fmla="*/ 2147483646 h 448"/>
              <a:gd name="T84" fmla="*/ 2147483646 w 331"/>
              <a:gd name="T85" fmla="*/ 2147483646 h 448"/>
              <a:gd name="T86" fmla="*/ 2147483646 w 331"/>
              <a:gd name="T87" fmla="*/ 2147483646 h 448"/>
              <a:gd name="T88" fmla="*/ 2147483646 w 331"/>
              <a:gd name="T89" fmla="*/ 2147483646 h 448"/>
              <a:gd name="T90" fmla="*/ 2147483646 w 331"/>
              <a:gd name="T91" fmla="*/ 2147483646 h 448"/>
              <a:gd name="T92" fmla="*/ 2147483646 w 331"/>
              <a:gd name="T93" fmla="*/ 2147483646 h 448"/>
              <a:gd name="T94" fmla="*/ 2147483646 w 331"/>
              <a:gd name="T95" fmla="*/ 2147483646 h 448"/>
              <a:gd name="T96" fmla="*/ 2147483646 w 331"/>
              <a:gd name="T97" fmla="*/ 2147483646 h 448"/>
              <a:gd name="T98" fmla="*/ 2147483646 w 331"/>
              <a:gd name="T99" fmla="*/ 2147483646 h 448"/>
              <a:gd name="T100" fmla="*/ 2147483646 w 331"/>
              <a:gd name="T101" fmla="*/ 2147483646 h 448"/>
              <a:gd name="T102" fmla="*/ 2147483646 w 331"/>
              <a:gd name="T103" fmla="*/ 2147483646 h 448"/>
              <a:gd name="T104" fmla="*/ 2147483646 w 331"/>
              <a:gd name="T105" fmla="*/ 2147483646 h 448"/>
              <a:gd name="T106" fmla="*/ 2147483646 w 331"/>
              <a:gd name="T107" fmla="*/ 2147483646 h 448"/>
              <a:gd name="T108" fmla="*/ 2147483646 w 331"/>
              <a:gd name="T109" fmla="*/ 2147483646 h 448"/>
              <a:gd name="T110" fmla="*/ 2147483646 w 331"/>
              <a:gd name="T111" fmla="*/ 2147483646 h 448"/>
              <a:gd name="T112" fmla="*/ 2147483646 w 331"/>
              <a:gd name="T113" fmla="*/ 2147483646 h 448"/>
              <a:gd name="T114" fmla="*/ 2147483646 w 331"/>
              <a:gd name="T115" fmla="*/ 0 h 448"/>
              <a:gd name="T116" fmla="*/ 2147483646 w 331"/>
              <a:gd name="T117" fmla="*/ 0 h 448"/>
              <a:gd name="T118" fmla="*/ 2147483646 w 331"/>
              <a:gd name="T119" fmla="*/ 0 h 448"/>
              <a:gd name="T120" fmla="*/ 2147483646 w 331"/>
              <a:gd name="T121" fmla="*/ 0 h 4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1"/>
              <a:gd name="T184" fmla="*/ 0 h 448"/>
              <a:gd name="T185" fmla="*/ 331 w 331"/>
              <a:gd name="T186" fmla="*/ 448 h 4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1" h="448">
                <a:moveTo>
                  <a:pt x="183" y="0"/>
                </a:moveTo>
                <a:lnTo>
                  <a:pt x="189" y="0"/>
                </a:lnTo>
                <a:lnTo>
                  <a:pt x="199" y="0"/>
                </a:lnTo>
                <a:lnTo>
                  <a:pt x="203" y="0"/>
                </a:lnTo>
                <a:lnTo>
                  <a:pt x="206" y="0"/>
                </a:lnTo>
                <a:lnTo>
                  <a:pt x="223" y="0"/>
                </a:lnTo>
                <a:lnTo>
                  <a:pt x="225" y="0"/>
                </a:lnTo>
                <a:lnTo>
                  <a:pt x="227" y="0"/>
                </a:lnTo>
                <a:lnTo>
                  <a:pt x="232" y="0"/>
                </a:lnTo>
                <a:lnTo>
                  <a:pt x="244" y="0"/>
                </a:lnTo>
                <a:lnTo>
                  <a:pt x="246" y="0"/>
                </a:lnTo>
                <a:lnTo>
                  <a:pt x="248" y="0"/>
                </a:lnTo>
                <a:lnTo>
                  <a:pt x="253" y="0"/>
                </a:lnTo>
                <a:lnTo>
                  <a:pt x="261" y="0"/>
                </a:lnTo>
                <a:lnTo>
                  <a:pt x="269" y="0"/>
                </a:lnTo>
                <a:lnTo>
                  <a:pt x="279" y="0"/>
                </a:lnTo>
                <a:lnTo>
                  <a:pt x="284" y="0"/>
                </a:lnTo>
                <a:lnTo>
                  <a:pt x="287" y="0"/>
                </a:lnTo>
                <a:lnTo>
                  <a:pt x="290" y="0"/>
                </a:lnTo>
                <a:lnTo>
                  <a:pt x="292" y="0"/>
                </a:lnTo>
                <a:lnTo>
                  <a:pt x="298" y="0"/>
                </a:lnTo>
                <a:lnTo>
                  <a:pt x="301" y="0"/>
                </a:lnTo>
                <a:lnTo>
                  <a:pt x="316" y="0"/>
                </a:lnTo>
                <a:lnTo>
                  <a:pt x="323" y="0"/>
                </a:lnTo>
                <a:lnTo>
                  <a:pt x="328" y="0"/>
                </a:lnTo>
                <a:lnTo>
                  <a:pt x="330" y="27"/>
                </a:lnTo>
                <a:lnTo>
                  <a:pt x="330" y="29"/>
                </a:lnTo>
                <a:lnTo>
                  <a:pt x="330" y="31"/>
                </a:lnTo>
                <a:lnTo>
                  <a:pt x="328" y="41"/>
                </a:lnTo>
                <a:lnTo>
                  <a:pt x="328" y="47"/>
                </a:lnTo>
                <a:lnTo>
                  <a:pt x="328" y="49"/>
                </a:lnTo>
                <a:lnTo>
                  <a:pt x="328" y="66"/>
                </a:lnTo>
                <a:lnTo>
                  <a:pt x="328" y="79"/>
                </a:lnTo>
                <a:lnTo>
                  <a:pt x="328" y="82"/>
                </a:lnTo>
                <a:lnTo>
                  <a:pt x="328" y="98"/>
                </a:lnTo>
                <a:lnTo>
                  <a:pt x="328" y="107"/>
                </a:lnTo>
                <a:lnTo>
                  <a:pt x="328" y="114"/>
                </a:lnTo>
                <a:lnTo>
                  <a:pt x="328" y="131"/>
                </a:lnTo>
                <a:lnTo>
                  <a:pt x="328" y="140"/>
                </a:lnTo>
                <a:lnTo>
                  <a:pt x="328" y="145"/>
                </a:lnTo>
                <a:lnTo>
                  <a:pt x="328" y="150"/>
                </a:lnTo>
                <a:lnTo>
                  <a:pt x="328" y="155"/>
                </a:lnTo>
                <a:lnTo>
                  <a:pt x="328" y="157"/>
                </a:lnTo>
                <a:lnTo>
                  <a:pt x="328" y="161"/>
                </a:lnTo>
                <a:lnTo>
                  <a:pt x="328" y="166"/>
                </a:lnTo>
                <a:lnTo>
                  <a:pt x="328" y="170"/>
                </a:lnTo>
                <a:lnTo>
                  <a:pt x="328" y="179"/>
                </a:lnTo>
                <a:lnTo>
                  <a:pt x="328" y="184"/>
                </a:lnTo>
                <a:lnTo>
                  <a:pt x="328" y="187"/>
                </a:lnTo>
                <a:lnTo>
                  <a:pt x="328" y="191"/>
                </a:lnTo>
                <a:lnTo>
                  <a:pt x="328" y="196"/>
                </a:lnTo>
                <a:lnTo>
                  <a:pt x="328" y="202"/>
                </a:lnTo>
                <a:lnTo>
                  <a:pt x="328" y="203"/>
                </a:lnTo>
                <a:lnTo>
                  <a:pt x="328" y="210"/>
                </a:lnTo>
                <a:lnTo>
                  <a:pt x="328" y="212"/>
                </a:lnTo>
                <a:lnTo>
                  <a:pt x="328" y="215"/>
                </a:lnTo>
                <a:lnTo>
                  <a:pt x="328" y="222"/>
                </a:lnTo>
                <a:lnTo>
                  <a:pt x="326" y="222"/>
                </a:lnTo>
                <a:lnTo>
                  <a:pt x="322" y="222"/>
                </a:lnTo>
                <a:lnTo>
                  <a:pt x="322" y="224"/>
                </a:lnTo>
                <a:lnTo>
                  <a:pt x="322" y="229"/>
                </a:lnTo>
                <a:lnTo>
                  <a:pt x="322" y="231"/>
                </a:lnTo>
                <a:lnTo>
                  <a:pt x="322" y="238"/>
                </a:lnTo>
                <a:lnTo>
                  <a:pt x="322" y="246"/>
                </a:lnTo>
                <a:lnTo>
                  <a:pt x="322" y="247"/>
                </a:lnTo>
                <a:lnTo>
                  <a:pt x="322" y="252"/>
                </a:lnTo>
                <a:lnTo>
                  <a:pt x="322" y="261"/>
                </a:lnTo>
                <a:lnTo>
                  <a:pt x="322" y="267"/>
                </a:lnTo>
                <a:lnTo>
                  <a:pt x="322" y="278"/>
                </a:lnTo>
                <a:lnTo>
                  <a:pt x="322" y="294"/>
                </a:lnTo>
                <a:lnTo>
                  <a:pt x="322" y="297"/>
                </a:lnTo>
                <a:lnTo>
                  <a:pt x="321" y="307"/>
                </a:lnTo>
                <a:lnTo>
                  <a:pt x="321" y="316"/>
                </a:lnTo>
                <a:lnTo>
                  <a:pt x="322" y="328"/>
                </a:lnTo>
                <a:lnTo>
                  <a:pt x="322" y="330"/>
                </a:lnTo>
                <a:lnTo>
                  <a:pt x="322" y="334"/>
                </a:lnTo>
                <a:lnTo>
                  <a:pt x="322" y="340"/>
                </a:lnTo>
                <a:lnTo>
                  <a:pt x="321" y="351"/>
                </a:lnTo>
                <a:lnTo>
                  <a:pt x="321" y="362"/>
                </a:lnTo>
                <a:lnTo>
                  <a:pt x="321" y="366"/>
                </a:lnTo>
                <a:lnTo>
                  <a:pt x="321" y="367"/>
                </a:lnTo>
                <a:lnTo>
                  <a:pt x="321" y="371"/>
                </a:lnTo>
                <a:lnTo>
                  <a:pt x="321" y="377"/>
                </a:lnTo>
                <a:lnTo>
                  <a:pt x="321" y="384"/>
                </a:lnTo>
                <a:lnTo>
                  <a:pt x="321" y="399"/>
                </a:lnTo>
                <a:lnTo>
                  <a:pt x="321" y="402"/>
                </a:lnTo>
                <a:lnTo>
                  <a:pt x="321" y="407"/>
                </a:lnTo>
                <a:lnTo>
                  <a:pt x="321" y="408"/>
                </a:lnTo>
                <a:lnTo>
                  <a:pt x="321" y="416"/>
                </a:lnTo>
                <a:lnTo>
                  <a:pt x="322" y="447"/>
                </a:lnTo>
                <a:lnTo>
                  <a:pt x="317" y="447"/>
                </a:lnTo>
                <a:lnTo>
                  <a:pt x="310" y="447"/>
                </a:lnTo>
                <a:lnTo>
                  <a:pt x="306" y="447"/>
                </a:lnTo>
                <a:lnTo>
                  <a:pt x="303" y="447"/>
                </a:lnTo>
                <a:lnTo>
                  <a:pt x="300" y="447"/>
                </a:lnTo>
                <a:lnTo>
                  <a:pt x="278" y="447"/>
                </a:lnTo>
                <a:lnTo>
                  <a:pt x="268" y="447"/>
                </a:lnTo>
                <a:lnTo>
                  <a:pt x="260" y="447"/>
                </a:lnTo>
                <a:lnTo>
                  <a:pt x="258" y="447"/>
                </a:lnTo>
                <a:lnTo>
                  <a:pt x="256" y="447"/>
                </a:lnTo>
                <a:lnTo>
                  <a:pt x="255" y="447"/>
                </a:lnTo>
                <a:lnTo>
                  <a:pt x="254" y="447"/>
                </a:lnTo>
                <a:lnTo>
                  <a:pt x="250" y="447"/>
                </a:lnTo>
                <a:lnTo>
                  <a:pt x="247" y="447"/>
                </a:lnTo>
                <a:lnTo>
                  <a:pt x="238" y="447"/>
                </a:lnTo>
                <a:lnTo>
                  <a:pt x="234" y="447"/>
                </a:lnTo>
                <a:lnTo>
                  <a:pt x="232" y="447"/>
                </a:lnTo>
                <a:lnTo>
                  <a:pt x="229" y="447"/>
                </a:lnTo>
                <a:lnTo>
                  <a:pt x="228" y="447"/>
                </a:lnTo>
                <a:lnTo>
                  <a:pt x="225" y="447"/>
                </a:lnTo>
                <a:lnTo>
                  <a:pt x="224" y="447"/>
                </a:lnTo>
                <a:lnTo>
                  <a:pt x="221" y="447"/>
                </a:lnTo>
                <a:lnTo>
                  <a:pt x="218" y="447"/>
                </a:lnTo>
                <a:lnTo>
                  <a:pt x="215" y="447"/>
                </a:lnTo>
                <a:lnTo>
                  <a:pt x="214" y="447"/>
                </a:lnTo>
                <a:lnTo>
                  <a:pt x="212" y="447"/>
                </a:lnTo>
                <a:lnTo>
                  <a:pt x="210" y="447"/>
                </a:lnTo>
                <a:lnTo>
                  <a:pt x="209" y="447"/>
                </a:lnTo>
                <a:lnTo>
                  <a:pt x="205" y="447"/>
                </a:lnTo>
                <a:lnTo>
                  <a:pt x="203" y="447"/>
                </a:lnTo>
                <a:lnTo>
                  <a:pt x="196" y="447"/>
                </a:lnTo>
                <a:lnTo>
                  <a:pt x="195" y="447"/>
                </a:lnTo>
                <a:lnTo>
                  <a:pt x="190" y="447"/>
                </a:lnTo>
                <a:lnTo>
                  <a:pt x="189" y="447"/>
                </a:lnTo>
                <a:lnTo>
                  <a:pt x="187" y="447"/>
                </a:lnTo>
                <a:lnTo>
                  <a:pt x="178" y="447"/>
                </a:lnTo>
                <a:lnTo>
                  <a:pt x="176" y="447"/>
                </a:lnTo>
                <a:lnTo>
                  <a:pt x="172" y="447"/>
                </a:lnTo>
                <a:lnTo>
                  <a:pt x="155" y="447"/>
                </a:lnTo>
                <a:lnTo>
                  <a:pt x="154" y="447"/>
                </a:lnTo>
                <a:lnTo>
                  <a:pt x="141" y="447"/>
                </a:lnTo>
                <a:lnTo>
                  <a:pt x="138" y="447"/>
                </a:lnTo>
                <a:lnTo>
                  <a:pt x="129" y="447"/>
                </a:lnTo>
                <a:lnTo>
                  <a:pt x="123" y="447"/>
                </a:lnTo>
                <a:lnTo>
                  <a:pt x="104" y="447"/>
                </a:lnTo>
                <a:lnTo>
                  <a:pt x="104" y="440"/>
                </a:lnTo>
                <a:lnTo>
                  <a:pt x="104" y="432"/>
                </a:lnTo>
                <a:lnTo>
                  <a:pt x="104" y="427"/>
                </a:lnTo>
                <a:lnTo>
                  <a:pt x="104" y="420"/>
                </a:lnTo>
                <a:lnTo>
                  <a:pt x="104" y="417"/>
                </a:lnTo>
                <a:lnTo>
                  <a:pt x="104" y="415"/>
                </a:lnTo>
                <a:lnTo>
                  <a:pt x="104" y="408"/>
                </a:lnTo>
                <a:lnTo>
                  <a:pt x="104" y="401"/>
                </a:lnTo>
                <a:lnTo>
                  <a:pt x="104" y="396"/>
                </a:lnTo>
                <a:lnTo>
                  <a:pt x="104" y="389"/>
                </a:lnTo>
                <a:lnTo>
                  <a:pt x="104" y="382"/>
                </a:lnTo>
                <a:lnTo>
                  <a:pt x="104" y="379"/>
                </a:lnTo>
                <a:lnTo>
                  <a:pt x="104" y="373"/>
                </a:lnTo>
                <a:lnTo>
                  <a:pt x="104" y="347"/>
                </a:lnTo>
                <a:lnTo>
                  <a:pt x="104" y="342"/>
                </a:lnTo>
                <a:lnTo>
                  <a:pt x="104" y="339"/>
                </a:lnTo>
                <a:lnTo>
                  <a:pt x="104" y="322"/>
                </a:lnTo>
                <a:lnTo>
                  <a:pt x="104" y="314"/>
                </a:lnTo>
                <a:lnTo>
                  <a:pt x="104" y="311"/>
                </a:lnTo>
                <a:lnTo>
                  <a:pt x="104" y="304"/>
                </a:lnTo>
                <a:lnTo>
                  <a:pt x="104" y="297"/>
                </a:lnTo>
                <a:lnTo>
                  <a:pt x="102" y="297"/>
                </a:lnTo>
                <a:lnTo>
                  <a:pt x="99" y="297"/>
                </a:lnTo>
                <a:lnTo>
                  <a:pt x="96" y="297"/>
                </a:lnTo>
                <a:lnTo>
                  <a:pt x="93" y="297"/>
                </a:lnTo>
                <a:lnTo>
                  <a:pt x="86" y="297"/>
                </a:lnTo>
                <a:lnTo>
                  <a:pt x="80" y="297"/>
                </a:lnTo>
                <a:lnTo>
                  <a:pt x="77" y="297"/>
                </a:lnTo>
                <a:lnTo>
                  <a:pt x="75" y="297"/>
                </a:lnTo>
                <a:lnTo>
                  <a:pt x="73" y="297"/>
                </a:lnTo>
                <a:lnTo>
                  <a:pt x="68" y="297"/>
                </a:lnTo>
                <a:lnTo>
                  <a:pt x="67" y="297"/>
                </a:lnTo>
                <a:lnTo>
                  <a:pt x="66" y="297"/>
                </a:lnTo>
                <a:lnTo>
                  <a:pt x="62" y="297"/>
                </a:lnTo>
                <a:lnTo>
                  <a:pt x="56" y="297"/>
                </a:lnTo>
                <a:lnTo>
                  <a:pt x="51" y="297"/>
                </a:lnTo>
                <a:lnTo>
                  <a:pt x="45" y="297"/>
                </a:lnTo>
                <a:lnTo>
                  <a:pt x="42" y="297"/>
                </a:lnTo>
                <a:lnTo>
                  <a:pt x="40" y="297"/>
                </a:lnTo>
                <a:lnTo>
                  <a:pt x="36" y="297"/>
                </a:lnTo>
                <a:lnTo>
                  <a:pt x="31" y="297"/>
                </a:lnTo>
                <a:lnTo>
                  <a:pt x="28" y="297"/>
                </a:lnTo>
                <a:lnTo>
                  <a:pt x="26" y="297"/>
                </a:lnTo>
                <a:lnTo>
                  <a:pt x="25" y="297"/>
                </a:lnTo>
                <a:lnTo>
                  <a:pt x="20" y="297"/>
                </a:lnTo>
                <a:lnTo>
                  <a:pt x="17" y="297"/>
                </a:lnTo>
                <a:lnTo>
                  <a:pt x="15" y="297"/>
                </a:lnTo>
                <a:lnTo>
                  <a:pt x="12" y="297"/>
                </a:lnTo>
                <a:lnTo>
                  <a:pt x="37" y="256"/>
                </a:lnTo>
                <a:lnTo>
                  <a:pt x="36" y="248"/>
                </a:lnTo>
                <a:lnTo>
                  <a:pt x="28" y="245"/>
                </a:lnTo>
                <a:lnTo>
                  <a:pt x="23" y="245"/>
                </a:lnTo>
                <a:lnTo>
                  <a:pt x="22" y="244"/>
                </a:lnTo>
                <a:lnTo>
                  <a:pt x="12" y="238"/>
                </a:lnTo>
                <a:lnTo>
                  <a:pt x="12" y="236"/>
                </a:lnTo>
                <a:lnTo>
                  <a:pt x="0" y="210"/>
                </a:lnTo>
                <a:lnTo>
                  <a:pt x="8" y="198"/>
                </a:lnTo>
                <a:lnTo>
                  <a:pt x="8" y="193"/>
                </a:lnTo>
                <a:lnTo>
                  <a:pt x="3" y="165"/>
                </a:lnTo>
                <a:lnTo>
                  <a:pt x="6" y="161"/>
                </a:lnTo>
                <a:lnTo>
                  <a:pt x="9" y="157"/>
                </a:lnTo>
                <a:lnTo>
                  <a:pt x="20" y="149"/>
                </a:lnTo>
                <a:lnTo>
                  <a:pt x="23" y="149"/>
                </a:lnTo>
                <a:lnTo>
                  <a:pt x="25" y="149"/>
                </a:lnTo>
                <a:lnTo>
                  <a:pt x="31" y="144"/>
                </a:lnTo>
                <a:lnTo>
                  <a:pt x="33" y="136"/>
                </a:lnTo>
                <a:lnTo>
                  <a:pt x="35" y="134"/>
                </a:lnTo>
                <a:lnTo>
                  <a:pt x="35" y="130"/>
                </a:lnTo>
                <a:lnTo>
                  <a:pt x="38" y="121"/>
                </a:lnTo>
                <a:lnTo>
                  <a:pt x="38" y="104"/>
                </a:lnTo>
                <a:lnTo>
                  <a:pt x="45" y="104"/>
                </a:lnTo>
                <a:lnTo>
                  <a:pt x="50" y="104"/>
                </a:lnTo>
                <a:lnTo>
                  <a:pt x="50" y="98"/>
                </a:lnTo>
                <a:lnTo>
                  <a:pt x="50" y="92"/>
                </a:lnTo>
                <a:lnTo>
                  <a:pt x="50" y="87"/>
                </a:lnTo>
                <a:lnTo>
                  <a:pt x="50" y="74"/>
                </a:lnTo>
                <a:lnTo>
                  <a:pt x="59" y="74"/>
                </a:lnTo>
                <a:lnTo>
                  <a:pt x="61" y="74"/>
                </a:lnTo>
                <a:lnTo>
                  <a:pt x="99" y="74"/>
                </a:lnTo>
                <a:lnTo>
                  <a:pt x="111" y="74"/>
                </a:lnTo>
                <a:lnTo>
                  <a:pt x="111" y="64"/>
                </a:lnTo>
                <a:lnTo>
                  <a:pt x="111" y="62"/>
                </a:lnTo>
                <a:lnTo>
                  <a:pt x="111" y="56"/>
                </a:lnTo>
                <a:lnTo>
                  <a:pt x="111" y="52"/>
                </a:lnTo>
                <a:lnTo>
                  <a:pt x="111" y="49"/>
                </a:lnTo>
                <a:lnTo>
                  <a:pt x="111" y="46"/>
                </a:lnTo>
                <a:lnTo>
                  <a:pt x="111" y="37"/>
                </a:lnTo>
                <a:lnTo>
                  <a:pt x="111" y="33"/>
                </a:lnTo>
                <a:lnTo>
                  <a:pt x="111" y="31"/>
                </a:lnTo>
                <a:lnTo>
                  <a:pt x="111" y="28"/>
                </a:lnTo>
                <a:lnTo>
                  <a:pt x="111" y="22"/>
                </a:lnTo>
                <a:lnTo>
                  <a:pt x="111" y="15"/>
                </a:lnTo>
                <a:lnTo>
                  <a:pt x="111" y="11"/>
                </a:lnTo>
                <a:lnTo>
                  <a:pt x="111" y="0"/>
                </a:lnTo>
                <a:lnTo>
                  <a:pt x="116" y="0"/>
                </a:lnTo>
                <a:lnTo>
                  <a:pt x="119" y="0"/>
                </a:lnTo>
                <a:lnTo>
                  <a:pt x="123" y="0"/>
                </a:lnTo>
                <a:lnTo>
                  <a:pt x="125" y="0"/>
                </a:lnTo>
                <a:lnTo>
                  <a:pt x="126" y="0"/>
                </a:lnTo>
                <a:lnTo>
                  <a:pt x="129" y="0"/>
                </a:lnTo>
                <a:lnTo>
                  <a:pt x="136" y="0"/>
                </a:lnTo>
                <a:lnTo>
                  <a:pt x="138" y="0"/>
                </a:lnTo>
                <a:lnTo>
                  <a:pt x="139" y="0"/>
                </a:lnTo>
                <a:lnTo>
                  <a:pt x="140" y="0"/>
                </a:lnTo>
                <a:lnTo>
                  <a:pt x="145" y="0"/>
                </a:lnTo>
                <a:lnTo>
                  <a:pt x="147" y="0"/>
                </a:lnTo>
                <a:lnTo>
                  <a:pt x="151" y="0"/>
                </a:lnTo>
                <a:lnTo>
                  <a:pt x="170" y="0"/>
                </a:lnTo>
                <a:lnTo>
                  <a:pt x="180" y="0"/>
                </a:lnTo>
                <a:lnTo>
                  <a:pt x="18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8" name="Freeform 242"/>
          <p:cNvSpPr>
            <a:spLocks/>
          </p:cNvSpPr>
          <p:nvPr/>
        </p:nvSpPr>
        <p:spPr bwMode="auto">
          <a:xfrm>
            <a:off x="8896350" y="2827339"/>
            <a:ext cx="704850" cy="714375"/>
          </a:xfrm>
          <a:custGeom>
            <a:avLst/>
            <a:gdLst>
              <a:gd name="T0" fmla="*/ 2147483646 w 488"/>
              <a:gd name="T1" fmla="*/ 0 h 510"/>
              <a:gd name="T2" fmla="*/ 2147483646 w 488"/>
              <a:gd name="T3" fmla="*/ 0 h 510"/>
              <a:gd name="T4" fmla="*/ 2147483646 w 488"/>
              <a:gd name="T5" fmla="*/ 2147483646 h 510"/>
              <a:gd name="T6" fmla="*/ 2147483646 w 488"/>
              <a:gd name="T7" fmla="*/ 2147483646 h 510"/>
              <a:gd name="T8" fmla="*/ 2147483646 w 488"/>
              <a:gd name="T9" fmla="*/ 2147483646 h 510"/>
              <a:gd name="T10" fmla="*/ 2147483646 w 488"/>
              <a:gd name="T11" fmla="*/ 2147483646 h 510"/>
              <a:gd name="T12" fmla="*/ 2147483646 w 488"/>
              <a:gd name="T13" fmla="*/ 2147483646 h 510"/>
              <a:gd name="T14" fmla="*/ 2147483646 w 488"/>
              <a:gd name="T15" fmla="*/ 2147483646 h 510"/>
              <a:gd name="T16" fmla="*/ 2147483646 w 488"/>
              <a:gd name="T17" fmla="*/ 2147483646 h 510"/>
              <a:gd name="T18" fmla="*/ 2147483646 w 488"/>
              <a:gd name="T19" fmla="*/ 2147483646 h 510"/>
              <a:gd name="T20" fmla="*/ 2147483646 w 488"/>
              <a:gd name="T21" fmla="*/ 2147483646 h 510"/>
              <a:gd name="T22" fmla="*/ 2147483646 w 488"/>
              <a:gd name="T23" fmla="*/ 2147483646 h 510"/>
              <a:gd name="T24" fmla="*/ 2147483646 w 488"/>
              <a:gd name="T25" fmla="*/ 2147483646 h 510"/>
              <a:gd name="T26" fmla="*/ 2147483646 w 488"/>
              <a:gd name="T27" fmla="*/ 2147483646 h 510"/>
              <a:gd name="T28" fmla="*/ 2147483646 w 488"/>
              <a:gd name="T29" fmla="*/ 2147483646 h 510"/>
              <a:gd name="T30" fmla="*/ 2147483646 w 488"/>
              <a:gd name="T31" fmla="*/ 2147483646 h 510"/>
              <a:gd name="T32" fmla="*/ 2147483646 w 488"/>
              <a:gd name="T33" fmla="*/ 2147483646 h 510"/>
              <a:gd name="T34" fmla="*/ 2147483646 w 488"/>
              <a:gd name="T35" fmla="*/ 2147483646 h 510"/>
              <a:gd name="T36" fmla="*/ 2147483646 w 488"/>
              <a:gd name="T37" fmla="*/ 2147483646 h 510"/>
              <a:gd name="T38" fmla="*/ 2147483646 w 488"/>
              <a:gd name="T39" fmla="*/ 2147483646 h 510"/>
              <a:gd name="T40" fmla="*/ 2147483646 w 488"/>
              <a:gd name="T41" fmla="*/ 2147483646 h 510"/>
              <a:gd name="T42" fmla="*/ 2147483646 w 488"/>
              <a:gd name="T43" fmla="*/ 2147483646 h 510"/>
              <a:gd name="T44" fmla="*/ 2147483646 w 488"/>
              <a:gd name="T45" fmla="*/ 2147483646 h 510"/>
              <a:gd name="T46" fmla="*/ 2147483646 w 488"/>
              <a:gd name="T47" fmla="*/ 2147483646 h 510"/>
              <a:gd name="T48" fmla="*/ 2147483646 w 488"/>
              <a:gd name="T49" fmla="*/ 2147483646 h 510"/>
              <a:gd name="T50" fmla="*/ 2147483646 w 488"/>
              <a:gd name="T51" fmla="*/ 2147483646 h 510"/>
              <a:gd name="T52" fmla="*/ 2147483646 w 488"/>
              <a:gd name="T53" fmla="*/ 2147483646 h 510"/>
              <a:gd name="T54" fmla="*/ 2147483646 w 488"/>
              <a:gd name="T55" fmla="*/ 2147483646 h 510"/>
              <a:gd name="T56" fmla="*/ 2147483646 w 488"/>
              <a:gd name="T57" fmla="*/ 2147483646 h 510"/>
              <a:gd name="T58" fmla="*/ 2147483646 w 488"/>
              <a:gd name="T59" fmla="*/ 2147483646 h 510"/>
              <a:gd name="T60" fmla="*/ 2147483646 w 488"/>
              <a:gd name="T61" fmla="*/ 2147483646 h 510"/>
              <a:gd name="T62" fmla="*/ 2147483646 w 488"/>
              <a:gd name="T63" fmla="*/ 2147483646 h 510"/>
              <a:gd name="T64" fmla="*/ 2147483646 w 488"/>
              <a:gd name="T65" fmla="*/ 2147483646 h 510"/>
              <a:gd name="T66" fmla="*/ 2147483646 w 488"/>
              <a:gd name="T67" fmla="*/ 2147483646 h 510"/>
              <a:gd name="T68" fmla="*/ 2147483646 w 488"/>
              <a:gd name="T69" fmla="*/ 2147483646 h 510"/>
              <a:gd name="T70" fmla="*/ 2147483646 w 488"/>
              <a:gd name="T71" fmla="*/ 2147483646 h 510"/>
              <a:gd name="T72" fmla="*/ 2147483646 w 488"/>
              <a:gd name="T73" fmla="*/ 2147483646 h 510"/>
              <a:gd name="T74" fmla="*/ 2147483646 w 488"/>
              <a:gd name="T75" fmla="*/ 2147483646 h 510"/>
              <a:gd name="T76" fmla="*/ 2147483646 w 488"/>
              <a:gd name="T77" fmla="*/ 2147483646 h 510"/>
              <a:gd name="T78" fmla="*/ 2147483646 w 488"/>
              <a:gd name="T79" fmla="*/ 2147483646 h 510"/>
              <a:gd name="T80" fmla="*/ 2147483646 w 488"/>
              <a:gd name="T81" fmla="*/ 2147483646 h 510"/>
              <a:gd name="T82" fmla="*/ 2147483646 w 488"/>
              <a:gd name="T83" fmla="*/ 2147483646 h 510"/>
              <a:gd name="T84" fmla="*/ 2147483646 w 488"/>
              <a:gd name="T85" fmla="*/ 2147483646 h 510"/>
              <a:gd name="T86" fmla="*/ 2147483646 w 488"/>
              <a:gd name="T87" fmla="*/ 2147483646 h 510"/>
              <a:gd name="T88" fmla="*/ 2147483646 w 488"/>
              <a:gd name="T89" fmla="*/ 2147483646 h 510"/>
              <a:gd name="T90" fmla="*/ 2147483646 w 488"/>
              <a:gd name="T91" fmla="*/ 2147483646 h 510"/>
              <a:gd name="T92" fmla="*/ 2147483646 w 488"/>
              <a:gd name="T93" fmla="*/ 2147483646 h 510"/>
              <a:gd name="T94" fmla="*/ 2147483646 w 488"/>
              <a:gd name="T95" fmla="*/ 2147483646 h 510"/>
              <a:gd name="T96" fmla="*/ 2147483646 w 488"/>
              <a:gd name="T97" fmla="*/ 2147483646 h 510"/>
              <a:gd name="T98" fmla="*/ 2147483646 w 488"/>
              <a:gd name="T99" fmla="*/ 2147483646 h 510"/>
              <a:gd name="T100" fmla="*/ 2147483646 w 488"/>
              <a:gd name="T101" fmla="*/ 2147483646 h 510"/>
              <a:gd name="T102" fmla="*/ 2147483646 w 488"/>
              <a:gd name="T103" fmla="*/ 2147483646 h 510"/>
              <a:gd name="T104" fmla="*/ 2147483646 w 488"/>
              <a:gd name="T105" fmla="*/ 2147483646 h 510"/>
              <a:gd name="T106" fmla="*/ 2147483646 w 488"/>
              <a:gd name="T107" fmla="*/ 2147483646 h 510"/>
              <a:gd name="T108" fmla="*/ 2147483646 w 488"/>
              <a:gd name="T109" fmla="*/ 2147483646 h 510"/>
              <a:gd name="T110" fmla="*/ 2147483646 w 488"/>
              <a:gd name="T111" fmla="*/ 2147483646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
              <a:gd name="T169" fmla="*/ 0 h 510"/>
              <a:gd name="T170" fmla="*/ 488 w 488"/>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 h="510">
                <a:moveTo>
                  <a:pt x="1" y="1"/>
                </a:moveTo>
                <a:lnTo>
                  <a:pt x="12" y="0"/>
                </a:lnTo>
                <a:lnTo>
                  <a:pt x="15" y="0"/>
                </a:lnTo>
                <a:lnTo>
                  <a:pt x="21" y="1"/>
                </a:lnTo>
                <a:lnTo>
                  <a:pt x="25" y="1"/>
                </a:lnTo>
                <a:lnTo>
                  <a:pt x="34" y="0"/>
                </a:lnTo>
                <a:lnTo>
                  <a:pt x="37" y="0"/>
                </a:lnTo>
                <a:lnTo>
                  <a:pt x="42" y="0"/>
                </a:lnTo>
                <a:lnTo>
                  <a:pt x="47" y="0"/>
                </a:lnTo>
                <a:lnTo>
                  <a:pt x="49" y="0"/>
                </a:lnTo>
                <a:lnTo>
                  <a:pt x="51" y="0"/>
                </a:lnTo>
                <a:lnTo>
                  <a:pt x="57" y="0"/>
                </a:lnTo>
                <a:lnTo>
                  <a:pt x="61" y="0"/>
                </a:lnTo>
                <a:lnTo>
                  <a:pt x="72" y="0"/>
                </a:lnTo>
                <a:lnTo>
                  <a:pt x="76" y="0"/>
                </a:lnTo>
                <a:lnTo>
                  <a:pt x="78" y="0"/>
                </a:lnTo>
                <a:lnTo>
                  <a:pt x="80" y="0"/>
                </a:lnTo>
                <a:lnTo>
                  <a:pt x="79" y="2"/>
                </a:lnTo>
                <a:lnTo>
                  <a:pt x="80" y="4"/>
                </a:lnTo>
                <a:lnTo>
                  <a:pt x="80" y="5"/>
                </a:lnTo>
                <a:lnTo>
                  <a:pt x="84" y="17"/>
                </a:lnTo>
                <a:lnTo>
                  <a:pt x="85" y="18"/>
                </a:lnTo>
                <a:lnTo>
                  <a:pt x="86" y="24"/>
                </a:lnTo>
                <a:lnTo>
                  <a:pt x="85" y="28"/>
                </a:lnTo>
                <a:lnTo>
                  <a:pt x="86" y="30"/>
                </a:lnTo>
                <a:lnTo>
                  <a:pt x="85" y="35"/>
                </a:lnTo>
                <a:lnTo>
                  <a:pt x="87" y="49"/>
                </a:lnTo>
                <a:lnTo>
                  <a:pt x="108" y="69"/>
                </a:lnTo>
                <a:lnTo>
                  <a:pt x="112" y="71"/>
                </a:lnTo>
                <a:lnTo>
                  <a:pt x="120" y="78"/>
                </a:lnTo>
                <a:lnTo>
                  <a:pt x="139" y="64"/>
                </a:lnTo>
                <a:lnTo>
                  <a:pt x="145" y="61"/>
                </a:lnTo>
                <a:lnTo>
                  <a:pt x="152" y="58"/>
                </a:lnTo>
                <a:lnTo>
                  <a:pt x="158" y="56"/>
                </a:lnTo>
                <a:lnTo>
                  <a:pt x="159" y="56"/>
                </a:lnTo>
                <a:lnTo>
                  <a:pt x="160" y="56"/>
                </a:lnTo>
                <a:lnTo>
                  <a:pt x="162" y="56"/>
                </a:lnTo>
                <a:lnTo>
                  <a:pt x="164" y="55"/>
                </a:lnTo>
                <a:lnTo>
                  <a:pt x="168" y="55"/>
                </a:lnTo>
                <a:lnTo>
                  <a:pt x="171" y="53"/>
                </a:lnTo>
                <a:lnTo>
                  <a:pt x="181" y="49"/>
                </a:lnTo>
                <a:lnTo>
                  <a:pt x="185" y="48"/>
                </a:lnTo>
                <a:lnTo>
                  <a:pt x="193" y="46"/>
                </a:lnTo>
                <a:lnTo>
                  <a:pt x="194" y="46"/>
                </a:lnTo>
                <a:lnTo>
                  <a:pt x="198" y="45"/>
                </a:lnTo>
                <a:lnTo>
                  <a:pt x="202" y="45"/>
                </a:lnTo>
                <a:lnTo>
                  <a:pt x="204" y="45"/>
                </a:lnTo>
                <a:lnTo>
                  <a:pt x="207" y="46"/>
                </a:lnTo>
                <a:lnTo>
                  <a:pt x="209" y="46"/>
                </a:lnTo>
                <a:lnTo>
                  <a:pt x="213" y="47"/>
                </a:lnTo>
                <a:lnTo>
                  <a:pt x="216" y="48"/>
                </a:lnTo>
                <a:lnTo>
                  <a:pt x="217" y="48"/>
                </a:lnTo>
                <a:lnTo>
                  <a:pt x="224" y="48"/>
                </a:lnTo>
                <a:lnTo>
                  <a:pt x="225" y="49"/>
                </a:lnTo>
                <a:lnTo>
                  <a:pt x="227" y="49"/>
                </a:lnTo>
                <a:lnTo>
                  <a:pt x="229" y="49"/>
                </a:lnTo>
                <a:lnTo>
                  <a:pt x="231" y="49"/>
                </a:lnTo>
                <a:lnTo>
                  <a:pt x="233" y="49"/>
                </a:lnTo>
                <a:lnTo>
                  <a:pt x="236" y="48"/>
                </a:lnTo>
                <a:lnTo>
                  <a:pt x="239" y="47"/>
                </a:lnTo>
                <a:lnTo>
                  <a:pt x="242" y="46"/>
                </a:lnTo>
                <a:lnTo>
                  <a:pt x="244" y="45"/>
                </a:lnTo>
                <a:lnTo>
                  <a:pt x="247" y="44"/>
                </a:lnTo>
                <a:lnTo>
                  <a:pt x="249" y="43"/>
                </a:lnTo>
                <a:lnTo>
                  <a:pt x="251" y="40"/>
                </a:lnTo>
                <a:lnTo>
                  <a:pt x="253" y="39"/>
                </a:lnTo>
                <a:lnTo>
                  <a:pt x="257" y="38"/>
                </a:lnTo>
                <a:lnTo>
                  <a:pt x="261" y="36"/>
                </a:lnTo>
                <a:lnTo>
                  <a:pt x="266" y="36"/>
                </a:lnTo>
                <a:lnTo>
                  <a:pt x="273" y="31"/>
                </a:lnTo>
                <a:lnTo>
                  <a:pt x="275" y="31"/>
                </a:lnTo>
                <a:lnTo>
                  <a:pt x="280" y="32"/>
                </a:lnTo>
                <a:lnTo>
                  <a:pt x="282" y="32"/>
                </a:lnTo>
                <a:lnTo>
                  <a:pt x="283" y="34"/>
                </a:lnTo>
                <a:lnTo>
                  <a:pt x="286" y="36"/>
                </a:lnTo>
                <a:lnTo>
                  <a:pt x="291" y="36"/>
                </a:lnTo>
                <a:lnTo>
                  <a:pt x="294" y="37"/>
                </a:lnTo>
                <a:lnTo>
                  <a:pt x="299" y="37"/>
                </a:lnTo>
                <a:lnTo>
                  <a:pt x="301" y="37"/>
                </a:lnTo>
                <a:lnTo>
                  <a:pt x="307" y="37"/>
                </a:lnTo>
                <a:lnTo>
                  <a:pt x="310" y="37"/>
                </a:lnTo>
                <a:lnTo>
                  <a:pt x="314" y="37"/>
                </a:lnTo>
                <a:lnTo>
                  <a:pt x="318" y="37"/>
                </a:lnTo>
                <a:lnTo>
                  <a:pt x="322" y="37"/>
                </a:lnTo>
                <a:lnTo>
                  <a:pt x="324" y="37"/>
                </a:lnTo>
                <a:lnTo>
                  <a:pt x="326" y="37"/>
                </a:lnTo>
                <a:lnTo>
                  <a:pt x="328" y="37"/>
                </a:lnTo>
                <a:lnTo>
                  <a:pt x="334" y="37"/>
                </a:lnTo>
                <a:lnTo>
                  <a:pt x="339" y="37"/>
                </a:lnTo>
                <a:lnTo>
                  <a:pt x="341" y="37"/>
                </a:lnTo>
                <a:lnTo>
                  <a:pt x="345" y="37"/>
                </a:lnTo>
                <a:lnTo>
                  <a:pt x="347" y="37"/>
                </a:lnTo>
                <a:lnTo>
                  <a:pt x="350" y="37"/>
                </a:lnTo>
                <a:lnTo>
                  <a:pt x="355" y="37"/>
                </a:lnTo>
                <a:lnTo>
                  <a:pt x="356" y="37"/>
                </a:lnTo>
                <a:lnTo>
                  <a:pt x="358" y="37"/>
                </a:lnTo>
                <a:lnTo>
                  <a:pt x="361" y="37"/>
                </a:lnTo>
                <a:lnTo>
                  <a:pt x="366" y="37"/>
                </a:lnTo>
                <a:lnTo>
                  <a:pt x="370" y="37"/>
                </a:lnTo>
                <a:lnTo>
                  <a:pt x="372" y="37"/>
                </a:lnTo>
                <a:lnTo>
                  <a:pt x="374" y="37"/>
                </a:lnTo>
                <a:lnTo>
                  <a:pt x="381" y="37"/>
                </a:lnTo>
                <a:lnTo>
                  <a:pt x="385" y="37"/>
                </a:lnTo>
                <a:lnTo>
                  <a:pt x="392" y="37"/>
                </a:lnTo>
                <a:lnTo>
                  <a:pt x="395" y="37"/>
                </a:lnTo>
                <a:lnTo>
                  <a:pt x="396" y="37"/>
                </a:lnTo>
                <a:lnTo>
                  <a:pt x="397" y="37"/>
                </a:lnTo>
                <a:lnTo>
                  <a:pt x="403" y="37"/>
                </a:lnTo>
                <a:lnTo>
                  <a:pt x="405" y="37"/>
                </a:lnTo>
                <a:lnTo>
                  <a:pt x="406" y="37"/>
                </a:lnTo>
                <a:lnTo>
                  <a:pt x="410" y="37"/>
                </a:lnTo>
                <a:lnTo>
                  <a:pt x="416" y="37"/>
                </a:lnTo>
                <a:lnTo>
                  <a:pt x="423" y="37"/>
                </a:lnTo>
                <a:lnTo>
                  <a:pt x="426" y="37"/>
                </a:lnTo>
                <a:lnTo>
                  <a:pt x="428" y="37"/>
                </a:lnTo>
                <a:lnTo>
                  <a:pt x="432" y="37"/>
                </a:lnTo>
                <a:lnTo>
                  <a:pt x="434" y="37"/>
                </a:lnTo>
                <a:lnTo>
                  <a:pt x="434" y="44"/>
                </a:lnTo>
                <a:lnTo>
                  <a:pt x="434" y="51"/>
                </a:lnTo>
                <a:lnTo>
                  <a:pt x="434" y="54"/>
                </a:lnTo>
                <a:lnTo>
                  <a:pt x="434" y="62"/>
                </a:lnTo>
                <a:lnTo>
                  <a:pt x="434" y="79"/>
                </a:lnTo>
                <a:lnTo>
                  <a:pt x="434" y="82"/>
                </a:lnTo>
                <a:lnTo>
                  <a:pt x="434" y="87"/>
                </a:lnTo>
                <a:lnTo>
                  <a:pt x="434" y="113"/>
                </a:lnTo>
                <a:lnTo>
                  <a:pt x="434" y="119"/>
                </a:lnTo>
                <a:lnTo>
                  <a:pt x="434" y="122"/>
                </a:lnTo>
                <a:lnTo>
                  <a:pt x="434" y="129"/>
                </a:lnTo>
                <a:lnTo>
                  <a:pt x="434" y="136"/>
                </a:lnTo>
                <a:lnTo>
                  <a:pt x="434" y="141"/>
                </a:lnTo>
                <a:lnTo>
                  <a:pt x="434" y="148"/>
                </a:lnTo>
                <a:lnTo>
                  <a:pt x="434" y="155"/>
                </a:lnTo>
                <a:lnTo>
                  <a:pt x="434" y="157"/>
                </a:lnTo>
                <a:lnTo>
                  <a:pt x="434" y="160"/>
                </a:lnTo>
                <a:lnTo>
                  <a:pt x="434" y="167"/>
                </a:lnTo>
                <a:lnTo>
                  <a:pt x="434" y="172"/>
                </a:lnTo>
                <a:lnTo>
                  <a:pt x="434" y="180"/>
                </a:lnTo>
                <a:lnTo>
                  <a:pt x="434" y="187"/>
                </a:lnTo>
                <a:lnTo>
                  <a:pt x="434" y="189"/>
                </a:lnTo>
                <a:lnTo>
                  <a:pt x="434" y="193"/>
                </a:lnTo>
                <a:lnTo>
                  <a:pt x="434" y="202"/>
                </a:lnTo>
                <a:lnTo>
                  <a:pt x="434" y="208"/>
                </a:lnTo>
                <a:lnTo>
                  <a:pt x="434" y="216"/>
                </a:lnTo>
                <a:lnTo>
                  <a:pt x="434" y="218"/>
                </a:lnTo>
                <a:lnTo>
                  <a:pt x="434" y="221"/>
                </a:lnTo>
                <a:lnTo>
                  <a:pt x="434" y="222"/>
                </a:lnTo>
                <a:lnTo>
                  <a:pt x="434" y="224"/>
                </a:lnTo>
                <a:lnTo>
                  <a:pt x="434" y="228"/>
                </a:lnTo>
                <a:lnTo>
                  <a:pt x="434" y="241"/>
                </a:lnTo>
                <a:lnTo>
                  <a:pt x="434" y="252"/>
                </a:lnTo>
                <a:lnTo>
                  <a:pt x="434" y="256"/>
                </a:lnTo>
                <a:lnTo>
                  <a:pt x="434" y="258"/>
                </a:lnTo>
                <a:lnTo>
                  <a:pt x="434" y="260"/>
                </a:lnTo>
                <a:lnTo>
                  <a:pt x="430" y="261"/>
                </a:lnTo>
                <a:lnTo>
                  <a:pt x="430" y="264"/>
                </a:lnTo>
                <a:lnTo>
                  <a:pt x="430" y="266"/>
                </a:lnTo>
                <a:lnTo>
                  <a:pt x="430" y="267"/>
                </a:lnTo>
                <a:lnTo>
                  <a:pt x="430" y="270"/>
                </a:lnTo>
                <a:lnTo>
                  <a:pt x="430" y="280"/>
                </a:lnTo>
                <a:lnTo>
                  <a:pt x="430" y="282"/>
                </a:lnTo>
                <a:lnTo>
                  <a:pt x="432" y="284"/>
                </a:lnTo>
                <a:lnTo>
                  <a:pt x="434" y="286"/>
                </a:lnTo>
                <a:lnTo>
                  <a:pt x="434" y="287"/>
                </a:lnTo>
                <a:lnTo>
                  <a:pt x="435" y="292"/>
                </a:lnTo>
                <a:lnTo>
                  <a:pt x="437" y="294"/>
                </a:lnTo>
                <a:lnTo>
                  <a:pt x="438" y="298"/>
                </a:lnTo>
                <a:lnTo>
                  <a:pt x="443" y="304"/>
                </a:lnTo>
                <a:lnTo>
                  <a:pt x="446" y="309"/>
                </a:lnTo>
                <a:lnTo>
                  <a:pt x="455" y="315"/>
                </a:lnTo>
                <a:lnTo>
                  <a:pt x="458" y="323"/>
                </a:lnTo>
                <a:lnTo>
                  <a:pt x="459" y="326"/>
                </a:lnTo>
                <a:lnTo>
                  <a:pt x="459" y="328"/>
                </a:lnTo>
                <a:lnTo>
                  <a:pt x="460" y="331"/>
                </a:lnTo>
                <a:lnTo>
                  <a:pt x="460" y="334"/>
                </a:lnTo>
                <a:lnTo>
                  <a:pt x="479" y="334"/>
                </a:lnTo>
                <a:lnTo>
                  <a:pt x="487" y="341"/>
                </a:lnTo>
                <a:lnTo>
                  <a:pt x="483" y="342"/>
                </a:lnTo>
                <a:lnTo>
                  <a:pt x="481" y="343"/>
                </a:lnTo>
                <a:lnTo>
                  <a:pt x="478" y="344"/>
                </a:lnTo>
                <a:lnTo>
                  <a:pt x="476" y="346"/>
                </a:lnTo>
                <a:lnTo>
                  <a:pt x="474" y="348"/>
                </a:lnTo>
                <a:lnTo>
                  <a:pt x="470" y="355"/>
                </a:lnTo>
                <a:lnTo>
                  <a:pt x="469" y="358"/>
                </a:lnTo>
                <a:lnTo>
                  <a:pt x="468" y="360"/>
                </a:lnTo>
                <a:lnTo>
                  <a:pt x="467" y="363"/>
                </a:lnTo>
                <a:lnTo>
                  <a:pt x="467" y="368"/>
                </a:lnTo>
                <a:lnTo>
                  <a:pt x="466" y="372"/>
                </a:lnTo>
                <a:lnTo>
                  <a:pt x="463" y="379"/>
                </a:lnTo>
                <a:lnTo>
                  <a:pt x="461" y="386"/>
                </a:lnTo>
                <a:lnTo>
                  <a:pt x="459" y="387"/>
                </a:lnTo>
                <a:lnTo>
                  <a:pt x="455" y="391"/>
                </a:lnTo>
                <a:lnTo>
                  <a:pt x="452" y="392"/>
                </a:lnTo>
                <a:lnTo>
                  <a:pt x="447" y="400"/>
                </a:lnTo>
                <a:lnTo>
                  <a:pt x="446" y="403"/>
                </a:lnTo>
                <a:lnTo>
                  <a:pt x="444" y="406"/>
                </a:lnTo>
                <a:lnTo>
                  <a:pt x="443" y="409"/>
                </a:lnTo>
                <a:lnTo>
                  <a:pt x="440" y="411"/>
                </a:lnTo>
                <a:lnTo>
                  <a:pt x="439" y="414"/>
                </a:lnTo>
                <a:lnTo>
                  <a:pt x="435" y="412"/>
                </a:lnTo>
                <a:lnTo>
                  <a:pt x="434" y="410"/>
                </a:lnTo>
                <a:lnTo>
                  <a:pt x="433" y="409"/>
                </a:lnTo>
                <a:lnTo>
                  <a:pt x="430" y="408"/>
                </a:lnTo>
                <a:lnTo>
                  <a:pt x="428" y="406"/>
                </a:lnTo>
                <a:lnTo>
                  <a:pt x="419" y="411"/>
                </a:lnTo>
                <a:lnTo>
                  <a:pt x="417" y="412"/>
                </a:lnTo>
                <a:lnTo>
                  <a:pt x="414" y="416"/>
                </a:lnTo>
                <a:lnTo>
                  <a:pt x="412" y="417"/>
                </a:lnTo>
                <a:lnTo>
                  <a:pt x="412" y="419"/>
                </a:lnTo>
                <a:lnTo>
                  <a:pt x="415" y="422"/>
                </a:lnTo>
                <a:lnTo>
                  <a:pt x="416" y="422"/>
                </a:lnTo>
                <a:lnTo>
                  <a:pt x="419" y="423"/>
                </a:lnTo>
                <a:lnTo>
                  <a:pt x="425" y="427"/>
                </a:lnTo>
                <a:lnTo>
                  <a:pt x="418" y="437"/>
                </a:lnTo>
                <a:lnTo>
                  <a:pt x="416" y="434"/>
                </a:lnTo>
                <a:lnTo>
                  <a:pt x="406" y="431"/>
                </a:lnTo>
                <a:lnTo>
                  <a:pt x="399" y="447"/>
                </a:lnTo>
                <a:lnTo>
                  <a:pt x="401" y="452"/>
                </a:lnTo>
                <a:lnTo>
                  <a:pt x="402" y="455"/>
                </a:lnTo>
                <a:lnTo>
                  <a:pt x="403" y="459"/>
                </a:lnTo>
                <a:lnTo>
                  <a:pt x="404" y="463"/>
                </a:lnTo>
                <a:lnTo>
                  <a:pt x="401" y="474"/>
                </a:lnTo>
                <a:lnTo>
                  <a:pt x="399" y="474"/>
                </a:lnTo>
                <a:lnTo>
                  <a:pt x="391" y="471"/>
                </a:lnTo>
                <a:lnTo>
                  <a:pt x="389" y="471"/>
                </a:lnTo>
                <a:lnTo>
                  <a:pt x="385" y="472"/>
                </a:lnTo>
                <a:lnTo>
                  <a:pt x="381" y="486"/>
                </a:lnTo>
                <a:lnTo>
                  <a:pt x="377" y="491"/>
                </a:lnTo>
                <a:lnTo>
                  <a:pt x="371" y="497"/>
                </a:lnTo>
                <a:lnTo>
                  <a:pt x="371" y="498"/>
                </a:lnTo>
                <a:lnTo>
                  <a:pt x="370" y="499"/>
                </a:lnTo>
                <a:lnTo>
                  <a:pt x="368" y="502"/>
                </a:lnTo>
                <a:lnTo>
                  <a:pt x="364" y="504"/>
                </a:lnTo>
                <a:lnTo>
                  <a:pt x="361" y="505"/>
                </a:lnTo>
                <a:lnTo>
                  <a:pt x="358" y="509"/>
                </a:lnTo>
                <a:lnTo>
                  <a:pt x="352" y="509"/>
                </a:lnTo>
                <a:lnTo>
                  <a:pt x="348" y="505"/>
                </a:lnTo>
                <a:lnTo>
                  <a:pt x="347" y="505"/>
                </a:lnTo>
                <a:lnTo>
                  <a:pt x="341" y="501"/>
                </a:lnTo>
                <a:lnTo>
                  <a:pt x="336" y="493"/>
                </a:lnTo>
                <a:lnTo>
                  <a:pt x="328" y="482"/>
                </a:lnTo>
                <a:lnTo>
                  <a:pt x="325" y="480"/>
                </a:lnTo>
                <a:lnTo>
                  <a:pt x="313" y="473"/>
                </a:lnTo>
                <a:lnTo>
                  <a:pt x="311" y="473"/>
                </a:lnTo>
                <a:lnTo>
                  <a:pt x="308" y="473"/>
                </a:lnTo>
                <a:lnTo>
                  <a:pt x="307" y="473"/>
                </a:lnTo>
                <a:lnTo>
                  <a:pt x="297" y="477"/>
                </a:lnTo>
                <a:lnTo>
                  <a:pt x="295" y="477"/>
                </a:lnTo>
                <a:lnTo>
                  <a:pt x="291" y="479"/>
                </a:lnTo>
                <a:lnTo>
                  <a:pt x="289" y="480"/>
                </a:lnTo>
                <a:lnTo>
                  <a:pt x="286" y="481"/>
                </a:lnTo>
                <a:lnTo>
                  <a:pt x="286" y="479"/>
                </a:lnTo>
                <a:lnTo>
                  <a:pt x="286" y="477"/>
                </a:lnTo>
                <a:lnTo>
                  <a:pt x="286" y="471"/>
                </a:lnTo>
                <a:lnTo>
                  <a:pt x="286" y="467"/>
                </a:lnTo>
                <a:lnTo>
                  <a:pt x="286" y="447"/>
                </a:lnTo>
                <a:lnTo>
                  <a:pt x="286" y="443"/>
                </a:lnTo>
                <a:lnTo>
                  <a:pt x="286" y="435"/>
                </a:lnTo>
                <a:lnTo>
                  <a:pt x="286" y="430"/>
                </a:lnTo>
                <a:lnTo>
                  <a:pt x="286" y="427"/>
                </a:lnTo>
                <a:lnTo>
                  <a:pt x="286" y="426"/>
                </a:lnTo>
                <a:lnTo>
                  <a:pt x="286" y="422"/>
                </a:lnTo>
                <a:lnTo>
                  <a:pt x="286" y="420"/>
                </a:lnTo>
                <a:lnTo>
                  <a:pt x="286" y="416"/>
                </a:lnTo>
                <a:lnTo>
                  <a:pt x="286" y="402"/>
                </a:lnTo>
                <a:lnTo>
                  <a:pt x="286" y="394"/>
                </a:lnTo>
                <a:lnTo>
                  <a:pt x="286" y="388"/>
                </a:lnTo>
                <a:lnTo>
                  <a:pt x="286" y="386"/>
                </a:lnTo>
                <a:lnTo>
                  <a:pt x="286" y="384"/>
                </a:lnTo>
                <a:lnTo>
                  <a:pt x="286" y="376"/>
                </a:lnTo>
                <a:lnTo>
                  <a:pt x="286" y="372"/>
                </a:lnTo>
                <a:lnTo>
                  <a:pt x="286" y="370"/>
                </a:lnTo>
                <a:lnTo>
                  <a:pt x="286" y="360"/>
                </a:lnTo>
                <a:lnTo>
                  <a:pt x="286" y="351"/>
                </a:lnTo>
                <a:lnTo>
                  <a:pt x="286" y="335"/>
                </a:lnTo>
                <a:lnTo>
                  <a:pt x="286" y="333"/>
                </a:lnTo>
                <a:lnTo>
                  <a:pt x="286" y="331"/>
                </a:lnTo>
                <a:lnTo>
                  <a:pt x="286" y="326"/>
                </a:lnTo>
                <a:lnTo>
                  <a:pt x="286" y="321"/>
                </a:lnTo>
                <a:lnTo>
                  <a:pt x="286" y="318"/>
                </a:lnTo>
                <a:lnTo>
                  <a:pt x="286" y="315"/>
                </a:lnTo>
                <a:lnTo>
                  <a:pt x="286" y="312"/>
                </a:lnTo>
                <a:lnTo>
                  <a:pt x="286" y="310"/>
                </a:lnTo>
                <a:lnTo>
                  <a:pt x="286" y="287"/>
                </a:lnTo>
                <a:lnTo>
                  <a:pt x="286" y="285"/>
                </a:lnTo>
                <a:lnTo>
                  <a:pt x="286" y="277"/>
                </a:lnTo>
                <a:lnTo>
                  <a:pt x="286" y="273"/>
                </a:lnTo>
                <a:lnTo>
                  <a:pt x="286" y="269"/>
                </a:lnTo>
                <a:lnTo>
                  <a:pt x="286" y="267"/>
                </a:lnTo>
                <a:lnTo>
                  <a:pt x="286" y="263"/>
                </a:lnTo>
                <a:lnTo>
                  <a:pt x="286" y="260"/>
                </a:lnTo>
                <a:lnTo>
                  <a:pt x="281" y="260"/>
                </a:lnTo>
                <a:lnTo>
                  <a:pt x="278" y="260"/>
                </a:lnTo>
                <a:lnTo>
                  <a:pt x="271" y="260"/>
                </a:lnTo>
                <a:lnTo>
                  <a:pt x="261" y="260"/>
                </a:lnTo>
                <a:lnTo>
                  <a:pt x="253" y="261"/>
                </a:lnTo>
                <a:lnTo>
                  <a:pt x="251" y="261"/>
                </a:lnTo>
                <a:lnTo>
                  <a:pt x="245" y="260"/>
                </a:lnTo>
                <a:lnTo>
                  <a:pt x="231" y="261"/>
                </a:lnTo>
                <a:lnTo>
                  <a:pt x="229" y="261"/>
                </a:lnTo>
                <a:lnTo>
                  <a:pt x="218" y="261"/>
                </a:lnTo>
                <a:lnTo>
                  <a:pt x="214" y="261"/>
                </a:lnTo>
                <a:lnTo>
                  <a:pt x="195" y="261"/>
                </a:lnTo>
                <a:lnTo>
                  <a:pt x="194" y="260"/>
                </a:lnTo>
                <a:lnTo>
                  <a:pt x="186" y="261"/>
                </a:lnTo>
                <a:lnTo>
                  <a:pt x="184" y="261"/>
                </a:lnTo>
                <a:lnTo>
                  <a:pt x="181" y="260"/>
                </a:lnTo>
                <a:lnTo>
                  <a:pt x="180" y="260"/>
                </a:lnTo>
                <a:lnTo>
                  <a:pt x="179" y="261"/>
                </a:lnTo>
                <a:lnTo>
                  <a:pt x="169" y="261"/>
                </a:lnTo>
                <a:lnTo>
                  <a:pt x="167" y="261"/>
                </a:lnTo>
                <a:lnTo>
                  <a:pt x="156" y="261"/>
                </a:lnTo>
                <a:lnTo>
                  <a:pt x="151" y="261"/>
                </a:lnTo>
                <a:lnTo>
                  <a:pt x="134" y="260"/>
                </a:lnTo>
                <a:lnTo>
                  <a:pt x="123" y="261"/>
                </a:lnTo>
                <a:lnTo>
                  <a:pt x="119" y="261"/>
                </a:lnTo>
                <a:lnTo>
                  <a:pt x="109" y="261"/>
                </a:lnTo>
                <a:lnTo>
                  <a:pt x="106" y="261"/>
                </a:lnTo>
                <a:lnTo>
                  <a:pt x="105" y="261"/>
                </a:lnTo>
                <a:lnTo>
                  <a:pt x="100" y="261"/>
                </a:lnTo>
                <a:lnTo>
                  <a:pt x="97" y="261"/>
                </a:lnTo>
                <a:lnTo>
                  <a:pt x="94" y="261"/>
                </a:lnTo>
                <a:lnTo>
                  <a:pt x="92" y="261"/>
                </a:lnTo>
                <a:lnTo>
                  <a:pt x="84" y="261"/>
                </a:lnTo>
                <a:lnTo>
                  <a:pt x="82" y="261"/>
                </a:lnTo>
                <a:lnTo>
                  <a:pt x="80" y="261"/>
                </a:lnTo>
                <a:lnTo>
                  <a:pt x="79" y="261"/>
                </a:lnTo>
                <a:lnTo>
                  <a:pt x="78" y="261"/>
                </a:lnTo>
                <a:lnTo>
                  <a:pt x="72" y="261"/>
                </a:lnTo>
                <a:lnTo>
                  <a:pt x="70" y="261"/>
                </a:lnTo>
                <a:lnTo>
                  <a:pt x="67" y="261"/>
                </a:lnTo>
                <a:lnTo>
                  <a:pt x="65" y="261"/>
                </a:lnTo>
                <a:lnTo>
                  <a:pt x="61" y="261"/>
                </a:lnTo>
                <a:lnTo>
                  <a:pt x="59" y="261"/>
                </a:lnTo>
                <a:lnTo>
                  <a:pt x="53" y="261"/>
                </a:lnTo>
                <a:lnTo>
                  <a:pt x="51" y="261"/>
                </a:lnTo>
                <a:lnTo>
                  <a:pt x="47" y="261"/>
                </a:lnTo>
                <a:lnTo>
                  <a:pt x="43" y="260"/>
                </a:lnTo>
                <a:lnTo>
                  <a:pt x="40" y="261"/>
                </a:lnTo>
                <a:lnTo>
                  <a:pt x="37" y="261"/>
                </a:lnTo>
                <a:lnTo>
                  <a:pt x="37" y="253"/>
                </a:lnTo>
                <a:lnTo>
                  <a:pt x="37" y="248"/>
                </a:lnTo>
                <a:lnTo>
                  <a:pt x="37" y="244"/>
                </a:lnTo>
                <a:lnTo>
                  <a:pt x="37" y="239"/>
                </a:lnTo>
                <a:lnTo>
                  <a:pt x="37" y="235"/>
                </a:lnTo>
                <a:lnTo>
                  <a:pt x="37" y="232"/>
                </a:lnTo>
                <a:lnTo>
                  <a:pt x="37" y="223"/>
                </a:lnTo>
                <a:lnTo>
                  <a:pt x="37" y="221"/>
                </a:lnTo>
                <a:lnTo>
                  <a:pt x="37" y="217"/>
                </a:lnTo>
                <a:lnTo>
                  <a:pt x="37" y="215"/>
                </a:lnTo>
                <a:lnTo>
                  <a:pt x="37" y="210"/>
                </a:lnTo>
                <a:lnTo>
                  <a:pt x="37" y="208"/>
                </a:lnTo>
                <a:lnTo>
                  <a:pt x="37" y="206"/>
                </a:lnTo>
                <a:lnTo>
                  <a:pt x="37" y="199"/>
                </a:lnTo>
                <a:lnTo>
                  <a:pt x="37" y="187"/>
                </a:lnTo>
                <a:lnTo>
                  <a:pt x="37" y="174"/>
                </a:lnTo>
                <a:lnTo>
                  <a:pt x="37" y="167"/>
                </a:lnTo>
                <a:lnTo>
                  <a:pt x="37" y="162"/>
                </a:lnTo>
                <a:lnTo>
                  <a:pt x="37" y="148"/>
                </a:lnTo>
                <a:lnTo>
                  <a:pt x="37" y="142"/>
                </a:lnTo>
                <a:lnTo>
                  <a:pt x="37" y="140"/>
                </a:lnTo>
                <a:lnTo>
                  <a:pt x="37" y="137"/>
                </a:lnTo>
                <a:lnTo>
                  <a:pt x="37" y="129"/>
                </a:lnTo>
                <a:lnTo>
                  <a:pt x="37" y="124"/>
                </a:lnTo>
                <a:lnTo>
                  <a:pt x="37" y="123"/>
                </a:lnTo>
                <a:lnTo>
                  <a:pt x="37" y="114"/>
                </a:lnTo>
                <a:lnTo>
                  <a:pt x="37" y="112"/>
                </a:lnTo>
                <a:lnTo>
                  <a:pt x="35" y="112"/>
                </a:lnTo>
                <a:lnTo>
                  <a:pt x="25" y="112"/>
                </a:lnTo>
                <a:lnTo>
                  <a:pt x="20" y="112"/>
                </a:lnTo>
                <a:lnTo>
                  <a:pt x="18" y="112"/>
                </a:lnTo>
                <a:lnTo>
                  <a:pt x="13" y="112"/>
                </a:lnTo>
                <a:lnTo>
                  <a:pt x="7" y="112"/>
                </a:lnTo>
                <a:lnTo>
                  <a:pt x="1" y="112"/>
                </a:lnTo>
                <a:lnTo>
                  <a:pt x="1" y="108"/>
                </a:lnTo>
                <a:lnTo>
                  <a:pt x="1" y="99"/>
                </a:lnTo>
                <a:lnTo>
                  <a:pt x="1" y="92"/>
                </a:lnTo>
                <a:lnTo>
                  <a:pt x="1" y="90"/>
                </a:lnTo>
                <a:lnTo>
                  <a:pt x="1" y="87"/>
                </a:lnTo>
                <a:lnTo>
                  <a:pt x="0" y="82"/>
                </a:lnTo>
                <a:lnTo>
                  <a:pt x="0" y="81"/>
                </a:lnTo>
                <a:lnTo>
                  <a:pt x="1" y="77"/>
                </a:lnTo>
                <a:lnTo>
                  <a:pt x="0" y="75"/>
                </a:lnTo>
                <a:lnTo>
                  <a:pt x="1" y="71"/>
                </a:lnTo>
                <a:lnTo>
                  <a:pt x="1" y="62"/>
                </a:lnTo>
                <a:lnTo>
                  <a:pt x="1" y="58"/>
                </a:lnTo>
                <a:lnTo>
                  <a:pt x="1" y="52"/>
                </a:lnTo>
                <a:lnTo>
                  <a:pt x="1" y="49"/>
                </a:lnTo>
                <a:lnTo>
                  <a:pt x="1" y="45"/>
                </a:lnTo>
                <a:lnTo>
                  <a:pt x="1" y="37"/>
                </a:lnTo>
                <a:lnTo>
                  <a:pt x="1" y="32"/>
                </a:lnTo>
                <a:lnTo>
                  <a:pt x="1" y="29"/>
                </a:lnTo>
                <a:lnTo>
                  <a:pt x="1" y="24"/>
                </a:lnTo>
                <a:lnTo>
                  <a:pt x="1" y="19"/>
                </a:lnTo>
                <a:lnTo>
                  <a:pt x="1" y="14"/>
                </a:lnTo>
                <a:lnTo>
                  <a:pt x="1" y="6"/>
                </a:lnTo>
                <a:lnTo>
                  <a:pt x="1"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39" name="Freeform 243" descr="Dashed downward diagonal"/>
          <p:cNvSpPr>
            <a:spLocks/>
          </p:cNvSpPr>
          <p:nvPr/>
        </p:nvSpPr>
        <p:spPr bwMode="auto">
          <a:xfrm>
            <a:off x="9517063" y="3089276"/>
            <a:ext cx="690562" cy="409575"/>
          </a:xfrm>
          <a:custGeom>
            <a:avLst/>
            <a:gdLst>
              <a:gd name="T0" fmla="*/ 2147483646 w 478"/>
              <a:gd name="T1" fmla="*/ 0 h 293"/>
              <a:gd name="T2" fmla="*/ 2147483646 w 478"/>
              <a:gd name="T3" fmla="*/ 0 h 293"/>
              <a:gd name="T4" fmla="*/ 2147483646 w 478"/>
              <a:gd name="T5" fmla="*/ 0 h 293"/>
              <a:gd name="T6" fmla="*/ 2147483646 w 478"/>
              <a:gd name="T7" fmla="*/ 0 h 293"/>
              <a:gd name="T8" fmla="*/ 2147483646 w 478"/>
              <a:gd name="T9" fmla="*/ 0 h 293"/>
              <a:gd name="T10" fmla="*/ 2147483646 w 478"/>
              <a:gd name="T11" fmla="*/ 0 h 293"/>
              <a:gd name="T12" fmla="*/ 2147483646 w 478"/>
              <a:gd name="T13" fmla="*/ 0 h 293"/>
              <a:gd name="T14" fmla="*/ 2147483646 w 478"/>
              <a:gd name="T15" fmla="*/ 0 h 293"/>
              <a:gd name="T16" fmla="*/ 2147483646 w 478"/>
              <a:gd name="T17" fmla="*/ 0 h 293"/>
              <a:gd name="T18" fmla="*/ 2147483646 w 478"/>
              <a:gd name="T19" fmla="*/ 0 h 293"/>
              <a:gd name="T20" fmla="*/ 2147483646 w 478"/>
              <a:gd name="T21" fmla="*/ 0 h 293"/>
              <a:gd name="T22" fmla="*/ 2147483646 w 478"/>
              <a:gd name="T23" fmla="*/ 0 h 293"/>
              <a:gd name="T24" fmla="*/ 2147483646 w 478"/>
              <a:gd name="T25" fmla="*/ 0 h 293"/>
              <a:gd name="T26" fmla="*/ 2147483646 w 478"/>
              <a:gd name="T27" fmla="*/ 0 h 293"/>
              <a:gd name="T28" fmla="*/ 2147483646 w 478"/>
              <a:gd name="T29" fmla="*/ 0 h 293"/>
              <a:gd name="T30" fmla="*/ 2147483646 w 478"/>
              <a:gd name="T31" fmla="*/ 0 h 293"/>
              <a:gd name="T32" fmla="*/ 2147483646 w 478"/>
              <a:gd name="T33" fmla="*/ 0 h 293"/>
              <a:gd name="T34" fmla="*/ 2147483646 w 478"/>
              <a:gd name="T35" fmla="*/ 0 h 293"/>
              <a:gd name="T36" fmla="*/ 2147483646 w 478"/>
              <a:gd name="T37" fmla="*/ 0 h 293"/>
              <a:gd name="T38" fmla="*/ 2147483646 w 478"/>
              <a:gd name="T39" fmla="*/ 0 h 293"/>
              <a:gd name="T40" fmla="*/ 2147483646 w 478"/>
              <a:gd name="T41" fmla="*/ 2147483646 h 293"/>
              <a:gd name="T42" fmla="*/ 2147483646 w 478"/>
              <a:gd name="T43" fmla="*/ 2147483646 h 293"/>
              <a:gd name="T44" fmla="*/ 2147483646 w 478"/>
              <a:gd name="T45" fmla="*/ 2147483646 h 293"/>
              <a:gd name="T46" fmla="*/ 2147483646 w 478"/>
              <a:gd name="T47" fmla="*/ 2147483646 h 293"/>
              <a:gd name="T48" fmla="*/ 2147483646 w 478"/>
              <a:gd name="T49" fmla="*/ 2147483646 h 293"/>
              <a:gd name="T50" fmla="*/ 2147483646 w 478"/>
              <a:gd name="T51" fmla="*/ 2147483646 h 293"/>
              <a:gd name="T52" fmla="*/ 2147483646 w 478"/>
              <a:gd name="T53" fmla="*/ 2147483646 h 293"/>
              <a:gd name="T54" fmla="*/ 2147483646 w 478"/>
              <a:gd name="T55" fmla="*/ 2147483646 h 293"/>
              <a:gd name="T56" fmla="*/ 2147483646 w 478"/>
              <a:gd name="T57" fmla="*/ 2147483646 h 293"/>
              <a:gd name="T58" fmla="*/ 2147483646 w 478"/>
              <a:gd name="T59" fmla="*/ 2147483646 h 293"/>
              <a:gd name="T60" fmla="*/ 2147483646 w 478"/>
              <a:gd name="T61" fmla="*/ 2147483646 h 293"/>
              <a:gd name="T62" fmla="*/ 2147483646 w 478"/>
              <a:gd name="T63" fmla="*/ 2147483646 h 293"/>
              <a:gd name="T64" fmla="*/ 2147483646 w 478"/>
              <a:gd name="T65" fmla="*/ 2147483646 h 293"/>
              <a:gd name="T66" fmla="*/ 2147483646 w 478"/>
              <a:gd name="T67" fmla="*/ 2147483646 h 293"/>
              <a:gd name="T68" fmla="*/ 2147483646 w 478"/>
              <a:gd name="T69" fmla="*/ 2147483646 h 293"/>
              <a:gd name="T70" fmla="*/ 2147483646 w 478"/>
              <a:gd name="T71" fmla="*/ 2147483646 h 293"/>
              <a:gd name="T72" fmla="*/ 2147483646 w 478"/>
              <a:gd name="T73" fmla="*/ 2147483646 h 293"/>
              <a:gd name="T74" fmla="*/ 2147483646 w 478"/>
              <a:gd name="T75" fmla="*/ 2147483646 h 293"/>
              <a:gd name="T76" fmla="*/ 2147483646 w 478"/>
              <a:gd name="T77" fmla="*/ 2147483646 h 293"/>
              <a:gd name="T78" fmla="*/ 2147483646 w 478"/>
              <a:gd name="T79" fmla="*/ 2147483646 h 293"/>
              <a:gd name="T80" fmla="*/ 2147483646 w 478"/>
              <a:gd name="T81" fmla="*/ 2147483646 h 293"/>
              <a:gd name="T82" fmla="*/ 2147483646 w 478"/>
              <a:gd name="T83" fmla="*/ 2147483646 h 293"/>
              <a:gd name="T84" fmla="*/ 2147483646 w 478"/>
              <a:gd name="T85" fmla="*/ 2147483646 h 293"/>
              <a:gd name="T86" fmla="*/ 2147483646 w 478"/>
              <a:gd name="T87" fmla="*/ 2147483646 h 293"/>
              <a:gd name="T88" fmla="*/ 2147483646 w 478"/>
              <a:gd name="T89" fmla="*/ 2147483646 h 293"/>
              <a:gd name="T90" fmla="*/ 2147483646 w 478"/>
              <a:gd name="T91" fmla="*/ 2147483646 h 293"/>
              <a:gd name="T92" fmla="*/ 2147483646 w 478"/>
              <a:gd name="T93" fmla="*/ 2147483646 h 293"/>
              <a:gd name="T94" fmla="*/ 2147483646 w 478"/>
              <a:gd name="T95" fmla="*/ 2147483646 h 293"/>
              <a:gd name="T96" fmla="*/ 2147483646 w 478"/>
              <a:gd name="T97" fmla="*/ 2147483646 h 293"/>
              <a:gd name="T98" fmla="*/ 2147483646 w 478"/>
              <a:gd name="T99" fmla="*/ 2147483646 h 293"/>
              <a:gd name="T100" fmla="*/ 0 w 478"/>
              <a:gd name="T101" fmla="*/ 2147483646 h 293"/>
              <a:gd name="T102" fmla="*/ 0 w 478"/>
              <a:gd name="T103" fmla="*/ 2147483646 h 293"/>
              <a:gd name="T104" fmla="*/ 2147483646 w 478"/>
              <a:gd name="T105" fmla="*/ 2147483646 h 293"/>
              <a:gd name="T106" fmla="*/ 2147483646 w 478"/>
              <a:gd name="T107" fmla="*/ 2147483646 h 293"/>
              <a:gd name="T108" fmla="*/ 2147483646 w 478"/>
              <a:gd name="T109" fmla="*/ 2147483646 h 293"/>
              <a:gd name="T110" fmla="*/ 2147483646 w 478"/>
              <a:gd name="T111" fmla="*/ 2147483646 h 2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8"/>
              <a:gd name="T169" fmla="*/ 0 h 293"/>
              <a:gd name="T170" fmla="*/ 478 w 478"/>
              <a:gd name="T171" fmla="*/ 293 h 2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8" h="293">
                <a:moveTo>
                  <a:pt x="3" y="0"/>
                </a:moveTo>
                <a:lnTo>
                  <a:pt x="22" y="0"/>
                </a:lnTo>
                <a:lnTo>
                  <a:pt x="28" y="0"/>
                </a:lnTo>
                <a:lnTo>
                  <a:pt x="37" y="0"/>
                </a:lnTo>
                <a:lnTo>
                  <a:pt x="40" y="0"/>
                </a:lnTo>
                <a:lnTo>
                  <a:pt x="52" y="0"/>
                </a:lnTo>
                <a:lnTo>
                  <a:pt x="53" y="0"/>
                </a:lnTo>
                <a:lnTo>
                  <a:pt x="71" y="0"/>
                </a:lnTo>
                <a:lnTo>
                  <a:pt x="74" y="0"/>
                </a:lnTo>
                <a:lnTo>
                  <a:pt x="77" y="0"/>
                </a:lnTo>
                <a:lnTo>
                  <a:pt x="85" y="0"/>
                </a:lnTo>
                <a:lnTo>
                  <a:pt x="88" y="0"/>
                </a:lnTo>
                <a:lnTo>
                  <a:pt x="89" y="0"/>
                </a:lnTo>
                <a:lnTo>
                  <a:pt x="94" y="0"/>
                </a:lnTo>
                <a:lnTo>
                  <a:pt x="95" y="0"/>
                </a:lnTo>
                <a:lnTo>
                  <a:pt x="102" y="0"/>
                </a:lnTo>
                <a:lnTo>
                  <a:pt x="104" y="0"/>
                </a:lnTo>
                <a:lnTo>
                  <a:pt x="107" y="0"/>
                </a:lnTo>
                <a:lnTo>
                  <a:pt x="109" y="0"/>
                </a:lnTo>
                <a:lnTo>
                  <a:pt x="111" y="0"/>
                </a:lnTo>
                <a:lnTo>
                  <a:pt x="113" y="0"/>
                </a:lnTo>
                <a:lnTo>
                  <a:pt x="114" y="0"/>
                </a:lnTo>
                <a:lnTo>
                  <a:pt x="117" y="0"/>
                </a:lnTo>
                <a:lnTo>
                  <a:pt x="120" y="0"/>
                </a:lnTo>
                <a:lnTo>
                  <a:pt x="123" y="0"/>
                </a:lnTo>
                <a:lnTo>
                  <a:pt x="124" y="0"/>
                </a:lnTo>
                <a:lnTo>
                  <a:pt x="127" y="0"/>
                </a:lnTo>
                <a:lnTo>
                  <a:pt x="128" y="0"/>
                </a:lnTo>
                <a:lnTo>
                  <a:pt x="131" y="0"/>
                </a:lnTo>
                <a:lnTo>
                  <a:pt x="133" y="0"/>
                </a:lnTo>
                <a:lnTo>
                  <a:pt x="137" y="0"/>
                </a:lnTo>
                <a:lnTo>
                  <a:pt x="146" y="0"/>
                </a:lnTo>
                <a:lnTo>
                  <a:pt x="149" y="0"/>
                </a:lnTo>
                <a:lnTo>
                  <a:pt x="153" y="0"/>
                </a:lnTo>
                <a:lnTo>
                  <a:pt x="154" y="0"/>
                </a:lnTo>
                <a:lnTo>
                  <a:pt x="155" y="0"/>
                </a:lnTo>
                <a:lnTo>
                  <a:pt x="157" y="0"/>
                </a:lnTo>
                <a:lnTo>
                  <a:pt x="159" y="0"/>
                </a:lnTo>
                <a:lnTo>
                  <a:pt x="167" y="0"/>
                </a:lnTo>
                <a:lnTo>
                  <a:pt x="177" y="0"/>
                </a:lnTo>
                <a:lnTo>
                  <a:pt x="199" y="0"/>
                </a:lnTo>
                <a:lnTo>
                  <a:pt x="202" y="0"/>
                </a:lnTo>
                <a:lnTo>
                  <a:pt x="206" y="0"/>
                </a:lnTo>
                <a:lnTo>
                  <a:pt x="209" y="0"/>
                </a:lnTo>
                <a:lnTo>
                  <a:pt x="217" y="0"/>
                </a:lnTo>
                <a:lnTo>
                  <a:pt x="221" y="0"/>
                </a:lnTo>
                <a:lnTo>
                  <a:pt x="224" y="0"/>
                </a:lnTo>
                <a:lnTo>
                  <a:pt x="228" y="0"/>
                </a:lnTo>
                <a:lnTo>
                  <a:pt x="232" y="0"/>
                </a:lnTo>
                <a:lnTo>
                  <a:pt x="233" y="0"/>
                </a:lnTo>
                <a:lnTo>
                  <a:pt x="234" y="0"/>
                </a:lnTo>
                <a:lnTo>
                  <a:pt x="241" y="0"/>
                </a:lnTo>
                <a:lnTo>
                  <a:pt x="245" y="0"/>
                </a:lnTo>
                <a:lnTo>
                  <a:pt x="248" y="0"/>
                </a:lnTo>
                <a:lnTo>
                  <a:pt x="255" y="0"/>
                </a:lnTo>
                <a:lnTo>
                  <a:pt x="272" y="0"/>
                </a:lnTo>
                <a:lnTo>
                  <a:pt x="285" y="0"/>
                </a:lnTo>
                <a:lnTo>
                  <a:pt x="291" y="0"/>
                </a:lnTo>
                <a:lnTo>
                  <a:pt x="304" y="0"/>
                </a:lnTo>
                <a:lnTo>
                  <a:pt x="309" y="0"/>
                </a:lnTo>
                <a:lnTo>
                  <a:pt x="317" y="0"/>
                </a:lnTo>
                <a:lnTo>
                  <a:pt x="335" y="0"/>
                </a:lnTo>
                <a:lnTo>
                  <a:pt x="342" y="0"/>
                </a:lnTo>
                <a:lnTo>
                  <a:pt x="372" y="0"/>
                </a:lnTo>
                <a:lnTo>
                  <a:pt x="373" y="0"/>
                </a:lnTo>
                <a:lnTo>
                  <a:pt x="378" y="0"/>
                </a:lnTo>
                <a:lnTo>
                  <a:pt x="381" y="0"/>
                </a:lnTo>
                <a:lnTo>
                  <a:pt x="394" y="0"/>
                </a:lnTo>
                <a:lnTo>
                  <a:pt x="405" y="0"/>
                </a:lnTo>
                <a:lnTo>
                  <a:pt x="407" y="0"/>
                </a:lnTo>
                <a:lnTo>
                  <a:pt x="416" y="0"/>
                </a:lnTo>
                <a:lnTo>
                  <a:pt x="418" y="0"/>
                </a:lnTo>
                <a:lnTo>
                  <a:pt x="419" y="0"/>
                </a:lnTo>
                <a:lnTo>
                  <a:pt x="428" y="0"/>
                </a:lnTo>
                <a:lnTo>
                  <a:pt x="435" y="0"/>
                </a:lnTo>
                <a:lnTo>
                  <a:pt x="437" y="0"/>
                </a:lnTo>
                <a:lnTo>
                  <a:pt x="439" y="0"/>
                </a:lnTo>
                <a:lnTo>
                  <a:pt x="441" y="0"/>
                </a:lnTo>
                <a:lnTo>
                  <a:pt x="443" y="0"/>
                </a:lnTo>
                <a:lnTo>
                  <a:pt x="449" y="0"/>
                </a:lnTo>
                <a:lnTo>
                  <a:pt x="449" y="4"/>
                </a:lnTo>
                <a:lnTo>
                  <a:pt x="449" y="7"/>
                </a:lnTo>
                <a:lnTo>
                  <a:pt x="451" y="20"/>
                </a:lnTo>
                <a:lnTo>
                  <a:pt x="451" y="24"/>
                </a:lnTo>
                <a:lnTo>
                  <a:pt x="452" y="27"/>
                </a:lnTo>
                <a:lnTo>
                  <a:pt x="452" y="31"/>
                </a:lnTo>
                <a:lnTo>
                  <a:pt x="453" y="37"/>
                </a:lnTo>
                <a:lnTo>
                  <a:pt x="453" y="43"/>
                </a:lnTo>
                <a:lnTo>
                  <a:pt x="456" y="46"/>
                </a:lnTo>
                <a:lnTo>
                  <a:pt x="457" y="54"/>
                </a:lnTo>
                <a:lnTo>
                  <a:pt x="458" y="64"/>
                </a:lnTo>
                <a:lnTo>
                  <a:pt x="459" y="76"/>
                </a:lnTo>
                <a:lnTo>
                  <a:pt x="459" y="79"/>
                </a:lnTo>
                <a:lnTo>
                  <a:pt x="460" y="82"/>
                </a:lnTo>
                <a:lnTo>
                  <a:pt x="460" y="85"/>
                </a:lnTo>
                <a:lnTo>
                  <a:pt x="461" y="94"/>
                </a:lnTo>
                <a:lnTo>
                  <a:pt x="461" y="99"/>
                </a:lnTo>
                <a:lnTo>
                  <a:pt x="462" y="105"/>
                </a:lnTo>
                <a:lnTo>
                  <a:pt x="462" y="107"/>
                </a:lnTo>
                <a:lnTo>
                  <a:pt x="463" y="111"/>
                </a:lnTo>
                <a:lnTo>
                  <a:pt x="463" y="115"/>
                </a:lnTo>
                <a:lnTo>
                  <a:pt x="463" y="120"/>
                </a:lnTo>
                <a:lnTo>
                  <a:pt x="464" y="124"/>
                </a:lnTo>
                <a:lnTo>
                  <a:pt x="465" y="129"/>
                </a:lnTo>
                <a:lnTo>
                  <a:pt x="470" y="157"/>
                </a:lnTo>
                <a:lnTo>
                  <a:pt x="470" y="160"/>
                </a:lnTo>
                <a:lnTo>
                  <a:pt x="471" y="162"/>
                </a:lnTo>
                <a:lnTo>
                  <a:pt x="471" y="169"/>
                </a:lnTo>
                <a:lnTo>
                  <a:pt x="472" y="174"/>
                </a:lnTo>
                <a:lnTo>
                  <a:pt x="475" y="199"/>
                </a:lnTo>
                <a:lnTo>
                  <a:pt x="477" y="205"/>
                </a:lnTo>
                <a:lnTo>
                  <a:pt x="477" y="207"/>
                </a:lnTo>
                <a:lnTo>
                  <a:pt x="475" y="210"/>
                </a:lnTo>
                <a:lnTo>
                  <a:pt x="475" y="213"/>
                </a:lnTo>
                <a:lnTo>
                  <a:pt x="475" y="215"/>
                </a:lnTo>
                <a:lnTo>
                  <a:pt x="477" y="217"/>
                </a:lnTo>
                <a:lnTo>
                  <a:pt x="475" y="220"/>
                </a:lnTo>
                <a:lnTo>
                  <a:pt x="475" y="221"/>
                </a:lnTo>
                <a:lnTo>
                  <a:pt x="471" y="228"/>
                </a:lnTo>
                <a:lnTo>
                  <a:pt x="465" y="228"/>
                </a:lnTo>
                <a:lnTo>
                  <a:pt x="464" y="226"/>
                </a:lnTo>
                <a:lnTo>
                  <a:pt x="452" y="223"/>
                </a:lnTo>
                <a:lnTo>
                  <a:pt x="448" y="224"/>
                </a:lnTo>
                <a:lnTo>
                  <a:pt x="446" y="228"/>
                </a:lnTo>
                <a:lnTo>
                  <a:pt x="442" y="229"/>
                </a:lnTo>
                <a:lnTo>
                  <a:pt x="441" y="230"/>
                </a:lnTo>
                <a:lnTo>
                  <a:pt x="439" y="234"/>
                </a:lnTo>
                <a:lnTo>
                  <a:pt x="437" y="251"/>
                </a:lnTo>
                <a:lnTo>
                  <a:pt x="436" y="251"/>
                </a:lnTo>
                <a:lnTo>
                  <a:pt x="434" y="252"/>
                </a:lnTo>
                <a:lnTo>
                  <a:pt x="434" y="254"/>
                </a:lnTo>
                <a:lnTo>
                  <a:pt x="434" y="255"/>
                </a:lnTo>
                <a:lnTo>
                  <a:pt x="434" y="262"/>
                </a:lnTo>
                <a:lnTo>
                  <a:pt x="435" y="268"/>
                </a:lnTo>
                <a:lnTo>
                  <a:pt x="438" y="270"/>
                </a:lnTo>
                <a:lnTo>
                  <a:pt x="441" y="274"/>
                </a:lnTo>
                <a:lnTo>
                  <a:pt x="442" y="277"/>
                </a:lnTo>
                <a:lnTo>
                  <a:pt x="438" y="286"/>
                </a:lnTo>
                <a:lnTo>
                  <a:pt x="436" y="287"/>
                </a:lnTo>
                <a:lnTo>
                  <a:pt x="435" y="288"/>
                </a:lnTo>
                <a:lnTo>
                  <a:pt x="432" y="287"/>
                </a:lnTo>
                <a:lnTo>
                  <a:pt x="431" y="286"/>
                </a:lnTo>
                <a:lnTo>
                  <a:pt x="429" y="285"/>
                </a:lnTo>
                <a:lnTo>
                  <a:pt x="428" y="284"/>
                </a:lnTo>
                <a:lnTo>
                  <a:pt x="427" y="285"/>
                </a:lnTo>
                <a:lnTo>
                  <a:pt x="424" y="285"/>
                </a:lnTo>
                <a:lnTo>
                  <a:pt x="421" y="285"/>
                </a:lnTo>
                <a:lnTo>
                  <a:pt x="418" y="281"/>
                </a:lnTo>
                <a:lnTo>
                  <a:pt x="403" y="285"/>
                </a:lnTo>
                <a:lnTo>
                  <a:pt x="389" y="276"/>
                </a:lnTo>
                <a:lnTo>
                  <a:pt x="376" y="265"/>
                </a:lnTo>
                <a:lnTo>
                  <a:pt x="349" y="287"/>
                </a:lnTo>
                <a:lnTo>
                  <a:pt x="345" y="292"/>
                </a:lnTo>
                <a:lnTo>
                  <a:pt x="308" y="272"/>
                </a:lnTo>
                <a:lnTo>
                  <a:pt x="307" y="270"/>
                </a:lnTo>
                <a:lnTo>
                  <a:pt x="300" y="264"/>
                </a:lnTo>
                <a:lnTo>
                  <a:pt x="264" y="240"/>
                </a:lnTo>
                <a:lnTo>
                  <a:pt x="259" y="240"/>
                </a:lnTo>
                <a:lnTo>
                  <a:pt x="248" y="242"/>
                </a:lnTo>
                <a:lnTo>
                  <a:pt x="243" y="244"/>
                </a:lnTo>
                <a:lnTo>
                  <a:pt x="242" y="245"/>
                </a:lnTo>
                <a:lnTo>
                  <a:pt x="241" y="246"/>
                </a:lnTo>
                <a:lnTo>
                  <a:pt x="234" y="256"/>
                </a:lnTo>
                <a:lnTo>
                  <a:pt x="225" y="268"/>
                </a:lnTo>
                <a:lnTo>
                  <a:pt x="219" y="269"/>
                </a:lnTo>
                <a:lnTo>
                  <a:pt x="217" y="269"/>
                </a:lnTo>
                <a:lnTo>
                  <a:pt x="209" y="262"/>
                </a:lnTo>
                <a:lnTo>
                  <a:pt x="189" y="235"/>
                </a:lnTo>
                <a:lnTo>
                  <a:pt x="160" y="229"/>
                </a:lnTo>
                <a:lnTo>
                  <a:pt x="163" y="224"/>
                </a:lnTo>
                <a:lnTo>
                  <a:pt x="134" y="207"/>
                </a:lnTo>
                <a:lnTo>
                  <a:pt x="132" y="206"/>
                </a:lnTo>
                <a:lnTo>
                  <a:pt x="127" y="202"/>
                </a:lnTo>
                <a:lnTo>
                  <a:pt x="111" y="198"/>
                </a:lnTo>
                <a:lnTo>
                  <a:pt x="90" y="193"/>
                </a:lnTo>
                <a:lnTo>
                  <a:pt x="84" y="189"/>
                </a:lnTo>
                <a:lnTo>
                  <a:pt x="82" y="187"/>
                </a:lnTo>
                <a:lnTo>
                  <a:pt x="73" y="176"/>
                </a:lnTo>
                <a:lnTo>
                  <a:pt x="73" y="173"/>
                </a:lnTo>
                <a:lnTo>
                  <a:pt x="73" y="170"/>
                </a:lnTo>
                <a:lnTo>
                  <a:pt x="73" y="163"/>
                </a:lnTo>
                <a:lnTo>
                  <a:pt x="72" y="157"/>
                </a:lnTo>
                <a:lnTo>
                  <a:pt x="70" y="156"/>
                </a:lnTo>
                <a:lnTo>
                  <a:pt x="68" y="155"/>
                </a:lnTo>
                <a:lnTo>
                  <a:pt x="64" y="155"/>
                </a:lnTo>
                <a:lnTo>
                  <a:pt x="61" y="155"/>
                </a:lnTo>
                <a:lnTo>
                  <a:pt x="56" y="154"/>
                </a:lnTo>
                <a:lnTo>
                  <a:pt x="48" y="147"/>
                </a:lnTo>
                <a:lnTo>
                  <a:pt x="29" y="147"/>
                </a:lnTo>
                <a:lnTo>
                  <a:pt x="29" y="144"/>
                </a:lnTo>
                <a:lnTo>
                  <a:pt x="28" y="142"/>
                </a:lnTo>
                <a:lnTo>
                  <a:pt x="28" y="139"/>
                </a:lnTo>
                <a:lnTo>
                  <a:pt x="27" y="136"/>
                </a:lnTo>
                <a:lnTo>
                  <a:pt x="24" y="128"/>
                </a:lnTo>
                <a:lnTo>
                  <a:pt x="15" y="122"/>
                </a:lnTo>
                <a:lnTo>
                  <a:pt x="12" y="118"/>
                </a:lnTo>
                <a:lnTo>
                  <a:pt x="7" y="111"/>
                </a:lnTo>
                <a:lnTo>
                  <a:pt x="6" y="107"/>
                </a:lnTo>
                <a:lnTo>
                  <a:pt x="4" y="105"/>
                </a:lnTo>
                <a:lnTo>
                  <a:pt x="3" y="101"/>
                </a:lnTo>
                <a:lnTo>
                  <a:pt x="3" y="99"/>
                </a:lnTo>
                <a:lnTo>
                  <a:pt x="1" y="97"/>
                </a:lnTo>
                <a:lnTo>
                  <a:pt x="0" y="95"/>
                </a:lnTo>
                <a:lnTo>
                  <a:pt x="0" y="93"/>
                </a:lnTo>
                <a:lnTo>
                  <a:pt x="0" y="84"/>
                </a:lnTo>
                <a:lnTo>
                  <a:pt x="0" y="80"/>
                </a:lnTo>
                <a:lnTo>
                  <a:pt x="0" y="79"/>
                </a:lnTo>
                <a:lnTo>
                  <a:pt x="0" y="77"/>
                </a:lnTo>
                <a:lnTo>
                  <a:pt x="0" y="74"/>
                </a:lnTo>
                <a:lnTo>
                  <a:pt x="3" y="73"/>
                </a:lnTo>
                <a:lnTo>
                  <a:pt x="3" y="71"/>
                </a:lnTo>
                <a:lnTo>
                  <a:pt x="3" y="69"/>
                </a:lnTo>
                <a:lnTo>
                  <a:pt x="3" y="65"/>
                </a:lnTo>
                <a:lnTo>
                  <a:pt x="3" y="54"/>
                </a:lnTo>
                <a:lnTo>
                  <a:pt x="3" y="42"/>
                </a:lnTo>
                <a:lnTo>
                  <a:pt x="3" y="37"/>
                </a:lnTo>
                <a:lnTo>
                  <a:pt x="3" y="35"/>
                </a:lnTo>
                <a:lnTo>
                  <a:pt x="3" y="34"/>
                </a:lnTo>
                <a:lnTo>
                  <a:pt x="3" y="31"/>
                </a:lnTo>
                <a:lnTo>
                  <a:pt x="3" y="29"/>
                </a:lnTo>
                <a:lnTo>
                  <a:pt x="3" y="21"/>
                </a:lnTo>
                <a:lnTo>
                  <a:pt x="3" y="15"/>
                </a:lnTo>
                <a:lnTo>
                  <a:pt x="3" y="6"/>
                </a:lnTo>
                <a:lnTo>
                  <a:pt x="3" y="2"/>
                </a:lnTo>
                <a:lnTo>
                  <a:pt x="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0" name="Freeform 244"/>
          <p:cNvSpPr>
            <a:spLocks/>
          </p:cNvSpPr>
          <p:nvPr/>
        </p:nvSpPr>
        <p:spPr bwMode="auto">
          <a:xfrm>
            <a:off x="8683625" y="3192463"/>
            <a:ext cx="628650" cy="487362"/>
          </a:xfrm>
          <a:custGeom>
            <a:avLst/>
            <a:gdLst>
              <a:gd name="T0" fmla="*/ 2147483646 w 436"/>
              <a:gd name="T1" fmla="*/ 2147483646 h 348"/>
              <a:gd name="T2" fmla="*/ 2147483646 w 436"/>
              <a:gd name="T3" fmla="*/ 2147483646 h 348"/>
              <a:gd name="T4" fmla="*/ 2147483646 w 436"/>
              <a:gd name="T5" fmla="*/ 2147483646 h 348"/>
              <a:gd name="T6" fmla="*/ 2147483646 w 436"/>
              <a:gd name="T7" fmla="*/ 2147483646 h 348"/>
              <a:gd name="T8" fmla="*/ 2147483646 w 436"/>
              <a:gd name="T9" fmla="*/ 2147483646 h 348"/>
              <a:gd name="T10" fmla="*/ 2147483646 w 436"/>
              <a:gd name="T11" fmla="*/ 2147483646 h 348"/>
              <a:gd name="T12" fmla="*/ 2147483646 w 436"/>
              <a:gd name="T13" fmla="*/ 2147483646 h 348"/>
              <a:gd name="T14" fmla="*/ 2147483646 w 436"/>
              <a:gd name="T15" fmla="*/ 2147483646 h 348"/>
              <a:gd name="T16" fmla="*/ 2147483646 w 436"/>
              <a:gd name="T17" fmla="*/ 2147483646 h 348"/>
              <a:gd name="T18" fmla="*/ 2147483646 w 436"/>
              <a:gd name="T19" fmla="*/ 2147483646 h 348"/>
              <a:gd name="T20" fmla="*/ 2147483646 w 436"/>
              <a:gd name="T21" fmla="*/ 2147483646 h 348"/>
              <a:gd name="T22" fmla="*/ 2147483646 w 436"/>
              <a:gd name="T23" fmla="*/ 2147483646 h 348"/>
              <a:gd name="T24" fmla="*/ 2147483646 w 436"/>
              <a:gd name="T25" fmla="*/ 2147483646 h 348"/>
              <a:gd name="T26" fmla="*/ 2147483646 w 436"/>
              <a:gd name="T27" fmla="*/ 2147483646 h 348"/>
              <a:gd name="T28" fmla="*/ 2147483646 w 436"/>
              <a:gd name="T29" fmla="*/ 2147483646 h 348"/>
              <a:gd name="T30" fmla="*/ 2147483646 w 436"/>
              <a:gd name="T31" fmla="*/ 2147483646 h 348"/>
              <a:gd name="T32" fmla="*/ 2147483646 w 436"/>
              <a:gd name="T33" fmla="*/ 2147483646 h 348"/>
              <a:gd name="T34" fmla="*/ 2147483646 w 436"/>
              <a:gd name="T35" fmla="*/ 2147483646 h 348"/>
              <a:gd name="T36" fmla="*/ 2147483646 w 436"/>
              <a:gd name="T37" fmla="*/ 2147483646 h 348"/>
              <a:gd name="T38" fmla="*/ 2147483646 w 436"/>
              <a:gd name="T39" fmla="*/ 2147483646 h 348"/>
              <a:gd name="T40" fmla="*/ 2147483646 w 436"/>
              <a:gd name="T41" fmla="*/ 2147483646 h 348"/>
              <a:gd name="T42" fmla="*/ 2147483646 w 436"/>
              <a:gd name="T43" fmla="*/ 2147483646 h 348"/>
              <a:gd name="T44" fmla="*/ 2147483646 w 436"/>
              <a:gd name="T45" fmla="*/ 0 h 348"/>
              <a:gd name="T46" fmla="*/ 2147483646 w 436"/>
              <a:gd name="T47" fmla="*/ 2147483646 h 348"/>
              <a:gd name="T48" fmla="*/ 2147483646 w 436"/>
              <a:gd name="T49" fmla="*/ 2147483646 h 348"/>
              <a:gd name="T50" fmla="*/ 2147483646 w 436"/>
              <a:gd name="T51" fmla="*/ 2147483646 h 348"/>
              <a:gd name="T52" fmla="*/ 2147483646 w 436"/>
              <a:gd name="T53" fmla="*/ 2147483646 h 348"/>
              <a:gd name="T54" fmla="*/ 2147483646 w 436"/>
              <a:gd name="T55" fmla="*/ 2147483646 h 348"/>
              <a:gd name="T56" fmla="*/ 2147483646 w 436"/>
              <a:gd name="T57" fmla="*/ 2147483646 h 348"/>
              <a:gd name="T58" fmla="*/ 2147483646 w 436"/>
              <a:gd name="T59" fmla="*/ 2147483646 h 348"/>
              <a:gd name="T60" fmla="*/ 2147483646 w 436"/>
              <a:gd name="T61" fmla="*/ 2147483646 h 348"/>
              <a:gd name="T62" fmla="*/ 2147483646 w 436"/>
              <a:gd name="T63" fmla="*/ 2147483646 h 348"/>
              <a:gd name="T64" fmla="*/ 2147483646 w 436"/>
              <a:gd name="T65" fmla="*/ 2147483646 h 348"/>
              <a:gd name="T66" fmla="*/ 2147483646 w 436"/>
              <a:gd name="T67" fmla="*/ 2147483646 h 348"/>
              <a:gd name="T68" fmla="*/ 2147483646 w 436"/>
              <a:gd name="T69" fmla="*/ 2147483646 h 348"/>
              <a:gd name="T70" fmla="*/ 2147483646 w 436"/>
              <a:gd name="T71" fmla="*/ 2147483646 h 348"/>
              <a:gd name="T72" fmla="*/ 2147483646 w 436"/>
              <a:gd name="T73" fmla="*/ 2147483646 h 348"/>
              <a:gd name="T74" fmla="*/ 2147483646 w 436"/>
              <a:gd name="T75" fmla="*/ 2147483646 h 348"/>
              <a:gd name="T76" fmla="*/ 2147483646 w 436"/>
              <a:gd name="T77" fmla="*/ 2147483646 h 348"/>
              <a:gd name="T78" fmla="*/ 2147483646 w 436"/>
              <a:gd name="T79" fmla="*/ 2147483646 h 348"/>
              <a:gd name="T80" fmla="*/ 2147483646 w 436"/>
              <a:gd name="T81" fmla="*/ 2147483646 h 348"/>
              <a:gd name="T82" fmla="*/ 2147483646 w 436"/>
              <a:gd name="T83" fmla="*/ 2147483646 h 348"/>
              <a:gd name="T84" fmla="*/ 2147483646 w 436"/>
              <a:gd name="T85" fmla="*/ 2147483646 h 348"/>
              <a:gd name="T86" fmla="*/ 2147483646 w 436"/>
              <a:gd name="T87" fmla="*/ 2147483646 h 348"/>
              <a:gd name="T88" fmla="*/ 2147483646 w 436"/>
              <a:gd name="T89" fmla="*/ 2147483646 h 348"/>
              <a:gd name="T90" fmla="*/ 2147483646 w 436"/>
              <a:gd name="T91" fmla="*/ 2147483646 h 348"/>
              <a:gd name="T92" fmla="*/ 2147483646 w 436"/>
              <a:gd name="T93" fmla="*/ 2147483646 h 348"/>
              <a:gd name="T94" fmla="*/ 2147483646 w 436"/>
              <a:gd name="T95" fmla="*/ 2147483646 h 348"/>
              <a:gd name="T96" fmla="*/ 2147483646 w 436"/>
              <a:gd name="T97" fmla="*/ 2147483646 h 348"/>
              <a:gd name="T98" fmla="*/ 2147483646 w 436"/>
              <a:gd name="T99" fmla="*/ 2147483646 h 348"/>
              <a:gd name="T100" fmla="*/ 2147483646 w 436"/>
              <a:gd name="T101" fmla="*/ 2147483646 h 348"/>
              <a:gd name="T102" fmla="*/ 2147483646 w 436"/>
              <a:gd name="T103" fmla="*/ 2147483646 h 348"/>
              <a:gd name="T104" fmla="*/ 2147483646 w 436"/>
              <a:gd name="T105" fmla="*/ 2147483646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6"/>
              <a:gd name="T160" fmla="*/ 0 h 348"/>
              <a:gd name="T161" fmla="*/ 436 w 436"/>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6" h="348">
                <a:moveTo>
                  <a:pt x="2" y="149"/>
                </a:moveTo>
                <a:lnTo>
                  <a:pt x="4" y="149"/>
                </a:lnTo>
                <a:lnTo>
                  <a:pt x="8" y="149"/>
                </a:lnTo>
                <a:lnTo>
                  <a:pt x="13" y="149"/>
                </a:lnTo>
                <a:lnTo>
                  <a:pt x="16" y="149"/>
                </a:lnTo>
                <a:lnTo>
                  <a:pt x="17" y="149"/>
                </a:lnTo>
                <a:lnTo>
                  <a:pt x="22" y="149"/>
                </a:lnTo>
                <a:lnTo>
                  <a:pt x="26" y="149"/>
                </a:lnTo>
                <a:lnTo>
                  <a:pt x="29" y="149"/>
                </a:lnTo>
                <a:lnTo>
                  <a:pt x="31" y="149"/>
                </a:lnTo>
                <a:lnTo>
                  <a:pt x="38" y="149"/>
                </a:lnTo>
                <a:lnTo>
                  <a:pt x="40" y="149"/>
                </a:lnTo>
                <a:lnTo>
                  <a:pt x="45" y="149"/>
                </a:lnTo>
                <a:lnTo>
                  <a:pt x="56" y="149"/>
                </a:lnTo>
                <a:lnTo>
                  <a:pt x="58" y="149"/>
                </a:lnTo>
                <a:lnTo>
                  <a:pt x="60" y="149"/>
                </a:lnTo>
                <a:lnTo>
                  <a:pt x="61" y="149"/>
                </a:lnTo>
                <a:lnTo>
                  <a:pt x="63" y="149"/>
                </a:lnTo>
                <a:lnTo>
                  <a:pt x="70" y="149"/>
                </a:lnTo>
                <a:lnTo>
                  <a:pt x="71" y="149"/>
                </a:lnTo>
                <a:lnTo>
                  <a:pt x="73" y="148"/>
                </a:lnTo>
                <a:lnTo>
                  <a:pt x="73" y="139"/>
                </a:lnTo>
                <a:lnTo>
                  <a:pt x="73" y="137"/>
                </a:lnTo>
                <a:lnTo>
                  <a:pt x="73" y="125"/>
                </a:lnTo>
                <a:lnTo>
                  <a:pt x="73" y="119"/>
                </a:lnTo>
                <a:lnTo>
                  <a:pt x="73" y="113"/>
                </a:lnTo>
                <a:lnTo>
                  <a:pt x="73" y="111"/>
                </a:lnTo>
                <a:lnTo>
                  <a:pt x="73" y="107"/>
                </a:lnTo>
                <a:lnTo>
                  <a:pt x="73" y="104"/>
                </a:lnTo>
                <a:lnTo>
                  <a:pt x="73" y="102"/>
                </a:lnTo>
                <a:lnTo>
                  <a:pt x="73" y="94"/>
                </a:lnTo>
                <a:lnTo>
                  <a:pt x="73" y="90"/>
                </a:lnTo>
                <a:lnTo>
                  <a:pt x="73" y="88"/>
                </a:lnTo>
                <a:lnTo>
                  <a:pt x="73" y="82"/>
                </a:lnTo>
                <a:lnTo>
                  <a:pt x="73" y="74"/>
                </a:lnTo>
                <a:lnTo>
                  <a:pt x="84" y="74"/>
                </a:lnTo>
                <a:lnTo>
                  <a:pt x="87" y="74"/>
                </a:lnTo>
                <a:lnTo>
                  <a:pt x="89" y="74"/>
                </a:lnTo>
                <a:lnTo>
                  <a:pt x="98" y="74"/>
                </a:lnTo>
                <a:lnTo>
                  <a:pt x="109" y="74"/>
                </a:lnTo>
                <a:lnTo>
                  <a:pt x="110" y="73"/>
                </a:lnTo>
                <a:lnTo>
                  <a:pt x="110" y="68"/>
                </a:lnTo>
                <a:lnTo>
                  <a:pt x="110" y="64"/>
                </a:lnTo>
                <a:lnTo>
                  <a:pt x="110" y="62"/>
                </a:lnTo>
                <a:lnTo>
                  <a:pt x="110" y="56"/>
                </a:lnTo>
                <a:lnTo>
                  <a:pt x="110" y="54"/>
                </a:lnTo>
                <a:lnTo>
                  <a:pt x="110" y="51"/>
                </a:lnTo>
                <a:lnTo>
                  <a:pt x="110" y="47"/>
                </a:lnTo>
                <a:lnTo>
                  <a:pt x="110" y="44"/>
                </a:lnTo>
                <a:lnTo>
                  <a:pt x="110" y="38"/>
                </a:lnTo>
                <a:lnTo>
                  <a:pt x="111" y="26"/>
                </a:lnTo>
                <a:lnTo>
                  <a:pt x="111" y="11"/>
                </a:lnTo>
                <a:lnTo>
                  <a:pt x="111" y="1"/>
                </a:lnTo>
                <a:lnTo>
                  <a:pt x="112" y="1"/>
                </a:lnTo>
                <a:lnTo>
                  <a:pt x="123" y="1"/>
                </a:lnTo>
                <a:lnTo>
                  <a:pt x="125" y="1"/>
                </a:lnTo>
                <a:lnTo>
                  <a:pt x="126" y="1"/>
                </a:lnTo>
                <a:lnTo>
                  <a:pt x="131" y="1"/>
                </a:lnTo>
                <a:lnTo>
                  <a:pt x="136" y="1"/>
                </a:lnTo>
                <a:lnTo>
                  <a:pt x="139" y="1"/>
                </a:lnTo>
                <a:lnTo>
                  <a:pt x="145" y="1"/>
                </a:lnTo>
                <a:lnTo>
                  <a:pt x="150" y="1"/>
                </a:lnTo>
                <a:lnTo>
                  <a:pt x="159" y="0"/>
                </a:lnTo>
                <a:lnTo>
                  <a:pt x="167" y="1"/>
                </a:lnTo>
                <a:lnTo>
                  <a:pt x="172" y="1"/>
                </a:lnTo>
                <a:lnTo>
                  <a:pt x="185" y="1"/>
                </a:lnTo>
                <a:lnTo>
                  <a:pt x="188" y="1"/>
                </a:lnTo>
                <a:lnTo>
                  <a:pt x="191" y="0"/>
                </a:lnTo>
                <a:lnTo>
                  <a:pt x="194" y="1"/>
                </a:lnTo>
                <a:lnTo>
                  <a:pt x="199" y="1"/>
                </a:lnTo>
                <a:lnTo>
                  <a:pt x="201" y="1"/>
                </a:lnTo>
                <a:lnTo>
                  <a:pt x="207" y="1"/>
                </a:lnTo>
                <a:lnTo>
                  <a:pt x="209" y="1"/>
                </a:lnTo>
                <a:lnTo>
                  <a:pt x="213" y="1"/>
                </a:lnTo>
                <a:lnTo>
                  <a:pt x="214" y="1"/>
                </a:lnTo>
                <a:lnTo>
                  <a:pt x="218" y="1"/>
                </a:lnTo>
                <a:lnTo>
                  <a:pt x="220" y="1"/>
                </a:lnTo>
                <a:lnTo>
                  <a:pt x="225" y="1"/>
                </a:lnTo>
                <a:lnTo>
                  <a:pt x="226" y="1"/>
                </a:lnTo>
                <a:lnTo>
                  <a:pt x="227" y="1"/>
                </a:lnTo>
                <a:lnTo>
                  <a:pt x="230" y="1"/>
                </a:lnTo>
                <a:lnTo>
                  <a:pt x="232" y="1"/>
                </a:lnTo>
                <a:lnTo>
                  <a:pt x="240" y="1"/>
                </a:lnTo>
                <a:lnTo>
                  <a:pt x="242" y="1"/>
                </a:lnTo>
                <a:lnTo>
                  <a:pt x="245" y="1"/>
                </a:lnTo>
                <a:lnTo>
                  <a:pt x="247" y="1"/>
                </a:lnTo>
                <a:lnTo>
                  <a:pt x="253" y="1"/>
                </a:lnTo>
                <a:lnTo>
                  <a:pt x="254" y="1"/>
                </a:lnTo>
                <a:lnTo>
                  <a:pt x="257" y="1"/>
                </a:lnTo>
                <a:lnTo>
                  <a:pt x="267" y="1"/>
                </a:lnTo>
                <a:lnTo>
                  <a:pt x="270" y="1"/>
                </a:lnTo>
                <a:lnTo>
                  <a:pt x="281" y="0"/>
                </a:lnTo>
                <a:lnTo>
                  <a:pt x="299" y="1"/>
                </a:lnTo>
                <a:lnTo>
                  <a:pt x="303" y="1"/>
                </a:lnTo>
                <a:lnTo>
                  <a:pt x="314" y="1"/>
                </a:lnTo>
                <a:lnTo>
                  <a:pt x="317" y="1"/>
                </a:lnTo>
                <a:lnTo>
                  <a:pt x="327" y="1"/>
                </a:lnTo>
                <a:lnTo>
                  <a:pt x="328" y="0"/>
                </a:lnTo>
                <a:lnTo>
                  <a:pt x="329" y="0"/>
                </a:lnTo>
                <a:lnTo>
                  <a:pt x="332" y="1"/>
                </a:lnTo>
                <a:lnTo>
                  <a:pt x="334" y="1"/>
                </a:lnTo>
                <a:lnTo>
                  <a:pt x="342" y="0"/>
                </a:lnTo>
                <a:lnTo>
                  <a:pt x="343" y="1"/>
                </a:lnTo>
                <a:lnTo>
                  <a:pt x="362" y="1"/>
                </a:lnTo>
                <a:lnTo>
                  <a:pt x="366" y="1"/>
                </a:lnTo>
                <a:lnTo>
                  <a:pt x="377" y="1"/>
                </a:lnTo>
                <a:lnTo>
                  <a:pt x="379" y="1"/>
                </a:lnTo>
                <a:lnTo>
                  <a:pt x="393" y="0"/>
                </a:lnTo>
                <a:lnTo>
                  <a:pt x="399" y="1"/>
                </a:lnTo>
                <a:lnTo>
                  <a:pt x="401" y="1"/>
                </a:lnTo>
                <a:lnTo>
                  <a:pt x="409" y="0"/>
                </a:lnTo>
                <a:lnTo>
                  <a:pt x="419" y="0"/>
                </a:lnTo>
                <a:lnTo>
                  <a:pt x="426" y="0"/>
                </a:lnTo>
                <a:lnTo>
                  <a:pt x="429" y="0"/>
                </a:lnTo>
                <a:lnTo>
                  <a:pt x="435" y="0"/>
                </a:lnTo>
                <a:lnTo>
                  <a:pt x="435" y="2"/>
                </a:lnTo>
                <a:lnTo>
                  <a:pt x="435" y="6"/>
                </a:lnTo>
                <a:lnTo>
                  <a:pt x="435" y="9"/>
                </a:lnTo>
                <a:lnTo>
                  <a:pt x="435" y="12"/>
                </a:lnTo>
                <a:lnTo>
                  <a:pt x="435" y="17"/>
                </a:lnTo>
                <a:lnTo>
                  <a:pt x="435" y="24"/>
                </a:lnTo>
                <a:lnTo>
                  <a:pt x="435" y="27"/>
                </a:lnTo>
                <a:lnTo>
                  <a:pt x="435" y="49"/>
                </a:lnTo>
                <a:lnTo>
                  <a:pt x="435" y="52"/>
                </a:lnTo>
                <a:lnTo>
                  <a:pt x="435" y="54"/>
                </a:lnTo>
                <a:lnTo>
                  <a:pt x="435" y="57"/>
                </a:lnTo>
                <a:lnTo>
                  <a:pt x="435" y="61"/>
                </a:lnTo>
                <a:lnTo>
                  <a:pt x="435" y="65"/>
                </a:lnTo>
                <a:lnTo>
                  <a:pt x="435" y="70"/>
                </a:lnTo>
                <a:lnTo>
                  <a:pt x="435" y="72"/>
                </a:lnTo>
                <a:lnTo>
                  <a:pt x="435" y="74"/>
                </a:lnTo>
                <a:lnTo>
                  <a:pt x="435" y="90"/>
                </a:lnTo>
                <a:lnTo>
                  <a:pt x="435" y="99"/>
                </a:lnTo>
                <a:lnTo>
                  <a:pt x="435" y="109"/>
                </a:lnTo>
                <a:lnTo>
                  <a:pt x="435" y="112"/>
                </a:lnTo>
                <a:lnTo>
                  <a:pt x="435" y="115"/>
                </a:lnTo>
                <a:lnTo>
                  <a:pt x="435" y="123"/>
                </a:lnTo>
                <a:lnTo>
                  <a:pt x="435" y="125"/>
                </a:lnTo>
                <a:lnTo>
                  <a:pt x="435" y="128"/>
                </a:lnTo>
                <a:lnTo>
                  <a:pt x="435" y="133"/>
                </a:lnTo>
                <a:lnTo>
                  <a:pt x="435" y="141"/>
                </a:lnTo>
                <a:lnTo>
                  <a:pt x="435" y="155"/>
                </a:lnTo>
                <a:lnTo>
                  <a:pt x="435" y="159"/>
                </a:lnTo>
                <a:lnTo>
                  <a:pt x="435" y="162"/>
                </a:lnTo>
                <a:lnTo>
                  <a:pt x="435" y="165"/>
                </a:lnTo>
                <a:lnTo>
                  <a:pt x="435" y="166"/>
                </a:lnTo>
                <a:lnTo>
                  <a:pt x="435" y="170"/>
                </a:lnTo>
                <a:lnTo>
                  <a:pt x="435" y="174"/>
                </a:lnTo>
                <a:lnTo>
                  <a:pt x="435" y="182"/>
                </a:lnTo>
                <a:lnTo>
                  <a:pt x="435" y="187"/>
                </a:lnTo>
                <a:lnTo>
                  <a:pt x="435" y="206"/>
                </a:lnTo>
                <a:lnTo>
                  <a:pt x="435" y="210"/>
                </a:lnTo>
                <a:lnTo>
                  <a:pt x="435" y="216"/>
                </a:lnTo>
                <a:lnTo>
                  <a:pt x="435" y="218"/>
                </a:lnTo>
                <a:lnTo>
                  <a:pt x="435" y="221"/>
                </a:lnTo>
                <a:lnTo>
                  <a:pt x="432" y="223"/>
                </a:lnTo>
                <a:lnTo>
                  <a:pt x="429" y="222"/>
                </a:lnTo>
                <a:lnTo>
                  <a:pt x="429" y="218"/>
                </a:lnTo>
                <a:lnTo>
                  <a:pt x="429" y="213"/>
                </a:lnTo>
                <a:lnTo>
                  <a:pt x="426" y="209"/>
                </a:lnTo>
                <a:lnTo>
                  <a:pt x="415" y="201"/>
                </a:lnTo>
                <a:lnTo>
                  <a:pt x="414" y="198"/>
                </a:lnTo>
                <a:lnTo>
                  <a:pt x="411" y="197"/>
                </a:lnTo>
                <a:lnTo>
                  <a:pt x="409" y="195"/>
                </a:lnTo>
                <a:lnTo>
                  <a:pt x="407" y="193"/>
                </a:lnTo>
                <a:lnTo>
                  <a:pt x="404" y="191"/>
                </a:lnTo>
                <a:lnTo>
                  <a:pt x="392" y="195"/>
                </a:lnTo>
                <a:lnTo>
                  <a:pt x="388" y="196"/>
                </a:lnTo>
                <a:lnTo>
                  <a:pt x="384" y="204"/>
                </a:lnTo>
                <a:lnTo>
                  <a:pt x="383" y="205"/>
                </a:lnTo>
                <a:lnTo>
                  <a:pt x="378" y="210"/>
                </a:lnTo>
                <a:lnTo>
                  <a:pt x="372" y="216"/>
                </a:lnTo>
                <a:lnTo>
                  <a:pt x="370" y="217"/>
                </a:lnTo>
                <a:lnTo>
                  <a:pt x="366" y="217"/>
                </a:lnTo>
                <a:lnTo>
                  <a:pt x="364" y="218"/>
                </a:lnTo>
                <a:lnTo>
                  <a:pt x="362" y="218"/>
                </a:lnTo>
                <a:lnTo>
                  <a:pt x="352" y="221"/>
                </a:lnTo>
                <a:lnTo>
                  <a:pt x="349" y="219"/>
                </a:lnTo>
                <a:lnTo>
                  <a:pt x="343" y="217"/>
                </a:lnTo>
                <a:lnTo>
                  <a:pt x="329" y="214"/>
                </a:lnTo>
                <a:lnTo>
                  <a:pt x="317" y="233"/>
                </a:lnTo>
                <a:lnTo>
                  <a:pt x="317" y="237"/>
                </a:lnTo>
                <a:lnTo>
                  <a:pt x="313" y="248"/>
                </a:lnTo>
                <a:lnTo>
                  <a:pt x="311" y="249"/>
                </a:lnTo>
                <a:lnTo>
                  <a:pt x="308" y="251"/>
                </a:lnTo>
                <a:lnTo>
                  <a:pt x="291" y="258"/>
                </a:lnTo>
                <a:lnTo>
                  <a:pt x="285" y="260"/>
                </a:lnTo>
                <a:lnTo>
                  <a:pt x="279" y="264"/>
                </a:lnTo>
                <a:lnTo>
                  <a:pt x="277" y="265"/>
                </a:lnTo>
                <a:lnTo>
                  <a:pt x="274" y="268"/>
                </a:lnTo>
                <a:lnTo>
                  <a:pt x="273" y="269"/>
                </a:lnTo>
                <a:lnTo>
                  <a:pt x="264" y="281"/>
                </a:lnTo>
                <a:lnTo>
                  <a:pt x="256" y="283"/>
                </a:lnTo>
                <a:lnTo>
                  <a:pt x="255" y="283"/>
                </a:lnTo>
                <a:lnTo>
                  <a:pt x="253" y="283"/>
                </a:lnTo>
                <a:lnTo>
                  <a:pt x="246" y="280"/>
                </a:lnTo>
                <a:lnTo>
                  <a:pt x="245" y="277"/>
                </a:lnTo>
                <a:lnTo>
                  <a:pt x="249" y="273"/>
                </a:lnTo>
                <a:lnTo>
                  <a:pt x="253" y="272"/>
                </a:lnTo>
                <a:lnTo>
                  <a:pt x="244" y="259"/>
                </a:lnTo>
                <a:lnTo>
                  <a:pt x="242" y="260"/>
                </a:lnTo>
                <a:lnTo>
                  <a:pt x="237" y="266"/>
                </a:lnTo>
                <a:lnTo>
                  <a:pt x="216" y="275"/>
                </a:lnTo>
                <a:lnTo>
                  <a:pt x="204" y="286"/>
                </a:lnTo>
                <a:lnTo>
                  <a:pt x="198" y="298"/>
                </a:lnTo>
                <a:lnTo>
                  <a:pt x="188" y="299"/>
                </a:lnTo>
                <a:lnTo>
                  <a:pt x="181" y="310"/>
                </a:lnTo>
                <a:lnTo>
                  <a:pt x="169" y="307"/>
                </a:lnTo>
                <a:lnTo>
                  <a:pt x="165" y="307"/>
                </a:lnTo>
                <a:lnTo>
                  <a:pt x="159" y="315"/>
                </a:lnTo>
                <a:lnTo>
                  <a:pt x="155" y="319"/>
                </a:lnTo>
                <a:lnTo>
                  <a:pt x="145" y="316"/>
                </a:lnTo>
                <a:lnTo>
                  <a:pt x="138" y="306"/>
                </a:lnTo>
                <a:lnTo>
                  <a:pt x="118" y="305"/>
                </a:lnTo>
                <a:lnTo>
                  <a:pt x="117" y="306"/>
                </a:lnTo>
                <a:lnTo>
                  <a:pt x="114" y="307"/>
                </a:lnTo>
                <a:lnTo>
                  <a:pt x="110" y="311"/>
                </a:lnTo>
                <a:lnTo>
                  <a:pt x="107" y="312"/>
                </a:lnTo>
                <a:lnTo>
                  <a:pt x="99" y="314"/>
                </a:lnTo>
                <a:lnTo>
                  <a:pt x="95" y="312"/>
                </a:lnTo>
                <a:lnTo>
                  <a:pt x="94" y="311"/>
                </a:lnTo>
                <a:lnTo>
                  <a:pt x="85" y="312"/>
                </a:lnTo>
                <a:lnTo>
                  <a:pt x="82" y="312"/>
                </a:lnTo>
                <a:lnTo>
                  <a:pt x="81" y="311"/>
                </a:lnTo>
                <a:lnTo>
                  <a:pt x="78" y="312"/>
                </a:lnTo>
                <a:lnTo>
                  <a:pt x="75" y="316"/>
                </a:lnTo>
                <a:lnTo>
                  <a:pt x="74" y="318"/>
                </a:lnTo>
                <a:lnTo>
                  <a:pt x="72" y="322"/>
                </a:lnTo>
                <a:lnTo>
                  <a:pt x="71" y="326"/>
                </a:lnTo>
                <a:lnTo>
                  <a:pt x="59" y="344"/>
                </a:lnTo>
                <a:lnTo>
                  <a:pt x="57" y="345"/>
                </a:lnTo>
                <a:lnTo>
                  <a:pt x="30" y="347"/>
                </a:lnTo>
                <a:lnTo>
                  <a:pt x="28" y="345"/>
                </a:lnTo>
                <a:lnTo>
                  <a:pt x="11" y="342"/>
                </a:lnTo>
                <a:lnTo>
                  <a:pt x="8" y="342"/>
                </a:lnTo>
                <a:lnTo>
                  <a:pt x="0" y="342"/>
                </a:lnTo>
                <a:lnTo>
                  <a:pt x="0" y="340"/>
                </a:lnTo>
                <a:lnTo>
                  <a:pt x="0" y="335"/>
                </a:lnTo>
                <a:lnTo>
                  <a:pt x="1" y="316"/>
                </a:lnTo>
                <a:lnTo>
                  <a:pt x="1" y="310"/>
                </a:lnTo>
                <a:lnTo>
                  <a:pt x="1" y="303"/>
                </a:lnTo>
                <a:lnTo>
                  <a:pt x="1" y="302"/>
                </a:lnTo>
                <a:lnTo>
                  <a:pt x="1" y="299"/>
                </a:lnTo>
                <a:lnTo>
                  <a:pt x="2" y="297"/>
                </a:lnTo>
                <a:lnTo>
                  <a:pt x="2" y="285"/>
                </a:lnTo>
                <a:lnTo>
                  <a:pt x="2" y="282"/>
                </a:lnTo>
                <a:lnTo>
                  <a:pt x="2" y="273"/>
                </a:lnTo>
                <a:lnTo>
                  <a:pt x="2" y="267"/>
                </a:lnTo>
                <a:lnTo>
                  <a:pt x="2" y="256"/>
                </a:lnTo>
                <a:lnTo>
                  <a:pt x="2" y="249"/>
                </a:lnTo>
                <a:lnTo>
                  <a:pt x="2" y="247"/>
                </a:lnTo>
                <a:lnTo>
                  <a:pt x="2" y="241"/>
                </a:lnTo>
                <a:lnTo>
                  <a:pt x="2" y="234"/>
                </a:lnTo>
                <a:lnTo>
                  <a:pt x="2" y="224"/>
                </a:lnTo>
                <a:lnTo>
                  <a:pt x="2" y="214"/>
                </a:lnTo>
                <a:lnTo>
                  <a:pt x="2" y="212"/>
                </a:lnTo>
                <a:lnTo>
                  <a:pt x="2" y="204"/>
                </a:lnTo>
                <a:lnTo>
                  <a:pt x="2" y="198"/>
                </a:lnTo>
                <a:lnTo>
                  <a:pt x="2" y="191"/>
                </a:lnTo>
                <a:lnTo>
                  <a:pt x="2" y="187"/>
                </a:lnTo>
                <a:lnTo>
                  <a:pt x="2" y="183"/>
                </a:lnTo>
                <a:lnTo>
                  <a:pt x="2" y="178"/>
                </a:lnTo>
                <a:lnTo>
                  <a:pt x="2" y="175"/>
                </a:lnTo>
                <a:lnTo>
                  <a:pt x="2" y="173"/>
                </a:lnTo>
                <a:lnTo>
                  <a:pt x="2" y="170"/>
                </a:lnTo>
                <a:lnTo>
                  <a:pt x="2" y="163"/>
                </a:lnTo>
                <a:lnTo>
                  <a:pt x="2" y="157"/>
                </a:lnTo>
                <a:lnTo>
                  <a:pt x="2" y="149"/>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1" name="Freeform 245"/>
          <p:cNvSpPr>
            <a:spLocks/>
          </p:cNvSpPr>
          <p:nvPr/>
        </p:nvSpPr>
        <p:spPr bwMode="auto">
          <a:xfrm>
            <a:off x="9588501" y="3398838"/>
            <a:ext cx="619125" cy="1046162"/>
          </a:xfrm>
          <a:custGeom>
            <a:avLst/>
            <a:gdLst>
              <a:gd name="T0" fmla="*/ 2147483646 w 429"/>
              <a:gd name="T1" fmla="*/ 2147483646 h 747"/>
              <a:gd name="T2" fmla="*/ 2147483646 w 429"/>
              <a:gd name="T3" fmla="*/ 2147483646 h 747"/>
              <a:gd name="T4" fmla="*/ 2147483646 w 429"/>
              <a:gd name="T5" fmla="*/ 2147483646 h 747"/>
              <a:gd name="T6" fmla="*/ 2147483646 w 429"/>
              <a:gd name="T7" fmla="*/ 2147483646 h 747"/>
              <a:gd name="T8" fmla="*/ 2147483646 w 429"/>
              <a:gd name="T9" fmla="*/ 2147483646 h 747"/>
              <a:gd name="T10" fmla="*/ 2147483646 w 429"/>
              <a:gd name="T11" fmla="*/ 2147483646 h 747"/>
              <a:gd name="T12" fmla="*/ 2147483646 w 429"/>
              <a:gd name="T13" fmla="*/ 2147483646 h 747"/>
              <a:gd name="T14" fmla="*/ 2147483646 w 429"/>
              <a:gd name="T15" fmla="*/ 2147483646 h 747"/>
              <a:gd name="T16" fmla="*/ 2147483646 w 429"/>
              <a:gd name="T17" fmla="*/ 2147483646 h 747"/>
              <a:gd name="T18" fmla="*/ 2147483646 w 429"/>
              <a:gd name="T19" fmla="*/ 2147483646 h 747"/>
              <a:gd name="T20" fmla="*/ 2147483646 w 429"/>
              <a:gd name="T21" fmla="*/ 2147483646 h 747"/>
              <a:gd name="T22" fmla="*/ 2147483646 w 429"/>
              <a:gd name="T23" fmla="*/ 2147483646 h 747"/>
              <a:gd name="T24" fmla="*/ 2147483646 w 429"/>
              <a:gd name="T25" fmla="*/ 2147483646 h 747"/>
              <a:gd name="T26" fmla="*/ 2147483646 w 429"/>
              <a:gd name="T27" fmla="*/ 2147483646 h 747"/>
              <a:gd name="T28" fmla="*/ 2147483646 w 429"/>
              <a:gd name="T29" fmla="*/ 2147483646 h 747"/>
              <a:gd name="T30" fmla="*/ 2147483646 w 429"/>
              <a:gd name="T31" fmla="*/ 2147483646 h 747"/>
              <a:gd name="T32" fmla="*/ 2147483646 w 429"/>
              <a:gd name="T33" fmla="*/ 2147483646 h 747"/>
              <a:gd name="T34" fmla="*/ 2147483646 w 429"/>
              <a:gd name="T35" fmla="*/ 2147483646 h 747"/>
              <a:gd name="T36" fmla="*/ 2147483646 w 429"/>
              <a:gd name="T37" fmla="*/ 2147483646 h 747"/>
              <a:gd name="T38" fmla="*/ 2147483646 w 429"/>
              <a:gd name="T39" fmla="*/ 2147483646 h 747"/>
              <a:gd name="T40" fmla="*/ 2147483646 w 429"/>
              <a:gd name="T41" fmla="*/ 2147483646 h 747"/>
              <a:gd name="T42" fmla="*/ 2147483646 w 429"/>
              <a:gd name="T43" fmla="*/ 2147483646 h 747"/>
              <a:gd name="T44" fmla="*/ 2147483646 w 429"/>
              <a:gd name="T45" fmla="*/ 2147483646 h 747"/>
              <a:gd name="T46" fmla="*/ 2147483646 w 429"/>
              <a:gd name="T47" fmla="*/ 2147483646 h 747"/>
              <a:gd name="T48" fmla="*/ 2147483646 w 429"/>
              <a:gd name="T49" fmla="*/ 2147483646 h 747"/>
              <a:gd name="T50" fmla="*/ 2147483646 w 429"/>
              <a:gd name="T51" fmla="*/ 2147483646 h 747"/>
              <a:gd name="T52" fmla="*/ 2147483646 w 429"/>
              <a:gd name="T53" fmla="*/ 2147483646 h 747"/>
              <a:gd name="T54" fmla="*/ 2147483646 w 429"/>
              <a:gd name="T55" fmla="*/ 2147483646 h 747"/>
              <a:gd name="T56" fmla="*/ 2147483646 w 429"/>
              <a:gd name="T57" fmla="*/ 2147483646 h 747"/>
              <a:gd name="T58" fmla="*/ 2147483646 w 429"/>
              <a:gd name="T59" fmla="*/ 2147483646 h 747"/>
              <a:gd name="T60" fmla="*/ 2147483646 w 429"/>
              <a:gd name="T61" fmla="*/ 2147483646 h 747"/>
              <a:gd name="T62" fmla="*/ 2147483646 w 429"/>
              <a:gd name="T63" fmla="*/ 2147483646 h 747"/>
              <a:gd name="T64" fmla="*/ 2147483646 w 429"/>
              <a:gd name="T65" fmla="*/ 2147483646 h 747"/>
              <a:gd name="T66" fmla="*/ 2147483646 w 429"/>
              <a:gd name="T67" fmla="*/ 2147483646 h 747"/>
              <a:gd name="T68" fmla="*/ 2147483646 w 429"/>
              <a:gd name="T69" fmla="*/ 2147483646 h 747"/>
              <a:gd name="T70" fmla="*/ 2147483646 w 429"/>
              <a:gd name="T71" fmla="*/ 2147483646 h 747"/>
              <a:gd name="T72" fmla="*/ 2147483646 w 429"/>
              <a:gd name="T73" fmla="*/ 2147483646 h 747"/>
              <a:gd name="T74" fmla="*/ 2147483646 w 429"/>
              <a:gd name="T75" fmla="*/ 2147483646 h 747"/>
              <a:gd name="T76" fmla="*/ 2147483646 w 429"/>
              <a:gd name="T77" fmla="*/ 2147483646 h 747"/>
              <a:gd name="T78" fmla="*/ 2147483646 w 429"/>
              <a:gd name="T79" fmla="*/ 2147483646 h 747"/>
              <a:gd name="T80" fmla="*/ 2147483646 w 429"/>
              <a:gd name="T81" fmla="*/ 2147483646 h 747"/>
              <a:gd name="T82" fmla="*/ 2147483646 w 429"/>
              <a:gd name="T83" fmla="*/ 2147483646 h 747"/>
              <a:gd name="T84" fmla="*/ 2147483646 w 429"/>
              <a:gd name="T85" fmla="*/ 2147483646 h 747"/>
              <a:gd name="T86" fmla="*/ 2147483646 w 429"/>
              <a:gd name="T87" fmla="*/ 2147483646 h 747"/>
              <a:gd name="T88" fmla="*/ 2147483646 w 429"/>
              <a:gd name="T89" fmla="*/ 2147483646 h 747"/>
              <a:gd name="T90" fmla="*/ 2147483646 w 429"/>
              <a:gd name="T91" fmla="*/ 2147483646 h 747"/>
              <a:gd name="T92" fmla="*/ 2147483646 w 429"/>
              <a:gd name="T93" fmla="*/ 2147483646 h 747"/>
              <a:gd name="T94" fmla="*/ 2147483646 w 429"/>
              <a:gd name="T95" fmla="*/ 2147483646 h 747"/>
              <a:gd name="T96" fmla="*/ 2147483646 w 429"/>
              <a:gd name="T97" fmla="*/ 2147483646 h 747"/>
              <a:gd name="T98" fmla="*/ 2147483646 w 429"/>
              <a:gd name="T99" fmla="*/ 2147483646 h 747"/>
              <a:gd name="T100" fmla="*/ 2147483646 w 429"/>
              <a:gd name="T101" fmla="*/ 2147483646 h 747"/>
              <a:gd name="T102" fmla="*/ 2147483646 w 429"/>
              <a:gd name="T103" fmla="*/ 2147483646 h 747"/>
              <a:gd name="T104" fmla="*/ 2147483646 w 429"/>
              <a:gd name="T105" fmla="*/ 2147483646 h 747"/>
              <a:gd name="T106" fmla="*/ 2147483646 w 429"/>
              <a:gd name="T107" fmla="*/ 2147483646 h 747"/>
              <a:gd name="T108" fmla="*/ 2147483646 w 429"/>
              <a:gd name="T109" fmla="*/ 2147483646 h 747"/>
              <a:gd name="T110" fmla="*/ 2147483646 w 429"/>
              <a:gd name="T111" fmla="*/ 2147483646 h 747"/>
              <a:gd name="T112" fmla="*/ 2147483646 w 429"/>
              <a:gd name="T113" fmla="*/ 2147483646 h 747"/>
              <a:gd name="T114" fmla="*/ 2147483646 w 429"/>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9"/>
              <a:gd name="T175" fmla="*/ 0 h 747"/>
              <a:gd name="T176" fmla="*/ 429 w 429"/>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9" h="747">
                <a:moveTo>
                  <a:pt x="426" y="0"/>
                </a:moveTo>
                <a:lnTo>
                  <a:pt x="426" y="4"/>
                </a:lnTo>
                <a:lnTo>
                  <a:pt x="426" y="12"/>
                </a:lnTo>
                <a:lnTo>
                  <a:pt x="428" y="13"/>
                </a:lnTo>
                <a:lnTo>
                  <a:pt x="428" y="14"/>
                </a:lnTo>
                <a:lnTo>
                  <a:pt x="428" y="18"/>
                </a:lnTo>
                <a:lnTo>
                  <a:pt x="428" y="20"/>
                </a:lnTo>
                <a:lnTo>
                  <a:pt x="428" y="23"/>
                </a:lnTo>
                <a:lnTo>
                  <a:pt x="428" y="26"/>
                </a:lnTo>
                <a:lnTo>
                  <a:pt x="426" y="28"/>
                </a:lnTo>
                <a:lnTo>
                  <a:pt x="426" y="32"/>
                </a:lnTo>
                <a:lnTo>
                  <a:pt x="426" y="35"/>
                </a:lnTo>
                <a:lnTo>
                  <a:pt x="426" y="38"/>
                </a:lnTo>
                <a:lnTo>
                  <a:pt x="426" y="44"/>
                </a:lnTo>
                <a:lnTo>
                  <a:pt x="426" y="48"/>
                </a:lnTo>
                <a:lnTo>
                  <a:pt x="426" y="51"/>
                </a:lnTo>
                <a:lnTo>
                  <a:pt x="426" y="53"/>
                </a:lnTo>
                <a:lnTo>
                  <a:pt x="426" y="55"/>
                </a:lnTo>
                <a:lnTo>
                  <a:pt x="426" y="57"/>
                </a:lnTo>
                <a:lnTo>
                  <a:pt x="426" y="60"/>
                </a:lnTo>
                <a:lnTo>
                  <a:pt x="426" y="62"/>
                </a:lnTo>
                <a:lnTo>
                  <a:pt x="425" y="69"/>
                </a:lnTo>
                <a:lnTo>
                  <a:pt x="425" y="74"/>
                </a:lnTo>
                <a:lnTo>
                  <a:pt x="425" y="77"/>
                </a:lnTo>
                <a:lnTo>
                  <a:pt x="425" y="88"/>
                </a:lnTo>
                <a:lnTo>
                  <a:pt x="425" y="92"/>
                </a:lnTo>
                <a:lnTo>
                  <a:pt x="424" y="103"/>
                </a:lnTo>
                <a:lnTo>
                  <a:pt x="424" y="111"/>
                </a:lnTo>
                <a:lnTo>
                  <a:pt x="424" y="117"/>
                </a:lnTo>
                <a:lnTo>
                  <a:pt x="423" y="119"/>
                </a:lnTo>
                <a:lnTo>
                  <a:pt x="424" y="126"/>
                </a:lnTo>
                <a:lnTo>
                  <a:pt x="423" y="132"/>
                </a:lnTo>
                <a:lnTo>
                  <a:pt x="423" y="134"/>
                </a:lnTo>
                <a:lnTo>
                  <a:pt x="423" y="136"/>
                </a:lnTo>
                <a:lnTo>
                  <a:pt x="423" y="139"/>
                </a:lnTo>
                <a:lnTo>
                  <a:pt x="423" y="143"/>
                </a:lnTo>
                <a:lnTo>
                  <a:pt x="423" y="146"/>
                </a:lnTo>
                <a:lnTo>
                  <a:pt x="423" y="151"/>
                </a:lnTo>
                <a:lnTo>
                  <a:pt x="423" y="155"/>
                </a:lnTo>
                <a:lnTo>
                  <a:pt x="423" y="157"/>
                </a:lnTo>
                <a:lnTo>
                  <a:pt x="423" y="165"/>
                </a:lnTo>
                <a:lnTo>
                  <a:pt x="423" y="166"/>
                </a:lnTo>
                <a:lnTo>
                  <a:pt x="423" y="168"/>
                </a:lnTo>
                <a:lnTo>
                  <a:pt x="423" y="171"/>
                </a:lnTo>
                <a:lnTo>
                  <a:pt x="422" y="177"/>
                </a:lnTo>
                <a:lnTo>
                  <a:pt x="422" y="180"/>
                </a:lnTo>
                <a:lnTo>
                  <a:pt x="422" y="184"/>
                </a:lnTo>
                <a:lnTo>
                  <a:pt x="422" y="190"/>
                </a:lnTo>
                <a:lnTo>
                  <a:pt x="422" y="200"/>
                </a:lnTo>
                <a:lnTo>
                  <a:pt x="422" y="205"/>
                </a:lnTo>
                <a:lnTo>
                  <a:pt x="422" y="213"/>
                </a:lnTo>
                <a:lnTo>
                  <a:pt x="422" y="214"/>
                </a:lnTo>
                <a:lnTo>
                  <a:pt x="421" y="216"/>
                </a:lnTo>
                <a:lnTo>
                  <a:pt x="421" y="223"/>
                </a:lnTo>
                <a:lnTo>
                  <a:pt x="421" y="225"/>
                </a:lnTo>
                <a:lnTo>
                  <a:pt x="421" y="227"/>
                </a:lnTo>
                <a:lnTo>
                  <a:pt x="421" y="230"/>
                </a:lnTo>
                <a:lnTo>
                  <a:pt x="421" y="234"/>
                </a:lnTo>
                <a:lnTo>
                  <a:pt x="421" y="242"/>
                </a:lnTo>
                <a:lnTo>
                  <a:pt x="421" y="246"/>
                </a:lnTo>
                <a:lnTo>
                  <a:pt x="421" y="249"/>
                </a:lnTo>
                <a:lnTo>
                  <a:pt x="421" y="255"/>
                </a:lnTo>
                <a:lnTo>
                  <a:pt x="421" y="261"/>
                </a:lnTo>
                <a:lnTo>
                  <a:pt x="421" y="264"/>
                </a:lnTo>
                <a:lnTo>
                  <a:pt x="419" y="269"/>
                </a:lnTo>
                <a:lnTo>
                  <a:pt x="419" y="272"/>
                </a:lnTo>
                <a:lnTo>
                  <a:pt x="419" y="276"/>
                </a:lnTo>
                <a:lnTo>
                  <a:pt x="419" y="298"/>
                </a:lnTo>
                <a:lnTo>
                  <a:pt x="419" y="302"/>
                </a:lnTo>
                <a:lnTo>
                  <a:pt x="419" y="308"/>
                </a:lnTo>
                <a:lnTo>
                  <a:pt x="418" y="310"/>
                </a:lnTo>
                <a:lnTo>
                  <a:pt x="418" y="324"/>
                </a:lnTo>
                <a:lnTo>
                  <a:pt x="418" y="326"/>
                </a:lnTo>
                <a:lnTo>
                  <a:pt x="418" y="328"/>
                </a:lnTo>
                <a:lnTo>
                  <a:pt x="418" y="334"/>
                </a:lnTo>
                <a:lnTo>
                  <a:pt x="418" y="337"/>
                </a:lnTo>
                <a:lnTo>
                  <a:pt x="418" y="341"/>
                </a:lnTo>
                <a:lnTo>
                  <a:pt x="418" y="342"/>
                </a:lnTo>
                <a:lnTo>
                  <a:pt x="418" y="350"/>
                </a:lnTo>
                <a:lnTo>
                  <a:pt x="416" y="382"/>
                </a:lnTo>
                <a:lnTo>
                  <a:pt x="416" y="387"/>
                </a:lnTo>
                <a:lnTo>
                  <a:pt x="415" y="391"/>
                </a:lnTo>
                <a:lnTo>
                  <a:pt x="415" y="407"/>
                </a:lnTo>
                <a:lnTo>
                  <a:pt x="415" y="413"/>
                </a:lnTo>
                <a:lnTo>
                  <a:pt x="415" y="418"/>
                </a:lnTo>
                <a:lnTo>
                  <a:pt x="415" y="422"/>
                </a:lnTo>
                <a:lnTo>
                  <a:pt x="415" y="431"/>
                </a:lnTo>
                <a:lnTo>
                  <a:pt x="415" y="438"/>
                </a:lnTo>
                <a:lnTo>
                  <a:pt x="414" y="443"/>
                </a:lnTo>
                <a:lnTo>
                  <a:pt x="414" y="445"/>
                </a:lnTo>
                <a:lnTo>
                  <a:pt x="414" y="447"/>
                </a:lnTo>
                <a:lnTo>
                  <a:pt x="414" y="450"/>
                </a:lnTo>
                <a:lnTo>
                  <a:pt x="414" y="462"/>
                </a:lnTo>
                <a:lnTo>
                  <a:pt x="414" y="469"/>
                </a:lnTo>
                <a:lnTo>
                  <a:pt x="414" y="472"/>
                </a:lnTo>
                <a:lnTo>
                  <a:pt x="414" y="476"/>
                </a:lnTo>
                <a:lnTo>
                  <a:pt x="414" y="480"/>
                </a:lnTo>
                <a:lnTo>
                  <a:pt x="414" y="482"/>
                </a:lnTo>
                <a:lnTo>
                  <a:pt x="413" y="496"/>
                </a:lnTo>
                <a:lnTo>
                  <a:pt x="413" y="499"/>
                </a:lnTo>
                <a:lnTo>
                  <a:pt x="413" y="504"/>
                </a:lnTo>
                <a:lnTo>
                  <a:pt x="413" y="507"/>
                </a:lnTo>
                <a:lnTo>
                  <a:pt x="413" y="519"/>
                </a:lnTo>
                <a:lnTo>
                  <a:pt x="413" y="524"/>
                </a:lnTo>
                <a:lnTo>
                  <a:pt x="412" y="528"/>
                </a:lnTo>
                <a:lnTo>
                  <a:pt x="412" y="529"/>
                </a:lnTo>
                <a:lnTo>
                  <a:pt x="412" y="546"/>
                </a:lnTo>
                <a:lnTo>
                  <a:pt x="412" y="556"/>
                </a:lnTo>
                <a:lnTo>
                  <a:pt x="411" y="574"/>
                </a:lnTo>
                <a:lnTo>
                  <a:pt x="411" y="586"/>
                </a:lnTo>
                <a:lnTo>
                  <a:pt x="411" y="590"/>
                </a:lnTo>
                <a:lnTo>
                  <a:pt x="411" y="595"/>
                </a:lnTo>
                <a:lnTo>
                  <a:pt x="411" y="598"/>
                </a:lnTo>
                <a:lnTo>
                  <a:pt x="411" y="602"/>
                </a:lnTo>
                <a:lnTo>
                  <a:pt x="411" y="604"/>
                </a:lnTo>
                <a:lnTo>
                  <a:pt x="411" y="619"/>
                </a:lnTo>
                <a:lnTo>
                  <a:pt x="410" y="626"/>
                </a:lnTo>
                <a:lnTo>
                  <a:pt x="410" y="630"/>
                </a:lnTo>
                <a:lnTo>
                  <a:pt x="410" y="631"/>
                </a:lnTo>
                <a:lnTo>
                  <a:pt x="410" y="637"/>
                </a:lnTo>
                <a:lnTo>
                  <a:pt x="410" y="639"/>
                </a:lnTo>
                <a:lnTo>
                  <a:pt x="410" y="654"/>
                </a:lnTo>
                <a:lnTo>
                  <a:pt x="410" y="665"/>
                </a:lnTo>
                <a:lnTo>
                  <a:pt x="410" y="666"/>
                </a:lnTo>
                <a:lnTo>
                  <a:pt x="409" y="671"/>
                </a:lnTo>
                <a:lnTo>
                  <a:pt x="409" y="677"/>
                </a:lnTo>
                <a:lnTo>
                  <a:pt x="409" y="684"/>
                </a:lnTo>
                <a:lnTo>
                  <a:pt x="409" y="693"/>
                </a:lnTo>
                <a:lnTo>
                  <a:pt x="409" y="709"/>
                </a:lnTo>
                <a:lnTo>
                  <a:pt x="409" y="710"/>
                </a:lnTo>
                <a:lnTo>
                  <a:pt x="409" y="713"/>
                </a:lnTo>
                <a:lnTo>
                  <a:pt x="409" y="719"/>
                </a:lnTo>
                <a:lnTo>
                  <a:pt x="409" y="723"/>
                </a:lnTo>
                <a:lnTo>
                  <a:pt x="408" y="726"/>
                </a:lnTo>
                <a:lnTo>
                  <a:pt x="408" y="727"/>
                </a:lnTo>
                <a:lnTo>
                  <a:pt x="408" y="735"/>
                </a:lnTo>
                <a:lnTo>
                  <a:pt x="408" y="736"/>
                </a:lnTo>
                <a:lnTo>
                  <a:pt x="408" y="743"/>
                </a:lnTo>
                <a:lnTo>
                  <a:pt x="408" y="746"/>
                </a:lnTo>
                <a:lnTo>
                  <a:pt x="403" y="746"/>
                </a:lnTo>
                <a:lnTo>
                  <a:pt x="399" y="746"/>
                </a:lnTo>
                <a:lnTo>
                  <a:pt x="389" y="746"/>
                </a:lnTo>
                <a:lnTo>
                  <a:pt x="387" y="746"/>
                </a:lnTo>
                <a:lnTo>
                  <a:pt x="385" y="746"/>
                </a:lnTo>
                <a:lnTo>
                  <a:pt x="383" y="746"/>
                </a:lnTo>
                <a:lnTo>
                  <a:pt x="379" y="746"/>
                </a:lnTo>
                <a:lnTo>
                  <a:pt x="374" y="746"/>
                </a:lnTo>
                <a:lnTo>
                  <a:pt x="370" y="746"/>
                </a:lnTo>
                <a:lnTo>
                  <a:pt x="368" y="746"/>
                </a:lnTo>
                <a:lnTo>
                  <a:pt x="359" y="746"/>
                </a:lnTo>
                <a:lnTo>
                  <a:pt x="349" y="746"/>
                </a:lnTo>
                <a:lnTo>
                  <a:pt x="344" y="746"/>
                </a:lnTo>
                <a:lnTo>
                  <a:pt x="338" y="746"/>
                </a:lnTo>
                <a:lnTo>
                  <a:pt x="336" y="746"/>
                </a:lnTo>
                <a:lnTo>
                  <a:pt x="334" y="746"/>
                </a:lnTo>
                <a:lnTo>
                  <a:pt x="330" y="746"/>
                </a:lnTo>
                <a:lnTo>
                  <a:pt x="313" y="746"/>
                </a:lnTo>
                <a:lnTo>
                  <a:pt x="301" y="746"/>
                </a:lnTo>
                <a:lnTo>
                  <a:pt x="284" y="746"/>
                </a:lnTo>
                <a:lnTo>
                  <a:pt x="283" y="746"/>
                </a:lnTo>
                <a:lnTo>
                  <a:pt x="273" y="746"/>
                </a:lnTo>
                <a:lnTo>
                  <a:pt x="270" y="746"/>
                </a:lnTo>
                <a:lnTo>
                  <a:pt x="265" y="746"/>
                </a:lnTo>
                <a:lnTo>
                  <a:pt x="264" y="746"/>
                </a:lnTo>
                <a:lnTo>
                  <a:pt x="260" y="746"/>
                </a:lnTo>
                <a:lnTo>
                  <a:pt x="257" y="746"/>
                </a:lnTo>
                <a:lnTo>
                  <a:pt x="256" y="746"/>
                </a:lnTo>
                <a:lnTo>
                  <a:pt x="248" y="746"/>
                </a:lnTo>
                <a:lnTo>
                  <a:pt x="245" y="746"/>
                </a:lnTo>
                <a:lnTo>
                  <a:pt x="240" y="746"/>
                </a:lnTo>
                <a:lnTo>
                  <a:pt x="238" y="746"/>
                </a:lnTo>
                <a:lnTo>
                  <a:pt x="233" y="746"/>
                </a:lnTo>
                <a:lnTo>
                  <a:pt x="231" y="746"/>
                </a:lnTo>
                <a:lnTo>
                  <a:pt x="227" y="746"/>
                </a:lnTo>
                <a:lnTo>
                  <a:pt x="225" y="746"/>
                </a:lnTo>
                <a:lnTo>
                  <a:pt x="221" y="746"/>
                </a:lnTo>
                <a:lnTo>
                  <a:pt x="218" y="746"/>
                </a:lnTo>
                <a:lnTo>
                  <a:pt x="213" y="746"/>
                </a:lnTo>
                <a:lnTo>
                  <a:pt x="204" y="746"/>
                </a:lnTo>
                <a:lnTo>
                  <a:pt x="199" y="746"/>
                </a:lnTo>
                <a:lnTo>
                  <a:pt x="194" y="746"/>
                </a:lnTo>
                <a:lnTo>
                  <a:pt x="182" y="746"/>
                </a:lnTo>
                <a:lnTo>
                  <a:pt x="179" y="746"/>
                </a:lnTo>
                <a:lnTo>
                  <a:pt x="158" y="746"/>
                </a:lnTo>
                <a:lnTo>
                  <a:pt x="152" y="746"/>
                </a:lnTo>
                <a:lnTo>
                  <a:pt x="140" y="746"/>
                </a:lnTo>
                <a:lnTo>
                  <a:pt x="114" y="746"/>
                </a:lnTo>
                <a:lnTo>
                  <a:pt x="90" y="746"/>
                </a:lnTo>
                <a:lnTo>
                  <a:pt x="83" y="746"/>
                </a:lnTo>
                <a:lnTo>
                  <a:pt x="83" y="740"/>
                </a:lnTo>
                <a:lnTo>
                  <a:pt x="83" y="728"/>
                </a:lnTo>
                <a:lnTo>
                  <a:pt x="83" y="724"/>
                </a:lnTo>
                <a:lnTo>
                  <a:pt x="83" y="722"/>
                </a:lnTo>
                <a:lnTo>
                  <a:pt x="83" y="719"/>
                </a:lnTo>
                <a:lnTo>
                  <a:pt x="83" y="716"/>
                </a:lnTo>
                <a:lnTo>
                  <a:pt x="83" y="709"/>
                </a:lnTo>
                <a:lnTo>
                  <a:pt x="83" y="704"/>
                </a:lnTo>
                <a:lnTo>
                  <a:pt x="83" y="698"/>
                </a:lnTo>
                <a:lnTo>
                  <a:pt x="83" y="691"/>
                </a:lnTo>
                <a:lnTo>
                  <a:pt x="83" y="689"/>
                </a:lnTo>
                <a:lnTo>
                  <a:pt x="83" y="682"/>
                </a:lnTo>
                <a:lnTo>
                  <a:pt x="83" y="680"/>
                </a:lnTo>
                <a:lnTo>
                  <a:pt x="83" y="673"/>
                </a:lnTo>
                <a:lnTo>
                  <a:pt x="83" y="664"/>
                </a:lnTo>
                <a:lnTo>
                  <a:pt x="83" y="655"/>
                </a:lnTo>
                <a:lnTo>
                  <a:pt x="83" y="648"/>
                </a:lnTo>
                <a:lnTo>
                  <a:pt x="83" y="645"/>
                </a:lnTo>
                <a:lnTo>
                  <a:pt x="83" y="642"/>
                </a:lnTo>
                <a:lnTo>
                  <a:pt x="83" y="621"/>
                </a:lnTo>
                <a:lnTo>
                  <a:pt x="83" y="615"/>
                </a:lnTo>
                <a:lnTo>
                  <a:pt x="83" y="611"/>
                </a:lnTo>
                <a:lnTo>
                  <a:pt x="83" y="604"/>
                </a:lnTo>
                <a:lnTo>
                  <a:pt x="83" y="600"/>
                </a:lnTo>
                <a:lnTo>
                  <a:pt x="83" y="598"/>
                </a:lnTo>
                <a:lnTo>
                  <a:pt x="80" y="598"/>
                </a:lnTo>
                <a:lnTo>
                  <a:pt x="75" y="598"/>
                </a:lnTo>
                <a:lnTo>
                  <a:pt x="70" y="598"/>
                </a:lnTo>
                <a:lnTo>
                  <a:pt x="59" y="598"/>
                </a:lnTo>
                <a:lnTo>
                  <a:pt x="56" y="598"/>
                </a:lnTo>
                <a:lnTo>
                  <a:pt x="53" y="597"/>
                </a:lnTo>
                <a:lnTo>
                  <a:pt x="51" y="597"/>
                </a:lnTo>
                <a:lnTo>
                  <a:pt x="45" y="597"/>
                </a:lnTo>
                <a:lnTo>
                  <a:pt x="40" y="597"/>
                </a:lnTo>
                <a:lnTo>
                  <a:pt x="38" y="597"/>
                </a:lnTo>
                <a:lnTo>
                  <a:pt x="37" y="597"/>
                </a:lnTo>
                <a:lnTo>
                  <a:pt x="34" y="597"/>
                </a:lnTo>
                <a:lnTo>
                  <a:pt x="31" y="597"/>
                </a:lnTo>
                <a:lnTo>
                  <a:pt x="18" y="598"/>
                </a:lnTo>
                <a:lnTo>
                  <a:pt x="12" y="598"/>
                </a:lnTo>
                <a:lnTo>
                  <a:pt x="9" y="598"/>
                </a:lnTo>
                <a:lnTo>
                  <a:pt x="2" y="598"/>
                </a:lnTo>
                <a:lnTo>
                  <a:pt x="2" y="586"/>
                </a:lnTo>
                <a:lnTo>
                  <a:pt x="2" y="581"/>
                </a:lnTo>
                <a:lnTo>
                  <a:pt x="2" y="572"/>
                </a:lnTo>
                <a:lnTo>
                  <a:pt x="2" y="566"/>
                </a:lnTo>
                <a:lnTo>
                  <a:pt x="2" y="560"/>
                </a:lnTo>
                <a:lnTo>
                  <a:pt x="2" y="558"/>
                </a:lnTo>
                <a:lnTo>
                  <a:pt x="2" y="548"/>
                </a:lnTo>
                <a:lnTo>
                  <a:pt x="0" y="538"/>
                </a:lnTo>
                <a:lnTo>
                  <a:pt x="2" y="536"/>
                </a:lnTo>
                <a:lnTo>
                  <a:pt x="2" y="530"/>
                </a:lnTo>
                <a:lnTo>
                  <a:pt x="2" y="528"/>
                </a:lnTo>
                <a:lnTo>
                  <a:pt x="2" y="527"/>
                </a:lnTo>
                <a:lnTo>
                  <a:pt x="2" y="523"/>
                </a:lnTo>
                <a:lnTo>
                  <a:pt x="2" y="522"/>
                </a:lnTo>
                <a:lnTo>
                  <a:pt x="2" y="520"/>
                </a:lnTo>
                <a:lnTo>
                  <a:pt x="2" y="515"/>
                </a:lnTo>
                <a:lnTo>
                  <a:pt x="2" y="506"/>
                </a:lnTo>
                <a:lnTo>
                  <a:pt x="0" y="497"/>
                </a:lnTo>
                <a:lnTo>
                  <a:pt x="2" y="490"/>
                </a:lnTo>
                <a:lnTo>
                  <a:pt x="2" y="487"/>
                </a:lnTo>
                <a:lnTo>
                  <a:pt x="2" y="477"/>
                </a:lnTo>
                <a:lnTo>
                  <a:pt x="2" y="475"/>
                </a:lnTo>
                <a:lnTo>
                  <a:pt x="2" y="471"/>
                </a:lnTo>
                <a:lnTo>
                  <a:pt x="2" y="468"/>
                </a:lnTo>
                <a:lnTo>
                  <a:pt x="2" y="465"/>
                </a:lnTo>
                <a:lnTo>
                  <a:pt x="2" y="463"/>
                </a:lnTo>
                <a:lnTo>
                  <a:pt x="2" y="460"/>
                </a:lnTo>
                <a:lnTo>
                  <a:pt x="2" y="455"/>
                </a:lnTo>
                <a:lnTo>
                  <a:pt x="2" y="452"/>
                </a:lnTo>
                <a:lnTo>
                  <a:pt x="2" y="448"/>
                </a:lnTo>
                <a:lnTo>
                  <a:pt x="31" y="448"/>
                </a:lnTo>
                <a:lnTo>
                  <a:pt x="35" y="448"/>
                </a:lnTo>
                <a:lnTo>
                  <a:pt x="37" y="448"/>
                </a:lnTo>
                <a:lnTo>
                  <a:pt x="41" y="448"/>
                </a:lnTo>
                <a:lnTo>
                  <a:pt x="42" y="447"/>
                </a:lnTo>
                <a:lnTo>
                  <a:pt x="42" y="444"/>
                </a:lnTo>
                <a:lnTo>
                  <a:pt x="42" y="442"/>
                </a:lnTo>
                <a:lnTo>
                  <a:pt x="42" y="431"/>
                </a:lnTo>
                <a:lnTo>
                  <a:pt x="42" y="429"/>
                </a:lnTo>
                <a:lnTo>
                  <a:pt x="42" y="427"/>
                </a:lnTo>
                <a:lnTo>
                  <a:pt x="42" y="421"/>
                </a:lnTo>
                <a:lnTo>
                  <a:pt x="42" y="418"/>
                </a:lnTo>
                <a:lnTo>
                  <a:pt x="42" y="416"/>
                </a:lnTo>
                <a:lnTo>
                  <a:pt x="42" y="413"/>
                </a:lnTo>
                <a:lnTo>
                  <a:pt x="42" y="411"/>
                </a:lnTo>
                <a:lnTo>
                  <a:pt x="42" y="409"/>
                </a:lnTo>
                <a:lnTo>
                  <a:pt x="42" y="399"/>
                </a:lnTo>
                <a:lnTo>
                  <a:pt x="42" y="386"/>
                </a:lnTo>
                <a:lnTo>
                  <a:pt x="42" y="384"/>
                </a:lnTo>
                <a:lnTo>
                  <a:pt x="42" y="379"/>
                </a:lnTo>
                <a:lnTo>
                  <a:pt x="42" y="374"/>
                </a:lnTo>
                <a:lnTo>
                  <a:pt x="50" y="374"/>
                </a:lnTo>
                <a:lnTo>
                  <a:pt x="55" y="374"/>
                </a:lnTo>
                <a:lnTo>
                  <a:pt x="57" y="374"/>
                </a:lnTo>
                <a:lnTo>
                  <a:pt x="79" y="374"/>
                </a:lnTo>
                <a:lnTo>
                  <a:pt x="82" y="374"/>
                </a:lnTo>
                <a:lnTo>
                  <a:pt x="85" y="374"/>
                </a:lnTo>
                <a:lnTo>
                  <a:pt x="91" y="374"/>
                </a:lnTo>
                <a:lnTo>
                  <a:pt x="91" y="367"/>
                </a:lnTo>
                <a:lnTo>
                  <a:pt x="91" y="360"/>
                </a:lnTo>
                <a:lnTo>
                  <a:pt x="91" y="348"/>
                </a:lnTo>
                <a:lnTo>
                  <a:pt x="91" y="342"/>
                </a:lnTo>
                <a:lnTo>
                  <a:pt x="91" y="337"/>
                </a:lnTo>
                <a:lnTo>
                  <a:pt x="91" y="329"/>
                </a:lnTo>
                <a:lnTo>
                  <a:pt x="91" y="325"/>
                </a:lnTo>
                <a:lnTo>
                  <a:pt x="91" y="320"/>
                </a:lnTo>
                <a:lnTo>
                  <a:pt x="91" y="318"/>
                </a:lnTo>
                <a:lnTo>
                  <a:pt x="91" y="312"/>
                </a:lnTo>
                <a:lnTo>
                  <a:pt x="91" y="310"/>
                </a:lnTo>
                <a:lnTo>
                  <a:pt x="91" y="307"/>
                </a:lnTo>
                <a:lnTo>
                  <a:pt x="91" y="304"/>
                </a:lnTo>
                <a:lnTo>
                  <a:pt x="91" y="301"/>
                </a:lnTo>
                <a:lnTo>
                  <a:pt x="91" y="294"/>
                </a:lnTo>
                <a:lnTo>
                  <a:pt x="91" y="287"/>
                </a:lnTo>
                <a:lnTo>
                  <a:pt x="91" y="281"/>
                </a:lnTo>
                <a:lnTo>
                  <a:pt x="91" y="274"/>
                </a:lnTo>
                <a:lnTo>
                  <a:pt x="91" y="269"/>
                </a:lnTo>
                <a:lnTo>
                  <a:pt x="91" y="259"/>
                </a:lnTo>
                <a:lnTo>
                  <a:pt x="91" y="249"/>
                </a:lnTo>
                <a:lnTo>
                  <a:pt x="91" y="223"/>
                </a:lnTo>
                <a:lnTo>
                  <a:pt x="91" y="219"/>
                </a:lnTo>
                <a:lnTo>
                  <a:pt x="91" y="216"/>
                </a:lnTo>
                <a:lnTo>
                  <a:pt x="91" y="213"/>
                </a:lnTo>
                <a:lnTo>
                  <a:pt x="91" y="204"/>
                </a:lnTo>
                <a:lnTo>
                  <a:pt x="91" y="201"/>
                </a:lnTo>
                <a:lnTo>
                  <a:pt x="91" y="196"/>
                </a:lnTo>
                <a:lnTo>
                  <a:pt x="91" y="195"/>
                </a:lnTo>
                <a:lnTo>
                  <a:pt x="91" y="192"/>
                </a:lnTo>
                <a:lnTo>
                  <a:pt x="91" y="188"/>
                </a:lnTo>
                <a:lnTo>
                  <a:pt x="91" y="174"/>
                </a:lnTo>
                <a:lnTo>
                  <a:pt x="91" y="170"/>
                </a:lnTo>
                <a:lnTo>
                  <a:pt x="91" y="167"/>
                </a:lnTo>
                <a:lnTo>
                  <a:pt x="91" y="163"/>
                </a:lnTo>
                <a:lnTo>
                  <a:pt x="91" y="151"/>
                </a:lnTo>
                <a:lnTo>
                  <a:pt x="95" y="151"/>
                </a:lnTo>
                <a:lnTo>
                  <a:pt x="101" y="151"/>
                </a:lnTo>
                <a:lnTo>
                  <a:pt x="104" y="151"/>
                </a:lnTo>
                <a:lnTo>
                  <a:pt x="117" y="151"/>
                </a:lnTo>
                <a:lnTo>
                  <a:pt x="119" y="151"/>
                </a:lnTo>
                <a:lnTo>
                  <a:pt x="123" y="151"/>
                </a:lnTo>
                <a:lnTo>
                  <a:pt x="126" y="151"/>
                </a:lnTo>
                <a:lnTo>
                  <a:pt x="128" y="151"/>
                </a:lnTo>
                <a:lnTo>
                  <a:pt x="136" y="151"/>
                </a:lnTo>
                <a:lnTo>
                  <a:pt x="152" y="151"/>
                </a:lnTo>
                <a:lnTo>
                  <a:pt x="155" y="151"/>
                </a:lnTo>
                <a:lnTo>
                  <a:pt x="157" y="151"/>
                </a:lnTo>
                <a:lnTo>
                  <a:pt x="165" y="151"/>
                </a:lnTo>
                <a:lnTo>
                  <a:pt x="168" y="149"/>
                </a:lnTo>
                <a:lnTo>
                  <a:pt x="168" y="146"/>
                </a:lnTo>
                <a:lnTo>
                  <a:pt x="168" y="141"/>
                </a:lnTo>
                <a:lnTo>
                  <a:pt x="167" y="139"/>
                </a:lnTo>
                <a:lnTo>
                  <a:pt x="168" y="133"/>
                </a:lnTo>
                <a:lnTo>
                  <a:pt x="168" y="120"/>
                </a:lnTo>
                <a:lnTo>
                  <a:pt x="168" y="117"/>
                </a:lnTo>
                <a:lnTo>
                  <a:pt x="168" y="115"/>
                </a:lnTo>
                <a:lnTo>
                  <a:pt x="168" y="112"/>
                </a:lnTo>
                <a:lnTo>
                  <a:pt x="168" y="109"/>
                </a:lnTo>
                <a:lnTo>
                  <a:pt x="168" y="106"/>
                </a:lnTo>
                <a:lnTo>
                  <a:pt x="168" y="102"/>
                </a:lnTo>
                <a:lnTo>
                  <a:pt x="168" y="99"/>
                </a:lnTo>
                <a:lnTo>
                  <a:pt x="168" y="96"/>
                </a:lnTo>
                <a:lnTo>
                  <a:pt x="168" y="94"/>
                </a:lnTo>
                <a:lnTo>
                  <a:pt x="168" y="91"/>
                </a:lnTo>
                <a:lnTo>
                  <a:pt x="168" y="88"/>
                </a:lnTo>
                <a:lnTo>
                  <a:pt x="168" y="83"/>
                </a:lnTo>
                <a:lnTo>
                  <a:pt x="168" y="78"/>
                </a:lnTo>
                <a:lnTo>
                  <a:pt x="168" y="74"/>
                </a:lnTo>
                <a:lnTo>
                  <a:pt x="168" y="70"/>
                </a:lnTo>
                <a:lnTo>
                  <a:pt x="168" y="64"/>
                </a:lnTo>
                <a:lnTo>
                  <a:pt x="168" y="61"/>
                </a:lnTo>
                <a:lnTo>
                  <a:pt x="168" y="57"/>
                </a:lnTo>
                <a:lnTo>
                  <a:pt x="168" y="53"/>
                </a:lnTo>
                <a:lnTo>
                  <a:pt x="168" y="47"/>
                </a:lnTo>
                <a:lnTo>
                  <a:pt x="170" y="47"/>
                </a:lnTo>
                <a:lnTo>
                  <a:pt x="177" y="46"/>
                </a:lnTo>
                <a:lnTo>
                  <a:pt x="185" y="35"/>
                </a:lnTo>
                <a:lnTo>
                  <a:pt x="192" y="24"/>
                </a:lnTo>
                <a:lnTo>
                  <a:pt x="193" y="23"/>
                </a:lnTo>
                <a:lnTo>
                  <a:pt x="194" y="22"/>
                </a:lnTo>
                <a:lnTo>
                  <a:pt x="200" y="20"/>
                </a:lnTo>
                <a:lnTo>
                  <a:pt x="211" y="19"/>
                </a:lnTo>
                <a:lnTo>
                  <a:pt x="215" y="19"/>
                </a:lnTo>
                <a:lnTo>
                  <a:pt x="251" y="43"/>
                </a:lnTo>
                <a:lnTo>
                  <a:pt x="258" y="48"/>
                </a:lnTo>
                <a:lnTo>
                  <a:pt x="259" y="51"/>
                </a:lnTo>
                <a:lnTo>
                  <a:pt x="297" y="70"/>
                </a:lnTo>
                <a:lnTo>
                  <a:pt x="300" y="65"/>
                </a:lnTo>
                <a:lnTo>
                  <a:pt x="327" y="44"/>
                </a:lnTo>
                <a:lnTo>
                  <a:pt x="341" y="54"/>
                </a:lnTo>
                <a:lnTo>
                  <a:pt x="354" y="63"/>
                </a:lnTo>
                <a:lnTo>
                  <a:pt x="369" y="60"/>
                </a:lnTo>
                <a:lnTo>
                  <a:pt x="372" y="63"/>
                </a:lnTo>
                <a:lnTo>
                  <a:pt x="375" y="63"/>
                </a:lnTo>
                <a:lnTo>
                  <a:pt x="378" y="63"/>
                </a:lnTo>
                <a:lnTo>
                  <a:pt x="379" y="62"/>
                </a:lnTo>
                <a:lnTo>
                  <a:pt x="380" y="63"/>
                </a:lnTo>
                <a:lnTo>
                  <a:pt x="382" y="64"/>
                </a:lnTo>
                <a:lnTo>
                  <a:pt x="383" y="65"/>
                </a:lnTo>
                <a:lnTo>
                  <a:pt x="386" y="66"/>
                </a:lnTo>
                <a:lnTo>
                  <a:pt x="387" y="65"/>
                </a:lnTo>
                <a:lnTo>
                  <a:pt x="389" y="64"/>
                </a:lnTo>
                <a:lnTo>
                  <a:pt x="393" y="55"/>
                </a:lnTo>
                <a:lnTo>
                  <a:pt x="392" y="53"/>
                </a:lnTo>
                <a:lnTo>
                  <a:pt x="389" y="48"/>
                </a:lnTo>
                <a:lnTo>
                  <a:pt x="386" y="46"/>
                </a:lnTo>
                <a:lnTo>
                  <a:pt x="385" y="40"/>
                </a:lnTo>
                <a:lnTo>
                  <a:pt x="385" y="34"/>
                </a:lnTo>
                <a:lnTo>
                  <a:pt x="385" y="32"/>
                </a:lnTo>
                <a:lnTo>
                  <a:pt x="385" y="30"/>
                </a:lnTo>
                <a:lnTo>
                  <a:pt x="387" y="29"/>
                </a:lnTo>
                <a:lnTo>
                  <a:pt x="388" y="29"/>
                </a:lnTo>
                <a:lnTo>
                  <a:pt x="390" y="12"/>
                </a:lnTo>
                <a:lnTo>
                  <a:pt x="392" y="9"/>
                </a:lnTo>
                <a:lnTo>
                  <a:pt x="393" y="7"/>
                </a:lnTo>
                <a:lnTo>
                  <a:pt x="397" y="6"/>
                </a:lnTo>
                <a:lnTo>
                  <a:pt x="399" y="3"/>
                </a:lnTo>
                <a:lnTo>
                  <a:pt x="403" y="2"/>
                </a:lnTo>
                <a:lnTo>
                  <a:pt x="415" y="4"/>
                </a:lnTo>
                <a:lnTo>
                  <a:pt x="416" y="6"/>
                </a:lnTo>
                <a:lnTo>
                  <a:pt x="422" y="6"/>
                </a:lnTo>
                <a:lnTo>
                  <a:pt x="426" y="0"/>
                </a:lnTo>
              </a:path>
            </a:pathLst>
          </a:custGeom>
          <a:solidFill>
            <a:schemeClr val="accent4">
              <a:lumMod val="40000"/>
              <a:lumOff val="60000"/>
            </a:schemeClr>
          </a:solidFill>
          <a:ln w="12700" cap="rnd">
            <a:solidFill>
              <a:srgbClr val="000000"/>
            </a:solidFill>
            <a:round/>
            <a:headEnd/>
            <a:tailEnd/>
          </a:ln>
        </p:spPr>
        <p:txBody>
          <a:bodyPr/>
          <a:lstStyle/>
          <a:p>
            <a:endParaRPr lang="en-US"/>
          </a:p>
        </p:txBody>
      </p:sp>
      <p:sp>
        <p:nvSpPr>
          <p:cNvPr id="3142" name="Freeform 246"/>
          <p:cNvSpPr>
            <a:spLocks/>
          </p:cNvSpPr>
          <p:nvPr/>
        </p:nvSpPr>
        <p:spPr bwMode="auto">
          <a:xfrm>
            <a:off x="8577264" y="3492500"/>
            <a:ext cx="731837" cy="850900"/>
          </a:xfrm>
          <a:custGeom>
            <a:avLst/>
            <a:gdLst>
              <a:gd name="T0" fmla="*/ 2147483646 w 507"/>
              <a:gd name="T1" fmla="*/ 2147483646 h 608"/>
              <a:gd name="T2" fmla="*/ 2147483646 w 507"/>
              <a:gd name="T3" fmla="*/ 2147483646 h 608"/>
              <a:gd name="T4" fmla="*/ 2147483646 w 507"/>
              <a:gd name="T5" fmla="*/ 2147483646 h 608"/>
              <a:gd name="T6" fmla="*/ 2147483646 w 507"/>
              <a:gd name="T7" fmla="*/ 2147483646 h 608"/>
              <a:gd name="T8" fmla="*/ 2147483646 w 507"/>
              <a:gd name="T9" fmla="*/ 2147483646 h 608"/>
              <a:gd name="T10" fmla="*/ 2147483646 w 507"/>
              <a:gd name="T11" fmla="*/ 2147483646 h 608"/>
              <a:gd name="T12" fmla="*/ 2147483646 w 507"/>
              <a:gd name="T13" fmla="*/ 2147483646 h 608"/>
              <a:gd name="T14" fmla="*/ 2147483646 w 507"/>
              <a:gd name="T15" fmla="*/ 2147483646 h 608"/>
              <a:gd name="T16" fmla="*/ 2147483646 w 507"/>
              <a:gd name="T17" fmla="*/ 2147483646 h 608"/>
              <a:gd name="T18" fmla="*/ 2147483646 w 507"/>
              <a:gd name="T19" fmla="*/ 2147483646 h 608"/>
              <a:gd name="T20" fmla="*/ 2147483646 w 507"/>
              <a:gd name="T21" fmla="*/ 2147483646 h 608"/>
              <a:gd name="T22" fmla="*/ 2147483646 w 507"/>
              <a:gd name="T23" fmla="*/ 2147483646 h 608"/>
              <a:gd name="T24" fmla="*/ 2147483646 w 507"/>
              <a:gd name="T25" fmla="*/ 2147483646 h 608"/>
              <a:gd name="T26" fmla="*/ 2147483646 w 507"/>
              <a:gd name="T27" fmla="*/ 2147483646 h 608"/>
              <a:gd name="T28" fmla="*/ 2147483646 w 507"/>
              <a:gd name="T29" fmla="*/ 2147483646 h 608"/>
              <a:gd name="T30" fmla="*/ 2147483646 w 507"/>
              <a:gd name="T31" fmla="*/ 2147483646 h 608"/>
              <a:gd name="T32" fmla="*/ 2147483646 w 507"/>
              <a:gd name="T33" fmla="*/ 2147483646 h 608"/>
              <a:gd name="T34" fmla="*/ 2147483646 w 507"/>
              <a:gd name="T35" fmla="*/ 2147483646 h 608"/>
              <a:gd name="T36" fmla="*/ 2147483646 w 507"/>
              <a:gd name="T37" fmla="*/ 2147483646 h 608"/>
              <a:gd name="T38" fmla="*/ 2147483646 w 507"/>
              <a:gd name="T39" fmla="*/ 2147483646 h 608"/>
              <a:gd name="T40" fmla="*/ 2147483646 w 507"/>
              <a:gd name="T41" fmla="*/ 2147483646 h 608"/>
              <a:gd name="T42" fmla="*/ 2147483646 w 507"/>
              <a:gd name="T43" fmla="*/ 2147483646 h 608"/>
              <a:gd name="T44" fmla="*/ 2147483646 w 507"/>
              <a:gd name="T45" fmla="*/ 2147483646 h 608"/>
              <a:gd name="T46" fmla="*/ 2147483646 w 507"/>
              <a:gd name="T47" fmla="*/ 2147483646 h 608"/>
              <a:gd name="T48" fmla="*/ 2147483646 w 507"/>
              <a:gd name="T49" fmla="*/ 2147483646 h 608"/>
              <a:gd name="T50" fmla="*/ 2147483646 w 507"/>
              <a:gd name="T51" fmla="*/ 2147483646 h 608"/>
              <a:gd name="T52" fmla="*/ 2147483646 w 507"/>
              <a:gd name="T53" fmla="*/ 2147483646 h 608"/>
              <a:gd name="T54" fmla="*/ 2147483646 w 507"/>
              <a:gd name="T55" fmla="*/ 2147483646 h 608"/>
              <a:gd name="T56" fmla="*/ 2147483646 w 507"/>
              <a:gd name="T57" fmla="*/ 2147483646 h 608"/>
              <a:gd name="T58" fmla="*/ 2147483646 w 507"/>
              <a:gd name="T59" fmla="*/ 2147483646 h 608"/>
              <a:gd name="T60" fmla="*/ 2147483646 w 507"/>
              <a:gd name="T61" fmla="*/ 2147483646 h 608"/>
              <a:gd name="T62" fmla="*/ 2147483646 w 507"/>
              <a:gd name="T63" fmla="*/ 2147483646 h 608"/>
              <a:gd name="T64" fmla="*/ 2147483646 w 507"/>
              <a:gd name="T65" fmla="*/ 2147483646 h 608"/>
              <a:gd name="T66" fmla="*/ 2147483646 w 507"/>
              <a:gd name="T67" fmla="*/ 2147483646 h 608"/>
              <a:gd name="T68" fmla="*/ 2147483646 w 507"/>
              <a:gd name="T69" fmla="*/ 2147483646 h 608"/>
              <a:gd name="T70" fmla="*/ 2147483646 w 507"/>
              <a:gd name="T71" fmla="*/ 2147483646 h 608"/>
              <a:gd name="T72" fmla="*/ 2147483646 w 507"/>
              <a:gd name="T73" fmla="*/ 2147483646 h 608"/>
              <a:gd name="T74" fmla="*/ 2147483646 w 507"/>
              <a:gd name="T75" fmla="*/ 2147483646 h 608"/>
              <a:gd name="T76" fmla="*/ 2147483646 w 507"/>
              <a:gd name="T77" fmla="*/ 2147483646 h 608"/>
              <a:gd name="T78" fmla="*/ 2147483646 w 507"/>
              <a:gd name="T79" fmla="*/ 2147483646 h 608"/>
              <a:gd name="T80" fmla="*/ 2147483646 w 507"/>
              <a:gd name="T81" fmla="*/ 2147483646 h 608"/>
              <a:gd name="T82" fmla="*/ 2147483646 w 507"/>
              <a:gd name="T83" fmla="*/ 2147483646 h 608"/>
              <a:gd name="T84" fmla="*/ 2147483646 w 507"/>
              <a:gd name="T85" fmla="*/ 2147483646 h 608"/>
              <a:gd name="T86" fmla="*/ 2147483646 w 507"/>
              <a:gd name="T87" fmla="*/ 2147483646 h 608"/>
              <a:gd name="T88" fmla="*/ 0 w 507"/>
              <a:gd name="T89" fmla="*/ 2147483646 h 608"/>
              <a:gd name="T90" fmla="*/ 2147483646 w 507"/>
              <a:gd name="T91" fmla="*/ 2147483646 h 608"/>
              <a:gd name="T92" fmla="*/ 2147483646 w 507"/>
              <a:gd name="T93" fmla="*/ 2147483646 h 608"/>
              <a:gd name="T94" fmla="*/ 2147483646 w 507"/>
              <a:gd name="T95" fmla="*/ 2147483646 h 608"/>
              <a:gd name="T96" fmla="*/ 2147483646 w 507"/>
              <a:gd name="T97" fmla="*/ 2147483646 h 608"/>
              <a:gd name="T98" fmla="*/ 2147483646 w 507"/>
              <a:gd name="T99" fmla="*/ 2147483646 h 608"/>
              <a:gd name="T100" fmla="*/ 2147483646 w 507"/>
              <a:gd name="T101" fmla="*/ 2147483646 h 608"/>
              <a:gd name="T102" fmla="*/ 2147483646 w 507"/>
              <a:gd name="T103" fmla="*/ 2147483646 h 608"/>
              <a:gd name="T104" fmla="*/ 2147483646 w 507"/>
              <a:gd name="T105" fmla="*/ 2147483646 h 608"/>
              <a:gd name="T106" fmla="*/ 2147483646 w 507"/>
              <a:gd name="T107" fmla="*/ 2147483646 h 608"/>
              <a:gd name="T108" fmla="*/ 2147483646 w 507"/>
              <a:gd name="T109" fmla="*/ 2147483646 h 608"/>
              <a:gd name="T110" fmla="*/ 2147483646 w 507"/>
              <a:gd name="T111" fmla="*/ 2147483646 h 6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608"/>
              <a:gd name="T170" fmla="*/ 507 w 507"/>
              <a:gd name="T171" fmla="*/ 608 h 6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608">
                <a:moveTo>
                  <a:pt x="73" y="128"/>
                </a:moveTo>
                <a:lnTo>
                  <a:pt x="82" y="128"/>
                </a:lnTo>
                <a:lnTo>
                  <a:pt x="84" y="128"/>
                </a:lnTo>
                <a:lnTo>
                  <a:pt x="102" y="131"/>
                </a:lnTo>
                <a:lnTo>
                  <a:pt x="104" y="132"/>
                </a:lnTo>
                <a:lnTo>
                  <a:pt x="130" y="131"/>
                </a:lnTo>
                <a:lnTo>
                  <a:pt x="133" y="130"/>
                </a:lnTo>
                <a:lnTo>
                  <a:pt x="145" y="112"/>
                </a:lnTo>
                <a:lnTo>
                  <a:pt x="146" y="107"/>
                </a:lnTo>
                <a:lnTo>
                  <a:pt x="148" y="104"/>
                </a:lnTo>
                <a:lnTo>
                  <a:pt x="149" y="102"/>
                </a:lnTo>
                <a:lnTo>
                  <a:pt x="151" y="98"/>
                </a:lnTo>
                <a:lnTo>
                  <a:pt x="155" y="97"/>
                </a:lnTo>
                <a:lnTo>
                  <a:pt x="156" y="98"/>
                </a:lnTo>
                <a:lnTo>
                  <a:pt x="159" y="98"/>
                </a:lnTo>
                <a:lnTo>
                  <a:pt x="168" y="97"/>
                </a:lnTo>
                <a:lnTo>
                  <a:pt x="169" y="98"/>
                </a:lnTo>
                <a:lnTo>
                  <a:pt x="172" y="99"/>
                </a:lnTo>
                <a:lnTo>
                  <a:pt x="181" y="98"/>
                </a:lnTo>
                <a:lnTo>
                  <a:pt x="183" y="97"/>
                </a:lnTo>
                <a:lnTo>
                  <a:pt x="188" y="93"/>
                </a:lnTo>
                <a:lnTo>
                  <a:pt x="191" y="91"/>
                </a:lnTo>
                <a:lnTo>
                  <a:pt x="192" y="90"/>
                </a:lnTo>
                <a:lnTo>
                  <a:pt x="212" y="91"/>
                </a:lnTo>
                <a:lnTo>
                  <a:pt x="218" y="102"/>
                </a:lnTo>
                <a:lnTo>
                  <a:pt x="228" y="105"/>
                </a:lnTo>
                <a:lnTo>
                  <a:pt x="233" y="100"/>
                </a:lnTo>
                <a:lnTo>
                  <a:pt x="238" y="93"/>
                </a:lnTo>
                <a:lnTo>
                  <a:pt x="243" y="93"/>
                </a:lnTo>
                <a:lnTo>
                  <a:pt x="255" y="96"/>
                </a:lnTo>
                <a:lnTo>
                  <a:pt x="261" y="85"/>
                </a:lnTo>
                <a:lnTo>
                  <a:pt x="271" y="83"/>
                </a:lnTo>
                <a:lnTo>
                  <a:pt x="278" y="72"/>
                </a:lnTo>
                <a:lnTo>
                  <a:pt x="290" y="61"/>
                </a:lnTo>
                <a:lnTo>
                  <a:pt x="311" y="52"/>
                </a:lnTo>
                <a:lnTo>
                  <a:pt x="315" y="46"/>
                </a:lnTo>
                <a:lnTo>
                  <a:pt x="317" y="45"/>
                </a:lnTo>
                <a:lnTo>
                  <a:pt x="326" y="57"/>
                </a:lnTo>
                <a:lnTo>
                  <a:pt x="323" y="58"/>
                </a:lnTo>
                <a:lnTo>
                  <a:pt x="319" y="63"/>
                </a:lnTo>
                <a:lnTo>
                  <a:pt x="320" y="65"/>
                </a:lnTo>
                <a:lnTo>
                  <a:pt x="326" y="69"/>
                </a:lnTo>
                <a:lnTo>
                  <a:pt x="328" y="69"/>
                </a:lnTo>
                <a:lnTo>
                  <a:pt x="330" y="69"/>
                </a:lnTo>
                <a:lnTo>
                  <a:pt x="337" y="66"/>
                </a:lnTo>
                <a:lnTo>
                  <a:pt x="346" y="55"/>
                </a:lnTo>
                <a:lnTo>
                  <a:pt x="347" y="54"/>
                </a:lnTo>
                <a:lnTo>
                  <a:pt x="350" y="51"/>
                </a:lnTo>
                <a:lnTo>
                  <a:pt x="353" y="49"/>
                </a:lnTo>
                <a:lnTo>
                  <a:pt x="358" y="46"/>
                </a:lnTo>
                <a:lnTo>
                  <a:pt x="365" y="44"/>
                </a:lnTo>
                <a:lnTo>
                  <a:pt x="381" y="37"/>
                </a:lnTo>
                <a:lnTo>
                  <a:pt x="385" y="35"/>
                </a:lnTo>
                <a:lnTo>
                  <a:pt x="387" y="34"/>
                </a:lnTo>
                <a:lnTo>
                  <a:pt x="390" y="22"/>
                </a:lnTo>
                <a:lnTo>
                  <a:pt x="390" y="19"/>
                </a:lnTo>
                <a:lnTo>
                  <a:pt x="402" y="0"/>
                </a:lnTo>
                <a:lnTo>
                  <a:pt x="416" y="3"/>
                </a:lnTo>
                <a:lnTo>
                  <a:pt x="422" y="5"/>
                </a:lnTo>
                <a:lnTo>
                  <a:pt x="425" y="6"/>
                </a:lnTo>
                <a:lnTo>
                  <a:pt x="435" y="4"/>
                </a:lnTo>
                <a:lnTo>
                  <a:pt x="435" y="12"/>
                </a:lnTo>
                <a:lnTo>
                  <a:pt x="435" y="22"/>
                </a:lnTo>
                <a:lnTo>
                  <a:pt x="435" y="27"/>
                </a:lnTo>
                <a:lnTo>
                  <a:pt x="435" y="29"/>
                </a:lnTo>
                <a:lnTo>
                  <a:pt x="435" y="34"/>
                </a:lnTo>
                <a:lnTo>
                  <a:pt x="435" y="58"/>
                </a:lnTo>
                <a:lnTo>
                  <a:pt x="435" y="63"/>
                </a:lnTo>
                <a:lnTo>
                  <a:pt x="435" y="66"/>
                </a:lnTo>
                <a:lnTo>
                  <a:pt x="435" y="76"/>
                </a:lnTo>
                <a:lnTo>
                  <a:pt x="436" y="85"/>
                </a:lnTo>
                <a:lnTo>
                  <a:pt x="433" y="85"/>
                </a:lnTo>
                <a:lnTo>
                  <a:pt x="433" y="89"/>
                </a:lnTo>
                <a:lnTo>
                  <a:pt x="433" y="96"/>
                </a:lnTo>
                <a:lnTo>
                  <a:pt x="433" y="98"/>
                </a:lnTo>
                <a:lnTo>
                  <a:pt x="433" y="100"/>
                </a:lnTo>
                <a:lnTo>
                  <a:pt x="433" y="106"/>
                </a:lnTo>
                <a:lnTo>
                  <a:pt x="433" y="110"/>
                </a:lnTo>
                <a:lnTo>
                  <a:pt x="433" y="120"/>
                </a:lnTo>
                <a:lnTo>
                  <a:pt x="435" y="120"/>
                </a:lnTo>
                <a:lnTo>
                  <a:pt x="437" y="120"/>
                </a:lnTo>
                <a:lnTo>
                  <a:pt x="440" y="120"/>
                </a:lnTo>
                <a:lnTo>
                  <a:pt x="445" y="120"/>
                </a:lnTo>
                <a:lnTo>
                  <a:pt x="449" y="120"/>
                </a:lnTo>
                <a:lnTo>
                  <a:pt x="454" y="120"/>
                </a:lnTo>
                <a:lnTo>
                  <a:pt x="457" y="120"/>
                </a:lnTo>
                <a:lnTo>
                  <a:pt x="460" y="120"/>
                </a:lnTo>
                <a:lnTo>
                  <a:pt x="470" y="120"/>
                </a:lnTo>
                <a:lnTo>
                  <a:pt x="475" y="120"/>
                </a:lnTo>
                <a:lnTo>
                  <a:pt x="504" y="139"/>
                </a:lnTo>
                <a:lnTo>
                  <a:pt x="504" y="147"/>
                </a:lnTo>
                <a:lnTo>
                  <a:pt x="504" y="149"/>
                </a:lnTo>
                <a:lnTo>
                  <a:pt x="504" y="153"/>
                </a:lnTo>
                <a:lnTo>
                  <a:pt x="504" y="158"/>
                </a:lnTo>
                <a:lnTo>
                  <a:pt x="504" y="163"/>
                </a:lnTo>
                <a:lnTo>
                  <a:pt x="504" y="166"/>
                </a:lnTo>
                <a:lnTo>
                  <a:pt x="504" y="170"/>
                </a:lnTo>
                <a:lnTo>
                  <a:pt x="506" y="175"/>
                </a:lnTo>
                <a:lnTo>
                  <a:pt x="506" y="180"/>
                </a:lnTo>
                <a:lnTo>
                  <a:pt x="504" y="186"/>
                </a:lnTo>
                <a:lnTo>
                  <a:pt x="504" y="208"/>
                </a:lnTo>
                <a:lnTo>
                  <a:pt x="504" y="212"/>
                </a:lnTo>
                <a:lnTo>
                  <a:pt x="504" y="221"/>
                </a:lnTo>
                <a:lnTo>
                  <a:pt x="504" y="232"/>
                </a:lnTo>
                <a:lnTo>
                  <a:pt x="491" y="232"/>
                </a:lnTo>
                <a:lnTo>
                  <a:pt x="478" y="232"/>
                </a:lnTo>
                <a:lnTo>
                  <a:pt x="470" y="232"/>
                </a:lnTo>
                <a:lnTo>
                  <a:pt x="458" y="232"/>
                </a:lnTo>
                <a:lnTo>
                  <a:pt x="445" y="232"/>
                </a:lnTo>
                <a:lnTo>
                  <a:pt x="438" y="232"/>
                </a:lnTo>
                <a:lnTo>
                  <a:pt x="419" y="232"/>
                </a:lnTo>
                <a:lnTo>
                  <a:pt x="415" y="232"/>
                </a:lnTo>
                <a:lnTo>
                  <a:pt x="407" y="232"/>
                </a:lnTo>
                <a:lnTo>
                  <a:pt x="399" y="232"/>
                </a:lnTo>
                <a:lnTo>
                  <a:pt x="398" y="235"/>
                </a:lnTo>
                <a:lnTo>
                  <a:pt x="398" y="246"/>
                </a:lnTo>
                <a:lnTo>
                  <a:pt x="398" y="254"/>
                </a:lnTo>
                <a:lnTo>
                  <a:pt x="398" y="257"/>
                </a:lnTo>
                <a:lnTo>
                  <a:pt x="398" y="263"/>
                </a:lnTo>
                <a:lnTo>
                  <a:pt x="398" y="267"/>
                </a:lnTo>
                <a:lnTo>
                  <a:pt x="398" y="270"/>
                </a:lnTo>
                <a:lnTo>
                  <a:pt x="398" y="272"/>
                </a:lnTo>
                <a:lnTo>
                  <a:pt x="398" y="279"/>
                </a:lnTo>
                <a:lnTo>
                  <a:pt x="398" y="285"/>
                </a:lnTo>
                <a:lnTo>
                  <a:pt x="398" y="288"/>
                </a:lnTo>
                <a:lnTo>
                  <a:pt x="398" y="290"/>
                </a:lnTo>
                <a:lnTo>
                  <a:pt x="398" y="292"/>
                </a:lnTo>
                <a:lnTo>
                  <a:pt x="398" y="298"/>
                </a:lnTo>
                <a:lnTo>
                  <a:pt x="398" y="301"/>
                </a:lnTo>
                <a:lnTo>
                  <a:pt x="398" y="304"/>
                </a:lnTo>
                <a:lnTo>
                  <a:pt x="398" y="315"/>
                </a:lnTo>
                <a:lnTo>
                  <a:pt x="398" y="316"/>
                </a:lnTo>
                <a:lnTo>
                  <a:pt x="398" y="319"/>
                </a:lnTo>
                <a:lnTo>
                  <a:pt x="398" y="322"/>
                </a:lnTo>
                <a:lnTo>
                  <a:pt x="398" y="332"/>
                </a:lnTo>
                <a:lnTo>
                  <a:pt x="398" y="334"/>
                </a:lnTo>
                <a:lnTo>
                  <a:pt x="398" y="343"/>
                </a:lnTo>
                <a:lnTo>
                  <a:pt x="398" y="351"/>
                </a:lnTo>
                <a:lnTo>
                  <a:pt x="398" y="353"/>
                </a:lnTo>
                <a:lnTo>
                  <a:pt x="398" y="358"/>
                </a:lnTo>
                <a:lnTo>
                  <a:pt x="398" y="364"/>
                </a:lnTo>
                <a:lnTo>
                  <a:pt x="398" y="375"/>
                </a:lnTo>
                <a:lnTo>
                  <a:pt x="398" y="382"/>
                </a:lnTo>
                <a:lnTo>
                  <a:pt x="392" y="382"/>
                </a:lnTo>
                <a:lnTo>
                  <a:pt x="392" y="385"/>
                </a:lnTo>
                <a:lnTo>
                  <a:pt x="392" y="389"/>
                </a:lnTo>
                <a:lnTo>
                  <a:pt x="392" y="392"/>
                </a:lnTo>
                <a:lnTo>
                  <a:pt x="392" y="393"/>
                </a:lnTo>
                <a:lnTo>
                  <a:pt x="392" y="395"/>
                </a:lnTo>
                <a:lnTo>
                  <a:pt x="392" y="398"/>
                </a:lnTo>
                <a:lnTo>
                  <a:pt x="392" y="401"/>
                </a:lnTo>
                <a:lnTo>
                  <a:pt x="392" y="406"/>
                </a:lnTo>
                <a:lnTo>
                  <a:pt x="392" y="410"/>
                </a:lnTo>
                <a:lnTo>
                  <a:pt x="392" y="412"/>
                </a:lnTo>
                <a:lnTo>
                  <a:pt x="392" y="418"/>
                </a:lnTo>
                <a:lnTo>
                  <a:pt x="392" y="431"/>
                </a:lnTo>
                <a:lnTo>
                  <a:pt x="392" y="442"/>
                </a:lnTo>
                <a:lnTo>
                  <a:pt x="392" y="448"/>
                </a:lnTo>
                <a:lnTo>
                  <a:pt x="392" y="451"/>
                </a:lnTo>
                <a:lnTo>
                  <a:pt x="392" y="453"/>
                </a:lnTo>
                <a:lnTo>
                  <a:pt x="392" y="456"/>
                </a:lnTo>
                <a:lnTo>
                  <a:pt x="392" y="464"/>
                </a:lnTo>
                <a:lnTo>
                  <a:pt x="392" y="482"/>
                </a:lnTo>
                <a:lnTo>
                  <a:pt x="392" y="487"/>
                </a:lnTo>
                <a:lnTo>
                  <a:pt x="392" y="493"/>
                </a:lnTo>
                <a:lnTo>
                  <a:pt x="392" y="510"/>
                </a:lnTo>
                <a:lnTo>
                  <a:pt x="392" y="530"/>
                </a:lnTo>
                <a:lnTo>
                  <a:pt x="392" y="534"/>
                </a:lnTo>
                <a:lnTo>
                  <a:pt x="392" y="538"/>
                </a:lnTo>
                <a:lnTo>
                  <a:pt x="392" y="550"/>
                </a:lnTo>
                <a:lnTo>
                  <a:pt x="392" y="568"/>
                </a:lnTo>
                <a:lnTo>
                  <a:pt x="392" y="575"/>
                </a:lnTo>
                <a:lnTo>
                  <a:pt x="392" y="577"/>
                </a:lnTo>
                <a:lnTo>
                  <a:pt x="392" y="584"/>
                </a:lnTo>
                <a:lnTo>
                  <a:pt x="392" y="588"/>
                </a:lnTo>
                <a:lnTo>
                  <a:pt x="392" y="596"/>
                </a:lnTo>
                <a:lnTo>
                  <a:pt x="392" y="601"/>
                </a:lnTo>
                <a:lnTo>
                  <a:pt x="381" y="604"/>
                </a:lnTo>
                <a:lnTo>
                  <a:pt x="369" y="604"/>
                </a:lnTo>
                <a:lnTo>
                  <a:pt x="357" y="604"/>
                </a:lnTo>
                <a:lnTo>
                  <a:pt x="355" y="604"/>
                </a:lnTo>
                <a:lnTo>
                  <a:pt x="350" y="604"/>
                </a:lnTo>
                <a:lnTo>
                  <a:pt x="347" y="604"/>
                </a:lnTo>
                <a:lnTo>
                  <a:pt x="330" y="604"/>
                </a:lnTo>
                <a:lnTo>
                  <a:pt x="317" y="604"/>
                </a:lnTo>
                <a:lnTo>
                  <a:pt x="298" y="604"/>
                </a:lnTo>
                <a:lnTo>
                  <a:pt x="286" y="604"/>
                </a:lnTo>
                <a:lnTo>
                  <a:pt x="271" y="604"/>
                </a:lnTo>
                <a:lnTo>
                  <a:pt x="270" y="604"/>
                </a:lnTo>
                <a:lnTo>
                  <a:pt x="265" y="604"/>
                </a:lnTo>
                <a:lnTo>
                  <a:pt x="260" y="604"/>
                </a:lnTo>
                <a:lnTo>
                  <a:pt x="246" y="604"/>
                </a:lnTo>
                <a:lnTo>
                  <a:pt x="238" y="604"/>
                </a:lnTo>
                <a:lnTo>
                  <a:pt x="236" y="604"/>
                </a:lnTo>
                <a:lnTo>
                  <a:pt x="234" y="607"/>
                </a:lnTo>
                <a:lnTo>
                  <a:pt x="232" y="604"/>
                </a:lnTo>
                <a:lnTo>
                  <a:pt x="231" y="604"/>
                </a:lnTo>
                <a:lnTo>
                  <a:pt x="228" y="604"/>
                </a:lnTo>
                <a:lnTo>
                  <a:pt x="226" y="604"/>
                </a:lnTo>
                <a:lnTo>
                  <a:pt x="213" y="604"/>
                </a:lnTo>
                <a:lnTo>
                  <a:pt x="206" y="604"/>
                </a:lnTo>
                <a:lnTo>
                  <a:pt x="205" y="604"/>
                </a:lnTo>
                <a:lnTo>
                  <a:pt x="193" y="604"/>
                </a:lnTo>
                <a:lnTo>
                  <a:pt x="190" y="604"/>
                </a:lnTo>
                <a:lnTo>
                  <a:pt x="189" y="604"/>
                </a:lnTo>
                <a:lnTo>
                  <a:pt x="174" y="607"/>
                </a:lnTo>
                <a:lnTo>
                  <a:pt x="167" y="604"/>
                </a:lnTo>
                <a:lnTo>
                  <a:pt x="160" y="604"/>
                </a:lnTo>
                <a:lnTo>
                  <a:pt x="156" y="604"/>
                </a:lnTo>
                <a:lnTo>
                  <a:pt x="154" y="604"/>
                </a:lnTo>
                <a:lnTo>
                  <a:pt x="151" y="604"/>
                </a:lnTo>
                <a:lnTo>
                  <a:pt x="147" y="604"/>
                </a:lnTo>
                <a:lnTo>
                  <a:pt x="144" y="604"/>
                </a:lnTo>
                <a:lnTo>
                  <a:pt x="143" y="600"/>
                </a:lnTo>
                <a:lnTo>
                  <a:pt x="143" y="586"/>
                </a:lnTo>
                <a:lnTo>
                  <a:pt x="143" y="582"/>
                </a:lnTo>
                <a:lnTo>
                  <a:pt x="143" y="576"/>
                </a:lnTo>
                <a:lnTo>
                  <a:pt x="143" y="568"/>
                </a:lnTo>
                <a:lnTo>
                  <a:pt x="143" y="552"/>
                </a:lnTo>
                <a:lnTo>
                  <a:pt x="143" y="540"/>
                </a:lnTo>
                <a:lnTo>
                  <a:pt x="143" y="537"/>
                </a:lnTo>
                <a:lnTo>
                  <a:pt x="143" y="535"/>
                </a:lnTo>
                <a:lnTo>
                  <a:pt x="141" y="532"/>
                </a:lnTo>
                <a:lnTo>
                  <a:pt x="135" y="532"/>
                </a:lnTo>
                <a:lnTo>
                  <a:pt x="130" y="532"/>
                </a:lnTo>
                <a:lnTo>
                  <a:pt x="129" y="532"/>
                </a:lnTo>
                <a:lnTo>
                  <a:pt x="126" y="532"/>
                </a:lnTo>
                <a:lnTo>
                  <a:pt x="119" y="532"/>
                </a:lnTo>
                <a:lnTo>
                  <a:pt x="117" y="532"/>
                </a:lnTo>
                <a:lnTo>
                  <a:pt x="111" y="532"/>
                </a:lnTo>
                <a:lnTo>
                  <a:pt x="106" y="532"/>
                </a:lnTo>
                <a:lnTo>
                  <a:pt x="104" y="532"/>
                </a:lnTo>
                <a:lnTo>
                  <a:pt x="101" y="532"/>
                </a:lnTo>
                <a:lnTo>
                  <a:pt x="99" y="532"/>
                </a:lnTo>
                <a:lnTo>
                  <a:pt x="91" y="532"/>
                </a:lnTo>
                <a:lnTo>
                  <a:pt x="82" y="532"/>
                </a:lnTo>
                <a:lnTo>
                  <a:pt x="70" y="532"/>
                </a:lnTo>
                <a:lnTo>
                  <a:pt x="67" y="532"/>
                </a:lnTo>
                <a:lnTo>
                  <a:pt x="60" y="532"/>
                </a:lnTo>
                <a:lnTo>
                  <a:pt x="57" y="532"/>
                </a:lnTo>
                <a:lnTo>
                  <a:pt x="52" y="532"/>
                </a:lnTo>
                <a:lnTo>
                  <a:pt x="46" y="532"/>
                </a:lnTo>
                <a:lnTo>
                  <a:pt x="40" y="532"/>
                </a:lnTo>
                <a:lnTo>
                  <a:pt x="36" y="532"/>
                </a:lnTo>
                <a:lnTo>
                  <a:pt x="34" y="532"/>
                </a:lnTo>
                <a:lnTo>
                  <a:pt x="25" y="532"/>
                </a:lnTo>
                <a:lnTo>
                  <a:pt x="17" y="532"/>
                </a:lnTo>
                <a:lnTo>
                  <a:pt x="16" y="532"/>
                </a:lnTo>
                <a:lnTo>
                  <a:pt x="9" y="532"/>
                </a:lnTo>
                <a:lnTo>
                  <a:pt x="3" y="532"/>
                </a:lnTo>
                <a:lnTo>
                  <a:pt x="1" y="532"/>
                </a:lnTo>
                <a:lnTo>
                  <a:pt x="1" y="525"/>
                </a:lnTo>
                <a:lnTo>
                  <a:pt x="0" y="521"/>
                </a:lnTo>
                <a:lnTo>
                  <a:pt x="0" y="518"/>
                </a:lnTo>
                <a:lnTo>
                  <a:pt x="0" y="513"/>
                </a:lnTo>
                <a:lnTo>
                  <a:pt x="0" y="502"/>
                </a:lnTo>
                <a:lnTo>
                  <a:pt x="1" y="498"/>
                </a:lnTo>
                <a:lnTo>
                  <a:pt x="1" y="494"/>
                </a:lnTo>
                <a:lnTo>
                  <a:pt x="1" y="486"/>
                </a:lnTo>
                <a:lnTo>
                  <a:pt x="1" y="484"/>
                </a:lnTo>
                <a:lnTo>
                  <a:pt x="1" y="475"/>
                </a:lnTo>
                <a:lnTo>
                  <a:pt x="1" y="468"/>
                </a:lnTo>
                <a:lnTo>
                  <a:pt x="1" y="462"/>
                </a:lnTo>
                <a:lnTo>
                  <a:pt x="1" y="460"/>
                </a:lnTo>
                <a:lnTo>
                  <a:pt x="1" y="457"/>
                </a:lnTo>
                <a:lnTo>
                  <a:pt x="1" y="453"/>
                </a:lnTo>
                <a:lnTo>
                  <a:pt x="1" y="449"/>
                </a:lnTo>
                <a:lnTo>
                  <a:pt x="1" y="447"/>
                </a:lnTo>
                <a:lnTo>
                  <a:pt x="1" y="444"/>
                </a:lnTo>
                <a:lnTo>
                  <a:pt x="0" y="440"/>
                </a:lnTo>
                <a:lnTo>
                  <a:pt x="1" y="422"/>
                </a:lnTo>
                <a:lnTo>
                  <a:pt x="1" y="418"/>
                </a:lnTo>
                <a:lnTo>
                  <a:pt x="1" y="407"/>
                </a:lnTo>
                <a:lnTo>
                  <a:pt x="1" y="401"/>
                </a:lnTo>
                <a:lnTo>
                  <a:pt x="1" y="394"/>
                </a:lnTo>
                <a:lnTo>
                  <a:pt x="1" y="389"/>
                </a:lnTo>
                <a:lnTo>
                  <a:pt x="1" y="382"/>
                </a:lnTo>
                <a:lnTo>
                  <a:pt x="2" y="377"/>
                </a:lnTo>
                <a:lnTo>
                  <a:pt x="2" y="369"/>
                </a:lnTo>
                <a:lnTo>
                  <a:pt x="2" y="364"/>
                </a:lnTo>
                <a:lnTo>
                  <a:pt x="2" y="358"/>
                </a:lnTo>
                <a:lnTo>
                  <a:pt x="2" y="352"/>
                </a:lnTo>
                <a:lnTo>
                  <a:pt x="2" y="348"/>
                </a:lnTo>
                <a:lnTo>
                  <a:pt x="2" y="346"/>
                </a:lnTo>
                <a:lnTo>
                  <a:pt x="2" y="342"/>
                </a:lnTo>
                <a:lnTo>
                  <a:pt x="2" y="339"/>
                </a:lnTo>
                <a:lnTo>
                  <a:pt x="2" y="333"/>
                </a:lnTo>
                <a:lnTo>
                  <a:pt x="2" y="331"/>
                </a:lnTo>
                <a:lnTo>
                  <a:pt x="2" y="329"/>
                </a:lnTo>
                <a:lnTo>
                  <a:pt x="2" y="322"/>
                </a:lnTo>
                <a:lnTo>
                  <a:pt x="2" y="316"/>
                </a:lnTo>
                <a:lnTo>
                  <a:pt x="2" y="315"/>
                </a:lnTo>
                <a:lnTo>
                  <a:pt x="2" y="309"/>
                </a:lnTo>
                <a:lnTo>
                  <a:pt x="2" y="307"/>
                </a:lnTo>
                <a:lnTo>
                  <a:pt x="2" y="301"/>
                </a:lnTo>
                <a:lnTo>
                  <a:pt x="2" y="299"/>
                </a:lnTo>
                <a:lnTo>
                  <a:pt x="2" y="289"/>
                </a:lnTo>
                <a:lnTo>
                  <a:pt x="2" y="287"/>
                </a:lnTo>
                <a:lnTo>
                  <a:pt x="2" y="283"/>
                </a:lnTo>
                <a:lnTo>
                  <a:pt x="2" y="274"/>
                </a:lnTo>
                <a:lnTo>
                  <a:pt x="2" y="271"/>
                </a:lnTo>
                <a:lnTo>
                  <a:pt x="2" y="265"/>
                </a:lnTo>
                <a:lnTo>
                  <a:pt x="2" y="256"/>
                </a:lnTo>
                <a:lnTo>
                  <a:pt x="2" y="250"/>
                </a:lnTo>
                <a:lnTo>
                  <a:pt x="2" y="215"/>
                </a:lnTo>
                <a:lnTo>
                  <a:pt x="4" y="214"/>
                </a:lnTo>
                <a:lnTo>
                  <a:pt x="8" y="213"/>
                </a:lnTo>
                <a:lnTo>
                  <a:pt x="11" y="213"/>
                </a:lnTo>
                <a:lnTo>
                  <a:pt x="14" y="212"/>
                </a:lnTo>
                <a:lnTo>
                  <a:pt x="16" y="206"/>
                </a:lnTo>
                <a:lnTo>
                  <a:pt x="17" y="204"/>
                </a:lnTo>
                <a:lnTo>
                  <a:pt x="18" y="197"/>
                </a:lnTo>
                <a:lnTo>
                  <a:pt x="19" y="195"/>
                </a:lnTo>
                <a:lnTo>
                  <a:pt x="19" y="190"/>
                </a:lnTo>
                <a:lnTo>
                  <a:pt x="19" y="183"/>
                </a:lnTo>
                <a:lnTo>
                  <a:pt x="22" y="180"/>
                </a:lnTo>
                <a:lnTo>
                  <a:pt x="26" y="174"/>
                </a:lnTo>
                <a:lnTo>
                  <a:pt x="28" y="173"/>
                </a:lnTo>
                <a:lnTo>
                  <a:pt x="30" y="172"/>
                </a:lnTo>
                <a:lnTo>
                  <a:pt x="36" y="166"/>
                </a:lnTo>
                <a:lnTo>
                  <a:pt x="37" y="165"/>
                </a:lnTo>
                <a:lnTo>
                  <a:pt x="38" y="163"/>
                </a:lnTo>
                <a:lnTo>
                  <a:pt x="39" y="161"/>
                </a:lnTo>
                <a:lnTo>
                  <a:pt x="40" y="158"/>
                </a:lnTo>
                <a:lnTo>
                  <a:pt x="42" y="156"/>
                </a:lnTo>
                <a:lnTo>
                  <a:pt x="44" y="154"/>
                </a:lnTo>
                <a:lnTo>
                  <a:pt x="46" y="154"/>
                </a:lnTo>
                <a:lnTo>
                  <a:pt x="48" y="156"/>
                </a:lnTo>
                <a:lnTo>
                  <a:pt x="50" y="156"/>
                </a:lnTo>
                <a:lnTo>
                  <a:pt x="52" y="157"/>
                </a:lnTo>
                <a:lnTo>
                  <a:pt x="53" y="158"/>
                </a:lnTo>
                <a:lnTo>
                  <a:pt x="57" y="156"/>
                </a:lnTo>
                <a:lnTo>
                  <a:pt x="57" y="153"/>
                </a:lnTo>
                <a:lnTo>
                  <a:pt x="57" y="150"/>
                </a:lnTo>
                <a:lnTo>
                  <a:pt x="56" y="148"/>
                </a:lnTo>
                <a:lnTo>
                  <a:pt x="55" y="141"/>
                </a:lnTo>
                <a:lnTo>
                  <a:pt x="53" y="136"/>
                </a:lnTo>
                <a:lnTo>
                  <a:pt x="55" y="133"/>
                </a:lnTo>
                <a:lnTo>
                  <a:pt x="56" y="132"/>
                </a:lnTo>
                <a:lnTo>
                  <a:pt x="70" y="129"/>
                </a:lnTo>
                <a:lnTo>
                  <a:pt x="73" y="128"/>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43" name="Freeform 247"/>
          <p:cNvSpPr>
            <a:spLocks/>
          </p:cNvSpPr>
          <p:nvPr/>
        </p:nvSpPr>
        <p:spPr bwMode="auto">
          <a:xfrm>
            <a:off x="8691563" y="4864101"/>
            <a:ext cx="806450" cy="347663"/>
          </a:xfrm>
          <a:custGeom>
            <a:avLst/>
            <a:gdLst>
              <a:gd name="T0" fmla="*/ 2147483646 w 558"/>
              <a:gd name="T1" fmla="*/ 0 h 250"/>
              <a:gd name="T2" fmla="*/ 2147483646 w 558"/>
              <a:gd name="T3" fmla="*/ 0 h 250"/>
              <a:gd name="T4" fmla="*/ 2147483646 w 558"/>
              <a:gd name="T5" fmla="*/ 0 h 250"/>
              <a:gd name="T6" fmla="*/ 2147483646 w 558"/>
              <a:gd name="T7" fmla="*/ 0 h 250"/>
              <a:gd name="T8" fmla="*/ 2147483646 w 558"/>
              <a:gd name="T9" fmla="*/ 0 h 250"/>
              <a:gd name="T10" fmla="*/ 2147483646 w 558"/>
              <a:gd name="T11" fmla="*/ 0 h 250"/>
              <a:gd name="T12" fmla="*/ 2147483646 w 558"/>
              <a:gd name="T13" fmla="*/ 0 h 250"/>
              <a:gd name="T14" fmla="*/ 2147483646 w 558"/>
              <a:gd name="T15" fmla="*/ 0 h 250"/>
              <a:gd name="T16" fmla="*/ 2147483646 w 558"/>
              <a:gd name="T17" fmla="*/ 0 h 250"/>
              <a:gd name="T18" fmla="*/ 2147483646 w 558"/>
              <a:gd name="T19" fmla="*/ 0 h 250"/>
              <a:gd name="T20" fmla="*/ 2147483646 w 558"/>
              <a:gd name="T21" fmla="*/ 0 h 250"/>
              <a:gd name="T22" fmla="*/ 2147483646 w 558"/>
              <a:gd name="T23" fmla="*/ 0 h 250"/>
              <a:gd name="T24" fmla="*/ 2147483646 w 558"/>
              <a:gd name="T25" fmla="*/ 0 h 250"/>
              <a:gd name="T26" fmla="*/ 2147483646 w 558"/>
              <a:gd name="T27" fmla="*/ 0 h 250"/>
              <a:gd name="T28" fmla="*/ 2147483646 w 558"/>
              <a:gd name="T29" fmla="*/ 0 h 250"/>
              <a:gd name="T30" fmla="*/ 2147483646 w 558"/>
              <a:gd name="T31" fmla="*/ 0 h 250"/>
              <a:gd name="T32" fmla="*/ 2147483646 w 558"/>
              <a:gd name="T33" fmla="*/ 0 h 250"/>
              <a:gd name="T34" fmla="*/ 2147483646 w 558"/>
              <a:gd name="T35" fmla="*/ 2147483646 h 250"/>
              <a:gd name="T36" fmla="*/ 2147483646 w 558"/>
              <a:gd name="T37" fmla="*/ 2147483646 h 250"/>
              <a:gd name="T38" fmla="*/ 2147483646 w 558"/>
              <a:gd name="T39" fmla="*/ 2147483646 h 250"/>
              <a:gd name="T40" fmla="*/ 2147483646 w 558"/>
              <a:gd name="T41" fmla="*/ 2147483646 h 250"/>
              <a:gd name="T42" fmla="*/ 2147483646 w 558"/>
              <a:gd name="T43" fmla="*/ 2147483646 h 250"/>
              <a:gd name="T44" fmla="*/ 2147483646 w 558"/>
              <a:gd name="T45" fmla="*/ 2147483646 h 250"/>
              <a:gd name="T46" fmla="*/ 2147483646 w 558"/>
              <a:gd name="T47" fmla="*/ 2147483646 h 250"/>
              <a:gd name="T48" fmla="*/ 2147483646 w 558"/>
              <a:gd name="T49" fmla="*/ 2147483646 h 250"/>
              <a:gd name="T50" fmla="*/ 2147483646 w 558"/>
              <a:gd name="T51" fmla="*/ 2147483646 h 250"/>
              <a:gd name="T52" fmla="*/ 2147483646 w 558"/>
              <a:gd name="T53" fmla="*/ 2147483646 h 250"/>
              <a:gd name="T54" fmla="*/ 2147483646 w 558"/>
              <a:gd name="T55" fmla="*/ 2147483646 h 250"/>
              <a:gd name="T56" fmla="*/ 2147483646 w 558"/>
              <a:gd name="T57" fmla="*/ 2147483646 h 250"/>
              <a:gd name="T58" fmla="*/ 2147483646 w 558"/>
              <a:gd name="T59" fmla="*/ 2147483646 h 250"/>
              <a:gd name="T60" fmla="*/ 2147483646 w 558"/>
              <a:gd name="T61" fmla="*/ 2147483646 h 250"/>
              <a:gd name="T62" fmla="*/ 2147483646 w 558"/>
              <a:gd name="T63" fmla="*/ 2147483646 h 250"/>
              <a:gd name="T64" fmla="*/ 2147483646 w 558"/>
              <a:gd name="T65" fmla="*/ 2147483646 h 250"/>
              <a:gd name="T66" fmla="*/ 2147483646 w 558"/>
              <a:gd name="T67" fmla="*/ 2147483646 h 250"/>
              <a:gd name="T68" fmla="*/ 2147483646 w 558"/>
              <a:gd name="T69" fmla="*/ 2147483646 h 250"/>
              <a:gd name="T70" fmla="*/ 2147483646 w 558"/>
              <a:gd name="T71" fmla="*/ 2147483646 h 250"/>
              <a:gd name="T72" fmla="*/ 2147483646 w 558"/>
              <a:gd name="T73" fmla="*/ 2147483646 h 250"/>
              <a:gd name="T74" fmla="*/ 2147483646 w 558"/>
              <a:gd name="T75" fmla="*/ 2147483646 h 250"/>
              <a:gd name="T76" fmla="*/ 2147483646 w 558"/>
              <a:gd name="T77" fmla="*/ 2147483646 h 250"/>
              <a:gd name="T78" fmla="*/ 2147483646 w 558"/>
              <a:gd name="T79" fmla="*/ 2147483646 h 250"/>
              <a:gd name="T80" fmla="*/ 2147483646 w 558"/>
              <a:gd name="T81" fmla="*/ 2147483646 h 250"/>
              <a:gd name="T82" fmla="*/ 2147483646 w 558"/>
              <a:gd name="T83" fmla="*/ 2147483646 h 250"/>
              <a:gd name="T84" fmla="*/ 2147483646 w 558"/>
              <a:gd name="T85" fmla="*/ 2147483646 h 250"/>
              <a:gd name="T86" fmla="*/ 2147483646 w 558"/>
              <a:gd name="T87" fmla="*/ 2147483646 h 250"/>
              <a:gd name="T88" fmla="*/ 2147483646 w 558"/>
              <a:gd name="T89" fmla="*/ 2147483646 h 250"/>
              <a:gd name="T90" fmla="*/ 2147483646 w 558"/>
              <a:gd name="T91" fmla="*/ 2147483646 h 250"/>
              <a:gd name="T92" fmla="*/ 2147483646 w 558"/>
              <a:gd name="T93" fmla="*/ 2147483646 h 250"/>
              <a:gd name="T94" fmla="*/ 2147483646 w 558"/>
              <a:gd name="T95" fmla="*/ 2147483646 h 250"/>
              <a:gd name="T96" fmla="*/ 2147483646 w 558"/>
              <a:gd name="T97" fmla="*/ 2147483646 h 250"/>
              <a:gd name="T98" fmla="*/ 2147483646 w 558"/>
              <a:gd name="T99" fmla="*/ 2147483646 h 250"/>
              <a:gd name="T100" fmla="*/ 2147483646 w 558"/>
              <a:gd name="T101" fmla="*/ 2147483646 h 250"/>
              <a:gd name="T102" fmla="*/ 2147483646 w 558"/>
              <a:gd name="T103" fmla="*/ 0 h 250"/>
              <a:gd name="T104" fmla="*/ 2147483646 w 558"/>
              <a:gd name="T105" fmla="*/ 0 h 250"/>
              <a:gd name="T106" fmla="*/ 2147483646 w 558"/>
              <a:gd name="T107" fmla="*/ 0 h 250"/>
              <a:gd name="T108" fmla="*/ 2147483646 w 558"/>
              <a:gd name="T109" fmla="*/ 0 h 250"/>
              <a:gd name="T110" fmla="*/ 2147483646 w 558"/>
              <a:gd name="T111" fmla="*/ 0 h 250"/>
              <a:gd name="T112" fmla="*/ 2147483646 w 558"/>
              <a:gd name="T113" fmla="*/ 0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8"/>
              <a:gd name="T172" fmla="*/ 0 h 250"/>
              <a:gd name="T173" fmla="*/ 558 w 558"/>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8" h="250">
                <a:moveTo>
                  <a:pt x="133" y="0"/>
                </a:moveTo>
                <a:lnTo>
                  <a:pt x="158" y="0"/>
                </a:lnTo>
                <a:lnTo>
                  <a:pt x="166" y="0"/>
                </a:lnTo>
                <a:lnTo>
                  <a:pt x="168" y="0"/>
                </a:lnTo>
                <a:lnTo>
                  <a:pt x="179" y="0"/>
                </a:lnTo>
                <a:lnTo>
                  <a:pt x="202" y="0"/>
                </a:lnTo>
                <a:lnTo>
                  <a:pt x="216" y="0"/>
                </a:lnTo>
                <a:lnTo>
                  <a:pt x="217" y="0"/>
                </a:lnTo>
                <a:lnTo>
                  <a:pt x="221" y="0"/>
                </a:lnTo>
                <a:lnTo>
                  <a:pt x="226" y="0"/>
                </a:lnTo>
                <a:lnTo>
                  <a:pt x="232" y="0"/>
                </a:lnTo>
                <a:lnTo>
                  <a:pt x="237" y="0"/>
                </a:lnTo>
                <a:lnTo>
                  <a:pt x="239" y="0"/>
                </a:lnTo>
                <a:lnTo>
                  <a:pt x="248" y="0"/>
                </a:lnTo>
                <a:lnTo>
                  <a:pt x="252" y="0"/>
                </a:lnTo>
                <a:lnTo>
                  <a:pt x="260" y="0"/>
                </a:lnTo>
                <a:lnTo>
                  <a:pt x="261" y="0"/>
                </a:lnTo>
                <a:lnTo>
                  <a:pt x="263" y="0"/>
                </a:lnTo>
                <a:lnTo>
                  <a:pt x="267" y="0"/>
                </a:lnTo>
                <a:lnTo>
                  <a:pt x="272" y="0"/>
                </a:lnTo>
                <a:lnTo>
                  <a:pt x="275" y="0"/>
                </a:lnTo>
                <a:lnTo>
                  <a:pt x="279" y="0"/>
                </a:lnTo>
                <a:lnTo>
                  <a:pt x="281" y="0"/>
                </a:lnTo>
                <a:lnTo>
                  <a:pt x="285" y="0"/>
                </a:lnTo>
                <a:lnTo>
                  <a:pt x="292" y="0"/>
                </a:lnTo>
                <a:lnTo>
                  <a:pt x="299" y="0"/>
                </a:lnTo>
                <a:lnTo>
                  <a:pt x="304" y="0"/>
                </a:lnTo>
                <a:lnTo>
                  <a:pt x="307" y="0"/>
                </a:lnTo>
                <a:lnTo>
                  <a:pt x="314" y="0"/>
                </a:lnTo>
                <a:lnTo>
                  <a:pt x="318" y="0"/>
                </a:lnTo>
                <a:lnTo>
                  <a:pt x="321" y="0"/>
                </a:lnTo>
                <a:lnTo>
                  <a:pt x="330" y="0"/>
                </a:lnTo>
                <a:lnTo>
                  <a:pt x="333" y="0"/>
                </a:lnTo>
                <a:lnTo>
                  <a:pt x="337" y="0"/>
                </a:lnTo>
                <a:lnTo>
                  <a:pt x="347" y="0"/>
                </a:lnTo>
                <a:lnTo>
                  <a:pt x="352" y="0"/>
                </a:lnTo>
                <a:lnTo>
                  <a:pt x="362" y="0"/>
                </a:lnTo>
                <a:lnTo>
                  <a:pt x="364" y="0"/>
                </a:lnTo>
                <a:lnTo>
                  <a:pt x="374" y="0"/>
                </a:lnTo>
                <a:lnTo>
                  <a:pt x="379" y="0"/>
                </a:lnTo>
                <a:lnTo>
                  <a:pt x="381" y="0"/>
                </a:lnTo>
                <a:lnTo>
                  <a:pt x="387" y="0"/>
                </a:lnTo>
                <a:lnTo>
                  <a:pt x="397" y="0"/>
                </a:lnTo>
                <a:lnTo>
                  <a:pt x="406" y="0"/>
                </a:lnTo>
                <a:lnTo>
                  <a:pt x="408" y="0"/>
                </a:lnTo>
                <a:lnTo>
                  <a:pt x="411" y="0"/>
                </a:lnTo>
                <a:lnTo>
                  <a:pt x="412" y="0"/>
                </a:lnTo>
                <a:lnTo>
                  <a:pt x="414" y="0"/>
                </a:lnTo>
                <a:lnTo>
                  <a:pt x="416" y="0"/>
                </a:lnTo>
                <a:lnTo>
                  <a:pt x="420" y="0"/>
                </a:lnTo>
                <a:lnTo>
                  <a:pt x="423" y="0"/>
                </a:lnTo>
                <a:lnTo>
                  <a:pt x="426" y="0"/>
                </a:lnTo>
                <a:lnTo>
                  <a:pt x="429" y="0"/>
                </a:lnTo>
                <a:lnTo>
                  <a:pt x="435" y="0"/>
                </a:lnTo>
                <a:lnTo>
                  <a:pt x="440" y="0"/>
                </a:lnTo>
                <a:lnTo>
                  <a:pt x="475" y="0"/>
                </a:lnTo>
                <a:lnTo>
                  <a:pt x="478" y="0"/>
                </a:lnTo>
                <a:lnTo>
                  <a:pt x="485" y="0"/>
                </a:lnTo>
                <a:lnTo>
                  <a:pt x="488" y="0"/>
                </a:lnTo>
                <a:lnTo>
                  <a:pt x="495" y="0"/>
                </a:lnTo>
                <a:lnTo>
                  <a:pt x="497" y="0"/>
                </a:lnTo>
                <a:lnTo>
                  <a:pt x="500" y="0"/>
                </a:lnTo>
                <a:lnTo>
                  <a:pt x="504" y="0"/>
                </a:lnTo>
                <a:lnTo>
                  <a:pt x="509" y="0"/>
                </a:lnTo>
                <a:lnTo>
                  <a:pt x="516" y="0"/>
                </a:lnTo>
                <a:lnTo>
                  <a:pt x="521" y="0"/>
                </a:lnTo>
                <a:lnTo>
                  <a:pt x="530" y="0"/>
                </a:lnTo>
                <a:lnTo>
                  <a:pt x="532" y="0"/>
                </a:lnTo>
                <a:lnTo>
                  <a:pt x="547" y="0"/>
                </a:lnTo>
                <a:lnTo>
                  <a:pt x="555" y="0"/>
                </a:lnTo>
                <a:lnTo>
                  <a:pt x="555" y="1"/>
                </a:lnTo>
                <a:lnTo>
                  <a:pt x="555" y="5"/>
                </a:lnTo>
                <a:lnTo>
                  <a:pt x="555" y="11"/>
                </a:lnTo>
                <a:lnTo>
                  <a:pt x="555" y="18"/>
                </a:lnTo>
                <a:lnTo>
                  <a:pt x="555" y="21"/>
                </a:lnTo>
                <a:lnTo>
                  <a:pt x="555" y="23"/>
                </a:lnTo>
                <a:lnTo>
                  <a:pt x="555" y="26"/>
                </a:lnTo>
                <a:lnTo>
                  <a:pt x="555" y="30"/>
                </a:lnTo>
                <a:lnTo>
                  <a:pt x="555" y="35"/>
                </a:lnTo>
                <a:lnTo>
                  <a:pt x="555" y="38"/>
                </a:lnTo>
                <a:lnTo>
                  <a:pt x="555" y="40"/>
                </a:lnTo>
                <a:lnTo>
                  <a:pt x="555" y="45"/>
                </a:lnTo>
                <a:lnTo>
                  <a:pt x="555" y="55"/>
                </a:lnTo>
                <a:lnTo>
                  <a:pt x="555" y="63"/>
                </a:lnTo>
                <a:lnTo>
                  <a:pt x="555" y="68"/>
                </a:lnTo>
                <a:lnTo>
                  <a:pt x="555" y="73"/>
                </a:lnTo>
                <a:lnTo>
                  <a:pt x="555" y="79"/>
                </a:lnTo>
                <a:lnTo>
                  <a:pt x="555" y="93"/>
                </a:lnTo>
                <a:lnTo>
                  <a:pt x="555" y="96"/>
                </a:lnTo>
                <a:lnTo>
                  <a:pt x="555" y="98"/>
                </a:lnTo>
                <a:lnTo>
                  <a:pt x="555" y="109"/>
                </a:lnTo>
                <a:lnTo>
                  <a:pt x="555" y="111"/>
                </a:lnTo>
                <a:lnTo>
                  <a:pt x="555" y="114"/>
                </a:lnTo>
                <a:lnTo>
                  <a:pt x="555" y="120"/>
                </a:lnTo>
                <a:lnTo>
                  <a:pt x="555" y="129"/>
                </a:lnTo>
                <a:lnTo>
                  <a:pt x="555" y="133"/>
                </a:lnTo>
                <a:lnTo>
                  <a:pt x="555" y="135"/>
                </a:lnTo>
                <a:lnTo>
                  <a:pt x="555" y="140"/>
                </a:lnTo>
                <a:lnTo>
                  <a:pt x="555" y="143"/>
                </a:lnTo>
                <a:lnTo>
                  <a:pt x="555" y="146"/>
                </a:lnTo>
                <a:lnTo>
                  <a:pt x="555" y="148"/>
                </a:lnTo>
                <a:lnTo>
                  <a:pt x="555" y="154"/>
                </a:lnTo>
                <a:lnTo>
                  <a:pt x="555" y="156"/>
                </a:lnTo>
                <a:lnTo>
                  <a:pt x="555" y="159"/>
                </a:lnTo>
                <a:lnTo>
                  <a:pt x="557" y="161"/>
                </a:lnTo>
                <a:lnTo>
                  <a:pt x="557" y="175"/>
                </a:lnTo>
                <a:lnTo>
                  <a:pt x="557" y="179"/>
                </a:lnTo>
                <a:lnTo>
                  <a:pt x="557" y="186"/>
                </a:lnTo>
                <a:lnTo>
                  <a:pt x="557" y="188"/>
                </a:lnTo>
                <a:lnTo>
                  <a:pt x="552" y="187"/>
                </a:lnTo>
                <a:lnTo>
                  <a:pt x="543" y="180"/>
                </a:lnTo>
                <a:lnTo>
                  <a:pt x="537" y="176"/>
                </a:lnTo>
                <a:lnTo>
                  <a:pt x="522" y="171"/>
                </a:lnTo>
                <a:lnTo>
                  <a:pt x="518" y="170"/>
                </a:lnTo>
                <a:lnTo>
                  <a:pt x="507" y="167"/>
                </a:lnTo>
                <a:lnTo>
                  <a:pt x="504" y="169"/>
                </a:lnTo>
                <a:lnTo>
                  <a:pt x="504" y="172"/>
                </a:lnTo>
                <a:lnTo>
                  <a:pt x="504" y="177"/>
                </a:lnTo>
                <a:lnTo>
                  <a:pt x="503" y="179"/>
                </a:lnTo>
                <a:lnTo>
                  <a:pt x="492" y="221"/>
                </a:lnTo>
                <a:lnTo>
                  <a:pt x="479" y="230"/>
                </a:lnTo>
                <a:lnTo>
                  <a:pt x="479" y="226"/>
                </a:lnTo>
                <a:lnTo>
                  <a:pt x="481" y="212"/>
                </a:lnTo>
                <a:lnTo>
                  <a:pt x="474" y="210"/>
                </a:lnTo>
                <a:lnTo>
                  <a:pt x="470" y="223"/>
                </a:lnTo>
                <a:lnTo>
                  <a:pt x="471" y="228"/>
                </a:lnTo>
                <a:lnTo>
                  <a:pt x="472" y="231"/>
                </a:lnTo>
                <a:lnTo>
                  <a:pt x="465" y="242"/>
                </a:lnTo>
                <a:lnTo>
                  <a:pt x="456" y="241"/>
                </a:lnTo>
                <a:lnTo>
                  <a:pt x="451" y="237"/>
                </a:lnTo>
                <a:lnTo>
                  <a:pt x="450" y="236"/>
                </a:lnTo>
                <a:lnTo>
                  <a:pt x="449" y="235"/>
                </a:lnTo>
                <a:lnTo>
                  <a:pt x="435" y="231"/>
                </a:lnTo>
                <a:lnTo>
                  <a:pt x="435" y="236"/>
                </a:lnTo>
                <a:lnTo>
                  <a:pt x="434" y="238"/>
                </a:lnTo>
                <a:lnTo>
                  <a:pt x="432" y="242"/>
                </a:lnTo>
                <a:lnTo>
                  <a:pt x="410" y="246"/>
                </a:lnTo>
                <a:lnTo>
                  <a:pt x="407" y="247"/>
                </a:lnTo>
                <a:lnTo>
                  <a:pt x="390" y="249"/>
                </a:lnTo>
                <a:lnTo>
                  <a:pt x="385" y="249"/>
                </a:lnTo>
                <a:lnTo>
                  <a:pt x="373" y="247"/>
                </a:lnTo>
                <a:lnTo>
                  <a:pt x="366" y="246"/>
                </a:lnTo>
                <a:lnTo>
                  <a:pt x="364" y="244"/>
                </a:lnTo>
                <a:lnTo>
                  <a:pt x="353" y="243"/>
                </a:lnTo>
                <a:lnTo>
                  <a:pt x="348" y="243"/>
                </a:lnTo>
                <a:lnTo>
                  <a:pt x="348" y="228"/>
                </a:lnTo>
                <a:lnTo>
                  <a:pt x="344" y="231"/>
                </a:lnTo>
                <a:lnTo>
                  <a:pt x="328" y="241"/>
                </a:lnTo>
                <a:lnTo>
                  <a:pt x="322" y="241"/>
                </a:lnTo>
                <a:lnTo>
                  <a:pt x="320" y="241"/>
                </a:lnTo>
                <a:lnTo>
                  <a:pt x="319" y="239"/>
                </a:lnTo>
                <a:lnTo>
                  <a:pt x="319" y="236"/>
                </a:lnTo>
                <a:lnTo>
                  <a:pt x="319" y="231"/>
                </a:lnTo>
                <a:lnTo>
                  <a:pt x="319" y="228"/>
                </a:lnTo>
                <a:lnTo>
                  <a:pt x="308" y="228"/>
                </a:lnTo>
                <a:lnTo>
                  <a:pt x="307" y="231"/>
                </a:lnTo>
                <a:lnTo>
                  <a:pt x="293" y="236"/>
                </a:lnTo>
                <a:lnTo>
                  <a:pt x="289" y="233"/>
                </a:lnTo>
                <a:lnTo>
                  <a:pt x="287" y="227"/>
                </a:lnTo>
                <a:lnTo>
                  <a:pt x="289" y="220"/>
                </a:lnTo>
                <a:lnTo>
                  <a:pt x="256" y="184"/>
                </a:lnTo>
                <a:lnTo>
                  <a:pt x="252" y="195"/>
                </a:lnTo>
                <a:lnTo>
                  <a:pt x="221" y="213"/>
                </a:lnTo>
                <a:lnTo>
                  <a:pt x="205" y="217"/>
                </a:lnTo>
                <a:lnTo>
                  <a:pt x="184" y="233"/>
                </a:lnTo>
                <a:lnTo>
                  <a:pt x="153" y="223"/>
                </a:lnTo>
                <a:lnTo>
                  <a:pt x="149" y="226"/>
                </a:lnTo>
                <a:lnTo>
                  <a:pt x="145" y="241"/>
                </a:lnTo>
                <a:lnTo>
                  <a:pt x="145" y="242"/>
                </a:lnTo>
                <a:lnTo>
                  <a:pt x="130" y="247"/>
                </a:lnTo>
                <a:lnTo>
                  <a:pt x="121" y="242"/>
                </a:lnTo>
                <a:lnTo>
                  <a:pt x="99" y="242"/>
                </a:lnTo>
                <a:lnTo>
                  <a:pt x="93" y="242"/>
                </a:lnTo>
                <a:lnTo>
                  <a:pt x="83" y="236"/>
                </a:lnTo>
                <a:lnTo>
                  <a:pt x="81" y="233"/>
                </a:lnTo>
                <a:lnTo>
                  <a:pt x="75" y="225"/>
                </a:lnTo>
                <a:lnTo>
                  <a:pt x="71" y="212"/>
                </a:lnTo>
                <a:lnTo>
                  <a:pt x="60" y="205"/>
                </a:lnTo>
                <a:lnTo>
                  <a:pt x="58" y="203"/>
                </a:lnTo>
                <a:lnTo>
                  <a:pt x="38" y="197"/>
                </a:lnTo>
                <a:lnTo>
                  <a:pt x="26" y="184"/>
                </a:lnTo>
                <a:lnTo>
                  <a:pt x="25" y="178"/>
                </a:lnTo>
                <a:lnTo>
                  <a:pt x="25" y="173"/>
                </a:lnTo>
                <a:lnTo>
                  <a:pt x="25" y="145"/>
                </a:lnTo>
                <a:lnTo>
                  <a:pt x="25" y="135"/>
                </a:lnTo>
                <a:lnTo>
                  <a:pt x="24" y="129"/>
                </a:lnTo>
                <a:lnTo>
                  <a:pt x="24" y="123"/>
                </a:lnTo>
                <a:lnTo>
                  <a:pt x="24" y="120"/>
                </a:lnTo>
                <a:lnTo>
                  <a:pt x="24" y="111"/>
                </a:lnTo>
                <a:lnTo>
                  <a:pt x="24" y="103"/>
                </a:lnTo>
                <a:lnTo>
                  <a:pt x="24" y="97"/>
                </a:lnTo>
                <a:lnTo>
                  <a:pt x="24" y="92"/>
                </a:lnTo>
                <a:lnTo>
                  <a:pt x="24" y="85"/>
                </a:lnTo>
                <a:lnTo>
                  <a:pt x="24" y="78"/>
                </a:lnTo>
                <a:lnTo>
                  <a:pt x="24" y="73"/>
                </a:lnTo>
                <a:lnTo>
                  <a:pt x="24" y="71"/>
                </a:lnTo>
                <a:lnTo>
                  <a:pt x="24" y="69"/>
                </a:lnTo>
                <a:lnTo>
                  <a:pt x="24" y="63"/>
                </a:lnTo>
                <a:lnTo>
                  <a:pt x="24" y="62"/>
                </a:lnTo>
                <a:lnTo>
                  <a:pt x="24" y="48"/>
                </a:lnTo>
                <a:lnTo>
                  <a:pt x="24" y="42"/>
                </a:lnTo>
                <a:lnTo>
                  <a:pt x="24" y="37"/>
                </a:lnTo>
                <a:lnTo>
                  <a:pt x="24" y="25"/>
                </a:lnTo>
                <a:lnTo>
                  <a:pt x="16" y="22"/>
                </a:lnTo>
                <a:lnTo>
                  <a:pt x="0" y="0"/>
                </a:lnTo>
                <a:lnTo>
                  <a:pt x="12" y="0"/>
                </a:lnTo>
                <a:lnTo>
                  <a:pt x="17" y="0"/>
                </a:lnTo>
                <a:lnTo>
                  <a:pt x="26" y="0"/>
                </a:lnTo>
                <a:lnTo>
                  <a:pt x="28" y="0"/>
                </a:lnTo>
                <a:lnTo>
                  <a:pt x="31" y="0"/>
                </a:lnTo>
                <a:lnTo>
                  <a:pt x="38" y="0"/>
                </a:lnTo>
                <a:lnTo>
                  <a:pt x="40" y="0"/>
                </a:lnTo>
                <a:lnTo>
                  <a:pt x="53" y="0"/>
                </a:lnTo>
                <a:lnTo>
                  <a:pt x="61" y="0"/>
                </a:lnTo>
                <a:lnTo>
                  <a:pt x="66" y="0"/>
                </a:lnTo>
                <a:lnTo>
                  <a:pt x="71" y="0"/>
                </a:lnTo>
                <a:lnTo>
                  <a:pt x="75" y="0"/>
                </a:lnTo>
                <a:lnTo>
                  <a:pt x="79" y="0"/>
                </a:lnTo>
                <a:lnTo>
                  <a:pt x="86" y="0"/>
                </a:lnTo>
                <a:lnTo>
                  <a:pt x="91" y="0"/>
                </a:lnTo>
                <a:lnTo>
                  <a:pt x="94" y="0"/>
                </a:lnTo>
                <a:lnTo>
                  <a:pt x="96" y="0"/>
                </a:lnTo>
                <a:lnTo>
                  <a:pt x="99" y="0"/>
                </a:lnTo>
                <a:lnTo>
                  <a:pt x="102" y="0"/>
                </a:lnTo>
                <a:lnTo>
                  <a:pt x="103" y="0"/>
                </a:lnTo>
                <a:lnTo>
                  <a:pt x="107" y="0"/>
                </a:lnTo>
                <a:lnTo>
                  <a:pt x="108" y="0"/>
                </a:lnTo>
                <a:lnTo>
                  <a:pt x="112" y="0"/>
                </a:lnTo>
                <a:lnTo>
                  <a:pt x="113" y="0"/>
                </a:lnTo>
                <a:lnTo>
                  <a:pt x="119" y="0"/>
                </a:lnTo>
                <a:lnTo>
                  <a:pt x="13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4" name="Freeform 248"/>
          <p:cNvSpPr>
            <a:spLocks/>
          </p:cNvSpPr>
          <p:nvPr/>
        </p:nvSpPr>
        <p:spPr bwMode="auto">
          <a:xfrm>
            <a:off x="9144000" y="3783013"/>
            <a:ext cx="577850" cy="455612"/>
          </a:xfrm>
          <a:custGeom>
            <a:avLst/>
            <a:gdLst>
              <a:gd name="T0" fmla="*/ 2147483646 w 400"/>
              <a:gd name="T1" fmla="*/ 2147483646 h 325"/>
              <a:gd name="T2" fmla="*/ 2147483646 w 400"/>
              <a:gd name="T3" fmla="*/ 2147483646 h 325"/>
              <a:gd name="T4" fmla="*/ 2147483646 w 400"/>
              <a:gd name="T5" fmla="*/ 2147483646 h 325"/>
              <a:gd name="T6" fmla="*/ 2147483646 w 400"/>
              <a:gd name="T7" fmla="*/ 2147483646 h 325"/>
              <a:gd name="T8" fmla="*/ 2147483646 w 400"/>
              <a:gd name="T9" fmla="*/ 2147483646 h 325"/>
              <a:gd name="T10" fmla="*/ 2147483646 w 400"/>
              <a:gd name="T11" fmla="*/ 2147483646 h 325"/>
              <a:gd name="T12" fmla="*/ 2147483646 w 400"/>
              <a:gd name="T13" fmla="*/ 2147483646 h 325"/>
              <a:gd name="T14" fmla="*/ 2147483646 w 400"/>
              <a:gd name="T15" fmla="*/ 2147483646 h 325"/>
              <a:gd name="T16" fmla="*/ 2147483646 w 400"/>
              <a:gd name="T17" fmla="*/ 2147483646 h 325"/>
              <a:gd name="T18" fmla="*/ 2147483646 w 400"/>
              <a:gd name="T19" fmla="*/ 2147483646 h 325"/>
              <a:gd name="T20" fmla="*/ 2147483646 w 400"/>
              <a:gd name="T21" fmla="*/ 2147483646 h 325"/>
              <a:gd name="T22" fmla="*/ 2147483646 w 400"/>
              <a:gd name="T23" fmla="*/ 2147483646 h 325"/>
              <a:gd name="T24" fmla="*/ 2147483646 w 400"/>
              <a:gd name="T25" fmla="*/ 2147483646 h 325"/>
              <a:gd name="T26" fmla="*/ 2147483646 w 400"/>
              <a:gd name="T27" fmla="*/ 2147483646 h 325"/>
              <a:gd name="T28" fmla="*/ 2147483646 w 400"/>
              <a:gd name="T29" fmla="*/ 2147483646 h 325"/>
              <a:gd name="T30" fmla="*/ 2147483646 w 400"/>
              <a:gd name="T31" fmla="*/ 2147483646 h 325"/>
              <a:gd name="T32" fmla="*/ 2147483646 w 400"/>
              <a:gd name="T33" fmla="*/ 2147483646 h 325"/>
              <a:gd name="T34" fmla="*/ 2147483646 w 400"/>
              <a:gd name="T35" fmla="*/ 2147483646 h 325"/>
              <a:gd name="T36" fmla="*/ 2147483646 w 400"/>
              <a:gd name="T37" fmla="*/ 2147483646 h 325"/>
              <a:gd name="T38" fmla="*/ 2147483646 w 400"/>
              <a:gd name="T39" fmla="*/ 2147483646 h 325"/>
              <a:gd name="T40" fmla="*/ 2147483646 w 400"/>
              <a:gd name="T41" fmla="*/ 2147483646 h 325"/>
              <a:gd name="T42" fmla="*/ 2147483646 w 400"/>
              <a:gd name="T43" fmla="*/ 2147483646 h 325"/>
              <a:gd name="T44" fmla="*/ 2147483646 w 400"/>
              <a:gd name="T45" fmla="*/ 2147483646 h 325"/>
              <a:gd name="T46" fmla="*/ 2147483646 w 400"/>
              <a:gd name="T47" fmla="*/ 2147483646 h 325"/>
              <a:gd name="T48" fmla="*/ 2147483646 w 400"/>
              <a:gd name="T49" fmla="*/ 2147483646 h 325"/>
              <a:gd name="T50" fmla="*/ 2147483646 w 400"/>
              <a:gd name="T51" fmla="*/ 2147483646 h 325"/>
              <a:gd name="T52" fmla="*/ 2147483646 w 400"/>
              <a:gd name="T53" fmla="*/ 2147483646 h 325"/>
              <a:gd name="T54" fmla="*/ 2147483646 w 400"/>
              <a:gd name="T55" fmla="*/ 2147483646 h 325"/>
              <a:gd name="T56" fmla="*/ 2147483646 w 400"/>
              <a:gd name="T57" fmla="*/ 2147483646 h 325"/>
              <a:gd name="T58" fmla="*/ 2147483646 w 400"/>
              <a:gd name="T59" fmla="*/ 2147483646 h 325"/>
              <a:gd name="T60" fmla="*/ 2147483646 w 400"/>
              <a:gd name="T61" fmla="*/ 2147483646 h 325"/>
              <a:gd name="T62" fmla="*/ 2147483646 w 400"/>
              <a:gd name="T63" fmla="*/ 2147483646 h 325"/>
              <a:gd name="T64" fmla="*/ 2147483646 w 400"/>
              <a:gd name="T65" fmla="*/ 2147483646 h 325"/>
              <a:gd name="T66" fmla="*/ 2147483646 w 400"/>
              <a:gd name="T67" fmla="*/ 2147483646 h 325"/>
              <a:gd name="T68" fmla="*/ 2147483646 w 400"/>
              <a:gd name="T69" fmla="*/ 2147483646 h 325"/>
              <a:gd name="T70" fmla="*/ 2147483646 w 400"/>
              <a:gd name="T71" fmla="*/ 2147483646 h 325"/>
              <a:gd name="T72" fmla="*/ 2147483646 w 400"/>
              <a:gd name="T73" fmla="*/ 2147483646 h 325"/>
              <a:gd name="T74" fmla="*/ 2147483646 w 400"/>
              <a:gd name="T75" fmla="*/ 2147483646 h 325"/>
              <a:gd name="T76" fmla="*/ 0 w 400"/>
              <a:gd name="T77" fmla="*/ 2147483646 h 325"/>
              <a:gd name="T78" fmla="*/ 0 w 400"/>
              <a:gd name="T79" fmla="*/ 2147483646 h 325"/>
              <a:gd name="T80" fmla="*/ 0 w 400"/>
              <a:gd name="T81" fmla="*/ 2147483646 h 325"/>
              <a:gd name="T82" fmla="*/ 0 w 400"/>
              <a:gd name="T83" fmla="*/ 2147483646 h 325"/>
              <a:gd name="T84" fmla="*/ 0 w 400"/>
              <a:gd name="T85" fmla="*/ 2147483646 h 325"/>
              <a:gd name="T86" fmla="*/ 0 w 400"/>
              <a:gd name="T87" fmla="*/ 2147483646 h 325"/>
              <a:gd name="T88" fmla="*/ 2147483646 w 400"/>
              <a:gd name="T89" fmla="*/ 2147483646 h 325"/>
              <a:gd name="T90" fmla="*/ 2147483646 w 400"/>
              <a:gd name="T91" fmla="*/ 2147483646 h 325"/>
              <a:gd name="T92" fmla="*/ 2147483646 w 400"/>
              <a:gd name="T93" fmla="*/ 2147483646 h 325"/>
              <a:gd name="T94" fmla="*/ 2147483646 w 400"/>
              <a:gd name="T95" fmla="*/ 2147483646 h 325"/>
              <a:gd name="T96" fmla="*/ 2147483646 w 400"/>
              <a:gd name="T97" fmla="*/ 2147483646 h 325"/>
              <a:gd name="T98" fmla="*/ 2147483646 w 400"/>
              <a:gd name="T99" fmla="*/ 2147483646 h 325"/>
              <a:gd name="T100" fmla="*/ 2147483646 w 400"/>
              <a:gd name="T101" fmla="*/ 2147483646 h 325"/>
              <a:gd name="T102" fmla="*/ 2147483646 w 400"/>
              <a:gd name="T103" fmla="*/ 2147483646 h 325"/>
              <a:gd name="T104" fmla="*/ 2147483646 w 400"/>
              <a:gd name="T105" fmla="*/ 2147483646 h 325"/>
              <a:gd name="T106" fmla="*/ 2147483646 w 400"/>
              <a:gd name="T107" fmla="*/ 2147483646 h 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325"/>
              <a:gd name="T164" fmla="*/ 400 w 400"/>
              <a:gd name="T165" fmla="*/ 325 h 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325">
                <a:moveTo>
                  <a:pt x="112" y="1"/>
                </a:moveTo>
                <a:lnTo>
                  <a:pt x="114" y="1"/>
                </a:lnTo>
                <a:lnTo>
                  <a:pt x="124" y="1"/>
                </a:lnTo>
                <a:lnTo>
                  <a:pt x="127" y="1"/>
                </a:lnTo>
                <a:lnTo>
                  <a:pt x="129" y="1"/>
                </a:lnTo>
                <a:lnTo>
                  <a:pt x="133" y="1"/>
                </a:lnTo>
                <a:lnTo>
                  <a:pt x="148" y="1"/>
                </a:lnTo>
                <a:lnTo>
                  <a:pt x="151" y="1"/>
                </a:lnTo>
                <a:lnTo>
                  <a:pt x="169" y="1"/>
                </a:lnTo>
                <a:lnTo>
                  <a:pt x="180" y="1"/>
                </a:lnTo>
                <a:lnTo>
                  <a:pt x="194" y="1"/>
                </a:lnTo>
                <a:lnTo>
                  <a:pt x="227" y="1"/>
                </a:lnTo>
                <a:lnTo>
                  <a:pt x="244" y="1"/>
                </a:lnTo>
                <a:lnTo>
                  <a:pt x="256" y="1"/>
                </a:lnTo>
                <a:lnTo>
                  <a:pt x="266" y="1"/>
                </a:lnTo>
                <a:lnTo>
                  <a:pt x="270" y="1"/>
                </a:lnTo>
                <a:lnTo>
                  <a:pt x="280" y="1"/>
                </a:lnTo>
                <a:lnTo>
                  <a:pt x="289" y="1"/>
                </a:lnTo>
                <a:lnTo>
                  <a:pt x="305" y="1"/>
                </a:lnTo>
                <a:lnTo>
                  <a:pt x="317" y="1"/>
                </a:lnTo>
                <a:lnTo>
                  <a:pt x="326" y="1"/>
                </a:lnTo>
                <a:lnTo>
                  <a:pt x="346" y="1"/>
                </a:lnTo>
                <a:lnTo>
                  <a:pt x="361" y="1"/>
                </a:lnTo>
                <a:lnTo>
                  <a:pt x="381" y="1"/>
                </a:lnTo>
                <a:lnTo>
                  <a:pt x="390" y="1"/>
                </a:lnTo>
                <a:lnTo>
                  <a:pt x="399" y="0"/>
                </a:lnTo>
                <a:lnTo>
                  <a:pt x="399" y="6"/>
                </a:lnTo>
                <a:lnTo>
                  <a:pt x="399" y="13"/>
                </a:lnTo>
                <a:lnTo>
                  <a:pt x="399" y="20"/>
                </a:lnTo>
                <a:lnTo>
                  <a:pt x="399" y="27"/>
                </a:lnTo>
                <a:lnTo>
                  <a:pt x="399" y="30"/>
                </a:lnTo>
                <a:lnTo>
                  <a:pt x="399" y="32"/>
                </a:lnTo>
                <a:lnTo>
                  <a:pt x="399" y="36"/>
                </a:lnTo>
                <a:lnTo>
                  <a:pt x="399" y="38"/>
                </a:lnTo>
                <a:lnTo>
                  <a:pt x="399" y="44"/>
                </a:lnTo>
                <a:lnTo>
                  <a:pt x="399" y="46"/>
                </a:lnTo>
                <a:lnTo>
                  <a:pt x="399" y="50"/>
                </a:lnTo>
                <a:lnTo>
                  <a:pt x="399" y="55"/>
                </a:lnTo>
                <a:lnTo>
                  <a:pt x="399" y="63"/>
                </a:lnTo>
                <a:lnTo>
                  <a:pt x="399" y="67"/>
                </a:lnTo>
                <a:lnTo>
                  <a:pt x="399" y="73"/>
                </a:lnTo>
                <a:lnTo>
                  <a:pt x="399" y="86"/>
                </a:lnTo>
                <a:lnTo>
                  <a:pt x="399" y="92"/>
                </a:lnTo>
                <a:lnTo>
                  <a:pt x="399" y="99"/>
                </a:lnTo>
                <a:lnTo>
                  <a:pt x="393" y="99"/>
                </a:lnTo>
                <a:lnTo>
                  <a:pt x="390" y="99"/>
                </a:lnTo>
                <a:lnTo>
                  <a:pt x="386" y="99"/>
                </a:lnTo>
                <a:lnTo>
                  <a:pt x="364" y="99"/>
                </a:lnTo>
                <a:lnTo>
                  <a:pt x="362" y="99"/>
                </a:lnTo>
                <a:lnTo>
                  <a:pt x="358" y="99"/>
                </a:lnTo>
                <a:lnTo>
                  <a:pt x="350" y="99"/>
                </a:lnTo>
                <a:lnTo>
                  <a:pt x="350" y="105"/>
                </a:lnTo>
                <a:lnTo>
                  <a:pt x="350" y="109"/>
                </a:lnTo>
                <a:lnTo>
                  <a:pt x="350" y="112"/>
                </a:lnTo>
                <a:lnTo>
                  <a:pt x="350" y="124"/>
                </a:lnTo>
                <a:lnTo>
                  <a:pt x="350" y="134"/>
                </a:lnTo>
                <a:lnTo>
                  <a:pt x="350" y="137"/>
                </a:lnTo>
                <a:lnTo>
                  <a:pt x="350" y="139"/>
                </a:lnTo>
                <a:lnTo>
                  <a:pt x="350" y="141"/>
                </a:lnTo>
                <a:lnTo>
                  <a:pt x="350" y="143"/>
                </a:lnTo>
                <a:lnTo>
                  <a:pt x="350" y="147"/>
                </a:lnTo>
                <a:lnTo>
                  <a:pt x="350" y="152"/>
                </a:lnTo>
                <a:lnTo>
                  <a:pt x="350" y="155"/>
                </a:lnTo>
                <a:lnTo>
                  <a:pt x="350" y="157"/>
                </a:lnTo>
                <a:lnTo>
                  <a:pt x="350" y="167"/>
                </a:lnTo>
                <a:lnTo>
                  <a:pt x="350" y="169"/>
                </a:lnTo>
                <a:lnTo>
                  <a:pt x="350" y="173"/>
                </a:lnTo>
                <a:lnTo>
                  <a:pt x="349" y="174"/>
                </a:lnTo>
                <a:lnTo>
                  <a:pt x="345" y="174"/>
                </a:lnTo>
                <a:lnTo>
                  <a:pt x="342" y="174"/>
                </a:lnTo>
                <a:lnTo>
                  <a:pt x="339" y="174"/>
                </a:lnTo>
                <a:lnTo>
                  <a:pt x="309" y="174"/>
                </a:lnTo>
                <a:lnTo>
                  <a:pt x="309" y="177"/>
                </a:lnTo>
                <a:lnTo>
                  <a:pt x="309" y="181"/>
                </a:lnTo>
                <a:lnTo>
                  <a:pt x="309" y="185"/>
                </a:lnTo>
                <a:lnTo>
                  <a:pt x="309" y="189"/>
                </a:lnTo>
                <a:lnTo>
                  <a:pt x="309" y="191"/>
                </a:lnTo>
                <a:lnTo>
                  <a:pt x="309" y="193"/>
                </a:lnTo>
                <a:lnTo>
                  <a:pt x="309" y="197"/>
                </a:lnTo>
                <a:lnTo>
                  <a:pt x="309" y="200"/>
                </a:lnTo>
                <a:lnTo>
                  <a:pt x="309" y="202"/>
                </a:lnTo>
                <a:lnTo>
                  <a:pt x="309" y="212"/>
                </a:lnTo>
                <a:lnTo>
                  <a:pt x="309" y="216"/>
                </a:lnTo>
                <a:lnTo>
                  <a:pt x="307" y="223"/>
                </a:lnTo>
                <a:lnTo>
                  <a:pt x="309" y="232"/>
                </a:lnTo>
                <a:lnTo>
                  <a:pt x="309" y="241"/>
                </a:lnTo>
                <a:lnTo>
                  <a:pt x="309" y="245"/>
                </a:lnTo>
                <a:lnTo>
                  <a:pt x="309" y="248"/>
                </a:lnTo>
                <a:lnTo>
                  <a:pt x="309" y="249"/>
                </a:lnTo>
                <a:lnTo>
                  <a:pt x="309" y="252"/>
                </a:lnTo>
                <a:lnTo>
                  <a:pt x="309" y="253"/>
                </a:lnTo>
                <a:lnTo>
                  <a:pt x="309" y="256"/>
                </a:lnTo>
                <a:lnTo>
                  <a:pt x="309" y="261"/>
                </a:lnTo>
                <a:lnTo>
                  <a:pt x="307" y="263"/>
                </a:lnTo>
                <a:lnTo>
                  <a:pt x="309" y="274"/>
                </a:lnTo>
                <a:lnTo>
                  <a:pt x="309" y="284"/>
                </a:lnTo>
                <a:lnTo>
                  <a:pt x="309" y="285"/>
                </a:lnTo>
                <a:lnTo>
                  <a:pt x="309" y="292"/>
                </a:lnTo>
                <a:lnTo>
                  <a:pt x="309" y="297"/>
                </a:lnTo>
                <a:lnTo>
                  <a:pt x="309" y="307"/>
                </a:lnTo>
                <a:lnTo>
                  <a:pt x="309" y="311"/>
                </a:lnTo>
                <a:lnTo>
                  <a:pt x="309" y="324"/>
                </a:lnTo>
                <a:lnTo>
                  <a:pt x="300" y="324"/>
                </a:lnTo>
                <a:lnTo>
                  <a:pt x="290" y="324"/>
                </a:lnTo>
                <a:lnTo>
                  <a:pt x="287" y="324"/>
                </a:lnTo>
                <a:lnTo>
                  <a:pt x="285" y="324"/>
                </a:lnTo>
                <a:lnTo>
                  <a:pt x="281" y="324"/>
                </a:lnTo>
                <a:lnTo>
                  <a:pt x="280" y="324"/>
                </a:lnTo>
                <a:lnTo>
                  <a:pt x="272" y="324"/>
                </a:lnTo>
                <a:lnTo>
                  <a:pt x="270" y="324"/>
                </a:lnTo>
                <a:lnTo>
                  <a:pt x="259" y="324"/>
                </a:lnTo>
                <a:lnTo>
                  <a:pt x="257" y="324"/>
                </a:lnTo>
                <a:lnTo>
                  <a:pt x="256" y="324"/>
                </a:lnTo>
                <a:lnTo>
                  <a:pt x="242" y="322"/>
                </a:lnTo>
                <a:lnTo>
                  <a:pt x="228" y="324"/>
                </a:lnTo>
                <a:lnTo>
                  <a:pt x="211" y="324"/>
                </a:lnTo>
                <a:lnTo>
                  <a:pt x="209" y="324"/>
                </a:lnTo>
                <a:lnTo>
                  <a:pt x="197" y="324"/>
                </a:lnTo>
                <a:lnTo>
                  <a:pt x="187" y="324"/>
                </a:lnTo>
                <a:lnTo>
                  <a:pt x="184" y="324"/>
                </a:lnTo>
                <a:lnTo>
                  <a:pt x="158" y="324"/>
                </a:lnTo>
                <a:lnTo>
                  <a:pt x="150" y="324"/>
                </a:lnTo>
                <a:lnTo>
                  <a:pt x="145" y="322"/>
                </a:lnTo>
                <a:lnTo>
                  <a:pt x="142" y="322"/>
                </a:lnTo>
                <a:lnTo>
                  <a:pt x="136" y="322"/>
                </a:lnTo>
                <a:lnTo>
                  <a:pt x="133" y="322"/>
                </a:lnTo>
                <a:lnTo>
                  <a:pt x="129" y="322"/>
                </a:lnTo>
                <a:lnTo>
                  <a:pt x="126" y="322"/>
                </a:lnTo>
                <a:lnTo>
                  <a:pt x="116" y="322"/>
                </a:lnTo>
                <a:lnTo>
                  <a:pt x="113" y="322"/>
                </a:lnTo>
                <a:lnTo>
                  <a:pt x="108" y="322"/>
                </a:lnTo>
                <a:lnTo>
                  <a:pt x="107" y="322"/>
                </a:lnTo>
                <a:lnTo>
                  <a:pt x="95" y="322"/>
                </a:lnTo>
                <a:lnTo>
                  <a:pt x="90" y="322"/>
                </a:lnTo>
                <a:lnTo>
                  <a:pt x="86" y="322"/>
                </a:lnTo>
                <a:lnTo>
                  <a:pt x="82" y="322"/>
                </a:lnTo>
                <a:lnTo>
                  <a:pt x="78" y="324"/>
                </a:lnTo>
                <a:lnTo>
                  <a:pt x="72" y="324"/>
                </a:lnTo>
                <a:lnTo>
                  <a:pt x="71" y="324"/>
                </a:lnTo>
                <a:lnTo>
                  <a:pt x="68" y="324"/>
                </a:lnTo>
                <a:lnTo>
                  <a:pt x="63" y="322"/>
                </a:lnTo>
                <a:lnTo>
                  <a:pt x="59" y="324"/>
                </a:lnTo>
                <a:lnTo>
                  <a:pt x="54" y="324"/>
                </a:lnTo>
                <a:lnTo>
                  <a:pt x="49" y="324"/>
                </a:lnTo>
                <a:lnTo>
                  <a:pt x="47" y="324"/>
                </a:lnTo>
                <a:lnTo>
                  <a:pt x="42" y="324"/>
                </a:lnTo>
                <a:lnTo>
                  <a:pt x="32" y="324"/>
                </a:lnTo>
                <a:lnTo>
                  <a:pt x="30" y="324"/>
                </a:lnTo>
                <a:lnTo>
                  <a:pt x="23" y="324"/>
                </a:lnTo>
                <a:lnTo>
                  <a:pt x="12" y="322"/>
                </a:lnTo>
                <a:lnTo>
                  <a:pt x="9" y="322"/>
                </a:lnTo>
                <a:lnTo>
                  <a:pt x="5" y="322"/>
                </a:lnTo>
                <a:lnTo>
                  <a:pt x="0" y="322"/>
                </a:lnTo>
                <a:lnTo>
                  <a:pt x="0" y="302"/>
                </a:lnTo>
                <a:lnTo>
                  <a:pt x="0" y="285"/>
                </a:lnTo>
                <a:lnTo>
                  <a:pt x="0" y="279"/>
                </a:lnTo>
                <a:lnTo>
                  <a:pt x="0" y="274"/>
                </a:lnTo>
                <a:lnTo>
                  <a:pt x="0" y="256"/>
                </a:lnTo>
                <a:lnTo>
                  <a:pt x="0" y="248"/>
                </a:lnTo>
                <a:lnTo>
                  <a:pt x="0" y="245"/>
                </a:lnTo>
                <a:lnTo>
                  <a:pt x="0" y="243"/>
                </a:lnTo>
                <a:lnTo>
                  <a:pt x="0" y="240"/>
                </a:lnTo>
                <a:lnTo>
                  <a:pt x="0" y="234"/>
                </a:lnTo>
                <a:lnTo>
                  <a:pt x="0" y="223"/>
                </a:lnTo>
                <a:lnTo>
                  <a:pt x="0" y="210"/>
                </a:lnTo>
                <a:lnTo>
                  <a:pt x="0" y="205"/>
                </a:lnTo>
                <a:lnTo>
                  <a:pt x="0" y="202"/>
                </a:lnTo>
                <a:lnTo>
                  <a:pt x="0" y="198"/>
                </a:lnTo>
                <a:lnTo>
                  <a:pt x="0" y="193"/>
                </a:lnTo>
                <a:lnTo>
                  <a:pt x="0" y="190"/>
                </a:lnTo>
                <a:lnTo>
                  <a:pt x="0" y="188"/>
                </a:lnTo>
                <a:lnTo>
                  <a:pt x="0" y="185"/>
                </a:lnTo>
                <a:lnTo>
                  <a:pt x="0" y="184"/>
                </a:lnTo>
                <a:lnTo>
                  <a:pt x="0" y="181"/>
                </a:lnTo>
                <a:lnTo>
                  <a:pt x="0" y="177"/>
                </a:lnTo>
                <a:lnTo>
                  <a:pt x="0" y="174"/>
                </a:lnTo>
                <a:lnTo>
                  <a:pt x="5" y="174"/>
                </a:lnTo>
                <a:lnTo>
                  <a:pt x="5" y="167"/>
                </a:lnTo>
                <a:lnTo>
                  <a:pt x="5" y="156"/>
                </a:lnTo>
                <a:lnTo>
                  <a:pt x="5" y="150"/>
                </a:lnTo>
                <a:lnTo>
                  <a:pt x="5" y="146"/>
                </a:lnTo>
                <a:lnTo>
                  <a:pt x="5" y="143"/>
                </a:lnTo>
                <a:lnTo>
                  <a:pt x="5" y="135"/>
                </a:lnTo>
                <a:lnTo>
                  <a:pt x="5" y="126"/>
                </a:lnTo>
                <a:lnTo>
                  <a:pt x="5" y="124"/>
                </a:lnTo>
                <a:lnTo>
                  <a:pt x="5" y="114"/>
                </a:lnTo>
                <a:lnTo>
                  <a:pt x="5" y="112"/>
                </a:lnTo>
                <a:lnTo>
                  <a:pt x="5" y="108"/>
                </a:lnTo>
                <a:lnTo>
                  <a:pt x="5" y="107"/>
                </a:lnTo>
                <a:lnTo>
                  <a:pt x="5" y="96"/>
                </a:lnTo>
                <a:lnTo>
                  <a:pt x="5" y="94"/>
                </a:lnTo>
                <a:lnTo>
                  <a:pt x="5" y="90"/>
                </a:lnTo>
                <a:lnTo>
                  <a:pt x="5" y="84"/>
                </a:lnTo>
                <a:lnTo>
                  <a:pt x="5" y="82"/>
                </a:lnTo>
                <a:lnTo>
                  <a:pt x="5" y="80"/>
                </a:lnTo>
                <a:lnTo>
                  <a:pt x="5" y="78"/>
                </a:lnTo>
                <a:lnTo>
                  <a:pt x="5" y="71"/>
                </a:lnTo>
                <a:lnTo>
                  <a:pt x="5" y="64"/>
                </a:lnTo>
                <a:lnTo>
                  <a:pt x="5" y="62"/>
                </a:lnTo>
                <a:lnTo>
                  <a:pt x="5" y="60"/>
                </a:lnTo>
                <a:lnTo>
                  <a:pt x="5" y="55"/>
                </a:lnTo>
                <a:lnTo>
                  <a:pt x="5" y="49"/>
                </a:lnTo>
                <a:lnTo>
                  <a:pt x="5" y="46"/>
                </a:lnTo>
                <a:lnTo>
                  <a:pt x="5" y="38"/>
                </a:lnTo>
                <a:lnTo>
                  <a:pt x="5" y="28"/>
                </a:lnTo>
                <a:lnTo>
                  <a:pt x="6" y="24"/>
                </a:lnTo>
                <a:lnTo>
                  <a:pt x="14" y="24"/>
                </a:lnTo>
                <a:lnTo>
                  <a:pt x="23" y="24"/>
                </a:lnTo>
                <a:lnTo>
                  <a:pt x="26" y="24"/>
                </a:lnTo>
                <a:lnTo>
                  <a:pt x="46" y="24"/>
                </a:lnTo>
                <a:lnTo>
                  <a:pt x="52" y="24"/>
                </a:lnTo>
                <a:lnTo>
                  <a:pt x="65" y="24"/>
                </a:lnTo>
                <a:lnTo>
                  <a:pt x="78" y="24"/>
                </a:lnTo>
                <a:lnTo>
                  <a:pt x="85" y="24"/>
                </a:lnTo>
                <a:lnTo>
                  <a:pt x="98" y="24"/>
                </a:lnTo>
                <a:lnTo>
                  <a:pt x="112" y="24"/>
                </a:lnTo>
                <a:lnTo>
                  <a:pt x="112" y="13"/>
                </a:lnTo>
                <a:lnTo>
                  <a:pt x="112" y="4"/>
                </a:lnTo>
                <a:lnTo>
                  <a:pt x="11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5" name="Freeform 249" descr="Dashed downward diagonal"/>
          <p:cNvSpPr>
            <a:spLocks/>
          </p:cNvSpPr>
          <p:nvPr/>
        </p:nvSpPr>
        <p:spPr bwMode="auto">
          <a:xfrm>
            <a:off x="8885238" y="4235450"/>
            <a:ext cx="823912" cy="628650"/>
          </a:xfrm>
          <a:custGeom>
            <a:avLst/>
            <a:gdLst>
              <a:gd name="T0" fmla="*/ 2147483646 w 571"/>
              <a:gd name="T1" fmla="*/ 2147483646 h 449"/>
              <a:gd name="T2" fmla="*/ 2147483646 w 571"/>
              <a:gd name="T3" fmla="*/ 2147483646 h 449"/>
              <a:gd name="T4" fmla="*/ 2147483646 w 571"/>
              <a:gd name="T5" fmla="*/ 2147483646 h 449"/>
              <a:gd name="T6" fmla="*/ 2147483646 w 571"/>
              <a:gd name="T7" fmla="*/ 0 h 449"/>
              <a:gd name="T8" fmla="*/ 2147483646 w 571"/>
              <a:gd name="T9" fmla="*/ 0 h 449"/>
              <a:gd name="T10" fmla="*/ 2147483646 w 571"/>
              <a:gd name="T11" fmla="*/ 0 h 449"/>
              <a:gd name="T12" fmla="*/ 2147483646 w 571"/>
              <a:gd name="T13" fmla="*/ 2147483646 h 449"/>
              <a:gd name="T14" fmla="*/ 2147483646 w 571"/>
              <a:gd name="T15" fmla="*/ 0 h 449"/>
              <a:gd name="T16" fmla="*/ 2147483646 w 571"/>
              <a:gd name="T17" fmla="*/ 2147483646 h 449"/>
              <a:gd name="T18" fmla="*/ 2147483646 w 571"/>
              <a:gd name="T19" fmla="*/ 2147483646 h 449"/>
              <a:gd name="T20" fmla="*/ 2147483646 w 571"/>
              <a:gd name="T21" fmla="*/ 2147483646 h 449"/>
              <a:gd name="T22" fmla="*/ 2147483646 w 571"/>
              <a:gd name="T23" fmla="*/ 0 h 449"/>
              <a:gd name="T24" fmla="*/ 2147483646 w 571"/>
              <a:gd name="T25" fmla="*/ 2147483646 h 449"/>
              <a:gd name="T26" fmla="*/ 2147483646 w 571"/>
              <a:gd name="T27" fmla="*/ 2147483646 h 449"/>
              <a:gd name="T28" fmla="*/ 2147483646 w 571"/>
              <a:gd name="T29" fmla="*/ 2147483646 h 449"/>
              <a:gd name="T30" fmla="*/ 2147483646 w 571"/>
              <a:gd name="T31" fmla="*/ 2147483646 h 449"/>
              <a:gd name="T32" fmla="*/ 2147483646 w 571"/>
              <a:gd name="T33" fmla="*/ 2147483646 h 449"/>
              <a:gd name="T34" fmla="*/ 2147483646 w 571"/>
              <a:gd name="T35" fmla="*/ 2147483646 h 449"/>
              <a:gd name="T36" fmla="*/ 2147483646 w 571"/>
              <a:gd name="T37" fmla="*/ 2147483646 h 449"/>
              <a:gd name="T38" fmla="*/ 2147483646 w 571"/>
              <a:gd name="T39" fmla="*/ 2147483646 h 449"/>
              <a:gd name="T40" fmla="*/ 2147483646 w 571"/>
              <a:gd name="T41" fmla="*/ 2147483646 h 449"/>
              <a:gd name="T42" fmla="*/ 2147483646 w 571"/>
              <a:gd name="T43" fmla="*/ 2147483646 h 449"/>
              <a:gd name="T44" fmla="*/ 2147483646 w 571"/>
              <a:gd name="T45" fmla="*/ 2147483646 h 449"/>
              <a:gd name="T46" fmla="*/ 2147483646 w 571"/>
              <a:gd name="T47" fmla="*/ 2147483646 h 449"/>
              <a:gd name="T48" fmla="*/ 2147483646 w 571"/>
              <a:gd name="T49" fmla="*/ 2147483646 h 449"/>
              <a:gd name="T50" fmla="*/ 2147483646 w 571"/>
              <a:gd name="T51" fmla="*/ 2147483646 h 449"/>
              <a:gd name="T52" fmla="*/ 2147483646 w 571"/>
              <a:gd name="T53" fmla="*/ 2147483646 h 449"/>
              <a:gd name="T54" fmla="*/ 2147483646 w 571"/>
              <a:gd name="T55" fmla="*/ 2147483646 h 449"/>
              <a:gd name="T56" fmla="*/ 2147483646 w 571"/>
              <a:gd name="T57" fmla="*/ 2147483646 h 449"/>
              <a:gd name="T58" fmla="*/ 2147483646 w 571"/>
              <a:gd name="T59" fmla="*/ 2147483646 h 449"/>
              <a:gd name="T60" fmla="*/ 2147483646 w 571"/>
              <a:gd name="T61" fmla="*/ 2147483646 h 449"/>
              <a:gd name="T62" fmla="*/ 2147483646 w 571"/>
              <a:gd name="T63" fmla="*/ 2147483646 h 449"/>
              <a:gd name="T64" fmla="*/ 2147483646 w 571"/>
              <a:gd name="T65" fmla="*/ 2147483646 h 449"/>
              <a:gd name="T66" fmla="*/ 2147483646 w 571"/>
              <a:gd name="T67" fmla="*/ 2147483646 h 449"/>
              <a:gd name="T68" fmla="*/ 2147483646 w 571"/>
              <a:gd name="T69" fmla="*/ 2147483646 h 449"/>
              <a:gd name="T70" fmla="*/ 2147483646 w 571"/>
              <a:gd name="T71" fmla="*/ 2147483646 h 449"/>
              <a:gd name="T72" fmla="*/ 2147483646 w 571"/>
              <a:gd name="T73" fmla="*/ 2147483646 h 449"/>
              <a:gd name="T74" fmla="*/ 2147483646 w 571"/>
              <a:gd name="T75" fmla="*/ 2147483646 h 449"/>
              <a:gd name="T76" fmla="*/ 2147483646 w 571"/>
              <a:gd name="T77" fmla="*/ 2147483646 h 449"/>
              <a:gd name="T78" fmla="*/ 2147483646 w 571"/>
              <a:gd name="T79" fmla="*/ 2147483646 h 449"/>
              <a:gd name="T80" fmla="*/ 2147483646 w 571"/>
              <a:gd name="T81" fmla="*/ 2147483646 h 449"/>
              <a:gd name="T82" fmla="*/ 2147483646 w 571"/>
              <a:gd name="T83" fmla="*/ 2147483646 h 449"/>
              <a:gd name="T84" fmla="*/ 2147483646 w 571"/>
              <a:gd name="T85" fmla="*/ 2147483646 h 449"/>
              <a:gd name="T86" fmla="*/ 2147483646 w 571"/>
              <a:gd name="T87" fmla="*/ 2147483646 h 449"/>
              <a:gd name="T88" fmla="*/ 0 w 571"/>
              <a:gd name="T89" fmla="*/ 2147483646 h 449"/>
              <a:gd name="T90" fmla="*/ 0 w 571"/>
              <a:gd name="T91" fmla="*/ 2147483646 h 449"/>
              <a:gd name="T92" fmla="*/ 0 w 571"/>
              <a:gd name="T93" fmla="*/ 2147483646 h 449"/>
              <a:gd name="T94" fmla="*/ 0 w 571"/>
              <a:gd name="T95" fmla="*/ 2147483646 h 449"/>
              <a:gd name="T96" fmla="*/ 0 w 571"/>
              <a:gd name="T97" fmla="*/ 2147483646 h 449"/>
              <a:gd name="T98" fmla="*/ 0 w 571"/>
              <a:gd name="T99" fmla="*/ 2147483646 h 449"/>
              <a:gd name="T100" fmla="*/ 0 w 571"/>
              <a:gd name="T101" fmla="*/ 2147483646 h 449"/>
              <a:gd name="T102" fmla="*/ 2147483646 w 571"/>
              <a:gd name="T103" fmla="*/ 2147483646 h 449"/>
              <a:gd name="T104" fmla="*/ 2147483646 w 571"/>
              <a:gd name="T105" fmla="*/ 2147483646 h 449"/>
              <a:gd name="T106" fmla="*/ 2147483646 w 571"/>
              <a:gd name="T107" fmla="*/ 2147483646 h 449"/>
              <a:gd name="T108" fmla="*/ 2147483646 w 571"/>
              <a:gd name="T109" fmla="*/ 2147483646 h 449"/>
              <a:gd name="T110" fmla="*/ 2147483646 w 571"/>
              <a:gd name="T111" fmla="*/ 2147483646 h 449"/>
              <a:gd name="T112" fmla="*/ 2147483646 w 571"/>
              <a:gd name="T113" fmla="*/ 2147483646 h 449"/>
              <a:gd name="T114" fmla="*/ 2147483646 w 571"/>
              <a:gd name="T115" fmla="*/ 2147483646 h 449"/>
              <a:gd name="T116" fmla="*/ 2147483646 w 571"/>
              <a:gd name="T117" fmla="*/ 0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1"/>
              <a:gd name="T178" fmla="*/ 0 h 449"/>
              <a:gd name="T179" fmla="*/ 571 w 571"/>
              <a:gd name="T180" fmla="*/ 449 h 4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1" h="449">
                <a:moveTo>
                  <a:pt x="179" y="0"/>
                </a:moveTo>
                <a:lnTo>
                  <a:pt x="184" y="0"/>
                </a:lnTo>
                <a:lnTo>
                  <a:pt x="188" y="0"/>
                </a:lnTo>
                <a:lnTo>
                  <a:pt x="191" y="0"/>
                </a:lnTo>
                <a:lnTo>
                  <a:pt x="202" y="1"/>
                </a:lnTo>
                <a:lnTo>
                  <a:pt x="209" y="1"/>
                </a:lnTo>
                <a:lnTo>
                  <a:pt x="211" y="1"/>
                </a:lnTo>
                <a:lnTo>
                  <a:pt x="221" y="1"/>
                </a:lnTo>
                <a:lnTo>
                  <a:pt x="226" y="1"/>
                </a:lnTo>
                <a:lnTo>
                  <a:pt x="228" y="1"/>
                </a:lnTo>
                <a:lnTo>
                  <a:pt x="233" y="1"/>
                </a:lnTo>
                <a:lnTo>
                  <a:pt x="238" y="1"/>
                </a:lnTo>
                <a:lnTo>
                  <a:pt x="242" y="0"/>
                </a:lnTo>
                <a:lnTo>
                  <a:pt x="247" y="1"/>
                </a:lnTo>
                <a:lnTo>
                  <a:pt x="250" y="1"/>
                </a:lnTo>
                <a:lnTo>
                  <a:pt x="251" y="1"/>
                </a:lnTo>
                <a:lnTo>
                  <a:pt x="256" y="1"/>
                </a:lnTo>
                <a:lnTo>
                  <a:pt x="261" y="0"/>
                </a:lnTo>
                <a:lnTo>
                  <a:pt x="265" y="0"/>
                </a:lnTo>
                <a:lnTo>
                  <a:pt x="269" y="0"/>
                </a:lnTo>
                <a:lnTo>
                  <a:pt x="274" y="0"/>
                </a:lnTo>
                <a:lnTo>
                  <a:pt x="286" y="0"/>
                </a:lnTo>
                <a:lnTo>
                  <a:pt x="287" y="0"/>
                </a:lnTo>
                <a:lnTo>
                  <a:pt x="292" y="0"/>
                </a:lnTo>
                <a:lnTo>
                  <a:pt x="295" y="0"/>
                </a:lnTo>
                <a:lnTo>
                  <a:pt x="305" y="0"/>
                </a:lnTo>
                <a:lnTo>
                  <a:pt x="308" y="0"/>
                </a:lnTo>
                <a:lnTo>
                  <a:pt x="311" y="0"/>
                </a:lnTo>
                <a:lnTo>
                  <a:pt x="315" y="0"/>
                </a:lnTo>
                <a:lnTo>
                  <a:pt x="321" y="0"/>
                </a:lnTo>
                <a:lnTo>
                  <a:pt x="323" y="0"/>
                </a:lnTo>
                <a:lnTo>
                  <a:pt x="329" y="1"/>
                </a:lnTo>
                <a:lnTo>
                  <a:pt x="337" y="1"/>
                </a:lnTo>
                <a:lnTo>
                  <a:pt x="363" y="1"/>
                </a:lnTo>
                <a:lnTo>
                  <a:pt x="366" y="1"/>
                </a:lnTo>
                <a:lnTo>
                  <a:pt x="376" y="1"/>
                </a:lnTo>
                <a:lnTo>
                  <a:pt x="388" y="1"/>
                </a:lnTo>
                <a:lnTo>
                  <a:pt x="389" y="1"/>
                </a:lnTo>
                <a:lnTo>
                  <a:pt x="407" y="1"/>
                </a:lnTo>
                <a:lnTo>
                  <a:pt x="421" y="0"/>
                </a:lnTo>
                <a:lnTo>
                  <a:pt x="434" y="1"/>
                </a:lnTo>
                <a:lnTo>
                  <a:pt x="436" y="1"/>
                </a:lnTo>
                <a:lnTo>
                  <a:pt x="438" y="1"/>
                </a:lnTo>
                <a:lnTo>
                  <a:pt x="449" y="1"/>
                </a:lnTo>
                <a:lnTo>
                  <a:pt x="451" y="1"/>
                </a:lnTo>
                <a:lnTo>
                  <a:pt x="459" y="1"/>
                </a:lnTo>
                <a:lnTo>
                  <a:pt x="460" y="1"/>
                </a:lnTo>
                <a:lnTo>
                  <a:pt x="464" y="1"/>
                </a:lnTo>
                <a:lnTo>
                  <a:pt x="466" y="1"/>
                </a:lnTo>
                <a:lnTo>
                  <a:pt x="468" y="1"/>
                </a:lnTo>
                <a:lnTo>
                  <a:pt x="478" y="1"/>
                </a:lnTo>
                <a:lnTo>
                  <a:pt x="488" y="1"/>
                </a:lnTo>
                <a:lnTo>
                  <a:pt x="496" y="1"/>
                </a:lnTo>
                <a:lnTo>
                  <a:pt x="498" y="1"/>
                </a:lnTo>
                <a:lnTo>
                  <a:pt x="505" y="1"/>
                </a:lnTo>
                <a:lnTo>
                  <a:pt x="518" y="0"/>
                </a:lnTo>
                <a:lnTo>
                  <a:pt x="520" y="0"/>
                </a:lnTo>
                <a:lnTo>
                  <a:pt x="523" y="0"/>
                </a:lnTo>
                <a:lnTo>
                  <a:pt x="524" y="0"/>
                </a:lnTo>
                <a:lnTo>
                  <a:pt x="527" y="0"/>
                </a:lnTo>
                <a:lnTo>
                  <a:pt x="531" y="0"/>
                </a:lnTo>
                <a:lnTo>
                  <a:pt x="538" y="0"/>
                </a:lnTo>
                <a:lnTo>
                  <a:pt x="540" y="0"/>
                </a:lnTo>
                <a:lnTo>
                  <a:pt x="542" y="1"/>
                </a:lnTo>
                <a:lnTo>
                  <a:pt x="545" y="1"/>
                </a:lnTo>
                <a:lnTo>
                  <a:pt x="556" y="1"/>
                </a:lnTo>
                <a:lnTo>
                  <a:pt x="562" y="1"/>
                </a:lnTo>
                <a:lnTo>
                  <a:pt x="566" y="1"/>
                </a:lnTo>
                <a:lnTo>
                  <a:pt x="570" y="1"/>
                </a:lnTo>
                <a:lnTo>
                  <a:pt x="570" y="3"/>
                </a:lnTo>
                <a:lnTo>
                  <a:pt x="570" y="6"/>
                </a:lnTo>
                <a:lnTo>
                  <a:pt x="570" y="13"/>
                </a:lnTo>
                <a:lnTo>
                  <a:pt x="570" y="18"/>
                </a:lnTo>
                <a:lnTo>
                  <a:pt x="570" y="23"/>
                </a:lnTo>
                <a:lnTo>
                  <a:pt x="570" y="45"/>
                </a:lnTo>
                <a:lnTo>
                  <a:pt x="570" y="47"/>
                </a:lnTo>
                <a:lnTo>
                  <a:pt x="570" y="50"/>
                </a:lnTo>
                <a:lnTo>
                  <a:pt x="570" y="57"/>
                </a:lnTo>
                <a:lnTo>
                  <a:pt x="570" y="66"/>
                </a:lnTo>
                <a:lnTo>
                  <a:pt x="570" y="75"/>
                </a:lnTo>
                <a:lnTo>
                  <a:pt x="570" y="82"/>
                </a:lnTo>
                <a:lnTo>
                  <a:pt x="570" y="84"/>
                </a:lnTo>
                <a:lnTo>
                  <a:pt x="570" y="91"/>
                </a:lnTo>
                <a:lnTo>
                  <a:pt x="570" y="93"/>
                </a:lnTo>
                <a:lnTo>
                  <a:pt x="570" y="100"/>
                </a:lnTo>
                <a:lnTo>
                  <a:pt x="570" y="106"/>
                </a:lnTo>
                <a:lnTo>
                  <a:pt x="570" y="112"/>
                </a:lnTo>
                <a:lnTo>
                  <a:pt x="570" y="118"/>
                </a:lnTo>
                <a:lnTo>
                  <a:pt x="570" y="122"/>
                </a:lnTo>
                <a:lnTo>
                  <a:pt x="570" y="124"/>
                </a:lnTo>
                <a:lnTo>
                  <a:pt x="570" y="126"/>
                </a:lnTo>
                <a:lnTo>
                  <a:pt x="570" y="131"/>
                </a:lnTo>
                <a:lnTo>
                  <a:pt x="570" y="142"/>
                </a:lnTo>
                <a:lnTo>
                  <a:pt x="570" y="148"/>
                </a:lnTo>
                <a:lnTo>
                  <a:pt x="566" y="148"/>
                </a:lnTo>
                <a:lnTo>
                  <a:pt x="550" y="148"/>
                </a:lnTo>
                <a:lnTo>
                  <a:pt x="526" y="148"/>
                </a:lnTo>
                <a:lnTo>
                  <a:pt x="511" y="148"/>
                </a:lnTo>
                <a:lnTo>
                  <a:pt x="496" y="157"/>
                </a:lnTo>
                <a:lnTo>
                  <a:pt x="496" y="169"/>
                </a:lnTo>
                <a:lnTo>
                  <a:pt x="496" y="174"/>
                </a:lnTo>
                <a:lnTo>
                  <a:pt x="496" y="181"/>
                </a:lnTo>
                <a:lnTo>
                  <a:pt x="496" y="192"/>
                </a:lnTo>
                <a:lnTo>
                  <a:pt x="496" y="196"/>
                </a:lnTo>
                <a:lnTo>
                  <a:pt x="496" y="207"/>
                </a:lnTo>
                <a:lnTo>
                  <a:pt x="496" y="225"/>
                </a:lnTo>
                <a:lnTo>
                  <a:pt x="496" y="227"/>
                </a:lnTo>
                <a:lnTo>
                  <a:pt x="496" y="230"/>
                </a:lnTo>
                <a:lnTo>
                  <a:pt x="496" y="234"/>
                </a:lnTo>
                <a:lnTo>
                  <a:pt x="496" y="238"/>
                </a:lnTo>
                <a:lnTo>
                  <a:pt x="496" y="243"/>
                </a:lnTo>
                <a:lnTo>
                  <a:pt x="496" y="248"/>
                </a:lnTo>
                <a:lnTo>
                  <a:pt x="496" y="253"/>
                </a:lnTo>
                <a:lnTo>
                  <a:pt x="496" y="262"/>
                </a:lnTo>
                <a:lnTo>
                  <a:pt x="496" y="268"/>
                </a:lnTo>
                <a:lnTo>
                  <a:pt x="496" y="270"/>
                </a:lnTo>
                <a:lnTo>
                  <a:pt x="496" y="273"/>
                </a:lnTo>
                <a:lnTo>
                  <a:pt x="496" y="287"/>
                </a:lnTo>
                <a:lnTo>
                  <a:pt x="496" y="298"/>
                </a:lnTo>
                <a:lnTo>
                  <a:pt x="496" y="302"/>
                </a:lnTo>
                <a:lnTo>
                  <a:pt x="496" y="308"/>
                </a:lnTo>
                <a:lnTo>
                  <a:pt x="496" y="315"/>
                </a:lnTo>
                <a:lnTo>
                  <a:pt x="496" y="324"/>
                </a:lnTo>
                <a:lnTo>
                  <a:pt x="496" y="326"/>
                </a:lnTo>
                <a:lnTo>
                  <a:pt x="496" y="347"/>
                </a:lnTo>
                <a:lnTo>
                  <a:pt x="496" y="356"/>
                </a:lnTo>
                <a:lnTo>
                  <a:pt x="496" y="365"/>
                </a:lnTo>
                <a:lnTo>
                  <a:pt x="496" y="371"/>
                </a:lnTo>
                <a:lnTo>
                  <a:pt x="486" y="373"/>
                </a:lnTo>
                <a:lnTo>
                  <a:pt x="466" y="373"/>
                </a:lnTo>
                <a:lnTo>
                  <a:pt x="460" y="373"/>
                </a:lnTo>
                <a:lnTo>
                  <a:pt x="453" y="373"/>
                </a:lnTo>
                <a:lnTo>
                  <a:pt x="451" y="373"/>
                </a:lnTo>
                <a:lnTo>
                  <a:pt x="448" y="373"/>
                </a:lnTo>
                <a:lnTo>
                  <a:pt x="444" y="373"/>
                </a:lnTo>
                <a:lnTo>
                  <a:pt x="440" y="373"/>
                </a:lnTo>
                <a:lnTo>
                  <a:pt x="438" y="373"/>
                </a:lnTo>
                <a:lnTo>
                  <a:pt x="437" y="373"/>
                </a:lnTo>
                <a:lnTo>
                  <a:pt x="425" y="376"/>
                </a:lnTo>
                <a:lnTo>
                  <a:pt x="425" y="380"/>
                </a:lnTo>
                <a:lnTo>
                  <a:pt x="425" y="381"/>
                </a:lnTo>
                <a:lnTo>
                  <a:pt x="425" y="386"/>
                </a:lnTo>
                <a:lnTo>
                  <a:pt x="425" y="389"/>
                </a:lnTo>
                <a:lnTo>
                  <a:pt x="425" y="397"/>
                </a:lnTo>
                <a:lnTo>
                  <a:pt x="425" y="406"/>
                </a:lnTo>
                <a:lnTo>
                  <a:pt x="425" y="409"/>
                </a:lnTo>
                <a:lnTo>
                  <a:pt x="425" y="412"/>
                </a:lnTo>
                <a:lnTo>
                  <a:pt x="425" y="421"/>
                </a:lnTo>
                <a:lnTo>
                  <a:pt x="425" y="425"/>
                </a:lnTo>
                <a:lnTo>
                  <a:pt x="425" y="434"/>
                </a:lnTo>
                <a:lnTo>
                  <a:pt x="423" y="448"/>
                </a:lnTo>
                <a:lnTo>
                  <a:pt x="421" y="448"/>
                </a:lnTo>
                <a:lnTo>
                  <a:pt x="412" y="448"/>
                </a:lnTo>
                <a:lnTo>
                  <a:pt x="398" y="448"/>
                </a:lnTo>
                <a:lnTo>
                  <a:pt x="396" y="448"/>
                </a:lnTo>
                <a:lnTo>
                  <a:pt x="387" y="448"/>
                </a:lnTo>
                <a:lnTo>
                  <a:pt x="382" y="448"/>
                </a:lnTo>
                <a:lnTo>
                  <a:pt x="375" y="448"/>
                </a:lnTo>
                <a:lnTo>
                  <a:pt x="370" y="448"/>
                </a:lnTo>
                <a:lnTo>
                  <a:pt x="366" y="448"/>
                </a:lnTo>
                <a:lnTo>
                  <a:pt x="363" y="448"/>
                </a:lnTo>
                <a:lnTo>
                  <a:pt x="361" y="448"/>
                </a:lnTo>
                <a:lnTo>
                  <a:pt x="354" y="448"/>
                </a:lnTo>
                <a:lnTo>
                  <a:pt x="351" y="448"/>
                </a:lnTo>
                <a:lnTo>
                  <a:pt x="344" y="448"/>
                </a:lnTo>
                <a:lnTo>
                  <a:pt x="341" y="448"/>
                </a:lnTo>
                <a:lnTo>
                  <a:pt x="306" y="448"/>
                </a:lnTo>
                <a:lnTo>
                  <a:pt x="302" y="448"/>
                </a:lnTo>
                <a:lnTo>
                  <a:pt x="295" y="448"/>
                </a:lnTo>
                <a:lnTo>
                  <a:pt x="292" y="448"/>
                </a:lnTo>
                <a:lnTo>
                  <a:pt x="289" y="448"/>
                </a:lnTo>
                <a:lnTo>
                  <a:pt x="286" y="448"/>
                </a:lnTo>
                <a:lnTo>
                  <a:pt x="282" y="448"/>
                </a:lnTo>
                <a:lnTo>
                  <a:pt x="281" y="448"/>
                </a:lnTo>
                <a:lnTo>
                  <a:pt x="278" y="448"/>
                </a:lnTo>
                <a:lnTo>
                  <a:pt x="277" y="448"/>
                </a:lnTo>
                <a:lnTo>
                  <a:pt x="274" y="448"/>
                </a:lnTo>
                <a:lnTo>
                  <a:pt x="272" y="448"/>
                </a:lnTo>
                <a:lnTo>
                  <a:pt x="263" y="448"/>
                </a:lnTo>
                <a:lnTo>
                  <a:pt x="253" y="448"/>
                </a:lnTo>
                <a:lnTo>
                  <a:pt x="248" y="448"/>
                </a:lnTo>
                <a:lnTo>
                  <a:pt x="246" y="448"/>
                </a:lnTo>
                <a:lnTo>
                  <a:pt x="240" y="448"/>
                </a:lnTo>
                <a:lnTo>
                  <a:pt x="230" y="448"/>
                </a:lnTo>
                <a:lnTo>
                  <a:pt x="228" y="448"/>
                </a:lnTo>
                <a:lnTo>
                  <a:pt x="218" y="448"/>
                </a:lnTo>
                <a:lnTo>
                  <a:pt x="214" y="448"/>
                </a:lnTo>
                <a:lnTo>
                  <a:pt x="204" y="448"/>
                </a:lnTo>
                <a:lnTo>
                  <a:pt x="199" y="448"/>
                </a:lnTo>
                <a:lnTo>
                  <a:pt x="196" y="448"/>
                </a:lnTo>
                <a:lnTo>
                  <a:pt x="187" y="448"/>
                </a:lnTo>
                <a:lnTo>
                  <a:pt x="184" y="448"/>
                </a:lnTo>
                <a:lnTo>
                  <a:pt x="181" y="448"/>
                </a:lnTo>
                <a:lnTo>
                  <a:pt x="173" y="448"/>
                </a:lnTo>
                <a:lnTo>
                  <a:pt x="171" y="448"/>
                </a:lnTo>
                <a:lnTo>
                  <a:pt x="165" y="448"/>
                </a:lnTo>
                <a:lnTo>
                  <a:pt x="159" y="448"/>
                </a:lnTo>
                <a:lnTo>
                  <a:pt x="151" y="448"/>
                </a:lnTo>
                <a:lnTo>
                  <a:pt x="148" y="448"/>
                </a:lnTo>
                <a:lnTo>
                  <a:pt x="146" y="448"/>
                </a:lnTo>
                <a:lnTo>
                  <a:pt x="141" y="448"/>
                </a:lnTo>
                <a:lnTo>
                  <a:pt x="139" y="448"/>
                </a:lnTo>
                <a:lnTo>
                  <a:pt x="133" y="448"/>
                </a:lnTo>
                <a:lnTo>
                  <a:pt x="129" y="448"/>
                </a:lnTo>
                <a:lnTo>
                  <a:pt x="128" y="448"/>
                </a:lnTo>
                <a:lnTo>
                  <a:pt x="127" y="448"/>
                </a:lnTo>
                <a:lnTo>
                  <a:pt x="118" y="448"/>
                </a:lnTo>
                <a:lnTo>
                  <a:pt x="115" y="448"/>
                </a:lnTo>
                <a:lnTo>
                  <a:pt x="106" y="448"/>
                </a:lnTo>
                <a:lnTo>
                  <a:pt x="104" y="448"/>
                </a:lnTo>
                <a:lnTo>
                  <a:pt x="98" y="448"/>
                </a:lnTo>
                <a:lnTo>
                  <a:pt x="93" y="448"/>
                </a:lnTo>
                <a:lnTo>
                  <a:pt x="87" y="448"/>
                </a:lnTo>
                <a:lnTo>
                  <a:pt x="84" y="448"/>
                </a:lnTo>
                <a:lnTo>
                  <a:pt x="83" y="448"/>
                </a:lnTo>
                <a:lnTo>
                  <a:pt x="69" y="448"/>
                </a:lnTo>
                <a:lnTo>
                  <a:pt x="46" y="448"/>
                </a:lnTo>
                <a:lnTo>
                  <a:pt x="35" y="448"/>
                </a:lnTo>
                <a:lnTo>
                  <a:pt x="32" y="448"/>
                </a:lnTo>
                <a:lnTo>
                  <a:pt x="25" y="448"/>
                </a:lnTo>
                <a:lnTo>
                  <a:pt x="0" y="448"/>
                </a:lnTo>
                <a:lnTo>
                  <a:pt x="0" y="435"/>
                </a:lnTo>
                <a:lnTo>
                  <a:pt x="0" y="432"/>
                </a:lnTo>
                <a:lnTo>
                  <a:pt x="0" y="423"/>
                </a:lnTo>
                <a:lnTo>
                  <a:pt x="0" y="419"/>
                </a:lnTo>
                <a:lnTo>
                  <a:pt x="0" y="417"/>
                </a:lnTo>
                <a:lnTo>
                  <a:pt x="0" y="415"/>
                </a:lnTo>
                <a:lnTo>
                  <a:pt x="0" y="393"/>
                </a:lnTo>
                <a:lnTo>
                  <a:pt x="0" y="384"/>
                </a:lnTo>
                <a:lnTo>
                  <a:pt x="0" y="375"/>
                </a:lnTo>
                <a:lnTo>
                  <a:pt x="0" y="373"/>
                </a:lnTo>
                <a:lnTo>
                  <a:pt x="0" y="369"/>
                </a:lnTo>
                <a:lnTo>
                  <a:pt x="0" y="364"/>
                </a:lnTo>
                <a:lnTo>
                  <a:pt x="0" y="360"/>
                </a:lnTo>
                <a:lnTo>
                  <a:pt x="0" y="352"/>
                </a:lnTo>
                <a:lnTo>
                  <a:pt x="0" y="348"/>
                </a:lnTo>
                <a:lnTo>
                  <a:pt x="0" y="336"/>
                </a:lnTo>
                <a:lnTo>
                  <a:pt x="0" y="333"/>
                </a:lnTo>
                <a:lnTo>
                  <a:pt x="0" y="332"/>
                </a:lnTo>
                <a:lnTo>
                  <a:pt x="0" y="328"/>
                </a:lnTo>
                <a:lnTo>
                  <a:pt x="0" y="325"/>
                </a:lnTo>
                <a:lnTo>
                  <a:pt x="0" y="323"/>
                </a:lnTo>
                <a:lnTo>
                  <a:pt x="0" y="314"/>
                </a:lnTo>
                <a:lnTo>
                  <a:pt x="0" y="311"/>
                </a:lnTo>
                <a:lnTo>
                  <a:pt x="0" y="302"/>
                </a:lnTo>
                <a:lnTo>
                  <a:pt x="0" y="272"/>
                </a:lnTo>
                <a:lnTo>
                  <a:pt x="0" y="256"/>
                </a:lnTo>
                <a:lnTo>
                  <a:pt x="0" y="238"/>
                </a:lnTo>
                <a:lnTo>
                  <a:pt x="0" y="195"/>
                </a:lnTo>
                <a:lnTo>
                  <a:pt x="0" y="187"/>
                </a:lnTo>
                <a:lnTo>
                  <a:pt x="0" y="185"/>
                </a:lnTo>
                <a:lnTo>
                  <a:pt x="0" y="183"/>
                </a:lnTo>
                <a:lnTo>
                  <a:pt x="0" y="173"/>
                </a:lnTo>
                <a:lnTo>
                  <a:pt x="0" y="165"/>
                </a:lnTo>
                <a:lnTo>
                  <a:pt x="0" y="157"/>
                </a:lnTo>
                <a:lnTo>
                  <a:pt x="0" y="148"/>
                </a:lnTo>
                <a:lnTo>
                  <a:pt x="18" y="148"/>
                </a:lnTo>
                <a:lnTo>
                  <a:pt x="31" y="148"/>
                </a:lnTo>
                <a:lnTo>
                  <a:pt x="34" y="148"/>
                </a:lnTo>
                <a:lnTo>
                  <a:pt x="36" y="148"/>
                </a:lnTo>
                <a:lnTo>
                  <a:pt x="47" y="148"/>
                </a:lnTo>
                <a:lnTo>
                  <a:pt x="59" y="148"/>
                </a:lnTo>
                <a:lnTo>
                  <a:pt x="66" y="148"/>
                </a:lnTo>
                <a:lnTo>
                  <a:pt x="72" y="142"/>
                </a:lnTo>
                <a:lnTo>
                  <a:pt x="72" y="134"/>
                </a:lnTo>
                <a:lnTo>
                  <a:pt x="72" y="130"/>
                </a:lnTo>
                <a:lnTo>
                  <a:pt x="72" y="113"/>
                </a:lnTo>
                <a:lnTo>
                  <a:pt x="72" y="109"/>
                </a:lnTo>
                <a:lnTo>
                  <a:pt x="72" y="99"/>
                </a:lnTo>
                <a:lnTo>
                  <a:pt x="72" y="93"/>
                </a:lnTo>
                <a:lnTo>
                  <a:pt x="72" y="91"/>
                </a:lnTo>
                <a:lnTo>
                  <a:pt x="72" y="88"/>
                </a:lnTo>
                <a:lnTo>
                  <a:pt x="72" y="85"/>
                </a:lnTo>
                <a:lnTo>
                  <a:pt x="72" y="80"/>
                </a:lnTo>
                <a:lnTo>
                  <a:pt x="72" y="73"/>
                </a:lnTo>
                <a:lnTo>
                  <a:pt x="84" y="73"/>
                </a:lnTo>
                <a:lnTo>
                  <a:pt x="104" y="73"/>
                </a:lnTo>
                <a:lnTo>
                  <a:pt x="116" y="73"/>
                </a:lnTo>
                <a:lnTo>
                  <a:pt x="133" y="73"/>
                </a:lnTo>
                <a:lnTo>
                  <a:pt x="137" y="73"/>
                </a:lnTo>
                <a:lnTo>
                  <a:pt x="141" y="73"/>
                </a:lnTo>
                <a:lnTo>
                  <a:pt x="143" y="73"/>
                </a:lnTo>
                <a:lnTo>
                  <a:pt x="155" y="73"/>
                </a:lnTo>
                <a:lnTo>
                  <a:pt x="168" y="73"/>
                </a:lnTo>
                <a:lnTo>
                  <a:pt x="179" y="70"/>
                </a:lnTo>
                <a:lnTo>
                  <a:pt x="179" y="65"/>
                </a:lnTo>
                <a:lnTo>
                  <a:pt x="179" y="57"/>
                </a:lnTo>
                <a:lnTo>
                  <a:pt x="179" y="53"/>
                </a:lnTo>
                <a:lnTo>
                  <a:pt x="179" y="46"/>
                </a:lnTo>
                <a:lnTo>
                  <a:pt x="179" y="44"/>
                </a:lnTo>
                <a:lnTo>
                  <a:pt x="179" y="37"/>
                </a:lnTo>
                <a:lnTo>
                  <a:pt x="179" y="19"/>
                </a:lnTo>
                <a:lnTo>
                  <a:pt x="179" y="7"/>
                </a:lnTo>
                <a:lnTo>
                  <a:pt x="179" y="3"/>
                </a:lnTo>
                <a:lnTo>
                  <a:pt x="179"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6" name="Freeform 250"/>
          <p:cNvSpPr>
            <a:spLocks/>
          </p:cNvSpPr>
          <p:nvPr/>
        </p:nvSpPr>
        <p:spPr bwMode="auto">
          <a:xfrm>
            <a:off x="9494838" y="4437064"/>
            <a:ext cx="684212" cy="1069975"/>
          </a:xfrm>
          <a:custGeom>
            <a:avLst/>
            <a:gdLst>
              <a:gd name="T0" fmla="*/ 2147483646 w 474"/>
              <a:gd name="T1" fmla="*/ 0 h 764"/>
              <a:gd name="T2" fmla="*/ 2147483646 w 474"/>
              <a:gd name="T3" fmla="*/ 0 h 764"/>
              <a:gd name="T4" fmla="*/ 2147483646 w 474"/>
              <a:gd name="T5" fmla="*/ 0 h 764"/>
              <a:gd name="T6" fmla="*/ 2147483646 w 474"/>
              <a:gd name="T7" fmla="*/ 0 h 764"/>
              <a:gd name="T8" fmla="*/ 2147483646 w 474"/>
              <a:gd name="T9" fmla="*/ 0 h 764"/>
              <a:gd name="T10" fmla="*/ 2147483646 w 474"/>
              <a:gd name="T11" fmla="*/ 0 h 764"/>
              <a:gd name="T12" fmla="*/ 2147483646 w 474"/>
              <a:gd name="T13" fmla="*/ 2147483646 h 764"/>
              <a:gd name="T14" fmla="*/ 2147483646 w 474"/>
              <a:gd name="T15" fmla="*/ 2147483646 h 764"/>
              <a:gd name="T16" fmla="*/ 2147483646 w 474"/>
              <a:gd name="T17" fmla="*/ 2147483646 h 764"/>
              <a:gd name="T18" fmla="*/ 2147483646 w 474"/>
              <a:gd name="T19" fmla="*/ 2147483646 h 764"/>
              <a:gd name="T20" fmla="*/ 2147483646 w 474"/>
              <a:gd name="T21" fmla="*/ 2147483646 h 764"/>
              <a:gd name="T22" fmla="*/ 2147483646 w 474"/>
              <a:gd name="T23" fmla="*/ 2147483646 h 764"/>
              <a:gd name="T24" fmla="*/ 2147483646 w 474"/>
              <a:gd name="T25" fmla="*/ 2147483646 h 764"/>
              <a:gd name="T26" fmla="*/ 2147483646 w 474"/>
              <a:gd name="T27" fmla="*/ 2147483646 h 764"/>
              <a:gd name="T28" fmla="*/ 2147483646 w 474"/>
              <a:gd name="T29" fmla="*/ 2147483646 h 764"/>
              <a:gd name="T30" fmla="*/ 2147483646 w 474"/>
              <a:gd name="T31" fmla="*/ 2147483646 h 764"/>
              <a:gd name="T32" fmla="*/ 2147483646 w 474"/>
              <a:gd name="T33" fmla="*/ 2147483646 h 764"/>
              <a:gd name="T34" fmla="*/ 2147483646 w 474"/>
              <a:gd name="T35" fmla="*/ 2147483646 h 764"/>
              <a:gd name="T36" fmla="*/ 2147483646 w 474"/>
              <a:gd name="T37" fmla="*/ 2147483646 h 764"/>
              <a:gd name="T38" fmla="*/ 2147483646 w 474"/>
              <a:gd name="T39" fmla="*/ 2147483646 h 764"/>
              <a:gd name="T40" fmla="*/ 2147483646 w 474"/>
              <a:gd name="T41" fmla="*/ 2147483646 h 764"/>
              <a:gd name="T42" fmla="*/ 2147483646 w 474"/>
              <a:gd name="T43" fmla="*/ 2147483646 h 764"/>
              <a:gd name="T44" fmla="*/ 2147483646 w 474"/>
              <a:gd name="T45" fmla="*/ 2147483646 h 764"/>
              <a:gd name="T46" fmla="*/ 2147483646 w 474"/>
              <a:gd name="T47" fmla="*/ 2147483646 h 764"/>
              <a:gd name="T48" fmla="*/ 2147483646 w 474"/>
              <a:gd name="T49" fmla="*/ 2147483646 h 764"/>
              <a:gd name="T50" fmla="*/ 2147483646 w 474"/>
              <a:gd name="T51" fmla="*/ 2147483646 h 764"/>
              <a:gd name="T52" fmla="*/ 2147483646 w 474"/>
              <a:gd name="T53" fmla="*/ 2147483646 h 764"/>
              <a:gd name="T54" fmla="*/ 2147483646 w 474"/>
              <a:gd name="T55" fmla="*/ 2147483646 h 764"/>
              <a:gd name="T56" fmla="*/ 2147483646 w 474"/>
              <a:gd name="T57" fmla="*/ 2147483646 h 764"/>
              <a:gd name="T58" fmla="*/ 2147483646 w 474"/>
              <a:gd name="T59" fmla="*/ 2147483646 h 764"/>
              <a:gd name="T60" fmla="*/ 2147483646 w 474"/>
              <a:gd name="T61" fmla="*/ 2147483646 h 764"/>
              <a:gd name="T62" fmla="*/ 2147483646 w 474"/>
              <a:gd name="T63" fmla="*/ 2147483646 h 764"/>
              <a:gd name="T64" fmla="*/ 2147483646 w 474"/>
              <a:gd name="T65" fmla="*/ 2147483646 h 764"/>
              <a:gd name="T66" fmla="*/ 2147483646 w 474"/>
              <a:gd name="T67" fmla="*/ 2147483646 h 764"/>
              <a:gd name="T68" fmla="*/ 2147483646 w 474"/>
              <a:gd name="T69" fmla="*/ 2147483646 h 764"/>
              <a:gd name="T70" fmla="*/ 2147483646 w 474"/>
              <a:gd name="T71" fmla="*/ 2147483646 h 764"/>
              <a:gd name="T72" fmla="*/ 2147483646 w 474"/>
              <a:gd name="T73" fmla="*/ 2147483646 h 764"/>
              <a:gd name="T74" fmla="*/ 2147483646 w 474"/>
              <a:gd name="T75" fmla="*/ 2147483646 h 764"/>
              <a:gd name="T76" fmla="*/ 2147483646 w 474"/>
              <a:gd name="T77" fmla="*/ 2147483646 h 764"/>
              <a:gd name="T78" fmla="*/ 2147483646 w 474"/>
              <a:gd name="T79" fmla="*/ 2147483646 h 764"/>
              <a:gd name="T80" fmla="*/ 2147483646 w 474"/>
              <a:gd name="T81" fmla="*/ 2147483646 h 764"/>
              <a:gd name="T82" fmla="*/ 2147483646 w 474"/>
              <a:gd name="T83" fmla="*/ 2147483646 h 764"/>
              <a:gd name="T84" fmla="*/ 0 w 474"/>
              <a:gd name="T85" fmla="*/ 2147483646 h 764"/>
              <a:gd name="T86" fmla="*/ 0 w 474"/>
              <a:gd name="T87" fmla="*/ 2147483646 h 764"/>
              <a:gd name="T88" fmla="*/ 0 w 474"/>
              <a:gd name="T89" fmla="*/ 2147483646 h 764"/>
              <a:gd name="T90" fmla="*/ 0 w 474"/>
              <a:gd name="T91" fmla="*/ 2147483646 h 764"/>
              <a:gd name="T92" fmla="*/ 2147483646 w 474"/>
              <a:gd name="T93" fmla="*/ 2147483646 h 764"/>
              <a:gd name="T94" fmla="*/ 2147483646 w 474"/>
              <a:gd name="T95" fmla="*/ 2147483646 h 764"/>
              <a:gd name="T96" fmla="*/ 2147483646 w 474"/>
              <a:gd name="T97" fmla="*/ 2147483646 h 764"/>
              <a:gd name="T98" fmla="*/ 2147483646 w 474"/>
              <a:gd name="T99" fmla="*/ 2147483646 h 764"/>
              <a:gd name="T100" fmla="*/ 2147483646 w 474"/>
              <a:gd name="T101" fmla="*/ 2147483646 h 764"/>
              <a:gd name="T102" fmla="*/ 2147483646 w 474"/>
              <a:gd name="T103" fmla="*/ 2147483646 h 764"/>
              <a:gd name="T104" fmla="*/ 2147483646 w 474"/>
              <a:gd name="T105" fmla="*/ 2147483646 h 764"/>
              <a:gd name="T106" fmla="*/ 2147483646 w 474"/>
              <a:gd name="T107" fmla="*/ 0 h 764"/>
              <a:gd name="T108" fmla="*/ 2147483646 w 474"/>
              <a:gd name="T109" fmla="*/ 2147483646 h 764"/>
              <a:gd name="T110" fmla="*/ 2147483646 w 474"/>
              <a:gd name="T111" fmla="*/ 2147483646 h 764"/>
              <a:gd name="T112" fmla="*/ 2147483646 w 474"/>
              <a:gd name="T113" fmla="*/ 2147483646 h 764"/>
              <a:gd name="T114" fmla="*/ 2147483646 w 474"/>
              <a:gd name="T115" fmla="*/ 2147483646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4"/>
              <a:gd name="T175" fmla="*/ 0 h 764"/>
              <a:gd name="T176" fmla="*/ 474 w 474"/>
              <a:gd name="T177" fmla="*/ 764 h 7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4" h="764">
                <a:moveTo>
                  <a:pt x="148" y="0"/>
                </a:moveTo>
                <a:lnTo>
                  <a:pt x="155" y="0"/>
                </a:lnTo>
                <a:lnTo>
                  <a:pt x="179" y="0"/>
                </a:lnTo>
                <a:lnTo>
                  <a:pt x="205" y="0"/>
                </a:lnTo>
                <a:lnTo>
                  <a:pt x="217" y="0"/>
                </a:lnTo>
                <a:lnTo>
                  <a:pt x="223" y="0"/>
                </a:lnTo>
                <a:lnTo>
                  <a:pt x="244" y="0"/>
                </a:lnTo>
                <a:lnTo>
                  <a:pt x="247" y="0"/>
                </a:lnTo>
                <a:lnTo>
                  <a:pt x="259" y="0"/>
                </a:lnTo>
                <a:lnTo>
                  <a:pt x="264" y="0"/>
                </a:lnTo>
                <a:lnTo>
                  <a:pt x="269" y="0"/>
                </a:lnTo>
                <a:lnTo>
                  <a:pt x="278" y="0"/>
                </a:lnTo>
                <a:lnTo>
                  <a:pt x="283" y="0"/>
                </a:lnTo>
                <a:lnTo>
                  <a:pt x="286" y="0"/>
                </a:lnTo>
                <a:lnTo>
                  <a:pt x="290" y="0"/>
                </a:lnTo>
                <a:lnTo>
                  <a:pt x="292" y="0"/>
                </a:lnTo>
                <a:lnTo>
                  <a:pt x="295" y="0"/>
                </a:lnTo>
                <a:lnTo>
                  <a:pt x="298" y="0"/>
                </a:lnTo>
                <a:lnTo>
                  <a:pt x="303" y="0"/>
                </a:lnTo>
                <a:lnTo>
                  <a:pt x="305" y="0"/>
                </a:lnTo>
                <a:lnTo>
                  <a:pt x="310" y="0"/>
                </a:lnTo>
                <a:lnTo>
                  <a:pt x="313" y="0"/>
                </a:lnTo>
                <a:lnTo>
                  <a:pt x="321" y="0"/>
                </a:lnTo>
                <a:lnTo>
                  <a:pt x="322" y="0"/>
                </a:lnTo>
                <a:lnTo>
                  <a:pt x="325" y="0"/>
                </a:lnTo>
                <a:lnTo>
                  <a:pt x="328" y="0"/>
                </a:lnTo>
                <a:lnTo>
                  <a:pt x="330" y="0"/>
                </a:lnTo>
                <a:lnTo>
                  <a:pt x="335" y="0"/>
                </a:lnTo>
                <a:lnTo>
                  <a:pt x="338" y="0"/>
                </a:lnTo>
                <a:lnTo>
                  <a:pt x="348" y="0"/>
                </a:lnTo>
                <a:lnTo>
                  <a:pt x="349" y="0"/>
                </a:lnTo>
                <a:lnTo>
                  <a:pt x="366" y="0"/>
                </a:lnTo>
                <a:lnTo>
                  <a:pt x="378" y="0"/>
                </a:lnTo>
                <a:lnTo>
                  <a:pt x="394" y="0"/>
                </a:lnTo>
                <a:lnTo>
                  <a:pt x="399" y="0"/>
                </a:lnTo>
                <a:lnTo>
                  <a:pt x="401" y="0"/>
                </a:lnTo>
                <a:lnTo>
                  <a:pt x="403" y="0"/>
                </a:lnTo>
                <a:lnTo>
                  <a:pt x="409" y="0"/>
                </a:lnTo>
                <a:lnTo>
                  <a:pt x="414" y="0"/>
                </a:lnTo>
                <a:lnTo>
                  <a:pt x="424" y="0"/>
                </a:lnTo>
                <a:lnTo>
                  <a:pt x="433" y="0"/>
                </a:lnTo>
                <a:lnTo>
                  <a:pt x="435" y="0"/>
                </a:lnTo>
                <a:lnTo>
                  <a:pt x="438" y="0"/>
                </a:lnTo>
                <a:lnTo>
                  <a:pt x="444" y="0"/>
                </a:lnTo>
                <a:lnTo>
                  <a:pt x="448" y="0"/>
                </a:lnTo>
                <a:lnTo>
                  <a:pt x="449" y="0"/>
                </a:lnTo>
                <a:lnTo>
                  <a:pt x="452" y="0"/>
                </a:lnTo>
                <a:lnTo>
                  <a:pt x="454" y="0"/>
                </a:lnTo>
                <a:lnTo>
                  <a:pt x="464" y="0"/>
                </a:lnTo>
                <a:lnTo>
                  <a:pt x="468" y="0"/>
                </a:lnTo>
                <a:lnTo>
                  <a:pt x="473" y="0"/>
                </a:lnTo>
                <a:lnTo>
                  <a:pt x="473" y="9"/>
                </a:lnTo>
                <a:lnTo>
                  <a:pt x="473" y="10"/>
                </a:lnTo>
                <a:lnTo>
                  <a:pt x="473" y="13"/>
                </a:lnTo>
                <a:lnTo>
                  <a:pt x="473" y="26"/>
                </a:lnTo>
                <a:lnTo>
                  <a:pt x="471" y="38"/>
                </a:lnTo>
                <a:lnTo>
                  <a:pt x="471" y="52"/>
                </a:lnTo>
                <a:lnTo>
                  <a:pt x="471" y="57"/>
                </a:lnTo>
                <a:lnTo>
                  <a:pt x="471" y="63"/>
                </a:lnTo>
                <a:lnTo>
                  <a:pt x="471" y="73"/>
                </a:lnTo>
                <a:lnTo>
                  <a:pt x="471" y="74"/>
                </a:lnTo>
                <a:lnTo>
                  <a:pt x="471" y="79"/>
                </a:lnTo>
                <a:lnTo>
                  <a:pt x="469" y="89"/>
                </a:lnTo>
                <a:lnTo>
                  <a:pt x="469" y="104"/>
                </a:lnTo>
                <a:lnTo>
                  <a:pt x="469" y="113"/>
                </a:lnTo>
                <a:lnTo>
                  <a:pt x="469" y="122"/>
                </a:lnTo>
                <a:lnTo>
                  <a:pt x="469" y="125"/>
                </a:lnTo>
                <a:lnTo>
                  <a:pt x="469" y="131"/>
                </a:lnTo>
                <a:lnTo>
                  <a:pt x="468" y="132"/>
                </a:lnTo>
                <a:lnTo>
                  <a:pt x="468" y="149"/>
                </a:lnTo>
                <a:lnTo>
                  <a:pt x="468" y="155"/>
                </a:lnTo>
                <a:lnTo>
                  <a:pt x="468" y="160"/>
                </a:lnTo>
                <a:lnTo>
                  <a:pt x="468" y="162"/>
                </a:lnTo>
                <a:lnTo>
                  <a:pt x="468" y="170"/>
                </a:lnTo>
                <a:lnTo>
                  <a:pt x="467" y="188"/>
                </a:lnTo>
                <a:lnTo>
                  <a:pt x="467" y="193"/>
                </a:lnTo>
                <a:lnTo>
                  <a:pt x="467" y="197"/>
                </a:lnTo>
                <a:lnTo>
                  <a:pt x="467" y="217"/>
                </a:lnTo>
                <a:lnTo>
                  <a:pt x="467" y="221"/>
                </a:lnTo>
                <a:lnTo>
                  <a:pt x="467" y="230"/>
                </a:lnTo>
                <a:lnTo>
                  <a:pt x="467" y="236"/>
                </a:lnTo>
                <a:lnTo>
                  <a:pt x="466" y="248"/>
                </a:lnTo>
                <a:lnTo>
                  <a:pt x="466" y="255"/>
                </a:lnTo>
                <a:lnTo>
                  <a:pt x="466" y="264"/>
                </a:lnTo>
                <a:lnTo>
                  <a:pt x="466" y="272"/>
                </a:lnTo>
                <a:lnTo>
                  <a:pt x="466" y="281"/>
                </a:lnTo>
                <a:lnTo>
                  <a:pt x="466" y="287"/>
                </a:lnTo>
                <a:lnTo>
                  <a:pt x="466" y="289"/>
                </a:lnTo>
                <a:lnTo>
                  <a:pt x="465" y="292"/>
                </a:lnTo>
                <a:lnTo>
                  <a:pt x="465" y="298"/>
                </a:lnTo>
                <a:lnTo>
                  <a:pt x="465" y="302"/>
                </a:lnTo>
                <a:lnTo>
                  <a:pt x="465" y="306"/>
                </a:lnTo>
                <a:lnTo>
                  <a:pt x="465" y="314"/>
                </a:lnTo>
                <a:lnTo>
                  <a:pt x="465" y="316"/>
                </a:lnTo>
                <a:lnTo>
                  <a:pt x="465" y="318"/>
                </a:lnTo>
                <a:lnTo>
                  <a:pt x="465" y="320"/>
                </a:lnTo>
                <a:lnTo>
                  <a:pt x="465" y="323"/>
                </a:lnTo>
                <a:lnTo>
                  <a:pt x="465" y="340"/>
                </a:lnTo>
                <a:lnTo>
                  <a:pt x="465" y="346"/>
                </a:lnTo>
                <a:lnTo>
                  <a:pt x="464" y="358"/>
                </a:lnTo>
                <a:lnTo>
                  <a:pt x="464" y="372"/>
                </a:lnTo>
                <a:lnTo>
                  <a:pt x="464" y="379"/>
                </a:lnTo>
                <a:lnTo>
                  <a:pt x="464" y="383"/>
                </a:lnTo>
                <a:lnTo>
                  <a:pt x="464" y="387"/>
                </a:lnTo>
                <a:lnTo>
                  <a:pt x="463" y="412"/>
                </a:lnTo>
                <a:lnTo>
                  <a:pt x="463" y="414"/>
                </a:lnTo>
                <a:lnTo>
                  <a:pt x="463" y="417"/>
                </a:lnTo>
                <a:lnTo>
                  <a:pt x="463" y="419"/>
                </a:lnTo>
                <a:lnTo>
                  <a:pt x="463" y="437"/>
                </a:lnTo>
                <a:lnTo>
                  <a:pt x="462" y="454"/>
                </a:lnTo>
                <a:lnTo>
                  <a:pt x="462" y="470"/>
                </a:lnTo>
                <a:lnTo>
                  <a:pt x="462" y="473"/>
                </a:lnTo>
                <a:lnTo>
                  <a:pt x="462" y="478"/>
                </a:lnTo>
                <a:lnTo>
                  <a:pt x="462" y="480"/>
                </a:lnTo>
                <a:lnTo>
                  <a:pt x="462" y="485"/>
                </a:lnTo>
                <a:lnTo>
                  <a:pt x="462" y="486"/>
                </a:lnTo>
                <a:lnTo>
                  <a:pt x="462" y="487"/>
                </a:lnTo>
                <a:lnTo>
                  <a:pt x="462" y="493"/>
                </a:lnTo>
                <a:lnTo>
                  <a:pt x="462" y="501"/>
                </a:lnTo>
                <a:lnTo>
                  <a:pt x="462" y="502"/>
                </a:lnTo>
                <a:lnTo>
                  <a:pt x="460" y="505"/>
                </a:lnTo>
                <a:lnTo>
                  <a:pt x="460" y="510"/>
                </a:lnTo>
                <a:lnTo>
                  <a:pt x="460" y="513"/>
                </a:lnTo>
                <a:lnTo>
                  <a:pt x="460" y="526"/>
                </a:lnTo>
                <a:lnTo>
                  <a:pt x="460" y="530"/>
                </a:lnTo>
                <a:lnTo>
                  <a:pt x="460" y="533"/>
                </a:lnTo>
                <a:lnTo>
                  <a:pt x="460" y="544"/>
                </a:lnTo>
                <a:lnTo>
                  <a:pt x="459" y="556"/>
                </a:lnTo>
                <a:lnTo>
                  <a:pt x="459" y="558"/>
                </a:lnTo>
                <a:lnTo>
                  <a:pt x="459" y="560"/>
                </a:lnTo>
                <a:lnTo>
                  <a:pt x="459" y="567"/>
                </a:lnTo>
                <a:lnTo>
                  <a:pt x="459" y="572"/>
                </a:lnTo>
                <a:lnTo>
                  <a:pt x="459" y="574"/>
                </a:lnTo>
                <a:lnTo>
                  <a:pt x="459" y="579"/>
                </a:lnTo>
                <a:lnTo>
                  <a:pt x="459" y="585"/>
                </a:lnTo>
                <a:lnTo>
                  <a:pt x="459" y="602"/>
                </a:lnTo>
                <a:lnTo>
                  <a:pt x="458" y="608"/>
                </a:lnTo>
                <a:lnTo>
                  <a:pt x="458" y="614"/>
                </a:lnTo>
                <a:lnTo>
                  <a:pt x="458" y="626"/>
                </a:lnTo>
                <a:lnTo>
                  <a:pt x="458" y="633"/>
                </a:lnTo>
                <a:lnTo>
                  <a:pt x="458" y="642"/>
                </a:lnTo>
                <a:lnTo>
                  <a:pt x="458" y="645"/>
                </a:lnTo>
                <a:lnTo>
                  <a:pt x="458" y="647"/>
                </a:lnTo>
                <a:lnTo>
                  <a:pt x="458" y="650"/>
                </a:lnTo>
                <a:lnTo>
                  <a:pt x="458" y="653"/>
                </a:lnTo>
                <a:lnTo>
                  <a:pt x="458" y="657"/>
                </a:lnTo>
                <a:lnTo>
                  <a:pt x="457" y="659"/>
                </a:lnTo>
                <a:lnTo>
                  <a:pt x="457" y="667"/>
                </a:lnTo>
                <a:lnTo>
                  <a:pt x="457" y="675"/>
                </a:lnTo>
                <a:lnTo>
                  <a:pt x="457" y="680"/>
                </a:lnTo>
                <a:lnTo>
                  <a:pt x="457" y="682"/>
                </a:lnTo>
                <a:lnTo>
                  <a:pt x="457" y="688"/>
                </a:lnTo>
                <a:lnTo>
                  <a:pt x="457" y="697"/>
                </a:lnTo>
                <a:lnTo>
                  <a:pt x="457" y="701"/>
                </a:lnTo>
                <a:lnTo>
                  <a:pt x="457" y="702"/>
                </a:lnTo>
                <a:lnTo>
                  <a:pt x="457" y="708"/>
                </a:lnTo>
                <a:lnTo>
                  <a:pt x="455" y="722"/>
                </a:lnTo>
                <a:lnTo>
                  <a:pt x="455" y="725"/>
                </a:lnTo>
                <a:lnTo>
                  <a:pt x="455" y="730"/>
                </a:lnTo>
                <a:lnTo>
                  <a:pt x="455" y="740"/>
                </a:lnTo>
                <a:lnTo>
                  <a:pt x="455" y="742"/>
                </a:lnTo>
                <a:lnTo>
                  <a:pt x="453" y="743"/>
                </a:lnTo>
                <a:lnTo>
                  <a:pt x="454" y="750"/>
                </a:lnTo>
                <a:lnTo>
                  <a:pt x="449" y="755"/>
                </a:lnTo>
                <a:lnTo>
                  <a:pt x="447" y="755"/>
                </a:lnTo>
                <a:lnTo>
                  <a:pt x="443" y="758"/>
                </a:lnTo>
                <a:lnTo>
                  <a:pt x="434" y="748"/>
                </a:lnTo>
                <a:lnTo>
                  <a:pt x="432" y="750"/>
                </a:lnTo>
                <a:lnTo>
                  <a:pt x="433" y="753"/>
                </a:lnTo>
                <a:lnTo>
                  <a:pt x="425" y="763"/>
                </a:lnTo>
                <a:lnTo>
                  <a:pt x="422" y="753"/>
                </a:lnTo>
                <a:lnTo>
                  <a:pt x="426" y="750"/>
                </a:lnTo>
                <a:lnTo>
                  <a:pt x="430" y="748"/>
                </a:lnTo>
                <a:lnTo>
                  <a:pt x="421" y="742"/>
                </a:lnTo>
                <a:lnTo>
                  <a:pt x="415" y="749"/>
                </a:lnTo>
                <a:lnTo>
                  <a:pt x="412" y="750"/>
                </a:lnTo>
                <a:lnTo>
                  <a:pt x="410" y="752"/>
                </a:lnTo>
                <a:lnTo>
                  <a:pt x="409" y="752"/>
                </a:lnTo>
                <a:lnTo>
                  <a:pt x="407" y="752"/>
                </a:lnTo>
                <a:lnTo>
                  <a:pt x="405" y="752"/>
                </a:lnTo>
                <a:lnTo>
                  <a:pt x="400" y="752"/>
                </a:lnTo>
                <a:lnTo>
                  <a:pt x="399" y="748"/>
                </a:lnTo>
                <a:lnTo>
                  <a:pt x="400" y="743"/>
                </a:lnTo>
                <a:lnTo>
                  <a:pt x="405" y="740"/>
                </a:lnTo>
                <a:lnTo>
                  <a:pt x="411" y="738"/>
                </a:lnTo>
                <a:lnTo>
                  <a:pt x="412" y="724"/>
                </a:lnTo>
                <a:lnTo>
                  <a:pt x="401" y="730"/>
                </a:lnTo>
                <a:lnTo>
                  <a:pt x="397" y="732"/>
                </a:lnTo>
                <a:lnTo>
                  <a:pt x="393" y="725"/>
                </a:lnTo>
                <a:lnTo>
                  <a:pt x="399" y="724"/>
                </a:lnTo>
                <a:lnTo>
                  <a:pt x="400" y="717"/>
                </a:lnTo>
                <a:lnTo>
                  <a:pt x="396" y="718"/>
                </a:lnTo>
                <a:lnTo>
                  <a:pt x="393" y="719"/>
                </a:lnTo>
                <a:lnTo>
                  <a:pt x="391" y="708"/>
                </a:lnTo>
                <a:lnTo>
                  <a:pt x="389" y="706"/>
                </a:lnTo>
                <a:lnTo>
                  <a:pt x="387" y="704"/>
                </a:lnTo>
                <a:lnTo>
                  <a:pt x="385" y="717"/>
                </a:lnTo>
                <a:lnTo>
                  <a:pt x="382" y="719"/>
                </a:lnTo>
                <a:lnTo>
                  <a:pt x="379" y="722"/>
                </a:lnTo>
                <a:lnTo>
                  <a:pt x="376" y="722"/>
                </a:lnTo>
                <a:lnTo>
                  <a:pt x="368" y="710"/>
                </a:lnTo>
                <a:lnTo>
                  <a:pt x="363" y="706"/>
                </a:lnTo>
                <a:lnTo>
                  <a:pt x="360" y="706"/>
                </a:lnTo>
                <a:lnTo>
                  <a:pt x="354" y="717"/>
                </a:lnTo>
                <a:lnTo>
                  <a:pt x="353" y="718"/>
                </a:lnTo>
                <a:lnTo>
                  <a:pt x="345" y="723"/>
                </a:lnTo>
                <a:lnTo>
                  <a:pt x="338" y="724"/>
                </a:lnTo>
                <a:lnTo>
                  <a:pt x="336" y="724"/>
                </a:lnTo>
                <a:lnTo>
                  <a:pt x="334" y="723"/>
                </a:lnTo>
                <a:lnTo>
                  <a:pt x="342" y="714"/>
                </a:lnTo>
                <a:lnTo>
                  <a:pt x="345" y="714"/>
                </a:lnTo>
                <a:lnTo>
                  <a:pt x="347" y="713"/>
                </a:lnTo>
                <a:lnTo>
                  <a:pt x="346" y="709"/>
                </a:lnTo>
                <a:lnTo>
                  <a:pt x="345" y="706"/>
                </a:lnTo>
                <a:lnTo>
                  <a:pt x="346" y="702"/>
                </a:lnTo>
                <a:lnTo>
                  <a:pt x="345" y="702"/>
                </a:lnTo>
                <a:lnTo>
                  <a:pt x="334" y="694"/>
                </a:lnTo>
                <a:lnTo>
                  <a:pt x="325" y="699"/>
                </a:lnTo>
                <a:lnTo>
                  <a:pt x="320" y="704"/>
                </a:lnTo>
                <a:lnTo>
                  <a:pt x="316" y="702"/>
                </a:lnTo>
                <a:lnTo>
                  <a:pt x="314" y="702"/>
                </a:lnTo>
                <a:lnTo>
                  <a:pt x="312" y="702"/>
                </a:lnTo>
                <a:lnTo>
                  <a:pt x="306" y="701"/>
                </a:lnTo>
                <a:lnTo>
                  <a:pt x="298" y="698"/>
                </a:lnTo>
                <a:lnTo>
                  <a:pt x="294" y="698"/>
                </a:lnTo>
                <a:lnTo>
                  <a:pt x="293" y="698"/>
                </a:lnTo>
                <a:lnTo>
                  <a:pt x="284" y="694"/>
                </a:lnTo>
                <a:lnTo>
                  <a:pt x="279" y="690"/>
                </a:lnTo>
                <a:lnTo>
                  <a:pt x="278" y="689"/>
                </a:lnTo>
                <a:lnTo>
                  <a:pt x="275" y="685"/>
                </a:lnTo>
                <a:lnTo>
                  <a:pt x="275" y="681"/>
                </a:lnTo>
                <a:lnTo>
                  <a:pt x="277" y="677"/>
                </a:lnTo>
                <a:lnTo>
                  <a:pt x="271" y="675"/>
                </a:lnTo>
                <a:lnTo>
                  <a:pt x="276" y="671"/>
                </a:lnTo>
                <a:lnTo>
                  <a:pt x="278" y="670"/>
                </a:lnTo>
                <a:lnTo>
                  <a:pt x="276" y="664"/>
                </a:lnTo>
                <a:lnTo>
                  <a:pt x="275" y="660"/>
                </a:lnTo>
                <a:lnTo>
                  <a:pt x="269" y="666"/>
                </a:lnTo>
                <a:lnTo>
                  <a:pt x="266" y="666"/>
                </a:lnTo>
                <a:lnTo>
                  <a:pt x="257" y="665"/>
                </a:lnTo>
                <a:lnTo>
                  <a:pt x="253" y="663"/>
                </a:lnTo>
                <a:lnTo>
                  <a:pt x="250" y="659"/>
                </a:lnTo>
                <a:lnTo>
                  <a:pt x="255" y="653"/>
                </a:lnTo>
                <a:lnTo>
                  <a:pt x="248" y="657"/>
                </a:lnTo>
                <a:lnTo>
                  <a:pt x="235" y="660"/>
                </a:lnTo>
                <a:lnTo>
                  <a:pt x="234" y="650"/>
                </a:lnTo>
                <a:lnTo>
                  <a:pt x="234" y="647"/>
                </a:lnTo>
                <a:lnTo>
                  <a:pt x="233" y="646"/>
                </a:lnTo>
                <a:lnTo>
                  <a:pt x="232" y="645"/>
                </a:lnTo>
                <a:lnTo>
                  <a:pt x="223" y="640"/>
                </a:lnTo>
                <a:lnTo>
                  <a:pt x="225" y="647"/>
                </a:lnTo>
                <a:lnTo>
                  <a:pt x="227" y="651"/>
                </a:lnTo>
                <a:lnTo>
                  <a:pt x="223" y="656"/>
                </a:lnTo>
                <a:lnTo>
                  <a:pt x="217" y="656"/>
                </a:lnTo>
                <a:lnTo>
                  <a:pt x="211" y="656"/>
                </a:lnTo>
                <a:lnTo>
                  <a:pt x="205" y="655"/>
                </a:lnTo>
                <a:lnTo>
                  <a:pt x="203" y="655"/>
                </a:lnTo>
                <a:lnTo>
                  <a:pt x="199" y="651"/>
                </a:lnTo>
                <a:lnTo>
                  <a:pt x="194" y="650"/>
                </a:lnTo>
                <a:lnTo>
                  <a:pt x="192" y="648"/>
                </a:lnTo>
                <a:lnTo>
                  <a:pt x="190" y="643"/>
                </a:lnTo>
                <a:lnTo>
                  <a:pt x="190" y="639"/>
                </a:lnTo>
                <a:lnTo>
                  <a:pt x="187" y="639"/>
                </a:lnTo>
                <a:lnTo>
                  <a:pt x="176" y="629"/>
                </a:lnTo>
                <a:lnTo>
                  <a:pt x="173" y="626"/>
                </a:lnTo>
                <a:lnTo>
                  <a:pt x="172" y="625"/>
                </a:lnTo>
                <a:lnTo>
                  <a:pt x="168" y="623"/>
                </a:lnTo>
                <a:lnTo>
                  <a:pt x="166" y="623"/>
                </a:lnTo>
                <a:lnTo>
                  <a:pt x="162" y="617"/>
                </a:lnTo>
                <a:lnTo>
                  <a:pt x="162" y="616"/>
                </a:lnTo>
                <a:lnTo>
                  <a:pt x="159" y="612"/>
                </a:lnTo>
                <a:lnTo>
                  <a:pt x="162" y="597"/>
                </a:lnTo>
                <a:lnTo>
                  <a:pt x="163" y="596"/>
                </a:lnTo>
                <a:lnTo>
                  <a:pt x="165" y="595"/>
                </a:lnTo>
                <a:lnTo>
                  <a:pt x="165" y="587"/>
                </a:lnTo>
                <a:lnTo>
                  <a:pt x="163" y="586"/>
                </a:lnTo>
                <a:lnTo>
                  <a:pt x="162" y="582"/>
                </a:lnTo>
                <a:lnTo>
                  <a:pt x="161" y="581"/>
                </a:lnTo>
                <a:lnTo>
                  <a:pt x="157" y="580"/>
                </a:lnTo>
                <a:lnTo>
                  <a:pt x="158" y="589"/>
                </a:lnTo>
                <a:lnTo>
                  <a:pt x="158" y="595"/>
                </a:lnTo>
                <a:lnTo>
                  <a:pt x="158" y="597"/>
                </a:lnTo>
                <a:lnTo>
                  <a:pt x="157" y="598"/>
                </a:lnTo>
                <a:lnTo>
                  <a:pt x="154" y="598"/>
                </a:lnTo>
                <a:lnTo>
                  <a:pt x="150" y="599"/>
                </a:lnTo>
                <a:lnTo>
                  <a:pt x="148" y="599"/>
                </a:lnTo>
                <a:lnTo>
                  <a:pt x="145" y="598"/>
                </a:lnTo>
                <a:lnTo>
                  <a:pt x="143" y="598"/>
                </a:lnTo>
                <a:lnTo>
                  <a:pt x="139" y="588"/>
                </a:lnTo>
                <a:lnTo>
                  <a:pt x="145" y="579"/>
                </a:lnTo>
                <a:lnTo>
                  <a:pt x="144" y="578"/>
                </a:lnTo>
                <a:lnTo>
                  <a:pt x="139" y="574"/>
                </a:lnTo>
                <a:lnTo>
                  <a:pt x="135" y="574"/>
                </a:lnTo>
                <a:lnTo>
                  <a:pt x="134" y="574"/>
                </a:lnTo>
                <a:lnTo>
                  <a:pt x="130" y="572"/>
                </a:lnTo>
                <a:lnTo>
                  <a:pt x="129" y="563"/>
                </a:lnTo>
                <a:lnTo>
                  <a:pt x="128" y="554"/>
                </a:lnTo>
                <a:lnTo>
                  <a:pt x="127" y="552"/>
                </a:lnTo>
                <a:lnTo>
                  <a:pt x="125" y="552"/>
                </a:lnTo>
                <a:lnTo>
                  <a:pt x="122" y="553"/>
                </a:lnTo>
                <a:lnTo>
                  <a:pt x="118" y="560"/>
                </a:lnTo>
                <a:lnTo>
                  <a:pt x="116" y="562"/>
                </a:lnTo>
                <a:lnTo>
                  <a:pt x="115" y="560"/>
                </a:lnTo>
                <a:lnTo>
                  <a:pt x="112" y="560"/>
                </a:lnTo>
                <a:lnTo>
                  <a:pt x="110" y="555"/>
                </a:lnTo>
                <a:lnTo>
                  <a:pt x="106" y="552"/>
                </a:lnTo>
                <a:lnTo>
                  <a:pt x="101" y="548"/>
                </a:lnTo>
                <a:lnTo>
                  <a:pt x="92" y="553"/>
                </a:lnTo>
                <a:lnTo>
                  <a:pt x="85" y="553"/>
                </a:lnTo>
                <a:lnTo>
                  <a:pt x="81" y="553"/>
                </a:lnTo>
                <a:lnTo>
                  <a:pt x="79" y="553"/>
                </a:lnTo>
                <a:lnTo>
                  <a:pt x="73" y="550"/>
                </a:lnTo>
                <a:lnTo>
                  <a:pt x="72" y="539"/>
                </a:lnTo>
                <a:lnTo>
                  <a:pt x="68" y="533"/>
                </a:lnTo>
                <a:lnTo>
                  <a:pt x="67" y="531"/>
                </a:lnTo>
                <a:lnTo>
                  <a:pt x="63" y="516"/>
                </a:lnTo>
                <a:lnTo>
                  <a:pt x="60" y="516"/>
                </a:lnTo>
                <a:lnTo>
                  <a:pt x="55" y="518"/>
                </a:lnTo>
                <a:lnTo>
                  <a:pt x="55" y="515"/>
                </a:lnTo>
                <a:lnTo>
                  <a:pt x="56" y="512"/>
                </a:lnTo>
                <a:lnTo>
                  <a:pt x="58" y="512"/>
                </a:lnTo>
                <a:lnTo>
                  <a:pt x="63" y="507"/>
                </a:lnTo>
                <a:lnTo>
                  <a:pt x="59" y="504"/>
                </a:lnTo>
                <a:lnTo>
                  <a:pt x="55" y="507"/>
                </a:lnTo>
                <a:lnTo>
                  <a:pt x="51" y="503"/>
                </a:lnTo>
                <a:lnTo>
                  <a:pt x="37" y="509"/>
                </a:lnTo>
                <a:lnTo>
                  <a:pt x="34" y="510"/>
                </a:lnTo>
                <a:lnTo>
                  <a:pt x="31" y="512"/>
                </a:lnTo>
                <a:lnTo>
                  <a:pt x="30" y="512"/>
                </a:lnTo>
                <a:lnTo>
                  <a:pt x="19" y="512"/>
                </a:lnTo>
                <a:lnTo>
                  <a:pt x="18" y="510"/>
                </a:lnTo>
                <a:lnTo>
                  <a:pt x="18" y="503"/>
                </a:lnTo>
                <a:lnTo>
                  <a:pt x="25" y="493"/>
                </a:lnTo>
                <a:lnTo>
                  <a:pt x="23" y="490"/>
                </a:lnTo>
                <a:lnTo>
                  <a:pt x="1" y="488"/>
                </a:lnTo>
                <a:lnTo>
                  <a:pt x="1" y="486"/>
                </a:lnTo>
                <a:lnTo>
                  <a:pt x="1" y="479"/>
                </a:lnTo>
                <a:lnTo>
                  <a:pt x="1" y="475"/>
                </a:lnTo>
                <a:lnTo>
                  <a:pt x="1" y="461"/>
                </a:lnTo>
                <a:lnTo>
                  <a:pt x="0" y="459"/>
                </a:lnTo>
                <a:lnTo>
                  <a:pt x="0" y="456"/>
                </a:lnTo>
                <a:lnTo>
                  <a:pt x="0" y="454"/>
                </a:lnTo>
                <a:lnTo>
                  <a:pt x="0" y="448"/>
                </a:lnTo>
                <a:lnTo>
                  <a:pt x="0" y="446"/>
                </a:lnTo>
                <a:lnTo>
                  <a:pt x="0" y="443"/>
                </a:lnTo>
                <a:lnTo>
                  <a:pt x="0" y="441"/>
                </a:lnTo>
                <a:lnTo>
                  <a:pt x="0" y="435"/>
                </a:lnTo>
                <a:lnTo>
                  <a:pt x="0" y="433"/>
                </a:lnTo>
                <a:lnTo>
                  <a:pt x="0" y="429"/>
                </a:lnTo>
                <a:lnTo>
                  <a:pt x="0" y="420"/>
                </a:lnTo>
                <a:lnTo>
                  <a:pt x="0" y="414"/>
                </a:lnTo>
                <a:lnTo>
                  <a:pt x="0" y="411"/>
                </a:lnTo>
                <a:lnTo>
                  <a:pt x="0" y="409"/>
                </a:lnTo>
                <a:lnTo>
                  <a:pt x="0" y="399"/>
                </a:lnTo>
                <a:lnTo>
                  <a:pt x="0" y="396"/>
                </a:lnTo>
                <a:lnTo>
                  <a:pt x="0" y="393"/>
                </a:lnTo>
                <a:lnTo>
                  <a:pt x="0" y="379"/>
                </a:lnTo>
                <a:lnTo>
                  <a:pt x="0" y="374"/>
                </a:lnTo>
                <a:lnTo>
                  <a:pt x="0" y="368"/>
                </a:lnTo>
                <a:lnTo>
                  <a:pt x="0" y="363"/>
                </a:lnTo>
                <a:lnTo>
                  <a:pt x="0" y="355"/>
                </a:lnTo>
                <a:lnTo>
                  <a:pt x="0" y="345"/>
                </a:lnTo>
                <a:lnTo>
                  <a:pt x="0" y="341"/>
                </a:lnTo>
                <a:lnTo>
                  <a:pt x="0" y="338"/>
                </a:lnTo>
                <a:lnTo>
                  <a:pt x="0" y="335"/>
                </a:lnTo>
                <a:lnTo>
                  <a:pt x="0" y="331"/>
                </a:lnTo>
                <a:lnTo>
                  <a:pt x="0" y="326"/>
                </a:lnTo>
                <a:lnTo>
                  <a:pt x="0" y="324"/>
                </a:lnTo>
                <a:lnTo>
                  <a:pt x="0" y="321"/>
                </a:lnTo>
                <a:lnTo>
                  <a:pt x="0" y="318"/>
                </a:lnTo>
                <a:lnTo>
                  <a:pt x="0" y="311"/>
                </a:lnTo>
                <a:lnTo>
                  <a:pt x="0" y="306"/>
                </a:lnTo>
                <a:lnTo>
                  <a:pt x="0" y="301"/>
                </a:lnTo>
                <a:lnTo>
                  <a:pt x="0" y="300"/>
                </a:lnTo>
                <a:lnTo>
                  <a:pt x="2" y="300"/>
                </a:lnTo>
                <a:lnTo>
                  <a:pt x="3" y="286"/>
                </a:lnTo>
                <a:lnTo>
                  <a:pt x="3" y="277"/>
                </a:lnTo>
                <a:lnTo>
                  <a:pt x="3" y="274"/>
                </a:lnTo>
                <a:lnTo>
                  <a:pt x="3" y="265"/>
                </a:lnTo>
                <a:lnTo>
                  <a:pt x="3" y="261"/>
                </a:lnTo>
                <a:lnTo>
                  <a:pt x="3" y="258"/>
                </a:lnTo>
                <a:lnTo>
                  <a:pt x="3" y="249"/>
                </a:lnTo>
                <a:lnTo>
                  <a:pt x="3" y="241"/>
                </a:lnTo>
                <a:lnTo>
                  <a:pt x="3" y="239"/>
                </a:lnTo>
                <a:lnTo>
                  <a:pt x="3" y="233"/>
                </a:lnTo>
                <a:lnTo>
                  <a:pt x="3" y="232"/>
                </a:lnTo>
                <a:lnTo>
                  <a:pt x="3" y="229"/>
                </a:lnTo>
                <a:lnTo>
                  <a:pt x="15" y="225"/>
                </a:lnTo>
                <a:lnTo>
                  <a:pt x="16" y="225"/>
                </a:lnTo>
                <a:lnTo>
                  <a:pt x="18" y="225"/>
                </a:lnTo>
                <a:lnTo>
                  <a:pt x="23" y="225"/>
                </a:lnTo>
                <a:lnTo>
                  <a:pt x="26" y="225"/>
                </a:lnTo>
                <a:lnTo>
                  <a:pt x="29" y="225"/>
                </a:lnTo>
                <a:lnTo>
                  <a:pt x="31" y="225"/>
                </a:lnTo>
                <a:lnTo>
                  <a:pt x="38" y="225"/>
                </a:lnTo>
                <a:lnTo>
                  <a:pt x="45" y="225"/>
                </a:lnTo>
                <a:lnTo>
                  <a:pt x="64" y="225"/>
                </a:lnTo>
                <a:lnTo>
                  <a:pt x="74" y="223"/>
                </a:lnTo>
                <a:lnTo>
                  <a:pt x="74" y="217"/>
                </a:lnTo>
                <a:lnTo>
                  <a:pt x="74" y="208"/>
                </a:lnTo>
                <a:lnTo>
                  <a:pt x="74" y="199"/>
                </a:lnTo>
                <a:lnTo>
                  <a:pt x="74" y="179"/>
                </a:lnTo>
                <a:lnTo>
                  <a:pt x="74" y="176"/>
                </a:lnTo>
                <a:lnTo>
                  <a:pt x="74" y="167"/>
                </a:lnTo>
                <a:lnTo>
                  <a:pt x="74" y="160"/>
                </a:lnTo>
                <a:lnTo>
                  <a:pt x="74" y="154"/>
                </a:lnTo>
                <a:lnTo>
                  <a:pt x="74" y="150"/>
                </a:lnTo>
                <a:lnTo>
                  <a:pt x="74" y="139"/>
                </a:lnTo>
                <a:lnTo>
                  <a:pt x="74" y="125"/>
                </a:lnTo>
                <a:lnTo>
                  <a:pt x="74" y="122"/>
                </a:lnTo>
                <a:lnTo>
                  <a:pt x="74" y="120"/>
                </a:lnTo>
                <a:lnTo>
                  <a:pt x="74" y="114"/>
                </a:lnTo>
                <a:lnTo>
                  <a:pt x="74" y="105"/>
                </a:lnTo>
                <a:lnTo>
                  <a:pt x="74" y="100"/>
                </a:lnTo>
                <a:lnTo>
                  <a:pt x="74" y="95"/>
                </a:lnTo>
                <a:lnTo>
                  <a:pt x="74" y="90"/>
                </a:lnTo>
                <a:lnTo>
                  <a:pt x="74" y="86"/>
                </a:lnTo>
                <a:lnTo>
                  <a:pt x="74" y="82"/>
                </a:lnTo>
                <a:lnTo>
                  <a:pt x="74" y="79"/>
                </a:lnTo>
                <a:lnTo>
                  <a:pt x="74" y="77"/>
                </a:lnTo>
                <a:lnTo>
                  <a:pt x="74" y="58"/>
                </a:lnTo>
                <a:lnTo>
                  <a:pt x="74" y="48"/>
                </a:lnTo>
                <a:lnTo>
                  <a:pt x="74" y="44"/>
                </a:lnTo>
                <a:lnTo>
                  <a:pt x="74" y="32"/>
                </a:lnTo>
                <a:lnTo>
                  <a:pt x="74" y="26"/>
                </a:lnTo>
                <a:lnTo>
                  <a:pt x="74" y="21"/>
                </a:lnTo>
                <a:lnTo>
                  <a:pt x="74" y="9"/>
                </a:lnTo>
                <a:lnTo>
                  <a:pt x="90" y="0"/>
                </a:lnTo>
                <a:lnTo>
                  <a:pt x="104" y="0"/>
                </a:lnTo>
                <a:lnTo>
                  <a:pt x="128" y="0"/>
                </a:lnTo>
                <a:lnTo>
                  <a:pt x="145" y="0"/>
                </a:lnTo>
                <a:lnTo>
                  <a:pt x="148" y="0"/>
                </a:lnTo>
                <a:lnTo>
                  <a:pt x="291" y="677"/>
                </a:lnTo>
                <a:lnTo>
                  <a:pt x="289" y="676"/>
                </a:lnTo>
                <a:lnTo>
                  <a:pt x="291" y="685"/>
                </a:lnTo>
                <a:lnTo>
                  <a:pt x="294" y="687"/>
                </a:lnTo>
                <a:lnTo>
                  <a:pt x="298" y="688"/>
                </a:lnTo>
                <a:lnTo>
                  <a:pt x="300" y="693"/>
                </a:lnTo>
                <a:lnTo>
                  <a:pt x="303" y="692"/>
                </a:lnTo>
                <a:lnTo>
                  <a:pt x="309" y="689"/>
                </a:lnTo>
                <a:lnTo>
                  <a:pt x="306" y="685"/>
                </a:lnTo>
                <a:lnTo>
                  <a:pt x="301" y="682"/>
                </a:lnTo>
                <a:lnTo>
                  <a:pt x="291" y="677"/>
                </a:lnTo>
                <a:lnTo>
                  <a:pt x="148" y="0"/>
                </a:lnTo>
                <a:lnTo>
                  <a:pt x="258" y="642"/>
                </a:lnTo>
                <a:lnTo>
                  <a:pt x="257" y="645"/>
                </a:lnTo>
                <a:lnTo>
                  <a:pt x="257" y="648"/>
                </a:lnTo>
                <a:lnTo>
                  <a:pt x="262" y="650"/>
                </a:lnTo>
                <a:lnTo>
                  <a:pt x="266" y="650"/>
                </a:lnTo>
                <a:lnTo>
                  <a:pt x="271" y="646"/>
                </a:lnTo>
                <a:lnTo>
                  <a:pt x="258" y="642"/>
                </a:lnTo>
                <a:lnTo>
                  <a:pt x="148" y="0"/>
                </a:lnTo>
                <a:lnTo>
                  <a:pt x="284" y="677"/>
                </a:lnTo>
                <a:lnTo>
                  <a:pt x="288" y="673"/>
                </a:lnTo>
                <a:lnTo>
                  <a:pt x="287" y="667"/>
                </a:lnTo>
                <a:lnTo>
                  <a:pt x="279" y="670"/>
                </a:lnTo>
                <a:lnTo>
                  <a:pt x="279" y="673"/>
                </a:lnTo>
                <a:lnTo>
                  <a:pt x="277" y="677"/>
                </a:lnTo>
                <a:lnTo>
                  <a:pt x="278" y="680"/>
                </a:lnTo>
                <a:lnTo>
                  <a:pt x="284" y="677"/>
                </a:lnTo>
                <a:lnTo>
                  <a:pt x="148" y="0"/>
                </a:lnTo>
                <a:lnTo>
                  <a:pt x="190" y="639"/>
                </a:lnTo>
                <a:lnTo>
                  <a:pt x="193" y="640"/>
                </a:lnTo>
                <a:lnTo>
                  <a:pt x="196" y="637"/>
                </a:lnTo>
                <a:lnTo>
                  <a:pt x="192" y="631"/>
                </a:lnTo>
                <a:lnTo>
                  <a:pt x="191" y="637"/>
                </a:lnTo>
                <a:lnTo>
                  <a:pt x="190" y="639"/>
                </a:lnTo>
                <a:lnTo>
                  <a:pt x="1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7" name="Freeform 251"/>
          <p:cNvSpPr>
            <a:spLocks/>
          </p:cNvSpPr>
          <p:nvPr/>
        </p:nvSpPr>
        <p:spPr bwMode="auto">
          <a:xfrm>
            <a:off x="9494838" y="4443414"/>
            <a:ext cx="684212" cy="1069975"/>
          </a:xfrm>
          <a:custGeom>
            <a:avLst/>
            <a:gdLst>
              <a:gd name="T0" fmla="*/ 2147483646 w 474"/>
              <a:gd name="T1" fmla="*/ 0 h 764"/>
              <a:gd name="T2" fmla="*/ 2147483646 w 474"/>
              <a:gd name="T3" fmla="*/ 0 h 764"/>
              <a:gd name="T4" fmla="*/ 2147483646 w 474"/>
              <a:gd name="T5" fmla="*/ 0 h 764"/>
              <a:gd name="T6" fmla="*/ 2147483646 w 474"/>
              <a:gd name="T7" fmla="*/ 0 h 764"/>
              <a:gd name="T8" fmla="*/ 2147483646 w 474"/>
              <a:gd name="T9" fmla="*/ 0 h 764"/>
              <a:gd name="T10" fmla="*/ 2147483646 w 474"/>
              <a:gd name="T11" fmla="*/ 0 h 764"/>
              <a:gd name="T12" fmla="*/ 2147483646 w 474"/>
              <a:gd name="T13" fmla="*/ 0 h 764"/>
              <a:gd name="T14" fmla="*/ 2147483646 w 474"/>
              <a:gd name="T15" fmla="*/ 2147483646 h 764"/>
              <a:gd name="T16" fmla="*/ 2147483646 w 474"/>
              <a:gd name="T17" fmla="*/ 2147483646 h 764"/>
              <a:gd name="T18" fmla="*/ 2147483646 w 474"/>
              <a:gd name="T19" fmla="*/ 2147483646 h 764"/>
              <a:gd name="T20" fmla="*/ 2147483646 w 474"/>
              <a:gd name="T21" fmla="*/ 2147483646 h 764"/>
              <a:gd name="T22" fmla="*/ 2147483646 w 474"/>
              <a:gd name="T23" fmla="*/ 2147483646 h 764"/>
              <a:gd name="T24" fmla="*/ 2147483646 w 474"/>
              <a:gd name="T25" fmla="*/ 2147483646 h 764"/>
              <a:gd name="T26" fmla="*/ 2147483646 w 474"/>
              <a:gd name="T27" fmla="*/ 2147483646 h 764"/>
              <a:gd name="T28" fmla="*/ 2147483646 w 474"/>
              <a:gd name="T29" fmla="*/ 2147483646 h 764"/>
              <a:gd name="T30" fmla="*/ 2147483646 w 474"/>
              <a:gd name="T31" fmla="*/ 2147483646 h 764"/>
              <a:gd name="T32" fmla="*/ 2147483646 w 474"/>
              <a:gd name="T33" fmla="*/ 2147483646 h 764"/>
              <a:gd name="T34" fmla="*/ 2147483646 w 474"/>
              <a:gd name="T35" fmla="*/ 2147483646 h 764"/>
              <a:gd name="T36" fmla="*/ 2147483646 w 474"/>
              <a:gd name="T37" fmla="*/ 2147483646 h 764"/>
              <a:gd name="T38" fmla="*/ 2147483646 w 474"/>
              <a:gd name="T39" fmla="*/ 2147483646 h 764"/>
              <a:gd name="T40" fmla="*/ 2147483646 w 474"/>
              <a:gd name="T41" fmla="*/ 2147483646 h 764"/>
              <a:gd name="T42" fmla="*/ 2147483646 w 474"/>
              <a:gd name="T43" fmla="*/ 2147483646 h 764"/>
              <a:gd name="T44" fmla="*/ 2147483646 w 474"/>
              <a:gd name="T45" fmla="*/ 2147483646 h 764"/>
              <a:gd name="T46" fmla="*/ 2147483646 w 474"/>
              <a:gd name="T47" fmla="*/ 2147483646 h 764"/>
              <a:gd name="T48" fmla="*/ 2147483646 w 474"/>
              <a:gd name="T49" fmla="*/ 2147483646 h 764"/>
              <a:gd name="T50" fmla="*/ 2147483646 w 474"/>
              <a:gd name="T51" fmla="*/ 2147483646 h 764"/>
              <a:gd name="T52" fmla="*/ 2147483646 w 474"/>
              <a:gd name="T53" fmla="*/ 2147483646 h 764"/>
              <a:gd name="T54" fmla="*/ 2147483646 w 474"/>
              <a:gd name="T55" fmla="*/ 2147483646 h 764"/>
              <a:gd name="T56" fmla="*/ 2147483646 w 474"/>
              <a:gd name="T57" fmla="*/ 2147483646 h 764"/>
              <a:gd name="T58" fmla="*/ 2147483646 w 474"/>
              <a:gd name="T59" fmla="*/ 2147483646 h 764"/>
              <a:gd name="T60" fmla="*/ 2147483646 w 474"/>
              <a:gd name="T61" fmla="*/ 2147483646 h 764"/>
              <a:gd name="T62" fmla="*/ 2147483646 w 474"/>
              <a:gd name="T63" fmla="*/ 2147483646 h 764"/>
              <a:gd name="T64" fmla="*/ 2147483646 w 474"/>
              <a:gd name="T65" fmla="*/ 2147483646 h 764"/>
              <a:gd name="T66" fmla="*/ 2147483646 w 474"/>
              <a:gd name="T67" fmla="*/ 2147483646 h 764"/>
              <a:gd name="T68" fmla="*/ 2147483646 w 474"/>
              <a:gd name="T69" fmla="*/ 2147483646 h 764"/>
              <a:gd name="T70" fmla="*/ 2147483646 w 474"/>
              <a:gd name="T71" fmla="*/ 2147483646 h 764"/>
              <a:gd name="T72" fmla="*/ 2147483646 w 474"/>
              <a:gd name="T73" fmla="*/ 2147483646 h 764"/>
              <a:gd name="T74" fmla="*/ 2147483646 w 474"/>
              <a:gd name="T75" fmla="*/ 2147483646 h 764"/>
              <a:gd name="T76" fmla="*/ 2147483646 w 474"/>
              <a:gd name="T77" fmla="*/ 2147483646 h 764"/>
              <a:gd name="T78" fmla="*/ 2147483646 w 474"/>
              <a:gd name="T79" fmla="*/ 2147483646 h 764"/>
              <a:gd name="T80" fmla="*/ 2147483646 w 474"/>
              <a:gd name="T81" fmla="*/ 2147483646 h 764"/>
              <a:gd name="T82" fmla="*/ 2147483646 w 474"/>
              <a:gd name="T83" fmla="*/ 2147483646 h 764"/>
              <a:gd name="T84" fmla="*/ 2147483646 w 474"/>
              <a:gd name="T85" fmla="*/ 2147483646 h 764"/>
              <a:gd name="T86" fmla="*/ 2147483646 w 474"/>
              <a:gd name="T87" fmla="*/ 2147483646 h 764"/>
              <a:gd name="T88" fmla="*/ 2147483646 w 474"/>
              <a:gd name="T89" fmla="*/ 2147483646 h 764"/>
              <a:gd name="T90" fmla="*/ 2147483646 w 474"/>
              <a:gd name="T91" fmla="*/ 2147483646 h 764"/>
              <a:gd name="T92" fmla="*/ 2147483646 w 474"/>
              <a:gd name="T93" fmla="*/ 2147483646 h 764"/>
              <a:gd name="T94" fmla="*/ 2147483646 w 474"/>
              <a:gd name="T95" fmla="*/ 2147483646 h 764"/>
              <a:gd name="T96" fmla="*/ 0 w 474"/>
              <a:gd name="T97" fmla="*/ 2147483646 h 764"/>
              <a:gd name="T98" fmla="*/ 0 w 474"/>
              <a:gd name="T99" fmla="*/ 2147483646 h 764"/>
              <a:gd name="T100" fmla="*/ 0 w 474"/>
              <a:gd name="T101" fmla="*/ 2147483646 h 764"/>
              <a:gd name="T102" fmla="*/ 0 w 474"/>
              <a:gd name="T103" fmla="*/ 2147483646 h 764"/>
              <a:gd name="T104" fmla="*/ 0 w 474"/>
              <a:gd name="T105" fmla="*/ 2147483646 h 764"/>
              <a:gd name="T106" fmla="*/ 2147483646 w 474"/>
              <a:gd name="T107" fmla="*/ 2147483646 h 764"/>
              <a:gd name="T108" fmla="*/ 2147483646 w 474"/>
              <a:gd name="T109" fmla="*/ 2147483646 h 764"/>
              <a:gd name="T110" fmla="*/ 2147483646 w 474"/>
              <a:gd name="T111" fmla="*/ 2147483646 h 764"/>
              <a:gd name="T112" fmla="*/ 2147483646 w 474"/>
              <a:gd name="T113" fmla="*/ 2147483646 h 764"/>
              <a:gd name="T114" fmla="*/ 2147483646 w 474"/>
              <a:gd name="T115" fmla="*/ 2147483646 h 764"/>
              <a:gd name="T116" fmla="*/ 2147483646 w 474"/>
              <a:gd name="T117" fmla="*/ 2147483646 h 764"/>
              <a:gd name="T118" fmla="*/ 2147483646 w 474"/>
              <a:gd name="T119" fmla="*/ 2147483646 h 764"/>
              <a:gd name="T120" fmla="*/ 2147483646 w 474"/>
              <a:gd name="T121" fmla="*/ 2147483646 h 7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
              <a:gd name="T184" fmla="*/ 0 h 764"/>
              <a:gd name="T185" fmla="*/ 474 w 474"/>
              <a:gd name="T186" fmla="*/ 764 h 7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 h="764">
                <a:moveTo>
                  <a:pt x="148" y="0"/>
                </a:moveTo>
                <a:lnTo>
                  <a:pt x="155" y="0"/>
                </a:lnTo>
                <a:lnTo>
                  <a:pt x="179" y="0"/>
                </a:lnTo>
                <a:lnTo>
                  <a:pt x="205" y="0"/>
                </a:lnTo>
                <a:lnTo>
                  <a:pt x="217" y="0"/>
                </a:lnTo>
                <a:lnTo>
                  <a:pt x="223" y="0"/>
                </a:lnTo>
                <a:lnTo>
                  <a:pt x="244" y="0"/>
                </a:lnTo>
                <a:lnTo>
                  <a:pt x="247" y="0"/>
                </a:lnTo>
                <a:lnTo>
                  <a:pt x="259" y="0"/>
                </a:lnTo>
                <a:lnTo>
                  <a:pt x="264" y="0"/>
                </a:lnTo>
                <a:lnTo>
                  <a:pt x="269" y="0"/>
                </a:lnTo>
                <a:lnTo>
                  <a:pt x="278" y="0"/>
                </a:lnTo>
                <a:lnTo>
                  <a:pt x="283" y="0"/>
                </a:lnTo>
                <a:lnTo>
                  <a:pt x="286" y="0"/>
                </a:lnTo>
                <a:lnTo>
                  <a:pt x="290" y="0"/>
                </a:lnTo>
                <a:lnTo>
                  <a:pt x="292" y="0"/>
                </a:lnTo>
                <a:lnTo>
                  <a:pt x="295" y="0"/>
                </a:lnTo>
                <a:lnTo>
                  <a:pt x="298" y="0"/>
                </a:lnTo>
                <a:lnTo>
                  <a:pt x="303" y="0"/>
                </a:lnTo>
                <a:lnTo>
                  <a:pt x="305" y="0"/>
                </a:lnTo>
                <a:lnTo>
                  <a:pt x="310" y="0"/>
                </a:lnTo>
                <a:lnTo>
                  <a:pt x="313" y="0"/>
                </a:lnTo>
                <a:lnTo>
                  <a:pt x="321" y="0"/>
                </a:lnTo>
                <a:lnTo>
                  <a:pt x="322" y="0"/>
                </a:lnTo>
                <a:lnTo>
                  <a:pt x="325" y="0"/>
                </a:lnTo>
                <a:lnTo>
                  <a:pt x="328" y="0"/>
                </a:lnTo>
                <a:lnTo>
                  <a:pt x="330" y="0"/>
                </a:lnTo>
                <a:lnTo>
                  <a:pt x="335" y="0"/>
                </a:lnTo>
                <a:lnTo>
                  <a:pt x="338" y="0"/>
                </a:lnTo>
                <a:lnTo>
                  <a:pt x="348" y="0"/>
                </a:lnTo>
                <a:lnTo>
                  <a:pt x="349" y="0"/>
                </a:lnTo>
                <a:lnTo>
                  <a:pt x="366" y="0"/>
                </a:lnTo>
                <a:lnTo>
                  <a:pt x="378" y="0"/>
                </a:lnTo>
                <a:lnTo>
                  <a:pt x="394" y="0"/>
                </a:lnTo>
                <a:lnTo>
                  <a:pt x="399" y="0"/>
                </a:lnTo>
                <a:lnTo>
                  <a:pt x="401" y="0"/>
                </a:lnTo>
                <a:lnTo>
                  <a:pt x="403" y="0"/>
                </a:lnTo>
                <a:lnTo>
                  <a:pt x="409" y="0"/>
                </a:lnTo>
                <a:lnTo>
                  <a:pt x="414" y="0"/>
                </a:lnTo>
                <a:lnTo>
                  <a:pt x="424" y="0"/>
                </a:lnTo>
                <a:lnTo>
                  <a:pt x="433" y="0"/>
                </a:lnTo>
                <a:lnTo>
                  <a:pt x="435" y="0"/>
                </a:lnTo>
                <a:lnTo>
                  <a:pt x="438" y="0"/>
                </a:lnTo>
                <a:lnTo>
                  <a:pt x="444" y="0"/>
                </a:lnTo>
                <a:lnTo>
                  <a:pt x="448" y="0"/>
                </a:lnTo>
                <a:lnTo>
                  <a:pt x="449" y="0"/>
                </a:lnTo>
                <a:lnTo>
                  <a:pt x="452" y="0"/>
                </a:lnTo>
                <a:lnTo>
                  <a:pt x="454" y="0"/>
                </a:lnTo>
                <a:lnTo>
                  <a:pt x="464" y="0"/>
                </a:lnTo>
                <a:lnTo>
                  <a:pt x="468" y="0"/>
                </a:lnTo>
                <a:lnTo>
                  <a:pt x="473" y="0"/>
                </a:lnTo>
                <a:lnTo>
                  <a:pt x="473" y="9"/>
                </a:lnTo>
                <a:lnTo>
                  <a:pt x="473" y="10"/>
                </a:lnTo>
                <a:lnTo>
                  <a:pt x="473" y="13"/>
                </a:lnTo>
                <a:lnTo>
                  <a:pt x="473" y="26"/>
                </a:lnTo>
                <a:lnTo>
                  <a:pt x="471" y="38"/>
                </a:lnTo>
                <a:lnTo>
                  <a:pt x="471" y="52"/>
                </a:lnTo>
                <a:lnTo>
                  <a:pt x="471" y="57"/>
                </a:lnTo>
                <a:lnTo>
                  <a:pt x="471" y="63"/>
                </a:lnTo>
                <a:lnTo>
                  <a:pt x="471" y="73"/>
                </a:lnTo>
                <a:lnTo>
                  <a:pt x="471" y="74"/>
                </a:lnTo>
                <a:lnTo>
                  <a:pt x="471" y="79"/>
                </a:lnTo>
                <a:lnTo>
                  <a:pt x="469" y="89"/>
                </a:lnTo>
                <a:lnTo>
                  <a:pt x="469" y="104"/>
                </a:lnTo>
                <a:lnTo>
                  <a:pt x="469" y="113"/>
                </a:lnTo>
                <a:lnTo>
                  <a:pt x="469" y="122"/>
                </a:lnTo>
                <a:lnTo>
                  <a:pt x="469" y="125"/>
                </a:lnTo>
                <a:lnTo>
                  <a:pt x="469" y="131"/>
                </a:lnTo>
                <a:lnTo>
                  <a:pt x="468" y="132"/>
                </a:lnTo>
                <a:lnTo>
                  <a:pt x="468" y="149"/>
                </a:lnTo>
                <a:lnTo>
                  <a:pt x="468" y="155"/>
                </a:lnTo>
                <a:lnTo>
                  <a:pt x="468" y="160"/>
                </a:lnTo>
                <a:lnTo>
                  <a:pt x="468" y="162"/>
                </a:lnTo>
                <a:lnTo>
                  <a:pt x="468" y="170"/>
                </a:lnTo>
                <a:lnTo>
                  <a:pt x="467" y="188"/>
                </a:lnTo>
                <a:lnTo>
                  <a:pt x="467" y="193"/>
                </a:lnTo>
                <a:lnTo>
                  <a:pt x="467" y="197"/>
                </a:lnTo>
                <a:lnTo>
                  <a:pt x="467" y="217"/>
                </a:lnTo>
                <a:lnTo>
                  <a:pt x="467" y="221"/>
                </a:lnTo>
                <a:lnTo>
                  <a:pt x="467" y="230"/>
                </a:lnTo>
                <a:lnTo>
                  <a:pt x="467" y="236"/>
                </a:lnTo>
                <a:lnTo>
                  <a:pt x="466" y="248"/>
                </a:lnTo>
                <a:lnTo>
                  <a:pt x="466" y="255"/>
                </a:lnTo>
                <a:lnTo>
                  <a:pt x="466" y="264"/>
                </a:lnTo>
                <a:lnTo>
                  <a:pt x="466" y="272"/>
                </a:lnTo>
                <a:lnTo>
                  <a:pt x="466" y="281"/>
                </a:lnTo>
                <a:lnTo>
                  <a:pt x="466" y="287"/>
                </a:lnTo>
                <a:lnTo>
                  <a:pt x="466" y="289"/>
                </a:lnTo>
                <a:lnTo>
                  <a:pt x="465" y="292"/>
                </a:lnTo>
                <a:lnTo>
                  <a:pt x="465" y="298"/>
                </a:lnTo>
                <a:lnTo>
                  <a:pt x="465" y="302"/>
                </a:lnTo>
                <a:lnTo>
                  <a:pt x="465" y="306"/>
                </a:lnTo>
                <a:lnTo>
                  <a:pt x="465" y="314"/>
                </a:lnTo>
                <a:lnTo>
                  <a:pt x="465" y="316"/>
                </a:lnTo>
                <a:lnTo>
                  <a:pt x="465" y="318"/>
                </a:lnTo>
                <a:lnTo>
                  <a:pt x="465" y="320"/>
                </a:lnTo>
                <a:lnTo>
                  <a:pt x="465" y="323"/>
                </a:lnTo>
                <a:lnTo>
                  <a:pt x="465" y="340"/>
                </a:lnTo>
                <a:lnTo>
                  <a:pt x="465" y="346"/>
                </a:lnTo>
                <a:lnTo>
                  <a:pt x="464" y="358"/>
                </a:lnTo>
                <a:lnTo>
                  <a:pt x="464" y="372"/>
                </a:lnTo>
                <a:lnTo>
                  <a:pt x="464" y="379"/>
                </a:lnTo>
                <a:lnTo>
                  <a:pt x="464" y="383"/>
                </a:lnTo>
                <a:lnTo>
                  <a:pt x="464" y="387"/>
                </a:lnTo>
                <a:lnTo>
                  <a:pt x="463" y="412"/>
                </a:lnTo>
                <a:lnTo>
                  <a:pt x="463" y="414"/>
                </a:lnTo>
                <a:lnTo>
                  <a:pt x="463" y="417"/>
                </a:lnTo>
                <a:lnTo>
                  <a:pt x="463" y="419"/>
                </a:lnTo>
                <a:lnTo>
                  <a:pt x="463" y="437"/>
                </a:lnTo>
                <a:lnTo>
                  <a:pt x="462" y="454"/>
                </a:lnTo>
                <a:lnTo>
                  <a:pt x="462" y="470"/>
                </a:lnTo>
                <a:lnTo>
                  <a:pt x="462" y="473"/>
                </a:lnTo>
                <a:lnTo>
                  <a:pt x="462" y="478"/>
                </a:lnTo>
                <a:lnTo>
                  <a:pt x="462" y="480"/>
                </a:lnTo>
                <a:lnTo>
                  <a:pt x="462" y="485"/>
                </a:lnTo>
                <a:lnTo>
                  <a:pt x="462" y="486"/>
                </a:lnTo>
                <a:lnTo>
                  <a:pt x="462" y="487"/>
                </a:lnTo>
                <a:lnTo>
                  <a:pt x="462" y="493"/>
                </a:lnTo>
                <a:lnTo>
                  <a:pt x="462" y="501"/>
                </a:lnTo>
                <a:lnTo>
                  <a:pt x="462" y="502"/>
                </a:lnTo>
                <a:lnTo>
                  <a:pt x="460" y="505"/>
                </a:lnTo>
                <a:lnTo>
                  <a:pt x="460" y="510"/>
                </a:lnTo>
                <a:lnTo>
                  <a:pt x="460" y="513"/>
                </a:lnTo>
                <a:lnTo>
                  <a:pt x="460" y="526"/>
                </a:lnTo>
                <a:lnTo>
                  <a:pt x="460" y="530"/>
                </a:lnTo>
                <a:lnTo>
                  <a:pt x="460" y="533"/>
                </a:lnTo>
                <a:lnTo>
                  <a:pt x="460" y="544"/>
                </a:lnTo>
                <a:lnTo>
                  <a:pt x="459" y="556"/>
                </a:lnTo>
                <a:lnTo>
                  <a:pt x="459" y="558"/>
                </a:lnTo>
                <a:lnTo>
                  <a:pt x="459" y="560"/>
                </a:lnTo>
                <a:lnTo>
                  <a:pt x="459" y="567"/>
                </a:lnTo>
                <a:lnTo>
                  <a:pt x="459" y="572"/>
                </a:lnTo>
                <a:lnTo>
                  <a:pt x="459" y="574"/>
                </a:lnTo>
                <a:lnTo>
                  <a:pt x="459" y="579"/>
                </a:lnTo>
                <a:lnTo>
                  <a:pt x="459" y="585"/>
                </a:lnTo>
                <a:lnTo>
                  <a:pt x="459" y="602"/>
                </a:lnTo>
                <a:lnTo>
                  <a:pt x="458" y="608"/>
                </a:lnTo>
                <a:lnTo>
                  <a:pt x="458" y="614"/>
                </a:lnTo>
                <a:lnTo>
                  <a:pt x="458" y="626"/>
                </a:lnTo>
                <a:lnTo>
                  <a:pt x="458" y="633"/>
                </a:lnTo>
                <a:lnTo>
                  <a:pt x="458" y="642"/>
                </a:lnTo>
                <a:lnTo>
                  <a:pt x="458" y="645"/>
                </a:lnTo>
                <a:lnTo>
                  <a:pt x="458" y="647"/>
                </a:lnTo>
                <a:lnTo>
                  <a:pt x="458" y="650"/>
                </a:lnTo>
                <a:lnTo>
                  <a:pt x="458" y="653"/>
                </a:lnTo>
                <a:lnTo>
                  <a:pt x="458" y="657"/>
                </a:lnTo>
                <a:lnTo>
                  <a:pt x="457" y="659"/>
                </a:lnTo>
                <a:lnTo>
                  <a:pt x="457" y="667"/>
                </a:lnTo>
                <a:lnTo>
                  <a:pt x="457" y="675"/>
                </a:lnTo>
                <a:lnTo>
                  <a:pt x="457" y="680"/>
                </a:lnTo>
                <a:lnTo>
                  <a:pt x="457" y="682"/>
                </a:lnTo>
                <a:lnTo>
                  <a:pt x="457" y="688"/>
                </a:lnTo>
                <a:lnTo>
                  <a:pt x="457" y="697"/>
                </a:lnTo>
                <a:lnTo>
                  <a:pt x="457" y="701"/>
                </a:lnTo>
                <a:lnTo>
                  <a:pt x="457" y="702"/>
                </a:lnTo>
                <a:lnTo>
                  <a:pt x="457" y="708"/>
                </a:lnTo>
                <a:lnTo>
                  <a:pt x="455" y="722"/>
                </a:lnTo>
                <a:lnTo>
                  <a:pt x="455" y="725"/>
                </a:lnTo>
                <a:lnTo>
                  <a:pt x="455" y="730"/>
                </a:lnTo>
                <a:lnTo>
                  <a:pt x="455" y="740"/>
                </a:lnTo>
                <a:lnTo>
                  <a:pt x="455" y="742"/>
                </a:lnTo>
                <a:lnTo>
                  <a:pt x="453" y="743"/>
                </a:lnTo>
                <a:lnTo>
                  <a:pt x="454" y="750"/>
                </a:lnTo>
                <a:lnTo>
                  <a:pt x="449" y="755"/>
                </a:lnTo>
                <a:lnTo>
                  <a:pt x="447" y="755"/>
                </a:lnTo>
                <a:lnTo>
                  <a:pt x="443" y="758"/>
                </a:lnTo>
                <a:lnTo>
                  <a:pt x="434" y="748"/>
                </a:lnTo>
                <a:lnTo>
                  <a:pt x="432" y="750"/>
                </a:lnTo>
                <a:lnTo>
                  <a:pt x="433" y="753"/>
                </a:lnTo>
                <a:lnTo>
                  <a:pt x="425" y="763"/>
                </a:lnTo>
                <a:lnTo>
                  <a:pt x="422" y="753"/>
                </a:lnTo>
                <a:lnTo>
                  <a:pt x="426" y="750"/>
                </a:lnTo>
                <a:lnTo>
                  <a:pt x="430" y="748"/>
                </a:lnTo>
                <a:lnTo>
                  <a:pt x="421" y="742"/>
                </a:lnTo>
                <a:lnTo>
                  <a:pt x="415" y="749"/>
                </a:lnTo>
                <a:lnTo>
                  <a:pt x="412" y="750"/>
                </a:lnTo>
                <a:lnTo>
                  <a:pt x="410" y="752"/>
                </a:lnTo>
                <a:lnTo>
                  <a:pt x="409" y="752"/>
                </a:lnTo>
                <a:lnTo>
                  <a:pt x="407" y="752"/>
                </a:lnTo>
                <a:lnTo>
                  <a:pt x="405" y="752"/>
                </a:lnTo>
                <a:lnTo>
                  <a:pt x="400" y="752"/>
                </a:lnTo>
                <a:lnTo>
                  <a:pt x="399" y="748"/>
                </a:lnTo>
                <a:lnTo>
                  <a:pt x="400" y="743"/>
                </a:lnTo>
                <a:lnTo>
                  <a:pt x="405" y="740"/>
                </a:lnTo>
                <a:lnTo>
                  <a:pt x="411" y="738"/>
                </a:lnTo>
                <a:lnTo>
                  <a:pt x="412" y="724"/>
                </a:lnTo>
                <a:lnTo>
                  <a:pt x="401" y="730"/>
                </a:lnTo>
                <a:lnTo>
                  <a:pt x="397" y="732"/>
                </a:lnTo>
                <a:lnTo>
                  <a:pt x="393" y="725"/>
                </a:lnTo>
                <a:lnTo>
                  <a:pt x="399" y="724"/>
                </a:lnTo>
                <a:lnTo>
                  <a:pt x="400" y="717"/>
                </a:lnTo>
                <a:lnTo>
                  <a:pt x="396" y="718"/>
                </a:lnTo>
                <a:lnTo>
                  <a:pt x="393" y="719"/>
                </a:lnTo>
                <a:lnTo>
                  <a:pt x="391" y="708"/>
                </a:lnTo>
                <a:lnTo>
                  <a:pt x="389" y="706"/>
                </a:lnTo>
                <a:lnTo>
                  <a:pt x="387" y="704"/>
                </a:lnTo>
                <a:lnTo>
                  <a:pt x="385" y="717"/>
                </a:lnTo>
                <a:lnTo>
                  <a:pt x="382" y="719"/>
                </a:lnTo>
                <a:lnTo>
                  <a:pt x="379" y="722"/>
                </a:lnTo>
                <a:lnTo>
                  <a:pt x="376" y="722"/>
                </a:lnTo>
                <a:lnTo>
                  <a:pt x="368" y="710"/>
                </a:lnTo>
                <a:lnTo>
                  <a:pt x="363" y="706"/>
                </a:lnTo>
                <a:lnTo>
                  <a:pt x="360" y="706"/>
                </a:lnTo>
                <a:lnTo>
                  <a:pt x="354" y="717"/>
                </a:lnTo>
                <a:lnTo>
                  <a:pt x="353" y="718"/>
                </a:lnTo>
                <a:lnTo>
                  <a:pt x="345" y="723"/>
                </a:lnTo>
                <a:lnTo>
                  <a:pt x="338" y="724"/>
                </a:lnTo>
                <a:lnTo>
                  <a:pt x="336" y="724"/>
                </a:lnTo>
                <a:lnTo>
                  <a:pt x="334" y="723"/>
                </a:lnTo>
                <a:lnTo>
                  <a:pt x="342" y="714"/>
                </a:lnTo>
                <a:lnTo>
                  <a:pt x="345" y="714"/>
                </a:lnTo>
                <a:lnTo>
                  <a:pt x="347" y="713"/>
                </a:lnTo>
                <a:lnTo>
                  <a:pt x="346" y="709"/>
                </a:lnTo>
                <a:lnTo>
                  <a:pt x="345" y="706"/>
                </a:lnTo>
                <a:lnTo>
                  <a:pt x="346" y="702"/>
                </a:lnTo>
                <a:lnTo>
                  <a:pt x="345" y="702"/>
                </a:lnTo>
                <a:lnTo>
                  <a:pt x="334" y="694"/>
                </a:lnTo>
                <a:lnTo>
                  <a:pt x="325" y="699"/>
                </a:lnTo>
                <a:lnTo>
                  <a:pt x="320" y="704"/>
                </a:lnTo>
                <a:lnTo>
                  <a:pt x="316" y="702"/>
                </a:lnTo>
                <a:lnTo>
                  <a:pt x="314" y="702"/>
                </a:lnTo>
                <a:lnTo>
                  <a:pt x="312" y="702"/>
                </a:lnTo>
                <a:lnTo>
                  <a:pt x="306" y="701"/>
                </a:lnTo>
                <a:lnTo>
                  <a:pt x="298" y="698"/>
                </a:lnTo>
                <a:lnTo>
                  <a:pt x="294" y="698"/>
                </a:lnTo>
                <a:lnTo>
                  <a:pt x="293" y="698"/>
                </a:lnTo>
                <a:lnTo>
                  <a:pt x="284" y="694"/>
                </a:lnTo>
                <a:lnTo>
                  <a:pt x="279" y="690"/>
                </a:lnTo>
                <a:lnTo>
                  <a:pt x="278" y="689"/>
                </a:lnTo>
                <a:lnTo>
                  <a:pt x="275" y="685"/>
                </a:lnTo>
                <a:lnTo>
                  <a:pt x="275" y="681"/>
                </a:lnTo>
                <a:lnTo>
                  <a:pt x="277" y="677"/>
                </a:lnTo>
                <a:lnTo>
                  <a:pt x="271" y="675"/>
                </a:lnTo>
                <a:lnTo>
                  <a:pt x="276" y="671"/>
                </a:lnTo>
                <a:lnTo>
                  <a:pt x="278" y="670"/>
                </a:lnTo>
                <a:lnTo>
                  <a:pt x="276" y="664"/>
                </a:lnTo>
                <a:lnTo>
                  <a:pt x="275" y="660"/>
                </a:lnTo>
                <a:lnTo>
                  <a:pt x="269" y="666"/>
                </a:lnTo>
                <a:lnTo>
                  <a:pt x="266" y="666"/>
                </a:lnTo>
                <a:lnTo>
                  <a:pt x="257" y="665"/>
                </a:lnTo>
                <a:lnTo>
                  <a:pt x="253" y="663"/>
                </a:lnTo>
                <a:lnTo>
                  <a:pt x="250" y="659"/>
                </a:lnTo>
                <a:lnTo>
                  <a:pt x="255" y="653"/>
                </a:lnTo>
                <a:lnTo>
                  <a:pt x="248" y="657"/>
                </a:lnTo>
                <a:lnTo>
                  <a:pt x="235" y="660"/>
                </a:lnTo>
                <a:lnTo>
                  <a:pt x="234" y="650"/>
                </a:lnTo>
                <a:lnTo>
                  <a:pt x="234" y="647"/>
                </a:lnTo>
                <a:lnTo>
                  <a:pt x="233" y="646"/>
                </a:lnTo>
                <a:lnTo>
                  <a:pt x="232" y="645"/>
                </a:lnTo>
                <a:lnTo>
                  <a:pt x="223" y="640"/>
                </a:lnTo>
                <a:lnTo>
                  <a:pt x="225" y="647"/>
                </a:lnTo>
                <a:lnTo>
                  <a:pt x="227" y="651"/>
                </a:lnTo>
                <a:lnTo>
                  <a:pt x="223" y="656"/>
                </a:lnTo>
                <a:lnTo>
                  <a:pt x="217" y="656"/>
                </a:lnTo>
                <a:lnTo>
                  <a:pt x="211" y="656"/>
                </a:lnTo>
                <a:lnTo>
                  <a:pt x="205" y="655"/>
                </a:lnTo>
                <a:lnTo>
                  <a:pt x="203" y="655"/>
                </a:lnTo>
                <a:lnTo>
                  <a:pt x="199" y="651"/>
                </a:lnTo>
                <a:lnTo>
                  <a:pt x="194" y="650"/>
                </a:lnTo>
                <a:lnTo>
                  <a:pt x="192" y="648"/>
                </a:lnTo>
                <a:lnTo>
                  <a:pt x="190" y="643"/>
                </a:lnTo>
                <a:lnTo>
                  <a:pt x="190" y="639"/>
                </a:lnTo>
                <a:lnTo>
                  <a:pt x="187" y="639"/>
                </a:lnTo>
                <a:lnTo>
                  <a:pt x="176" y="629"/>
                </a:lnTo>
                <a:lnTo>
                  <a:pt x="173" y="626"/>
                </a:lnTo>
                <a:lnTo>
                  <a:pt x="172" y="625"/>
                </a:lnTo>
                <a:lnTo>
                  <a:pt x="168" y="623"/>
                </a:lnTo>
                <a:lnTo>
                  <a:pt x="166" y="623"/>
                </a:lnTo>
                <a:lnTo>
                  <a:pt x="162" y="617"/>
                </a:lnTo>
                <a:lnTo>
                  <a:pt x="162" y="616"/>
                </a:lnTo>
                <a:lnTo>
                  <a:pt x="159" y="612"/>
                </a:lnTo>
                <a:lnTo>
                  <a:pt x="162" y="597"/>
                </a:lnTo>
                <a:lnTo>
                  <a:pt x="163" y="596"/>
                </a:lnTo>
                <a:lnTo>
                  <a:pt x="165" y="595"/>
                </a:lnTo>
                <a:lnTo>
                  <a:pt x="165" y="587"/>
                </a:lnTo>
                <a:lnTo>
                  <a:pt x="163" y="586"/>
                </a:lnTo>
                <a:lnTo>
                  <a:pt x="162" y="582"/>
                </a:lnTo>
                <a:lnTo>
                  <a:pt x="161" y="581"/>
                </a:lnTo>
                <a:lnTo>
                  <a:pt x="157" y="580"/>
                </a:lnTo>
                <a:lnTo>
                  <a:pt x="158" y="589"/>
                </a:lnTo>
                <a:lnTo>
                  <a:pt x="158" y="595"/>
                </a:lnTo>
                <a:lnTo>
                  <a:pt x="158" y="597"/>
                </a:lnTo>
                <a:lnTo>
                  <a:pt x="157" y="598"/>
                </a:lnTo>
                <a:lnTo>
                  <a:pt x="154" y="598"/>
                </a:lnTo>
                <a:lnTo>
                  <a:pt x="150" y="599"/>
                </a:lnTo>
                <a:lnTo>
                  <a:pt x="148" y="599"/>
                </a:lnTo>
                <a:lnTo>
                  <a:pt x="145" y="598"/>
                </a:lnTo>
                <a:lnTo>
                  <a:pt x="143" y="598"/>
                </a:lnTo>
                <a:lnTo>
                  <a:pt x="139" y="588"/>
                </a:lnTo>
                <a:lnTo>
                  <a:pt x="145" y="579"/>
                </a:lnTo>
                <a:lnTo>
                  <a:pt x="144" y="578"/>
                </a:lnTo>
                <a:lnTo>
                  <a:pt x="139" y="574"/>
                </a:lnTo>
                <a:lnTo>
                  <a:pt x="135" y="574"/>
                </a:lnTo>
                <a:lnTo>
                  <a:pt x="134" y="574"/>
                </a:lnTo>
                <a:lnTo>
                  <a:pt x="130" y="572"/>
                </a:lnTo>
                <a:lnTo>
                  <a:pt x="129" y="563"/>
                </a:lnTo>
                <a:lnTo>
                  <a:pt x="128" y="554"/>
                </a:lnTo>
                <a:lnTo>
                  <a:pt x="127" y="552"/>
                </a:lnTo>
                <a:lnTo>
                  <a:pt x="125" y="552"/>
                </a:lnTo>
                <a:lnTo>
                  <a:pt x="122" y="553"/>
                </a:lnTo>
                <a:lnTo>
                  <a:pt x="118" y="560"/>
                </a:lnTo>
                <a:lnTo>
                  <a:pt x="116" y="562"/>
                </a:lnTo>
                <a:lnTo>
                  <a:pt x="115" y="560"/>
                </a:lnTo>
                <a:lnTo>
                  <a:pt x="112" y="560"/>
                </a:lnTo>
                <a:lnTo>
                  <a:pt x="110" y="555"/>
                </a:lnTo>
                <a:lnTo>
                  <a:pt x="106" y="552"/>
                </a:lnTo>
                <a:lnTo>
                  <a:pt x="101" y="548"/>
                </a:lnTo>
                <a:lnTo>
                  <a:pt x="92" y="553"/>
                </a:lnTo>
                <a:lnTo>
                  <a:pt x="85" y="553"/>
                </a:lnTo>
                <a:lnTo>
                  <a:pt x="81" y="553"/>
                </a:lnTo>
                <a:lnTo>
                  <a:pt x="79" y="553"/>
                </a:lnTo>
                <a:lnTo>
                  <a:pt x="73" y="550"/>
                </a:lnTo>
                <a:lnTo>
                  <a:pt x="72" y="539"/>
                </a:lnTo>
                <a:lnTo>
                  <a:pt x="68" y="533"/>
                </a:lnTo>
                <a:lnTo>
                  <a:pt x="67" y="531"/>
                </a:lnTo>
                <a:lnTo>
                  <a:pt x="63" y="516"/>
                </a:lnTo>
                <a:lnTo>
                  <a:pt x="60" y="516"/>
                </a:lnTo>
                <a:lnTo>
                  <a:pt x="55" y="518"/>
                </a:lnTo>
                <a:lnTo>
                  <a:pt x="55" y="515"/>
                </a:lnTo>
                <a:lnTo>
                  <a:pt x="56" y="512"/>
                </a:lnTo>
                <a:lnTo>
                  <a:pt x="58" y="512"/>
                </a:lnTo>
                <a:lnTo>
                  <a:pt x="63" y="507"/>
                </a:lnTo>
                <a:lnTo>
                  <a:pt x="59" y="504"/>
                </a:lnTo>
                <a:lnTo>
                  <a:pt x="55" y="507"/>
                </a:lnTo>
                <a:lnTo>
                  <a:pt x="51" y="503"/>
                </a:lnTo>
                <a:lnTo>
                  <a:pt x="37" y="509"/>
                </a:lnTo>
                <a:lnTo>
                  <a:pt x="34" y="510"/>
                </a:lnTo>
                <a:lnTo>
                  <a:pt x="31" y="512"/>
                </a:lnTo>
                <a:lnTo>
                  <a:pt x="30" y="512"/>
                </a:lnTo>
                <a:lnTo>
                  <a:pt x="19" y="512"/>
                </a:lnTo>
                <a:lnTo>
                  <a:pt x="18" y="510"/>
                </a:lnTo>
                <a:lnTo>
                  <a:pt x="18" y="503"/>
                </a:lnTo>
                <a:lnTo>
                  <a:pt x="25" y="493"/>
                </a:lnTo>
                <a:lnTo>
                  <a:pt x="23" y="490"/>
                </a:lnTo>
                <a:lnTo>
                  <a:pt x="1" y="488"/>
                </a:lnTo>
                <a:lnTo>
                  <a:pt x="1" y="486"/>
                </a:lnTo>
                <a:lnTo>
                  <a:pt x="1" y="479"/>
                </a:lnTo>
                <a:lnTo>
                  <a:pt x="1" y="475"/>
                </a:lnTo>
                <a:lnTo>
                  <a:pt x="1" y="461"/>
                </a:lnTo>
                <a:lnTo>
                  <a:pt x="0" y="459"/>
                </a:lnTo>
                <a:lnTo>
                  <a:pt x="0" y="456"/>
                </a:lnTo>
                <a:lnTo>
                  <a:pt x="0" y="454"/>
                </a:lnTo>
                <a:lnTo>
                  <a:pt x="0" y="448"/>
                </a:lnTo>
                <a:lnTo>
                  <a:pt x="0" y="446"/>
                </a:lnTo>
                <a:lnTo>
                  <a:pt x="0" y="443"/>
                </a:lnTo>
                <a:lnTo>
                  <a:pt x="0" y="441"/>
                </a:lnTo>
                <a:lnTo>
                  <a:pt x="0" y="435"/>
                </a:lnTo>
                <a:lnTo>
                  <a:pt x="0" y="433"/>
                </a:lnTo>
                <a:lnTo>
                  <a:pt x="0" y="429"/>
                </a:lnTo>
                <a:lnTo>
                  <a:pt x="0" y="420"/>
                </a:lnTo>
                <a:lnTo>
                  <a:pt x="0" y="414"/>
                </a:lnTo>
                <a:lnTo>
                  <a:pt x="0" y="411"/>
                </a:lnTo>
                <a:lnTo>
                  <a:pt x="0" y="409"/>
                </a:lnTo>
                <a:lnTo>
                  <a:pt x="0" y="399"/>
                </a:lnTo>
                <a:lnTo>
                  <a:pt x="0" y="396"/>
                </a:lnTo>
                <a:lnTo>
                  <a:pt x="0" y="393"/>
                </a:lnTo>
                <a:lnTo>
                  <a:pt x="0" y="379"/>
                </a:lnTo>
                <a:lnTo>
                  <a:pt x="0" y="374"/>
                </a:lnTo>
                <a:lnTo>
                  <a:pt x="0" y="368"/>
                </a:lnTo>
                <a:lnTo>
                  <a:pt x="0" y="363"/>
                </a:lnTo>
                <a:lnTo>
                  <a:pt x="0" y="355"/>
                </a:lnTo>
                <a:lnTo>
                  <a:pt x="0" y="345"/>
                </a:lnTo>
                <a:lnTo>
                  <a:pt x="0" y="341"/>
                </a:lnTo>
                <a:lnTo>
                  <a:pt x="0" y="338"/>
                </a:lnTo>
                <a:lnTo>
                  <a:pt x="0" y="335"/>
                </a:lnTo>
                <a:lnTo>
                  <a:pt x="0" y="331"/>
                </a:lnTo>
                <a:lnTo>
                  <a:pt x="0" y="326"/>
                </a:lnTo>
                <a:lnTo>
                  <a:pt x="0" y="324"/>
                </a:lnTo>
                <a:lnTo>
                  <a:pt x="0" y="321"/>
                </a:lnTo>
                <a:lnTo>
                  <a:pt x="0" y="318"/>
                </a:lnTo>
                <a:lnTo>
                  <a:pt x="0" y="311"/>
                </a:lnTo>
                <a:lnTo>
                  <a:pt x="0" y="306"/>
                </a:lnTo>
                <a:lnTo>
                  <a:pt x="0" y="301"/>
                </a:lnTo>
                <a:lnTo>
                  <a:pt x="0" y="300"/>
                </a:lnTo>
                <a:lnTo>
                  <a:pt x="2" y="300"/>
                </a:lnTo>
                <a:lnTo>
                  <a:pt x="3" y="286"/>
                </a:lnTo>
                <a:lnTo>
                  <a:pt x="3" y="277"/>
                </a:lnTo>
                <a:lnTo>
                  <a:pt x="3" y="274"/>
                </a:lnTo>
                <a:lnTo>
                  <a:pt x="3" y="265"/>
                </a:lnTo>
                <a:lnTo>
                  <a:pt x="3" y="261"/>
                </a:lnTo>
                <a:lnTo>
                  <a:pt x="3" y="258"/>
                </a:lnTo>
                <a:lnTo>
                  <a:pt x="3" y="249"/>
                </a:lnTo>
                <a:lnTo>
                  <a:pt x="3" y="241"/>
                </a:lnTo>
                <a:lnTo>
                  <a:pt x="3" y="239"/>
                </a:lnTo>
                <a:lnTo>
                  <a:pt x="3" y="233"/>
                </a:lnTo>
                <a:lnTo>
                  <a:pt x="3" y="232"/>
                </a:lnTo>
                <a:lnTo>
                  <a:pt x="3" y="229"/>
                </a:lnTo>
                <a:lnTo>
                  <a:pt x="15" y="225"/>
                </a:lnTo>
                <a:lnTo>
                  <a:pt x="16" y="225"/>
                </a:lnTo>
                <a:lnTo>
                  <a:pt x="18" y="225"/>
                </a:lnTo>
                <a:lnTo>
                  <a:pt x="23" y="225"/>
                </a:lnTo>
                <a:lnTo>
                  <a:pt x="26" y="225"/>
                </a:lnTo>
                <a:lnTo>
                  <a:pt x="29" y="225"/>
                </a:lnTo>
                <a:lnTo>
                  <a:pt x="31" y="225"/>
                </a:lnTo>
                <a:lnTo>
                  <a:pt x="38" y="225"/>
                </a:lnTo>
                <a:lnTo>
                  <a:pt x="45" y="225"/>
                </a:lnTo>
                <a:lnTo>
                  <a:pt x="64" y="225"/>
                </a:lnTo>
                <a:lnTo>
                  <a:pt x="74" y="223"/>
                </a:lnTo>
                <a:lnTo>
                  <a:pt x="74" y="217"/>
                </a:lnTo>
                <a:lnTo>
                  <a:pt x="74" y="208"/>
                </a:lnTo>
                <a:lnTo>
                  <a:pt x="74" y="199"/>
                </a:lnTo>
                <a:lnTo>
                  <a:pt x="74" y="179"/>
                </a:lnTo>
                <a:lnTo>
                  <a:pt x="74" y="176"/>
                </a:lnTo>
                <a:lnTo>
                  <a:pt x="74" y="167"/>
                </a:lnTo>
                <a:lnTo>
                  <a:pt x="74" y="160"/>
                </a:lnTo>
                <a:lnTo>
                  <a:pt x="74" y="154"/>
                </a:lnTo>
                <a:lnTo>
                  <a:pt x="74" y="150"/>
                </a:lnTo>
                <a:lnTo>
                  <a:pt x="74" y="139"/>
                </a:lnTo>
                <a:lnTo>
                  <a:pt x="74" y="125"/>
                </a:lnTo>
                <a:lnTo>
                  <a:pt x="74" y="122"/>
                </a:lnTo>
                <a:lnTo>
                  <a:pt x="74" y="120"/>
                </a:lnTo>
                <a:lnTo>
                  <a:pt x="74" y="114"/>
                </a:lnTo>
                <a:lnTo>
                  <a:pt x="74" y="105"/>
                </a:lnTo>
                <a:lnTo>
                  <a:pt x="74" y="100"/>
                </a:lnTo>
                <a:lnTo>
                  <a:pt x="74" y="95"/>
                </a:lnTo>
                <a:lnTo>
                  <a:pt x="74" y="90"/>
                </a:lnTo>
                <a:lnTo>
                  <a:pt x="74" y="86"/>
                </a:lnTo>
                <a:lnTo>
                  <a:pt x="74" y="82"/>
                </a:lnTo>
                <a:lnTo>
                  <a:pt x="74" y="79"/>
                </a:lnTo>
                <a:lnTo>
                  <a:pt x="74" y="77"/>
                </a:lnTo>
                <a:lnTo>
                  <a:pt x="74" y="58"/>
                </a:lnTo>
                <a:lnTo>
                  <a:pt x="74" y="48"/>
                </a:lnTo>
                <a:lnTo>
                  <a:pt x="74" y="44"/>
                </a:lnTo>
                <a:lnTo>
                  <a:pt x="74" y="32"/>
                </a:lnTo>
                <a:lnTo>
                  <a:pt x="74" y="26"/>
                </a:lnTo>
                <a:lnTo>
                  <a:pt x="74" y="21"/>
                </a:lnTo>
                <a:lnTo>
                  <a:pt x="74" y="9"/>
                </a:lnTo>
                <a:lnTo>
                  <a:pt x="90" y="0"/>
                </a:lnTo>
                <a:lnTo>
                  <a:pt x="104" y="0"/>
                </a:lnTo>
                <a:lnTo>
                  <a:pt x="128" y="0"/>
                </a:lnTo>
                <a:lnTo>
                  <a:pt x="145" y="0"/>
                </a:lnTo>
                <a:lnTo>
                  <a:pt x="148"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8" name="Freeform 252"/>
          <p:cNvSpPr>
            <a:spLocks/>
          </p:cNvSpPr>
          <p:nvPr/>
        </p:nvSpPr>
        <p:spPr bwMode="auto">
          <a:xfrm>
            <a:off x="9913939" y="5391150"/>
            <a:ext cx="28575" cy="26988"/>
          </a:xfrm>
          <a:custGeom>
            <a:avLst/>
            <a:gdLst>
              <a:gd name="T0" fmla="*/ 2147483646 w 20"/>
              <a:gd name="T1" fmla="*/ 2147483646 h 19"/>
              <a:gd name="T2" fmla="*/ 0 w 20"/>
              <a:gd name="T3" fmla="*/ 0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2147483646 w 20"/>
              <a:gd name="T19" fmla="*/ 2147483646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0" y="0"/>
                </a:lnTo>
                <a:lnTo>
                  <a:pt x="2" y="9"/>
                </a:lnTo>
                <a:lnTo>
                  <a:pt x="5" y="10"/>
                </a:lnTo>
                <a:lnTo>
                  <a:pt x="8" y="12"/>
                </a:lnTo>
                <a:lnTo>
                  <a:pt x="10" y="18"/>
                </a:lnTo>
                <a:lnTo>
                  <a:pt x="13" y="16"/>
                </a:lnTo>
                <a:lnTo>
                  <a:pt x="19" y="13"/>
                </a:lnTo>
                <a:lnTo>
                  <a:pt x="16" y="9"/>
                </a:lnTo>
                <a:lnTo>
                  <a:pt x="11" y="6"/>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9" name="Freeform 253"/>
          <p:cNvSpPr>
            <a:spLocks/>
          </p:cNvSpPr>
          <p:nvPr/>
        </p:nvSpPr>
        <p:spPr bwMode="auto">
          <a:xfrm>
            <a:off x="9866314" y="5343525"/>
            <a:ext cx="26987" cy="26988"/>
          </a:xfrm>
          <a:custGeom>
            <a:avLst/>
            <a:gdLst>
              <a:gd name="T0" fmla="*/ 2147483646 w 18"/>
              <a:gd name="T1" fmla="*/ 0 h 19"/>
              <a:gd name="T2" fmla="*/ 0 w 18"/>
              <a:gd name="T3" fmla="*/ 2147483646 h 19"/>
              <a:gd name="T4" fmla="*/ 0 w 18"/>
              <a:gd name="T5" fmla="*/ 2147483646 h 19"/>
              <a:gd name="T6" fmla="*/ 2147483646 w 18"/>
              <a:gd name="T7" fmla="*/ 2147483646 h 19"/>
              <a:gd name="T8" fmla="*/ 2147483646 w 18"/>
              <a:gd name="T9" fmla="*/ 2147483646 h 19"/>
              <a:gd name="T10" fmla="*/ 2147483646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0" y="5"/>
                </a:lnTo>
                <a:lnTo>
                  <a:pt x="0" y="12"/>
                </a:lnTo>
                <a:lnTo>
                  <a:pt x="6" y="18"/>
                </a:lnTo>
                <a:lnTo>
                  <a:pt x="10" y="18"/>
                </a:lnTo>
                <a:lnTo>
                  <a:pt x="17" y="7"/>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0" name="Freeform 254"/>
          <p:cNvSpPr>
            <a:spLocks/>
          </p:cNvSpPr>
          <p:nvPr/>
        </p:nvSpPr>
        <p:spPr bwMode="auto">
          <a:xfrm>
            <a:off x="9894889" y="5378450"/>
            <a:ext cx="26987" cy="26988"/>
          </a:xfrm>
          <a:custGeom>
            <a:avLst/>
            <a:gdLst>
              <a:gd name="T0" fmla="*/ 2147483646 w 19"/>
              <a:gd name="T1" fmla="*/ 2147483646 h 19"/>
              <a:gd name="T2" fmla="*/ 2147483646 w 19"/>
              <a:gd name="T3" fmla="*/ 2147483646 h 19"/>
              <a:gd name="T4" fmla="*/ 2147483646 w 19"/>
              <a:gd name="T5" fmla="*/ 0 h 19"/>
              <a:gd name="T6" fmla="*/ 2147483646 w 19"/>
              <a:gd name="T7" fmla="*/ 2147483646 h 19"/>
              <a:gd name="T8" fmla="*/ 2147483646 w 19"/>
              <a:gd name="T9" fmla="*/ 2147483646 h 19"/>
              <a:gd name="T10" fmla="*/ 0 w 19"/>
              <a:gd name="T11" fmla="*/ 2147483646 h 19"/>
              <a:gd name="T12" fmla="*/ 2147483646 w 19"/>
              <a:gd name="T13" fmla="*/ 2147483646 h 19"/>
              <a:gd name="T14" fmla="*/ 2147483646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12" y="14"/>
                </a:moveTo>
                <a:lnTo>
                  <a:pt x="18" y="8"/>
                </a:lnTo>
                <a:lnTo>
                  <a:pt x="16" y="0"/>
                </a:lnTo>
                <a:lnTo>
                  <a:pt x="3" y="3"/>
                </a:lnTo>
                <a:lnTo>
                  <a:pt x="3" y="8"/>
                </a:lnTo>
                <a:lnTo>
                  <a:pt x="0" y="14"/>
                </a:lnTo>
                <a:lnTo>
                  <a:pt x="1" y="18"/>
                </a:lnTo>
                <a:lnTo>
                  <a:pt x="12"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1" name="Freeform 255"/>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2147483646 h 20"/>
              <a:gd name="T6" fmla="*/ 2147483646 w 18"/>
              <a:gd name="T7" fmla="*/ 0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8" y="19"/>
                </a:lnTo>
                <a:lnTo>
                  <a:pt x="17" y="11"/>
                </a:lnTo>
                <a:lnTo>
                  <a:pt x="5" y="0"/>
                </a:lnTo>
                <a:lnTo>
                  <a:pt x="2" y="11"/>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2" name="Freeform 256"/>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0 h 20"/>
              <a:gd name="T6" fmla="*/ 2147483646 w 18"/>
              <a:gd name="T7" fmla="*/ 2147483646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2" y="11"/>
                </a:lnTo>
                <a:lnTo>
                  <a:pt x="5" y="0"/>
                </a:lnTo>
                <a:lnTo>
                  <a:pt x="17" y="11"/>
                </a:lnTo>
                <a:lnTo>
                  <a:pt x="8" y="19"/>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3" name="Freeform 257"/>
          <p:cNvSpPr>
            <a:spLocks/>
          </p:cNvSpPr>
          <p:nvPr/>
        </p:nvSpPr>
        <p:spPr bwMode="auto">
          <a:xfrm>
            <a:off x="9866314" y="5343525"/>
            <a:ext cx="26987" cy="26988"/>
          </a:xfrm>
          <a:custGeom>
            <a:avLst/>
            <a:gdLst>
              <a:gd name="T0" fmla="*/ 2147483646 w 18"/>
              <a:gd name="T1" fmla="*/ 0 h 19"/>
              <a:gd name="T2" fmla="*/ 2147483646 w 18"/>
              <a:gd name="T3" fmla="*/ 2147483646 h 19"/>
              <a:gd name="T4" fmla="*/ 2147483646 w 18"/>
              <a:gd name="T5" fmla="*/ 2147483646 h 19"/>
              <a:gd name="T6" fmla="*/ 2147483646 w 18"/>
              <a:gd name="T7" fmla="*/ 2147483646 h 19"/>
              <a:gd name="T8" fmla="*/ 0 w 18"/>
              <a:gd name="T9" fmla="*/ 2147483646 h 19"/>
              <a:gd name="T10" fmla="*/ 0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17" y="7"/>
                </a:lnTo>
                <a:lnTo>
                  <a:pt x="10" y="18"/>
                </a:lnTo>
                <a:lnTo>
                  <a:pt x="6" y="18"/>
                </a:lnTo>
                <a:lnTo>
                  <a:pt x="0" y="12"/>
                </a:lnTo>
                <a:lnTo>
                  <a:pt x="0" y="5"/>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4" name="Freeform 258"/>
          <p:cNvSpPr>
            <a:spLocks/>
          </p:cNvSpPr>
          <p:nvPr/>
        </p:nvSpPr>
        <p:spPr bwMode="auto">
          <a:xfrm>
            <a:off x="9894889" y="5378450"/>
            <a:ext cx="26987" cy="26988"/>
          </a:xfrm>
          <a:custGeom>
            <a:avLst/>
            <a:gdLst>
              <a:gd name="T0" fmla="*/ 0 w 19"/>
              <a:gd name="T1" fmla="*/ 2147483646 h 19"/>
              <a:gd name="T2" fmla="*/ 2147483646 w 19"/>
              <a:gd name="T3" fmla="*/ 2147483646 h 19"/>
              <a:gd name="T4" fmla="*/ 2147483646 w 19"/>
              <a:gd name="T5" fmla="*/ 2147483646 h 19"/>
              <a:gd name="T6" fmla="*/ 2147483646 w 19"/>
              <a:gd name="T7" fmla="*/ 0 h 19"/>
              <a:gd name="T8" fmla="*/ 2147483646 w 19"/>
              <a:gd name="T9" fmla="*/ 2147483646 h 19"/>
              <a:gd name="T10" fmla="*/ 2147483646 w 19"/>
              <a:gd name="T11" fmla="*/ 2147483646 h 19"/>
              <a:gd name="T12" fmla="*/ 2147483646 w 19"/>
              <a:gd name="T13" fmla="*/ 2147483646 h 19"/>
              <a:gd name="T14" fmla="*/ 0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0" y="14"/>
                </a:moveTo>
                <a:lnTo>
                  <a:pt x="3" y="8"/>
                </a:lnTo>
                <a:lnTo>
                  <a:pt x="3" y="3"/>
                </a:lnTo>
                <a:lnTo>
                  <a:pt x="16" y="0"/>
                </a:lnTo>
                <a:lnTo>
                  <a:pt x="18" y="8"/>
                </a:lnTo>
                <a:lnTo>
                  <a:pt x="12" y="14"/>
                </a:lnTo>
                <a:lnTo>
                  <a:pt x="1" y="18"/>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5" name="Freeform 259"/>
          <p:cNvSpPr>
            <a:spLocks/>
          </p:cNvSpPr>
          <p:nvPr/>
        </p:nvSpPr>
        <p:spPr bwMode="auto">
          <a:xfrm>
            <a:off x="9913939" y="5391150"/>
            <a:ext cx="28575" cy="26988"/>
          </a:xfrm>
          <a:custGeom>
            <a:avLst/>
            <a:gdLst>
              <a:gd name="T0" fmla="*/ 2147483646 w 20"/>
              <a:gd name="T1" fmla="*/ 2147483646 h 19"/>
              <a:gd name="T2" fmla="*/ 2147483646 w 20"/>
              <a:gd name="T3" fmla="*/ 2147483646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0 w 20"/>
              <a:gd name="T19" fmla="*/ 0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11" y="6"/>
                </a:lnTo>
                <a:lnTo>
                  <a:pt x="16" y="9"/>
                </a:lnTo>
                <a:lnTo>
                  <a:pt x="19" y="13"/>
                </a:lnTo>
                <a:lnTo>
                  <a:pt x="13" y="16"/>
                </a:lnTo>
                <a:lnTo>
                  <a:pt x="10" y="18"/>
                </a:lnTo>
                <a:lnTo>
                  <a:pt x="8" y="12"/>
                </a:lnTo>
                <a:lnTo>
                  <a:pt x="5" y="10"/>
                </a:lnTo>
                <a:lnTo>
                  <a:pt x="2" y="9"/>
                </a:lnTo>
                <a:lnTo>
                  <a:pt x="0" y="0"/>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6" name="Freeform 260"/>
          <p:cNvSpPr>
            <a:spLocks/>
          </p:cNvSpPr>
          <p:nvPr/>
        </p:nvSpPr>
        <p:spPr bwMode="auto">
          <a:xfrm>
            <a:off x="9612313" y="1458913"/>
            <a:ext cx="412750" cy="400050"/>
          </a:xfrm>
          <a:custGeom>
            <a:avLst/>
            <a:gdLst>
              <a:gd name="T0" fmla="*/ 2147483646 w 286"/>
              <a:gd name="T1" fmla="*/ 0 h 286"/>
              <a:gd name="T2" fmla="*/ 2147483646 w 286"/>
              <a:gd name="T3" fmla="*/ 0 h 286"/>
              <a:gd name="T4" fmla="*/ 2147483646 w 286"/>
              <a:gd name="T5" fmla="*/ 0 h 286"/>
              <a:gd name="T6" fmla="*/ 2147483646 w 286"/>
              <a:gd name="T7" fmla="*/ 0 h 286"/>
              <a:gd name="T8" fmla="*/ 2147483646 w 286"/>
              <a:gd name="T9" fmla="*/ 2147483646 h 286"/>
              <a:gd name="T10" fmla="*/ 2147483646 w 286"/>
              <a:gd name="T11" fmla="*/ 2147483646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0 h 286"/>
              <a:gd name="T34" fmla="*/ 2147483646 w 286"/>
              <a:gd name="T35" fmla="*/ 2147483646 h 286"/>
              <a:gd name="T36" fmla="*/ 2147483646 w 286"/>
              <a:gd name="T37" fmla="*/ 2147483646 h 286"/>
              <a:gd name="T38" fmla="*/ 2147483646 w 286"/>
              <a:gd name="T39" fmla="*/ 2147483646 h 286"/>
              <a:gd name="T40" fmla="*/ 2147483646 w 286"/>
              <a:gd name="T41" fmla="*/ 2147483646 h 286"/>
              <a:gd name="T42" fmla="*/ 2147483646 w 286"/>
              <a:gd name="T43" fmla="*/ 2147483646 h 286"/>
              <a:gd name="T44" fmla="*/ 2147483646 w 286"/>
              <a:gd name="T45" fmla="*/ 2147483646 h 286"/>
              <a:gd name="T46" fmla="*/ 2147483646 w 286"/>
              <a:gd name="T47" fmla="*/ 2147483646 h 286"/>
              <a:gd name="T48" fmla="*/ 2147483646 w 286"/>
              <a:gd name="T49" fmla="*/ 2147483646 h 286"/>
              <a:gd name="T50" fmla="*/ 2147483646 w 286"/>
              <a:gd name="T51" fmla="*/ 2147483646 h 286"/>
              <a:gd name="T52" fmla="*/ 2147483646 w 286"/>
              <a:gd name="T53" fmla="*/ 2147483646 h 286"/>
              <a:gd name="T54" fmla="*/ 2147483646 w 286"/>
              <a:gd name="T55" fmla="*/ 2147483646 h 286"/>
              <a:gd name="T56" fmla="*/ 2147483646 w 286"/>
              <a:gd name="T57" fmla="*/ 2147483646 h 286"/>
              <a:gd name="T58" fmla="*/ 2147483646 w 286"/>
              <a:gd name="T59" fmla="*/ 2147483646 h 286"/>
              <a:gd name="T60" fmla="*/ 2147483646 w 286"/>
              <a:gd name="T61" fmla="*/ 2147483646 h 286"/>
              <a:gd name="T62" fmla="*/ 2147483646 w 286"/>
              <a:gd name="T63" fmla="*/ 2147483646 h 286"/>
              <a:gd name="T64" fmla="*/ 2147483646 w 286"/>
              <a:gd name="T65" fmla="*/ 2147483646 h 286"/>
              <a:gd name="T66" fmla="*/ 2147483646 w 286"/>
              <a:gd name="T67" fmla="*/ 2147483646 h 286"/>
              <a:gd name="T68" fmla="*/ 2147483646 w 286"/>
              <a:gd name="T69" fmla="*/ 2147483646 h 286"/>
              <a:gd name="T70" fmla="*/ 2147483646 w 286"/>
              <a:gd name="T71" fmla="*/ 2147483646 h 286"/>
              <a:gd name="T72" fmla="*/ 2147483646 w 286"/>
              <a:gd name="T73" fmla="*/ 2147483646 h 286"/>
              <a:gd name="T74" fmla="*/ 2147483646 w 286"/>
              <a:gd name="T75" fmla="*/ 2147483646 h 286"/>
              <a:gd name="T76" fmla="*/ 2147483646 w 286"/>
              <a:gd name="T77" fmla="*/ 2147483646 h 286"/>
              <a:gd name="T78" fmla="*/ 2147483646 w 286"/>
              <a:gd name="T79" fmla="*/ 2147483646 h 286"/>
              <a:gd name="T80" fmla="*/ 2147483646 w 286"/>
              <a:gd name="T81" fmla="*/ 2147483646 h 286"/>
              <a:gd name="T82" fmla="*/ 2147483646 w 286"/>
              <a:gd name="T83" fmla="*/ 2147483646 h 286"/>
              <a:gd name="T84" fmla="*/ 2147483646 w 286"/>
              <a:gd name="T85" fmla="*/ 2147483646 h 286"/>
              <a:gd name="T86" fmla="*/ 2147483646 w 286"/>
              <a:gd name="T87" fmla="*/ 2147483646 h 286"/>
              <a:gd name="T88" fmla="*/ 2147483646 w 286"/>
              <a:gd name="T89" fmla="*/ 2147483646 h 286"/>
              <a:gd name="T90" fmla="*/ 2147483646 w 286"/>
              <a:gd name="T91" fmla="*/ 2147483646 h 286"/>
              <a:gd name="T92" fmla="*/ 2147483646 w 286"/>
              <a:gd name="T93" fmla="*/ 2147483646 h 286"/>
              <a:gd name="T94" fmla="*/ 2147483646 w 286"/>
              <a:gd name="T95" fmla="*/ 2147483646 h 286"/>
              <a:gd name="T96" fmla="*/ 2147483646 w 286"/>
              <a:gd name="T97" fmla="*/ 2147483646 h 286"/>
              <a:gd name="T98" fmla="*/ 2147483646 w 286"/>
              <a:gd name="T99" fmla="*/ 2147483646 h 286"/>
              <a:gd name="T100" fmla="*/ 2147483646 w 286"/>
              <a:gd name="T101" fmla="*/ 2147483646 h 286"/>
              <a:gd name="T102" fmla="*/ 2147483646 w 286"/>
              <a:gd name="T103" fmla="*/ 2147483646 h 286"/>
              <a:gd name="T104" fmla="*/ 2147483646 w 286"/>
              <a:gd name="T105" fmla="*/ 2147483646 h 286"/>
              <a:gd name="T106" fmla="*/ 2147483646 w 286"/>
              <a:gd name="T107" fmla="*/ 2147483646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286"/>
              <a:gd name="T164" fmla="*/ 286 w 286"/>
              <a:gd name="T165" fmla="*/ 286 h 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286">
                <a:moveTo>
                  <a:pt x="17" y="1"/>
                </a:moveTo>
                <a:lnTo>
                  <a:pt x="19" y="0"/>
                </a:lnTo>
                <a:lnTo>
                  <a:pt x="22" y="0"/>
                </a:lnTo>
                <a:lnTo>
                  <a:pt x="28" y="0"/>
                </a:lnTo>
                <a:lnTo>
                  <a:pt x="30" y="0"/>
                </a:lnTo>
                <a:lnTo>
                  <a:pt x="36" y="0"/>
                </a:lnTo>
                <a:lnTo>
                  <a:pt x="37" y="0"/>
                </a:lnTo>
                <a:lnTo>
                  <a:pt x="38" y="0"/>
                </a:lnTo>
                <a:lnTo>
                  <a:pt x="40" y="0"/>
                </a:lnTo>
                <a:lnTo>
                  <a:pt x="42" y="0"/>
                </a:lnTo>
                <a:lnTo>
                  <a:pt x="47" y="0"/>
                </a:lnTo>
                <a:lnTo>
                  <a:pt x="48" y="0"/>
                </a:lnTo>
                <a:lnTo>
                  <a:pt x="51" y="0"/>
                </a:lnTo>
                <a:lnTo>
                  <a:pt x="53" y="0"/>
                </a:lnTo>
                <a:lnTo>
                  <a:pt x="60" y="0"/>
                </a:lnTo>
                <a:lnTo>
                  <a:pt x="62" y="0"/>
                </a:lnTo>
                <a:lnTo>
                  <a:pt x="64" y="0"/>
                </a:lnTo>
                <a:lnTo>
                  <a:pt x="72" y="1"/>
                </a:lnTo>
                <a:lnTo>
                  <a:pt x="74" y="1"/>
                </a:lnTo>
                <a:lnTo>
                  <a:pt x="78" y="1"/>
                </a:lnTo>
                <a:lnTo>
                  <a:pt x="90" y="1"/>
                </a:lnTo>
                <a:lnTo>
                  <a:pt x="95" y="1"/>
                </a:lnTo>
                <a:lnTo>
                  <a:pt x="99" y="1"/>
                </a:lnTo>
                <a:lnTo>
                  <a:pt x="102" y="1"/>
                </a:lnTo>
                <a:lnTo>
                  <a:pt x="107" y="1"/>
                </a:lnTo>
                <a:lnTo>
                  <a:pt x="112" y="1"/>
                </a:lnTo>
                <a:lnTo>
                  <a:pt x="115" y="1"/>
                </a:lnTo>
                <a:lnTo>
                  <a:pt x="121" y="1"/>
                </a:lnTo>
                <a:lnTo>
                  <a:pt x="124" y="1"/>
                </a:lnTo>
                <a:lnTo>
                  <a:pt x="126" y="1"/>
                </a:lnTo>
                <a:lnTo>
                  <a:pt x="129" y="1"/>
                </a:lnTo>
                <a:lnTo>
                  <a:pt x="130" y="1"/>
                </a:lnTo>
                <a:lnTo>
                  <a:pt x="133" y="1"/>
                </a:lnTo>
                <a:lnTo>
                  <a:pt x="137" y="1"/>
                </a:lnTo>
                <a:lnTo>
                  <a:pt x="139" y="1"/>
                </a:lnTo>
                <a:lnTo>
                  <a:pt x="141" y="1"/>
                </a:lnTo>
                <a:lnTo>
                  <a:pt x="147" y="1"/>
                </a:lnTo>
                <a:lnTo>
                  <a:pt x="149" y="1"/>
                </a:lnTo>
                <a:lnTo>
                  <a:pt x="151" y="1"/>
                </a:lnTo>
                <a:lnTo>
                  <a:pt x="155" y="1"/>
                </a:lnTo>
                <a:lnTo>
                  <a:pt x="161" y="1"/>
                </a:lnTo>
                <a:lnTo>
                  <a:pt x="163" y="1"/>
                </a:lnTo>
                <a:lnTo>
                  <a:pt x="169" y="1"/>
                </a:lnTo>
                <a:lnTo>
                  <a:pt x="171" y="1"/>
                </a:lnTo>
                <a:lnTo>
                  <a:pt x="174" y="1"/>
                </a:lnTo>
                <a:lnTo>
                  <a:pt x="177" y="1"/>
                </a:lnTo>
                <a:lnTo>
                  <a:pt x="179" y="1"/>
                </a:lnTo>
                <a:lnTo>
                  <a:pt x="182" y="1"/>
                </a:lnTo>
                <a:lnTo>
                  <a:pt x="188" y="1"/>
                </a:lnTo>
                <a:lnTo>
                  <a:pt x="189" y="1"/>
                </a:lnTo>
                <a:lnTo>
                  <a:pt x="193" y="1"/>
                </a:lnTo>
                <a:lnTo>
                  <a:pt x="202" y="1"/>
                </a:lnTo>
                <a:lnTo>
                  <a:pt x="204" y="1"/>
                </a:lnTo>
                <a:lnTo>
                  <a:pt x="207" y="1"/>
                </a:lnTo>
                <a:lnTo>
                  <a:pt x="210" y="1"/>
                </a:lnTo>
                <a:lnTo>
                  <a:pt x="212" y="1"/>
                </a:lnTo>
                <a:lnTo>
                  <a:pt x="217" y="1"/>
                </a:lnTo>
                <a:lnTo>
                  <a:pt x="221" y="1"/>
                </a:lnTo>
                <a:lnTo>
                  <a:pt x="222" y="1"/>
                </a:lnTo>
                <a:lnTo>
                  <a:pt x="227" y="1"/>
                </a:lnTo>
                <a:lnTo>
                  <a:pt x="228" y="1"/>
                </a:lnTo>
                <a:lnTo>
                  <a:pt x="238" y="1"/>
                </a:lnTo>
                <a:lnTo>
                  <a:pt x="242" y="1"/>
                </a:lnTo>
                <a:lnTo>
                  <a:pt x="250" y="1"/>
                </a:lnTo>
                <a:lnTo>
                  <a:pt x="257" y="1"/>
                </a:lnTo>
                <a:lnTo>
                  <a:pt x="269" y="1"/>
                </a:lnTo>
                <a:lnTo>
                  <a:pt x="276" y="1"/>
                </a:lnTo>
                <a:lnTo>
                  <a:pt x="285" y="0"/>
                </a:lnTo>
                <a:lnTo>
                  <a:pt x="285" y="2"/>
                </a:lnTo>
                <a:lnTo>
                  <a:pt x="285" y="4"/>
                </a:lnTo>
                <a:lnTo>
                  <a:pt x="285" y="9"/>
                </a:lnTo>
                <a:lnTo>
                  <a:pt x="285" y="11"/>
                </a:lnTo>
                <a:lnTo>
                  <a:pt x="285" y="14"/>
                </a:lnTo>
                <a:lnTo>
                  <a:pt x="285" y="17"/>
                </a:lnTo>
                <a:lnTo>
                  <a:pt x="283" y="23"/>
                </a:lnTo>
                <a:lnTo>
                  <a:pt x="283" y="30"/>
                </a:lnTo>
                <a:lnTo>
                  <a:pt x="285" y="34"/>
                </a:lnTo>
                <a:lnTo>
                  <a:pt x="285" y="37"/>
                </a:lnTo>
                <a:lnTo>
                  <a:pt x="285" y="40"/>
                </a:lnTo>
                <a:lnTo>
                  <a:pt x="285" y="45"/>
                </a:lnTo>
                <a:lnTo>
                  <a:pt x="285" y="47"/>
                </a:lnTo>
                <a:lnTo>
                  <a:pt x="285" y="52"/>
                </a:lnTo>
                <a:lnTo>
                  <a:pt x="283" y="60"/>
                </a:lnTo>
                <a:lnTo>
                  <a:pt x="283" y="63"/>
                </a:lnTo>
                <a:lnTo>
                  <a:pt x="283" y="66"/>
                </a:lnTo>
                <a:lnTo>
                  <a:pt x="283" y="69"/>
                </a:lnTo>
                <a:lnTo>
                  <a:pt x="283" y="76"/>
                </a:lnTo>
                <a:lnTo>
                  <a:pt x="283" y="81"/>
                </a:lnTo>
                <a:lnTo>
                  <a:pt x="283" y="85"/>
                </a:lnTo>
                <a:lnTo>
                  <a:pt x="283" y="87"/>
                </a:lnTo>
                <a:lnTo>
                  <a:pt x="283" y="99"/>
                </a:lnTo>
                <a:lnTo>
                  <a:pt x="283" y="102"/>
                </a:lnTo>
                <a:lnTo>
                  <a:pt x="283" y="107"/>
                </a:lnTo>
                <a:lnTo>
                  <a:pt x="283" y="112"/>
                </a:lnTo>
                <a:lnTo>
                  <a:pt x="283" y="118"/>
                </a:lnTo>
                <a:lnTo>
                  <a:pt x="283" y="120"/>
                </a:lnTo>
                <a:lnTo>
                  <a:pt x="283" y="124"/>
                </a:lnTo>
                <a:lnTo>
                  <a:pt x="283" y="128"/>
                </a:lnTo>
                <a:lnTo>
                  <a:pt x="283" y="130"/>
                </a:lnTo>
                <a:lnTo>
                  <a:pt x="283" y="132"/>
                </a:lnTo>
                <a:lnTo>
                  <a:pt x="283" y="136"/>
                </a:lnTo>
                <a:lnTo>
                  <a:pt x="283" y="139"/>
                </a:lnTo>
                <a:lnTo>
                  <a:pt x="283" y="141"/>
                </a:lnTo>
                <a:lnTo>
                  <a:pt x="283" y="149"/>
                </a:lnTo>
                <a:lnTo>
                  <a:pt x="283" y="156"/>
                </a:lnTo>
                <a:lnTo>
                  <a:pt x="283" y="166"/>
                </a:lnTo>
                <a:lnTo>
                  <a:pt x="283" y="174"/>
                </a:lnTo>
                <a:lnTo>
                  <a:pt x="285" y="187"/>
                </a:lnTo>
                <a:lnTo>
                  <a:pt x="283" y="190"/>
                </a:lnTo>
                <a:lnTo>
                  <a:pt x="283" y="195"/>
                </a:lnTo>
                <a:lnTo>
                  <a:pt x="283" y="199"/>
                </a:lnTo>
                <a:lnTo>
                  <a:pt x="283" y="207"/>
                </a:lnTo>
                <a:lnTo>
                  <a:pt x="283" y="223"/>
                </a:lnTo>
                <a:lnTo>
                  <a:pt x="283" y="227"/>
                </a:lnTo>
                <a:lnTo>
                  <a:pt x="285" y="249"/>
                </a:lnTo>
                <a:lnTo>
                  <a:pt x="285" y="252"/>
                </a:lnTo>
                <a:lnTo>
                  <a:pt x="285" y="255"/>
                </a:lnTo>
                <a:lnTo>
                  <a:pt x="285" y="271"/>
                </a:lnTo>
                <a:lnTo>
                  <a:pt x="285" y="279"/>
                </a:lnTo>
                <a:lnTo>
                  <a:pt x="285" y="282"/>
                </a:lnTo>
                <a:lnTo>
                  <a:pt x="277" y="283"/>
                </a:lnTo>
                <a:lnTo>
                  <a:pt x="268" y="283"/>
                </a:lnTo>
                <a:lnTo>
                  <a:pt x="267" y="283"/>
                </a:lnTo>
                <a:lnTo>
                  <a:pt x="262" y="283"/>
                </a:lnTo>
                <a:lnTo>
                  <a:pt x="257" y="283"/>
                </a:lnTo>
                <a:lnTo>
                  <a:pt x="255" y="283"/>
                </a:lnTo>
                <a:lnTo>
                  <a:pt x="248" y="283"/>
                </a:lnTo>
                <a:lnTo>
                  <a:pt x="242" y="283"/>
                </a:lnTo>
                <a:lnTo>
                  <a:pt x="240" y="283"/>
                </a:lnTo>
                <a:lnTo>
                  <a:pt x="238" y="283"/>
                </a:lnTo>
                <a:lnTo>
                  <a:pt x="231" y="283"/>
                </a:lnTo>
                <a:lnTo>
                  <a:pt x="227" y="283"/>
                </a:lnTo>
                <a:lnTo>
                  <a:pt x="224" y="283"/>
                </a:lnTo>
                <a:lnTo>
                  <a:pt x="221" y="283"/>
                </a:lnTo>
                <a:lnTo>
                  <a:pt x="218" y="283"/>
                </a:lnTo>
                <a:lnTo>
                  <a:pt x="214" y="283"/>
                </a:lnTo>
                <a:lnTo>
                  <a:pt x="212" y="283"/>
                </a:lnTo>
                <a:lnTo>
                  <a:pt x="211" y="283"/>
                </a:lnTo>
                <a:lnTo>
                  <a:pt x="207" y="283"/>
                </a:lnTo>
                <a:lnTo>
                  <a:pt x="205" y="283"/>
                </a:lnTo>
                <a:lnTo>
                  <a:pt x="203" y="283"/>
                </a:lnTo>
                <a:lnTo>
                  <a:pt x="199" y="285"/>
                </a:lnTo>
                <a:lnTo>
                  <a:pt x="198" y="285"/>
                </a:lnTo>
                <a:lnTo>
                  <a:pt x="194" y="285"/>
                </a:lnTo>
                <a:lnTo>
                  <a:pt x="191" y="283"/>
                </a:lnTo>
                <a:lnTo>
                  <a:pt x="189" y="283"/>
                </a:lnTo>
                <a:lnTo>
                  <a:pt x="188" y="283"/>
                </a:lnTo>
                <a:lnTo>
                  <a:pt x="184" y="283"/>
                </a:lnTo>
                <a:lnTo>
                  <a:pt x="178" y="283"/>
                </a:lnTo>
                <a:lnTo>
                  <a:pt x="173" y="281"/>
                </a:lnTo>
                <a:lnTo>
                  <a:pt x="169" y="281"/>
                </a:lnTo>
                <a:lnTo>
                  <a:pt x="167" y="281"/>
                </a:lnTo>
                <a:lnTo>
                  <a:pt x="166" y="281"/>
                </a:lnTo>
                <a:lnTo>
                  <a:pt x="160" y="281"/>
                </a:lnTo>
                <a:lnTo>
                  <a:pt x="154" y="281"/>
                </a:lnTo>
                <a:lnTo>
                  <a:pt x="148" y="281"/>
                </a:lnTo>
                <a:lnTo>
                  <a:pt x="144" y="281"/>
                </a:lnTo>
                <a:lnTo>
                  <a:pt x="141" y="281"/>
                </a:lnTo>
                <a:lnTo>
                  <a:pt x="135" y="281"/>
                </a:lnTo>
                <a:lnTo>
                  <a:pt x="133" y="281"/>
                </a:lnTo>
                <a:lnTo>
                  <a:pt x="123" y="281"/>
                </a:lnTo>
                <a:lnTo>
                  <a:pt x="116" y="281"/>
                </a:lnTo>
                <a:lnTo>
                  <a:pt x="111" y="281"/>
                </a:lnTo>
                <a:lnTo>
                  <a:pt x="106" y="281"/>
                </a:lnTo>
                <a:lnTo>
                  <a:pt x="99" y="281"/>
                </a:lnTo>
                <a:lnTo>
                  <a:pt x="91" y="281"/>
                </a:lnTo>
                <a:lnTo>
                  <a:pt x="88" y="281"/>
                </a:lnTo>
                <a:lnTo>
                  <a:pt x="86" y="281"/>
                </a:lnTo>
                <a:lnTo>
                  <a:pt x="83" y="281"/>
                </a:lnTo>
                <a:lnTo>
                  <a:pt x="80" y="281"/>
                </a:lnTo>
                <a:lnTo>
                  <a:pt x="74" y="281"/>
                </a:lnTo>
                <a:lnTo>
                  <a:pt x="68" y="281"/>
                </a:lnTo>
                <a:lnTo>
                  <a:pt x="64" y="281"/>
                </a:lnTo>
                <a:lnTo>
                  <a:pt x="62" y="281"/>
                </a:lnTo>
                <a:lnTo>
                  <a:pt x="50" y="281"/>
                </a:lnTo>
                <a:lnTo>
                  <a:pt x="44" y="281"/>
                </a:lnTo>
                <a:lnTo>
                  <a:pt x="37" y="281"/>
                </a:lnTo>
                <a:lnTo>
                  <a:pt x="25" y="281"/>
                </a:lnTo>
                <a:lnTo>
                  <a:pt x="25" y="274"/>
                </a:lnTo>
                <a:lnTo>
                  <a:pt x="25" y="266"/>
                </a:lnTo>
                <a:lnTo>
                  <a:pt x="25" y="263"/>
                </a:lnTo>
                <a:lnTo>
                  <a:pt x="25" y="258"/>
                </a:lnTo>
                <a:lnTo>
                  <a:pt x="25" y="256"/>
                </a:lnTo>
                <a:lnTo>
                  <a:pt x="25" y="249"/>
                </a:lnTo>
                <a:lnTo>
                  <a:pt x="25" y="244"/>
                </a:lnTo>
                <a:lnTo>
                  <a:pt x="25" y="235"/>
                </a:lnTo>
                <a:lnTo>
                  <a:pt x="25" y="232"/>
                </a:lnTo>
                <a:lnTo>
                  <a:pt x="25" y="220"/>
                </a:lnTo>
                <a:lnTo>
                  <a:pt x="25" y="210"/>
                </a:lnTo>
                <a:lnTo>
                  <a:pt x="25" y="206"/>
                </a:lnTo>
                <a:lnTo>
                  <a:pt x="25" y="194"/>
                </a:lnTo>
                <a:lnTo>
                  <a:pt x="25" y="181"/>
                </a:lnTo>
                <a:lnTo>
                  <a:pt x="25" y="170"/>
                </a:lnTo>
                <a:lnTo>
                  <a:pt x="25" y="165"/>
                </a:lnTo>
                <a:lnTo>
                  <a:pt x="25" y="157"/>
                </a:lnTo>
                <a:lnTo>
                  <a:pt x="25" y="145"/>
                </a:lnTo>
                <a:lnTo>
                  <a:pt x="25" y="132"/>
                </a:lnTo>
                <a:lnTo>
                  <a:pt x="25" y="126"/>
                </a:lnTo>
                <a:lnTo>
                  <a:pt x="25" y="120"/>
                </a:lnTo>
                <a:lnTo>
                  <a:pt x="25" y="112"/>
                </a:lnTo>
                <a:lnTo>
                  <a:pt x="25" y="107"/>
                </a:lnTo>
                <a:lnTo>
                  <a:pt x="25" y="101"/>
                </a:lnTo>
                <a:lnTo>
                  <a:pt x="25" y="95"/>
                </a:lnTo>
                <a:lnTo>
                  <a:pt x="25" y="93"/>
                </a:lnTo>
                <a:lnTo>
                  <a:pt x="25" y="82"/>
                </a:lnTo>
                <a:lnTo>
                  <a:pt x="25" y="78"/>
                </a:lnTo>
                <a:lnTo>
                  <a:pt x="25" y="73"/>
                </a:lnTo>
                <a:lnTo>
                  <a:pt x="25" y="69"/>
                </a:lnTo>
                <a:lnTo>
                  <a:pt x="25" y="64"/>
                </a:lnTo>
                <a:lnTo>
                  <a:pt x="25" y="54"/>
                </a:lnTo>
                <a:lnTo>
                  <a:pt x="25" y="51"/>
                </a:lnTo>
                <a:lnTo>
                  <a:pt x="25" y="48"/>
                </a:lnTo>
                <a:lnTo>
                  <a:pt x="28" y="48"/>
                </a:lnTo>
                <a:lnTo>
                  <a:pt x="0" y="20"/>
                </a:lnTo>
                <a:lnTo>
                  <a:pt x="2" y="4"/>
                </a:lnTo>
                <a:lnTo>
                  <a:pt x="17"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7" name="Freeform 261"/>
          <p:cNvSpPr>
            <a:spLocks/>
          </p:cNvSpPr>
          <p:nvPr/>
        </p:nvSpPr>
        <p:spPr bwMode="auto">
          <a:xfrm>
            <a:off x="9224963" y="1458913"/>
            <a:ext cx="430212" cy="588962"/>
          </a:xfrm>
          <a:custGeom>
            <a:avLst/>
            <a:gdLst>
              <a:gd name="T0" fmla="*/ 2147483646 w 298"/>
              <a:gd name="T1" fmla="*/ 0 h 421"/>
              <a:gd name="T2" fmla="*/ 2147483646 w 298"/>
              <a:gd name="T3" fmla="*/ 0 h 421"/>
              <a:gd name="T4" fmla="*/ 2147483646 w 298"/>
              <a:gd name="T5" fmla="*/ 2147483646 h 421"/>
              <a:gd name="T6" fmla="*/ 2147483646 w 298"/>
              <a:gd name="T7" fmla="*/ 2147483646 h 421"/>
              <a:gd name="T8" fmla="*/ 2147483646 w 298"/>
              <a:gd name="T9" fmla="*/ 2147483646 h 421"/>
              <a:gd name="T10" fmla="*/ 2147483646 w 298"/>
              <a:gd name="T11" fmla="*/ 2147483646 h 421"/>
              <a:gd name="T12" fmla="*/ 2147483646 w 298"/>
              <a:gd name="T13" fmla="*/ 2147483646 h 421"/>
              <a:gd name="T14" fmla="*/ 2147483646 w 298"/>
              <a:gd name="T15" fmla="*/ 2147483646 h 421"/>
              <a:gd name="T16" fmla="*/ 2147483646 w 298"/>
              <a:gd name="T17" fmla="*/ 2147483646 h 421"/>
              <a:gd name="T18" fmla="*/ 2147483646 w 298"/>
              <a:gd name="T19" fmla="*/ 2147483646 h 421"/>
              <a:gd name="T20" fmla="*/ 2147483646 w 298"/>
              <a:gd name="T21" fmla="*/ 2147483646 h 421"/>
              <a:gd name="T22" fmla="*/ 2147483646 w 298"/>
              <a:gd name="T23" fmla="*/ 2147483646 h 421"/>
              <a:gd name="T24" fmla="*/ 2147483646 w 298"/>
              <a:gd name="T25" fmla="*/ 2147483646 h 421"/>
              <a:gd name="T26" fmla="*/ 2147483646 w 298"/>
              <a:gd name="T27" fmla="*/ 2147483646 h 421"/>
              <a:gd name="T28" fmla="*/ 2147483646 w 298"/>
              <a:gd name="T29" fmla="*/ 2147483646 h 421"/>
              <a:gd name="T30" fmla="*/ 2147483646 w 298"/>
              <a:gd name="T31" fmla="*/ 2147483646 h 421"/>
              <a:gd name="T32" fmla="*/ 2147483646 w 298"/>
              <a:gd name="T33" fmla="*/ 2147483646 h 421"/>
              <a:gd name="T34" fmla="*/ 2147483646 w 298"/>
              <a:gd name="T35" fmla="*/ 2147483646 h 421"/>
              <a:gd name="T36" fmla="*/ 2147483646 w 298"/>
              <a:gd name="T37" fmla="*/ 2147483646 h 421"/>
              <a:gd name="T38" fmla="*/ 2147483646 w 298"/>
              <a:gd name="T39" fmla="*/ 2147483646 h 421"/>
              <a:gd name="T40" fmla="*/ 2147483646 w 298"/>
              <a:gd name="T41" fmla="*/ 2147483646 h 421"/>
              <a:gd name="T42" fmla="*/ 2147483646 w 298"/>
              <a:gd name="T43" fmla="*/ 2147483646 h 421"/>
              <a:gd name="T44" fmla="*/ 2147483646 w 298"/>
              <a:gd name="T45" fmla="*/ 2147483646 h 421"/>
              <a:gd name="T46" fmla="*/ 2147483646 w 298"/>
              <a:gd name="T47" fmla="*/ 2147483646 h 421"/>
              <a:gd name="T48" fmla="*/ 2147483646 w 298"/>
              <a:gd name="T49" fmla="*/ 2147483646 h 421"/>
              <a:gd name="T50" fmla="*/ 2147483646 w 298"/>
              <a:gd name="T51" fmla="*/ 2147483646 h 421"/>
              <a:gd name="T52" fmla="*/ 2147483646 w 298"/>
              <a:gd name="T53" fmla="*/ 2147483646 h 421"/>
              <a:gd name="T54" fmla="*/ 2147483646 w 298"/>
              <a:gd name="T55" fmla="*/ 2147483646 h 421"/>
              <a:gd name="T56" fmla="*/ 2147483646 w 298"/>
              <a:gd name="T57" fmla="*/ 2147483646 h 421"/>
              <a:gd name="T58" fmla="*/ 2147483646 w 298"/>
              <a:gd name="T59" fmla="*/ 2147483646 h 421"/>
              <a:gd name="T60" fmla="*/ 2147483646 w 298"/>
              <a:gd name="T61" fmla="*/ 2147483646 h 421"/>
              <a:gd name="T62" fmla="*/ 2147483646 w 298"/>
              <a:gd name="T63" fmla="*/ 2147483646 h 421"/>
              <a:gd name="T64" fmla="*/ 2147483646 w 298"/>
              <a:gd name="T65" fmla="*/ 2147483646 h 421"/>
              <a:gd name="T66" fmla="*/ 2147483646 w 298"/>
              <a:gd name="T67" fmla="*/ 2147483646 h 421"/>
              <a:gd name="T68" fmla="*/ 2147483646 w 298"/>
              <a:gd name="T69" fmla="*/ 2147483646 h 421"/>
              <a:gd name="T70" fmla="*/ 0 w 298"/>
              <a:gd name="T71" fmla="*/ 2147483646 h 421"/>
              <a:gd name="T72" fmla="*/ 0 w 298"/>
              <a:gd name="T73" fmla="*/ 2147483646 h 421"/>
              <a:gd name="T74" fmla="*/ 0 w 298"/>
              <a:gd name="T75" fmla="*/ 2147483646 h 421"/>
              <a:gd name="T76" fmla="*/ 0 w 298"/>
              <a:gd name="T77" fmla="*/ 2147483646 h 421"/>
              <a:gd name="T78" fmla="*/ 0 w 298"/>
              <a:gd name="T79" fmla="*/ 2147483646 h 421"/>
              <a:gd name="T80" fmla="*/ 0 w 298"/>
              <a:gd name="T81" fmla="*/ 2147483646 h 421"/>
              <a:gd name="T82" fmla="*/ 0 w 298"/>
              <a:gd name="T83" fmla="*/ 2147483646 h 421"/>
              <a:gd name="T84" fmla="*/ 2147483646 w 298"/>
              <a:gd name="T85" fmla="*/ 2147483646 h 421"/>
              <a:gd name="T86" fmla="*/ 2147483646 w 298"/>
              <a:gd name="T87" fmla="*/ 2147483646 h 421"/>
              <a:gd name="T88" fmla="*/ 2147483646 w 298"/>
              <a:gd name="T89" fmla="*/ 2147483646 h 421"/>
              <a:gd name="T90" fmla="*/ 2147483646 w 298"/>
              <a:gd name="T91" fmla="*/ 0 h 421"/>
              <a:gd name="T92" fmla="*/ 2147483646 w 298"/>
              <a:gd name="T93" fmla="*/ 0 h 421"/>
              <a:gd name="T94" fmla="*/ 2147483646 w 298"/>
              <a:gd name="T95" fmla="*/ 0 h 421"/>
              <a:gd name="T96" fmla="*/ 2147483646 w 298"/>
              <a:gd name="T97" fmla="*/ 0 h 421"/>
              <a:gd name="T98" fmla="*/ 2147483646 w 298"/>
              <a:gd name="T99" fmla="*/ 0 h 421"/>
              <a:gd name="T100" fmla="*/ 2147483646 w 298"/>
              <a:gd name="T101" fmla="*/ 0 h 421"/>
              <a:gd name="T102" fmla="*/ 2147483646 w 298"/>
              <a:gd name="T103" fmla="*/ 0 h 421"/>
              <a:gd name="T104" fmla="*/ 2147483646 w 298"/>
              <a:gd name="T105" fmla="*/ 0 h 421"/>
              <a:gd name="T106" fmla="*/ 2147483646 w 298"/>
              <a:gd name="T107" fmla="*/ 0 h 421"/>
              <a:gd name="T108" fmla="*/ 2147483646 w 298"/>
              <a:gd name="T109" fmla="*/ 0 h 421"/>
              <a:gd name="T110" fmla="*/ 2147483646 w 298"/>
              <a:gd name="T111" fmla="*/ 0 h 421"/>
              <a:gd name="T112" fmla="*/ 2147483646 w 298"/>
              <a:gd name="T113" fmla="*/ 0 h 421"/>
              <a:gd name="T114" fmla="*/ 2147483646 w 298"/>
              <a:gd name="T115" fmla="*/ 0 h 421"/>
              <a:gd name="T116" fmla="*/ 2147483646 w 298"/>
              <a:gd name="T117" fmla="*/ 0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421"/>
              <a:gd name="T179" fmla="*/ 298 w 298"/>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421">
                <a:moveTo>
                  <a:pt x="242" y="0"/>
                </a:moveTo>
                <a:lnTo>
                  <a:pt x="244" y="0"/>
                </a:lnTo>
                <a:lnTo>
                  <a:pt x="249" y="0"/>
                </a:lnTo>
                <a:lnTo>
                  <a:pt x="256" y="0"/>
                </a:lnTo>
                <a:lnTo>
                  <a:pt x="259" y="0"/>
                </a:lnTo>
                <a:lnTo>
                  <a:pt x="261" y="0"/>
                </a:lnTo>
                <a:lnTo>
                  <a:pt x="264" y="0"/>
                </a:lnTo>
                <a:lnTo>
                  <a:pt x="268" y="0"/>
                </a:lnTo>
                <a:lnTo>
                  <a:pt x="269" y="0"/>
                </a:lnTo>
                <a:lnTo>
                  <a:pt x="272" y="0"/>
                </a:lnTo>
                <a:lnTo>
                  <a:pt x="286" y="1"/>
                </a:lnTo>
                <a:lnTo>
                  <a:pt x="270" y="4"/>
                </a:lnTo>
                <a:lnTo>
                  <a:pt x="268" y="20"/>
                </a:lnTo>
                <a:lnTo>
                  <a:pt x="297" y="48"/>
                </a:lnTo>
                <a:lnTo>
                  <a:pt x="293" y="48"/>
                </a:lnTo>
                <a:lnTo>
                  <a:pt x="293" y="51"/>
                </a:lnTo>
                <a:lnTo>
                  <a:pt x="293" y="54"/>
                </a:lnTo>
                <a:lnTo>
                  <a:pt x="293" y="64"/>
                </a:lnTo>
                <a:lnTo>
                  <a:pt x="293" y="69"/>
                </a:lnTo>
                <a:lnTo>
                  <a:pt x="293" y="73"/>
                </a:lnTo>
                <a:lnTo>
                  <a:pt x="293" y="78"/>
                </a:lnTo>
                <a:lnTo>
                  <a:pt x="293" y="82"/>
                </a:lnTo>
                <a:lnTo>
                  <a:pt x="293" y="93"/>
                </a:lnTo>
                <a:lnTo>
                  <a:pt x="293" y="95"/>
                </a:lnTo>
                <a:lnTo>
                  <a:pt x="293" y="101"/>
                </a:lnTo>
                <a:lnTo>
                  <a:pt x="293" y="107"/>
                </a:lnTo>
                <a:lnTo>
                  <a:pt x="293" y="112"/>
                </a:lnTo>
                <a:lnTo>
                  <a:pt x="293" y="120"/>
                </a:lnTo>
                <a:lnTo>
                  <a:pt x="293" y="126"/>
                </a:lnTo>
                <a:lnTo>
                  <a:pt x="293" y="132"/>
                </a:lnTo>
                <a:lnTo>
                  <a:pt x="293" y="145"/>
                </a:lnTo>
                <a:lnTo>
                  <a:pt x="293" y="157"/>
                </a:lnTo>
                <a:lnTo>
                  <a:pt x="293" y="165"/>
                </a:lnTo>
                <a:lnTo>
                  <a:pt x="293" y="170"/>
                </a:lnTo>
                <a:lnTo>
                  <a:pt x="293" y="181"/>
                </a:lnTo>
                <a:lnTo>
                  <a:pt x="293" y="194"/>
                </a:lnTo>
                <a:lnTo>
                  <a:pt x="293" y="206"/>
                </a:lnTo>
                <a:lnTo>
                  <a:pt x="293" y="210"/>
                </a:lnTo>
                <a:lnTo>
                  <a:pt x="293" y="220"/>
                </a:lnTo>
                <a:lnTo>
                  <a:pt x="293" y="232"/>
                </a:lnTo>
                <a:lnTo>
                  <a:pt x="293" y="234"/>
                </a:lnTo>
                <a:lnTo>
                  <a:pt x="293" y="244"/>
                </a:lnTo>
                <a:lnTo>
                  <a:pt x="293" y="249"/>
                </a:lnTo>
                <a:lnTo>
                  <a:pt x="293" y="256"/>
                </a:lnTo>
                <a:lnTo>
                  <a:pt x="293" y="258"/>
                </a:lnTo>
                <a:lnTo>
                  <a:pt x="293" y="263"/>
                </a:lnTo>
                <a:lnTo>
                  <a:pt x="293" y="266"/>
                </a:lnTo>
                <a:lnTo>
                  <a:pt x="293" y="274"/>
                </a:lnTo>
                <a:lnTo>
                  <a:pt x="293" y="281"/>
                </a:lnTo>
                <a:lnTo>
                  <a:pt x="293" y="286"/>
                </a:lnTo>
                <a:lnTo>
                  <a:pt x="293" y="295"/>
                </a:lnTo>
                <a:lnTo>
                  <a:pt x="293" y="300"/>
                </a:lnTo>
                <a:lnTo>
                  <a:pt x="293" y="306"/>
                </a:lnTo>
                <a:lnTo>
                  <a:pt x="293" y="309"/>
                </a:lnTo>
                <a:lnTo>
                  <a:pt x="293" y="313"/>
                </a:lnTo>
                <a:lnTo>
                  <a:pt x="293" y="318"/>
                </a:lnTo>
                <a:lnTo>
                  <a:pt x="293" y="329"/>
                </a:lnTo>
                <a:lnTo>
                  <a:pt x="293" y="331"/>
                </a:lnTo>
                <a:lnTo>
                  <a:pt x="293" y="343"/>
                </a:lnTo>
                <a:lnTo>
                  <a:pt x="290" y="343"/>
                </a:lnTo>
                <a:lnTo>
                  <a:pt x="289" y="351"/>
                </a:lnTo>
                <a:lnTo>
                  <a:pt x="289" y="356"/>
                </a:lnTo>
                <a:lnTo>
                  <a:pt x="289" y="365"/>
                </a:lnTo>
                <a:lnTo>
                  <a:pt x="289" y="371"/>
                </a:lnTo>
                <a:lnTo>
                  <a:pt x="289" y="372"/>
                </a:lnTo>
                <a:lnTo>
                  <a:pt x="289" y="375"/>
                </a:lnTo>
                <a:lnTo>
                  <a:pt x="289" y="381"/>
                </a:lnTo>
                <a:lnTo>
                  <a:pt x="289" y="391"/>
                </a:lnTo>
                <a:lnTo>
                  <a:pt x="289" y="393"/>
                </a:lnTo>
                <a:lnTo>
                  <a:pt x="289" y="404"/>
                </a:lnTo>
                <a:lnTo>
                  <a:pt x="289" y="405"/>
                </a:lnTo>
                <a:lnTo>
                  <a:pt x="289" y="410"/>
                </a:lnTo>
                <a:lnTo>
                  <a:pt x="289" y="420"/>
                </a:lnTo>
                <a:lnTo>
                  <a:pt x="288" y="420"/>
                </a:lnTo>
                <a:lnTo>
                  <a:pt x="286" y="420"/>
                </a:lnTo>
                <a:lnTo>
                  <a:pt x="284" y="420"/>
                </a:lnTo>
                <a:lnTo>
                  <a:pt x="282" y="420"/>
                </a:lnTo>
                <a:lnTo>
                  <a:pt x="280" y="420"/>
                </a:lnTo>
                <a:lnTo>
                  <a:pt x="279" y="420"/>
                </a:lnTo>
                <a:lnTo>
                  <a:pt x="277" y="420"/>
                </a:lnTo>
                <a:lnTo>
                  <a:pt x="275" y="420"/>
                </a:lnTo>
                <a:lnTo>
                  <a:pt x="273" y="420"/>
                </a:lnTo>
                <a:lnTo>
                  <a:pt x="271" y="420"/>
                </a:lnTo>
                <a:lnTo>
                  <a:pt x="265" y="420"/>
                </a:lnTo>
                <a:lnTo>
                  <a:pt x="264" y="420"/>
                </a:lnTo>
                <a:lnTo>
                  <a:pt x="258" y="420"/>
                </a:lnTo>
                <a:lnTo>
                  <a:pt x="254" y="420"/>
                </a:lnTo>
                <a:lnTo>
                  <a:pt x="250" y="420"/>
                </a:lnTo>
                <a:lnTo>
                  <a:pt x="240" y="420"/>
                </a:lnTo>
                <a:lnTo>
                  <a:pt x="235" y="420"/>
                </a:lnTo>
                <a:lnTo>
                  <a:pt x="228" y="418"/>
                </a:lnTo>
                <a:lnTo>
                  <a:pt x="216" y="418"/>
                </a:lnTo>
                <a:lnTo>
                  <a:pt x="212" y="418"/>
                </a:lnTo>
                <a:lnTo>
                  <a:pt x="195" y="418"/>
                </a:lnTo>
                <a:lnTo>
                  <a:pt x="191" y="418"/>
                </a:lnTo>
                <a:lnTo>
                  <a:pt x="189" y="418"/>
                </a:lnTo>
                <a:lnTo>
                  <a:pt x="187" y="418"/>
                </a:lnTo>
                <a:lnTo>
                  <a:pt x="179" y="418"/>
                </a:lnTo>
                <a:lnTo>
                  <a:pt x="177" y="418"/>
                </a:lnTo>
                <a:lnTo>
                  <a:pt x="168" y="418"/>
                </a:lnTo>
                <a:lnTo>
                  <a:pt x="156" y="418"/>
                </a:lnTo>
                <a:lnTo>
                  <a:pt x="144" y="418"/>
                </a:lnTo>
                <a:lnTo>
                  <a:pt x="139" y="418"/>
                </a:lnTo>
                <a:lnTo>
                  <a:pt x="129" y="420"/>
                </a:lnTo>
                <a:lnTo>
                  <a:pt x="119" y="420"/>
                </a:lnTo>
                <a:lnTo>
                  <a:pt x="115" y="420"/>
                </a:lnTo>
                <a:lnTo>
                  <a:pt x="112" y="420"/>
                </a:lnTo>
                <a:lnTo>
                  <a:pt x="110" y="418"/>
                </a:lnTo>
                <a:lnTo>
                  <a:pt x="106" y="418"/>
                </a:lnTo>
                <a:lnTo>
                  <a:pt x="105" y="418"/>
                </a:lnTo>
                <a:lnTo>
                  <a:pt x="95" y="418"/>
                </a:lnTo>
                <a:lnTo>
                  <a:pt x="89" y="418"/>
                </a:lnTo>
                <a:lnTo>
                  <a:pt x="74" y="418"/>
                </a:lnTo>
                <a:lnTo>
                  <a:pt x="71" y="418"/>
                </a:lnTo>
                <a:lnTo>
                  <a:pt x="70" y="406"/>
                </a:lnTo>
                <a:lnTo>
                  <a:pt x="70" y="397"/>
                </a:lnTo>
                <a:lnTo>
                  <a:pt x="70" y="393"/>
                </a:lnTo>
                <a:lnTo>
                  <a:pt x="70" y="392"/>
                </a:lnTo>
                <a:lnTo>
                  <a:pt x="70" y="381"/>
                </a:lnTo>
                <a:lnTo>
                  <a:pt x="70" y="378"/>
                </a:lnTo>
                <a:lnTo>
                  <a:pt x="70" y="368"/>
                </a:lnTo>
                <a:lnTo>
                  <a:pt x="70" y="364"/>
                </a:lnTo>
                <a:lnTo>
                  <a:pt x="70" y="357"/>
                </a:lnTo>
                <a:lnTo>
                  <a:pt x="70" y="356"/>
                </a:lnTo>
                <a:lnTo>
                  <a:pt x="70" y="349"/>
                </a:lnTo>
                <a:lnTo>
                  <a:pt x="70" y="343"/>
                </a:lnTo>
                <a:lnTo>
                  <a:pt x="63" y="343"/>
                </a:lnTo>
                <a:lnTo>
                  <a:pt x="60" y="343"/>
                </a:lnTo>
                <a:lnTo>
                  <a:pt x="52" y="343"/>
                </a:lnTo>
                <a:lnTo>
                  <a:pt x="42" y="343"/>
                </a:lnTo>
                <a:lnTo>
                  <a:pt x="37" y="343"/>
                </a:lnTo>
                <a:lnTo>
                  <a:pt x="34" y="343"/>
                </a:lnTo>
                <a:lnTo>
                  <a:pt x="30" y="343"/>
                </a:lnTo>
                <a:lnTo>
                  <a:pt x="27" y="343"/>
                </a:lnTo>
                <a:lnTo>
                  <a:pt x="25" y="343"/>
                </a:lnTo>
                <a:lnTo>
                  <a:pt x="22" y="343"/>
                </a:lnTo>
                <a:lnTo>
                  <a:pt x="9" y="343"/>
                </a:lnTo>
                <a:lnTo>
                  <a:pt x="1" y="343"/>
                </a:lnTo>
                <a:lnTo>
                  <a:pt x="1" y="339"/>
                </a:lnTo>
                <a:lnTo>
                  <a:pt x="1" y="332"/>
                </a:lnTo>
                <a:lnTo>
                  <a:pt x="0" y="330"/>
                </a:lnTo>
                <a:lnTo>
                  <a:pt x="0" y="318"/>
                </a:lnTo>
                <a:lnTo>
                  <a:pt x="0" y="313"/>
                </a:lnTo>
                <a:lnTo>
                  <a:pt x="0" y="306"/>
                </a:lnTo>
                <a:lnTo>
                  <a:pt x="0" y="303"/>
                </a:lnTo>
                <a:lnTo>
                  <a:pt x="0" y="295"/>
                </a:lnTo>
                <a:lnTo>
                  <a:pt x="0" y="283"/>
                </a:lnTo>
                <a:lnTo>
                  <a:pt x="0" y="278"/>
                </a:lnTo>
                <a:lnTo>
                  <a:pt x="0" y="270"/>
                </a:lnTo>
                <a:lnTo>
                  <a:pt x="0" y="266"/>
                </a:lnTo>
                <a:lnTo>
                  <a:pt x="0" y="263"/>
                </a:lnTo>
                <a:lnTo>
                  <a:pt x="0" y="257"/>
                </a:lnTo>
                <a:lnTo>
                  <a:pt x="0" y="244"/>
                </a:lnTo>
                <a:lnTo>
                  <a:pt x="0" y="238"/>
                </a:lnTo>
                <a:lnTo>
                  <a:pt x="0" y="221"/>
                </a:lnTo>
                <a:lnTo>
                  <a:pt x="0" y="219"/>
                </a:lnTo>
                <a:lnTo>
                  <a:pt x="0" y="206"/>
                </a:lnTo>
                <a:lnTo>
                  <a:pt x="0" y="191"/>
                </a:lnTo>
                <a:lnTo>
                  <a:pt x="0" y="182"/>
                </a:lnTo>
                <a:lnTo>
                  <a:pt x="0" y="170"/>
                </a:lnTo>
                <a:lnTo>
                  <a:pt x="0" y="166"/>
                </a:lnTo>
                <a:lnTo>
                  <a:pt x="0" y="161"/>
                </a:lnTo>
                <a:lnTo>
                  <a:pt x="0" y="157"/>
                </a:lnTo>
                <a:lnTo>
                  <a:pt x="0" y="148"/>
                </a:lnTo>
                <a:lnTo>
                  <a:pt x="0" y="139"/>
                </a:lnTo>
                <a:lnTo>
                  <a:pt x="0" y="123"/>
                </a:lnTo>
                <a:lnTo>
                  <a:pt x="0" y="119"/>
                </a:lnTo>
                <a:lnTo>
                  <a:pt x="0" y="111"/>
                </a:lnTo>
                <a:lnTo>
                  <a:pt x="0" y="108"/>
                </a:lnTo>
                <a:lnTo>
                  <a:pt x="0" y="102"/>
                </a:lnTo>
                <a:lnTo>
                  <a:pt x="0" y="96"/>
                </a:lnTo>
                <a:lnTo>
                  <a:pt x="4" y="48"/>
                </a:lnTo>
                <a:lnTo>
                  <a:pt x="12" y="48"/>
                </a:lnTo>
                <a:lnTo>
                  <a:pt x="15" y="48"/>
                </a:lnTo>
                <a:lnTo>
                  <a:pt x="16" y="34"/>
                </a:lnTo>
                <a:lnTo>
                  <a:pt x="16" y="31"/>
                </a:lnTo>
                <a:lnTo>
                  <a:pt x="16" y="29"/>
                </a:lnTo>
                <a:lnTo>
                  <a:pt x="16" y="26"/>
                </a:lnTo>
                <a:lnTo>
                  <a:pt x="16" y="23"/>
                </a:lnTo>
                <a:lnTo>
                  <a:pt x="16" y="11"/>
                </a:lnTo>
                <a:lnTo>
                  <a:pt x="16" y="1"/>
                </a:lnTo>
                <a:lnTo>
                  <a:pt x="23" y="0"/>
                </a:lnTo>
                <a:lnTo>
                  <a:pt x="28" y="1"/>
                </a:lnTo>
                <a:lnTo>
                  <a:pt x="34" y="0"/>
                </a:lnTo>
                <a:lnTo>
                  <a:pt x="37" y="0"/>
                </a:lnTo>
                <a:lnTo>
                  <a:pt x="39" y="0"/>
                </a:lnTo>
                <a:lnTo>
                  <a:pt x="41" y="0"/>
                </a:lnTo>
                <a:lnTo>
                  <a:pt x="44" y="0"/>
                </a:lnTo>
                <a:lnTo>
                  <a:pt x="50" y="0"/>
                </a:lnTo>
                <a:lnTo>
                  <a:pt x="53" y="1"/>
                </a:lnTo>
                <a:lnTo>
                  <a:pt x="57" y="0"/>
                </a:lnTo>
                <a:lnTo>
                  <a:pt x="61" y="0"/>
                </a:lnTo>
                <a:lnTo>
                  <a:pt x="66" y="0"/>
                </a:lnTo>
                <a:lnTo>
                  <a:pt x="67" y="0"/>
                </a:lnTo>
                <a:lnTo>
                  <a:pt x="69" y="0"/>
                </a:lnTo>
                <a:lnTo>
                  <a:pt x="71" y="0"/>
                </a:lnTo>
                <a:lnTo>
                  <a:pt x="73" y="0"/>
                </a:lnTo>
                <a:lnTo>
                  <a:pt x="74" y="0"/>
                </a:lnTo>
                <a:lnTo>
                  <a:pt x="78" y="0"/>
                </a:lnTo>
                <a:lnTo>
                  <a:pt x="83" y="0"/>
                </a:lnTo>
                <a:lnTo>
                  <a:pt x="86" y="0"/>
                </a:lnTo>
                <a:lnTo>
                  <a:pt x="99" y="0"/>
                </a:lnTo>
                <a:lnTo>
                  <a:pt x="102" y="0"/>
                </a:lnTo>
                <a:lnTo>
                  <a:pt x="112" y="0"/>
                </a:lnTo>
                <a:lnTo>
                  <a:pt x="114" y="0"/>
                </a:lnTo>
                <a:lnTo>
                  <a:pt x="119" y="0"/>
                </a:lnTo>
                <a:lnTo>
                  <a:pt x="124" y="0"/>
                </a:lnTo>
                <a:lnTo>
                  <a:pt x="127" y="0"/>
                </a:lnTo>
                <a:lnTo>
                  <a:pt x="135" y="0"/>
                </a:lnTo>
                <a:lnTo>
                  <a:pt x="138" y="0"/>
                </a:lnTo>
                <a:lnTo>
                  <a:pt x="144" y="0"/>
                </a:lnTo>
                <a:lnTo>
                  <a:pt x="146" y="0"/>
                </a:lnTo>
                <a:lnTo>
                  <a:pt x="148" y="0"/>
                </a:lnTo>
                <a:lnTo>
                  <a:pt x="150" y="0"/>
                </a:lnTo>
                <a:lnTo>
                  <a:pt x="156" y="0"/>
                </a:lnTo>
                <a:lnTo>
                  <a:pt x="160" y="0"/>
                </a:lnTo>
                <a:lnTo>
                  <a:pt x="167" y="0"/>
                </a:lnTo>
                <a:lnTo>
                  <a:pt x="169" y="0"/>
                </a:lnTo>
                <a:lnTo>
                  <a:pt x="173" y="0"/>
                </a:lnTo>
                <a:lnTo>
                  <a:pt x="176" y="0"/>
                </a:lnTo>
                <a:lnTo>
                  <a:pt x="185" y="0"/>
                </a:lnTo>
                <a:lnTo>
                  <a:pt x="188" y="0"/>
                </a:lnTo>
                <a:lnTo>
                  <a:pt x="193" y="0"/>
                </a:lnTo>
                <a:lnTo>
                  <a:pt x="198" y="0"/>
                </a:lnTo>
                <a:lnTo>
                  <a:pt x="200" y="0"/>
                </a:lnTo>
                <a:lnTo>
                  <a:pt x="203" y="0"/>
                </a:lnTo>
                <a:lnTo>
                  <a:pt x="206" y="0"/>
                </a:lnTo>
                <a:lnTo>
                  <a:pt x="211" y="0"/>
                </a:lnTo>
                <a:lnTo>
                  <a:pt x="213" y="0"/>
                </a:lnTo>
                <a:lnTo>
                  <a:pt x="215" y="0"/>
                </a:lnTo>
                <a:lnTo>
                  <a:pt x="217" y="0"/>
                </a:lnTo>
                <a:lnTo>
                  <a:pt x="222" y="0"/>
                </a:lnTo>
                <a:lnTo>
                  <a:pt x="225" y="0"/>
                </a:lnTo>
                <a:lnTo>
                  <a:pt x="229" y="0"/>
                </a:lnTo>
                <a:lnTo>
                  <a:pt x="231" y="0"/>
                </a:lnTo>
                <a:lnTo>
                  <a:pt x="235" y="0"/>
                </a:lnTo>
                <a:lnTo>
                  <a:pt x="236" y="0"/>
                </a:lnTo>
                <a:lnTo>
                  <a:pt x="24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8" name="Freeform 262"/>
          <p:cNvSpPr>
            <a:spLocks/>
          </p:cNvSpPr>
          <p:nvPr/>
        </p:nvSpPr>
        <p:spPr bwMode="auto">
          <a:xfrm>
            <a:off x="8853489" y="1458914"/>
            <a:ext cx="395287" cy="484187"/>
          </a:xfrm>
          <a:custGeom>
            <a:avLst/>
            <a:gdLst>
              <a:gd name="T0" fmla="*/ 2147483646 w 274"/>
              <a:gd name="T1" fmla="*/ 2147483646 h 346"/>
              <a:gd name="T2" fmla="*/ 2147483646 w 274"/>
              <a:gd name="T3" fmla="*/ 2147483646 h 346"/>
              <a:gd name="T4" fmla="*/ 2147483646 w 274"/>
              <a:gd name="T5" fmla="*/ 2147483646 h 346"/>
              <a:gd name="T6" fmla="*/ 2147483646 w 274"/>
              <a:gd name="T7" fmla="*/ 2147483646 h 346"/>
              <a:gd name="T8" fmla="*/ 2147483646 w 274"/>
              <a:gd name="T9" fmla="*/ 2147483646 h 346"/>
              <a:gd name="T10" fmla="*/ 2147483646 w 274"/>
              <a:gd name="T11" fmla="*/ 2147483646 h 346"/>
              <a:gd name="T12" fmla="*/ 2147483646 w 274"/>
              <a:gd name="T13" fmla="*/ 2147483646 h 346"/>
              <a:gd name="T14" fmla="*/ 2147483646 w 274"/>
              <a:gd name="T15" fmla="*/ 2147483646 h 346"/>
              <a:gd name="T16" fmla="*/ 2147483646 w 274"/>
              <a:gd name="T17" fmla="*/ 2147483646 h 346"/>
              <a:gd name="T18" fmla="*/ 2147483646 w 274"/>
              <a:gd name="T19" fmla="*/ 2147483646 h 346"/>
              <a:gd name="T20" fmla="*/ 2147483646 w 274"/>
              <a:gd name="T21" fmla="*/ 2147483646 h 346"/>
              <a:gd name="T22" fmla="*/ 2147483646 w 274"/>
              <a:gd name="T23" fmla="*/ 2147483646 h 346"/>
              <a:gd name="T24" fmla="*/ 2147483646 w 274"/>
              <a:gd name="T25" fmla="*/ 2147483646 h 346"/>
              <a:gd name="T26" fmla="*/ 2147483646 w 274"/>
              <a:gd name="T27" fmla="*/ 2147483646 h 346"/>
              <a:gd name="T28" fmla="*/ 2147483646 w 274"/>
              <a:gd name="T29" fmla="*/ 2147483646 h 346"/>
              <a:gd name="T30" fmla="*/ 2147483646 w 274"/>
              <a:gd name="T31" fmla="*/ 2147483646 h 346"/>
              <a:gd name="T32" fmla="*/ 2147483646 w 274"/>
              <a:gd name="T33" fmla="*/ 2147483646 h 346"/>
              <a:gd name="T34" fmla="*/ 2147483646 w 274"/>
              <a:gd name="T35" fmla="*/ 2147483646 h 346"/>
              <a:gd name="T36" fmla="*/ 2147483646 w 274"/>
              <a:gd name="T37" fmla="*/ 2147483646 h 346"/>
              <a:gd name="T38" fmla="*/ 2147483646 w 274"/>
              <a:gd name="T39" fmla="*/ 2147483646 h 346"/>
              <a:gd name="T40" fmla="*/ 2147483646 w 274"/>
              <a:gd name="T41" fmla="*/ 2147483646 h 346"/>
              <a:gd name="T42" fmla="*/ 2147483646 w 274"/>
              <a:gd name="T43" fmla="*/ 2147483646 h 346"/>
              <a:gd name="T44" fmla="*/ 2147483646 w 274"/>
              <a:gd name="T45" fmla="*/ 2147483646 h 346"/>
              <a:gd name="T46" fmla="*/ 2147483646 w 274"/>
              <a:gd name="T47" fmla="*/ 2147483646 h 346"/>
              <a:gd name="T48" fmla="*/ 2147483646 w 274"/>
              <a:gd name="T49" fmla="*/ 2147483646 h 346"/>
              <a:gd name="T50" fmla="*/ 2147483646 w 274"/>
              <a:gd name="T51" fmla="*/ 2147483646 h 346"/>
              <a:gd name="T52" fmla="*/ 2147483646 w 274"/>
              <a:gd name="T53" fmla="*/ 2147483646 h 346"/>
              <a:gd name="T54" fmla="*/ 2147483646 w 274"/>
              <a:gd name="T55" fmla="*/ 2147483646 h 346"/>
              <a:gd name="T56" fmla="*/ 2147483646 w 274"/>
              <a:gd name="T57" fmla="*/ 2147483646 h 346"/>
              <a:gd name="T58" fmla="*/ 2147483646 w 274"/>
              <a:gd name="T59" fmla="*/ 2147483646 h 346"/>
              <a:gd name="T60" fmla="*/ 2147483646 w 274"/>
              <a:gd name="T61" fmla="*/ 2147483646 h 346"/>
              <a:gd name="T62" fmla="*/ 2147483646 w 274"/>
              <a:gd name="T63" fmla="*/ 2147483646 h 346"/>
              <a:gd name="T64" fmla="*/ 2147483646 w 274"/>
              <a:gd name="T65" fmla="*/ 2147483646 h 346"/>
              <a:gd name="T66" fmla="*/ 2147483646 w 274"/>
              <a:gd name="T67" fmla="*/ 2147483646 h 346"/>
              <a:gd name="T68" fmla="*/ 2147483646 w 274"/>
              <a:gd name="T69" fmla="*/ 2147483646 h 346"/>
              <a:gd name="T70" fmla="*/ 2147483646 w 274"/>
              <a:gd name="T71" fmla="*/ 2147483646 h 346"/>
              <a:gd name="T72" fmla="*/ 2147483646 w 274"/>
              <a:gd name="T73" fmla="*/ 2147483646 h 346"/>
              <a:gd name="T74" fmla="*/ 2147483646 w 274"/>
              <a:gd name="T75" fmla="*/ 2147483646 h 346"/>
              <a:gd name="T76" fmla="*/ 0 w 274"/>
              <a:gd name="T77" fmla="*/ 2147483646 h 346"/>
              <a:gd name="T78" fmla="*/ 2147483646 w 274"/>
              <a:gd name="T79" fmla="*/ 2147483646 h 346"/>
              <a:gd name="T80" fmla="*/ 2147483646 w 274"/>
              <a:gd name="T81" fmla="*/ 2147483646 h 346"/>
              <a:gd name="T82" fmla="*/ 2147483646 w 274"/>
              <a:gd name="T83" fmla="*/ 2147483646 h 346"/>
              <a:gd name="T84" fmla="*/ 2147483646 w 274"/>
              <a:gd name="T85" fmla="*/ 2147483646 h 346"/>
              <a:gd name="T86" fmla="*/ 2147483646 w 274"/>
              <a:gd name="T87" fmla="*/ 2147483646 h 346"/>
              <a:gd name="T88" fmla="*/ 2147483646 w 274"/>
              <a:gd name="T89" fmla="*/ 2147483646 h 346"/>
              <a:gd name="T90" fmla="*/ 2147483646 w 274"/>
              <a:gd name="T91" fmla="*/ 2147483646 h 346"/>
              <a:gd name="T92" fmla="*/ 2147483646 w 274"/>
              <a:gd name="T93" fmla="*/ 2147483646 h 346"/>
              <a:gd name="T94" fmla="*/ 2147483646 w 274"/>
              <a:gd name="T95" fmla="*/ 0 h 346"/>
              <a:gd name="T96" fmla="*/ 2147483646 w 274"/>
              <a:gd name="T97" fmla="*/ 0 h 346"/>
              <a:gd name="T98" fmla="*/ 2147483646 w 274"/>
              <a:gd name="T99" fmla="*/ 2147483646 h 346"/>
              <a:gd name="T100" fmla="*/ 2147483646 w 274"/>
              <a:gd name="T101" fmla="*/ 2147483646 h 346"/>
              <a:gd name="T102" fmla="*/ 2147483646 w 274"/>
              <a:gd name="T103" fmla="*/ 2147483646 h 346"/>
              <a:gd name="T104" fmla="*/ 2147483646 w 274"/>
              <a:gd name="T105" fmla="*/ 0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4"/>
              <a:gd name="T160" fmla="*/ 0 h 346"/>
              <a:gd name="T161" fmla="*/ 274 w 274"/>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4" h="346">
                <a:moveTo>
                  <a:pt x="187" y="1"/>
                </a:moveTo>
                <a:lnTo>
                  <a:pt x="196" y="1"/>
                </a:lnTo>
                <a:lnTo>
                  <a:pt x="200" y="1"/>
                </a:lnTo>
                <a:lnTo>
                  <a:pt x="202" y="1"/>
                </a:lnTo>
                <a:lnTo>
                  <a:pt x="208" y="1"/>
                </a:lnTo>
                <a:lnTo>
                  <a:pt x="212" y="1"/>
                </a:lnTo>
                <a:lnTo>
                  <a:pt x="220" y="1"/>
                </a:lnTo>
                <a:lnTo>
                  <a:pt x="224" y="1"/>
                </a:lnTo>
                <a:lnTo>
                  <a:pt x="228" y="1"/>
                </a:lnTo>
                <a:lnTo>
                  <a:pt x="232" y="1"/>
                </a:lnTo>
                <a:lnTo>
                  <a:pt x="236" y="1"/>
                </a:lnTo>
                <a:lnTo>
                  <a:pt x="244" y="1"/>
                </a:lnTo>
                <a:lnTo>
                  <a:pt x="247" y="1"/>
                </a:lnTo>
                <a:lnTo>
                  <a:pt x="251" y="1"/>
                </a:lnTo>
                <a:lnTo>
                  <a:pt x="256" y="1"/>
                </a:lnTo>
                <a:lnTo>
                  <a:pt x="260" y="1"/>
                </a:lnTo>
                <a:lnTo>
                  <a:pt x="267" y="1"/>
                </a:lnTo>
                <a:lnTo>
                  <a:pt x="269" y="1"/>
                </a:lnTo>
                <a:lnTo>
                  <a:pt x="273" y="1"/>
                </a:lnTo>
                <a:lnTo>
                  <a:pt x="273" y="11"/>
                </a:lnTo>
                <a:lnTo>
                  <a:pt x="273" y="23"/>
                </a:lnTo>
                <a:lnTo>
                  <a:pt x="273" y="26"/>
                </a:lnTo>
                <a:lnTo>
                  <a:pt x="273" y="29"/>
                </a:lnTo>
                <a:lnTo>
                  <a:pt x="273" y="31"/>
                </a:lnTo>
                <a:lnTo>
                  <a:pt x="273" y="34"/>
                </a:lnTo>
                <a:lnTo>
                  <a:pt x="271" y="48"/>
                </a:lnTo>
                <a:lnTo>
                  <a:pt x="268" y="48"/>
                </a:lnTo>
                <a:lnTo>
                  <a:pt x="260" y="48"/>
                </a:lnTo>
                <a:lnTo>
                  <a:pt x="256" y="96"/>
                </a:lnTo>
                <a:lnTo>
                  <a:pt x="256" y="102"/>
                </a:lnTo>
                <a:lnTo>
                  <a:pt x="256" y="108"/>
                </a:lnTo>
                <a:lnTo>
                  <a:pt x="256" y="111"/>
                </a:lnTo>
                <a:lnTo>
                  <a:pt x="256" y="119"/>
                </a:lnTo>
                <a:lnTo>
                  <a:pt x="256" y="123"/>
                </a:lnTo>
                <a:lnTo>
                  <a:pt x="256" y="139"/>
                </a:lnTo>
                <a:lnTo>
                  <a:pt x="256" y="148"/>
                </a:lnTo>
                <a:lnTo>
                  <a:pt x="256" y="157"/>
                </a:lnTo>
                <a:lnTo>
                  <a:pt x="256" y="161"/>
                </a:lnTo>
                <a:lnTo>
                  <a:pt x="256" y="166"/>
                </a:lnTo>
                <a:lnTo>
                  <a:pt x="256" y="170"/>
                </a:lnTo>
                <a:lnTo>
                  <a:pt x="256" y="182"/>
                </a:lnTo>
                <a:lnTo>
                  <a:pt x="256" y="191"/>
                </a:lnTo>
                <a:lnTo>
                  <a:pt x="256" y="206"/>
                </a:lnTo>
                <a:lnTo>
                  <a:pt x="256" y="219"/>
                </a:lnTo>
                <a:lnTo>
                  <a:pt x="256" y="221"/>
                </a:lnTo>
                <a:lnTo>
                  <a:pt x="256" y="238"/>
                </a:lnTo>
                <a:lnTo>
                  <a:pt x="256" y="243"/>
                </a:lnTo>
                <a:lnTo>
                  <a:pt x="256" y="257"/>
                </a:lnTo>
                <a:lnTo>
                  <a:pt x="256" y="263"/>
                </a:lnTo>
                <a:lnTo>
                  <a:pt x="256" y="266"/>
                </a:lnTo>
                <a:lnTo>
                  <a:pt x="256" y="270"/>
                </a:lnTo>
                <a:lnTo>
                  <a:pt x="256" y="278"/>
                </a:lnTo>
                <a:lnTo>
                  <a:pt x="256" y="283"/>
                </a:lnTo>
                <a:lnTo>
                  <a:pt x="256" y="295"/>
                </a:lnTo>
                <a:lnTo>
                  <a:pt x="256" y="303"/>
                </a:lnTo>
                <a:lnTo>
                  <a:pt x="256" y="306"/>
                </a:lnTo>
                <a:lnTo>
                  <a:pt x="256" y="313"/>
                </a:lnTo>
                <a:lnTo>
                  <a:pt x="256" y="318"/>
                </a:lnTo>
                <a:lnTo>
                  <a:pt x="256" y="330"/>
                </a:lnTo>
                <a:lnTo>
                  <a:pt x="257" y="332"/>
                </a:lnTo>
                <a:lnTo>
                  <a:pt x="257" y="339"/>
                </a:lnTo>
                <a:lnTo>
                  <a:pt x="257" y="343"/>
                </a:lnTo>
                <a:lnTo>
                  <a:pt x="254" y="343"/>
                </a:lnTo>
                <a:lnTo>
                  <a:pt x="253" y="343"/>
                </a:lnTo>
                <a:lnTo>
                  <a:pt x="251" y="343"/>
                </a:lnTo>
                <a:lnTo>
                  <a:pt x="247" y="343"/>
                </a:lnTo>
                <a:lnTo>
                  <a:pt x="245" y="343"/>
                </a:lnTo>
                <a:lnTo>
                  <a:pt x="244" y="343"/>
                </a:lnTo>
                <a:lnTo>
                  <a:pt x="242" y="343"/>
                </a:lnTo>
                <a:lnTo>
                  <a:pt x="239" y="343"/>
                </a:lnTo>
                <a:lnTo>
                  <a:pt x="235" y="343"/>
                </a:lnTo>
                <a:lnTo>
                  <a:pt x="232" y="343"/>
                </a:lnTo>
                <a:lnTo>
                  <a:pt x="229" y="345"/>
                </a:lnTo>
                <a:lnTo>
                  <a:pt x="222" y="343"/>
                </a:lnTo>
                <a:lnTo>
                  <a:pt x="221" y="343"/>
                </a:lnTo>
                <a:lnTo>
                  <a:pt x="218" y="343"/>
                </a:lnTo>
                <a:lnTo>
                  <a:pt x="217" y="343"/>
                </a:lnTo>
                <a:lnTo>
                  <a:pt x="214" y="343"/>
                </a:lnTo>
                <a:lnTo>
                  <a:pt x="210" y="343"/>
                </a:lnTo>
                <a:lnTo>
                  <a:pt x="208" y="343"/>
                </a:lnTo>
                <a:lnTo>
                  <a:pt x="206" y="343"/>
                </a:lnTo>
                <a:lnTo>
                  <a:pt x="202" y="343"/>
                </a:lnTo>
                <a:lnTo>
                  <a:pt x="195" y="343"/>
                </a:lnTo>
                <a:lnTo>
                  <a:pt x="194" y="343"/>
                </a:lnTo>
                <a:lnTo>
                  <a:pt x="191" y="343"/>
                </a:lnTo>
                <a:lnTo>
                  <a:pt x="184" y="343"/>
                </a:lnTo>
                <a:lnTo>
                  <a:pt x="182" y="343"/>
                </a:lnTo>
                <a:lnTo>
                  <a:pt x="172" y="343"/>
                </a:lnTo>
                <a:lnTo>
                  <a:pt x="165" y="343"/>
                </a:lnTo>
                <a:lnTo>
                  <a:pt x="157" y="343"/>
                </a:lnTo>
                <a:lnTo>
                  <a:pt x="156" y="343"/>
                </a:lnTo>
                <a:lnTo>
                  <a:pt x="150" y="343"/>
                </a:lnTo>
                <a:lnTo>
                  <a:pt x="149" y="343"/>
                </a:lnTo>
                <a:lnTo>
                  <a:pt x="135" y="343"/>
                </a:lnTo>
                <a:lnTo>
                  <a:pt x="126" y="343"/>
                </a:lnTo>
                <a:lnTo>
                  <a:pt x="110" y="343"/>
                </a:lnTo>
                <a:lnTo>
                  <a:pt x="108" y="343"/>
                </a:lnTo>
                <a:lnTo>
                  <a:pt x="100" y="343"/>
                </a:lnTo>
                <a:lnTo>
                  <a:pt x="99" y="343"/>
                </a:lnTo>
                <a:lnTo>
                  <a:pt x="86" y="343"/>
                </a:lnTo>
                <a:lnTo>
                  <a:pt x="84" y="343"/>
                </a:lnTo>
                <a:lnTo>
                  <a:pt x="73" y="343"/>
                </a:lnTo>
                <a:lnTo>
                  <a:pt x="71" y="343"/>
                </a:lnTo>
                <a:lnTo>
                  <a:pt x="67" y="343"/>
                </a:lnTo>
                <a:lnTo>
                  <a:pt x="60" y="343"/>
                </a:lnTo>
                <a:lnTo>
                  <a:pt x="51" y="343"/>
                </a:lnTo>
                <a:lnTo>
                  <a:pt x="48" y="343"/>
                </a:lnTo>
                <a:lnTo>
                  <a:pt x="42" y="343"/>
                </a:lnTo>
                <a:lnTo>
                  <a:pt x="39" y="345"/>
                </a:lnTo>
                <a:lnTo>
                  <a:pt x="2" y="343"/>
                </a:lnTo>
                <a:lnTo>
                  <a:pt x="1" y="343"/>
                </a:lnTo>
                <a:lnTo>
                  <a:pt x="1" y="342"/>
                </a:lnTo>
                <a:lnTo>
                  <a:pt x="1" y="322"/>
                </a:lnTo>
                <a:lnTo>
                  <a:pt x="1" y="321"/>
                </a:lnTo>
                <a:lnTo>
                  <a:pt x="1" y="318"/>
                </a:lnTo>
                <a:lnTo>
                  <a:pt x="1" y="313"/>
                </a:lnTo>
                <a:lnTo>
                  <a:pt x="1" y="306"/>
                </a:lnTo>
                <a:lnTo>
                  <a:pt x="1" y="303"/>
                </a:lnTo>
                <a:lnTo>
                  <a:pt x="1" y="300"/>
                </a:lnTo>
                <a:lnTo>
                  <a:pt x="1" y="295"/>
                </a:lnTo>
                <a:lnTo>
                  <a:pt x="1" y="284"/>
                </a:lnTo>
                <a:lnTo>
                  <a:pt x="1" y="270"/>
                </a:lnTo>
                <a:lnTo>
                  <a:pt x="1" y="264"/>
                </a:lnTo>
                <a:lnTo>
                  <a:pt x="1" y="257"/>
                </a:lnTo>
                <a:lnTo>
                  <a:pt x="1" y="254"/>
                </a:lnTo>
                <a:lnTo>
                  <a:pt x="1" y="243"/>
                </a:lnTo>
                <a:lnTo>
                  <a:pt x="1" y="240"/>
                </a:lnTo>
                <a:lnTo>
                  <a:pt x="1" y="232"/>
                </a:lnTo>
                <a:lnTo>
                  <a:pt x="1" y="228"/>
                </a:lnTo>
                <a:lnTo>
                  <a:pt x="1" y="225"/>
                </a:lnTo>
                <a:lnTo>
                  <a:pt x="1" y="223"/>
                </a:lnTo>
                <a:lnTo>
                  <a:pt x="1" y="219"/>
                </a:lnTo>
                <a:lnTo>
                  <a:pt x="1" y="207"/>
                </a:lnTo>
                <a:lnTo>
                  <a:pt x="1" y="205"/>
                </a:lnTo>
                <a:lnTo>
                  <a:pt x="1" y="202"/>
                </a:lnTo>
                <a:lnTo>
                  <a:pt x="1" y="182"/>
                </a:lnTo>
                <a:lnTo>
                  <a:pt x="1" y="179"/>
                </a:lnTo>
                <a:lnTo>
                  <a:pt x="1" y="175"/>
                </a:lnTo>
                <a:lnTo>
                  <a:pt x="1" y="170"/>
                </a:lnTo>
                <a:lnTo>
                  <a:pt x="1" y="155"/>
                </a:lnTo>
                <a:lnTo>
                  <a:pt x="1" y="146"/>
                </a:lnTo>
                <a:lnTo>
                  <a:pt x="1" y="133"/>
                </a:lnTo>
                <a:lnTo>
                  <a:pt x="1" y="131"/>
                </a:lnTo>
                <a:lnTo>
                  <a:pt x="1" y="127"/>
                </a:lnTo>
                <a:lnTo>
                  <a:pt x="1" y="120"/>
                </a:lnTo>
                <a:lnTo>
                  <a:pt x="1" y="108"/>
                </a:lnTo>
                <a:lnTo>
                  <a:pt x="1" y="101"/>
                </a:lnTo>
                <a:lnTo>
                  <a:pt x="1" y="95"/>
                </a:lnTo>
                <a:lnTo>
                  <a:pt x="1" y="93"/>
                </a:lnTo>
                <a:lnTo>
                  <a:pt x="1" y="86"/>
                </a:lnTo>
                <a:lnTo>
                  <a:pt x="1" y="81"/>
                </a:lnTo>
                <a:lnTo>
                  <a:pt x="1" y="77"/>
                </a:lnTo>
                <a:lnTo>
                  <a:pt x="1" y="72"/>
                </a:lnTo>
                <a:lnTo>
                  <a:pt x="1" y="70"/>
                </a:lnTo>
                <a:lnTo>
                  <a:pt x="1" y="69"/>
                </a:lnTo>
                <a:lnTo>
                  <a:pt x="0" y="66"/>
                </a:lnTo>
                <a:lnTo>
                  <a:pt x="1" y="57"/>
                </a:lnTo>
                <a:lnTo>
                  <a:pt x="1" y="56"/>
                </a:lnTo>
                <a:lnTo>
                  <a:pt x="1" y="49"/>
                </a:lnTo>
                <a:lnTo>
                  <a:pt x="2" y="49"/>
                </a:lnTo>
                <a:lnTo>
                  <a:pt x="5" y="49"/>
                </a:lnTo>
                <a:lnTo>
                  <a:pt x="13" y="49"/>
                </a:lnTo>
                <a:lnTo>
                  <a:pt x="16" y="49"/>
                </a:lnTo>
                <a:lnTo>
                  <a:pt x="16" y="36"/>
                </a:lnTo>
                <a:lnTo>
                  <a:pt x="16" y="23"/>
                </a:lnTo>
                <a:lnTo>
                  <a:pt x="16" y="21"/>
                </a:lnTo>
                <a:lnTo>
                  <a:pt x="16" y="11"/>
                </a:lnTo>
                <a:lnTo>
                  <a:pt x="16" y="1"/>
                </a:lnTo>
                <a:lnTo>
                  <a:pt x="19" y="1"/>
                </a:lnTo>
                <a:lnTo>
                  <a:pt x="28" y="1"/>
                </a:lnTo>
                <a:lnTo>
                  <a:pt x="33" y="1"/>
                </a:lnTo>
                <a:lnTo>
                  <a:pt x="40" y="1"/>
                </a:lnTo>
                <a:lnTo>
                  <a:pt x="43" y="1"/>
                </a:lnTo>
                <a:lnTo>
                  <a:pt x="47" y="1"/>
                </a:lnTo>
                <a:lnTo>
                  <a:pt x="55" y="1"/>
                </a:lnTo>
                <a:lnTo>
                  <a:pt x="58" y="1"/>
                </a:lnTo>
                <a:lnTo>
                  <a:pt x="63" y="1"/>
                </a:lnTo>
                <a:lnTo>
                  <a:pt x="65" y="1"/>
                </a:lnTo>
                <a:lnTo>
                  <a:pt x="67" y="0"/>
                </a:lnTo>
                <a:lnTo>
                  <a:pt x="71" y="1"/>
                </a:lnTo>
                <a:lnTo>
                  <a:pt x="77" y="1"/>
                </a:lnTo>
                <a:lnTo>
                  <a:pt x="81" y="1"/>
                </a:lnTo>
                <a:lnTo>
                  <a:pt x="82" y="1"/>
                </a:lnTo>
                <a:lnTo>
                  <a:pt x="84" y="1"/>
                </a:lnTo>
                <a:lnTo>
                  <a:pt x="92" y="1"/>
                </a:lnTo>
                <a:lnTo>
                  <a:pt x="93" y="1"/>
                </a:lnTo>
                <a:lnTo>
                  <a:pt x="96" y="1"/>
                </a:lnTo>
                <a:lnTo>
                  <a:pt x="99" y="1"/>
                </a:lnTo>
                <a:lnTo>
                  <a:pt x="101" y="1"/>
                </a:lnTo>
                <a:lnTo>
                  <a:pt x="105" y="0"/>
                </a:lnTo>
                <a:lnTo>
                  <a:pt x="111" y="0"/>
                </a:lnTo>
                <a:lnTo>
                  <a:pt x="112" y="0"/>
                </a:lnTo>
                <a:lnTo>
                  <a:pt x="114" y="0"/>
                </a:lnTo>
                <a:lnTo>
                  <a:pt x="117" y="0"/>
                </a:lnTo>
                <a:lnTo>
                  <a:pt x="121" y="1"/>
                </a:lnTo>
                <a:lnTo>
                  <a:pt x="123" y="0"/>
                </a:lnTo>
                <a:lnTo>
                  <a:pt x="124" y="1"/>
                </a:lnTo>
                <a:lnTo>
                  <a:pt x="129" y="1"/>
                </a:lnTo>
                <a:lnTo>
                  <a:pt x="131" y="0"/>
                </a:lnTo>
                <a:lnTo>
                  <a:pt x="134" y="1"/>
                </a:lnTo>
                <a:lnTo>
                  <a:pt x="137" y="1"/>
                </a:lnTo>
                <a:lnTo>
                  <a:pt x="139" y="1"/>
                </a:lnTo>
                <a:lnTo>
                  <a:pt x="140" y="1"/>
                </a:lnTo>
                <a:lnTo>
                  <a:pt x="141" y="1"/>
                </a:lnTo>
                <a:lnTo>
                  <a:pt x="143" y="1"/>
                </a:lnTo>
                <a:lnTo>
                  <a:pt x="151" y="1"/>
                </a:lnTo>
                <a:lnTo>
                  <a:pt x="152" y="1"/>
                </a:lnTo>
                <a:lnTo>
                  <a:pt x="158" y="1"/>
                </a:lnTo>
                <a:lnTo>
                  <a:pt x="160" y="1"/>
                </a:lnTo>
                <a:lnTo>
                  <a:pt x="163" y="1"/>
                </a:lnTo>
                <a:lnTo>
                  <a:pt x="165" y="1"/>
                </a:lnTo>
                <a:lnTo>
                  <a:pt x="171" y="0"/>
                </a:lnTo>
                <a:lnTo>
                  <a:pt x="175" y="1"/>
                </a:lnTo>
                <a:lnTo>
                  <a:pt x="183" y="0"/>
                </a:lnTo>
                <a:lnTo>
                  <a:pt x="187"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59" name="Freeform 263"/>
          <p:cNvSpPr>
            <a:spLocks/>
          </p:cNvSpPr>
          <p:nvPr/>
        </p:nvSpPr>
        <p:spPr bwMode="auto">
          <a:xfrm>
            <a:off x="9636126" y="1852614"/>
            <a:ext cx="442913" cy="612775"/>
          </a:xfrm>
          <a:custGeom>
            <a:avLst/>
            <a:gdLst>
              <a:gd name="T0" fmla="*/ 2147483646 w 306"/>
              <a:gd name="T1" fmla="*/ 0 h 437"/>
              <a:gd name="T2" fmla="*/ 2147483646 w 306"/>
              <a:gd name="T3" fmla="*/ 0 h 437"/>
              <a:gd name="T4" fmla="*/ 2147483646 w 306"/>
              <a:gd name="T5" fmla="*/ 0 h 437"/>
              <a:gd name="T6" fmla="*/ 2147483646 w 306"/>
              <a:gd name="T7" fmla="*/ 0 h 437"/>
              <a:gd name="T8" fmla="*/ 2147483646 w 306"/>
              <a:gd name="T9" fmla="*/ 0 h 437"/>
              <a:gd name="T10" fmla="*/ 2147483646 w 306"/>
              <a:gd name="T11" fmla="*/ 2147483646 h 437"/>
              <a:gd name="T12" fmla="*/ 2147483646 w 306"/>
              <a:gd name="T13" fmla="*/ 2147483646 h 437"/>
              <a:gd name="T14" fmla="*/ 2147483646 w 306"/>
              <a:gd name="T15" fmla="*/ 2147483646 h 437"/>
              <a:gd name="T16" fmla="*/ 2147483646 w 306"/>
              <a:gd name="T17" fmla="*/ 2147483646 h 437"/>
              <a:gd name="T18" fmla="*/ 2147483646 w 306"/>
              <a:gd name="T19" fmla="*/ 2147483646 h 437"/>
              <a:gd name="T20" fmla="*/ 2147483646 w 306"/>
              <a:gd name="T21" fmla="*/ 2147483646 h 437"/>
              <a:gd name="T22" fmla="*/ 2147483646 w 306"/>
              <a:gd name="T23" fmla="*/ 2147483646 h 437"/>
              <a:gd name="T24" fmla="*/ 2147483646 w 306"/>
              <a:gd name="T25" fmla="*/ 2147483646 h 437"/>
              <a:gd name="T26" fmla="*/ 2147483646 w 306"/>
              <a:gd name="T27" fmla="*/ 2147483646 h 437"/>
              <a:gd name="T28" fmla="*/ 2147483646 w 306"/>
              <a:gd name="T29" fmla="*/ 2147483646 h 437"/>
              <a:gd name="T30" fmla="*/ 2147483646 w 306"/>
              <a:gd name="T31" fmla="*/ 2147483646 h 437"/>
              <a:gd name="T32" fmla="*/ 2147483646 w 306"/>
              <a:gd name="T33" fmla="*/ 2147483646 h 437"/>
              <a:gd name="T34" fmla="*/ 2147483646 w 306"/>
              <a:gd name="T35" fmla="*/ 2147483646 h 437"/>
              <a:gd name="T36" fmla="*/ 2147483646 w 306"/>
              <a:gd name="T37" fmla="*/ 2147483646 h 437"/>
              <a:gd name="T38" fmla="*/ 2147483646 w 306"/>
              <a:gd name="T39" fmla="*/ 2147483646 h 437"/>
              <a:gd name="T40" fmla="*/ 2147483646 w 306"/>
              <a:gd name="T41" fmla="*/ 2147483646 h 437"/>
              <a:gd name="T42" fmla="*/ 2147483646 w 306"/>
              <a:gd name="T43" fmla="*/ 2147483646 h 437"/>
              <a:gd name="T44" fmla="*/ 2147483646 w 306"/>
              <a:gd name="T45" fmla="*/ 2147483646 h 437"/>
              <a:gd name="T46" fmla="*/ 2147483646 w 306"/>
              <a:gd name="T47" fmla="*/ 2147483646 h 437"/>
              <a:gd name="T48" fmla="*/ 2147483646 w 306"/>
              <a:gd name="T49" fmla="*/ 2147483646 h 437"/>
              <a:gd name="T50" fmla="*/ 2147483646 w 306"/>
              <a:gd name="T51" fmla="*/ 2147483646 h 437"/>
              <a:gd name="T52" fmla="*/ 2147483646 w 306"/>
              <a:gd name="T53" fmla="*/ 2147483646 h 437"/>
              <a:gd name="T54" fmla="*/ 2147483646 w 306"/>
              <a:gd name="T55" fmla="*/ 2147483646 h 437"/>
              <a:gd name="T56" fmla="*/ 2147483646 w 306"/>
              <a:gd name="T57" fmla="*/ 2147483646 h 437"/>
              <a:gd name="T58" fmla="*/ 2147483646 w 306"/>
              <a:gd name="T59" fmla="*/ 2147483646 h 437"/>
              <a:gd name="T60" fmla="*/ 2147483646 w 306"/>
              <a:gd name="T61" fmla="*/ 2147483646 h 437"/>
              <a:gd name="T62" fmla="*/ 2147483646 w 306"/>
              <a:gd name="T63" fmla="*/ 2147483646 h 437"/>
              <a:gd name="T64" fmla="*/ 2147483646 w 306"/>
              <a:gd name="T65" fmla="*/ 2147483646 h 437"/>
              <a:gd name="T66" fmla="*/ 2147483646 w 306"/>
              <a:gd name="T67" fmla="*/ 2147483646 h 437"/>
              <a:gd name="T68" fmla="*/ 2147483646 w 306"/>
              <a:gd name="T69" fmla="*/ 2147483646 h 437"/>
              <a:gd name="T70" fmla="*/ 2147483646 w 306"/>
              <a:gd name="T71" fmla="*/ 2147483646 h 437"/>
              <a:gd name="T72" fmla="*/ 2147483646 w 306"/>
              <a:gd name="T73" fmla="*/ 2147483646 h 437"/>
              <a:gd name="T74" fmla="*/ 2147483646 w 306"/>
              <a:gd name="T75" fmla="*/ 2147483646 h 437"/>
              <a:gd name="T76" fmla="*/ 2147483646 w 306"/>
              <a:gd name="T77" fmla="*/ 2147483646 h 437"/>
              <a:gd name="T78" fmla="*/ 2147483646 w 306"/>
              <a:gd name="T79" fmla="*/ 2147483646 h 437"/>
              <a:gd name="T80" fmla="*/ 2147483646 w 306"/>
              <a:gd name="T81" fmla="*/ 2147483646 h 437"/>
              <a:gd name="T82" fmla="*/ 0 w 306"/>
              <a:gd name="T83" fmla="*/ 2147483646 h 437"/>
              <a:gd name="T84" fmla="*/ 0 w 306"/>
              <a:gd name="T85" fmla="*/ 2147483646 h 437"/>
              <a:gd name="T86" fmla="*/ 2147483646 w 306"/>
              <a:gd name="T87" fmla="*/ 2147483646 h 437"/>
              <a:gd name="T88" fmla="*/ 2147483646 w 306"/>
              <a:gd name="T89" fmla="*/ 2147483646 h 437"/>
              <a:gd name="T90" fmla="*/ 2147483646 w 306"/>
              <a:gd name="T91" fmla="*/ 2147483646 h 437"/>
              <a:gd name="T92" fmla="*/ 2147483646 w 306"/>
              <a:gd name="T93" fmla="*/ 2147483646 h 437"/>
              <a:gd name="T94" fmla="*/ 2147483646 w 306"/>
              <a:gd name="T95" fmla="*/ 2147483646 h 437"/>
              <a:gd name="T96" fmla="*/ 2147483646 w 306"/>
              <a:gd name="T97" fmla="*/ 2147483646 h 437"/>
              <a:gd name="T98" fmla="*/ 2147483646 w 306"/>
              <a:gd name="T99" fmla="*/ 2147483646 h 437"/>
              <a:gd name="T100" fmla="*/ 2147483646 w 306"/>
              <a:gd name="T101" fmla="*/ 2147483646 h 437"/>
              <a:gd name="T102" fmla="*/ 2147483646 w 306"/>
              <a:gd name="T103" fmla="*/ 2147483646 h 437"/>
              <a:gd name="T104" fmla="*/ 2147483646 w 306"/>
              <a:gd name="T105" fmla="*/ 2147483646 h 437"/>
              <a:gd name="T106" fmla="*/ 2147483646 w 306"/>
              <a:gd name="T107" fmla="*/ 2147483646 h 437"/>
              <a:gd name="T108" fmla="*/ 2147483646 w 306"/>
              <a:gd name="T109" fmla="*/ 2147483646 h 4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6"/>
              <a:gd name="T166" fmla="*/ 0 h 437"/>
              <a:gd name="T167" fmla="*/ 306 w 306"/>
              <a:gd name="T168" fmla="*/ 437 h 4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6" h="437">
                <a:moveTo>
                  <a:pt x="7" y="0"/>
                </a:moveTo>
                <a:lnTo>
                  <a:pt x="19" y="0"/>
                </a:lnTo>
                <a:lnTo>
                  <a:pt x="26" y="0"/>
                </a:lnTo>
                <a:lnTo>
                  <a:pt x="33" y="0"/>
                </a:lnTo>
                <a:lnTo>
                  <a:pt x="45" y="0"/>
                </a:lnTo>
                <a:lnTo>
                  <a:pt x="47" y="0"/>
                </a:lnTo>
                <a:lnTo>
                  <a:pt x="50" y="0"/>
                </a:lnTo>
                <a:lnTo>
                  <a:pt x="57" y="0"/>
                </a:lnTo>
                <a:lnTo>
                  <a:pt x="62" y="0"/>
                </a:lnTo>
                <a:lnTo>
                  <a:pt x="66" y="0"/>
                </a:lnTo>
                <a:lnTo>
                  <a:pt x="69" y="0"/>
                </a:lnTo>
                <a:lnTo>
                  <a:pt x="70" y="0"/>
                </a:lnTo>
                <a:lnTo>
                  <a:pt x="73" y="0"/>
                </a:lnTo>
                <a:lnTo>
                  <a:pt x="81" y="0"/>
                </a:lnTo>
                <a:lnTo>
                  <a:pt x="89" y="0"/>
                </a:lnTo>
                <a:lnTo>
                  <a:pt x="93" y="0"/>
                </a:lnTo>
                <a:lnTo>
                  <a:pt x="99" y="0"/>
                </a:lnTo>
                <a:lnTo>
                  <a:pt x="105" y="0"/>
                </a:lnTo>
                <a:lnTo>
                  <a:pt x="115" y="0"/>
                </a:lnTo>
                <a:lnTo>
                  <a:pt x="117" y="0"/>
                </a:lnTo>
                <a:lnTo>
                  <a:pt x="124" y="0"/>
                </a:lnTo>
                <a:lnTo>
                  <a:pt x="126" y="0"/>
                </a:lnTo>
                <a:lnTo>
                  <a:pt x="131" y="0"/>
                </a:lnTo>
                <a:lnTo>
                  <a:pt x="136" y="0"/>
                </a:lnTo>
                <a:lnTo>
                  <a:pt x="143" y="0"/>
                </a:lnTo>
                <a:lnTo>
                  <a:pt x="148" y="0"/>
                </a:lnTo>
                <a:lnTo>
                  <a:pt x="149" y="0"/>
                </a:lnTo>
                <a:lnTo>
                  <a:pt x="151" y="0"/>
                </a:lnTo>
                <a:lnTo>
                  <a:pt x="156" y="0"/>
                </a:lnTo>
                <a:lnTo>
                  <a:pt x="160" y="2"/>
                </a:lnTo>
                <a:lnTo>
                  <a:pt x="167" y="2"/>
                </a:lnTo>
                <a:lnTo>
                  <a:pt x="170" y="2"/>
                </a:lnTo>
                <a:lnTo>
                  <a:pt x="171" y="2"/>
                </a:lnTo>
                <a:lnTo>
                  <a:pt x="173" y="2"/>
                </a:lnTo>
                <a:lnTo>
                  <a:pt x="177" y="3"/>
                </a:lnTo>
                <a:lnTo>
                  <a:pt x="180" y="3"/>
                </a:lnTo>
                <a:lnTo>
                  <a:pt x="181" y="3"/>
                </a:lnTo>
                <a:lnTo>
                  <a:pt x="186" y="2"/>
                </a:lnTo>
                <a:lnTo>
                  <a:pt x="188" y="2"/>
                </a:lnTo>
                <a:lnTo>
                  <a:pt x="190" y="2"/>
                </a:lnTo>
                <a:lnTo>
                  <a:pt x="193" y="2"/>
                </a:lnTo>
                <a:lnTo>
                  <a:pt x="194" y="2"/>
                </a:lnTo>
                <a:lnTo>
                  <a:pt x="197" y="2"/>
                </a:lnTo>
                <a:lnTo>
                  <a:pt x="201" y="2"/>
                </a:lnTo>
                <a:lnTo>
                  <a:pt x="203" y="2"/>
                </a:lnTo>
                <a:lnTo>
                  <a:pt x="207" y="2"/>
                </a:lnTo>
                <a:lnTo>
                  <a:pt x="210" y="2"/>
                </a:lnTo>
                <a:lnTo>
                  <a:pt x="213" y="2"/>
                </a:lnTo>
                <a:lnTo>
                  <a:pt x="221" y="2"/>
                </a:lnTo>
                <a:lnTo>
                  <a:pt x="223" y="2"/>
                </a:lnTo>
                <a:lnTo>
                  <a:pt x="224" y="2"/>
                </a:lnTo>
                <a:lnTo>
                  <a:pt x="231" y="2"/>
                </a:lnTo>
                <a:lnTo>
                  <a:pt x="237" y="2"/>
                </a:lnTo>
                <a:lnTo>
                  <a:pt x="240" y="2"/>
                </a:lnTo>
                <a:lnTo>
                  <a:pt x="245" y="2"/>
                </a:lnTo>
                <a:lnTo>
                  <a:pt x="249" y="2"/>
                </a:lnTo>
                <a:lnTo>
                  <a:pt x="251" y="2"/>
                </a:lnTo>
                <a:lnTo>
                  <a:pt x="259" y="2"/>
                </a:lnTo>
                <a:lnTo>
                  <a:pt x="267" y="1"/>
                </a:lnTo>
                <a:lnTo>
                  <a:pt x="267" y="7"/>
                </a:lnTo>
                <a:lnTo>
                  <a:pt x="267" y="14"/>
                </a:lnTo>
                <a:lnTo>
                  <a:pt x="267" y="19"/>
                </a:lnTo>
                <a:lnTo>
                  <a:pt x="267" y="28"/>
                </a:lnTo>
                <a:lnTo>
                  <a:pt x="267" y="31"/>
                </a:lnTo>
                <a:lnTo>
                  <a:pt x="267" y="38"/>
                </a:lnTo>
                <a:lnTo>
                  <a:pt x="267" y="49"/>
                </a:lnTo>
                <a:lnTo>
                  <a:pt x="267" y="54"/>
                </a:lnTo>
                <a:lnTo>
                  <a:pt x="267" y="60"/>
                </a:lnTo>
                <a:lnTo>
                  <a:pt x="267" y="62"/>
                </a:lnTo>
                <a:lnTo>
                  <a:pt x="267" y="65"/>
                </a:lnTo>
                <a:lnTo>
                  <a:pt x="267" y="69"/>
                </a:lnTo>
                <a:lnTo>
                  <a:pt x="267" y="74"/>
                </a:lnTo>
                <a:lnTo>
                  <a:pt x="267" y="79"/>
                </a:lnTo>
                <a:lnTo>
                  <a:pt x="267" y="87"/>
                </a:lnTo>
                <a:lnTo>
                  <a:pt x="267" y="98"/>
                </a:lnTo>
                <a:lnTo>
                  <a:pt x="267" y="105"/>
                </a:lnTo>
                <a:lnTo>
                  <a:pt x="267" y="106"/>
                </a:lnTo>
                <a:lnTo>
                  <a:pt x="267" y="113"/>
                </a:lnTo>
                <a:lnTo>
                  <a:pt x="267" y="116"/>
                </a:lnTo>
                <a:lnTo>
                  <a:pt x="267" y="125"/>
                </a:lnTo>
                <a:lnTo>
                  <a:pt x="267" y="130"/>
                </a:lnTo>
                <a:lnTo>
                  <a:pt x="267" y="132"/>
                </a:lnTo>
                <a:lnTo>
                  <a:pt x="267" y="135"/>
                </a:lnTo>
                <a:lnTo>
                  <a:pt x="267" y="138"/>
                </a:lnTo>
                <a:lnTo>
                  <a:pt x="267" y="144"/>
                </a:lnTo>
                <a:lnTo>
                  <a:pt x="267" y="146"/>
                </a:lnTo>
                <a:lnTo>
                  <a:pt x="267" y="147"/>
                </a:lnTo>
                <a:lnTo>
                  <a:pt x="268" y="156"/>
                </a:lnTo>
                <a:lnTo>
                  <a:pt x="268" y="158"/>
                </a:lnTo>
                <a:lnTo>
                  <a:pt x="268" y="160"/>
                </a:lnTo>
                <a:lnTo>
                  <a:pt x="269" y="166"/>
                </a:lnTo>
                <a:lnTo>
                  <a:pt x="271" y="173"/>
                </a:lnTo>
                <a:lnTo>
                  <a:pt x="271" y="178"/>
                </a:lnTo>
                <a:lnTo>
                  <a:pt x="273" y="186"/>
                </a:lnTo>
                <a:lnTo>
                  <a:pt x="274" y="197"/>
                </a:lnTo>
                <a:lnTo>
                  <a:pt x="275" y="203"/>
                </a:lnTo>
                <a:lnTo>
                  <a:pt x="276" y="212"/>
                </a:lnTo>
                <a:lnTo>
                  <a:pt x="277" y="219"/>
                </a:lnTo>
                <a:lnTo>
                  <a:pt x="277" y="221"/>
                </a:lnTo>
                <a:lnTo>
                  <a:pt x="277" y="225"/>
                </a:lnTo>
                <a:lnTo>
                  <a:pt x="278" y="228"/>
                </a:lnTo>
                <a:lnTo>
                  <a:pt x="278" y="229"/>
                </a:lnTo>
                <a:lnTo>
                  <a:pt x="278" y="235"/>
                </a:lnTo>
                <a:lnTo>
                  <a:pt x="279" y="237"/>
                </a:lnTo>
                <a:lnTo>
                  <a:pt x="279" y="241"/>
                </a:lnTo>
                <a:lnTo>
                  <a:pt x="280" y="250"/>
                </a:lnTo>
                <a:lnTo>
                  <a:pt x="281" y="261"/>
                </a:lnTo>
                <a:lnTo>
                  <a:pt x="281" y="263"/>
                </a:lnTo>
                <a:lnTo>
                  <a:pt x="282" y="266"/>
                </a:lnTo>
                <a:lnTo>
                  <a:pt x="282" y="270"/>
                </a:lnTo>
                <a:lnTo>
                  <a:pt x="282" y="272"/>
                </a:lnTo>
                <a:lnTo>
                  <a:pt x="284" y="277"/>
                </a:lnTo>
                <a:lnTo>
                  <a:pt x="284" y="279"/>
                </a:lnTo>
                <a:lnTo>
                  <a:pt x="286" y="289"/>
                </a:lnTo>
                <a:lnTo>
                  <a:pt x="288" y="306"/>
                </a:lnTo>
                <a:lnTo>
                  <a:pt x="288" y="312"/>
                </a:lnTo>
                <a:lnTo>
                  <a:pt x="289" y="315"/>
                </a:lnTo>
                <a:lnTo>
                  <a:pt x="289" y="321"/>
                </a:lnTo>
                <a:lnTo>
                  <a:pt x="290" y="325"/>
                </a:lnTo>
                <a:lnTo>
                  <a:pt x="290" y="330"/>
                </a:lnTo>
                <a:lnTo>
                  <a:pt x="291" y="336"/>
                </a:lnTo>
                <a:lnTo>
                  <a:pt x="292" y="342"/>
                </a:lnTo>
                <a:lnTo>
                  <a:pt x="292" y="347"/>
                </a:lnTo>
                <a:lnTo>
                  <a:pt x="293" y="353"/>
                </a:lnTo>
                <a:lnTo>
                  <a:pt x="293" y="355"/>
                </a:lnTo>
                <a:lnTo>
                  <a:pt x="293" y="358"/>
                </a:lnTo>
                <a:lnTo>
                  <a:pt x="295" y="363"/>
                </a:lnTo>
                <a:lnTo>
                  <a:pt x="296" y="368"/>
                </a:lnTo>
                <a:lnTo>
                  <a:pt x="296" y="370"/>
                </a:lnTo>
                <a:lnTo>
                  <a:pt x="296" y="373"/>
                </a:lnTo>
                <a:lnTo>
                  <a:pt x="297" y="375"/>
                </a:lnTo>
                <a:lnTo>
                  <a:pt x="297" y="379"/>
                </a:lnTo>
                <a:lnTo>
                  <a:pt x="297" y="383"/>
                </a:lnTo>
                <a:lnTo>
                  <a:pt x="298" y="390"/>
                </a:lnTo>
                <a:lnTo>
                  <a:pt x="298" y="392"/>
                </a:lnTo>
                <a:lnTo>
                  <a:pt x="300" y="403"/>
                </a:lnTo>
                <a:lnTo>
                  <a:pt x="301" y="405"/>
                </a:lnTo>
                <a:lnTo>
                  <a:pt x="301" y="408"/>
                </a:lnTo>
                <a:lnTo>
                  <a:pt x="301" y="411"/>
                </a:lnTo>
                <a:lnTo>
                  <a:pt x="302" y="413"/>
                </a:lnTo>
                <a:lnTo>
                  <a:pt x="302" y="415"/>
                </a:lnTo>
                <a:lnTo>
                  <a:pt x="302" y="417"/>
                </a:lnTo>
                <a:lnTo>
                  <a:pt x="302" y="420"/>
                </a:lnTo>
                <a:lnTo>
                  <a:pt x="303" y="422"/>
                </a:lnTo>
                <a:lnTo>
                  <a:pt x="303" y="429"/>
                </a:lnTo>
                <a:lnTo>
                  <a:pt x="305" y="432"/>
                </a:lnTo>
                <a:lnTo>
                  <a:pt x="305" y="433"/>
                </a:lnTo>
                <a:lnTo>
                  <a:pt x="302" y="434"/>
                </a:lnTo>
                <a:lnTo>
                  <a:pt x="297" y="434"/>
                </a:lnTo>
                <a:lnTo>
                  <a:pt x="293" y="434"/>
                </a:lnTo>
                <a:lnTo>
                  <a:pt x="282" y="434"/>
                </a:lnTo>
                <a:lnTo>
                  <a:pt x="281" y="434"/>
                </a:lnTo>
                <a:lnTo>
                  <a:pt x="278" y="434"/>
                </a:lnTo>
                <a:lnTo>
                  <a:pt x="273" y="434"/>
                </a:lnTo>
                <a:lnTo>
                  <a:pt x="271" y="434"/>
                </a:lnTo>
                <a:lnTo>
                  <a:pt x="267" y="434"/>
                </a:lnTo>
                <a:lnTo>
                  <a:pt x="265" y="434"/>
                </a:lnTo>
                <a:lnTo>
                  <a:pt x="263" y="434"/>
                </a:lnTo>
                <a:lnTo>
                  <a:pt x="260" y="434"/>
                </a:lnTo>
                <a:lnTo>
                  <a:pt x="254" y="434"/>
                </a:lnTo>
                <a:lnTo>
                  <a:pt x="248" y="434"/>
                </a:lnTo>
                <a:lnTo>
                  <a:pt x="241" y="434"/>
                </a:lnTo>
                <a:lnTo>
                  <a:pt x="235" y="434"/>
                </a:lnTo>
                <a:lnTo>
                  <a:pt x="220" y="434"/>
                </a:lnTo>
                <a:lnTo>
                  <a:pt x="213" y="434"/>
                </a:lnTo>
                <a:lnTo>
                  <a:pt x="210" y="434"/>
                </a:lnTo>
                <a:lnTo>
                  <a:pt x="202" y="434"/>
                </a:lnTo>
                <a:lnTo>
                  <a:pt x="188" y="434"/>
                </a:lnTo>
                <a:lnTo>
                  <a:pt x="186" y="434"/>
                </a:lnTo>
                <a:lnTo>
                  <a:pt x="181" y="434"/>
                </a:lnTo>
                <a:lnTo>
                  <a:pt x="179" y="434"/>
                </a:lnTo>
                <a:lnTo>
                  <a:pt x="176" y="434"/>
                </a:lnTo>
                <a:lnTo>
                  <a:pt x="173" y="436"/>
                </a:lnTo>
                <a:lnTo>
                  <a:pt x="171" y="436"/>
                </a:lnTo>
                <a:lnTo>
                  <a:pt x="166" y="434"/>
                </a:lnTo>
                <a:lnTo>
                  <a:pt x="164" y="434"/>
                </a:lnTo>
                <a:lnTo>
                  <a:pt x="161" y="434"/>
                </a:lnTo>
                <a:lnTo>
                  <a:pt x="158" y="434"/>
                </a:lnTo>
                <a:lnTo>
                  <a:pt x="156" y="434"/>
                </a:lnTo>
                <a:lnTo>
                  <a:pt x="153" y="434"/>
                </a:lnTo>
                <a:lnTo>
                  <a:pt x="148" y="434"/>
                </a:lnTo>
                <a:lnTo>
                  <a:pt x="145" y="434"/>
                </a:lnTo>
                <a:lnTo>
                  <a:pt x="139" y="434"/>
                </a:lnTo>
                <a:lnTo>
                  <a:pt x="133" y="434"/>
                </a:lnTo>
                <a:lnTo>
                  <a:pt x="117" y="434"/>
                </a:lnTo>
                <a:lnTo>
                  <a:pt x="114" y="434"/>
                </a:lnTo>
                <a:lnTo>
                  <a:pt x="109" y="434"/>
                </a:lnTo>
                <a:lnTo>
                  <a:pt x="106" y="434"/>
                </a:lnTo>
                <a:lnTo>
                  <a:pt x="103" y="434"/>
                </a:lnTo>
                <a:lnTo>
                  <a:pt x="101" y="434"/>
                </a:lnTo>
                <a:lnTo>
                  <a:pt x="95" y="434"/>
                </a:lnTo>
                <a:lnTo>
                  <a:pt x="85" y="434"/>
                </a:lnTo>
                <a:lnTo>
                  <a:pt x="78" y="434"/>
                </a:lnTo>
                <a:lnTo>
                  <a:pt x="69" y="434"/>
                </a:lnTo>
                <a:lnTo>
                  <a:pt x="64" y="434"/>
                </a:lnTo>
                <a:lnTo>
                  <a:pt x="62" y="434"/>
                </a:lnTo>
                <a:lnTo>
                  <a:pt x="60" y="434"/>
                </a:lnTo>
                <a:lnTo>
                  <a:pt x="48" y="434"/>
                </a:lnTo>
                <a:lnTo>
                  <a:pt x="44" y="434"/>
                </a:lnTo>
                <a:lnTo>
                  <a:pt x="41" y="434"/>
                </a:lnTo>
                <a:lnTo>
                  <a:pt x="39" y="434"/>
                </a:lnTo>
                <a:lnTo>
                  <a:pt x="23" y="434"/>
                </a:lnTo>
                <a:lnTo>
                  <a:pt x="19" y="434"/>
                </a:lnTo>
                <a:lnTo>
                  <a:pt x="15" y="434"/>
                </a:lnTo>
                <a:lnTo>
                  <a:pt x="5" y="434"/>
                </a:lnTo>
                <a:lnTo>
                  <a:pt x="0" y="434"/>
                </a:lnTo>
                <a:lnTo>
                  <a:pt x="0" y="431"/>
                </a:lnTo>
                <a:lnTo>
                  <a:pt x="0" y="422"/>
                </a:lnTo>
                <a:lnTo>
                  <a:pt x="0" y="409"/>
                </a:lnTo>
                <a:lnTo>
                  <a:pt x="0" y="405"/>
                </a:lnTo>
                <a:lnTo>
                  <a:pt x="0" y="400"/>
                </a:lnTo>
                <a:lnTo>
                  <a:pt x="0" y="398"/>
                </a:lnTo>
                <a:lnTo>
                  <a:pt x="0" y="395"/>
                </a:lnTo>
                <a:lnTo>
                  <a:pt x="0" y="387"/>
                </a:lnTo>
                <a:lnTo>
                  <a:pt x="0" y="386"/>
                </a:lnTo>
                <a:lnTo>
                  <a:pt x="0" y="370"/>
                </a:lnTo>
                <a:lnTo>
                  <a:pt x="0" y="360"/>
                </a:lnTo>
                <a:lnTo>
                  <a:pt x="3" y="356"/>
                </a:lnTo>
                <a:lnTo>
                  <a:pt x="3" y="354"/>
                </a:lnTo>
                <a:lnTo>
                  <a:pt x="3" y="346"/>
                </a:lnTo>
                <a:lnTo>
                  <a:pt x="3" y="336"/>
                </a:lnTo>
                <a:lnTo>
                  <a:pt x="3" y="330"/>
                </a:lnTo>
                <a:lnTo>
                  <a:pt x="3" y="327"/>
                </a:lnTo>
                <a:lnTo>
                  <a:pt x="3" y="309"/>
                </a:lnTo>
                <a:lnTo>
                  <a:pt x="3" y="306"/>
                </a:lnTo>
                <a:lnTo>
                  <a:pt x="3" y="283"/>
                </a:lnTo>
                <a:lnTo>
                  <a:pt x="3" y="278"/>
                </a:lnTo>
                <a:lnTo>
                  <a:pt x="3" y="276"/>
                </a:lnTo>
                <a:lnTo>
                  <a:pt x="3" y="270"/>
                </a:lnTo>
                <a:lnTo>
                  <a:pt x="4" y="267"/>
                </a:lnTo>
                <a:lnTo>
                  <a:pt x="4" y="257"/>
                </a:lnTo>
                <a:lnTo>
                  <a:pt x="4" y="254"/>
                </a:lnTo>
                <a:lnTo>
                  <a:pt x="3" y="251"/>
                </a:lnTo>
                <a:lnTo>
                  <a:pt x="3" y="234"/>
                </a:lnTo>
                <a:lnTo>
                  <a:pt x="3" y="232"/>
                </a:lnTo>
                <a:lnTo>
                  <a:pt x="3" y="225"/>
                </a:lnTo>
                <a:lnTo>
                  <a:pt x="3" y="223"/>
                </a:lnTo>
                <a:lnTo>
                  <a:pt x="3" y="220"/>
                </a:lnTo>
                <a:lnTo>
                  <a:pt x="3" y="212"/>
                </a:lnTo>
                <a:lnTo>
                  <a:pt x="3" y="209"/>
                </a:lnTo>
                <a:lnTo>
                  <a:pt x="3" y="204"/>
                </a:lnTo>
                <a:lnTo>
                  <a:pt x="3" y="200"/>
                </a:lnTo>
                <a:lnTo>
                  <a:pt x="3" y="180"/>
                </a:lnTo>
                <a:lnTo>
                  <a:pt x="3" y="176"/>
                </a:lnTo>
                <a:lnTo>
                  <a:pt x="3" y="168"/>
                </a:lnTo>
                <a:lnTo>
                  <a:pt x="3" y="166"/>
                </a:lnTo>
                <a:lnTo>
                  <a:pt x="3" y="163"/>
                </a:lnTo>
                <a:lnTo>
                  <a:pt x="3" y="161"/>
                </a:lnTo>
                <a:lnTo>
                  <a:pt x="3" y="152"/>
                </a:lnTo>
                <a:lnTo>
                  <a:pt x="3" y="147"/>
                </a:lnTo>
                <a:lnTo>
                  <a:pt x="4" y="144"/>
                </a:lnTo>
                <a:lnTo>
                  <a:pt x="3" y="141"/>
                </a:lnTo>
                <a:lnTo>
                  <a:pt x="3" y="138"/>
                </a:lnTo>
                <a:lnTo>
                  <a:pt x="3" y="129"/>
                </a:lnTo>
                <a:lnTo>
                  <a:pt x="3" y="123"/>
                </a:lnTo>
                <a:lnTo>
                  <a:pt x="3" y="122"/>
                </a:lnTo>
                <a:lnTo>
                  <a:pt x="3" y="112"/>
                </a:lnTo>
                <a:lnTo>
                  <a:pt x="3" y="109"/>
                </a:lnTo>
                <a:lnTo>
                  <a:pt x="3" y="99"/>
                </a:lnTo>
                <a:lnTo>
                  <a:pt x="3" y="93"/>
                </a:lnTo>
                <a:lnTo>
                  <a:pt x="3" y="90"/>
                </a:lnTo>
                <a:lnTo>
                  <a:pt x="3" y="89"/>
                </a:lnTo>
                <a:lnTo>
                  <a:pt x="3" y="83"/>
                </a:lnTo>
                <a:lnTo>
                  <a:pt x="3" y="74"/>
                </a:lnTo>
                <a:lnTo>
                  <a:pt x="3" y="70"/>
                </a:lnTo>
                <a:lnTo>
                  <a:pt x="4" y="62"/>
                </a:lnTo>
                <a:lnTo>
                  <a:pt x="7" y="62"/>
                </a:lnTo>
                <a:lnTo>
                  <a:pt x="7" y="49"/>
                </a:lnTo>
                <a:lnTo>
                  <a:pt x="7" y="47"/>
                </a:lnTo>
                <a:lnTo>
                  <a:pt x="7" y="37"/>
                </a:lnTo>
                <a:lnTo>
                  <a:pt x="7" y="31"/>
                </a:lnTo>
                <a:lnTo>
                  <a:pt x="7" y="28"/>
                </a:lnTo>
                <a:lnTo>
                  <a:pt x="7" y="24"/>
                </a:lnTo>
                <a:lnTo>
                  <a:pt x="7" y="19"/>
                </a:lnTo>
                <a:lnTo>
                  <a:pt x="7" y="13"/>
                </a:lnTo>
                <a:lnTo>
                  <a:pt x="7" y="4"/>
                </a:lnTo>
                <a:lnTo>
                  <a:pt x="7"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60" name="Freeform 264"/>
          <p:cNvSpPr>
            <a:spLocks/>
          </p:cNvSpPr>
          <p:nvPr/>
        </p:nvSpPr>
        <p:spPr bwMode="auto">
          <a:xfrm>
            <a:off x="8850314" y="1939925"/>
            <a:ext cx="477837" cy="628650"/>
          </a:xfrm>
          <a:custGeom>
            <a:avLst/>
            <a:gdLst>
              <a:gd name="T0" fmla="*/ 2147483646 w 331"/>
              <a:gd name="T1" fmla="*/ 0 h 449"/>
              <a:gd name="T2" fmla="*/ 2147483646 w 331"/>
              <a:gd name="T3" fmla="*/ 0 h 449"/>
              <a:gd name="T4" fmla="*/ 2147483646 w 331"/>
              <a:gd name="T5" fmla="*/ 0 h 449"/>
              <a:gd name="T6" fmla="*/ 2147483646 w 331"/>
              <a:gd name="T7" fmla="*/ 0 h 449"/>
              <a:gd name="T8" fmla="*/ 2147483646 w 331"/>
              <a:gd name="T9" fmla="*/ 0 h 449"/>
              <a:gd name="T10" fmla="*/ 2147483646 w 331"/>
              <a:gd name="T11" fmla="*/ 0 h 449"/>
              <a:gd name="T12" fmla="*/ 2147483646 w 331"/>
              <a:gd name="T13" fmla="*/ 0 h 449"/>
              <a:gd name="T14" fmla="*/ 2147483646 w 331"/>
              <a:gd name="T15" fmla="*/ 0 h 449"/>
              <a:gd name="T16" fmla="*/ 2147483646 w 331"/>
              <a:gd name="T17" fmla="*/ 0 h 449"/>
              <a:gd name="T18" fmla="*/ 2147483646 w 331"/>
              <a:gd name="T19" fmla="*/ 0 h 449"/>
              <a:gd name="T20" fmla="*/ 2147483646 w 331"/>
              <a:gd name="T21" fmla="*/ 0 h 449"/>
              <a:gd name="T22" fmla="*/ 2147483646 w 331"/>
              <a:gd name="T23" fmla="*/ 0 h 449"/>
              <a:gd name="T24" fmla="*/ 2147483646 w 331"/>
              <a:gd name="T25" fmla="*/ 2147483646 h 449"/>
              <a:gd name="T26" fmla="*/ 2147483646 w 331"/>
              <a:gd name="T27" fmla="*/ 2147483646 h 449"/>
              <a:gd name="T28" fmla="*/ 2147483646 w 331"/>
              <a:gd name="T29" fmla="*/ 2147483646 h 449"/>
              <a:gd name="T30" fmla="*/ 2147483646 w 331"/>
              <a:gd name="T31" fmla="*/ 2147483646 h 449"/>
              <a:gd name="T32" fmla="*/ 2147483646 w 331"/>
              <a:gd name="T33" fmla="*/ 2147483646 h 449"/>
              <a:gd name="T34" fmla="*/ 2147483646 w 331"/>
              <a:gd name="T35" fmla="*/ 2147483646 h 449"/>
              <a:gd name="T36" fmla="*/ 2147483646 w 331"/>
              <a:gd name="T37" fmla="*/ 2147483646 h 449"/>
              <a:gd name="T38" fmla="*/ 2147483646 w 331"/>
              <a:gd name="T39" fmla="*/ 2147483646 h 449"/>
              <a:gd name="T40" fmla="*/ 2147483646 w 331"/>
              <a:gd name="T41" fmla="*/ 2147483646 h 449"/>
              <a:gd name="T42" fmla="*/ 2147483646 w 331"/>
              <a:gd name="T43" fmla="*/ 2147483646 h 449"/>
              <a:gd name="T44" fmla="*/ 2147483646 w 331"/>
              <a:gd name="T45" fmla="*/ 2147483646 h 449"/>
              <a:gd name="T46" fmla="*/ 2147483646 w 331"/>
              <a:gd name="T47" fmla="*/ 2147483646 h 449"/>
              <a:gd name="T48" fmla="*/ 2147483646 w 331"/>
              <a:gd name="T49" fmla="*/ 2147483646 h 449"/>
              <a:gd name="T50" fmla="*/ 2147483646 w 331"/>
              <a:gd name="T51" fmla="*/ 2147483646 h 449"/>
              <a:gd name="T52" fmla="*/ 2147483646 w 331"/>
              <a:gd name="T53" fmla="*/ 2147483646 h 449"/>
              <a:gd name="T54" fmla="*/ 2147483646 w 331"/>
              <a:gd name="T55" fmla="*/ 2147483646 h 449"/>
              <a:gd name="T56" fmla="*/ 2147483646 w 331"/>
              <a:gd name="T57" fmla="*/ 2147483646 h 449"/>
              <a:gd name="T58" fmla="*/ 2147483646 w 331"/>
              <a:gd name="T59" fmla="*/ 2147483646 h 449"/>
              <a:gd name="T60" fmla="*/ 2147483646 w 331"/>
              <a:gd name="T61" fmla="*/ 2147483646 h 449"/>
              <a:gd name="T62" fmla="*/ 2147483646 w 331"/>
              <a:gd name="T63" fmla="*/ 2147483646 h 449"/>
              <a:gd name="T64" fmla="*/ 2147483646 w 331"/>
              <a:gd name="T65" fmla="*/ 2147483646 h 449"/>
              <a:gd name="T66" fmla="*/ 2147483646 w 331"/>
              <a:gd name="T67" fmla="*/ 2147483646 h 449"/>
              <a:gd name="T68" fmla="*/ 2147483646 w 331"/>
              <a:gd name="T69" fmla="*/ 2147483646 h 449"/>
              <a:gd name="T70" fmla="*/ 2147483646 w 331"/>
              <a:gd name="T71" fmla="*/ 2147483646 h 449"/>
              <a:gd name="T72" fmla="*/ 2147483646 w 331"/>
              <a:gd name="T73" fmla="*/ 2147483646 h 449"/>
              <a:gd name="T74" fmla="*/ 2147483646 w 331"/>
              <a:gd name="T75" fmla="*/ 2147483646 h 449"/>
              <a:gd name="T76" fmla="*/ 2147483646 w 331"/>
              <a:gd name="T77" fmla="*/ 2147483646 h 449"/>
              <a:gd name="T78" fmla="*/ 0 w 331"/>
              <a:gd name="T79" fmla="*/ 2147483646 h 449"/>
              <a:gd name="T80" fmla="*/ 0 w 331"/>
              <a:gd name="T81" fmla="*/ 2147483646 h 449"/>
              <a:gd name="T82" fmla="*/ 0 w 331"/>
              <a:gd name="T83" fmla="*/ 2147483646 h 449"/>
              <a:gd name="T84" fmla="*/ 2147483646 w 331"/>
              <a:gd name="T85" fmla="*/ 2147483646 h 449"/>
              <a:gd name="T86" fmla="*/ 2147483646 w 331"/>
              <a:gd name="T87" fmla="*/ 2147483646 h 449"/>
              <a:gd name="T88" fmla="*/ 2147483646 w 331"/>
              <a:gd name="T89" fmla="*/ 2147483646 h 449"/>
              <a:gd name="T90" fmla="*/ 2147483646 w 331"/>
              <a:gd name="T91" fmla="*/ 2147483646 h 449"/>
              <a:gd name="T92" fmla="*/ 2147483646 w 331"/>
              <a:gd name="T93" fmla="*/ 2147483646 h 449"/>
              <a:gd name="T94" fmla="*/ 2147483646 w 331"/>
              <a:gd name="T95" fmla="*/ 2147483646 h 449"/>
              <a:gd name="T96" fmla="*/ 2147483646 w 331"/>
              <a:gd name="T97" fmla="*/ 2147483646 h 449"/>
              <a:gd name="T98" fmla="*/ 2147483646 w 331"/>
              <a:gd name="T99" fmla="*/ 2147483646 h 449"/>
              <a:gd name="T100" fmla="*/ 2147483646 w 331"/>
              <a:gd name="T101" fmla="*/ 2147483646 h 449"/>
              <a:gd name="T102" fmla="*/ 2147483646 w 331"/>
              <a:gd name="T103" fmla="*/ 2147483646 h 449"/>
              <a:gd name="T104" fmla="*/ 2147483646 w 331"/>
              <a:gd name="T105" fmla="*/ 2147483646 h 449"/>
              <a:gd name="T106" fmla="*/ 2147483646 w 331"/>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449"/>
              <a:gd name="T164" fmla="*/ 331 w 331"/>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449">
                <a:moveTo>
                  <a:pt x="3" y="0"/>
                </a:moveTo>
                <a:lnTo>
                  <a:pt x="4" y="0"/>
                </a:lnTo>
                <a:lnTo>
                  <a:pt x="41" y="1"/>
                </a:lnTo>
                <a:lnTo>
                  <a:pt x="44" y="0"/>
                </a:lnTo>
                <a:lnTo>
                  <a:pt x="50" y="0"/>
                </a:lnTo>
                <a:lnTo>
                  <a:pt x="53" y="0"/>
                </a:lnTo>
                <a:lnTo>
                  <a:pt x="62" y="0"/>
                </a:lnTo>
                <a:lnTo>
                  <a:pt x="70" y="0"/>
                </a:lnTo>
                <a:lnTo>
                  <a:pt x="73" y="0"/>
                </a:lnTo>
                <a:lnTo>
                  <a:pt x="75" y="0"/>
                </a:lnTo>
                <a:lnTo>
                  <a:pt x="86" y="0"/>
                </a:lnTo>
                <a:lnTo>
                  <a:pt x="88" y="0"/>
                </a:lnTo>
                <a:lnTo>
                  <a:pt x="101" y="0"/>
                </a:lnTo>
                <a:lnTo>
                  <a:pt x="103" y="0"/>
                </a:lnTo>
                <a:lnTo>
                  <a:pt x="110" y="0"/>
                </a:lnTo>
                <a:lnTo>
                  <a:pt x="112" y="0"/>
                </a:lnTo>
                <a:lnTo>
                  <a:pt x="128" y="0"/>
                </a:lnTo>
                <a:lnTo>
                  <a:pt x="138" y="0"/>
                </a:lnTo>
                <a:lnTo>
                  <a:pt x="151" y="0"/>
                </a:lnTo>
                <a:lnTo>
                  <a:pt x="152" y="0"/>
                </a:lnTo>
                <a:lnTo>
                  <a:pt x="158" y="0"/>
                </a:lnTo>
                <a:lnTo>
                  <a:pt x="160" y="0"/>
                </a:lnTo>
                <a:lnTo>
                  <a:pt x="167" y="0"/>
                </a:lnTo>
                <a:lnTo>
                  <a:pt x="174" y="0"/>
                </a:lnTo>
                <a:lnTo>
                  <a:pt x="184" y="0"/>
                </a:lnTo>
                <a:lnTo>
                  <a:pt x="186" y="0"/>
                </a:lnTo>
                <a:lnTo>
                  <a:pt x="194" y="0"/>
                </a:lnTo>
                <a:lnTo>
                  <a:pt x="196" y="0"/>
                </a:lnTo>
                <a:lnTo>
                  <a:pt x="197" y="0"/>
                </a:lnTo>
                <a:lnTo>
                  <a:pt x="205" y="0"/>
                </a:lnTo>
                <a:lnTo>
                  <a:pt x="208" y="0"/>
                </a:lnTo>
                <a:lnTo>
                  <a:pt x="210" y="0"/>
                </a:lnTo>
                <a:lnTo>
                  <a:pt x="212" y="0"/>
                </a:lnTo>
                <a:lnTo>
                  <a:pt x="217" y="0"/>
                </a:lnTo>
                <a:lnTo>
                  <a:pt x="219" y="0"/>
                </a:lnTo>
                <a:lnTo>
                  <a:pt x="220" y="0"/>
                </a:lnTo>
                <a:lnTo>
                  <a:pt x="223" y="0"/>
                </a:lnTo>
                <a:lnTo>
                  <a:pt x="224" y="0"/>
                </a:lnTo>
                <a:lnTo>
                  <a:pt x="231" y="1"/>
                </a:lnTo>
                <a:lnTo>
                  <a:pt x="234" y="0"/>
                </a:lnTo>
                <a:lnTo>
                  <a:pt x="237" y="0"/>
                </a:lnTo>
                <a:lnTo>
                  <a:pt x="241" y="0"/>
                </a:lnTo>
                <a:lnTo>
                  <a:pt x="244" y="0"/>
                </a:lnTo>
                <a:lnTo>
                  <a:pt x="246" y="0"/>
                </a:lnTo>
                <a:lnTo>
                  <a:pt x="247" y="0"/>
                </a:lnTo>
                <a:lnTo>
                  <a:pt x="249" y="0"/>
                </a:lnTo>
                <a:lnTo>
                  <a:pt x="253" y="0"/>
                </a:lnTo>
                <a:lnTo>
                  <a:pt x="255" y="0"/>
                </a:lnTo>
                <a:lnTo>
                  <a:pt x="256" y="0"/>
                </a:lnTo>
                <a:lnTo>
                  <a:pt x="259" y="0"/>
                </a:lnTo>
                <a:lnTo>
                  <a:pt x="268" y="0"/>
                </a:lnTo>
                <a:lnTo>
                  <a:pt x="280" y="0"/>
                </a:lnTo>
                <a:lnTo>
                  <a:pt x="283" y="0"/>
                </a:lnTo>
                <a:lnTo>
                  <a:pt x="286" y="0"/>
                </a:lnTo>
                <a:lnTo>
                  <a:pt x="289" y="0"/>
                </a:lnTo>
                <a:lnTo>
                  <a:pt x="292" y="0"/>
                </a:lnTo>
                <a:lnTo>
                  <a:pt x="296" y="0"/>
                </a:lnTo>
                <a:lnTo>
                  <a:pt x="301" y="0"/>
                </a:lnTo>
                <a:lnTo>
                  <a:pt x="311" y="0"/>
                </a:lnTo>
                <a:lnTo>
                  <a:pt x="319" y="0"/>
                </a:lnTo>
                <a:lnTo>
                  <a:pt x="322" y="0"/>
                </a:lnTo>
                <a:lnTo>
                  <a:pt x="328" y="0"/>
                </a:lnTo>
                <a:lnTo>
                  <a:pt x="328" y="5"/>
                </a:lnTo>
                <a:lnTo>
                  <a:pt x="328" y="12"/>
                </a:lnTo>
                <a:lnTo>
                  <a:pt x="328" y="13"/>
                </a:lnTo>
                <a:lnTo>
                  <a:pt x="328" y="20"/>
                </a:lnTo>
                <a:lnTo>
                  <a:pt x="328" y="24"/>
                </a:lnTo>
                <a:lnTo>
                  <a:pt x="328" y="34"/>
                </a:lnTo>
                <a:lnTo>
                  <a:pt x="328" y="37"/>
                </a:lnTo>
                <a:lnTo>
                  <a:pt x="328" y="48"/>
                </a:lnTo>
                <a:lnTo>
                  <a:pt x="328" y="49"/>
                </a:lnTo>
                <a:lnTo>
                  <a:pt x="328" y="53"/>
                </a:lnTo>
                <a:lnTo>
                  <a:pt x="328" y="62"/>
                </a:lnTo>
                <a:lnTo>
                  <a:pt x="330" y="74"/>
                </a:lnTo>
                <a:lnTo>
                  <a:pt x="321" y="74"/>
                </a:lnTo>
                <a:lnTo>
                  <a:pt x="316" y="74"/>
                </a:lnTo>
                <a:lnTo>
                  <a:pt x="310" y="75"/>
                </a:lnTo>
                <a:lnTo>
                  <a:pt x="309" y="75"/>
                </a:lnTo>
                <a:lnTo>
                  <a:pt x="304" y="75"/>
                </a:lnTo>
                <a:lnTo>
                  <a:pt x="300" y="75"/>
                </a:lnTo>
                <a:lnTo>
                  <a:pt x="291" y="75"/>
                </a:lnTo>
                <a:lnTo>
                  <a:pt x="289" y="74"/>
                </a:lnTo>
                <a:lnTo>
                  <a:pt x="281" y="74"/>
                </a:lnTo>
                <a:lnTo>
                  <a:pt x="274" y="75"/>
                </a:lnTo>
                <a:lnTo>
                  <a:pt x="267" y="75"/>
                </a:lnTo>
                <a:lnTo>
                  <a:pt x="262" y="75"/>
                </a:lnTo>
                <a:lnTo>
                  <a:pt x="256" y="75"/>
                </a:lnTo>
                <a:lnTo>
                  <a:pt x="256" y="88"/>
                </a:lnTo>
                <a:lnTo>
                  <a:pt x="256" y="99"/>
                </a:lnTo>
                <a:lnTo>
                  <a:pt x="256" y="106"/>
                </a:lnTo>
                <a:lnTo>
                  <a:pt x="256" y="112"/>
                </a:lnTo>
                <a:lnTo>
                  <a:pt x="256" y="114"/>
                </a:lnTo>
                <a:lnTo>
                  <a:pt x="256" y="124"/>
                </a:lnTo>
                <a:lnTo>
                  <a:pt x="256" y="130"/>
                </a:lnTo>
                <a:lnTo>
                  <a:pt x="256" y="137"/>
                </a:lnTo>
                <a:lnTo>
                  <a:pt x="256" y="140"/>
                </a:lnTo>
                <a:lnTo>
                  <a:pt x="256" y="148"/>
                </a:lnTo>
                <a:lnTo>
                  <a:pt x="256" y="154"/>
                </a:lnTo>
                <a:lnTo>
                  <a:pt x="256" y="157"/>
                </a:lnTo>
                <a:lnTo>
                  <a:pt x="256" y="176"/>
                </a:lnTo>
                <a:lnTo>
                  <a:pt x="256" y="184"/>
                </a:lnTo>
                <a:lnTo>
                  <a:pt x="256" y="187"/>
                </a:lnTo>
                <a:lnTo>
                  <a:pt x="256" y="189"/>
                </a:lnTo>
                <a:lnTo>
                  <a:pt x="256" y="199"/>
                </a:lnTo>
                <a:lnTo>
                  <a:pt x="256" y="208"/>
                </a:lnTo>
                <a:lnTo>
                  <a:pt x="256" y="210"/>
                </a:lnTo>
                <a:lnTo>
                  <a:pt x="256" y="215"/>
                </a:lnTo>
                <a:lnTo>
                  <a:pt x="256" y="218"/>
                </a:lnTo>
                <a:lnTo>
                  <a:pt x="256" y="223"/>
                </a:lnTo>
                <a:lnTo>
                  <a:pt x="256" y="230"/>
                </a:lnTo>
                <a:lnTo>
                  <a:pt x="256" y="235"/>
                </a:lnTo>
                <a:lnTo>
                  <a:pt x="256" y="239"/>
                </a:lnTo>
                <a:lnTo>
                  <a:pt x="256" y="248"/>
                </a:lnTo>
                <a:lnTo>
                  <a:pt x="256" y="254"/>
                </a:lnTo>
                <a:lnTo>
                  <a:pt x="256" y="260"/>
                </a:lnTo>
                <a:lnTo>
                  <a:pt x="256" y="267"/>
                </a:lnTo>
                <a:lnTo>
                  <a:pt x="256" y="274"/>
                </a:lnTo>
                <a:lnTo>
                  <a:pt x="256" y="285"/>
                </a:lnTo>
                <a:lnTo>
                  <a:pt x="256" y="298"/>
                </a:lnTo>
                <a:lnTo>
                  <a:pt x="254" y="298"/>
                </a:lnTo>
                <a:lnTo>
                  <a:pt x="254" y="302"/>
                </a:lnTo>
                <a:lnTo>
                  <a:pt x="254" y="309"/>
                </a:lnTo>
                <a:lnTo>
                  <a:pt x="254" y="334"/>
                </a:lnTo>
                <a:lnTo>
                  <a:pt x="254" y="344"/>
                </a:lnTo>
                <a:lnTo>
                  <a:pt x="254" y="348"/>
                </a:lnTo>
                <a:lnTo>
                  <a:pt x="254" y="358"/>
                </a:lnTo>
                <a:lnTo>
                  <a:pt x="254" y="367"/>
                </a:lnTo>
                <a:lnTo>
                  <a:pt x="254" y="373"/>
                </a:lnTo>
                <a:lnTo>
                  <a:pt x="254" y="374"/>
                </a:lnTo>
                <a:lnTo>
                  <a:pt x="254" y="385"/>
                </a:lnTo>
                <a:lnTo>
                  <a:pt x="254" y="390"/>
                </a:lnTo>
                <a:lnTo>
                  <a:pt x="254" y="392"/>
                </a:lnTo>
                <a:lnTo>
                  <a:pt x="254" y="398"/>
                </a:lnTo>
                <a:lnTo>
                  <a:pt x="254" y="400"/>
                </a:lnTo>
                <a:lnTo>
                  <a:pt x="254" y="409"/>
                </a:lnTo>
                <a:lnTo>
                  <a:pt x="254" y="421"/>
                </a:lnTo>
                <a:lnTo>
                  <a:pt x="254" y="425"/>
                </a:lnTo>
                <a:lnTo>
                  <a:pt x="254" y="427"/>
                </a:lnTo>
                <a:lnTo>
                  <a:pt x="254" y="434"/>
                </a:lnTo>
                <a:lnTo>
                  <a:pt x="254" y="445"/>
                </a:lnTo>
                <a:lnTo>
                  <a:pt x="254" y="448"/>
                </a:lnTo>
                <a:lnTo>
                  <a:pt x="244" y="448"/>
                </a:lnTo>
                <a:lnTo>
                  <a:pt x="241" y="448"/>
                </a:lnTo>
                <a:lnTo>
                  <a:pt x="234" y="448"/>
                </a:lnTo>
                <a:lnTo>
                  <a:pt x="230" y="448"/>
                </a:lnTo>
                <a:lnTo>
                  <a:pt x="226" y="448"/>
                </a:lnTo>
                <a:lnTo>
                  <a:pt x="223" y="448"/>
                </a:lnTo>
                <a:lnTo>
                  <a:pt x="215" y="448"/>
                </a:lnTo>
                <a:lnTo>
                  <a:pt x="210" y="448"/>
                </a:lnTo>
                <a:lnTo>
                  <a:pt x="208" y="448"/>
                </a:lnTo>
                <a:lnTo>
                  <a:pt x="205" y="448"/>
                </a:lnTo>
                <a:lnTo>
                  <a:pt x="199" y="448"/>
                </a:lnTo>
                <a:lnTo>
                  <a:pt x="198" y="448"/>
                </a:lnTo>
                <a:lnTo>
                  <a:pt x="196" y="448"/>
                </a:lnTo>
                <a:lnTo>
                  <a:pt x="194" y="448"/>
                </a:lnTo>
                <a:lnTo>
                  <a:pt x="188" y="448"/>
                </a:lnTo>
                <a:lnTo>
                  <a:pt x="186" y="448"/>
                </a:lnTo>
                <a:lnTo>
                  <a:pt x="181" y="448"/>
                </a:lnTo>
                <a:lnTo>
                  <a:pt x="175" y="448"/>
                </a:lnTo>
                <a:lnTo>
                  <a:pt x="165" y="448"/>
                </a:lnTo>
                <a:lnTo>
                  <a:pt x="158" y="440"/>
                </a:lnTo>
                <a:lnTo>
                  <a:pt x="174" y="441"/>
                </a:lnTo>
                <a:lnTo>
                  <a:pt x="174" y="430"/>
                </a:lnTo>
                <a:lnTo>
                  <a:pt x="171" y="426"/>
                </a:lnTo>
                <a:lnTo>
                  <a:pt x="166" y="403"/>
                </a:lnTo>
                <a:lnTo>
                  <a:pt x="167" y="401"/>
                </a:lnTo>
                <a:lnTo>
                  <a:pt x="139" y="391"/>
                </a:lnTo>
                <a:lnTo>
                  <a:pt x="131" y="372"/>
                </a:lnTo>
                <a:lnTo>
                  <a:pt x="128" y="373"/>
                </a:lnTo>
                <a:lnTo>
                  <a:pt x="118" y="373"/>
                </a:lnTo>
                <a:lnTo>
                  <a:pt x="108" y="373"/>
                </a:lnTo>
                <a:lnTo>
                  <a:pt x="100" y="373"/>
                </a:lnTo>
                <a:lnTo>
                  <a:pt x="96" y="373"/>
                </a:lnTo>
                <a:lnTo>
                  <a:pt x="90" y="373"/>
                </a:lnTo>
                <a:lnTo>
                  <a:pt x="88" y="373"/>
                </a:lnTo>
                <a:lnTo>
                  <a:pt x="86" y="373"/>
                </a:lnTo>
                <a:lnTo>
                  <a:pt x="84" y="373"/>
                </a:lnTo>
                <a:lnTo>
                  <a:pt x="72" y="373"/>
                </a:lnTo>
                <a:lnTo>
                  <a:pt x="70" y="373"/>
                </a:lnTo>
                <a:lnTo>
                  <a:pt x="64" y="373"/>
                </a:lnTo>
                <a:lnTo>
                  <a:pt x="59" y="373"/>
                </a:lnTo>
                <a:lnTo>
                  <a:pt x="55" y="373"/>
                </a:lnTo>
                <a:lnTo>
                  <a:pt x="47" y="373"/>
                </a:lnTo>
                <a:lnTo>
                  <a:pt x="42" y="373"/>
                </a:lnTo>
                <a:lnTo>
                  <a:pt x="40" y="373"/>
                </a:lnTo>
                <a:lnTo>
                  <a:pt x="38" y="373"/>
                </a:lnTo>
                <a:lnTo>
                  <a:pt x="36" y="373"/>
                </a:lnTo>
                <a:lnTo>
                  <a:pt x="32" y="373"/>
                </a:lnTo>
                <a:lnTo>
                  <a:pt x="28" y="373"/>
                </a:lnTo>
                <a:lnTo>
                  <a:pt x="24" y="373"/>
                </a:lnTo>
                <a:lnTo>
                  <a:pt x="20" y="373"/>
                </a:lnTo>
                <a:lnTo>
                  <a:pt x="16" y="373"/>
                </a:lnTo>
                <a:lnTo>
                  <a:pt x="14" y="373"/>
                </a:lnTo>
                <a:lnTo>
                  <a:pt x="9" y="373"/>
                </a:lnTo>
                <a:lnTo>
                  <a:pt x="6" y="373"/>
                </a:lnTo>
                <a:lnTo>
                  <a:pt x="0" y="373"/>
                </a:lnTo>
                <a:lnTo>
                  <a:pt x="0" y="365"/>
                </a:lnTo>
                <a:lnTo>
                  <a:pt x="0" y="362"/>
                </a:lnTo>
                <a:lnTo>
                  <a:pt x="0" y="359"/>
                </a:lnTo>
                <a:lnTo>
                  <a:pt x="0" y="353"/>
                </a:lnTo>
                <a:lnTo>
                  <a:pt x="0" y="351"/>
                </a:lnTo>
                <a:lnTo>
                  <a:pt x="0" y="347"/>
                </a:lnTo>
                <a:lnTo>
                  <a:pt x="0" y="340"/>
                </a:lnTo>
                <a:lnTo>
                  <a:pt x="0" y="334"/>
                </a:lnTo>
                <a:lnTo>
                  <a:pt x="0" y="325"/>
                </a:lnTo>
                <a:lnTo>
                  <a:pt x="0" y="322"/>
                </a:lnTo>
                <a:lnTo>
                  <a:pt x="0" y="318"/>
                </a:lnTo>
                <a:lnTo>
                  <a:pt x="0" y="317"/>
                </a:lnTo>
                <a:lnTo>
                  <a:pt x="0" y="315"/>
                </a:lnTo>
                <a:lnTo>
                  <a:pt x="0" y="314"/>
                </a:lnTo>
                <a:lnTo>
                  <a:pt x="0" y="310"/>
                </a:lnTo>
                <a:lnTo>
                  <a:pt x="0" y="306"/>
                </a:lnTo>
                <a:lnTo>
                  <a:pt x="0" y="299"/>
                </a:lnTo>
                <a:lnTo>
                  <a:pt x="0" y="298"/>
                </a:lnTo>
                <a:lnTo>
                  <a:pt x="1" y="298"/>
                </a:lnTo>
                <a:lnTo>
                  <a:pt x="1" y="292"/>
                </a:lnTo>
                <a:lnTo>
                  <a:pt x="1" y="285"/>
                </a:lnTo>
                <a:lnTo>
                  <a:pt x="1" y="279"/>
                </a:lnTo>
                <a:lnTo>
                  <a:pt x="1" y="272"/>
                </a:lnTo>
                <a:lnTo>
                  <a:pt x="1" y="269"/>
                </a:lnTo>
                <a:lnTo>
                  <a:pt x="1" y="267"/>
                </a:lnTo>
                <a:lnTo>
                  <a:pt x="1" y="264"/>
                </a:lnTo>
                <a:lnTo>
                  <a:pt x="1" y="263"/>
                </a:lnTo>
                <a:lnTo>
                  <a:pt x="1" y="260"/>
                </a:lnTo>
                <a:lnTo>
                  <a:pt x="1" y="256"/>
                </a:lnTo>
                <a:lnTo>
                  <a:pt x="1" y="255"/>
                </a:lnTo>
                <a:lnTo>
                  <a:pt x="1" y="248"/>
                </a:lnTo>
                <a:lnTo>
                  <a:pt x="1" y="244"/>
                </a:lnTo>
                <a:lnTo>
                  <a:pt x="1" y="235"/>
                </a:lnTo>
                <a:lnTo>
                  <a:pt x="1" y="227"/>
                </a:lnTo>
                <a:lnTo>
                  <a:pt x="1" y="222"/>
                </a:lnTo>
                <a:lnTo>
                  <a:pt x="1" y="220"/>
                </a:lnTo>
                <a:lnTo>
                  <a:pt x="1" y="217"/>
                </a:lnTo>
                <a:lnTo>
                  <a:pt x="1" y="209"/>
                </a:lnTo>
                <a:lnTo>
                  <a:pt x="1" y="206"/>
                </a:lnTo>
                <a:lnTo>
                  <a:pt x="1" y="203"/>
                </a:lnTo>
                <a:lnTo>
                  <a:pt x="1" y="200"/>
                </a:lnTo>
                <a:lnTo>
                  <a:pt x="1" y="199"/>
                </a:lnTo>
                <a:lnTo>
                  <a:pt x="1" y="197"/>
                </a:lnTo>
                <a:lnTo>
                  <a:pt x="1" y="193"/>
                </a:lnTo>
                <a:lnTo>
                  <a:pt x="1" y="186"/>
                </a:lnTo>
                <a:lnTo>
                  <a:pt x="1" y="182"/>
                </a:lnTo>
                <a:lnTo>
                  <a:pt x="1" y="181"/>
                </a:lnTo>
                <a:lnTo>
                  <a:pt x="2" y="174"/>
                </a:lnTo>
                <a:lnTo>
                  <a:pt x="13" y="172"/>
                </a:lnTo>
                <a:lnTo>
                  <a:pt x="14" y="168"/>
                </a:lnTo>
                <a:lnTo>
                  <a:pt x="14" y="166"/>
                </a:lnTo>
                <a:lnTo>
                  <a:pt x="14" y="161"/>
                </a:lnTo>
                <a:lnTo>
                  <a:pt x="14" y="155"/>
                </a:lnTo>
                <a:lnTo>
                  <a:pt x="14" y="148"/>
                </a:lnTo>
                <a:lnTo>
                  <a:pt x="10" y="148"/>
                </a:lnTo>
                <a:lnTo>
                  <a:pt x="3" y="148"/>
                </a:lnTo>
                <a:lnTo>
                  <a:pt x="1" y="148"/>
                </a:lnTo>
                <a:lnTo>
                  <a:pt x="1" y="139"/>
                </a:lnTo>
                <a:lnTo>
                  <a:pt x="1" y="131"/>
                </a:lnTo>
                <a:lnTo>
                  <a:pt x="1" y="128"/>
                </a:lnTo>
                <a:lnTo>
                  <a:pt x="1" y="124"/>
                </a:lnTo>
                <a:lnTo>
                  <a:pt x="1" y="112"/>
                </a:lnTo>
                <a:lnTo>
                  <a:pt x="1" y="107"/>
                </a:lnTo>
                <a:lnTo>
                  <a:pt x="1" y="99"/>
                </a:lnTo>
                <a:lnTo>
                  <a:pt x="1" y="86"/>
                </a:lnTo>
                <a:lnTo>
                  <a:pt x="1" y="82"/>
                </a:lnTo>
                <a:lnTo>
                  <a:pt x="1" y="74"/>
                </a:lnTo>
                <a:lnTo>
                  <a:pt x="1" y="68"/>
                </a:lnTo>
                <a:lnTo>
                  <a:pt x="1" y="47"/>
                </a:lnTo>
                <a:lnTo>
                  <a:pt x="1" y="43"/>
                </a:lnTo>
                <a:lnTo>
                  <a:pt x="1" y="29"/>
                </a:lnTo>
                <a:lnTo>
                  <a:pt x="1" y="24"/>
                </a:lnTo>
                <a:lnTo>
                  <a:pt x="1" y="22"/>
                </a:lnTo>
                <a:lnTo>
                  <a:pt x="1" y="11"/>
                </a:lnTo>
                <a:lnTo>
                  <a:pt x="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1" name="Freeform 265"/>
          <p:cNvSpPr>
            <a:spLocks/>
          </p:cNvSpPr>
          <p:nvPr/>
        </p:nvSpPr>
        <p:spPr bwMode="auto">
          <a:xfrm>
            <a:off x="9218614" y="2044701"/>
            <a:ext cx="427037" cy="523875"/>
          </a:xfrm>
          <a:custGeom>
            <a:avLst/>
            <a:gdLst>
              <a:gd name="T0" fmla="*/ 2147483646 w 296"/>
              <a:gd name="T1" fmla="*/ 0 h 374"/>
              <a:gd name="T2" fmla="*/ 2147483646 w 296"/>
              <a:gd name="T3" fmla="*/ 2147483646 h 374"/>
              <a:gd name="T4" fmla="*/ 2147483646 w 296"/>
              <a:gd name="T5" fmla="*/ 0 h 374"/>
              <a:gd name="T6" fmla="*/ 2147483646 w 296"/>
              <a:gd name="T7" fmla="*/ 0 h 374"/>
              <a:gd name="T8" fmla="*/ 2147483646 w 296"/>
              <a:gd name="T9" fmla="*/ 0 h 374"/>
              <a:gd name="T10" fmla="*/ 2147483646 w 296"/>
              <a:gd name="T11" fmla="*/ 0 h 374"/>
              <a:gd name="T12" fmla="*/ 2147483646 w 296"/>
              <a:gd name="T13" fmla="*/ 2147483646 h 374"/>
              <a:gd name="T14" fmla="*/ 2147483646 w 296"/>
              <a:gd name="T15" fmla="*/ 2147483646 h 374"/>
              <a:gd name="T16" fmla="*/ 2147483646 w 296"/>
              <a:gd name="T17" fmla="*/ 2147483646 h 374"/>
              <a:gd name="T18" fmla="*/ 2147483646 w 296"/>
              <a:gd name="T19" fmla="*/ 2147483646 h 374"/>
              <a:gd name="T20" fmla="*/ 2147483646 w 296"/>
              <a:gd name="T21" fmla="*/ 2147483646 h 374"/>
              <a:gd name="T22" fmla="*/ 2147483646 w 296"/>
              <a:gd name="T23" fmla="*/ 2147483646 h 374"/>
              <a:gd name="T24" fmla="*/ 2147483646 w 296"/>
              <a:gd name="T25" fmla="*/ 2147483646 h 374"/>
              <a:gd name="T26" fmla="*/ 2147483646 w 296"/>
              <a:gd name="T27" fmla="*/ 2147483646 h 374"/>
              <a:gd name="T28" fmla="*/ 2147483646 w 296"/>
              <a:gd name="T29" fmla="*/ 2147483646 h 374"/>
              <a:gd name="T30" fmla="*/ 2147483646 w 296"/>
              <a:gd name="T31" fmla="*/ 2147483646 h 374"/>
              <a:gd name="T32" fmla="*/ 2147483646 w 296"/>
              <a:gd name="T33" fmla="*/ 2147483646 h 374"/>
              <a:gd name="T34" fmla="*/ 2147483646 w 296"/>
              <a:gd name="T35" fmla="*/ 2147483646 h 374"/>
              <a:gd name="T36" fmla="*/ 2147483646 w 296"/>
              <a:gd name="T37" fmla="*/ 2147483646 h 374"/>
              <a:gd name="T38" fmla="*/ 2147483646 w 296"/>
              <a:gd name="T39" fmla="*/ 2147483646 h 374"/>
              <a:gd name="T40" fmla="*/ 2147483646 w 296"/>
              <a:gd name="T41" fmla="*/ 2147483646 h 374"/>
              <a:gd name="T42" fmla="*/ 2147483646 w 296"/>
              <a:gd name="T43" fmla="*/ 2147483646 h 374"/>
              <a:gd name="T44" fmla="*/ 2147483646 w 296"/>
              <a:gd name="T45" fmla="*/ 2147483646 h 374"/>
              <a:gd name="T46" fmla="*/ 2147483646 w 296"/>
              <a:gd name="T47" fmla="*/ 2147483646 h 374"/>
              <a:gd name="T48" fmla="*/ 2147483646 w 296"/>
              <a:gd name="T49" fmla="*/ 2147483646 h 374"/>
              <a:gd name="T50" fmla="*/ 2147483646 w 296"/>
              <a:gd name="T51" fmla="*/ 2147483646 h 374"/>
              <a:gd name="T52" fmla="*/ 2147483646 w 296"/>
              <a:gd name="T53" fmla="*/ 2147483646 h 374"/>
              <a:gd name="T54" fmla="*/ 2147483646 w 296"/>
              <a:gd name="T55" fmla="*/ 2147483646 h 374"/>
              <a:gd name="T56" fmla="*/ 2147483646 w 296"/>
              <a:gd name="T57" fmla="*/ 2147483646 h 374"/>
              <a:gd name="T58" fmla="*/ 2147483646 w 296"/>
              <a:gd name="T59" fmla="*/ 2147483646 h 374"/>
              <a:gd name="T60" fmla="*/ 2147483646 w 296"/>
              <a:gd name="T61" fmla="*/ 2147483646 h 374"/>
              <a:gd name="T62" fmla="*/ 2147483646 w 296"/>
              <a:gd name="T63" fmla="*/ 2147483646 h 374"/>
              <a:gd name="T64" fmla="*/ 2147483646 w 296"/>
              <a:gd name="T65" fmla="*/ 2147483646 h 374"/>
              <a:gd name="T66" fmla="*/ 2147483646 w 296"/>
              <a:gd name="T67" fmla="*/ 2147483646 h 374"/>
              <a:gd name="T68" fmla="*/ 2147483646 w 296"/>
              <a:gd name="T69" fmla="*/ 2147483646 h 374"/>
              <a:gd name="T70" fmla="*/ 2147483646 w 296"/>
              <a:gd name="T71" fmla="*/ 2147483646 h 374"/>
              <a:gd name="T72" fmla="*/ 2147483646 w 296"/>
              <a:gd name="T73" fmla="*/ 2147483646 h 374"/>
              <a:gd name="T74" fmla="*/ 2147483646 w 296"/>
              <a:gd name="T75" fmla="*/ 2147483646 h 374"/>
              <a:gd name="T76" fmla="*/ 0 w 296"/>
              <a:gd name="T77" fmla="*/ 2147483646 h 374"/>
              <a:gd name="T78" fmla="*/ 0 w 296"/>
              <a:gd name="T79" fmla="*/ 2147483646 h 374"/>
              <a:gd name="T80" fmla="*/ 0 w 296"/>
              <a:gd name="T81" fmla="*/ 2147483646 h 374"/>
              <a:gd name="T82" fmla="*/ 0 w 296"/>
              <a:gd name="T83" fmla="*/ 2147483646 h 374"/>
              <a:gd name="T84" fmla="*/ 0 w 296"/>
              <a:gd name="T85" fmla="*/ 2147483646 h 374"/>
              <a:gd name="T86" fmla="*/ 2147483646 w 296"/>
              <a:gd name="T87" fmla="*/ 2147483646 h 374"/>
              <a:gd name="T88" fmla="*/ 2147483646 w 296"/>
              <a:gd name="T89" fmla="*/ 2147483646 h 374"/>
              <a:gd name="T90" fmla="*/ 2147483646 w 296"/>
              <a:gd name="T91" fmla="*/ 2147483646 h 374"/>
              <a:gd name="T92" fmla="*/ 2147483646 w 296"/>
              <a:gd name="T93" fmla="*/ 2147483646 h 374"/>
              <a:gd name="T94" fmla="*/ 2147483646 w 296"/>
              <a:gd name="T95" fmla="*/ 2147483646 h 374"/>
              <a:gd name="T96" fmla="*/ 2147483646 w 296"/>
              <a:gd name="T97" fmla="*/ 2147483646 h 374"/>
              <a:gd name="T98" fmla="*/ 2147483646 w 296"/>
              <a:gd name="T99" fmla="*/ 2147483646 h 374"/>
              <a:gd name="T100" fmla="*/ 2147483646 w 296"/>
              <a:gd name="T101" fmla="*/ 2147483646 h 374"/>
              <a:gd name="T102" fmla="*/ 2147483646 w 296"/>
              <a:gd name="T103" fmla="*/ 2147483646 h 374"/>
              <a:gd name="T104" fmla="*/ 2147483646 w 296"/>
              <a:gd name="T105" fmla="*/ 0 h 374"/>
              <a:gd name="T106" fmla="*/ 2147483646 w 296"/>
              <a:gd name="T107" fmla="*/ 2147483646 h 374"/>
              <a:gd name="T108" fmla="*/ 2147483646 w 296"/>
              <a:gd name="T109" fmla="*/ 0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6"/>
              <a:gd name="T166" fmla="*/ 0 h 374"/>
              <a:gd name="T167" fmla="*/ 296 w 296"/>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6" h="374">
                <a:moveTo>
                  <a:pt x="75" y="0"/>
                </a:moveTo>
                <a:lnTo>
                  <a:pt x="79" y="0"/>
                </a:lnTo>
                <a:lnTo>
                  <a:pt x="93" y="0"/>
                </a:lnTo>
                <a:lnTo>
                  <a:pt x="100" y="0"/>
                </a:lnTo>
                <a:lnTo>
                  <a:pt x="110" y="0"/>
                </a:lnTo>
                <a:lnTo>
                  <a:pt x="111" y="0"/>
                </a:lnTo>
                <a:lnTo>
                  <a:pt x="114" y="0"/>
                </a:lnTo>
                <a:lnTo>
                  <a:pt x="116" y="1"/>
                </a:lnTo>
                <a:lnTo>
                  <a:pt x="119" y="1"/>
                </a:lnTo>
                <a:lnTo>
                  <a:pt x="124" y="1"/>
                </a:lnTo>
                <a:lnTo>
                  <a:pt x="134" y="1"/>
                </a:lnTo>
                <a:lnTo>
                  <a:pt x="144" y="0"/>
                </a:lnTo>
                <a:lnTo>
                  <a:pt x="148" y="0"/>
                </a:lnTo>
                <a:lnTo>
                  <a:pt x="160" y="0"/>
                </a:lnTo>
                <a:lnTo>
                  <a:pt x="172" y="0"/>
                </a:lnTo>
                <a:lnTo>
                  <a:pt x="181" y="0"/>
                </a:lnTo>
                <a:lnTo>
                  <a:pt x="183" y="0"/>
                </a:lnTo>
                <a:lnTo>
                  <a:pt x="191" y="0"/>
                </a:lnTo>
                <a:lnTo>
                  <a:pt x="193" y="0"/>
                </a:lnTo>
                <a:lnTo>
                  <a:pt x="195" y="0"/>
                </a:lnTo>
                <a:lnTo>
                  <a:pt x="200" y="0"/>
                </a:lnTo>
                <a:lnTo>
                  <a:pt x="216" y="0"/>
                </a:lnTo>
                <a:lnTo>
                  <a:pt x="221" y="0"/>
                </a:lnTo>
                <a:lnTo>
                  <a:pt x="233" y="0"/>
                </a:lnTo>
                <a:lnTo>
                  <a:pt x="239" y="1"/>
                </a:lnTo>
                <a:lnTo>
                  <a:pt x="245" y="1"/>
                </a:lnTo>
                <a:lnTo>
                  <a:pt x="255" y="1"/>
                </a:lnTo>
                <a:lnTo>
                  <a:pt x="258" y="1"/>
                </a:lnTo>
                <a:lnTo>
                  <a:pt x="263" y="1"/>
                </a:lnTo>
                <a:lnTo>
                  <a:pt x="268" y="1"/>
                </a:lnTo>
                <a:lnTo>
                  <a:pt x="269" y="1"/>
                </a:lnTo>
                <a:lnTo>
                  <a:pt x="276" y="1"/>
                </a:lnTo>
                <a:lnTo>
                  <a:pt x="278" y="1"/>
                </a:lnTo>
                <a:lnTo>
                  <a:pt x="279" y="1"/>
                </a:lnTo>
                <a:lnTo>
                  <a:pt x="281" y="1"/>
                </a:lnTo>
                <a:lnTo>
                  <a:pt x="283" y="1"/>
                </a:lnTo>
                <a:lnTo>
                  <a:pt x="285" y="1"/>
                </a:lnTo>
                <a:lnTo>
                  <a:pt x="287" y="1"/>
                </a:lnTo>
                <a:lnTo>
                  <a:pt x="289" y="1"/>
                </a:lnTo>
                <a:lnTo>
                  <a:pt x="290" y="1"/>
                </a:lnTo>
                <a:lnTo>
                  <a:pt x="292" y="1"/>
                </a:lnTo>
                <a:lnTo>
                  <a:pt x="293" y="1"/>
                </a:lnTo>
                <a:lnTo>
                  <a:pt x="293" y="4"/>
                </a:lnTo>
                <a:lnTo>
                  <a:pt x="295" y="7"/>
                </a:lnTo>
                <a:lnTo>
                  <a:pt x="293" y="10"/>
                </a:lnTo>
                <a:lnTo>
                  <a:pt x="293" y="15"/>
                </a:lnTo>
                <a:lnTo>
                  <a:pt x="293" y="24"/>
                </a:lnTo>
                <a:lnTo>
                  <a:pt x="293" y="26"/>
                </a:lnTo>
                <a:lnTo>
                  <a:pt x="293" y="29"/>
                </a:lnTo>
                <a:lnTo>
                  <a:pt x="293" y="31"/>
                </a:lnTo>
                <a:lnTo>
                  <a:pt x="293" y="39"/>
                </a:lnTo>
                <a:lnTo>
                  <a:pt x="293" y="43"/>
                </a:lnTo>
                <a:lnTo>
                  <a:pt x="293" y="63"/>
                </a:lnTo>
                <a:lnTo>
                  <a:pt x="293" y="68"/>
                </a:lnTo>
                <a:lnTo>
                  <a:pt x="293" y="72"/>
                </a:lnTo>
                <a:lnTo>
                  <a:pt x="293" y="75"/>
                </a:lnTo>
                <a:lnTo>
                  <a:pt x="293" y="83"/>
                </a:lnTo>
                <a:lnTo>
                  <a:pt x="293" y="86"/>
                </a:lnTo>
                <a:lnTo>
                  <a:pt x="293" y="88"/>
                </a:lnTo>
                <a:lnTo>
                  <a:pt x="293" y="95"/>
                </a:lnTo>
                <a:lnTo>
                  <a:pt x="293" y="97"/>
                </a:lnTo>
                <a:lnTo>
                  <a:pt x="293" y="114"/>
                </a:lnTo>
                <a:lnTo>
                  <a:pt x="295" y="117"/>
                </a:lnTo>
                <a:lnTo>
                  <a:pt x="295" y="120"/>
                </a:lnTo>
                <a:lnTo>
                  <a:pt x="295" y="130"/>
                </a:lnTo>
                <a:lnTo>
                  <a:pt x="293" y="133"/>
                </a:lnTo>
                <a:lnTo>
                  <a:pt x="293" y="139"/>
                </a:lnTo>
                <a:lnTo>
                  <a:pt x="293" y="141"/>
                </a:lnTo>
                <a:lnTo>
                  <a:pt x="293" y="146"/>
                </a:lnTo>
                <a:lnTo>
                  <a:pt x="293" y="170"/>
                </a:lnTo>
                <a:lnTo>
                  <a:pt x="293" y="172"/>
                </a:lnTo>
                <a:lnTo>
                  <a:pt x="293" y="190"/>
                </a:lnTo>
                <a:lnTo>
                  <a:pt x="293" y="193"/>
                </a:lnTo>
                <a:lnTo>
                  <a:pt x="293" y="199"/>
                </a:lnTo>
                <a:lnTo>
                  <a:pt x="293" y="209"/>
                </a:lnTo>
                <a:lnTo>
                  <a:pt x="293" y="217"/>
                </a:lnTo>
                <a:lnTo>
                  <a:pt x="293" y="219"/>
                </a:lnTo>
                <a:lnTo>
                  <a:pt x="290" y="223"/>
                </a:lnTo>
                <a:lnTo>
                  <a:pt x="290" y="233"/>
                </a:lnTo>
                <a:lnTo>
                  <a:pt x="290" y="249"/>
                </a:lnTo>
                <a:lnTo>
                  <a:pt x="290" y="250"/>
                </a:lnTo>
                <a:lnTo>
                  <a:pt x="290" y="258"/>
                </a:lnTo>
                <a:lnTo>
                  <a:pt x="290" y="261"/>
                </a:lnTo>
                <a:lnTo>
                  <a:pt x="290" y="264"/>
                </a:lnTo>
                <a:lnTo>
                  <a:pt x="290" y="268"/>
                </a:lnTo>
                <a:lnTo>
                  <a:pt x="290" y="273"/>
                </a:lnTo>
                <a:lnTo>
                  <a:pt x="290" y="285"/>
                </a:lnTo>
                <a:lnTo>
                  <a:pt x="290" y="294"/>
                </a:lnTo>
                <a:lnTo>
                  <a:pt x="290" y="298"/>
                </a:lnTo>
                <a:lnTo>
                  <a:pt x="287" y="298"/>
                </a:lnTo>
                <a:lnTo>
                  <a:pt x="277" y="298"/>
                </a:lnTo>
                <a:lnTo>
                  <a:pt x="258" y="298"/>
                </a:lnTo>
                <a:lnTo>
                  <a:pt x="254" y="298"/>
                </a:lnTo>
                <a:lnTo>
                  <a:pt x="252" y="298"/>
                </a:lnTo>
                <a:lnTo>
                  <a:pt x="247" y="298"/>
                </a:lnTo>
                <a:lnTo>
                  <a:pt x="246" y="298"/>
                </a:lnTo>
                <a:lnTo>
                  <a:pt x="245" y="298"/>
                </a:lnTo>
                <a:lnTo>
                  <a:pt x="243" y="298"/>
                </a:lnTo>
                <a:lnTo>
                  <a:pt x="236" y="298"/>
                </a:lnTo>
                <a:lnTo>
                  <a:pt x="233" y="298"/>
                </a:lnTo>
                <a:lnTo>
                  <a:pt x="232" y="298"/>
                </a:lnTo>
                <a:lnTo>
                  <a:pt x="230" y="298"/>
                </a:lnTo>
                <a:lnTo>
                  <a:pt x="226" y="298"/>
                </a:lnTo>
                <a:lnTo>
                  <a:pt x="223" y="298"/>
                </a:lnTo>
                <a:lnTo>
                  <a:pt x="217" y="298"/>
                </a:lnTo>
                <a:lnTo>
                  <a:pt x="217" y="309"/>
                </a:lnTo>
                <a:lnTo>
                  <a:pt x="217" y="314"/>
                </a:lnTo>
                <a:lnTo>
                  <a:pt x="217" y="320"/>
                </a:lnTo>
                <a:lnTo>
                  <a:pt x="217" y="326"/>
                </a:lnTo>
                <a:lnTo>
                  <a:pt x="217" y="329"/>
                </a:lnTo>
                <a:lnTo>
                  <a:pt x="217" y="332"/>
                </a:lnTo>
                <a:lnTo>
                  <a:pt x="217" y="335"/>
                </a:lnTo>
                <a:lnTo>
                  <a:pt x="217" y="344"/>
                </a:lnTo>
                <a:lnTo>
                  <a:pt x="217" y="348"/>
                </a:lnTo>
                <a:lnTo>
                  <a:pt x="217" y="350"/>
                </a:lnTo>
                <a:lnTo>
                  <a:pt x="217" y="354"/>
                </a:lnTo>
                <a:lnTo>
                  <a:pt x="217" y="360"/>
                </a:lnTo>
                <a:lnTo>
                  <a:pt x="217" y="362"/>
                </a:lnTo>
                <a:lnTo>
                  <a:pt x="217" y="373"/>
                </a:lnTo>
                <a:lnTo>
                  <a:pt x="205" y="373"/>
                </a:lnTo>
                <a:lnTo>
                  <a:pt x="168" y="373"/>
                </a:lnTo>
                <a:lnTo>
                  <a:pt x="166" y="373"/>
                </a:lnTo>
                <a:lnTo>
                  <a:pt x="157" y="373"/>
                </a:lnTo>
                <a:lnTo>
                  <a:pt x="150" y="373"/>
                </a:lnTo>
                <a:lnTo>
                  <a:pt x="133" y="373"/>
                </a:lnTo>
                <a:lnTo>
                  <a:pt x="130" y="373"/>
                </a:lnTo>
                <a:lnTo>
                  <a:pt x="125" y="373"/>
                </a:lnTo>
                <a:lnTo>
                  <a:pt x="123" y="373"/>
                </a:lnTo>
                <a:lnTo>
                  <a:pt x="122" y="373"/>
                </a:lnTo>
                <a:lnTo>
                  <a:pt x="119" y="373"/>
                </a:lnTo>
                <a:lnTo>
                  <a:pt x="111" y="373"/>
                </a:lnTo>
                <a:lnTo>
                  <a:pt x="106" y="373"/>
                </a:lnTo>
                <a:lnTo>
                  <a:pt x="104" y="373"/>
                </a:lnTo>
                <a:lnTo>
                  <a:pt x="101" y="373"/>
                </a:lnTo>
                <a:lnTo>
                  <a:pt x="99" y="373"/>
                </a:lnTo>
                <a:lnTo>
                  <a:pt x="95" y="373"/>
                </a:lnTo>
                <a:lnTo>
                  <a:pt x="93" y="373"/>
                </a:lnTo>
                <a:lnTo>
                  <a:pt x="92" y="373"/>
                </a:lnTo>
                <a:lnTo>
                  <a:pt x="85" y="373"/>
                </a:lnTo>
                <a:lnTo>
                  <a:pt x="77" y="373"/>
                </a:lnTo>
                <a:lnTo>
                  <a:pt x="74" y="373"/>
                </a:lnTo>
                <a:lnTo>
                  <a:pt x="72" y="373"/>
                </a:lnTo>
                <a:lnTo>
                  <a:pt x="67" y="373"/>
                </a:lnTo>
                <a:lnTo>
                  <a:pt x="60" y="373"/>
                </a:lnTo>
                <a:lnTo>
                  <a:pt x="49" y="373"/>
                </a:lnTo>
                <a:lnTo>
                  <a:pt x="46" y="373"/>
                </a:lnTo>
                <a:lnTo>
                  <a:pt x="42" y="373"/>
                </a:lnTo>
                <a:lnTo>
                  <a:pt x="38" y="373"/>
                </a:lnTo>
                <a:lnTo>
                  <a:pt x="35" y="373"/>
                </a:lnTo>
                <a:lnTo>
                  <a:pt x="27" y="373"/>
                </a:lnTo>
                <a:lnTo>
                  <a:pt x="23" y="373"/>
                </a:lnTo>
                <a:lnTo>
                  <a:pt x="19" y="373"/>
                </a:lnTo>
                <a:lnTo>
                  <a:pt x="16" y="373"/>
                </a:lnTo>
                <a:lnTo>
                  <a:pt x="0" y="373"/>
                </a:lnTo>
                <a:lnTo>
                  <a:pt x="0" y="370"/>
                </a:lnTo>
                <a:lnTo>
                  <a:pt x="0" y="359"/>
                </a:lnTo>
                <a:lnTo>
                  <a:pt x="0" y="352"/>
                </a:lnTo>
                <a:lnTo>
                  <a:pt x="0" y="350"/>
                </a:lnTo>
                <a:lnTo>
                  <a:pt x="0" y="346"/>
                </a:lnTo>
                <a:lnTo>
                  <a:pt x="0" y="334"/>
                </a:lnTo>
                <a:lnTo>
                  <a:pt x="0" y="325"/>
                </a:lnTo>
                <a:lnTo>
                  <a:pt x="0" y="323"/>
                </a:lnTo>
                <a:lnTo>
                  <a:pt x="0" y="317"/>
                </a:lnTo>
                <a:lnTo>
                  <a:pt x="0" y="315"/>
                </a:lnTo>
                <a:lnTo>
                  <a:pt x="0" y="310"/>
                </a:lnTo>
                <a:lnTo>
                  <a:pt x="0" y="299"/>
                </a:lnTo>
                <a:lnTo>
                  <a:pt x="0" y="298"/>
                </a:lnTo>
                <a:lnTo>
                  <a:pt x="0" y="292"/>
                </a:lnTo>
                <a:lnTo>
                  <a:pt x="0" y="283"/>
                </a:lnTo>
                <a:lnTo>
                  <a:pt x="0" y="273"/>
                </a:lnTo>
                <a:lnTo>
                  <a:pt x="0" y="269"/>
                </a:lnTo>
                <a:lnTo>
                  <a:pt x="0" y="259"/>
                </a:lnTo>
                <a:lnTo>
                  <a:pt x="0" y="234"/>
                </a:lnTo>
                <a:lnTo>
                  <a:pt x="0" y="227"/>
                </a:lnTo>
                <a:lnTo>
                  <a:pt x="0" y="223"/>
                </a:lnTo>
                <a:lnTo>
                  <a:pt x="2" y="223"/>
                </a:lnTo>
                <a:lnTo>
                  <a:pt x="2" y="210"/>
                </a:lnTo>
                <a:lnTo>
                  <a:pt x="2" y="199"/>
                </a:lnTo>
                <a:lnTo>
                  <a:pt x="2" y="192"/>
                </a:lnTo>
                <a:lnTo>
                  <a:pt x="2" y="185"/>
                </a:lnTo>
                <a:lnTo>
                  <a:pt x="2" y="179"/>
                </a:lnTo>
                <a:lnTo>
                  <a:pt x="2" y="173"/>
                </a:lnTo>
                <a:lnTo>
                  <a:pt x="2" y="164"/>
                </a:lnTo>
                <a:lnTo>
                  <a:pt x="2" y="160"/>
                </a:lnTo>
                <a:lnTo>
                  <a:pt x="2" y="155"/>
                </a:lnTo>
                <a:lnTo>
                  <a:pt x="2" y="148"/>
                </a:lnTo>
                <a:lnTo>
                  <a:pt x="2" y="143"/>
                </a:lnTo>
                <a:lnTo>
                  <a:pt x="2" y="140"/>
                </a:lnTo>
                <a:lnTo>
                  <a:pt x="2" y="136"/>
                </a:lnTo>
                <a:lnTo>
                  <a:pt x="2" y="133"/>
                </a:lnTo>
                <a:lnTo>
                  <a:pt x="2" y="124"/>
                </a:lnTo>
                <a:lnTo>
                  <a:pt x="2" y="114"/>
                </a:lnTo>
                <a:lnTo>
                  <a:pt x="2" y="112"/>
                </a:lnTo>
                <a:lnTo>
                  <a:pt x="2" y="109"/>
                </a:lnTo>
                <a:lnTo>
                  <a:pt x="2" y="102"/>
                </a:lnTo>
                <a:lnTo>
                  <a:pt x="2" y="82"/>
                </a:lnTo>
                <a:lnTo>
                  <a:pt x="2" y="79"/>
                </a:lnTo>
                <a:lnTo>
                  <a:pt x="2" y="73"/>
                </a:lnTo>
                <a:lnTo>
                  <a:pt x="2" y="65"/>
                </a:lnTo>
                <a:lnTo>
                  <a:pt x="2" y="62"/>
                </a:lnTo>
                <a:lnTo>
                  <a:pt x="2" y="55"/>
                </a:lnTo>
                <a:lnTo>
                  <a:pt x="2" y="49"/>
                </a:lnTo>
                <a:lnTo>
                  <a:pt x="2" y="39"/>
                </a:lnTo>
                <a:lnTo>
                  <a:pt x="2" y="37"/>
                </a:lnTo>
                <a:lnTo>
                  <a:pt x="2" y="31"/>
                </a:lnTo>
                <a:lnTo>
                  <a:pt x="2" y="24"/>
                </a:lnTo>
                <a:lnTo>
                  <a:pt x="2" y="13"/>
                </a:lnTo>
                <a:lnTo>
                  <a:pt x="2" y="1"/>
                </a:lnTo>
                <a:lnTo>
                  <a:pt x="7" y="1"/>
                </a:lnTo>
                <a:lnTo>
                  <a:pt x="13" y="1"/>
                </a:lnTo>
                <a:lnTo>
                  <a:pt x="19" y="1"/>
                </a:lnTo>
                <a:lnTo>
                  <a:pt x="27" y="0"/>
                </a:lnTo>
                <a:lnTo>
                  <a:pt x="35" y="0"/>
                </a:lnTo>
                <a:lnTo>
                  <a:pt x="37" y="1"/>
                </a:lnTo>
                <a:lnTo>
                  <a:pt x="46" y="1"/>
                </a:lnTo>
                <a:lnTo>
                  <a:pt x="50" y="1"/>
                </a:lnTo>
                <a:lnTo>
                  <a:pt x="55" y="1"/>
                </a:lnTo>
                <a:lnTo>
                  <a:pt x="56" y="1"/>
                </a:lnTo>
                <a:lnTo>
                  <a:pt x="62" y="0"/>
                </a:lnTo>
                <a:lnTo>
                  <a:pt x="67" y="0"/>
                </a:lnTo>
                <a:lnTo>
                  <a:pt x="7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2" name="Freeform 267" descr="10%"/>
          <p:cNvSpPr>
            <a:spLocks/>
          </p:cNvSpPr>
          <p:nvPr/>
        </p:nvSpPr>
        <p:spPr bwMode="auto">
          <a:xfrm>
            <a:off x="1797051" y="1460500"/>
            <a:ext cx="957263" cy="598488"/>
          </a:xfrm>
          <a:custGeom>
            <a:avLst/>
            <a:gdLst>
              <a:gd name="T0" fmla="*/ 2147483646 w 663"/>
              <a:gd name="T1" fmla="*/ 2147483646 h 428"/>
              <a:gd name="T2" fmla="*/ 2147483646 w 663"/>
              <a:gd name="T3" fmla="*/ 2147483646 h 428"/>
              <a:gd name="T4" fmla="*/ 2147483646 w 663"/>
              <a:gd name="T5" fmla="*/ 2147483646 h 428"/>
              <a:gd name="T6" fmla="*/ 2147483646 w 663"/>
              <a:gd name="T7" fmla="*/ 2147483646 h 428"/>
              <a:gd name="T8" fmla="*/ 2147483646 w 663"/>
              <a:gd name="T9" fmla="*/ 2147483646 h 428"/>
              <a:gd name="T10" fmla="*/ 2147483646 w 663"/>
              <a:gd name="T11" fmla="*/ 2147483646 h 428"/>
              <a:gd name="T12" fmla="*/ 2147483646 w 663"/>
              <a:gd name="T13" fmla="*/ 2147483646 h 428"/>
              <a:gd name="T14" fmla="*/ 2147483646 w 663"/>
              <a:gd name="T15" fmla="*/ 2147483646 h 428"/>
              <a:gd name="T16" fmla="*/ 2147483646 w 663"/>
              <a:gd name="T17" fmla="*/ 2147483646 h 428"/>
              <a:gd name="T18" fmla="*/ 2147483646 w 663"/>
              <a:gd name="T19" fmla="*/ 2147483646 h 428"/>
              <a:gd name="T20" fmla="*/ 2147483646 w 663"/>
              <a:gd name="T21" fmla="*/ 2147483646 h 428"/>
              <a:gd name="T22" fmla="*/ 2147483646 w 663"/>
              <a:gd name="T23" fmla="*/ 2147483646 h 428"/>
              <a:gd name="T24" fmla="*/ 2147483646 w 663"/>
              <a:gd name="T25" fmla="*/ 2147483646 h 428"/>
              <a:gd name="T26" fmla="*/ 2147483646 w 663"/>
              <a:gd name="T27" fmla="*/ 2147483646 h 428"/>
              <a:gd name="T28" fmla="*/ 2147483646 w 663"/>
              <a:gd name="T29" fmla="*/ 2147483646 h 428"/>
              <a:gd name="T30" fmla="*/ 2147483646 w 663"/>
              <a:gd name="T31" fmla="*/ 2147483646 h 428"/>
              <a:gd name="T32" fmla="*/ 2147483646 w 663"/>
              <a:gd name="T33" fmla="*/ 2147483646 h 428"/>
              <a:gd name="T34" fmla="*/ 2147483646 w 663"/>
              <a:gd name="T35" fmla="*/ 2147483646 h 428"/>
              <a:gd name="T36" fmla="*/ 2147483646 w 663"/>
              <a:gd name="T37" fmla="*/ 2147483646 h 428"/>
              <a:gd name="T38" fmla="*/ 2147483646 w 663"/>
              <a:gd name="T39" fmla="*/ 2147483646 h 428"/>
              <a:gd name="T40" fmla="*/ 2147483646 w 663"/>
              <a:gd name="T41" fmla="*/ 2147483646 h 428"/>
              <a:gd name="T42" fmla="*/ 2147483646 w 663"/>
              <a:gd name="T43" fmla="*/ 2147483646 h 428"/>
              <a:gd name="T44" fmla="*/ 2147483646 w 663"/>
              <a:gd name="T45" fmla="*/ 2147483646 h 428"/>
              <a:gd name="T46" fmla="*/ 2147483646 w 663"/>
              <a:gd name="T47" fmla="*/ 2147483646 h 428"/>
              <a:gd name="T48" fmla="*/ 2147483646 w 663"/>
              <a:gd name="T49" fmla="*/ 2147483646 h 428"/>
              <a:gd name="T50" fmla="*/ 2147483646 w 663"/>
              <a:gd name="T51" fmla="*/ 2147483646 h 428"/>
              <a:gd name="T52" fmla="*/ 2147483646 w 663"/>
              <a:gd name="T53" fmla="*/ 2147483646 h 428"/>
              <a:gd name="T54" fmla="*/ 0 w 663"/>
              <a:gd name="T55" fmla="*/ 2147483646 h 428"/>
              <a:gd name="T56" fmla="*/ 0 w 663"/>
              <a:gd name="T57" fmla="*/ 2147483646 h 428"/>
              <a:gd name="T58" fmla="*/ 0 w 663"/>
              <a:gd name="T59" fmla="*/ 2147483646 h 428"/>
              <a:gd name="T60" fmla="*/ 0 w 663"/>
              <a:gd name="T61" fmla="*/ 2147483646 h 428"/>
              <a:gd name="T62" fmla="*/ 0 w 663"/>
              <a:gd name="T63" fmla="*/ 2147483646 h 428"/>
              <a:gd name="T64" fmla="*/ 0 w 663"/>
              <a:gd name="T65" fmla="*/ 2147483646 h 428"/>
              <a:gd name="T66" fmla="*/ 0 w 663"/>
              <a:gd name="T67" fmla="*/ 2147483646 h 428"/>
              <a:gd name="T68" fmla="*/ 0 w 663"/>
              <a:gd name="T69" fmla="*/ 2147483646 h 428"/>
              <a:gd name="T70" fmla="*/ 0 w 663"/>
              <a:gd name="T71" fmla="*/ 2147483646 h 428"/>
              <a:gd name="T72" fmla="*/ 0 w 663"/>
              <a:gd name="T73" fmla="*/ 2147483646 h 428"/>
              <a:gd name="T74" fmla="*/ 0 w 663"/>
              <a:gd name="T75" fmla="*/ 2147483646 h 428"/>
              <a:gd name="T76" fmla="*/ 0 w 663"/>
              <a:gd name="T77" fmla="*/ 2147483646 h 428"/>
              <a:gd name="T78" fmla="*/ 0 w 663"/>
              <a:gd name="T79" fmla="*/ 2147483646 h 428"/>
              <a:gd name="T80" fmla="*/ 0 w 663"/>
              <a:gd name="T81" fmla="*/ 2147483646 h 428"/>
              <a:gd name="T82" fmla="*/ 0 w 663"/>
              <a:gd name="T83" fmla="*/ 0 h 428"/>
              <a:gd name="T84" fmla="*/ 2147483646 w 663"/>
              <a:gd name="T85" fmla="*/ 2147483646 h 428"/>
              <a:gd name="T86" fmla="*/ 2147483646 w 663"/>
              <a:gd name="T87" fmla="*/ 2147483646 h 428"/>
              <a:gd name="T88" fmla="*/ 2147483646 w 663"/>
              <a:gd name="T89" fmla="*/ 0 h 428"/>
              <a:gd name="T90" fmla="*/ 2147483646 w 663"/>
              <a:gd name="T91" fmla="*/ 0 h 428"/>
              <a:gd name="T92" fmla="*/ 2147483646 w 663"/>
              <a:gd name="T93" fmla="*/ 2147483646 h 428"/>
              <a:gd name="T94" fmla="*/ 2147483646 w 663"/>
              <a:gd name="T95" fmla="*/ 2147483646 h 428"/>
              <a:gd name="T96" fmla="*/ 2147483646 w 663"/>
              <a:gd name="T97" fmla="*/ 2147483646 h 428"/>
              <a:gd name="T98" fmla="*/ 2147483646 w 663"/>
              <a:gd name="T99" fmla="*/ 2147483646 h 428"/>
              <a:gd name="T100" fmla="*/ 2147483646 w 663"/>
              <a:gd name="T101" fmla="*/ 2147483646 h 428"/>
              <a:gd name="T102" fmla="*/ 2147483646 w 663"/>
              <a:gd name="T103" fmla="*/ 2147483646 h 428"/>
              <a:gd name="T104" fmla="*/ 2147483646 w 663"/>
              <a:gd name="T105" fmla="*/ 2147483646 h 428"/>
              <a:gd name="T106" fmla="*/ 2147483646 w 663"/>
              <a:gd name="T107" fmla="*/ 2147483646 h 428"/>
              <a:gd name="T108" fmla="*/ 2147483646 w 663"/>
              <a:gd name="T109" fmla="*/ 2147483646 h 428"/>
              <a:gd name="T110" fmla="*/ 2147483646 w 663"/>
              <a:gd name="T111" fmla="*/ 2147483646 h 428"/>
              <a:gd name="T112" fmla="*/ 2147483646 w 663"/>
              <a:gd name="T113" fmla="*/ 2147483646 h 428"/>
              <a:gd name="T114" fmla="*/ 2147483646 w 663"/>
              <a:gd name="T115" fmla="*/ 2147483646 h 428"/>
              <a:gd name="T116" fmla="*/ 2147483646 w 663"/>
              <a:gd name="T117" fmla="*/ 2147483646 h 428"/>
              <a:gd name="T118" fmla="*/ 2147483646 w 663"/>
              <a:gd name="T119" fmla="*/ 2147483646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3"/>
              <a:gd name="T181" fmla="*/ 0 h 428"/>
              <a:gd name="T182" fmla="*/ 663 w 663"/>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3" h="428">
                <a:moveTo>
                  <a:pt x="652" y="5"/>
                </a:moveTo>
                <a:lnTo>
                  <a:pt x="662" y="5"/>
                </a:lnTo>
                <a:lnTo>
                  <a:pt x="662" y="10"/>
                </a:lnTo>
                <a:lnTo>
                  <a:pt x="662" y="21"/>
                </a:lnTo>
                <a:lnTo>
                  <a:pt x="662" y="29"/>
                </a:lnTo>
                <a:lnTo>
                  <a:pt x="662" y="34"/>
                </a:lnTo>
                <a:lnTo>
                  <a:pt x="662" y="40"/>
                </a:lnTo>
                <a:lnTo>
                  <a:pt x="662" y="47"/>
                </a:lnTo>
                <a:lnTo>
                  <a:pt x="662" y="53"/>
                </a:lnTo>
                <a:lnTo>
                  <a:pt x="662" y="60"/>
                </a:lnTo>
                <a:lnTo>
                  <a:pt x="662" y="67"/>
                </a:lnTo>
                <a:lnTo>
                  <a:pt x="662" y="73"/>
                </a:lnTo>
                <a:lnTo>
                  <a:pt x="662" y="79"/>
                </a:lnTo>
                <a:lnTo>
                  <a:pt x="662" y="85"/>
                </a:lnTo>
                <a:lnTo>
                  <a:pt x="662" y="91"/>
                </a:lnTo>
                <a:lnTo>
                  <a:pt x="662" y="97"/>
                </a:lnTo>
                <a:lnTo>
                  <a:pt x="662" y="103"/>
                </a:lnTo>
                <a:lnTo>
                  <a:pt x="662" y="107"/>
                </a:lnTo>
                <a:lnTo>
                  <a:pt x="662" y="111"/>
                </a:lnTo>
                <a:lnTo>
                  <a:pt x="662" y="113"/>
                </a:lnTo>
                <a:lnTo>
                  <a:pt x="662" y="126"/>
                </a:lnTo>
                <a:lnTo>
                  <a:pt x="662" y="128"/>
                </a:lnTo>
                <a:lnTo>
                  <a:pt x="659" y="128"/>
                </a:lnTo>
                <a:lnTo>
                  <a:pt x="659" y="131"/>
                </a:lnTo>
                <a:lnTo>
                  <a:pt x="659" y="141"/>
                </a:lnTo>
                <a:lnTo>
                  <a:pt x="659" y="154"/>
                </a:lnTo>
                <a:lnTo>
                  <a:pt x="659" y="165"/>
                </a:lnTo>
                <a:lnTo>
                  <a:pt x="659" y="169"/>
                </a:lnTo>
                <a:lnTo>
                  <a:pt x="659" y="172"/>
                </a:lnTo>
                <a:lnTo>
                  <a:pt x="659" y="178"/>
                </a:lnTo>
                <a:lnTo>
                  <a:pt x="659" y="190"/>
                </a:lnTo>
                <a:lnTo>
                  <a:pt x="659" y="194"/>
                </a:lnTo>
                <a:lnTo>
                  <a:pt x="659" y="196"/>
                </a:lnTo>
                <a:lnTo>
                  <a:pt x="659" y="203"/>
                </a:lnTo>
                <a:lnTo>
                  <a:pt x="659" y="208"/>
                </a:lnTo>
                <a:lnTo>
                  <a:pt x="659" y="213"/>
                </a:lnTo>
                <a:lnTo>
                  <a:pt x="659" y="223"/>
                </a:lnTo>
                <a:lnTo>
                  <a:pt x="659" y="228"/>
                </a:lnTo>
                <a:lnTo>
                  <a:pt x="659" y="233"/>
                </a:lnTo>
                <a:lnTo>
                  <a:pt x="659" y="235"/>
                </a:lnTo>
                <a:lnTo>
                  <a:pt x="659" y="240"/>
                </a:lnTo>
                <a:lnTo>
                  <a:pt x="659" y="253"/>
                </a:lnTo>
                <a:lnTo>
                  <a:pt x="659" y="265"/>
                </a:lnTo>
                <a:lnTo>
                  <a:pt x="659" y="289"/>
                </a:lnTo>
                <a:lnTo>
                  <a:pt x="659" y="292"/>
                </a:lnTo>
                <a:lnTo>
                  <a:pt x="659" y="305"/>
                </a:lnTo>
                <a:lnTo>
                  <a:pt x="659" y="312"/>
                </a:lnTo>
                <a:lnTo>
                  <a:pt x="659" y="320"/>
                </a:lnTo>
                <a:lnTo>
                  <a:pt x="659" y="328"/>
                </a:lnTo>
                <a:lnTo>
                  <a:pt x="659" y="340"/>
                </a:lnTo>
                <a:lnTo>
                  <a:pt x="659" y="346"/>
                </a:lnTo>
                <a:lnTo>
                  <a:pt x="659" y="350"/>
                </a:lnTo>
                <a:lnTo>
                  <a:pt x="659" y="352"/>
                </a:lnTo>
                <a:lnTo>
                  <a:pt x="659" y="358"/>
                </a:lnTo>
                <a:lnTo>
                  <a:pt x="659" y="362"/>
                </a:lnTo>
                <a:lnTo>
                  <a:pt x="659" y="364"/>
                </a:lnTo>
                <a:lnTo>
                  <a:pt x="659" y="372"/>
                </a:lnTo>
                <a:lnTo>
                  <a:pt x="659" y="375"/>
                </a:lnTo>
                <a:lnTo>
                  <a:pt x="659" y="386"/>
                </a:lnTo>
                <a:lnTo>
                  <a:pt x="659" y="388"/>
                </a:lnTo>
                <a:lnTo>
                  <a:pt x="659" y="394"/>
                </a:lnTo>
                <a:lnTo>
                  <a:pt x="659" y="397"/>
                </a:lnTo>
                <a:lnTo>
                  <a:pt x="659" y="402"/>
                </a:lnTo>
                <a:lnTo>
                  <a:pt x="659" y="406"/>
                </a:lnTo>
                <a:lnTo>
                  <a:pt x="659" y="409"/>
                </a:lnTo>
                <a:lnTo>
                  <a:pt x="659" y="414"/>
                </a:lnTo>
                <a:lnTo>
                  <a:pt x="659" y="427"/>
                </a:lnTo>
                <a:lnTo>
                  <a:pt x="637" y="427"/>
                </a:lnTo>
                <a:lnTo>
                  <a:pt x="632" y="427"/>
                </a:lnTo>
                <a:lnTo>
                  <a:pt x="627" y="427"/>
                </a:lnTo>
                <a:lnTo>
                  <a:pt x="607" y="427"/>
                </a:lnTo>
                <a:lnTo>
                  <a:pt x="597" y="427"/>
                </a:lnTo>
                <a:lnTo>
                  <a:pt x="583" y="427"/>
                </a:lnTo>
                <a:lnTo>
                  <a:pt x="577" y="427"/>
                </a:lnTo>
                <a:lnTo>
                  <a:pt x="569" y="427"/>
                </a:lnTo>
                <a:lnTo>
                  <a:pt x="534" y="427"/>
                </a:lnTo>
                <a:lnTo>
                  <a:pt x="514" y="427"/>
                </a:lnTo>
                <a:lnTo>
                  <a:pt x="503" y="427"/>
                </a:lnTo>
                <a:lnTo>
                  <a:pt x="492" y="427"/>
                </a:lnTo>
                <a:lnTo>
                  <a:pt x="489" y="427"/>
                </a:lnTo>
                <a:lnTo>
                  <a:pt x="464" y="427"/>
                </a:lnTo>
                <a:lnTo>
                  <a:pt x="445" y="427"/>
                </a:lnTo>
                <a:lnTo>
                  <a:pt x="432" y="427"/>
                </a:lnTo>
                <a:lnTo>
                  <a:pt x="421" y="427"/>
                </a:lnTo>
                <a:lnTo>
                  <a:pt x="390" y="427"/>
                </a:lnTo>
                <a:lnTo>
                  <a:pt x="366" y="427"/>
                </a:lnTo>
                <a:lnTo>
                  <a:pt x="329" y="427"/>
                </a:lnTo>
                <a:lnTo>
                  <a:pt x="324" y="427"/>
                </a:lnTo>
                <a:lnTo>
                  <a:pt x="317" y="427"/>
                </a:lnTo>
                <a:lnTo>
                  <a:pt x="287" y="427"/>
                </a:lnTo>
                <a:lnTo>
                  <a:pt x="244" y="427"/>
                </a:lnTo>
                <a:lnTo>
                  <a:pt x="206" y="427"/>
                </a:lnTo>
                <a:lnTo>
                  <a:pt x="185" y="427"/>
                </a:lnTo>
                <a:lnTo>
                  <a:pt x="149" y="427"/>
                </a:lnTo>
                <a:lnTo>
                  <a:pt x="146" y="427"/>
                </a:lnTo>
                <a:lnTo>
                  <a:pt x="142" y="427"/>
                </a:lnTo>
                <a:lnTo>
                  <a:pt x="140" y="427"/>
                </a:lnTo>
                <a:lnTo>
                  <a:pt x="131" y="427"/>
                </a:lnTo>
                <a:lnTo>
                  <a:pt x="124" y="427"/>
                </a:lnTo>
                <a:lnTo>
                  <a:pt x="109" y="427"/>
                </a:lnTo>
                <a:lnTo>
                  <a:pt x="106" y="427"/>
                </a:lnTo>
                <a:lnTo>
                  <a:pt x="91" y="427"/>
                </a:lnTo>
                <a:lnTo>
                  <a:pt x="76" y="427"/>
                </a:lnTo>
                <a:lnTo>
                  <a:pt x="73" y="427"/>
                </a:lnTo>
                <a:lnTo>
                  <a:pt x="67" y="427"/>
                </a:lnTo>
                <a:lnTo>
                  <a:pt x="60" y="427"/>
                </a:lnTo>
                <a:lnTo>
                  <a:pt x="54" y="427"/>
                </a:lnTo>
                <a:lnTo>
                  <a:pt x="49" y="427"/>
                </a:lnTo>
                <a:lnTo>
                  <a:pt x="28" y="427"/>
                </a:lnTo>
                <a:lnTo>
                  <a:pt x="13" y="427"/>
                </a:lnTo>
                <a:lnTo>
                  <a:pt x="0" y="427"/>
                </a:lnTo>
                <a:lnTo>
                  <a:pt x="0" y="419"/>
                </a:lnTo>
                <a:lnTo>
                  <a:pt x="0" y="414"/>
                </a:lnTo>
                <a:lnTo>
                  <a:pt x="0" y="413"/>
                </a:lnTo>
                <a:lnTo>
                  <a:pt x="0" y="408"/>
                </a:lnTo>
                <a:lnTo>
                  <a:pt x="0" y="405"/>
                </a:lnTo>
                <a:lnTo>
                  <a:pt x="0" y="392"/>
                </a:lnTo>
                <a:lnTo>
                  <a:pt x="0" y="387"/>
                </a:lnTo>
                <a:lnTo>
                  <a:pt x="0" y="380"/>
                </a:lnTo>
                <a:lnTo>
                  <a:pt x="0" y="373"/>
                </a:lnTo>
                <a:lnTo>
                  <a:pt x="0" y="367"/>
                </a:lnTo>
                <a:lnTo>
                  <a:pt x="0" y="356"/>
                </a:lnTo>
                <a:lnTo>
                  <a:pt x="0" y="348"/>
                </a:lnTo>
                <a:lnTo>
                  <a:pt x="0" y="344"/>
                </a:lnTo>
                <a:lnTo>
                  <a:pt x="0" y="339"/>
                </a:lnTo>
                <a:lnTo>
                  <a:pt x="0" y="328"/>
                </a:lnTo>
                <a:lnTo>
                  <a:pt x="0" y="320"/>
                </a:lnTo>
                <a:lnTo>
                  <a:pt x="0" y="317"/>
                </a:lnTo>
                <a:lnTo>
                  <a:pt x="0" y="315"/>
                </a:lnTo>
                <a:lnTo>
                  <a:pt x="0" y="310"/>
                </a:lnTo>
                <a:lnTo>
                  <a:pt x="0" y="299"/>
                </a:lnTo>
                <a:lnTo>
                  <a:pt x="0" y="288"/>
                </a:lnTo>
                <a:lnTo>
                  <a:pt x="0" y="286"/>
                </a:lnTo>
                <a:lnTo>
                  <a:pt x="0" y="278"/>
                </a:lnTo>
                <a:lnTo>
                  <a:pt x="0" y="269"/>
                </a:lnTo>
                <a:lnTo>
                  <a:pt x="0" y="265"/>
                </a:lnTo>
                <a:lnTo>
                  <a:pt x="0" y="252"/>
                </a:lnTo>
                <a:lnTo>
                  <a:pt x="0" y="244"/>
                </a:lnTo>
                <a:lnTo>
                  <a:pt x="0" y="241"/>
                </a:lnTo>
                <a:lnTo>
                  <a:pt x="0" y="239"/>
                </a:lnTo>
                <a:lnTo>
                  <a:pt x="0" y="228"/>
                </a:lnTo>
                <a:lnTo>
                  <a:pt x="0" y="215"/>
                </a:lnTo>
                <a:lnTo>
                  <a:pt x="0" y="212"/>
                </a:lnTo>
                <a:lnTo>
                  <a:pt x="0" y="197"/>
                </a:lnTo>
                <a:lnTo>
                  <a:pt x="0" y="188"/>
                </a:lnTo>
                <a:lnTo>
                  <a:pt x="0" y="180"/>
                </a:lnTo>
                <a:lnTo>
                  <a:pt x="0" y="170"/>
                </a:lnTo>
                <a:lnTo>
                  <a:pt x="0" y="155"/>
                </a:lnTo>
                <a:lnTo>
                  <a:pt x="0" y="136"/>
                </a:lnTo>
                <a:lnTo>
                  <a:pt x="0" y="119"/>
                </a:lnTo>
                <a:lnTo>
                  <a:pt x="0" y="111"/>
                </a:lnTo>
                <a:lnTo>
                  <a:pt x="0" y="102"/>
                </a:lnTo>
                <a:lnTo>
                  <a:pt x="0" y="89"/>
                </a:lnTo>
                <a:lnTo>
                  <a:pt x="0" y="87"/>
                </a:lnTo>
                <a:lnTo>
                  <a:pt x="0" y="82"/>
                </a:lnTo>
                <a:lnTo>
                  <a:pt x="0" y="79"/>
                </a:lnTo>
                <a:lnTo>
                  <a:pt x="0" y="77"/>
                </a:lnTo>
                <a:lnTo>
                  <a:pt x="0" y="76"/>
                </a:lnTo>
                <a:lnTo>
                  <a:pt x="0" y="72"/>
                </a:lnTo>
                <a:lnTo>
                  <a:pt x="0" y="67"/>
                </a:lnTo>
                <a:lnTo>
                  <a:pt x="0" y="60"/>
                </a:lnTo>
                <a:lnTo>
                  <a:pt x="0" y="55"/>
                </a:lnTo>
                <a:lnTo>
                  <a:pt x="0" y="40"/>
                </a:lnTo>
                <a:lnTo>
                  <a:pt x="0" y="29"/>
                </a:lnTo>
                <a:lnTo>
                  <a:pt x="0" y="26"/>
                </a:lnTo>
                <a:lnTo>
                  <a:pt x="0" y="23"/>
                </a:lnTo>
                <a:lnTo>
                  <a:pt x="0" y="4"/>
                </a:lnTo>
                <a:lnTo>
                  <a:pt x="0" y="0"/>
                </a:lnTo>
                <a:lnTo>
                  <a:pt x="10" y="1"/>
                </a:lnTo>
                <a:lnTo>
                  <a:pt x="13" y="1"/>
                </a:lnTo>
                <a:lnTo>
                  <a:pt x="15" y="1"/>
                </a:lnTo>
                <a:lnTo>
                  <a:pt x="17" y="1"/>
                </a:lnTo>
                <a:lnTo>
                  <a:pt x="26" y="1"/>
                </a:lnTo>
                <a:lnTo>
                  <a:pt x="45" y="1"/>
                </a:lnTo>
                <a:lnTo>
                  <a:pt x="51" y="1"/>
                </a:lnTo>
                <a:lnTo>
                  <a:pt x="54" y="1"/>
                </a:lnTo>
                <a:lnTo>
                  <a:pt x="65" y="1"/>
                </a:lnTo>
                <a:lnTo>
                  <a:pt x="67" y="0"/>
                </a:lnTo>
                <a:lnTo>
                  <a:pt x="73" y="0"/>
                </a:lnTo>
                <a:lnTo>
                  <a:pt x="92" y="0"/>
                </a:lnTo>
                <a:lnTo>
                  <a:pt x="109" y="0"/>
                </a:lnTo>
                <a:lnTo>
                  <a:pt x="117" y="0"/>
                </a:lnTo>
                <a:lnTo>
                  <a:pt x="124" y="0"/>
                </a:lnTo>
                <a:lnTo>
                  <a:pt x="133" y="0"/>
                </a:lnTo>
                <a:lnTo>
                  <a:pt x="140" y="0"/>
                </a:lnTo>
                <a:lnTo>
                  <a:pt x="142" y="0"/>
                </a:lnTo>
                <a:lnTo>
                  <a:pt x="149" y="0"/>
                </a:lnTo>
                <a:lnTo>
                  <a:pt x="152" y="1"/>
                </a:lnTo>
                <a:lnTo>
                  <a:pt x="156" y="0"/>
                </a:lnTo>
                <a:lnTo>
                  <a:pt x="163" y="0"/>
                </a:lnTo>
                <a:lnTo>
                  <a:pt x="170" y="1"/>
                </a:lnTo>
                <a:lnTo>
                  <a:pt x="177" y="2"/>
                </a:lnTo>
                <a:lnTo>
                  <a:pt x="190" y="2"/>
                </a:lnTo>
                <a:lnTo>
                  <a:pt x="201" y="3"/>
                </a:lnTo>
                <a:lnTo>
                  <a:pt x="203" y="3"/>
                </a:lnTo>
                <a:lnTo>
                  <a:pt x="206" y="3"/>
                </a:lnTo>
                <a:lnTo>
                  <a:pt x="216" y="3"/>
                </a:lnTo>
                <a:lnTo>
                  <a:pt x="230" y="3"/>
                </a:lnTo>
                <a:lnTo>
                  <a:pt x="235" y="3"/>
                </a:lnTo>
                <a:lnTo>
                  <a:pt x="237" y="3"/>
                </a:lnTo>
                <a:lnTo>
                  <a:pt x="248" y="3"/>
                </a:lnTo>
                <a:lnTo>
                  <a:pt x="272" y="3"/>
                </a:lnTo>
                <a:lnTo>
                  <a:pt x="278" y="3"/>
                </a:lnTo>
                <a:lnTo>
                  <a:pt x="288" y="3"/>
                </a:lnTo>
                <a:lnTo>
                  <a:pt x="292" y="3"/>
                </a:lnTo>
                <a:lnTo>
                  <a:pt x="313" y="4"/>
                </a:lnTo>
                <a:lnTo>
                  <a:pt x="315" y="4"/>
                </a:lnTo>
                <a:lnTo>
                  <a:pt x="320" y="4"/>
                </a:lnTo>
                <a:lnTo>
                  <a:pt x="324" y="4"/>
                </a:lnTo>
                <a:lnTo>
                  <a:pt x="343" y="4"/>
                </a:lnTo>
                <a:lnTo>
                  <a:pt x="345" y="4"/>
                </a:lnTo>
                <a:lnTo>
                  <a:pt x="361" y="4"/>
                </a:lnTo>
                <a:lnTo>
                  <a:pt x="377" y="4"/>
                </a:lnTo>
                <a:lnTo>
                  <a:pt x="385" y="4"/>
                </a:lnTo>
                <a:lnTo>
                  <a:pt x="406" y="4"/>
                </a:lnTo>
                <a:lnTo>
                  <a:pt x="415" y="4"/>
                </a:lnTo>
                <a:lnTo>
                  <a:pt x="425" y="4"/>
                </a:lnTo>
                <a:lnTo>
                  <a:pt x="438" y="4"/>
                </a:lnTo>
                <a:lnTo>
                  <a:pt x="447" y="4"/>
                </a:lnTo>
                <a:lnTo>
                  <a:pt x="472" y="4"/>
                </a:lnTo>
                <a:lnTo>
                  <a:pt x="477" y="4"/>
                </a:lnTo>
                <a:lnTo>
                  <a:pt x="487" y="4"/>
                </a:lnTo>
                <a:lnTo>
                  <a:pt x="497" y="4"/>
                </a:lnTo>
                <a:lnTo>
                  <a:pt x="506" y="4"/>
                </a:lnTo>
                <a:lnTo>
                  <a:pt x="509" y="4"/>
                </a:lnTo>
                <a:lnTo>
                  <a:pt x="511" y="4"/>
                </a:lnTo>
                <a:lnTo>
                  <a:pt x="521" y="4"/>
                </a:lnTo>
                <a:lnTo>
                  <a:pt x="531" y="4"/>
                </a:lnTo>
                <a:lnTo>
                  <a:pt x="538" y="4"/>
                </a:lnTo>
                <a:lnTo>
                  <a:pt x="546" y="4"/>
                </a:lnTo>
                <a:lnTo>
                  <a:pt x="552" y="4"/>
                </a:lnTo>
                <a:lnTo>
                  <a:pt x="555" y="4"/>
                </a:lnTo>
                <a:lnTo>
                  <a:pt x="561" y="5"/>
                </a:lnTo>
                <a:lnTo>
                  <a:pt x="576" y="5"/>
                </a:lnTo>
                <a:lnTo>
                  <a:pt x="579" y="5"/>
                </a:lnTo>
                <a:lnTo>
                  <a:pt x="607" y="5"/>
                </a:lnTo>
                <a:lnTo>
                  <a:pt x="623" y="5"/>
                </a:lnTo>
                <a:lnTo>
                  <a:pt x="627" y="5"/>
                </a:lnTo>
                <a:lnTo>
                  <a:pt x="629" y="5"/>
                </a:lnTo>
                <a:lnTo>
                  <a:pt x="643" y="5"/>
                </a:lnTo>
                <a:lnTo>
                  <a:pt x="649" y="5"/>
                </a:lnTo>
                <a:lnTo>
                  <a:pt x="652" y="5"/>
                </a:lnTo>
              </a:path>
            </a:pathLst>
          </a:custGeom>
          <a:solidFill>
            <a:schemeClr val="accent4">
              <a:lumMod val="40000"/>
              <a:lumOff val="60000"/>
            </a:schemeClr>
          </a:solidFill>
          <a:ln w="28575">
            <a:solidFill>
              <a:schemeClr val="tx1"/>
            </a:solidFill>
            <a:round/>
            <a:headEnd/>
            <a:tailEnd/>
          </a:ln>
        </p:spPr>
        <p:txBody>
          <a:bodyPr/>
          <a:lstStyle/>
          <a:p>
            <a:endParaRPr lang="en-US"/>
          </a:p>
        </p:txBody>
      </p:sp>
      <p:sp>
        <p:nvSpPr>
          <p:cNvPr id="3163" name="Freeform 268"/>
          <p:cNvSpPr>
            <a:spLocks/>
          </p:cNvSpPr>
          <p:nvPr/>
        </p:nvSpPr>
        <p:spPr bwMode="auto">
          <a:xfrm>
            <a:off x="3813175" y="1454150"/>
            <a:ext cx="935038" cy="604838"/>
          </a:xfrm>
          <a:custGeom>
            <a:avLst/>
            <a:gdLst>
              <a:gd name="T0" fmla="*/ 2147483646 w 648"/>
              <a:gd name="T1" fmla="*/ 2147483646 h 432"/>
              <a:gd name="T2" fmla="*/ 2147483646 w 648"/>
              <a:gd name="T3" fmla="*/ 2147483646 h 432"/>
              <a:gd name="T4" fmla="*/ 2147483646 w 648"/>
              <a:gd name="T5" fmla="*/ 2147483646 h 432"/>
              <a:gd name="T6" fmla="*/ 2147483646 w 648"/>
              <a:gd name="T7" fmla="*/ 2147483646 h 432"/>
              <a:gd name="T8" fmla="*/ 2147483646 w 648"/>
              <a:gd name="T9" fmla="*/ 2147483646 h 432"/>
              <a:gd name="T10" fmla="*/ 2147483646 w 648"/>
              <a:gd name="T11" fmla="*/ 2147483646 h 432"/>
              <a:gd name="T12" fmla="*/ 2147483646 w 648"/>
              <a:gd name="T13" fmla="*/ 2147483646 h 432"/>
              <a:gd name="T14" fmla="*/ 2147483646 w 648"/>
              <a:gd name="T15" fmla="*/ 2147483646 h 432"/>
              <a:gd name="T16" fmla="*/ 2147483646 w 648"/>
              <a:gd name="T17" fmla="*/ 2147483646 h 432"/>
              <a:gd name="T18" fmla="*/ 2147483646 w 648"/>
              <a:gd name="T19" fmla="*/ 2147483646 h 432"/>
              <a:gd name="T20" fmla="*/ 2147483646 w 648"/>
              <a:gd name="T21" fmla="*/ 2147483646 h 432"/>
              <a:gd name="T22" fmla="*/ 2147483646 w 648"/>
              <a:gd name="T23" fmla="*/ 2147483646 h 432"/>
              <a:gd name="T24" fmla="*/ 2147483646 w 648"/>
              <a:gd name="T25" fmla="*/ 2147483646 h 432"/>
              <a:gd name="T26" fmla="*/ 2147483646 w 648"/>
              <a:gd name="T27" fmla="*/ 2147483646 h 432"/>
              <a:gd name="T28" fmla="*/ 2147483646 w 648"/>
              <a:gd name="T29" fmla="*/ 2147483646 h 432"/>
              <a:gd name="T30" fmla="*/ 2147483646 w 648"/>
              <a:gd name="T31" fmla="*/ 2147483646 h 432"/>
              <a:gd name="T32" fmla="*/ 2147483646 w 648"/>
              <a:gd name="T33" fmla="*/ 2147483646 h 432"/>
              <a:gd name="T34" fmla="*/ 2147483646 w 648"/>
              <a:gd name="T35" fmla="*/ 2147483646 h 432"/>
              <a:gd name="T36" fmla="*/ 2147483646 w 648"/>
              <a:gd name="T37" fmla="*/ 2147483646 h 432"/>
              <a:gd name="T38" fmla="*/ 2147483646 w 648"/>
              <a:gd name="T39" fmla="*/ 2147483646 h 432"/>
              <a:gd name="T40" fmla="*/ 2147483646 w 648"/>
              <a:gd name="T41" fmla="*/ 2147483646 h 432"/>
              <a:gd name="T42" fmla="*/ 2147483646 w 648"/>
              <a:gd name="T43" fmla="*/ 2147483646 h 432"/>
              <a:gd name="T44" fmla="*/ 2147483646 w 648"/>
              <a:gd name="T45" fmla="*/ 2147483646 h 432"/>
              <a:gd name="T46" fmla="*/ 2147483646 w 648"/>
              <a:gd name="T47" fmla="*/ 2147483646 h 432"/>
              <a:gd name="T48" fmla="*/ 2147483646 w 648"/>
              <a:gd name="T49" fmla="*/ 2147483646 h 432"/>
              <a:gd name="T50" fmla="*/ 2147483646 w 648"/>
              <a:gd name="T51" fmla="*/ 2147483646 h 432"/>
              <a:gd name="T52" fmla="*/ 2147483646 w 648"/>
              <a:gd name="T53" fmla="*/ 2147483646 h 432"/>
              <a:gd name="T54" fmla="*/ 2147483646 w 648"/>
              <a:gd name="T55" fmla="*/ 2147483646 h 432"/>
              <a:gd name="T56" fmla="*/ 2147483646 w 648"/>
              <a:gd name="T57" fmla="*/ 2147483646 h 432"/>
              <a:gd name="T58" fmla="*/ 2147483646 w 648"/>
              <a:gd name="T59" fmla="*/ 2147483646 h 432"/>
              <a:gd name="T60" fmla="*/ 0 w 648"/>
              <a:gd name="T61" fmla="*/ 2147483646 h 432"/>
              <a:gd name="T62" fmla="*/ 0 w 648"/>
              <a:gd name="T63" fmla="*/ 2147483646 h 432"/>
              <a:gd name="T64" fmla="*/ 0 w 648"/>
              <a:gd name="T65" fmla="*/ 2147483646 h 432"/>
              <a:gd name="T66" fmla="*/ 0 w 648"/>
              <a:gd name="T67" fmla="*/ 2147483646 h 432"/>
              <a:gd name="T68" fmla="*/ 0 w 648"/>
              <a:gd name="T69" fmla="*/ 2147483646 h 432"/>
              <a:gd name="T70" fmla="*/ 0 w 648"/>
              <a:gd name="T71" fmla="*/ 2147483646 h 432"/>
              <a:gd name="T72" fmla="*/ 2147483646 w 648"/>
              <a:gd name="T73" fmla="*/ 2147483646 h 432"/>
              <a:gd name="T74" fmla="*/ 2147483646 w 648"/>
              <a:gd name="T75" fmla="*/ 2147483646 h 432"/>
              <a:gd name="T76" fmla="*/ 2147483646 w 648"/>
              <a:gd name="T77" fmla="*/ 2147483646 h 432"/>
              <a:gd name="T78" fmla="*/ 2147483646 w 648"/>
              <a:gd name="T79" fmla="*/ 2147483646 h 432"/>
              <a:gd name="T80" fmla="*/ 2147483646 w 648"/>
              <a:gd name="T81" fmla="*/ 2147483646 h 432"/>
              <a:gd name="T82" fmla="*/ 2147483646 w 648"/>
              <a:gd name="T83" fmla="*/ 2147483646 h 432"/>
              <a:gd name="T84" fmla="*/ 2147483646 w 648"/>
              <a:gd name="T85" fmla="*/ 2147483646 h 432"/>
              <a:gd name="T86" fmla="*/ 2147483646 w 648"/>
              <a:gd name="T87" fmla="*/ 2147483646 h 432"/>
              <a:gd name="T88" fmla="*/ 2147483646 w 648"/>
              <a:gd name="T89" fmla="*/ 2147483646 h 432"/>
              <a:gd name="T90" fmla="*/ 2147483646 w 648"/>
              <a:gd name="T91" fmla="*/ 2147483646 h 432"/>
              <a:gd name="T92" fmla="*/ 2147483646 w 648"/>
              <a:gd name="T93" fmla="*/ 2147483646 h 432"/>
              <a:gd name="T94" fmla="*/ 2147483646 w 648"/>
              <a:gd name="T95" fmla="*/ 2147483646 h 432"/>
              <a:gd name="T96" fmla="*/ 2147483646 w 648"/>
              <a:gd name="T97" fmla="*/ 2147483646 h 432"/>
              <a:gd name="T98" fmla="*/ 2147483646 w 648"/>
              <a:gd name="T99" fmla="*/ 2147483646 h 432"/>
              <a:gd name="T100" fmla="*/ 2147483646 w 648"/>
              <a:gd name="T101" fmla="*/ 2147483646 h 432"/>
              <a:gd name="T102" fmla="*/ 2147483646 w 648"/>
              <a:gd name="T103" fmla="*/ 2147483646 h 432"/>
              <a:gd name="T104" fmla="*/ 2147483646 w 648"/>
              <a:gd name="T105" fmla="*/ 2147483646 h 432"/>
              <a:gd name="T106" fmla="*/ 2147483646 w 648"/>
              <a:gd name="T107" fmla="*/ 0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432"/>
              <a:gd name="T164" fmla="*/ 648 w 648"/>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432">
                <a:moveTo>
                  <a:pt x="587" y="0"/>
                </a:moveTo>
                <a:lnTo>
                  <a:pt x="611" y="2"/>
                </a:lnTo>
                <a:lnTo>
                  <a:pt x="618" y="2"/>
                </a:lnTo>
                <a:lnTo>
                  <a:pt x="621" y="2"/>
                </a:lnTo>
                <a:lnTo>
                  <a:pt x="626" y="2"/>
                </a:lnTo>
                <a:lnTo>
                  <a:pt x="633" y="2"/>
                </a:lnTo>
                <a:lnTo>
                  <a:pt x="638" y="2"/>
                </a:lnTo>
                <a:lnTo>
                  <a:pt x="640" y="2"/>
                </a:lnTo>
                <a:lnTo>
                  <a:pt x="644" y="2"/>
                </a:lnTo>
                <a:lnTo>
                  <a:pt x="647" y="2"/>
                </a:lnTo>
                <a:lnTo>
                  <a:pt x="645" y="5"/>
                </a:lnTo>
                <a:lnTo>
                  <a:pt x="647" y="19"/>
                </a:lnTo>
                <a:lnTo>
                  <a:pt x="647" y="26"/>
                </a:lnTo>
                <a:lnTo>
                  <a:pt x="645" y="32"/>
                </a:lnTo>
                <a:lnTo>
                  <a:pt x="647" y="36"/>
                </a:lnTo>
                <a:lnTo>
                  <a:pt x="647" y="38"/>
                </a:lnTo>
                <a:lnTo>
                  <a:pt x="647" y="51"/>
                </a:lnTo>
                <a:lnTo>
                  <a:pt x="647" y="54"/>
                </a:lnTo>
                <a:lnTo>
                  <a:pt x="645" y="64"/>
                </a:lnTo>
                <a:lnTo>
                  <a:pt x="645" y="66"/>
                </a:lnTo>
                <a:lnTo>
                  <a:pt x="645" y="71"/>
                </a:lnTo>
                <a:lnTo>
                  <a:pt x="645" y="75"/>
                </a:lnTo>
                <a:lnTo>
                  <a:pt x="645" y="83"/>
                </a:lnTo>
                <a:lnTo>
                  <a:pt x="645" y="88"/>
                </a:lnTo>
                <a:lnTo>
                  <a:pt x="645" y="96"/>
                </a:lnTo>
                <a:lnTo>
                  <a:pt x="645" y="102"/>
                </a:lnTo>
                <a:lnTo>
                  <a:pt x="645" y="105"/>
                </a:lnTo>
                <a:lnTo>
                  <a:pt x="645" y="114"/>
                </a:lnTo>
                <a:lnTo>
                  <a:pt x="645" y="127"/>
                </a:lnTo>
                <a:lnTo>
                  <a:pt x="645" y="141"/>
                </a:lnTo>
                <a:lnTo>
                  <a:pt x="645" y="154"/>
                </a:lnTo>
                <a:lnTo>
                  <a:pt x="645" y="172"/>
                </a:lnTo>
                <a:lnTo>
                  <a:pt x="645" y="176"/>
                </a:lnTo>
                <a:lnTo>
                  <a:pt x="645" y="184"/>
                </a:lnTo>
                <a:lnTo>
                  <a:pt x="645" y="195"/>
                </a:lnTo>
                <a:lnTo>
                  <a:pt x="645" y="200"/>
                </a:lnTo>
                <a:lnTo>
                  <a:pt x="645" y="207"/>
                </a:lnTo>
                <a:lnTo>
                  <a:pt x="645" y="213"/>
                </a:lnTo>
                <a:lnTo>
                  <a:pt x="645" y="220"/>
                </a:lnTo>
                <a:lnTo>
                  <a:pt x="645" y="226"/>
                </a:lnTo>
                <a:lnTo>
                  <a:pt x="645" y="229"/>
                </a:lnTo>
                <a:lnTo>
                  <a:pt x="645" y="240"/>
                </a:lnTo>
                <a:lnTo>
                  <a:pt x="645" y="246"/>
                </a:lnTo>
                <a:lnTo>
                  <a:pt x="645" y="251"/>
                </a:lnTo>
                <a:lnTo>
                  <a:pt x="645" y="254"/>
                </a:lnTo>
                <a:lnTo>
                  <a:pt x="645" y="262"/>
                </a:lnTo>
                <a:lnTo>
                  <a:pt x="645" y="271"/>
                </a:lnTo>
                <a:lnTo>
                  <a:pt x="645" y="275"/>
                </a:lnTo>
                <a:lnTo>
                  <a:pt x="645" y="282"/>
                </a:lnTo>
                <a:lnTo>
                  <a:pt x="645" y="289"/>
                </a:lnTo>
                <a:lnTo>
                  <a:pt x="645" y="307"/>
                </a:lnTo>
                <a:lnTo>
                  <a:pt x="645" y="313"/>
                </a:lnTo>
                <a:lnTo>
                  <a:pt x="645" y="330"/>
                </a:lnTo>
                <a:lnTo>
                  <a:pt x="645" y="332"/>
                </a:lnTo>
                <a:lnTo>
                  <a:pt x="645" y="337"/>
                </a:lnTo>
                <a:lnTo>
                  <a:pt x="645" y="342"/>
                </a:lnTo>
                <a:lnTo>
                  <a:pt x="645" y="344"/>
                </a:lnTo>
                <a:lnTo>
                  <a:pt x="645" y="350"/>
                </a:lnTo>
                <a:lnTo>
                  <a:pt x="645" y="355"/>
                </a:lnTo>
                <a:lnTo>
                  <a:pt x="645" y="361"/>
                </a:lnTo>
                <a:lnTo>
                  <a:pt x="645" y="374"/>
                </a:lnTo>
                <a:lnTo>
                  <a:pt x="645" y="378"/>
                </a:lnTo>
                <a:lnTo>
                  <a:pt x="645" y="390"/>
                </a:lnTo>
                <a:lnTo>
                  <a:pt x="645" y="393"/>
                </a:lnTo>
                <a:lnTo>
                  <a:pt x="645" y="399"/>
                </a:lnTo>
                <a:lnTo>
                  <a:pt x="645" y="401"/>
                </a:lnTo>
                <a:lnTo>
                  <a:pt x="645" y="406"/>
                </a:lnTo>
                <a:lnTo>
                  <a:pt x="645" y="411"/>
                </a:lnTo>
                <a:lnTo>
                  <a:pt x="645" y="416"/>
                </a:lnTo>
                <a:lnTo>
                  <a:pt x="645" y="418"/>
                </a:lnTo>
                <a:lnTo>
                  <a:pt x="645" y="424"/>
                </a:lnTo>
                <a:lnTo>
                  <a:pt x="645" y="431"/>
                </a:lnTo>
                <a:lnTo>
                  <a:pt x="638" y="431"/>
                </a:lnTo>
                <a:lnTo>
                  <a:pt x="632" y="431"/>
                </a:lnTo>
                <a:lnTo>
                  <a:pt x="631" y="431"/>
                </a:lnTo>
                <a:lnTo>
                  <a:pt x="626" y="431"/>
                </a:lnTo>
                <a:lnTo>
                  <a:pt x="623" y="431"/>
                </a:lnTo>
                <a:lnTo>
                  <a:pt x="620" y="431"/>
                </a:lnTo>
                <a:lnTo>
                  <a:pt x="618" y="431"/>
                </a:lnTo>
                <a:lnTo>
                  <a:pt x="615" y="431"/>
                </a:lnTo>
                <a:lnTo>
                  <a:pt x="610" y="431"/>
                </a:lnTo>
                <a:lnTo>
                  <a:pt x="606" y="431"/>
                </a:lnTo>
                <a:lnTo>
                  <a:pt x="604" y="431"/>
                </a:lnTo>
                <a:lnTo>
                  <a:pt x="601" y="431"/>
                </a:lnTo>
                <a:lnTo>
                  <a:pt x="589" y="431"/>
                </a:lnTo>
                <a:lnTo>
                  <a:pt x="587" y="431"/>
                </a:lnTo>
                <a:lnTo>
                  <a:pt x="582" y="431"/>
                </a:lnTo>
                <a:lnTo>
                  <a:pt x="579" y="431"/>
                </a:lnTo>
                <a:lnTo>
                  <a:pt x="574" y="431"/>
                </a:lnTo>
                <a:lnTo>
                  <a:pt x="569" y="431"/>
                </a:lnTo>
                <a:lnTo>
                  <a:pt x="568" y="431"/>
                </a:lnTo>
                <a:lnTo>
                  <a:pt x="561" y="431"/>
                </a:lnTo>
                <a:lnTo>
                  <a:pt x="557" y="431"/>
                </a:lnTo>
                <a:lnTo>
                  <a:pt x="549" y="431"/>
                </a:lnTo>
                <a:lnTo>
                  <a:pt x="547" y="431"/>
                </a:lnTo>
                <a:lnTo>
                  <a:pt x="544" y="431"/>
                </a:lnTo>
                <a:lnTo>
                  <a:pt x="542" y="431"/>
                </a:lnTo>
                <a:lnTo>
                  <a:pt x="540" y="431"/>
                </a:lnTo>
                <a:lnTo>
                  <a:pt x="536" y="431"/>
                </a:lnTo>
                <a:lnTo>
                  <a:pt x="534" y="431"/>
                </a:lnTo>
                <a:lnTo>
                  <a:pt x="532" y="431"/>
                </a:lnTo>
                <a:lnTo>
                  <a:pt x="531" y="431"/>
                </a:lnTo>
                <a:lnTo>
                  <a:pt x="528" y="431"/>
                </a:lnTo>
                <a:lnTo>
                  <a:pt x="524" y="431"/>
                </a:lnTo>
                <a:lnTo>
                  <a:pt x="514" y="431"/>
                </a:lnTo>
                <a:lnTo>
                  <a:pt x="511" y="431"/>
                </a:lnTo>
                <a:lnTo>
                  <a:pt x="508" y="431"/>
                </a:lnTo>
                <a:lnTo>
                  <a:pt x="500" y="431"/>
                </a:lnTo>
                <a:lnTo>
                  <a:pt x="486" y="431"/>
                </a:lnTo>
                <a:lnTo>
                  <a:pt x="479" y="431"/>
                </a:lnTo>
                <a:lnTo>
                  <a:pt x="475" y="431"/>
                </a:lnTo>
                <a:lnTo>
                  <a:pt x="458" y="431"/>
                </a:lnTo>
                <a:lnTo>
                  <a:pt x="453" y="431"/>
                </a:lnTo>
                <a:lnTo>
                  <a:pt x="448" y="431"/>
                </a:lnTo>
                <a:lnTo>
                  <a:pt x="437" y="431"/>
                </a:lnTo>
                <a:lnTo>
                  <a:pt x="436" y="431"/>
                </a:lnTo>
                <a:lnTo>
                  <a:pt x="434" y="431"/>
                </a:lnTo>
                <a:lnTo>
                  <a:pt x="428" y="431"/>
                </a:lnTo>
                <a:lnTo>
                  <a:pt x="420" y="431"/>
                </a:lnTo>
                <a:lnTo>
                  <a:pt x="415" y="431"/>
                </a:lnTo>
                <a:lnTo>
                  <a:pt x="413" y="431"/>
                </a:lnTo>
                <a:lnTo>
                  <a:pt x="410" y="431"/>
                </a:lnTo>
                <a:lnTo>
                  <a:pt x="408" y="431"/>
                </a:lnTo>
                <a:lnTo>
                  <a:pt x="406" y="431"/>
                </a:lnTo>
                <a:lnTo>
                  <a:pt x="390" y="431"/>
                </a:lnTo>
                <a:lnTo>
                  <a:pt x="369" y="431"/>
                </a:lnTo>
                <a:lnTo>
                  <a:pt x="366" y="431"/>
                </a:lnTo>
                <a:lnTo>
                  <a:pt x="362" y="431"/>
                </a:lnTo>
                <a:lnTo>
                  <a:pt x="347" y="431"/>
                </a:lnTo>
                <a:lnTo>
                  <a:pt x="343" y="431"/>
                </a:lnTo>
                <a:lnTo>
                  <a:pt x="330" y="431"/>
                </a:lnTo>
                <a:lnTo>
                  <a:pt x="323" y="431"/>
                </a:lnTo>
                <a:lnTo>
                  <a:pt x="315" y="431"/>
                </a:lnTo>
                <a:lnTo>
                  <a:pt x="312" y="431"/>
                </a:lnTo>
                <a:lnTo>
                  <a:pt x="299" y="431"/>
                </a:lnTo>
                <a:lnTo>
                  <a:pt x="292" y="431"/>
                </a:lnTo>
                <a:lnTo>
                  <a:pt x="288" y="431"/>
                </a:lnTo>
                <a:lnTo>
                  <a:pt x="276" y="431"/>
                </a:lnTo>
                <a:lnTo>
                  <a:pt x="275" y="431"/>
                </a:lnTo>
                <a:lnTo>
                  <a:pt x="271" y="431"/>
                </a:lnTo>
                <a:lnTo>
                  <a:pt x="255" y="431"/>
                </a:lnTo>
                <a:lnTo>
                  <a:pt x="250" y="431"/>
                </a:lnTo>
                <a:lnTo>
                  <a:pt x="245" y="431"/>
                </a:lnTo>
                <a:lnTo>
                  <a:pt x="229" y="431"/>
                </a:lnTo>
                <a:lnTo>
                  <a:pt x="213" y="431"/>
                </a:lnTo>
                <a:lnTo>
                  <a:pt x="206" y="431"/>
                </a:lnTo>
                <a:lnTo>
                  <a:pt x="201" y="431"/>
                </a:lnTo>
                <a:lnTo>
                  <a:pt x="189" y="431"/>
                </a:lnTo>
                <a:lnTo>
                  <a:pt x="182" y="431"/>
                </a:lnTo>
                <a:lnTo>
                  <a:pt x="167" y="431"/>
                </a:lnTo>
                <a:lnTo>
                  <a:pt x="166" y="431"/>
                </a:lnTo>
                <a:lnTo>
                  <a:pt x="156" y="431"/>
                </a:lnTo>
                <a:lnTo>
                  <a:pt x="129" y="431"/>
                </a:lnTo>
                <a:lnTo>
                  <a:pt x="126" y="431"/>
                </a:lnTo>
                <a:lnTo>
                  <a:pt x="102" y="431"/>
                </a:lnTo>
                <a:lnTo>
                  <a:pt x="100" y="431"/>
                </a:lnTo>
                <a:lnTo>
                  <a:pt x="88" y="431"/>
                </a:lnTo>
                <a:lnTo>
                  <a:pt x="84" y="431"/>
                </a:lnTo>
                <a:lnTo>
                  <a:pt x="73" y="431"/>
                </a:lnTo>
                <a:lnTo>
                  <a:pt x="70" y="431"/>
                </a:lnTo>
                <a:lnTo>
                  <a:pt x="68" y="431"/>
                </a:lnTo>
                <a:lnTo>
                  <a:pt x="66" y="431"/>
                </a:lnTo>
                <a:lnTo>
                  <a:pt x="64" y="431"/>
                </a:lnTo>
                <a:lnTo>
                  <a:pt x="61" y="431"/>
                </a:lnTo>
                <a:lnTo>
                  <a:pt x="60" y="431"/>
                </a:lnTo>
                <a:lnTo>
                  <a:pt x="55" y="431"/>
                </a:lnTo>
                <a:lnTo>
                  <a:pt x="53" y="431"/>
                </a:lnTo>
                <a:lnTo>
                  <a:pt x="50" y="431"/>
                </a:lnTo>
                <a:lnTo>
                  <a:pt x="47" y="431"/>
                </a:lnTo>
                <a:lnTo>
                  <a:pt x="44" y="431"/>
                </a:lnTo>
                <a:lnTo>
                  <a:pt x="40" y="431"/>
                </a:lnTo>
                <a:lnTo>
                  <a:pt x="39" y="431"/>
                </a:lnTo>
                <a:lnTo>
                  <a:pt x="34" y="431"/>
                </a:lnTo>
                <a:lnTo>
                  <a:pt x="33" y="431"/>
                </a:lnTo>
                <a:lnTo>
                  <a:pt x="30" y="431"/>
                </a:lnTo>
                <a:lnTo>
                  <a:pt x="28" y="431"/>
                </a:lnTo>
                <a:lnTo>
                  <a:pt x="24" y="431"/>
                </a:lnTo>
                <a:lnTo>
                  <a:pt x="22" y="431"/>
                </a:lnTo>
                <a:lnTo>
                  <a:pt x="13" y="431"/>
                </a:lnTo>
                <a:lnTo>
                  <a:pt x="8" y="431"/>
                </a:lnTo>
                <a:lnTo>
                  <a:pt x="3" y="431"/>
                </a:lnTo>
                <a:lnTo>
                  <a:pt x="0" y="431"/>
                </a:lnTo>
                <a:lnTo>
                  <a:pt x="0" y="425"/>
                </a:lnTo>
                <a:lnTo>
                  <a:pt x="0" y="417"/>
                </a:lnTo>
                <a:lnTo>
                  <a:pt x="0" y="410"/>
                </a:lnTo>
                <a:lnTo>
                  <a:pt x="0" y="406"/>
                </a:lnTo>
                <a:lnTo>
                  <a:pt x="0" y="393"/>
                </a:lnTo>
                <a:lnTo>
                  <a:pt x="0" y="390"/>
                </a:lnTo>
                <a:lnTo>
                  <a:pt x="0" y="381"/>
                </a:lnTo>
                <a:lnTo>
                  <a:pt x="0" y="368"/>
                </a:lnTo>
                <a:lnTo>
                  <a:pt x="0" y="360"/>
                </a:lnTo>
                <a:lnTo>
                  <a:pt x="0" y="355"/>
                </a:lnTo>
                <a:lnTo>
                  <a:pt x="0" y="340"/>
                </a:lnTo>
                <a:lnTo>
                  <a:pt x="0" y="337"/>
                </a:lnTo>
                <a:lnTo>
                  <a:pt x="0" y="335"/>
                </a:lnTo>
                <a:lnTo>
                  <a:pt x="0" y="331"/>
                </a:lnTo>
                <a:lnTo>
                  <a:pt x="0" y="323"/>
                </a:lnTo>
                <a:lnTo>
                  <a:pt x="0" y="318"/>
                </a:lnTo>
                <a:lnTo>
                  <a:pt x="0" y="315"/>
                </a:lnTo>
                <a:lnTo>
                  <a:pt x="0" y="313"/>
                </a:lnTo>
                <a:lnTo>
                  <a:pt x="0" y="298"/>
                </a:lnTo>
                <a:lnTo>
                  <a:pt x="0" y="292"/>
                </a:lnTo>
                <a:lnTo>
                  <a:pt x="0" y="286"/>
                </a:lnTo>
                <a:lnTo>
                  <a:pt x="0" y="284"/>
                </a:lnTo>
                <a:lnTo>
                  <a:pt x="0" y="277"/>
                </a:lnTo>
                <a:lnTo>
                  <a:pt x="0" y="243"/>
                </a:lnTo>
                <a:lnTo>
                  <a:pt x="0" y="238"/>
                </a:lnTo>
                <a:lnTo>
                  <a:pt x="0" y="231"/>
                </a:lnTo>
                <a:lnTo>
                  <a:pt x="0" y="220"/>
                </a:lnTo>
                <a:lnTo>
                  <a:pt x="0" y="216"/>
                </a:lnTo>
                <a:lnTo>
                  <a:pt x="0" y="207"/>
                </a:lnTo>
                <a:lnTo>
                  <a:pt x="0" y="195"/>
                </a:lnTo>
                <a:lnTo>
                  <a:pt x="0" y="189"/>
                </a:lnTo>
                <a:lnTo>
                  <a:pt x="0" y="181"/>
                </a:lnTo>
                <a:lnTo>
                  <a:pt x="0" y="168"/>
                </a:lnTo>
                <a:lnTo>
                  <a:pt x="0" y="157"/>
                </a:lnTo>
                <a:lnTo>
                  <a:pt x="0" y="145"/>
                </a:lnTo>
                <a:lnTo>
                  <a:pt x="0" y="132"/>
                </a:lnTo>
                <a:lnTo>
                  <a:pt x="6" y="132"/>
                </a:lnTo>
                <a:lnTo>
                  <a:pt x="6" y="120"/>
                </a:lnTo>
                <a:lnTo>
                  <a:pt x="6" y="114"/>
                </a:lnTo>
                <a:lnTo>
                  <a:pt x="6" y="110"/>
                </a:lnTo>
                <a:lnTo>
                  <a:pt x="6" y="107"/>
                </a:lnTo>
                <a:lnTo>
                  <a:pt x="6" y="95"/>
                </a:lnTo>
                <a:lnTo>
                  <a:pt x="6" y="82"/>
                </a:lnTo>
                <a:lnTo>
                  <a:pt x="6" y="73"/>
                </a:lnTo>
                <a:lnTo>
                  <a:pt x="6" y="70"/>
                </a:lnTo>
                <a:lnTo>
                  <a:pt x="6" y="57"/>
                </a:lnTo>
                <a:lnTo>
                  <a:pt x="6" y="45"/>
                </a:lnTo>
                <a:lnTo>
                  <a:pt x="6" y="39"/>
                </a:lnTo>
                <a:lnTo>
                  <a:pt x="6" y="34"/>
                </a:lnTo>
                <a:lnTo>
                  <a:pt x="6" y="21"/>
                </a:lnTo>
                <a:lnTo>
                  <a:pt x="6" y="11"/>
                </a:lnTo>
                <a:lnTo>
                  <a:pt x="6" y="4"/>
                </a:lnTo>
                <a:lnTo>
                  <a:pt x="17" y="4"/>
                </a:lnTo>
                <a:lnTo>
                  <a:pt x="22" y="4"/>
                </a:lnTo>
                <a:lnTo>
                  <a:pt x="25" y="4"/>
                </a:lnTo>
                <a:lnTo>
                  <a:pt x="29" y="4"/>
                </a:lnTo>
                <a:lnTo>
                  <a:pt x="33" y="4"/>
                </a:lnTo>
                <a:lnTo>
                  <a:pt x="41" y="4"/>
                </a:lnTo>
                <a:lnTo>
                  <a:pt x="47" y="4"/>
                </a:lnTo>
                <a:lnTo>
                  <a:pt x="55" y="4"/>
                </a:lnTo>
                <a:lnTo>
                  <a:pt x="58" y="4"/>
                </a:lnTo>
                <a:lnTo>
                  <a:pt x="62" y="4"/>
                </a:lnTo>
                <a:lnTo>
                  <a:pt x="67" y="4"/>
                </a:lnTo>
                <a:lnTo>
                  <a:pt x="71" y="4"/>
                </a:lnTo>
                <a:lnTo>
                  <a:pt x="89" y="4"/>
                </a:lnTo>
                <a:lnTo>
                  <a:pt x="95" y="4"/>
                </a:lnTo>
                <a:lnTo>
                  <a:pt x="100" y="4"/>
                </a:lnTo>
                <a:lnTo>
                  <a:pt x="128" y="3"/>
                </a:lnTo>
                <a:lnTo>
                  <a:pt x="132" y="3"/>
                </a:lnTo>
                <a:lnTo>
                  <a:pt x="133" y="3"/>
                </a:lnTo>
                <a:lnTo>
                  <a:pt x="148" y="4"/>
                </a:lnTo>
                <a:lnTo>
                  <a:pt x="176" y="3"/>
                </a:lnTo>
                <a:lnTo>
                  <a:pt x="189" y="3"/>
                </a:lnTo>
                <a:lnTo>
                  <a:pt x="192" y="3"/>
                </a:lnTo>
                <a:lnTo>
                  <a:pt x="201" y="3"/>
                </a:lnTo>
                <a:lnTo>
                  <a:pt x="213" y="3"/>
                </a:lnTo>
                <a:lnTo>
                  <a:pt x="217" y="3"/>
                </a:lnTo>
                <a:lnTo>
                  <a:pt x="218" y="3"/>
                </a:lnTo>
                <a:lnTo>
                  <a:pt x="222" y="3"/>
                </a:lnTo>
                <a:lnTo>
                  <a:pt x="225" y="3"/>
                </a:lnTo>
                <a:lnTo>
                  <a:pt x="228" y="3"/>
                </a:lnTo>
                <a:lnTo>
                  <a:pt x="236" y="3"/>
                </a:lnTo>
                <a:lnTo>
                  <a:pt x="242" y="3"/>
                </a:lnTo>
                <a:lnTo>
                  <a:pt x="246" y="3"/>
                </a:lnTo>
                <a:lnTo>
                  <a:pt x="255" y="3"/>
                </a:lnTo>
                <a:lnTo>
                  <a:pt x="265" y="3"/>
                </a:lnTo>
                <a:lnTo>
                  <a:pt x="272" y="3"/>
                </a:lnTo>
                <a:lnTo>
                  <a:pt x="275" y="3"/>
                </a:lnTo>
                <a:lnTo>
                  <a:pt x="277" y="3"/>
                </a:lnTo>
                <a:lnTo>
                  <a:pt x="281" y="3"/>
                </a:lnTo>
                <a:lnTo>
                  <a:pt x="284" y="3"/>
                </a:lnTo>
                <a:lnTo>
                  <a:pt x="289" y="3"/>
                </a:lnTo>
                <a:lnTo>
                  <a:pt x="292" y="2"/>
                </a:lnTo>
                <a:lnTo>
                  <a:pt x="293" y="2"/>
                </a:lnTo>
                <a:lnTo>
                  <a:pt x="298" y="2"/>
                </a:lnTo>
                <a:lnTo>
                  <a:pt x="303" y="2"/>
                </a:lnTo>
                <a:lnTo>
                  <a:pt x="306" y="2"/>
                </a:lnTo>
                <a:lnTo>
                  <a:pt x="308" y="2"/>
                </a:lnTo>
                <a:lnTo>
                  <a:pt x="312" y="2"/>
                </a:lnTo>
                <a:lnTo>
                  <a:pt x="313" y="2"/>
                </a:lnTo>
                <a:lnTo>
                  <a:pt x="315" y="2"/>
                </a:lnTo>
                <a:lnTo>
                  <a:pt x="317" y="2"/>
                </a:lnTo>
                <a:lnTo>
                  <a:pt x="325" y="2"/>
                </a:lnTo>
                <a:lnTo>
                  <a:pt x="332" y="2"/>
                </a:lnTo>
                <a:lnTo>
                  <a:pt x="334" y="2"/>
                </a:lnTo>
                <a:lnTo>
                  <a:pt x="340" y="2"/>
                </a:lnTo>
                <a:lnTo>
                  <a:pt x="341" y="2"/>
                </a:lnTo>
                <a:lnTo>
                  <a:pt x="343" y="2"/>
                </a:lnTo>
                <a:lnTo>
                  <a:pt x="346" y="2"/>
                </a:lnTo>
                <a:lnTo>
                  <a:pt x="347" y="2"/>
                </a:lnTo>
                <a:lnTo>
                  <a:pt x="351" y="2"/>
                </a:lnTo>
                <a:lnTo>
                  <a:pt x="352" y="2"/>
                </a:lnTo>
                <a:lnTo>
                  <a:pt x="356" y="2"/>
                </a:lnTo>
                <a:lnTo>
                  <a:pt x="360" y="2"/>
                </a:lnTo>
                <a:lnTo>
                  <a:pt x="364" y="2"/>
                </a:lnTo>
                <a:lnTo>
                  <a:pt x="368" y="2"/>
                </a:lnTo>
                <a:lnTo>
                  <a:pt x="373" y="2"/>
                </a:lnTo>
                <a:lnTo>
                  <a:pt x="378" y="2"/>
                </a:lnTo>
                <a:lnTo>
                  <a:pt x="384" y="2"/>
                </a:lnTo>
                <a:lnTo>
                  <a:pt x="426" y="2"/>
                </a:lnTo>
                <a:lnTo>
                  <a:pt x="434" y="2"/>
                </a:lnTo>
                <a:lnTo>
                  <a:pt x="437" y="2"/>
                </a:lnTo>
                <a:lnTo>
                  <a:pt x="441" y="2"/>
                </a:lnTo>
                <a:lnTo>
                  <a:pt x="445" y="2"/>
                </a:lnTo>
                <a:lnTo>
                  <a:pt x="446" y="2"/>
                </a:lnTo>
                <a:lnTo>
                  <a:pt x="447" y="2"/>
                </a:lnTo>
                <a:lnTo>
                  <a:pt x="457" y="2"/>
                </a:lnTo>
                <a:lnTo>
                  <a:pt x="464" y="2"/>
                </a:lnTo>
                <a:lnTo>
                  <a:pt x="475" y="2"/>
                </a:lnTo>
                <a:lnTo>
                  <a:pt x="477" y="2"/>
                </a:lnTo>
                <a:lnTo>
                  <a:pt x="499" y="2"/>
                </a:lnTo>
                <a:lnTo>
                  <a:pt x="500" y="2"/>
                </a:lnTo>
                <a:lnTo>
                  <a:pt x="507" y="2"/>
                </a:lnTo>
                <a:lnTo>
                  <a:pt x="510" y="2"/>
                </a:lnTo>
                <a:lnTo>
                  <a:pt x="517" y="2"/>
                </a:lnTo>
                <a:lnTo>
                  <a:pt x="520" y="2"/>
                </a:lnTo>
                <a:lnTo>
                  <a:pt x="530" y="2"/>
                </a:lnTo>
                <a:lnTo>
                  <a:pt x="550" y="0"/>
                </a:lnTo>
                <a:lnTo>
                  <a:pt x="552" y="0"/>
                </a:lnTo>
                <a:lnTo>
                  <a:pt x="561" y="0"/>
                </a:lnTo>
                <a:lnTo>
                  <a:pt x="566" y="2"/>
                </a:lnTo>
                <a:lnTo>
                  <a:pt x="569" y="0"/>
                </a:lnTo>
                <a:lnTo>
                  <a:pt x="575" y="0"/>
                </a:lnTo>
                <a:lnTo>
                  <a:pt x="580" y="0"/>
                </a:lnTo>
                <a:lnTo>
                  <a:pt x="587"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64" name="Freeform 270" descr="Dashed downward diagonal"/>
          <p:cNvSpPr>
            <a:spLocks/>
          </p:cNvSpPr>
          <p:nvPr/>
        </p:nvSpPr>
        <p:spPr bwMode="auto">
          <a:xfrm>
            <a:off x="5354638" y="2459038"/>
            <a:ext cx="735012" cy="423862"/>
          </a:xfrm>
          <a:custGeom>
            <a:avLst/>
            <a:gdLst>
              <a:gd name="T0" fmla="*/ 2147483646 w 510"/>
              <a:gd name="T1" fmla="*/ 0 h 303"/>
              <a:gd name="T2" fmla="*/ 2147483646 w 510"/>
              <a:gd name="T3" fmla="*/ 0 h 303"/>
              <a:gd name="T4" fmla="*/ 2147483646 w 510"/>
              <a:gd name="T5" fmla="*/ 2147483646 h 303"/>
              <a:gd name="T6" fmla="*/ 2147483646 w 510"/>
              <a:gd name="T7" fmla="*/ 2147483646 h 303"/>
              <a:gd name="T8" fmla="*/ 2147483646 w 510"/>
              <a:gd name="T9" fmla="*/ 2147483646 h 303"/>
              <a:gd name="T10" fmla="*/ 2147483646 w 510"/>
              <a:gd name="T11" fmla="*/ 2147483646 h 303"/>
              <a:gd name="T12" fmla="*/ 2147483646 w 510"/>
              <a:gd name="T13" fmla="*/ 2147483646 h 303"/>
              <a:gd name="T14" fmla="*/ 2147483646 w 510"/>
              <a:gd name="T15" fmla="*/ 2147483646 h 303"/>
              <a:gd name="T16" fmla="*/ 2147483646 w 510"/>
              <a:gd name="T17" fmla="*/ 2147483646 h 303"/>
              <a:gd name="T18" fmla="*/ 2147483646 w 510"/>
              <a:gd name="T19" fmla="*/ 2147483646 h 303"/>
              <a:gd name="T20" fmla="*/ 2147483646 w 510"/>
              <a:gd name="T21" fmla="*/ 2147483646 h 303"/>
              <a:gd name="T22" fmla="*/ 2147483646 w 510"/>
              <a:gd name="T23" fmla="*/ 2147483646 h 303"/>
              <a:gd name="T24" fmla="*/ 2147483646 w 510"/>
              <a:gd name="T25" fmla="*/ 2147483646 h 303"/>
              <a:gd name="T26" fmla="*/ 2147483646 w 510"/>
              <a:gd name="T27" fmla="*/ 0 h 303"/>
              <a:gd name="T28" fmla="*/ 2147483646 w 510"/>
              <a:gd name="T29" fmla="*/ 2147483646 h 303"/>
              <a:gd name="T30" fmla="*/ 2147483646 w 510"/>
              <a:gd name="T31" fmla="*/ 2147483646 h 303"/>
              <a:gd name="T32" fmla="*/ 2147483646 w 510"/>
              <a:gd name="T33" fmla="*/ 2147483646 h 303"/>
              <a:gd name="T34" fmla="*/ 2147483646 w 510"/>
              <a:gd name="T35" fmla="*/ 2147483646 h 303"/>
              <a:gd name="T36" fmla="*/ 2147483646 w 510"/>
              <a:gd name="T37" fmla="*/ 2147483646 h 303"/>
              <a:gd name="T38" fmla="*/ 2147483646 w 510"/>
              <a:gd name="T39" fmla="*/ 2147483646 h 303"/>
              <a:gd name="T40" fmla="*/ 2147483646 w 510"/>
              <a:gd name="T41" fmla="*/ 2147483646 h 303"/>
              <a:gd name="T42" fmla="*/ 2147483646 w 510"/>
              <a:gd name="T43" fmla="*/ 2147483646 h 303"/>
              <a:gd name="T44" fmla="*/ 2147483646 w 510"/>
              <a:gd name="T45" fmla="*/ 2147483646 h 303"/>
              <a:gd name="T46" fmla="*/ 2147483646 w 510"/>
              <a:gd name="T47" fmla="*/ 2147483646 h 303"/>
              <a:gd name="T48" fmla="*/ 2147483646 w 510"/>
              <a:gd name="T49" fmla="*/ 2147483646 h 303"/>
              <a:gd name="T50" fmla="*/ 2147483646 w 510"/>
              <a:gd name="T51" fmla="*/ 2147483646 h 303"/>
              <a:gd name="T52" fmla="*/ 2147483646 w 510"/>
              <a:gd name="T53" fmla="*/ 2147483646 h 303"/>
              <a:gd name="T54" fmla="*/ 2147483646 w 510"/>
              <a:gd name="T55" fmla="*/ 2147483646 h 303"/>
              <a:gd name="T56" fmla="*/ 2147483646 w 510"/>
              <a:gd name="T57" fmla="*/ 2147483646 h 303"/>
              <a:gd name="T58" fmla="*/ 2147483646 w 510"/>
              <a:gd name="T59" fmla="*/ 2147483646 h 303"/>
              <a:gd name="T60" fmla="*/ 2147483646 w 510"/>
              <a:gd name="T61" fmla="*/ 2147483646 h 303"/>
              <a:gd name="T62" fmla="*/ 2147483646 w 510"/>
              <a:gd name="T63" fmla="*/ 2147483646 h 303"/>
              <a:gd name="T64" fmla="*/ 2147483646 w 510"/>
              <a:gd name="T65" fmla="*/ 2147483646 h 303"/>
              <a:gd name="T66" fmla="*/ 2147483646 w 510"/>
              <a:gd name="T67" fmla="*/ 2147483646 h 303"/>
              <a:gd name="T68" fmla="*/ 2147483646 w 510"/>
              <a:gd name="T69" fmla="*/ 2147483646 h 303"/>
              <a:gd name="T70" fmla="*/ 2147483646 w 510"/>
              <a:gd name="T71" fmla="*/ 2147483646 h 303"/>
              <a:gd name="T72" fmla="*/ 2147483646 w 510"/>
              <a:gd name="T73" fmla="*/ 2147483646 h 303"/>
              <a:gd name="T74" fmla="*/ 2147483646 w 510"/>
              <a:gd name="T75" fmla="*/ 2147483646 h 303"/>
              <a:gd name="T76" fmla="*/ 2147483646 w 510"/>
              <a:gd name="T77" fmla="*/ 2147483646 h 303"/>
              <a:gd name="T78" fmla="*/ 2147483646 w 510"/>
              <a:gd name="T79" fmla="*/ 2147483646 h 303"/>
              <a:gd name="T80" fmla="*/ 2147483646 w 510"/>
              <a:gd name="T81" fmla="*/ 2147483646 h 303"/>
              <a:gd name="T82" fmla="*/ 2147483646 w 510"/>
              <a:gd name="T83" fmla="*/ 2147483646 h 303"/>
              <a:gd name="T84" fmla="*/ 2147483646 w 510"/>
              <a:gd name="T85" fmla="*/ 2147483646 h 303"/>
              <a:gd name="T86" fmla="*/ 2147483646 w 510"/>
              <a:gd name="T87" fmla="*/ 2147483646 h 303"/>
              <a:gd name="T88" fmla="*/ 2147483646 w 510"/>
              <a:gd name="T89" fmla="*/ 2147483646 h 303"/>
              <a:gd name="T90" fmla="*/ 2147483646 w 510"/>
              <a:gd name="T91" fmla="*/ 2147483646 h 303"/>
              <a:gd name="T92" fmla="*/ 0 w 510"/>
              <a:gd name="T93" fmla="*/ 2147483646 h 303"/>
              <a:gd name="T94" fmla="*/ 0 w 510"/>
              <a:gd name="T95" fmla="*/ 2147483646 h 303"/>
              <a:gd name="T96" fmla="*/ 0 w 510"/>
              <a:gd name="T97" fmla="*/ 2147483646 h 303"/>
              <a:gd name="T98" fmla="*/ 0 w 510"/>
              <a:gd name="T99" fmla="*/ 2147483646 h 303"/>
              <a:gd name="T100" fmla="*/ 0 w 510"/>
              <a:gd name="T101" fmla="*/ 2147483646 h 303"/>
              <a:gd name="T102" fmla="*/ 0 w 510"/>
              <a:gd name="T103" fmla="*/ 2147483646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303"/>
              <a:gd name="T158" fmla="*/ 510 w 510"/>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303">
                <a:moveTo>
                  <a:pt x="0" y="0"/>
                </a:moveTo>
                <a:lnTo>
                  <a:pt x="12" y="0"/>
                </a:lnTo>
                <a:lnTo>
                  <a:pt x="20" y="0"/>
                </a:lnTo>
                <a:lnTo>
                  <a:pt x="23" y="0"/>
                </a:lnTo>
                <a:lnTo>
                  <a:pt x="29" y="0"/>
                </a:lnTo>
                <a:lnTo>
                  <a:pt x="35" y="0"/>
                </a:lnTo>
                <a:lnTo>
                  <a:pt x="45" y="0"/>
                </a:lnTo>
                <a:lnTo>
                  <a:pt x="54" y="0"/>
                </a:lnTo>
                <a:lnTo>
                  <a:pt x="56" y="0"/>
                </a:lnTo>
                <a:lnTo>
                  <a:pt x="59" y="0"/>
                </a:lnTo>
                <a:lnTo>
                  <a:pt x="63" y="0"/>
                </a:lnTo>
                <a:lnTo>
                  <a:pt x="68" y="0"/>
                </a:lnTo>
                <a:lnTo>
                  <a:pt x="72" y="0"/>
                </a:lnTo>
                <a:lnTo>
                  <a:pt x="91" y="1"/>
                </a:lnTo>
                <a:lnTo>
                  <a:pt x="96" y="1"/>
                </a:lnTo>
                <a:lnTo>
                  <a:pt x="97" y="1"/>
                </a:lnTo>
                <a:lnTo>
                  <a:pt x="105" y="1"/>
                </a:lnTo>
                <a:lnTo>
                  <a:pt x="107" y="1"/>
                </a:lnTo>
                <a:lnTo>
                  <a:pt x="119" y="1"/>
                </a:lnTo>
                <a:lnTo>
                  <a:pt x="120" y="1"/>
                </a:lnTo>
                <a:lnTo>
                  <a:pt x="124" y="1"/>
                </a:lnTo>
                <a:lnTo>
                  <a:pt x="131" y="1"/>
                </a:lnTo>
                <a:lnTo>
                  <a:pt x="140" y="1"/>
                </a:lnTo>
                <a:lnTo>
                  <a:pt x="142" y="2"/>
                </a:lnTo>
                <a:lnTo>
                  <a:pt x="147" y="1"/>
                </a:lnTo>
                <a:lnTo>
                  <a:pt x="148" y="1"/>
                </a:lnTo>
                <a:lnTo>
                  <a:pt x="156" y="2"/>
                </a:lnTo>
                <a:lnTo>
                  <a:pt x="169" y="2"/>
                </a:lnTo>
                <a:lnTo>
                  <a:pt x="179" y="1"/>
                </a:lnTo>
                <a:lnTo>
                  <a:pt x="185" y="1"/>
                </a:lnTo>
                <a:lnTo>
                  <a:pt x="186" y="1"/>
                </a:lnTo>
                <a:lnTo>
                  <a:pt x="191" y="1"/>
                </a:lnTo>
                <a:lnTo>
                  <a:pt x="204" y="2"/>
                </a:lnTo>
                <a:lnTo>
                  <a:pt x="216" y="2"/>
                </a:lnTo>
                <a:lnTo>
                  <a:pt x="225" y="2"/>
                </a:lnTo>
                <a:lnTo>
                  <a:pt x="228" y="2"/>
                </a:lnTo>
                <a:lnTo>
                  <a:pt x="233" y="2"/>
                </a:lnTo>
                <a:lnTo>
                  <a:pt x="239" y="2"/>
                </a:lnTo>
                <a:lnTo>
                  <a:pt x="242" y="2"/>
                </a:lnTo>
                <a:lnTo>
                  <a:pt x="247" y="2"/>
                </a:lnTo>
                <a:lnTo>
                  <a:pt x="251" y="2"/>
                </a:lnTo>
                <a:lnTo>
                  <a:pt x="263" y="2"/>
                </a:lnTo>
                <a:lnTo>
                  <a:pt x="268" y="2"/>
                </a:lnTo>
                <a:lnTo>
                  <a:pt x="277" y="2"/>
                </a:lnTo>
                <a:lnTo>
                  <a:pt x="289" y="2"/>
                </a:lnTo>
                <a:lnTo>
                  <a:pt x="300" y="2"/>
                </a:lnTo>
                <a:lnTo>
                  <a:pt x="303" y="2"/>
                </a:lnTo>
                <a:lnTo>
                  <a:pt x="307" y="2"/>
                </a:lnTo>
                <a:lnTo>
                  <a:pt x="312" y="2"/>
                </a:lnTo>
                <a:lnTo>
                  <a:pt x="315" y="2"/>
                </a:lnTo>
                <a:lnTo>
                  <a:pt x="316" y="2"/>
                </a:lnTo>
                <a:lnTo>
                  <a:pt x="325" y="2"/>
                </a:lnTo>
                <a:lnTo>
                  <a:pt x="329" y="2"/>
                </a:lnTo>
                <a:lnTo>
                  <a:pt x="344" y="2"/>
                </a:lnTo>
                <a:lnTo>
                  <a:pt x="348" y="2"/>
                </a:lnTo>
                <a:lnTo>
                  <a:pt x="353" y="2"/>
                </a:lnTo>
                <a:lnTo>
                  <a:pt x="355" y="2"/>
                </a:lnTo>
                <a:lnTo>
                  <a:pt x="358" y="2"/>
                </a:lnTo>
                <a:lnTo>
                  <a:pt x="373" y="2"/>
                </a:lnTo>
                <a:lnTo>
                  <a:pt x="382" y="2"/>
                </a:lnTo>
                <a:lnTo>
                  <a:pt x="386" y="2"/>
                </a:lnTo>
                <a:lnTo>
                  <a:pt x="389" y="2"/>
                </a:lnTo>
                <a:lnTo>
                  <a:pt x="396" y="2"/>
                </a:lnTo>
                <a:lnTo>
                  <a:pt x="411" y="1"/>
                </a:lnTo>
                <a:lnTo>
                  <a:pt x="421" y="1"/>
                </a:lnTo>
                <a:lnTo>
                  <a:pt x="445" y="1"/>
                </a:lnTo>
                <a:lnTo>
                  <a:pt x="468" y="0"/>
                </a:lnTo>
                <a:lnTo>
                  <a:pt x="481" y="0"/>
                </a:lnTo>
                <a:lnTo>
                  <a:pt x="493" y="0"/>
                </a:lnTo>
                <a:lnTo>
                  <a:pt x="505" y="0"/>
                </a:lnTo>
                <a:lnTo>
                  <a:pt x="505" y="4"/>
                </a:lnTo>
                <a:lnTo>
                  <a:pt x="505" y="7"/>
                </a:lnTo>
                <a:lnTo>
                  <a:pt x="505" y="10"/>
                </a:lnTo>
                <a:lnTo>
                  <a:pt x="505" y="18"/>
                </a:lnTo>
                <a:lnTo>
                  <a:pt x="505" y="29"/>
                </a:lnTo>
                <a:lnTo>
                  <a:pt x="505" y="35"/>
                </a:lnTo>
                <a:lnTo>
                  <a:pt x="505" y="40"/>
                </a:lnTo>
                <a:lnTo>
                  <a:pt x="505" y="53"/>
                </a:lnTo>
                <a:lnTo>
                  <a:pt x="505" y="55"/>
                </a:lnTo>
                <a:lnTo>
                  <a:pt x="505" y="65"/>
                </a:lnTo>
                <a:lnTo>
                  <a:pt x="505" y="69"/>
                </a:lnTo>
                <a:lnTo>
                  <a:pt x="505" y="79"/>
                </a:lnTo>
                <a:lnTo>
                  <a:pt x="505" y="85"/>
                </a:lnTo>
                <a:lnTo>
                  <a:pt x="505" y="91"/>
                </a:lnTo>
                <a:lnTo>
                  <a:pt x="505" y="103"/>
                </a:lnTo>
                <a:lnTo>
                  <a:pt x="505" y="107"/>
                </a:lnTo>
                <a:lnTo>
                  <a:pt x="505" y="111"/>
                </a:lnTo>
                <a:lnTo>
                  <a:pt x="505" y="115"/>
                </a:lnTo>
                <a:lnTo>
                  <a:pt x="505" y="116"/>
                </a:lnTo>
                <a:lnTo>
                  <a:pt x="505" y="120"/>
                </a:lnTo>
                <a:lnTo>
                  <a:pt x="505" y="123"/>
                </a:lnTo>
                <a:lnTo>
                  <a:pt x="505" y="128"/>
                </a:lnTo>
                <a:lnTo>
                  <a:pt x="505" y="133"/>
                </a:lnTo>
                <a:lnTo>
                  <a:pt x="505" y="140"/>
                </a:lnTo>
                <a:lnTo>
                  <a:pt x="505" y="148"/>
                </a:lnTo>
                <a:lnTo>
                  <a:pt x="505" y="153"/>
                </a:lnTo>
                <a:lnTo>
                  <a:pt x="505" y="157"/>
                </a:lnTo>
                <a:lnTo>
                  <a:pt x="505" y="162"/>
                </a:lnTo>
                <a:lnTo>
                  <a:pt x="505" y="164"/>
                </a:lnTo>
                <a:lnTo>
                  <a:pt x="505" y="170"/>
                </a:lnTo>
                <a:lnTo>
                  <a:pt x="505" y="173"/>
                </a:lnTo>
                <a:lnTo>
                  <a:pt x="505" y="175"/>
                </a:lnTo>
                <a:lnTo>
                  <a:pt x="505" y="180"/>
                </a:lnTo>
                <a:lnTo>
                  <a:pt x="505" y="185"/>
                </a:lnTo>
                <a:lnTo>
                  <a:pt x="505" y="190"/>
                </a:lnTo>
                <a:lnTo>
                  <a:pt x="505" y="200"/>
                </a:lnTo>
                <a:lnTo>
                  <a:pt x="505" y="203"/>
                </a:lnTo>
                <a:lnTo>
                  <a:pt x="505" y="205"/>
                </a:lnTo>
                <a:lnTo>
                  <a:pt x="505" y="208"/>
                </a:lnTo>
                <a:lnTo>
                  <a:pt x="505" y="215"/>
                </a:lnTo>
                <a:lnTo>
                  <a:pt x="505" y="217"/>
                </a:lnTo>
                <a:lnTo>
                  <a:pt x="505" y="227"/>
                </a:lnTo>
                <a:lnTo>
                  <a:pt x="507" y="227"/>
                </a:lnTo>
                <a:lnTo>
                  <a:pt x="507" y="236"/>
                </a:lnTo>
                <a:lnTo>
                  <a:pt x="507" y="239"/>
                </a:lnTo>
                <a:lnTo>
                  <a:pt x="507" y="248"/>
                </a:lnTo>
                <a:lnTo>
                  <a:pt x="507" y="252"/>
                </a:lnTo>
                <a:lnTo>
                  <a:pt x="509" y="264"/>
                </a:lnTo>
                <a:lnTo>
                  <a:pt x="507" y="275"/>
                </a:lnTo>
                <a:lnTo>
                  <a:pt x="507" y="277"/>
                </a:lnTo>
                <a:lnTo>
                  <a:pt x="509" y="287"/>
                </a:lnTo>
                <a:lnTo>
                  <a:pt x="509" y="288"/>
                </a:lnTo>
                <a:lnTo>
                  <a:pt x="509" y="291"/>
                </a:lnTo>
                <a:lnTo>
                  <a:pt x="507" y="300"/>
                </a:lnTo>
                <a:lnTo>
                  <a:pt x="502" y="300"/>
                </a:lnTo>
                <a:lnTo>
                  <a:pt x="495" y="300"/>
                </a:lnTo>
                <a:lnTo>
                  <a:pt x="492" y="300"/>
                </a:lnTo>
                <a:lnTo>
                  <a:pt x="490" y="300"/>
                </a:lnTo>
                <a:lnTo>
                  <a:pt x="483" y="300"/>
                </a:lnTo>
                <a:lnTo>
                  <a:pt x="478" y="300"/>
                </a:lnTo>
                <a:lnTo>
                  <a:pt x="473" y="300"/>
                </a:lnTo>
                <a:lnTo>
                  <a:pt x="471" y="300"/>
                </a:lnTo>
                <a:lnTo>
                  <a:pt x="468" y="300"/>
                </a:lnTo>
                <a:lnTo>
                  <a:pt x="466" y="300"/>
                </a:lnTo>
                <a:lnTo>
                  <a:pt x="462" y="300"/>
                </a:lnTo>
                <a:lnTo>
                  <a:pt x="460" y="300"/>
                </a:lnTo>
                <a:lnTo>
                  <a:pt x="447" y="302"/>
                </a:lnTo>
                <a:lnTo>
                  <a:pt x="441" y="302"/>
                </a:lnTo>
                <a:lnTo>
                  <a:pt x="435" y="302"/>
                </a:lnTo>
                <a:lnTo>
                  <a:pt x="433" y="302"/>
                </a:lnTo>
                <a:lnTo>
                  <a:pt x="425" y="300"/>
                </a:lnTo>
                <a:lnTo>
                  <a:pt x="423" y="300"/>
                </a:lnTo>
                <a:lnTo>
                  <a:pt x="418" y="300"/>
                </a:lnTo>
                <a:lnTo>
                  <a:pt x="410" y="300"/>
                </a:lnTo>
                <a:lnTo>
                  <a:pt x="406" y="300"/>
                </a:lnTo>
                <a:lnTo>
                  <a:pt x="399" y="300"/>
                </a:lnTo>
                <a:lnTo>
                  <a:pt x="391" y="300"/>
                </a:lnTo>
                <a:lnTo>
                  <a:pt x="386" y="300"/>
                </a:lnTo>
                <a:lnTo>
                  <a:pt x="383" y="300"/>
                </a:lnTo>
                <a:lnTo>
                  <a:pt x="382" y="300"/>
                </a:lnTo>
                <a:lnTo>
                  <a:pt x="378" y="300"/>
                </a:lnTo>
                <a:lnTo>
                  <a:pt x="372" y="300"/>
                </a:lnTo>
                <a:lnTo>
                  <a:pt x="369" y="300"/>
                </a:lnTo>
                <a:lnTo>
                  <a:pt x="363" y="300"/>
                </a:lnTo>
                <a:lnTo>
                  <a:pt x="358" y="300"/>
                </a:lnTo>
                <a:lnTo>
                  <a:pt x="351" y="300"/>
                </a:lnTo>
                <a:lnTo>
                  <a:pt x="339" y="300"/>
                </a:lnTo>
                <a:lnTo>
                  <a:pt x="338" y="300"/>
                </a:lnTo>
                <a:lnTo>
                  <a:pt x="329" y="300"/>
                </a:lnTo>
                <a:lnTo>
                  <a:pt x="328" y="300"/>
                </a:lnTo>
                <a:lnTo>
                  <a:pt x="318" y="300"/>
                </a:lnTo>
                <a:lnTo>
                  <a:pt x="316" y="300"/>
                </a:lnTo>
                <a:lnTo>
                  <a:pt x="304" y="300"/>
                </a:lnTo>
                <a:lnTo>
                  <a:pt x="300" y="300"/>
                </a:lnTo>
                <a:lnTo>
                  <a:pt x="292" y="300"/>
                </a:lnTo>
                <a:lnTo>
                  <a:pt x="279" y="300"/>
                </a:lnTo>
                <a:lnTo>
                  <a:pt x="272" y="300"/>
                </a:lnTo>
                <a:lnTo>
                  <a:pt x="270" y="300"/>
                </a:lnTo>
                <a:lnTo>
                  <a:pt x="267" y="300"/>
                </a:lnTo>
                <a:lnTo>
                  <a:pt x="256" y="300"/>
                </a:lnTo>
                <a:lnTo>
                  <a:pt x="251" y="300"/>
                </a:lnTo>
                <a:lnTo>
                  <a:pt x="245" y="300"/>
                </a:lnTo>
                <a:lnTo>
                  <a:pt x="238" y="300"/>
                </a:lnTo>
                <a:lnTo>
                  <a:pt x="236" y="300"/>
                </a:lnTo>
                <a:lnTo>
                  <a:pt x="231" y="300"/>
                </a:lnTo>
                <a:lnTo>
                  <a:pt x="227" y="300"/>
                </a:lnTo>
                <a:lnTo>
                  <a:pt x="220" y="300"/>
                </a:lnTo>
                <a:lnTo>
                  <a:pt x="219" y="300"/>
                </a:lnTo>
                <a:lnTo>
                  <a:pt x="215" y="300"/>
                </a:lnTo>
                <a:lnTo>
                  <a:pt x="207" y="300"/>
                </a:lnTo>
                <a:lnTo>
                  <a:pt x="203" y="300"/>
                </a:lnTo>
                <a:lnTo>
                  <a:pt x="192" y="300"/>
                </a:lnTo>
                <a:lnTo>
                  <a:pt x="190" y="300"/>
                </a:lnTo>
                <a:lnTo>
                  <a:pt x="183" y="300"/>
                </a:lnTo>
                <a:lnTo>
                  <a:pt x="173" y="300"/>
                </a:lnTo>
                <a:lnTo>
                  <a:pt x="171" y="300"/>
                </a:lnTo>
                <a:lnTo>
                  <a:pt x="170" y="300"/>
                </a:lnTo>
                <a:lnTo>
                  <a:pt x="167" y="300"/>
                </a:lnTo>
                <a:lnTo>
                  <a:pt x="164" y="300"/>
                </a:lnTo>
                <a:lnTo>
                  <a:pt x="159" y="300"/>
                </a:lnTo>
                <a:lnTo>
                  <a:pt x="156" y="300"/>
                </a:lnTo>
                <a:lnTo>
                  <a:pt x="155" y="300"/>
                </a:lnTo>
                <a:lnTo>
                  <a:pt x="150" y="300"/>
                </a:lnTo>
                <a:lnTo>
                  <a:pt x="147" y="300"/>
                </a:lnTo>
                <a:lnTo>
                  <a:pt x="140" y="300"/>
                </a:lnTo>
                <a:lnTo>
                  <a:pt x="135" y="300"/>
                </a:lnTo>
                <a:lnTo>
                  <a:pt x="130" y="300"/>
                </a:lnTo>
                <a:lnTo>
                  <a:pt x="123" y="300"/>
                </a:lnTo>
                <a:lnTo>
                  <a:pt x="120" y="300"/>
                </a:lnTo>
                <a:lnTo>
                  <a:pt x="119" y="300"/>
                </a:lnTo>
                <a:lnTo>
                  <a:pt x="115" y="300"/>
                </a:lnTo>
                <a:lnTo>
                  <a:pt x="114" y="300"/>
                </a:lnTo>
                <a:lnTo>
                  <a:pt x="112" y="300"/>
                </a:lnTo>
                <a:lnTo>
                  <a:pt x="107" y="300"/>
                </a:lnTo>
                <a:lnTo>
                  <a:pt x="101" y="300"/>
                </a:lnTo>
                <a:lnTo>
                  <a:pt x="100" y="300"/>
                </a:lnTo>
                <a:lnTo>
                  <a:pt x="96" y="300"/>
                </a:lnTo>
                <a:lnTo>
                  <a:pt x="92" y="300"/>
                </a:lnTo>
                <a:lnTo>
                  <a:pt x="87" y="300"/>
                </a:lnTo>
                <a:lnTo>
                  <a:pt x="85" y="300"/>
                </a:lnTo>
                <a:lnTo>
                  <a:pt x="80" y="300"/>
                </a:lnTo>
                <a:lnTo>
                  <a:pt x="72" y="300"/>
                </a:lnTo>
                <a:lnTo>
                  <a:pt x="61" y="300"/>
                </a:lnTo>
                <a:lnTo>
                  <a:pt x="50" y="300"/>
                </a:lnTo>
                <a:lnTo>
                  <a:pt x="39" y="300"/>
                </a:lnTo>
                <a:lnTo>
                  <a:pt x="31" y="300"/>
                </a:lnTo>
                <a:lnTo>
                  <a:pt x="27" y="300"/>
                </a:lnTo>
                <a:lnTo>
                  <a:pt x="19" y="300"/>
                </a:lnTo>
                <a:lnTo>
                  <a:pt x="16" y="302"/>
                </a:lnTo>
                <a:lnTo>
                  <a:pt x="5" y="302"/>
                </a:lnTo>
                <a:lnTo>
                  <a:pt x="3" y="302"/>
                </a:lnTo>
                <a:lnTo>
                  <a:pt x="3" y="291"/>
                </a:lnTo>
                <a:lnTo>
                  <a:pt x="3" y="288"/>
                </a:lnTo>
                <a:lnTo>
                  <a:pt x="3" y="283"/>
                </a:lnTo>
                <a:lnTo>
                  <a:pt x="3" y="277"/>
                </a:lnTo>
                <a:lnTo>
                  <a:pt x="3" y="273"/>
                </a:lnTo>
                <a:lnTo>
                  <a:pt x="3" y="264"/>
                </a:lnTo>
                <a:lnTo>
                  <a:pt x="3" y="257"/>
                </a:lnTo>
                <a:lnTo>
                  <a:pt x="3" y="252"/>
                </a:lnTo>
                <a:lnTo>
                  <a:pt x="3" y="236"/>
                </a:lnTo>
                <a:lnTo>
                  <a:pt x="3" y="233"/>
                </a:lnTo>
                <a:lnTo>
                  <a:pt x="0" y="215"/>
                </a:lnTo>
                <a:lnTo>
                  <a:pt x="0" y="208"/>
                </a:lnTo>
                <a:lnTo>
                  <a:pt x="0" y="203"/>
                </a:lnTo>
                <a:lnTo>
                  <a:pt x="0" y="186"/>
                </a:lnTo>
                <a:lnTo>
                  <a:pt x="0" y="177"/>
                </a:lnTo>
                <a:lnTo>
                  <a:pt x="0" y="174"/>
                </a:lnTo>
                <a:lnTo>
                  <a:pt x="0" y="169"/>
                </a:lnTo>
                <a:lnTo>
                  <a:pt x="0" y="164"/>
                </a:lnTo>
                <a:lnTo>
                  <a:pt x="0" y="160"/>
                </a:lnTo>
                <a:lnTo>
                  <a:pt x="0" y="140"/>
                </a:lnTo>
                <a:lnTo>
                  <a:pt x="0" y="133"/>
                </a:lnTo>
                <a:lnTo>
                  <a:pt x="0" y="129"/>
                </a:lnTo>
                <a:lnTo>
                  <a:pt x="0" y="121"/>
                </a:lnTo>
                <a:lnTo>
                  <a:pt x="0" y="107"/>
                </a:lnTo>
                <a:lnTo>
                  <a:pt x="0" y="105"/>
                </a:lnTo>
                <a:lnTo>
                  <a:pt x="0" y="98"/>
                </a:lnTo>
                <a:lnTo>
                  <a:pt x="0" y="95"/>
                </a:lnTo>
                <a:lnTo>
                  <a:pt x="0" y="85"/>
                </a:lnTo>
                <a:lnTo>
                  <a:pt x="0" y="79"/>
                </a:lnTo>
                <a:lnTo>
                  <a:pt x="0" y="71"/>
                </a:lnTo>
                <a:lnTo>
                  <a:pt x="0" y="68"/>
                </a:lnTo>
                <a:lnTo>
                  <a:pt x="0" y="64"/>
                </a:lnTo>
                <a:lnTo>
                  <a:pt x="0" y="55"/>
                </a:lnTo>
                <a:lnTo>
                  <a:pt x="0" y="53"/>
                </a:lnTo>
                <a:lnTo>
                  <a:pt x="0" y="32"/>
                </a:lnTo>
                <a:lnTo>
                  <a:pt x="0" y="29"/>
                </a:lnTo>
                <a:lnTo>
                  <a:pt x="0" y="23"/>
                </a:lnTo>
                <a:lnTo>
                  <a:pt x="0" y="17"/>
                </a:lnTo>
                <a:lnTo>
                  <a:pt x="0" y="4"/>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5" name="Freeform 271" descr="Dashed downward diagonal"/>
          <p:cNvSpPr>
            <a:spLocks/>
          </p:cNvSpPr>
          <p:nvPr/>
        </p:nvSpPr>
        <p:spPr bwMode="auto">
          <a:xfrm>
            <a:off x="4745038" y="1944689"/>
            <a:ext cx="609600" cy="898525"/>
          </a:xfrm>
          <a:custGeom>
            <a:avLst/>
            <a:gdLst>
              <a:gd name="T0" fmla="*/ 2147483646 w 423"/>
              <a:gd name="T1" fmla="*/ 0 h 642"/>
              <a:gd name="T2" fmla="*/ 2147483646 w 423"/>
              <a:gd name="T3" fmla="*/ 0 h 642"/>
              <a:gd name="T4" fmla="*/ 2147483646 w 423"/>
              <a:gd name="T5" fmla="*/ 0 h 642"/>
              <a:gd name="T6" fmla="*/ 2147483646 w 423"/>
              <a:gd name="T7" fmla="*/ 0 h 642"/>
              <a:gd name="T8" fmla="*/ 2147483646 w 423"/>
              <a:gd name="T9" fmla="*/ 0 h 642"/>
              <a:gd name="T10" fmla="*/ 2147483646 w 423"/>
              <a:gd name="T11" fmla="*/ 0 h 642"/>
              <a:gd name="T12" fmla="*/ 2147483646 w 423"/>
              <a:gd name="T13" fmla="*/ 0 h 642"/>
              <a:gd name="T14" fmla="*/ 2147483646 w 423"/>
              <a:gd name="T15" fmla="*/ 0 h 642"/>
              <a:gd name="T16" fmla="*/ 2147483646 w 423"/>
              <a:gd name="T17" fmla="*/ 0 h 642"/>
              <a:gd name="T18" fmla="*/ 2147483646 w 423"/>
              <a:gd name="T19" fmla="*/ 2147483646 h 642"/>
              <a:gd name="T20" fmla="*/ 2147483646 w 423"/>
              <a:gd name="T21" fmla="*/ 2147483646 h 642"/>
              <a:gd name="T22" fmla="*/ 2147483646 w 423"/>
              <a:gd name="T23" fmla="*/ 0 h 642"/>
              <a:gd name="T24" fmla="*/ 2147483646 w 423"/>
              <a:gd name="T25" fmla="*/ 0 h 642"/>
              <a:gd name="T26" fmla="*/ 2147483646 w 423"/>
              <a:gd name="T27" fmla="*/ 2147483646 h 642"/>
              <a:gd name="T28" fmla="*/ 2147483646 w 423"/>
              <a:gd name="T29" fmla="*/ 2147483646 h 642"/>
              <a:gd name="T30" fmla="*/ 2147483646 w 423"/>
              <a:gd name="T31" fmla="*/ 2147483646 h 642"/>
              <a:gd name="T32" fmla="*/ 2147483646 w 423"/>
              <a:gd name="T33" fmla="*/ 2147483646 h 642"/>
              <a:gd name="T34" fmla="*/ 2147483646 w 423"/>
              <a:gd name="T35" fmla="*/ 2147483646 h 642"/>
              <a:gd name="T36" fmla="*/ 2147483646 w 423"/>
              <a:gd name="T37" fmla="*/ 2147483646 h 642"/>
              <a:gd name="T38" fmla="*/ 2147483646 w 423"/>
              <a:gd name="T39" fmla="*/ 2147483646 h 642"/>
              <a:gd name="T40" fmla="*/ 2147483646 w 423"/>
              <a:gd name="T41" fmla="*/ 2147483646 h 642"/>
              <a:gd name="T42" fmla="*/ 2147483646 w 423"/>
              <a:gd name="T43" fmla="*/ 2147483646 h 642"/>
              <a:gd name="T44" fmla="*/ 2147483646 w 423"/>
              <a:gd name="T45" fmla="*/ 2147483646 h 642"/>
              <a:gd name="T46" fmla="*/ 2147483646 w 423"/>
              <a:gd name="T47" fmla="*/ 2147483646 h 642"/>
              <a:gd name="T48" fmla="*/ 2147483646 w 423"/>
              <a:gd name="T49" fmla="*/ 2147483646 h 642"/>
              <a:gd name="T50" fmla="*/ 2147483646 w 423"/>
              <a:gd name="T51" fmla="*/ 2147483646 h 642"/>
              <a:gd name="T52" fmla="*/ 2147483646 w 423"/>
              <a:gd name="T53" fmla="*/ 2147483646 h 642"/>
              <a:gd name="T54" fmla="*/ 2147483646 w 423"/>
              <a:gd name="T55" fmla="*/ 2147483646 h 642"/>
              <a:gd name="T56" fmla="*/ 2147483646 w 423"/>
              <a:gd name="T57" fmla="*/ 2147483646 h 642"/>
              <a:gd name="T58" fmla="*/ 2147483646 w 423"/>
              <a:gd name="T59" fmla="*/ 2147483646 h 642"/>
              <a:gd name="T60" fmla="*/ 2147483646 w 423"/>
              <a:gd name="T61" fmla="*/ 2147483646 h 642"/>
              <a:gd name="T62" fmla="*/ 2147483646 w 423"/>
              <a:gd name="T63" fmla="*/ 2147483646 h 642"/>
              <a:gd name="T64" fmla="*/ 2147483646 w 423"/>
              <a:gd name="T65" fmla="*/ 2147483646 h 642"/>
              <a:gd name="T66" fmla="*/ 2147483646 w 423"/>
              <a:gd name="T67" fmla="*/ 2147483646 h 642"/>
              <a:gd name="T68" fmla="*/ 2147483646 w 423"/>
              <a:gd name="T69" fmla="*/ 2147483646 h 642"/>
              <a:gd name="T70" fmla="*/ 2147483646 w 423"/>
              <a:gd name="T71" fmla="*/ 2147483646 h 642"/>
              <a:gd name="T72" fmla="*/ 2147483646 w 423"/>
              <a:gd name="T73" fmla="*/ 2147483646 h 642"/>
              <a:gd name="T74" fmla="*/ 2147483646 w 423"/>
              <a:gd name="T75" fmla="*/ 2147483646 h 642"/>
              <a:gd name="T76" fmla="*/ 2147483646 w 423"/>
              <a:gd name="T77" fmla="*/ 2147483646 h 642"/>
              <a:gd name="T78" fmla="*/ 2147483646 w 423"/>
              <a:gd name="T79" fmla="*/ 2147483646 h 642"/>
              <a:gd name="T80" fmla="*/ 2147483646 w 423"/>
              <a:gd name="T81" fmla="*/ 2147483646 h 642"/>
              <a:gd name="T82" fmla="*/ 2147483646 w 423"/>
              <a:gd name="T83" fmla="*/ 2147483646 h 642"/>
              <a:gd name="T84" fmla="*/ 2147483646 w 423"/>
              <a:gd name="T85" fmla="*/ 2147483646 h 642"/>
              <a:gd name="T86" fmla="*/ 2147483646 w 423"/>
              <a:gd name="T87" fmla="*/ 2147483646 h 642"/>
              <a:gd name="T88" fmla="*/ 2147483646 w 423"/>
              <a:gd name="T89" fmla="*/ 2147483646 h 642"/>
              <a:gd name="T90" fmla="*/ 2147483646 w 423"/>
              <a:gd name="T91" fmla="*/ 2147483646 h 642"/>
              <a:gd name="T92" fmla="*/ 2147483646 w 423"/>
              <a:gd name="T93" fmla="*/ 2147483646 h 642"/>
              <a:gd name="T94" fmla="*/ 2147483646 w 423"/>
              <a:gd name="T95" fmla="*/ 2147483646 h 642"/>
              <a:gd name="T96" fmla="*/ 2147483646 w 423"/>
              <a:gd name="T97" fmla="*/ 2147483646 h 642"/>
              <a:gd name="T98" fmla="*/ 2147483646 w 423"/>
              <a:gd name="T99" fmla="*/ 2147483646 h 642"/>
              <a:gd name="T100" fmla="*/ 2147483646 w 423"/>
              <a:gd name="T101" fmla="*/ 2147483646 h 642"/>
              <a:gd name="T102" fmla="*/ 2147483646 w 423"/>
              <a:gd name="T103" fmla="*/ 2147483646 h 642"/>
              <a:gd name="T104" fmla="*/ 2147483646 w 423"/>
              <a:gd name="T105" fmla="*/ 2147483646 h 642"/>
              <a:gd name="T106" fmla="*/ 2147483646 w 423"/>
              <a:gd name="T107" fmla="*/ 2147483646 h 642"/>
              <a:gd name="T108" fmla="*/ 2147483646 w 423"/>
              <a:gd name="T109" fmla="*/ 2147483646 h 642"/>
              <a:gd name="T110" fmla="*/ 2147483646 w 423"/>
              <a:gd name="T111" fmla="*/ 2147483646 h 642"/>
              <a:gd name="T112" fmla="*/ 2147483646 w 423"/>
              <a:gd name="T113" fmla="*/ 2147483646 h 642"/>
              <a:gd name="T114" fmla="*/ 2147483646 w 423"/>
              <a:gd name="T115" fmla="*/ 2147483646 h 642"/>
              <a:gd name="T116" fmla="*/ 0 w 423"/>
              <a:gd name="T117" fmla="*/ 2147483646 h 642"/>
              <a:gd name="T118" fmla="*/ 0 w 423"/>
              <a:gd name="T119" fmla="*/ 2147483646 h 642"/>
              <a:gd name="T120" fmla="*/ 0 w 423"/>
              <a:gd name="T121" fmla="*/ 2147483646 h 642"/>
              <a:gd name="T122" fmla="*/ 0 w 423"/>
              <a:gd name="T123" fmla="*/ 2147483646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
              <a:gd name="T187" fmla="*/ 0 h 642"/>
              <a:gd name="T188" fmla="*/ 423 w 42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 h="642">
                <a:moveTo>
                  <a:pt x="0" y="0"/>
                </a:moveTo>
                <a:lnTo>
                  <a:pt x="15" y="0"/>
                </a:lnTo>
                <a:lnTo>
                  <a:pt x="20" y="0"/>
                </a:lnTo>
                <a:lnTo>
                  <a:pt x="27" y="0"/>
                </a:lnTo>
                <a:lnTo>
                  <a:pt x="31" y="0"/>
                </a:lnTo>
                <a:lnTo>
                  <a:pt x="35" y="0"/>
                </a:lnTo>
                <a:lnTo>
                  <a:pt x="39" y="0"/>
                </a:lnTo>
                <a:lnTo>
                  <a:pt x="47" y="0"/>
                </a:lnTo>
                <a:lnTo>
                  <a:pt x="51" y="0"/>
                </a:lnTo>
                <a:lnTo>
                  <a:pt x="59" y="0"/>
                </a:lnTo>
                <a:lnTo>
                  <a:pt x="61" y="0"/>
                </a:lnTo>
                <a:lnTo>
                  <a:pt x="62" y="0"/>
                </a:lnTo>
                <a:lnTo>
                  <a:pt x="68" y="0"/>
                </a:lnTo>
                <a:lnTo>
                  <a:pt x="72" y="0"/>
                </a:lnTo>
                <a:lnTo>
                  <a:pt x="76" y="0"/>
                </a:lnTo>
                <a:lnTo>
                  <a:pt x="79" y="0"/>
                </a:lnTo>
                <a:lnTo>
                  <a:pt x="83" y="0"/>
                </a:lnTo>
                <a:lnTo>
                  <a:pt x="87" y="0"/>
                </a:lnTo>
                <a:lnTo>
                  <a:pt x="93" y="0"/>
                </a:lnTo>
                <a:lnTo>
                  <a:pt x="94" y="0"/>
                </a:lnTo>
                <a:lnTo>
                  <a:pt x="101" y="0"/>
                </a:lnTo>
                <a:lnTo>
                  <a:pt x="104" y="0"/>
                </a:lnTo>
                <a:lnTo>
                  <a:pt x="112" y="0"/>
                </a:lnTo>
                <a:lnTo>
                  <a:pt x="120" y="0"/>
                </a:lnTo>
                <a:lnTo>
                  <a:pt x="124" y="0"/>
                </a:lnTo>
                <a:lnTo>
                  <a:pt x="134" y="0"/>
                </a:lnTo>
                <a:lnTo>
                  <a:pt x="136" y="0"/>
                </a:lnTo>
                <a:lnTo>
                  <a:pt x="137" y="0"/>
                </a:lnTo>
                <a:lnTo>
                  <a:pt x="148" y="0"/>
                </a:lnTo>
                <a:lnTo>
                  <a:pt x="149" y="0"/>
                </a:lnTo>
                <a:lnTo>
                  <a:pt x="154" y="0"/>
                </a:lnTo>
                <a:lnTo>
                  <a:pt x="158" y="0"/>
                </a:lnTo>
                <a:lnTo>
                  <a:pt x="164" y="1"/>
                </a:lnTo>
                <a:lnTo>
                  <a:pt x="168" y="1"/>
                </a:lnTo>
                <a:lnTo>
                  <a:pt x="174" y="0"/>
                </a:lnTo>
                <a:lnTo>
                  <a:pt x="179" y="0"/>
                </a:lnTo>
                <a:lnTo>
                  <a:pt x="184" y="1"/>
                </a:lnTo>
                <a:lnTo>
                  <a:pt x="186" y="1"/>
                </a:lnTo>
                <a:lnTo>
                  <a:pt x="189" y="1"/>
                </a:lnTo>
                <a:lnTo>
                  <a:pt x="194" y="1"/>
                </a:lnTo>
                <a:lnTo>
                  <a:pt x="203" y="1"/>
                </a:lnTo>
                <a:lnTo>
                  <a:pt x="208" y="1"/>
                </a:lnTo>
                <a:lnTo>
                  <a:pt x="211" y="0"/>
                </a:lnTo>
                <a:lnTo>
                  <a:pt x="213" y="1"/>
                </a:lnTo>
                <a:lnTo>
                  <a:pt x="220" y="1"/>
                </a:lnTo>
                <a:lnTo>
                  <a:pt x="223" y="0"/>
                </a:lnTo>
                <a:lnTo>
                  <a:pt x="225" y="0"/>
                </a:lnTo>
                <a:lnTo>
                  <a:pt x="226" y="0"/>
                </a:lnTo>
                <a:lnTo>
                  <a:pt x="232" y="0"/>
                </a:lnTo>
                <a:lnTo>
                  <a:pt x="241" y="0"/>
                </a:lnTo>
                <a:lnTo>
                  <a:pt x="246" y="0"/>
                </a:lnTo>
                <a:lnTo>
                  <a:pt x="248" y="0"/>
                </a:lnTo>
                <a:lnTo>
                  <a:pt x="250" y="0"/>
                </a:lnTo>
                <a:lnTo>
                  <a:pt x="269" y="1"/>
                </a:lnTo>
                <a:lnTo>
                  <a:pt x="269" y="3"/>
                </a:lnTo>
                <a:lnTo>
                  <a:pt x="269" y="7"/>
                </a:lnTo>
                <a:lnTo>
                  <a:pt x="269" y="12"/>
                </a:lnTo>
                <a:lnTo>
                  <a:pt x="269" y="19"/>
                </a:lnTo>
                <a:lnTo>
                  <a:pt x="269" y="21"/>
                </a:lnTo>
                <a:lnTo>
                  <a:pt x="269" y="24"/>
                </a:lnTo>
                <a:lnTo>
                  <a:pt x="269" y="54"/>
                </a:lnTo>
                <a:lnTo>
                  <a:pt x="269" y="61"/>
                </a:lnTo>
                <a:lnTo>
                  <a:pt x="269" y="64"/>
                </a:lnTo>
                <a:lnTo>
                  <a:pt x="269" y="68"/>
                </a:lnTo>
                <a:lnTo>
                  <a:pt x="269" y="74"/>
                </a:lnTo>
                <a:lnTo>
                  <a:pt x="269" y="80"/>
                </a:lnTo>
                <a:lnTo>
                  <a:pt x="269" y="81"/>
                </a:lnTo>
                <a:lnTo>
                  <a:pt x="269" y="87"/>
                </a:lnTo>
                <a:lnTo>
                  <a:pt x="269" y="94"/>
                </a:lnTo>
                <a:lnTo>
                  <a:pt x="269" y="96"/>
                </a:lnTo>
                <a:lnTo>
                  <a:pt x="269" y="98"/>
                </a:lnTo>
                <a:lnTo>
                  <a:pt x="269" y="106"/>
                </a:lnTo>
                <a:lnTo>
                  <a:pt x="269" y="111"/>
                </a:lnTo>
                <a:lnTo>
                  <a:pt x="269" y="123"/>
                </a:lnTo>
                <a:lnTo>
                  <a:pt x="269" y="127"/>
                </a:lnTo>
                <a:lnTo>
                  <a:pt x="269" y="131"/>
                </a:lnTo>
                <a:lnTo>
                  <a:pt x="269" y="132"/>
                </a:lnTo>
                <a:lnTo>
                  <a:pt x="269" y="139"/>
                </a:lnTo>
                <a:lnTo>
                  <a:pt x="269" y="140"/>
                </a:lnTo>
                <a:lnTo>
                  <a:pt x="269" y="145"/>
                </a:lnTo>
                <a:lnTo>
                  <a:pt x="269" y="148"/>
                </a:lnTo>
                <a:lnTo>
                  <a:pt x="269" y="157"/>
                </a:lnTo>
                <a:lnTo>
                  <a:pt x="269" y="159"/>
                </a:lnTo>
                <a:lnTo>
                  <a:pt x="269" y="164"/>
                </a:lnTo>
                <a:lnTo>
                  <a:pt x="269" y="166"/>
                </a:lnTo>
                <a:lnTo>
                  <a:pt x="269" y="172"/>
                </a:lnTo>
                <a:lnTo>
                  <a:pt x="269" y="178"/>
                </a:lnTo>
                <a:lnTo>
                  <a:pt x="269" y="181"/>
                </a:lnTo>
                <a:lnTo>
                  <a:pt x="269" y="184"/>
                </a:lnTo>
                <a:lnTo>
                  <a:pt x="269" y="188"/>
                </a:lnTo>
                <a:lnTo>
                  <a:pt x="269" y="196"/>
                </a:lnTo>
                <a:lnTo>
                  <a:pt x="269" y="211"/>
                </a:lnTo>
                <a:lnTo>
                  <a:pt x="269" y="222"/>
                </a:lnTo>
                <a:lnTo>
                  <a:pt x="269" y="234"/>
                </a:lnTo>
                <a:lnTo>
                  <a:pt x="269" y="238"/>
                </a:lnTo>
                <a:lnTo>
                  <a:pt x="269" y="247"/>
                </a:lnTo>
                <a:lnTo>
                  <a:pt x="269" y="259"/>
                </a:lnTo>
                <a:lnTo>
                  <a:pt x="269" y="272"/>
                </a:lnTo>
                <a:lnTo>
                  <a:pt x="269" y="277"/>
                </a:lnTo>
                <a:lnTo>
                  <a:pt x="269" y="284"/>
                </a:lnTo>
                <a:lnTo>
                  <a:pt x="270" y="297"/>
                </a:lnTo>
                <a:lnTo>
                  <a:pt x="276" y="297"/>
                </a:lnTo>
                <a:lnTo>
                  <a:pt x="276" y="309"/>
                </a:lnTo>
                <a:lnTo>
                  <a:pt x="276" y="348"/>
                </a:lnTo>
                <a:lnTo>
                  <a:pt x="276" y="352"/>
                </a:lnTo>
                <a:lnTo>
                  <a:pt x="276" y="359"/>
                </a:lnTo>
                <a:lnTo>
                  <a:pt x="276" y="367"/>
                </a:lnTo>
                <a:lnTo>
                  <a:pt x="289" y="367"/>
                </a:lnTo>
                <a:lnTo>
                  <a:pt x="300" y="367"/>
                </a:lnTo>
                <a:lnTo>
                  <a:pt x="306" y="367"/>
                </a:lnTo>
                <a:lnTo>
                  <a:pt x="321" y="367"/>
                </a:lnTo>
                <a:lnTo>
                  <a:pt x="324" y="367"/>
                </a:lnTo>
                <a:lnTo>
                  <a:pt x="349" y="367"/>
                </a:lnTo>
                <a:lnTo>
                  <a:pt x="357" y="367"/>
                </a:lnTo>
                <a:lnTo>
                  <a:pt x="372" y="368"/>
                </a:lnTo>
                <a:lnTo>
                  <a:pt x="384" y="368"/>
                </a:lnTo>
                <a:lnTo>
                  <a:pt x="396" y="368"/>
                </a:lnTo>
                <a:lnTo>
                  <a:pt x="408" y="367"/>
                </a:lnTo>
                <a:lnTo>
                  <a:pt x="412" y="367"/>
                </a:lnTo>
                <a:lnTo>
                  <a:pt x="422" y="367"/>
                </a:lnTo>
                <a:lnTo>
                  <a:pt x="422" y="372"/>
                </a:lnTo>
                <a:lnTo>
                  <a:pt x="422" y="384"/>
                </a:lnTo>
                <a:lnTo>
                  <a:pt x="422" y="391"/>
                </a:lnTo>
                <a:lnTo>
                  <a:pt x="422" y="397"/>
                </a:lnTo>
                <a:lnTo>
                  <a:pt x="422" y="400"/>
                </a:lnTo>
                <a:lnTo>
                  <a:pt x="422" y="420"/>
                </a:lnTo>
                <a:lnTo>
                  <a:pt x="422" y="423"/>
                </a:lnTo>
                <a:lnTo>
                  <a:pt x="422" y="432"/>
                </a:lnTo>
                <a:lnTo>
                  <a:pt x="422" y="435"/>
                </a:lnTo>
                <a:lnTo>
                  <a:pt x="422" y="439"/>
                </a:lnTo>
                <a:lnTo>
                  <a:pt x="422" y="446"/>
                </a:lnTo>
                <a:lnTo>
                  <a:pt x="422" y="452"/>
                </a:lnTo>
                <a:lnTo>
                  <a:pt x="422" y="462"/>
                </a:lnTo>
                <a:lnTo>
                  <a:pt x="422" y="466"/>
                </a:lnTo>
                <a:lnTo>
                  <a:pt x="422" y="473"/>
                </a:lnTo>
                <a:lnTo>
                  <a:pt x="422" y="475"/>
                </a:lnTo>
                <a:lnTo>
                  <a:pt x="422" y="488"/>
                </a:lnTo>
                <a:lnTo>
                  <a:pt x="422" y="496"/>
                </a:lnTo>
                <a:lnTo>
                  <a:pt x="419" y="496"/>
                </a:lnTo>
                <a:lnTo>
                  <a:pt x="418" y="496"/>
                </a:lnTo>
                <a:lnTo>
                  <a:pt x="411" y="496"/>
                </a:lnTo>
                <a:lnTo>
                  <a:pt x="404" y="496"/>
                </a:lnTo>
                <a:lnTo>
                  <a:pt x="400" y="498"/>
                </a:lnTo>
                <a:lnTo>
                  <a:pt x="398" y="498"/>
                </a:lnTo>
                <a:lnTo>
                  <a:pt x="395" y="498"/>
                </a:lnTo>
                <a:lnTo>
                  <a:pt x="384" y="500"/>
                </a:lnTo>
                <a:lnTo>
                  <a:pt x="380" y="501"/>
                </a:lnTo>
                <a:lnTo>
                  <a:pt x="379" y="501"/>
                </a:lnTo>
                <a:lnTo>
                  <a:pt x="371" y="504"/>
                </a:lnTo>
                <a:lnTo>
                  <a:pt x="369" y="505"/>
                </a:lnTo>
                <a:lnTo>
                  <a:pt x="365" y="508"/>
                </a:lnTo>
                <a:lnTo>
                  <a:pt x="340" y="536"/>
                </a:lnTo>
                <a:lnTo>
                  <a:pt x="265" y="638"/>
                </a:lnTo>
                <a:lnTo>
                  <a:pt x="263" y="641"/>
                </a:lnTo>
                <a:lnTo>
                  <a:pt x="186" y="619"/>
                </a:lnTo>
                <a:lnTo>
                  <a:pt x="143" y="589"/>
                </a:lnTo>
                <a:lnTo>
                  <a:pt x="131" y="510"/>
                </a:lnTo>
                <a:lnTo>
                  <a:pt x="130" y="508"/>
                </a:lnTo>
                <a:lnTo>
                  <a:pt x="124" y="504"/>
                </a:lnTo>
                <a:lnTo>
                  <a:pt x="120" y="503"/>
                </a:lnTo>
                <a:lnTo>
                  <a:pt x="110" y="501"/>
                </a:lnTo>
                <a:lnTo>
                  <a:pt x="105" y="503"/>
                </a:lnTo>
                <a:lnTo>
                  <a:pt x="97" y="507"/>
                </a:lnTo>
                <a:lnTo>
                  <a:pt x="97" y="508"/>
                </a:lnTo>
                <a:lnTo>
                  <a:pt x="86" y="519"/>
                </a:lnTo>
                <a:lnTo>
                  <a:pt x="85" y="519"/>
                </a:lnTo>
                <a:lnTo>
                  <a:pt x="73" y="526"/>
                </a:lnTo>
                <a:lnTo>
                  <a:pt x="70" y="530"/>
                </a:lnTo>
                <a:lnTo>
                  <a:pt x="68" y="532"/>
                </a:lnTo>
                <a:lnTo>
                  <a:pt x="61" y="547"/>
                </a:lnTo>
                <a:lnTo>
                  <a:pt x="63" y="557"/>
                </a:lnTo>
                <a:lnTo>
                  <a:pt x="59" y="574"/>
                </a:lnTo>
                <a:lnTo>
                  <a:pt x="41" y="587"/>
                </a:lnTo>
                <a:lnTo>
                  <a:pt x="30" y="592"/>
                </a:lnTo>
                <a:lnTo>
                  <a:pt x="29" y="593"/>
                </a:lnTo>
                <a:lnTo>
                  <a:pt x="25" y="599"/>
                </a:lnTo>
                <a:lnTo>
                  <a:pt x="10" y="606"/>
                </a:lnTo>
                <a:lnTo>
                  <a:pt x="2" y="609"/>
                </a:lnTo>
                <a:lnTo>
                  <a:pt x="2" y="606"/>
                </a:lnTo>
                <a:lnTo>
                  <a:pt x="2" y="574"/>
                </a:lnTo>
                <a:lnTo>
                  <a:pt x="2" y="570"/>
                </a:lnTo>
                <a:lnTo>
                  <a:pt x="2" y="552"/>
                </a:lnTo>
                <a:lnTo>
                  <a:pt x="2" y="545"/>
                </a:lnTo>
                <a:lnTo>
                  <a:pt x="2" y="536"/>
                </a:lnTo>
                <a:lnTo>
                  <a:pt x="2" y="516"/>
                </a:lnTo>
                <a:lnTo>
                  <a:pt x="2" y="513"/>
                </a:lnTo>
                <a:lnTo>
                  <a:pt x="2" y="511"/>
                </a:lnTo>
                <a:lnTo>
                  <a:pt x="2" y="508"/>
                </a:lnTo>
                <a:lnTo>
                  <a:pt x="2" y="501"/>
                </a:lnTo>
                <a:lnTo>
                  <a:pt x="2" y="496"/>
                </a:lnTo>
                <a:lnTo>
                  <a:pt x="2" y="483"/>
                </a:lnTo>
                <a:lnTo>
                  <a:pt x="2" y="466"/>
                </a:lnTo>
                <a:lnTo>
                  <a:pt x="2" y="460"/>
                </a:lnTo>
                <a:lnTo>
                  <a:pt x="2" y="451"/>
                </a:lnTo>
                <a:lnTo>
                  <a:pt x="2" y="450"/>
                </a:lnTo>
                <a:lnTo>
                  <a:pt x="2" y="433"/>
                </a:lnTo>
                <a:lnTo>
                  <a:pt x="2" y="432"/>
                </a:lnTo>
                <a:lnTo>
                  <a:pt x="2" y="422"/>
                </a:lnTo>
                <a:lnTo>
                  <a:pt x="2" y="400"/>
                </a:lnTo>
                <a:lnTo>
                  <a:pt x="2" y="397"/>
                </a:lnTo>
                <a:lnTo>
                  <a:pt x="2" y="368"/>
                </a:lnTo>
                <a:lnTo>
                  <a:pt x="2" y="348"/>
                </a:lnTo>
                <a:lnTo>
                  <a:pt x="2" y="342"/>
                </a:lnTo>
                <a:lnTo>
                  <a:pt x="2" y="339"/>
                </a:lnTo>
                <a:lnTo>
                  <a:pt x="2" y="335"/>
                </a:lnTo>
                <a:lnTo>
                  <a:pt x="2" y="331"/>
                </a:lnTo>
                <a:lnTo>
                  <a:pt x="2" y="327"/>
                </a:lnTo>
                <a:lnTo>
                  <a:pt x="2" y="323"/>
                </a:lnTo>
                <a:lnTo>
                  <a:pt x="2" y="321"/>
                </a:lnTo>
                <a:lnTo>
                  <a:pt x="2" y="314"/>
                </a:lnTo>
                <a:lnTo>
                  <a:pt x="2" y="305"/>
                </a:lnTo>
                <a:lnTo>
                  <a:pt x="2" y="302"/>
                </a:lnTo>
                <a:lnTo>
                  <a:pt x="2" y="299"/>
                </a:lnTo>
                <a:lnTo>
                  <a:pt x="2" y="284"/>
                </a:lnTo>
                <a:lnTo>
                  <a:pt x="2" y="271"/>
                </a:lnTo>
                <a:lnTo>
                  <a:pt x="2" y="248"/>
                </a:lnTo>
                <a:lnTo>
                  <a:pt x="2" y="228"/>
                </a:lnTo>
                <a:lnTo>
                  <a:pt x="2" y="222"/>
                </a:lnTo>
                <a:lnTo>
                  <a:pt x="2" y="215"/>
                </a:lnTo>
                <a:lnTo>
                  <a:pt x="2" y="207"/>
                </a:lnTo>
                <a:lnTo>
                  <a:pt x="2" y="203"/>
                </a:lnTo>
                <a:lnTo>
                  <a:pt x="2" y="199"/>
                </a:lnTo>
                <a:lnTo>
                  <a:pt x="2" y="194"/>
                </a:lnTo>
                <a:lnTo>
                  <a:pt x="2" y="189"/>
                </a:lnTo>
                <a:lnTo>
                  <a:pt x="2" y="187"/>
                </a:lnTo>
                <a:lnTo>
                  <a:pt x="2" y="172"/>
                </a:lnTo>
                <a:lnTo>
                  <a:pt x="2" y="167"/>
                </a:lnTo>
                <a:lnTo>
                  <a:pt x="2" y="158"/>
                </a:lnTo>
                <a:lnTo>
                  <a:pt x="2" y="148"/>
                </a:lnTo>
                <a:lnTo>
                  <a:pt x="2" y="137"/>
                </a:lnTo>
                <a:lnTo>
                  <a:pt x="2" y="131"/>
                </a:lnTo>
                <a:lnTo>
                  <a:pt x="2" y="104"/>
                </a:lnTo>
                <a:lnTo>
                  <a:pt x="2" y="97"/>
                </a:lnTo>
                <a:lnTo>
                  <a:pt x="2" y="86"/>
                </a:lnTo>
                <a:lnTo>
                  <a:pt x="2" y="80"/>
                </a:lnTo>
                <a:lnTo>
                  <a:pt x="0" y="80"/>
                </a:lnTo>
                <a:lnTo>
                  <a:pt x="0" y="73"/>
                </a:lnTo>
                <a:lnTo>
                  <a:pt x="0" y="68"/>
                </a:lnTo>
                <a:lnTo>
                  <a:pt x="0" y="65"/>
                </a:lnTo>
                <a:lnTo>
                  <a:pt x="0" y="61"/>
                </a:lnTo>
                <a:lnTo>
                  <a:pt x="0" y="55"/>
                </a:lnTo>
                <a:lnTo>
                  <a:pt x="0" y="51"/>
                </a:lnTo>
                <a:lnTo>
                  <a:pt x="0" y="48"/>
                </a:lnTo>
                <a:lnTo>
                  <a:pt x="0" y="43"/>
                </a:lnTo>
                <a:lnTo>
                  <a:pt x="0" y="39"/>
                </a:lnTo>
                <a:lnTo>
                  <a:pt x="0" y="28"/>
                </a:lnTo>
                <a:lnTo>
                  <a:pt x="0" y="23"/>
                </a:lnTo>
                <a:lnTo>
                  <a:pt x="0" y="11"/>
                </a:lnTo>
                <a:lnTo>
                  <a:pt x="0" y="4"/>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6" name="Freeform 272" descr="Dashed downward diagonal"/>
          <p:cNvSpPr>
            <a:spLocks/>
          </p:cNvSpPr>
          <p:nvPr/>
        </p:nvSpPr>
        <p:spPr bwMode="auto">
          <a:xfrm>
            <a:off x="4745038" y="1457325"/>
            <a:ext cx="696912" cy="488950"/>
          </a:xfrm>
          <a:custGeom>
            <a:avLst/>
            <a:gdLst>
              <a:gd name="T0" fmla="*/ 2147483646 w 483"/>
              <a:gd name="T1" fmla="*/ 2147483646 h 350"/>
              <a:gd name="T2" fmla="*/ 2147483646 w 483"/>
              <a:gd name="T3" fmla="*/ 2147483646 h 350"/>
              <a:gd name="T4" fmla="*/ 2147483646 w 483"/>
              <a:gd name="T5" fmla="*/ 2147483646 h 350"/>
              <a:gd name="T6" fmla="*/ 2147483646 w 483"/>
              <a:gd name="T7" fmla="*/ 2147483646 h 350"/>
              <a:gd name="T8" fmla="*/ 2147483646 w 483"/>
              <a:gd name="T9" fmla="*/ 2147483646 h 350"/>
              <a:gd name="T10" fmla="*/ 2147483646 w 483"/>
              <a:gd name="T11" fmla="*/ 2147483646 h 350"/>
              <a:gd name="T12" fmla="*/ 2147483646 w 483"/>
              <a:gd name="T13" fmla="*/ 2147483646 h 350"/>
              <a:gd name="T14" fmla="*/ 2147483646 w 483"/>
              <a:gd name="T15" fmla="*/ 2147483646 h 350"/>
              <a:gd name="T16" fmla="*/ 2147483646 w 483"/>
              <a:gd name="T17" fmla="*/ 2147483646 h 350"/>
              <a:gd name="T18" fmla="*/ 2147483646 w 483"/>
              <a:gd name="T19" fmla="*/ 2147483646 h 350"/>
              <a:gd name="T20" fmla="*/ 2147483646 w 483"/>
              <a:gd name="T21" fmla="*/ 2147483646 h 350"/>
              <a:gd name="T22" fmla="*/ 2147483646 w 483"/>
              <a:gd name="T23" fmla="*/ 2147483646 h 350"/>
              <a:gd name="T24" fmla="*/ 2147483646 w 483"/>
              <a:gd name="T25" fmla="*/ 2147483646 h 350"/>
              <a:gd name="T26" fmla="*/ 2147483646 w 483"/>
              <a:gd name="T27" fmla="*/ 2147483646 h 350"/>
              <a:gd name="T28" fmla="*/ 2147483646 w 483"/>
              <a:gd name="T29" fmla="*/ 2147483646 h 350"/>
              <a:gd name="T30" fmla="*/ 2147483646 w 483"/>
              <a:gd name="T31" fmla="*/ 2147483646 h 350"/>
              <a:gd name="T32" fmla="*/ 2147483646 w 483"/>
              <a:gd name="T33" fmla="*/ 2147483646 h 350"/>
              <a:gd name="T34" fmla="*/ 2147483646 w 483"/>
              <a:gd name="T35" fmla="*/ 2147483646 h 350"/>
              <a:gd name="T36" fmla="*/ 2147483646 w 483"/>
              <a:gd name="T37" fmla="*/ 2147483646 h 350"/>
              <a:gd name="T38" fmla="*/ 2147483646 w 483"/>
              <a:gd name="T39" fmla="*/ 2147483646 h 350"/>
              <a:gd name="T40" fmla="*/ 2147483646 w 483"/>
              <a:gd name="T41" fmla="*/ 2147483646 h 350"/>
              <a:gd name="T42" fmla="*/ 2147483646 w 483"/>
              <a:gd name="T43" fmla="*/ 2147483646 h 350"/>
              <a:gd name="T44" fmla="*/ 2147483646 w 483"/>
              <a:gd name="T45" fmla="*/ 2147483646 h 350"/>
              <a:gd name="T46" fmla="*/ 2147483646 w 483"/>
              <a:gd name="T47" fmla="*/ 2147483646 h 350"/>
              <a:gd name="T48" fmla="*/ 2147483646 w 483"/>
              <a:gd name="T49" fmla="*/ 2147483646 h 350"/>
              <a:gd name="T50" fmla="*/ 2147483646 w 483"/>
              <a:gd name="T51" fmla="*/ 2147483646 h 350"/>
              <a:gd name="T52" fmla="*/ 2147483646 w 483"/>
              <a:gd name="T53" fmla="*/ 2147483646 h 350"/>
              <a:gd name="T54" fmla="*/ 2147483646 w 483"/>
              <a:gd name="T55" fmla="*/ 2147483646 h 350"/>
              <a:gd name="T56" fmla="*/ 2147483646 w 483"/>
              <a:gd name="T57" fmla="*/ 2147483646 h 350"/>
              <a:gd name="T58" fmla="*/ 2147483646 w 483"/>
              <a:gd name="T59" fmla="*/ 2147483646 h 350"/>
              <a:gd name="T60" fmla="*/ 2147483646 w 483"/>
              <a:gd name="T61" fmla="*/ 2147483646 h 350"/>
              <a:gd name="T62" fmla="*/ 2147483646 w 483"/>
              <a:gd name="T63" fmla="*/ 2147483646 h 350"/>
              <a:gd name="T64" fmla="*/ 2147483646 w 483"/>
              <a:gd name="T65" fmla="*/ 2147483646 h 350"/>
              <a:gd name="T66" fmla="*/ 2147483646 w 483"/>
              <a:gd name="T67" fmla="*/ 2147483646 h 350"/>
              <a:gd name="T68" fmla="*/ 2147483646 w 483"/>
              <a:gd name="T69" fmla="*/ 2147483646 h 350"/>
              <a:gd name="T70" fmla="*/ 0 w 483"/>
              <a:gd name="T71" fmla="*/ 2147483646 h 350"/>
              <a:gd name="T72" fmla="*/ 0 w 483"/>
              <a:gd name="T73" fmla="*/ 2147483646 h 350"/>
              <a:gd name="T74" fmla="*/ 0 w 483"/>
              <a:gd name="T75" fmla="*/ 2147483646 h 350"/>
              <a:gd name="T76" fmla="*/ 0 w 483"/>
              <a:gd name="T77" fmla="*/ 2147483646 h 350"/>
              <a:gd name="T78" fmla="*/ 0 w 483"/>
              <a:gd name="T79" fmla="*/ 2147483646 h 350"/>
              <a:gd name="T80" fmla="*/ 0 w 483"/>
              <a:gd name="T81" fmla="*/ 2147483646 h 350"/>
              <a:gd name="T82" fmla="*/ 0 w 483"/>
              <a:gd name="T83" fmla="*/ 2147483646 h 350"/>
              <a:gd name="T84" fmla="*/ 0 w 483"/>
              <a:gd name="T85" fmla="*/ 2147483646 h 350"/>
              <a:gd name="T86" fmla="*/ 0 w 483"/>
              <a:gd name="T87" fmla="*/ 2147483646 h 350"/>
              <a:gd name="T88" fmla="*/ 0 w 483"/>
              <a:gd name="T89" fmla="*/ 2147483646 h 350"/>
              <a:gd name="T90" fmla="*/ 2147483646 w 483"/>
              <a:gd name="T91" fmla="*/ 2147483646 h 350"/>
              <a:gd name="T92" fmla="*/ 0 w 483"/>
              <a:gd name="T93" fmla="*/ 2147483646 h 350"/>
              <a:gd name="T94" fmla="*/ 2147483646 w 483"/>
              <a:gd name="T95" fmla="*/ 0 h 350"/>
              <a:gd name="T96" fmla="*/ 2147483646 w 483"/>
              <a:gd name="T97" fmla="*/ 0 h 350"/>
              <a:gd name="T98" fmla="*/ 2147483646 w 483"/>
              <a:gd name="T99" fmla="*/ 0 h 350"/>
              <a:gd name="T100" fmla="*/ 2147483646 w 483"/>
              <a:gd name="T101" fmla="*/ 0 h 350"/>
              <a:gd name="T102" fmla="*/ 2147483646 w 483"/>
              <a:gd name="T103" fmla="*/ 0 h 350"/>
              <a:gd name="T104" fmla="*/ 2147483646 w 483"/>
              <a:gd name="T105" fmla="*/ 2147483646 h 350"/>
              <a:gd name="T106" fmla="*/ 2147483646 w 483"/>
              <a:gd name="T107" fmla="*/ 2147483646 h 350"/>
              <a:gd name="T108" fmla="*/ 2147483646 w 483"/>
              <a:gd name="T109" fmla="*/ 2147483646 h 350"/>
              <a:gd name="T110" fmla="*/ 2147483646 w 483"/>
              <a:gd name="T111" fmla="*/ 2147483646 h 350"/>
              <a:gd name="T112" fmla="*/ 2147483646 w 483"/>
              <a:gd name="T113" fmla="*/ 2147483646 h 350"/>
              <a:gd name="T114" fmla="*/ 2147483646 w 483"/>
              <a:gd name="T115" fmla="*/ 2147483646 h 350"/>
              <a:gd name="T116" fmla="*/ 2147483646 w 483"/>
              <a:gd name="T117" fmla="*/ 2147483646 h 350"/>
              <a:gd name="T118" fmla="*/ 2147483646 w 483"/>
              <a:gd name="T119" fmla="*/ 2147483646 h 3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3"/>
              <a:gd name="T181" fmla="*/ 0 h 350"/>
              <a:gd name="T182" fmla="*/ 483 w 483"/>
              <a:gd name="T183" fmla="*/ 350 h 3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3" h="350">
                <a:moveTo>
                  <a:pt x="308" y="1"/>
                </a:moveTo>
                <a:lnTo>
                  <a:pt x="313" y="1"/>
                </a:lnTo>
                <a:lnTo>
                  <a:pt x="314" y="1"/>
                </a:lnTo>
                <a:lnTo>
                  <a:pt x="318" y="1"/>
                </a:lnTo>
                <a:lnTo>
                  <a:pt x="331" y="1"/>
                </a:lnTo>
                <a:lnTo>
                  <a:pt x="335" y="1"/>
                </a:lnTo>
                <a:lnTo>
                  <a:pt x="340" y="1"/>
                </a:lnTo>
                <a:lnTo>
                  <a:pt x="341" y="1"/>
                </a:lnTo>
                <a:lnTo>
                  <a:pt x="349" y="1"/>
                </a:lnTo>
                <a:lnTo>
                  <a:pt x="352" y="1"/>
                </a:lnTo>
                <a:lnTo>
                  <a:pt x="353" y="1"/>
                </a:lnTo>
                <a:lnTo>
                  <a:pt x="358" y="1"/>
                </a:lnTo>
                <a:lnTo>
                  <a:pt x="362" y="1"/>
                </a:lnTo>
                <a:lnTo>
                  <a:pt x="365" y="1"/>
                </a:lnTo>
                <a:lnTo>
                  <a:pt x="370" y="1"/>
                </a:lnTo>
                <a:lnTo>
                  <a:pt x="371" y="1"/>
                </a:lnTo>
                <a:lnTo>
                  <a:pt x="382" y="7"/>
                </a:lnTo>
                <a:lnTo>
                  <a:pt x="382" y="15"/>
                </a:lnTo>
                <a:lnTo>
                  <a:pt x="418" y="80"/>
                </a:lnTo>
                <a:lnTo>
                  <a:pt x="467" y="126"/>
                </a:lnTo>
                <a:lnTo>
                  <a:pt x="480" y="155"/>
                </a:lnTo>
                <a:lnTo>
                  <a:pt x="480" y="157"/>
                </a:lnTo>
                <a:lnTo>
                  <a:pt x="480" y="160"/>
                </a:lnTo>
                <a:lnTo>
                  <a:pt x="482" y="162"/>
                </a:lnTo>
                <a:lnTo>
                  <a:pt x="482" y="164"/>
                </a:lnTo>
                <a:lnTo>
                  <a:pt x="482" y="166"/>
                </a:lnTo>
                <a:lnTo>
                  <a:pt x="480" y="172"/>
                </a:lnTo>
                <a:lnTo>
                  <a:pt x="480" y="186"/>
                </a:lnTo>
                <a:lnTo>
                  <a:pt x="480" y="190"/>
                </a:lnTo>
                <a:lnTo>
                  <a:pt x="480" y="193"/>
                </a:lnTo>
                <a:lnTo>
                  <a:pt x="480" y="198"/>
                </a:lnTo>
                <a:lnTo>
                  <a:pt x="480" y="206"/>
                </a:lnTo>
                <a:lnTo>
                  <a:pt x="480" y="210"/>
                </a:lnTo>
                <a:lnTo>
                  <a:pt x="480" y="214"/>
                </a:lnTo>
                <a:lnTo>
                  <a:pt x="480" y="217"/>
                </a:lnTo>
                <a:lnTo>
                  <a:pt x="480" y="223"/>
                </a:lnTo>
                <a:lnTo>
                  <a:pt x="480" y="226"/>
                </a:lnTo>
                <a:lnTo>
                  <a:pt x="480" y="235"/>
                </a:lnTo>
                <a:lnTo>
                  <a:pt x="480" y="242"/>
                </a:lnTo>
                <a:lnTo>
                  <a:pt x="480" y="244"/>
                </a:lnTo>
                <a:lnTo>
                  <a:pt x="480" y="248"/>
                </a:lnTo>
                <a:lnTo>
                  <a:pt x="480" y="266"/>
                </a:lnTo>
                <a:lnTo>
                  <a:pt x="480" y="269"/>
                </a:lnTo>
                <a:lnTo>
                  <a:pt x="480" y="273"/>
                </a:lnTo>
                <a:lnTo>
                  <a:pt x="480" y="282"/>
                </a:lnTo>
                <a:lnTo>
                  <a:pt x="480" y="285"/>
                </a:lnTo>
                <a:lnTo>
                  <a:pt x="480" y="288"/>
                </a:lnTo>
                <a:lnTo>
                  <a:pt x="480" y="298"/>
                </a:lnTo>
                <a:lnTo>
                  <a:pt x="480" y="303"/>
                </a:lnTo>
                <a:lnTo>
                  <a:pt x="480" y="310"/>
                </a:lnTo>
                <a:lnTo>
                  <a:pt x="480" y="315"/>
                </a:lnTo>
                <a:lnTo>
                  <a:pt x="480" y="320"/>
                </a:lnTo>
                <a:lnTo>
                  <a:pt x="480" y="328"/>
                </a:lnTo>
                <a:lnTo>
                  <a:pt x="480" y="336"/>
                </a:lnTo>
                <a:lnTo>
                  <a:pt x="480" y="341"/>
                </a:lnTo>
                <a:lnTo>
                  <a:pt x="480" y="344"/>
                </a:lnTo>
                <a:lnTo>
                  <a:pt x="480" y="345"/>
                </a:lnTo>
                <a:lnTo>
                  <a:pt x="477" y="346"/>
                </a:lnTo>
                <a:lnTo>
                  <a:pt x="473" y="346"/>
                </a:lnTo>
                <a:lnTo>
                  <a:pt x="468" y="346"/>
                </a:lnTo>
                <a:lnTo>
                  <a:pt x="465" y="346"/>
                </a:lnTo>
                <a:lnTo>
                  <a:pt x="455" y="346"/>
                </a:lnTo>
                <a:lnTo>
                  <a:pt x="450" y="346"/>
                </a:lnTo>
                <a:lnTo>
                  <a:pt x="441" y="346"/>
                </a:lnTo>
                <a:lnTo>
                  <a:pt x="439" y="347"/>
                </a:lnTo>
                <a:lnTo>
                  <a:pt x="430" y="347"/>
                </a:lnTo>
                <a:lnTo>
                  <a:pt x="428" y="347"/>
                </a:lnTo>
                <a:lnTo>
                  <a:pt x="419" y="347"/>
                </a:lnTo>
                <a:lnTo>
                  <a:pt x="414" y="347"/>
                </a:lnTo>
                <a:lnTo>
                  <a:pt x="407" y="347"/>
                </a:lnTo>
                <a:lnTo>
                  <a:pt x="404" y="347"/>
                </a:lnTo>
                <a:lnTo>
                  <a:pt x="395" y="347"/>
                </a:lnTo>
                <a:lnTo>
                  <a:pt x="392" y="347"/>
                </a:lnTo>
                <a:lnTo>
                  <a:pt x="386" y="347"/>
                </a:lnTo>
                <a:lnTo>
                  <a:pt x="381" y="347"/>
                </a:lnTo>
                <a:lnTo>
                  <a:pt x="377" y="347"/>
                </a:lnTo>
                <a:lnTo>
                  <a:pt x="360" y="347"/>
                </a:lnTo>
                <a:lnTo>
                  <a:pt x="357" y="347"/>
                </a:lnTo>
                <a:lnTo>
                  <a:pt x="341" y="347"/>
                </a:lnTo>
                <a:lnTo>
                  <a:pt x="338" y="347"/>
                </a:lnTo>
                <a:lnTo>
                  <a:pt x="316" y="349"/>
                </a:lnTo>
                <a:lnTo>
                  <a:pt x="312" y="349"/>
                </a:lnTo>
                <a:lnTo>
                  <a:pt x="309" y="349"/>
                </a:lnTo>
                <a:lnTo>
                  <a:pt x="307" y="349"/>
                </a:lnTo>
                <a:lnTo>
                  <a:pt x="305" y="349"/>
                </a:lnTo>
                <a:lnTo>
                  <a:pt x="294" y="349"/>
                </a:lnTo>
                <a:lnTo>
                  <a:pt x="292" y="349"/>
                </a:lnTo>
                <a:lnTo>
                  <a:pt x="283" y="349"/>
                </a:lnTo>
                <a:lnTo>
                  <a:pt x="279" y="349"/>
                </a:lnTo>
                <a:lnTo>
                  <a:pt x="274" y="349"/>
                </a:lnTo>
                <a:lnTo>
                  <a:pt x="269" y="349"/>
                </a:lnTo>
                <a:lnTo>
                  <a:pt x="250" y="347"/>
                </a:lnTo>
                <a:lnTo>
                  <a:pt x="248" y="347"/>
                </a:lnTo>
                <a:lnTo>
                  <a:pt x="246" y="347"/>
                </a:lnTo>
                <a:lnTo>
                  <a:pt x="242" y="347"/>
                </a:lnTo>
                <a:lnTo>
                  <a:pt x="233" y="347"/>
                </a:lnTo>
                <a:lnTo>
                  <a:pt x="226" y="347"/>
                </a:lnTo>
                <a:lnTo>
                  <a:pt x="225" y="347"/>
                </a:lnTo>
                <a:lnTo>
                  <a:pt x="223" y="347"/>
                </a:lnTo>
                <a:lnTo>
                  <a:pt x="221" y="349"/>
                </a:lnTo>
                <a:lnTo>
                  <a:pt x="213" y="349"/>
                </a:lnTo>
                <a:lnTo>
                  <a:pt x="211" y="347"/>
                </a:lnTo>
                <a:lnTo>
                  <a:pt x="209" y="349"/>
                </a:lnTo>
                <a:lnTo>
                  <a:pt x="203" y="349"/>
                </a:lnTo>
                <a:lnTo>
                  <a:pt x="194" y="349"/>
                </a:lnTo>
                <a:lnTo>
                  <a:pt x="189" y="349"/>
                </a:lnTo>
                <a:lnTo>
                  <a:pt x="187" y="349"/>
                </a:lnTo>
                <a:lnTo>
                  <a:pt x="184" y="349"/>
                </a:lnTo>
                <a:lnTo>
                  <a:pt x="179" y="347"/>
                </a:lnTo>
                <a:lnTo>
                  <a:pt x="174" y="347"/>
                </a:lnTo>
                <a:lnTo>
                  <a:pt x="168" y="349"/>
                </a:lnTo>
                <a:lnTo>
                  <a:pt x="165" y="349"/>
                </a:lnTo>
                <a:lnTo>
                  <a:pt x="158" y="347"/>
                </a:lnTo>
                <a:lnTo>
                  <a:pt x="155" y="347"/>
                </a:lnTo>
                <a:lnTo>
                  <a:pt x="149" y="347"/>
                </a:lnTo>
                <a:lnTo>
                  <a:pt x="148" y="347"/>
                </a:lnTo>
                <a:lnTo>
                  <a:pt x="137" y="347"/>
                </a:lnTo>
                <a:lnTo>
                  <a:pt x="136" y="347"/>
                </a:lnTo>
                <a:lnTo>
                  <a:pt x="134" y="347"/>
                </a:lnTo>
                <a:lnTo>
                  <a:pt x="124" y="347"/>
                </a:lnTo>
                <a:lnTo>
                  <a:pt x="121" y="347"/>
                </a:lnTo>
                <a:lnTo>
                  <a:pt x="112" y="347"/>
                </a:lnTo>
                <a:lnTo>
                  <a:pt x="104" y="347"/>
                </a:lnTo>
                <a:lnTo>
                  <a:pt x="101" y="347"/>
                </a:lnTo>
                <a:lnTo>
                  <a:pt x="94" y="347"/>
                </a:lnTo>
                <a:lnTo>
                  <a:pt x="93" y="347"/>
                </a:lnTo>
                <a:lnTo>
                  <a:pt x="88" y="347"/>
                </a:lnTo>
                <a:lnTo>
                  <a:pt x="83" y="347"/>
                </a:lnTo>
                <a:lnTo>
                  <a:pt x="79" y="347"/>
                </a:lnTo>
                <a:lnTo>
                  <a:pt x="77" y="347"/>
                </a:lnTo>
                <a:lnTo>
                  <a:pt x="72" y="347"/>
                </a:lnTo>
                <a:lnTo>
                  <a:pt x="68" y="347"/>
                </a:lnTo>
                <a:lnTo>
                  <a:pt x="62" y="347"/>
                </a:lnTo>
                <a:lnTo>
                  <a:pt x="61" y="347"/>
                </a:lnTo>
                <a:lnTo>
                  <a:pt x="59" y="347"/>
                </a:lnTo>
                <a:lnTo>
                  <a:pt x="51" y="347"/>
                </a:lnTo>
                <a:lnTo>
                  <a:pt x="47" y="347"/>
                </a:lnTo>
                <a:lnTo>
                  <a:pt x="39" y="347"/>
                </a:lnTo>
                <a:lnTo>
                  <a:pt x="35" y="347"/>
                </a:lnTo>
                <a:lnTo>
                  <a:pt x="31" y="347"/>
                </a:lnTo>
                <a:lnTo>
                  <a:pt x="27" y="347"/>
                </a:lnTo>
                <a:lnTo>
                  <a:pt x="20" y="347"/>
                </a:lnTo>
                <a:lnTo>
                  <a:pt x="15" y="347"/>
                </a:lnTo>
                <a:lnTo>
                  <a:pt x="0" y="347"/>
                </a:lnTo>
                <a:lnTo>
                  <a:pt x="0" y="342"/>
                </a:lnTo>
                <a:lnTo>
                  <a:pt x="0" y="339"/>
                </a:lnTo>
                <a:lnTo>
                  <a:pt x="0" y="335"/>
                </a:lnTo>
                <a:lnTo>
                  <a:pt x="0" y="329"/>
                </a:lnTo>
                <a:lnTo>
                  <a:pt x="0" y="327"/>
                </a:lnTo>
                <a:lnTo>
                  <a:pt x="0" y="310"/>
                </a:lnTo>
                <a:lnTo>
                  <a:pt x="0" y="304"/>
                </a:lnTo>
                <a:lnTo>
                  <a:pt x="0" y="286"/>
                </a:lnTo>
                <a:lnTo>
                  <a:pt x="0" y="279"/>
                </a:lnTo>
                <a:lnTo>
                  <a:pt x="0" y="273"/>
                </a:lnTo>
                <a:lnTo>
                  <a:pt x="0" y="268"/>
                </a:lnTo>
                <a:lnTo>
                  <a:pt x="0" y="259"/>
                </a:lnTo>
                <a:lnTo>
                  <a:pt x="0" y="251"/>
                </a:lnTo>
                <a:lnTo>
                  <a:pt x="0" y="249"/>
                </a:lnTo>
                <a:lnTo>
                  <a:pt x="0" y="243"/>
                </a:lnTo>
                <a:lnTo>
                  <a:pt x="0" y="237"/>
                </a:lnTo>
                <a:lnTo>
                  <a:pt x="0" y="226"/>
                </a:lnTo>
                <a:lnTo>
                  <a:pt x="0" y="224"/>
                </a:lnTo>
                <a:lnTo>
                  <a:pt x="0" y="217"/>
                </a:lnTo>
                <a:lnTo>
                  <a:pt x="0" y="210"/>
                </a:lnTo>
                <a:lnTo>
                  <a:pt x="0" y="205"/>
                </a:lnTo>
                <a:lnTo>
                  <a:pt x="0" y="198"/>
                </a:lnTo>
                <a:lnTo>
                  <a:pt x="0" y="192"/>
                </a:lnTo>
                <a:lnTo>
                  <a:pt x="0" y="182"/>
                </a:lnTo>
                <a:lnTo>
                  <a:pt x="0" y="174"/>
                </a:lnTo>
                <a:lnTo>
                  <a:pt x="0" y="169"/>
                </a:lnTo>
                <a:lnTo>
                  <a:pt x="0" y="151"/>
                </a:lnTo>
                <a:lnTo>
                  <a:pt x="0" y="139"/>
                </a:lnTo>
                <a:lnTo>
                  <a:pt x="0" y="124"/>
                </a:lnTo>
                <a:lnTo>
                  <a:pt x="0" y="112"/>
                </a:lnTo>
                <a:lnTo>
                  <a:pt x="0" y="103"/>
                </a:lnTo>
                <a:lnTo>
                  <a:pt x="0" y="99"/>
                </a:lnTo>
                <a:lnTo>
                  <a:pt x="0" y="94"/>
                </a:lnTo>
                <a:lnTo>
                  <a:pt x="0" y="86"/>
                </a:lnTo>
                <a:lnTo>
                  <a:pt x="0" y="81"/>
                </a:lnTo>
                <a:lnTo>
                  <a:pt x="0" y="73"/>
                </a:lnTo>
                <a:lnTo>
                  <a:pt x="0" y="69"/>
                </a:lnTo>
                <a:lnTo>
                  <a:pt x="0" y="64"/>
                </a:lnTo>
                <a:lnTo>
                  <a:pt x="0" y="62"/>
                </a:lnTo>
                <a:lnTo>
                  <a:pt x="1" y="52"/>
                </a:lnTo>
                <a:lnTo>
                  <a:pt x="1" y="48"/>
                </a:lnTo>
                <a:lnTo>
                  <a:pt x="1" y="36"/>
                </a:lnTo>
                <a:lnTo>
                  <a:pt x="1" y="33"/>
                </a:lnTo>
                <a:lnTo>
                  <a:pt x="0" y="30"/>
                </a:lnTo>
                <a:lnTo>
                  <a:pt x="1" y="23"/>
                </a:lnTo>
                <a:lnTo>
                  <a:pt x="1" y="16"/>
                </a:lnTo>
                <a:lnTo>
                  <a:pt x="0" y="3"/>
                </a:lnTo>
                <a:lnTo>
                  <a:pt x="1" y="0"/>
                </a:lnTo>
                <a:lnTo>
                  <a:pt x="2" y="0"/>
                </a:lnTo>
                <a:lnTo>
                  <a:pt x="3" y="0"/>
                </a:lnTo>
                <a:lnTo>
                  <a:pt x="5" y="0"/>
                </a:lnTo>
                <a:lnTo>
                  <a:pt x="6" y="0"/>
                </a:lnTo>
                <a:lnTo>
                  <a:pt x="16" y="0"/>
                </a:lnTo>
                <a:lnTo>
                  <a:pt x="19" y="0"/>
                </a:lnTo>
                <a:lnTo>
                  <a:pt x="66" y="0"/>
                </a:lnTo>
                <a:lnTo>
                  <a:pt x="78" y="0"/>
                </a:lnTo>
                <a:lnTo>
                  <a:pt x="112" y="0"/>
                </a:lnTo>
                <a:lnTo>
                  <a:pt x="116" y="0"/>
                </a:lnTo>
                <a:lnTo>
                  <a:pt x="119" y="0"/>
                </a:lnTo>
                <a:lnTo>
                  <a:pt x="133" y="0"/>
                </a:lnTo>
                <a:lnTo>
                  <a:pt x="147" y="0"/>
                </a:lnTo>
                <a:lnTo>
                  <a:pt x="155" y="0"/>
                </a:lnTo>
                <a:lnTo>
                  <a:pt x="157" y="0"/>
                </a:lnTo>
                <a:lnTo>
                  <a:pt x="159" y="0"/>
                </a:lnTo>
                <a:lnTo>
                  <a:pt x="166" y="0"/>
                </a:lnTo>
                <a:lnTo>
                  <a:pt x="167" y="0"/>
                </a:lnTo>
                <a:lnTo>
                  <a:pt x="182" y="1"/>
                </a:lnTo>
                <a:lnTo>
                  <a:pt x="190" y="1"/>
                </a:lnTo>
                <a:lnTo>
                  <a:pt x="192" y="1"/>
                </a:lnTo>
                <a:lnTo>
                  <a:pt x="195" y="1"/>
                </a:lnTo>
                <a:lnTo>
                  <a:pt x="198" y="1"/>
                </a:lnTo>
                <a:lnTo>
                  <a:pt x="204" y="1"/>
                </a:lnTo>
                <a:lnTo>
                  <a:pt x="207" y="1"/>
                </a:lnTo>
                <a:lnTo>
                  <a:pt x="215" y="1"/>
                </a:lnTo>
                <a:lnTo>
                  <a:pt x="218" y="1"/>
                </a:lnTo>
                <a:lnTo>
                  <a:pt x="223" y="1"/>
                </a:lnTo>
                <a:lnTo>
                  <a:pt x="225" y="1"/>
                </a:lnTo>
                <a:lnTo>
                  <a:pt x="231" y="1"/>
                </a:lnTo>
                <a:lnTo>
                  <a:pt x="232" y="1"/>
                </a:lnTo>
                <a:lnTo>
                  <a:pt x="234" y="1"/>
                </a:lnTo>
                <a:lnTo>
                  <a:pt x="237" y="1"/>
                </a:lnTo>
                <a:lnTo>
                  <a:pt x="241" y="1"/>
                </a:lnTo>
                <a:lnTo>
                  <a:pt x="244" y="1"/>
                </a:lnTo>
                <a:lnTo>
                  <a:pt x="246" y="1"/>
                </a:lnTo>
                <a:lnTo>
                  <a:pt x="250" y="1"/>
                </a:lnTo>
                <a:lnTo>
                  <a:pt x="253" y="1"/>
                </a:lnTo>
                <a:lnTo>
                  <a:pt x="256" y="1"/>
                </a:lnTo>
                <a:lnTo>
                  <a:pt x="259" y="1"/>
                </a:lnTo>
                <a:lnTo>
                  <a:pt x="277" y="1"/>
                </a:lnTo>
                <a:lnTo>
                  <a:pt x="279" y="1"/>
                </a:lnTo>
                <a:lnTo>
                  <a:pt x="285" y="1"/>
                </a:lnTo>
                <a:lnTo>
                  <a:pt x="290" y="1"/>
                </a:lnTo>
                <a:lnTo>
                  <a:pt x="293" y="1"/>
                </a:lnTo>
                <a:lnTo>
                  <a:pt x="302" y="1"/>
                </a:lnTo>
                <a:lnTo>
                  <a:pt x="305" y="1"/>
                </a:lnTo>
                <a:lnTo>
                  <a:pt x="308" y="1"/>
                </a:lnTo>
              </a:path>
            </a:pathLst>
          </a:custGeom>
          <a:solidFill>
            <a:schemeClr val="accent4">
              <a:lumMod val="40000"/>
              <a:lumOff val="60000"/>
            </a:schemeClr>
          </a:solidFill>
          <a:ln w="3175" cap="rnd">
            <a:solidFill>
              <a:srgbClr val="000000"/>
            </a:solidFill>
            <a:round/>
            <a:headEnd/>
            <a:tailEnd/>
          </a:ln>
        </p:spPr>
        <p:txBody>
          <a:bodyPr/>
          <a:lstStyle/>
          <a:p>
            <a:endParaRPr lang="en-US"/>
          </a:p>
        </p:txBody>
      </p:sp>
      <p:sp>
        <p:nvSpPr>
          <p:cNvPr id="3167" name="Freeform 273"/>
          <p:cNvSpPr>
            <a:spLocks/>
          </p:cNvSpPr>
          <p:nvPr/>
        </p:nvSpPr>
        <p:spPr bwMode="auto">
          <a:xfrm>
            <a:off x="4748214" y="2640013"/>
            <a:ext cx="625475" cy="711200"/>
          </a:xfrm>
          <a:custGeom>
            <a:avLst/>
            <a:gdLst>
              <a:gd name="T0" fmla="*/ 2147483646 w 434"/>
              <a:gd name="T1" fmla="*/ 2147483646 h 507"/>
              <a:gd name="T2" fmla="*/ 2147483646 w 434"/>
              <a:gd name="T3" fmla="*/ 2147483646 h 507"/>
              <a:gd name="T4" fmla="*/ 2147483646 w 434"/>
              <a:gd name="T5" fmla="*/ 2147483646 h 507"/>
              <a:gd name="T6" fmla="*/ 2147483646 w 434"/>
              <a:gd name="T7" fmla="*/ 2147483646 h 507"/>
              <a:gd name="T8" fmla="*/ 2147483646 w 434"/>
              <a:gd name="T9" fmla="*/ 2147483646 h 507"/>
              <a:gd name="T10" fmla="*/ 2147483646 w 434"/>
              <a:gd name="T11" fmla="*/ 2147483646 h 507"/>
              <a:gd name="T12" fmla="*/ 2147483646 w 434"/>
              <a:gd name="T13" fmla="*/ 2147483646 h 507"/>
              <a:gd name="T14" fmla="*/ 2147483646 w 434"/>
              <a:gd name="T15" fmla="*/ 2147483646 h 507"/>
              <a:gd name="T16" fmla="*/ 2147483646 w 434"/>
              <a:gd name="T17" fmla="*/ 2147483646 h 507"/>
              <a:gd name="T18" fmla="*/ 2147483646 w 434"/>
              <a:gd name="T19" fmla="*/ 0 h 507"/>
              <a:gd name="T20" fmla="*/ 2147483646 w 434"/>
              <a:gd name="T21" fmla="*/ 2147483646 h 507"/>
              <a:gd name="T22" fmla="*/ 2147483646 w 434"/>
              <a:gd name="T23" fmla="*/ 2147483646 h 507"/>
              <a:gd name="T24" fmla="*/ 2147483646 w 434"/>
              <a:gd name="T25" fmla="*/ 2147483646 h 507"/>
              <a:gd name="T26" fmla="*/ 2147483646 w 434"/>
              <a:gd name="T27" fmla="*/ 2147483646 h 507"/>
              <a:gd name="T28" fmla="*/ 2147483646 w 434"/>
              <a:gd name="T29" fmla="*/ 2147483646 h 507"/>
              <a:gd name="T30" fmla="*/ 2147483646 w 434"/>
              <a:gd name="T31" fmla="*/ 2147483646 h 507"/>
              <a:gd name="T32" fmla="*/ 2147483646 w 434"/>
              <a:gd name="T33" fmla="*/ 2147483646 h 507"/>
              <a:gd name="T34" fmla="*/ 2147483646 w 434"/>
              <a:gd name="T35" fmla="*/ 2147483646 h 507"/>
              <a:gd name="T36" fmla="*/ 2147483646 w 434"/>
              <a:gd name="T37" fmla="*/ 2147483646 h 507"/>
              <a:gd name="T38" fmla="*/ 2147483646 w 434"/>
              <a:gd name="T39" fmla="*/ 2147483646 h 507"/>
              <a:gd name="T40" fmla="*/ 2147483646 w 434"/>
              <a:gd name="T41" fmla="*/ 2147483646 h 507"/>
              <a:gd name="T42" fmla="*/ 2147483646 w 434"/>
              <a:gd name="T43" fmla="*/ 2147483646 h 507"/>
              <a:gd name="T44" fmla="*/ 2147483646 w 434"/>
              <a:gd name="T45" fmla="*/ 2147483646 h 507"/>
              <a:gd name="T46" fmla="*/ 2147483646 w 434"/>
              <a:gd name="T47" fmla="*/ 2147483646 h 507"/>
              <a:gd name="T48" fmla="*/ 2147483646 w 434"/>
              <a:gd name="T49" fmla="*/ 2147483646 h 507"/>
              <a:gd name="T50" fmla="*/ 2147483646 w 434"/>
              <a:gd name="T51" fmla="*/ 2147483646 h 507"/>
              <a:gd name="T52" fmla="*/ 2147483646 w 434"/>
              <a:gd name="T53" fmla="*/ 2147483646 h 507"/>
              <a:gd name="T54" fmla="*/ 2147483646 w 434"/>
              <a:gd name="T55" fmla="*/ 2147483646 h 507"/>
              <a:gd name="T56" fmla="*/ 2147483646 w 434"/>
              <a:gd name="T57" fmla="*/ 2147483646 h 507"/>
              <a:gd name="T58" fmla="*/ 2147483646 w 434"/>
              <a:gd name="T59" fmla="*/ 2147483646 h 507"/>
              <a:gd name="T60" fmla="*/ 2147483646 w 434"/>
              <a:gd name="T61" fmla="*/ 2147483646 h 507"/>
              <a:gd name="T62" fmla="*/ 2147483646 w 434"/>
              <a:gd name="T63" fmla="*/ 2147483646 h 507"/>
              <a:gd name="T64" fmla="*/ 2147483646 w 434"/>
              <a:gd name="T65" fmla="*/ 2147483646 h 507"/>
              <a:gd name="T66" fmla="*/ 2147483646 w 434"/>
              <a:gd name="T67" fmla="*/ 2147483646 h 507"/>
              <a:gd name="T68" fmla="*/ 2147483646 w 434"/>
              <a:gd name="T69" fmla="*/ 2147483646 h 507"/>
              <a:gd name="T70" fmla="*/ 2147483646 w 434"/>
              <a:gd name="T71" fmla="*/ 2147483646 h 507"/>
              <a:gd name="T72" fmla="*/ 2147483646 w 434"/>
              <a:gd name="T73" fmla="*/ 2147483646 h 507"/>
              <a:gd name="T74" fmla="*/ 2147483646 w 434"/>
              <a:gd name="T75" fmla="*/ 2147483646 h 507"/>
              <a:gd name="T76" fmla="*/ 2147483646 w 434"/>
              <a:gd name="T77" fmla="*/ 2147483646 h 507"/>
              <a:gd name="T78" fmla="*/ 2147483646 w 434"/>
              <a:gd name="T79" fmla="*/ 2147483646 h 507"/>
              <a:gd name="T80" fmla="*/ 2147483646 w 434"/>
              <a:gd name="T81" fmla="*/ 2147483646 h 507"/>
              <a:gd name="T82" fmla="*/ 2147483646 w 434"/>
              <a:gd name="T83" fmla="*/ 2147483646 h 507"/>
              <a:gd name="T84" fmla="*/ 2147483646 w 434"/>
              <a:gd name="T85" fmla="*/ 2147483646 h 507"/>
              <a:gd name="T86" fmla="*/ 2147483646 w 434"/>
              <a:gd name="T87" fmla="*/ 2147483646 h 507"/>
              <a:gd name="T88" fmla="*/ 2147483646 w 434"/>
              <a:gd name="T89" fmla="*/ 2147483646 h 507"/>
              <a:gd name="T90" fmla="*/ 2147483646 w 434"/>
              <a:gd name="T91" fmla="*/ 2147483646 h 507"/>
              <a:gd name="T92" fmla="*/ 2147483646 w 434"/>
              <a:gd name="T93" fmla="*/ 2147483646 h 507"/>
              <a:gd name="T94" fmla="*/ 0 w 434"/>
              <a:gd name="T95" fmla="*/ 2147483646 h 507"/>
              <a:gd name="T96" fmla="*/ 0 w 434"/>
              <a:gd name="T97" fmla="*/ 2147483646 h 507"/>
              <a:gd name="T98" fmla="*/ 0 w 434"/>
              <a:gd name="T99" fmla="*/ 2147483646 h 507"/>
              <a:gd name="T100" fmla="*/ 0 w 434"/>
              <a:gd name="T101" fmla="*/ 2147483646 h 507"/>
              <a:gd name="T102" fmla="*/ 0 w 434"/>
              <a:gd name="T103" fmla="*/ 2147483646 h 507"/>
              <a:gd name="T104" fmla="*/ 0 w 434"/>
              <a:gd name="T105" fmla="*/ 2147483646 h 507"/>
              <a:gd name="T106" fmla="*/ 0 w 434"/>
              <a:gd name="T107" fmla="*/ 2147483646 h 507"/>
              <a:gd name="T108" fmla="*/ 0 w 434"/>
              <a:gd name="T109" fmla="*/ 2147483646 h 5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4"/>
              <a:gd name="T166" fmla="*/ 0 h 507"/>
              <a:gd name="T167" fmla="*/ 434 w 434"/>
              <a:gd name="T168" fmla="*/ 507 h 5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4" h="507">
                <a:moveTo>
                  <a:pt x="0" y="112"/>
                </a:moveTo>
                <a:lnTo>
                  <a:pt x="8" y="109"/>
                </a:lnTo>
                <a:lnTo>
                  <a:pt x="23" y="101"/>
                </a:lnTo>
                <a:lnTo>
                  <a:pt x="27" y="96"/>
                </a:lnTo>
                <a:lnTo>
                  <a:pt x="28" y="95"/>
                </a:lnTo>
                <a:lnTo>
                  <a:pt x="39" y="90"/>
                </a:lnTo>
                <a:lnTo>
                  <a:pt x="57" y="76"/>
                </a:lnTo>
                <a:lnTo>
                  <a:pt x="61" y="59"/>
                </a:lnTo>
                <a:lnTo>
                  <a:pt x="59" y="50"/>
                </a:lnTo>
                <a:lnTo>
                  <a:pt x="66" y="35"/>
                </a:lnTo>
                <a:lnTo>
                  <a:pt x="68" y="33"/>
                </a:lnTo>
                <a:lnTo>
                  <a:pt x="71" y="29"/>
                </a:lnTo>
                <a:lnTo>
                  <a:pt x="83" y="22"/>
                </a:lnTo>
                <a:lnTo>
                  <a:pt x="84" y="22"/>
                </a:lnTo>
                <a:lnTo>
                  <a:pt x="95" y="11"/>
                </a:lnTo>
                <a:lnTo>
                  <a:pt x="95" y="10"/>
                </a:lnTo>
                <a:lnTo>
                  <a:pt x="103" y="6"/>
                </a:lnTo>
                <a:lnTo>
                  <a:pt x="109" y="4"/>
                </a:lnTo>
                <a:lnTo>
                  <a:pt x="118" y="6"/>
                </a:lnTo>
                <a:lnTo>
                  <a:pt x="122" y="7"/>
                </a:lnTo>
                <a:lnTo>
                  <a:pt x="128" y="11"/>
                </a:lnTo>
                <a:lnTo>
                  <a:pt x="130" y="13"/>
                </a:lnTo>
                <a:lnTo>
                  <a:pt x="142" y="92"/>
                </a:lnTo>
                <a:lnTo>
                  <a:pt x="185" y="122"/>
                </a:lnTo>
                <a:lnTo>
                  <a:pt x="262" y="143"/>
                </a:lnTo>
                <a:lnTo>
                  <a:pt x="264" y="141"/>
                </a:lnTo>
                <a:lnTo>
                  <a:pt x="339" y="39"/>
                </a:lnTo>
                <a:lnTo>
                  <a:pt x="364" y="11"/>
                </a:lnTo>
                <a:lnTo>
                  <a:pt x="367" y="9"/>
                </a:lnTo>
                <a:lnTo>
                  <a:pt x="370" y="7"/>
                </a:lnTo>
                <a:lnTo>
                  <a:pt x="377" y="4"/>
                </a:lnTo>
                <a:lnTo>
                  <a:pt x="379" y="4"/>
                </a:lnTo>
                <a:lnTo>
                  <a:pt x="383" y="3"/>
                </a:lnTo>
                <a:lnTo>
                  <a:pt x="394" y="1"/>
                </a:lnTo>
                <a:lnTo>
                  <a:pt x="397" y="1"/>
                </a:lnTo>
                <a:lnTo>
                  <a:pt x="398" y="1"/>
                </a:lnTo>
                <a:lnTo>
                  <a:pt x="403" y="0"/>
                </a:lnTo>
                <a:lnTo>
                  <a:pt x="409" y="0"/>
                </a:lnTo>
                <a:lnTo>
                  <a:pt x="417" y="0"/>
                </a:lnTo>
                <a:lnTo>
                  <a:pt x="418" y="0"/>
                </a:lnTo>
                <a:lnTo>
                  <a:pt x="420" y="0"/>
                </a:lnTo>
                <a:lnTo>
                  <a:pt x="420" y="4"/>
                </a:lnTo>
                <a:lnTo>
                  <a:pt x="420" y="11"/>
                </a:lnTo>
                <a:lnTo>
                  <a:pt x="420" y="30"/>
                </a:lnTo>
                <a:lnTo>
                  <a:pt x="420" y="35"/>
                </a:lnTo>
                <a:lnTo>
                  <a:pt x="420" y="39"/>
                </a:lnTo>
                <a:lnTo>
                  <a:pt x="420" y="45"/>
                </a:lnTo>
                <a:lnTo>
                  <a:pt x="420" y="47"/>
                </a:lnTo>
                <a:lnTo>
                  <a:pt x="420" y="56"/>
                </a:lnTo>
                <a:lnTo>
                  <a:pt x="420" y="73"/>
                </a:lnTo>
                <a:lnTo>
                  <a:pt x="420" y="79"/>
                </a:lnTo>
                <a:lnTo>
                  <a:pt x="420" y="86"/>
                </a:lnTo>
                <a:lnTo>
                  <a:pt x="424" y="104"/>
                </a:lnTo>
                <a:lnTo>
                  <a:pt x="424" y="106"/>
                </a:lnTo>
                <a:lnTo>
                  <a:pt x="424" y="122"/>
                </a:lnTo>
                <a:lnTo>
                  <a:pt x="424" y="127"/>
                </a:lnTo>
                <a:lnTo>
                  <a:pt x="424" y="134"/>
                </a:lnTo>
                <a:lnTo>
                  <a:pt x="424" y="143"/>
                </a:lnTo>
                <a:lnTo>
                  <a:pt x="424" y="147"/>
                </a:lnTo>
                <a:lnTo>
                  <a:pt x="424" y="153"/>
                </a:lnTo>
                <a:lnTo>
                  <a:pt x="424" y="158"/>
                </a:lnTo>
                <a:lnTo>
                  <a:pt x="424" y="161"/>
                </a:lnTo>
                <a:lnTo>
                  <a:pt x="424" y="172"/>
                </a:lnTo>
                <a:lnTo>
                  <a:pt x="424" y="184"/>
                </a:lnTo>
                <a:lnTo>
                  <a:pt x="424" y="194"/>
                </a:lnTo>
                <a:lnTo>
                  <a:pt x="424" y="199"/>
                </a:lnTo>
                <a:lnTo>
                  <a:pt x="424" y="209"/>
                </a:lnTo>
                <a:lnTo>
                  <a:pt x="424" y="217"/>
                </a:lnTo>
                <a:lnTo>
                  <a:pt x="424" y="220"/>
                </a:lnTo>
                <a:lnTo>
                  <a:pt x="424" y="233"/>
                </a:lnTo>
                <a:lnTo>
                  <a:pt x="424" y="245"/>
                </a:lnTo>
                <a:lnTo>
                  <a:pt x="424" y="261"/>
                </a:lnTo>
                <a:lnTo>
                  <a:pt x="424" y="263"/>
                </a:lnTo>
                <a:lnTo>
                  <a:pt x="424" y="270"/>
                </a:lnTo>
                <a:lnTo>
                  <a:pt x="424" y="272"/>
                </a:lnTo>
                <a:lnTo>
                  <a:pt x="424" y="281"/>
                </a:lnTo>
                <a:lnTo>
                  <a:pt x="424" y="286"/>
                </a:lnTo>
                <a:lnTo>
                  <a:pt x="424" y="292"/>
                </a:lnTo>
                <a:lnTo>
                  <a:pt x="424" y="294"/>
                </a:lnTo>
                <a:lnTo>
                  <a:pt x="424" y="301"/>
                </a:lnTo>
                <a:lnTo>
                  <a:pt x="424" y="304"/>
                </a:lnTo>
                <a:lnTo>
                  <a:pt x="424" y="307"/>
                </a:lnTo>
                <a:lnTo>
                  <a:pt x="424" y="319"/>
                </a:lnTo>
                <a:lnTo>
                  <a:pt x="424" y="322"/>
                </a:lnTo>
                <a:lnTo>
                  <a:pt x="424" y="324"/>
                </a:lnTo>
                <a:lnTo>
                  <a:pt x="424" y="326"/>
                </a:lnTo>
                <a:lnTo>
                  <a:pt x="424" y="328"/>
                </a:lnTo>
                <a:lnTo>
                  <a:pt x="424" y="332"/>
                </a:lnTo>
                <a:lnTo>
                  <a:pt x="424" y="342"/>
                </a:lnTo>
                <a:lnTo>
                  <a:pt x="424" y="356"/>
                </a:lnTo>
                <a:lnTo>
                  <a:pt x="424" y="369"/>
                </a:lnTo>
                <a:lnTo>
                  <a:pt x="424" y="381"/>
                </a:lnTo>
                <a:lnTo>
                  <a:pt x="424" y="390"/>
                </a:lnTo>
                <a:lnTo>
                  <a:pt x="424" y="395"/>
                </a:lnTo>
                <a:lnTo>
                  <a:pt x="430" y="395"/>
                </a:lnTo>
                <a:lnTo>
                  <a:pt x="433" y="395"/>
                </a:lnTo>
                <a:lnTo>
                  <a:pt x="433" y="415"/>
                </a:lnTo>
                <a:lnTo>
                  <a:pt x="433" y="417"/>
                </a:lnTo>
                <a:lnTo>
                  <a:pt x="433" y="431"/>
                </a:lnTo>
                <a:lnTo>
                  <a:pt x="426" y="431"/>
                </a:lnTo>
                <a:lnTo>
                  <a:pt x="421" y="431"/>
                </a:lnTo>
                <a:lnTo>
                  <a:pt x="420" y="431"/>
                </a:lnTo>
                <a:lnTo>
                  <a:pt x="418" y="431"/>
                </a:lnTo>
                <a:lnTo>
                  <a:pt x="408" y="430"/>
                </a:lnTo>
                <a:lnTo>
                  <a:pt x="395" y="430"/>
                </a:lnTo>
                <a:lnTo>
                  <a:pt x="388" y="430"/>
                </a:lnTo>
                <a:lnTo>
                  <a:pt x="377" y="430"/>
                </a:lnTo>
                <a:lnTo>
                  <a:pt x="374" y="430"/>
                </a:lnTo>
                <a:lnTo>
                  <a:pt x="371" y="431"/>
                </a:lnTo>
                <a:lnTo>
                  <a:pt x="369" y="431"/>
                </a:lnTo>
                <a:lnTo>
                  <a:pt x="361" y="430"/>
                </a:lnTo>
                <a:lnTo>
                  <a:pt x="347" y="430"/>
                </a:lnTo>
                <a:lnTo>
                  <a:pt x="344" y="430"/>
                </a:lnTo>
                <a:lnTo>
                  <a:pt x="340" y="430"/>
                </a:lnTo>
                <a:lnTo>
                  <a:pt x="336" y="431"/>
                </a:lnTo>
                <a:lnTo>
                  <a:pt x="331" y="431"/>
                </a:lnTo>
                <a:lnTo>
                  <a:pt x="329" y="431"/>
                </a:lnTo>
                <a:lnTo>
                  <a:pt x="327" y="431"/>
                </a:lnTo>
                <a:lnTo>
                  <a:pt x="325" y="431"/>
                </a:lnTo>
                <a:lnTo>
                  <a:pt x="318" y="431"/>
                </a:lnTo>
                <a:lnTo>
                  <a:pt x="310" y="431"/>
                </a:lnTo>
                <a:lnTo>
                  <a:pt x="306" y="431"/>
                </a:lnTo>
                <a:lnTo>
                  <a:pt x="304" y="431"/>
                </a:lnTo>
                <a:lnTo>
                  <a:pt x="302" y="431"/>
                </a:lnTo>
                <a:lnTo>
                  <a:pt x="300" y="431"/>
                </a:lnTo>
                <a:lnTo>
                  <a:pt x="288" y="431"/>
                </a:lnTo>
                <a:lnTo>
                  <a:pt x="288" y="432"/>
                </a:lnTo>
                <a:lnTo>
                  <a:pt x="288" y="440"/>
                </a:lnTo>
                <a:lnTo>
                  <a:pt x="288" y="464"/>
                </a:lnTo>
                <a:lnTo>
                  <a:pt x="288" y="467"/>
                </a:lnTo>
                <a:lnTo>
                  <a:pt x="288" y="479"/>
                </a:lnTo>
                <a:lnTo>
                  <a:pt x="288" y="492"/>
                </a:lnTo>
                <a:lnTo>
                  <a:pt x="288" y="506"/>
                </a:lnTo>
                <a:lnTo>
                  <a:pt x="282" y="506"/>
                </a:lnTo>
                <a:lnTo>
                  <a:pt x="276" y="506"/>
                </a:lnTo>
                <a:lnTo>
                  <a:pt x="269" y="506"/>
                </a:lnTo>
                <a:lnTo>
                  <a:pt x="264" y="506"/>
                </a:lnTo>
                <a:lnTo>
                  <a:pt x="261" y="506"/>
                </a:lnTo>
                <a:lnTo>
                  <a:pt x="258" y="506"/>
                </a:lnTo>
                <a:lnTo>
                  <a:pt x="252" y="504"/>
                </a:lnTo>
                <a:lnTo>
                  <a:pt x="249" y="504"/>
                </a:lnTo>
                <a:lnTo>
                  <a:pt x="244" y="506"/>
                </a:lnTo>
                <a:lnTo>
                  <a:pt x="243" y="504"/>
                </a:lnTo>
                <a:lnTo>
                  <a:pt x="240" y="504"/>
                </a:lnTo>
                <a:lnTo>
                  <a:pt x="233" y="504"/>
                </a:lnTo>
                <a:lnTo>
                  <a:pt x="232" y="504"/>
                </a:lnTo>
                <a:lnTo>
                  <a:pt x="231" y="504"/>
                </a:lnTo>
                <a:lnTo>
                  <a:pt x="229" y="504"/>
                </a:lnTo>
                <a:lnTo>
                  <a:pt x="215" y="504"/>
                </a:lnTo>
                <a:lnTo>
                  <a:pt x="213" y="504"/>
                </a:lnTo>
                <a:lnTo>
                  <a:pt x="203" y="506"/>
                </a:lnTo>
                <a:lnTo>
                  <a:pt x="193" y="504"/>
                </a:lnTo>
                <a:lnTo>
                  <a:pt x="191" y="504"/>
                </a:lnTo>
                <a:lnTo>
                  <a:pt x="181" y="504"/>
                </a:lnTo>
                <a:lnTo>
                  <a:pt x="179" y="504"/>
                </a:lnTo>
                <a:lnTo>
                  <a:pt x="168" y="504"/>
                </a:lnTo>
                <a:lnTo>
                  <a:pt x="164" y="504"/>
                </a:lnTo>
                <a:lnTo>
                  <a:pt x="160" y="504"/>
                </a:lnTo>
                <a:lnTo>
                  <a:pt x="159" y="504"/>
                </a:lnTo>
                <a:lnTo>
                  <a:pt x="146" y="504"/>
                </a:lnTo>
                <a:lnTo>
                  <a:pt x="144" y="504"/>
                </a:lnTo>
                <a:lnTo>
                  <a:pt x="141" y="504"/>
                </a:lnTo>
                <a:lnTo>
                  <a:pt x="136" y="504"/>
                </a:lnTo>
                <a:lnTo>
                  <a:pt x="131" y="504"/>
                </a:lnTo>
                <a:lnTo>
                  <a:pt x="126" y="504"/>
                </a:lnTo>
                <a:lnTo>
                  <a:pt x="120" y="504"/>
                </a:lnTo>
                <a:lnTo>
                  <a:pt x="110" y="504"/>
                </a:lnTo>
                <a:lnTo>
                  <a:pt x="107" y="504"/>
                </a:lnTo>
                <a:lnTo>
                  <a:pt x="105" y="504"/>
                </a:lnTo>
                <a:lnTo>
                  <a:pt x="102" y="504"/>
                </a:lnTo>
                <a:lnTo>
                  <a:pt x="95" y="504"/>
                </a:lnTo>
                <a:lnTo>
                  <a:pt x="90" y="504"/>
                </a:lnTo>
                <a:lnTo>
                  <a:pt x="83" y="504"/>
                </a:lnTo>
                <a:lnTo>
                  <a:pt x="71" y="504"/>
                </a:lnTo>
                <a:lnTo>
                  <a:pt x="69" y="504"/>
                </a:lnTo>
                <a:lnTo>
                  <a:pt x="61" y="504"/>
                </a:lnTo>
                <a:lnTo>
                  <a:pt x="59" y="504"/>
                </a:lnTo>
                <a:lnTo>
                  <a:pt x="51" y="504"/>
                </a:lnTo>
                <a:lnTo>
                  <a:pt x="47" y="504"/>
                </a:lnTo>
                <a:lnTo>
                  <a:pt x="45" y="504"/>
                </a:lnTo>
                <a:lnTo>
                  <a:pt x="42" y="504"/>
                </a:lnTo>
                <a:lnTo>
                  <a:pt x="40" y="504"/>
                </a:lnTo>
                <a:lnTo>
                  <a:pt x="35" y="504"/>
                </a:lnTo>
                <a:lnTo>
                  <a:pt x="30" y="504"/>
                </a:lnTo>
                <a:lnTo>
                  <a:pt x="23" y="504"/>
                </a:lnTo>
                <a:lnTo>
                  <a:pt x="19" y="504"/>
                </a:lnTo>
                <a:lnTo>
                  <a:pt x="17" y="504"/>
                </a:lnTo>
                <a:lnTo>
                  <a:pt x="13" y="504"/>
                </a:lnTo>
                <a:lnTo>
                  <a:pt x="12" y="504"/>
                </a:lnTo>
                <a:lnTo>
                  <a:pt x="0" y="504"/>
                </a:lnTo>
                <a:lnTo>
                  <a:pt x="0" y="498"/>
                </a:lnTo>
                <a:lnTo>
                  <a:pt x="0" y="483"/>
                </a:lnTo>
                <a:lnTo>
                  <a:pt x="0" y="467"/>
                </a:lnTo>
                <a:lnTo>
                  <a:pt x="0" y="446"/>
                </a:lnTo>
                <a:lnTo>
                  <a:pt x="0" y="443"/>
                </a:lnTo>
                <a:lnTo>
                  <a:pt x="0" y="421"/>
                </a:lnTo>
                <a:lnTo>
                  <a:pt x="0" y="397"/>
                </a:lnTo>
                <a:lnTo>
                  <a:pt x="0" y="363"/>
                </a:lnTo>
                <a:lnTo>
                  <a:pt x="0" y="358"/>
                </a:lnTo>
                <a:lnTo>
                  <a:pt x="0" y="336"/>
                </a:lnTo>
                <a:lnTo>
                  <a:pt x="0" y="331"/>
                </a:lnTo>
                <a:lnTo>
                  <a:pt x="0" y="319"/>
                </a:lnTo>
                <a:lnTo>
                  <a:pt x="0" y="306"/>
                </a:lnTo>
                <a:lnTo>
                  <a:pt x="0" y="293"/>
                </a:lnTo>
                <a:lnTo>
                  <a:pt x="0" y="281"/>
                </a:lnTo>
                <a:lnTo>
                  <a:pt x="0" y="273"/>
                </a:lnTo>
                <a:lnTo>
                  <a:pt x="0" y="260"/>
                </a:lnTo>
                <a:lnTo>
                  <a:pt x="0" y="244"/>
                </a:lnTo>
                <a:lnTo>
                  <a:pt x="0" y="228"/>
                </a:lnTo>
                <a:lnTo>
                  <a:pt x="0" y="218"/>
                </a:lnTo>
                <a:lnTo>
                  <a:pt x="0" y="215"/>
                </a:lnTo>
                <a:lnTo>
                  <a:pt x="0" y="208"/>
                </a:lnTo>
                <a:lnTo>
                  <a:pt x="0" y="195"/>
                </a:lnTo>
                <a:lnTo>
                  <a:pt x="0" y="186"/>
                </a:lnTo>
                <a:lnTo>
                  <a:pt x="0" y="170"/>
                </a:lnTo>
                <a:lnTo>
                  <a:pt x="0" y="157"/>
                </a:lnTo>
                <a:lnTo>
                  <a:pt x="0" y="150"/>
                </a:lnTo>
                <a:lnTo>
                  <a:pt x="0" y="147"/>
                </a:lnTo>
                <a:lnTo>
                  <a:pt x="0" y="142"/>
                </a:lnTo>
                <a:lnTo>
                  <a:pt x="0" y="136"/>
                </a:lnTo>
                <a:lnTo>
                  <a:pt x="0" y="133"/>
                </a:lnTo>
                <a:lnTo>
                  <a:pt x="0" y="131"/>
                </a:lnTo>
                <a:lnTo>
                  <a:pt x="0" y="11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68" name="Freeform 275"/>
          <p:cNvSpPr>
            <a:spLocks/>
          </p:cNvSpPr>
          <p:nvPr/>
        </p:nvSpPr>
        <p:spPr bwMode="auto">
          <a:xfrm>
            <a:off x="5135564" y="1690688"/>
            <a:ext cx="636587" cy="773112"/>
          </a:xfrm>
          <a:custGeom>
            <a:avLst/>
            <a:gdLst>
              <a:gd name="T0" fmla="*/ 2147483646 w 442"/>
              <a:gd name="T1" fmla="*/ 2147483646 h 552"/>
              <a:gd name="T2" fmla="*/ 2147483646 w 442"/>
              <a:gd name="T3" fmla="*/ 2147483646 h 552"/>
              <a:gd name="T4" fmla="*/ 2147483646 w 442"/>
              <a:gd name="T5" fmla="*/ 2147483646 h 552"/>
              <a:gd name="T6" fmla="*/ 2147483646 w 442"/>
              <a:gd name="T7" fmla="*/ 2147483646 h 552"/>
              <a:gd name="T8" fmla="*/ 2147483646 w 442"/>
              <a:gd name="T9" fmla="*/ 2147483646 h 552"/>
              <a:gd name="T10" fmla="*/ 2147483646 w 442"/>
              <a:gd name="T11" fmla="*/ 2147483646 h 552"/>
              <a:gd name="T12" fmla="*/ 2147483646 w 442"/>
              <a:gd name="T13" fmla="*/ 2147483646 h 552"/>
              <a:gd name="T14" fmla="*/ 2147483646 w 442"/>
              <a:gd name="T15" fmla="*/ 2147483646 h 552"/>
              <a:gd name="T16" fmla="*/ 2147483646 w 442"/>
              <a:gd name="T17" fmla="*/ 2147483646 h 552"/>
              <a:gd name="T18" fmla="*/ 2147483646 w 442"/>
              <a:gd name="T19" fmla="*/ 2147483646 h 552"/>
              <a:gd name="T20" fmla="*/ 2147483646 w 442"/>
              <a:gd name="T21" fmla="*/ 2147483646 h 552"/>
              <a:gd name="T22" fmla="*/ 2147483646 w 442"/>
              <a:gd name="T23" fmla="*/ 2147483646 h 552"/>
              <a:gd name="T24" fmla="*/ 2147483646 w 442"/>
              <a:gd name="T25" fmla="*/ 2147483646 h 552"/>
              <a:gd name="T26" fmla="*/ 2147483646 w 442"/>
              <a:gd name="T27" fmla="*/ 2147483646 h 552"/>
              <a:gd name="T28" fmla="*/ 2147483646 w 442"/>
              <a:gd name="T29" fmla="*/ 2147483646 h 552"/>
              <a:gd name="T30" fmla="*/ 2147483646 w 442"/>
              <a:gd name="T31" fmla="*/ 2147483646 h 552"/>
              <a:gd name="T32" fmla="*/ 2147483646 w 442"/>
              <a:gd name="T33" fmla="*/ 2147483646 h 552"/>
              <a:gd name="T34" fmla="*/ 2147483646 w 442"/>
              <a:gd name="T35" fmla="*/ 2147483646 h 552"/>
              <a:gd name="T36" fmla="*/ 2147483646 w 442"/>
              <a:gd name="T37" fmla="*/ 2147483646 h 552"/>
              <a:gd name="T38" fmla="*/ 2147483646 w 442"/>
              <a:gd name="T39" fmla="*/ 2147483646 h 552"/>
              <a:gd name="T40" fmla="*/ 2147483646 w 442"/>
              <a:gd name="T41" fmla="*/ 2147483646 h 552"/>
              <a:gd name="T42" fmla="*/ 2147483646 w 442"/>
              <a:gd name="T43" fmla="*/ 2147483646 h 552"/>
              <a:gd name="T44" fmla="*/ 2147483646 w 442"/>
              <a:gd name="T45" fmla="*/ 2147483646 h 552"/>
              <a:gd name="T46" fmla="*/ 2147483646 w 442"/>
              <a:gd name="T47" fmla="*/ 2147483646 h 552"/>
              <a:gd name="T48" fmla="*/ 2147483646 w 442"/>
              <a:gd name="T49" fmla="*/ 2147483646 h 552"/>
              <a:gd name="T50" fmla="*/ 2147483646 w 442"/>
              <a:gd name="T51" fmla="*/ 2147483646 h 552"/>
              <a:gd name="T52" fmla="*/ 2147483646 w 442"/>
              <a:gd name="T53" fmla="*/ 2147483646 h 552"/>
              <a:gd name="T54" fmla="*/ 2147483646 w 442"/>
              <a:gd name="T55" fmla="*/ 2147483646 h 552"/>
              <a:gd name="T56" fmla="*/ 2147483646 w 442"/>
              <a:gd name="T57" fmla="*/ 2147483646 h 552"/>
              <a:gd name="T58" fmla="*/ 2147483646 w 442"/>
              <a:gd name="T59" fmla="*/ 2147483646 h 552"/>
              <a:gd name="T60" fmla="*/ 2147483646 w 442"/>
              <a:gd name="T61" fmla="*/ 2147483646 h 552"/>
              <a:gd name="T62" fmla="*/ 2147483646 w 442"/>
              <a:gd name="T63" fmla="*/ 2147483646 h 552"/>
              <a:gd name="T64" fmla="*/ 2147483646 w 442"/>
              <a:gd name="T65" fmla="*/ 2147483646 h 552"/>
              <a:gd name="T66" fmla="*/ 2147483646 w 442"/>
              <a:gd name="T67" fmla="*/ 2147483646 h 552"/>
              <a:gd name="T68" fmla="*/ 2147483646 w 442"/>
              <a:gd name="T69" fmla="*/ 2147483646 h 552"/>
              <a:gd name="T70" fmla="*/ 2147483646 w 442"/>
              <a:gd name="T71" fmla="*/ 2147483646 h 552"/>
              <a:gd name="T72" fmla="*/ 2147483646 w 442"/>
              <a:gd name="T73" fmla="*/ 2147483646 h 552"/>
              <a:gd name="T74" fmla="*/ 2147483646 w 442"/>
              <a:gd name="T75" fmla="*/ 2147483646 h 552"/>
              <a:gd name="T76" fmla="*/ 2147483646 w 442"/>
              <a:gd name="T77" fmla="*/ 2147483646 h 552"/>
              <a:gd name="T78" fmla="*/ 2147483646 w 442"/>
              <a:gd name="T79" fmla="*/ 2147483646 h 552"/>
              <a:gd name="T80" fmla="*/ 2147483646 w 442"/>
              <a:gd name="T81" fmla="*/ 2147483646 h 552"/>
              <a:gd name="T82" fmla="*/ 2147483646 w 442"/>
              <a:gd name="T83" fmla="*/ 2147483646 h 552"/>
              <a:gd name="T84" fmla="*/ 2147483646 w 442"/>
              <a:gd name="T85" fmla="*/ 2147483646 h 552"/>
              <a:gd name="T86" fmla="*/ 2147483646 w 442"/>
              <a:gd name="T87" fmla="*/ 2147483646 h 552"/>
              <a:gd name="T88" fmla="*/ 2147483646 w 442"/>
              <a:gd name="T89" fmla="*/ 2147483646 h 552"/>
              <a:gd name="T90" fmla="*/ 2147483646 w 442"/>
              <a:gd name="T91" fmla="*/ 2147483646 h 552"/>
              <a:gd name="T92" fmla="*/ 2147483646 w 442"/>
              <a:gd name="T93" fmla="*/ 2147483646 h 552"/>
              <a:gd name="T94" fmla="*/ 2147483646 w 442"/>
              <a:gd name="T95" fmla="*/ 2147483646 h 552"/>
              <a:gd name="T96" fmla="*/ 0 w 442"/>
              <a:gd name="T97" fmla="*/ 2147483646 h 552"/>
              <a:gd name="T98" fmla="*/ 0 w 442"/>
              <a:gd name="T99" fmla="*/ 2147483646 h 552"/>
              <a:gd name="T100" fmla="*/ 0 w 442"/>
              <a:gd name="T101" fmla="*/ 2147483646 h 552"/>
              <a:gd name="T102" fmla="*/ 0 w 442"/>
              <a:gd name="T103" fmla="*/ 2147483646 h 552"/>
              <a:gd name="T104" fmla="*/ 0 w 442"/>
              <a:gd name="T105" fmla="*/ 2147483646 h 552"/>
              <a:gd name="T106" fmla="*/ 0 w 442"/>
              <a:gd name="T107" fmla="*/ 2147483646 h 552"/>
              <a:gd name="T108" fmla="*/ 0 w 442"/>
              <a:gd name="T109" fmla="*/ 2147483646 h 552"/>
              <a:gd name="T110" fmla="*/ 0 w 442"/>
              <a:gd name="T111" fmla="*/ 2147483646 h 552"/>
              <a:gd name="T112" fmla="*/ 0 w 442"/>
              <a:gd name="T113" fmla="*/ 2147483646 h 552"/>
              <a:gd name="T114" fmla="*/ 0 w 442"/>
              <a:gd name="T115" fmla="*/ 2147483646 h 552"/>
              <a:gd name="T116" fmla="*/ 0 w 442"/>
              <a:gd name="T117" fmla="*/ 2147483646 h 552"/>
              <a:gd name="T118" fmla="*/ 0 w 442"/>
              <a:gd name="T119" fmla="*/ 2147483646 h 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2"/>
              <a:gd name="T181" fmla="*/ 0 h 552"/>
              <a:gd name="T182" fmla="*/ 442 w 442"/>
              <a:gd name="T183" fmla="*/ 552 h 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2" h="552">
                <a:moveTo>
                  <a:pt x="0" y="182"/>
                </a:moveTo>
                <a:lnTo>
                  <a:pt x="4" y="182"/>
                </a:lnTo>
                <a:lnTo>
                  <a:pt x="9" y="182"/>
                </a:lnTo>
                <a:lnTo>
                  <a:pt x="14" y="182"/>
                </a:lnTo>
                <a:lnTo>
                  <a:pt x="23" y="182"/>
                </a:lnTo>
                <a:lnTo>
                  <a:pt x="25" y="182"/>
                </a:lnTo>
                <a:lnTo>
                  <a:pt x="36" y="182"/>
                </a:lnTo>
                <a:lnTo>
                  <a:pt x="37" y="182"/>
                </a:lnTo>
                <a:lnTo>
                  <a:pt x="39" y="182"/>
                </a:lnTo>
                <a:lnTo>
                  <a:pt x="42" y="182"/>
                </a:lnTo>
                <a:lnTo>
                  <a:pt x="47" y="182"/>
                </a:lnTo>
                <a:lnTo>
                  <a:pt x="69" y="181"/>
                </a:lnTo>
                <a:lnTo>
                  <a:pt x="71" y="181"/>
                </a:lnTo>
                <a:lnTo>
                  <a:pt x="87" y="181"/>
                </a:lnTo>
                <a:lnTo>
                  <a:pt x="91" y="181"/>
                </a:lnTo>
                <a:lnTo>
                  <a:pt x="107" y="181"/>
                </a:lnTo>
                <a:lnTo>
                  <a:pt x="111" y="181"/>
                </a:lnTo>
                <a:lnTo>
                  <a:pt x="116" y="181"/>
                </a:lnTo>
                <a:lnTo>
                  <a:pt x="122" y="181"/>
                </a:lnTo>
                <a:lnTo>
                  <a:pt x="125" y="181"/>
                </a:lnTo>
                <a:lnTo>
                  <a:pt x="134" y="181"/>
                </a:lnTo>
                <a:lnTo>
                  <a:pt x="137" y="181"/>
                </a:lnTo>
                <a:lnTo>
                  <a:pt x="144" y="181"/>
                </a:lnTo>
                <a:lnTo>
                  <a:pt x="149" y="181"/>
                </a:lnTo>
                <a:lnTo>
                  <a:pt x="157" y="181"/>
                </a:lnTo>
                <a:lnTo>
                  <a:pt x="160" y="181"/>
                </a:lnTo>
                <a:lnTo>
                  <a:pt x="168" y="181"/>
                </a:lnTo>
                <a:lnTo>
                  <a:pt x="171" y="180"/>
                </a:lnTo>
                <a:lnTo>
                  <a:pt x="179" y="180"/>
                </a:lnTo>
                <a:lnTo>
                  <a:pt x="185" y="180"/>
                </a:lnTo>
                <a:lnTo>
                  <a:pt x="195" y="180"/>
                </a:lnTo>
                <a:lnTo>
                  <a:pt x="198" y="180"/>
                </a:lnTo>
                <a:lnTo>
                  <a:pt x="202" y="180"/>
                </a:lnTo>
                <a:lnTo>
                  <a:pt x="207" y="180"/>
                </a:lnTo>
                <a:lnTo>
                  <a:pt x="210" y="179"/>
                </a:lnTo>
                <a:lnTo>
                  <a:pt x="210" y="177"/>
                </a:lnTo>
                <a:lnTo>
                  <a:pt x="210" y="174"/>
                </a:lnTo>
                <a:lnTo>
                  <a:pt x="210" y="170"/>
                </a:lnTo>
                <a:lnTo>
                  <a:pt x="210" y="162"/>
                </a:lnTo>
                <a:lnTo>
                  <a:pt x="210" y="154"/>
                </a:lnTo>
                <a:lnTo>
                  <a:pt x="210" y="148"/>
                </a:lnTo>
                <a:lnTo>
                  <a:pt x="210" y="143"/>
                </a:lnTo>
                <a:lnTo>
                  <a:pt x="210" y="137"/>
                </a:lnTo>
                <a:lnTo>
                  <a:pt x="210" y="131"/>
                </a:lnTo>
                <a:lnTo>
                  <a:pt x="210" y="122"/>
                </a:lnTo>
                <a:lnTo>
                  <a:pt x="210" y="119"/>
                </a:lnTo>
                <a:lnTo>
                  <a:pt x="210" y="115"/>
                </a:lnTo>
                <a:lnTo>
                  <a:pt x="210" y="106"/>
                </a:lnTo>
                <a:lnTo>
                  <a:pt x="210" y="103"/>
                </a:lnTo>
                <a:lnTo>
                  <a:pt x="210" y="99"/>
                </a:lnTo>
                <a:lnTo>
                  <a:pt x="210" y="81"/>
                </a:lnTo>
                <a:lnTo>
                  <a:pt x="210" y="78"/>
                </a:lnTo>
                <a:lnTo>
                  <a:pt x="210" y="75"/>
                </a:lnTo>
                <a:lnTo>
                  <a:pt x="210" y="69"/>
                </a:lnTo>
                <a:lnTo>
                  <a:pt x="210" y="60"/>
                </a:lnTo>
                <a:lnTo>
                  <a:pt x="210" y="56"/>
                </a:lnTo>
                <a:lnTo>
                  <a:pt x="210" y="51"/>
                </a:lnTo>
                <a:lnTo>
                  <a:pt x="210" y="47"/>
                </a:lnTo>
                <a:lnTo>
                  <a:pt x="210" y="44"/>
                </a:lnTo>
                <a:lnTo>
                  <a:pt x="210" y="39"/>
                </a:lnTo>
                <a:lnTo>
                  <a:pt x="210" y="31"/>
                </a:lnTo>
                <a:lnTo>
                  <a:pt x="210" y="27"/>
                </a:lnTo>
                <a:lnTo>
                  <a:pt x="210" y="23"/>
                </a:lnTo>
                <a:lnTo>
                  <a:pt x="210" y="20"/>
                </a:lnTo>
                <a:lnTo>
                  <a:pt x="210" y="5"/>
                </a:lnTo>
                <a:lnTo>
                  <a:pt x="211" y="0"/>
                </a:lnTo>
                <a:lnTo>
                  <a:pt x="222" y="7"/>
                </a:lnTo>
                <a:lnTo>
                  <a:pt x="225" y="11"/>
                </a:lnTo>
                <a:lnTo>
                  <a:pt x="241" y="17"/>
                </a:lnTo>
                <a:lnTo>
                  <a:pt x="270" y="12"/>
                </a:lnTo>
                <a:lnTo>
                  <a:pt x="325" y="37"/>
                </a:lnTo>
                <a:lnTo>
                  <a:pt x="331" y="41"/>
                </a:lnTo>
                <a:lnTo>
                  <a:pt x="345" y="60"/>
                </a:lnTo>
                <a:lnTo>
                  <a:pt x="353" y="71"/>
                </a:lnTo>
                <a:lnTo>
                  <a:pt x="360" y="75"/>
                </a:lnTo>
                <a:lnTo>
                  <a:pt x="369" y="78"/>
                </a:lnTo>
                <a:lnTo>
                  <a:pt x="375" y="86"/>
                </a:lnTo>
                <a:lnTo>
                  <a:pt x="380" y="97"/>
                </a:lnTo>
                <a:lnTo>
                  <a:pt x="379" y="103"/>
                </a:lnTo>
                <a:lnTo>
                  <a:pt x="383" y="107"/>
                </a:lnTo>
                <a:lnTo>
                  <a:pt x="383" y="113"/>
                </a:lnTo>
                <a:lnTo>
                  <a:pt x="386" y="116"/>
                </a:lnTo>
                <a:lnTo>
                  <a:pt x="388" y="120"/>
                </a:lnTo>
                <a:lnTo>
                  <a:pt x="390" y="120"/>
                </a:lnTo>
                <a:lnTo>
                  <a:pt x="394" y="123"/>
                </a:lnTo>
                <a:lnTo>
                  <a:pt x="393" y="132"/>
                </a:lnTo>
                <a:lnTo>
                  <a:pt x="396" y="138"/>
                </a:lnTo>
                <a:lnTo>
                  <a:pt x="403" y="147"/>
                </a:lnTo>
                <a:lnTo>
                  <a:pt x="408" y="149"/>
                </a:lnTo>
                <a:lnTo>
                  <a:pt x="409" y="150"/>
                </a:lnTo>
                <a:lnTo>
                  <a:pt x="413" y="154"/>
                </a:lnTo>
                <a:lnTo>
                  <a:pt x="417" y="162"/>
                </a:lnTo>
                <a:lnTo>
                  <a:pt x="422" y="167"/>
                </a:lnTo>
                <a:lnTo>
                  <a:pt x="431" y="176"/>
                </a:lnTo>
                <a:lnTo>
                  <a:pt x="437" y="176"/>
                </a:lnTo>
                <a:lnTo>
                  <a:pt x="437" y="187"/>
                </a:lnTo>
                <a:lnTo>
                  <a:pt x="437" y="190"/>
                </a:lnTo>
                <a:lnTo>
                  <a:pt x="437" y="193"/>
                </a:lnTo>
                <a:lnTo>
                  <a:pt x="437" y="217"/>
                </a:lnTo>
                <a:lnTo>
                  <a:pt x="437" y="256"/>
                </a:lnTo>
                <a:lnTo>
                  <a:pt x="437" y="264"/>
                </a:lnTo>
                <a:lnTo>
                  <a:pt x="437" y="267"/>
                </a:lnTo>
                <a:lnTo>
                  <a:pt x="437" y="269"/>
                </a:lnTo>
                <a:lnTo>
                  <a:pt x="437" y="285"/>
                </a:lnTo>
                <a:lnTo>
                  <a:pt x="437" y="287"/>
                </a:lnTo>
                <a:lnTo>
                  <a:pt x="437" y="308"/>
                </a:lnTo>
                <a:lnTo>
                  <a:pt x="437" y="329"/>
                </a:lnTo>
                <a:lnTo>
                  <a:pt x="437" y="345"/>
                </a:lnTo>
                <a:lnTo>
                  <a:pt x="437" y="354"/>
                </a:lnTo>
                <a:lnTo>
                  <a:pt x="437" y="367"/>
                </a:lnTo>
                <a:lnTo>
                  <a:pt x="437" y="373"/>
                </a:lnTo>
                <a:lnTo>
                  <a:pt x="437" y="376"/>
                </a:lnTo>
                <a:lnTo>
                  <a:pt x="437" y="379"/>
                </a:lnTo>
                <a:lnTo>
                  <a:pt x="437" y="416"/>
                </a:lnTo>
                <a:lnTo>
                  <a:pt x="437" y="421"/>
                </a:lnTo>
                <a:lnTo>
                  <a:pt x="437" y="429"/>
                </a:lnTo>
                <a:lnTo>
                  <a:pt x="437" y="431"/>
                </a:lnTo>
                <a:lnTo>
                  <a:pt x="437" y="441"/>
                </a:lnTo>
                <a:lnTo>
                  <a:pt x="437" y="446"/>
                </a:lnTo>
                <a:lnTo>
                  <a:pt x="437" y="453"/>
                </a:lnTo>
                <a:lnTo>
                  <a:pt x="437" y="465"/>
                </a:lnTo>
                <a:lnTo>
                  <a:pt x="437" y="478"/>
                </a:lnTo>
                <a:lnTo>
                  <a:pt x="439" y="478"/>
                </a:lnTo>
                <a:lnTo>
                  <a:pt x="441" y="484"/>
                </a:lnTo>
                <a:lnTo>
                  <a:pt x="441" y="492"/>
                </a:lnTo>
                <a:lnTo>
                  <a:pt x="441" y="504"/>
                </a:lnTo>
                <a:lnTo>
                  <a:pt x="441" y="511"/>
                </a:lnTo>
                <a:lnTo>
                  <a:pt x="441" y="516"/>
                </a:lnTo>
                <a:lnTo>
                  <a:pt x="441" y="527"/>
                </a:lnTo>
                <a:lnTo>
                  <a:pt x="441" y="540"/>
                </a:lnTo>
                <a:lnTo>
                  <a:pt x="441" y="545"/>
                </a:lnTo>
                <a:lnTo>
                  <a:pt x="441" y="551"/>
                </a:lnTo>
                <a:lnTo>
                  <a:pt x="428" y="551"/>
                </a:lnTo>
                <a:lnTo>
                  <a:pt x="420" y="551"/>
                </a:lnTo>
                <a:lnTo>
                  <a:pt x="415" y="551"/>
                </a:lnTo>
                <a:lnTo>
                  <a:pt x="403" y="551"/>
                </a:lnTo>
                <a:lnTo>
                  <a:pt x="399" y="551"/>
                </a:lnTo>
                <a:lnTo>
                  <a:pt x="394" y="551"/>
                </a:lnTo>
                <a:lnTo>
                  <a:pt x="391" y="551"/>
                </a:lnTo>
                <a:lnTo>
                  <a:pt x="385" y="551"/>
                </a:lnTo>
                <a:lnTo>
                  <a:pt x="380" y="551"/>
                </a:lnTo>
                <a:lnTo>
                  <a:pt x="377" y="551"/>
                </a:lnTo>
                <a:lnTo>
                  <a:pt x="368" y="551"/>
                </a:lnTo>
                <a:lnTo>
                  <a:pt x="356" y="551"/>
                </a:lnTo>
                <a:lnTo>
                  <a:pt x="343" y="549"/>
                </a:lnTo>
                <a:lnTo>
                  <a:pt x="338" y="549"/>
                </a:lnTo>
                <a:lnTo>
                  <a:pt x="337" y="549"/>
                </a:lnTo>
                <a:lnTo>
                  <a:pt x="331" y="549"/>
                </a:lnTo>
                <a:lnTo>
                  <a:pt x="321" y="551"/>
                </a:lnTo>
                <a:lnTo>
                  <a:pt x="308" y="551"/>
                </a:lnTo>
                <a:lnTo>
                  <a:pt x="300" y="549"/>
                </a:lnTo>
                <a:lnTo>
                  <a:pt x="299" y="549"/>
                </a:lnTo>
                <a:lnTo>
                  <a:pt x="295" y="551"/>
                </a:lnTo>
                <a:lnTo>
                  <a:pt x="292" y="549"/>
                </a:lnTo>
                <a:lnTo>
                  <a:pt x="284" y="549"/>
                </a:lnTo>
                <a:lnTo>
                  <a:pt x="276" y="549"/>
                </a:lnTo>
                <a:lnTo>
                  <a:pt x="273" y="549"/>
                </a:lnTo>
                <a:lnTo>
                  <a:pt x="272" y="549"/>
                </a:lnTo>
                <a:lnTo>
                  <a:pt x="259" y="549"/>
                </a:lnTo>
                <a:lnTo>
                  <a:pt x="257" y="549"/>
                </a:lnTo>
                <a:lnTo>
                  <a:pt x="250" y="549"/>
                </a:lnTo>
                <a:lnTo>
                  <a:pt x="249" y="549"/>
                </a:lnTo>
                <a:lnTo>
                  <a:pt x="243" y="549"/>
                </a:lnTo>
                <a:lnTo>
                  <a:pt x="224" y="548"/>
                </a:lnTo>
                <a:lnTo>
                  <a:pt x="220" y="548"/>
                </a:lnTo>
                <a:lnTo>
                  <a:pt x="216" y="548"/>
                </a:lnTo>
                <a:lnTo>
                  <a:pt x="211" y="548"/>
                </a:lnTo>
                <a:lnTo>
                  <a:pt x="208" y="548"/>
                </a:lnTo>
                <a:lnTo>
                  <a:pt x="207" y="548"/>
                </a:lnTo>
                <a:lnTo>
                  <a:pt x="197" y="548"/>
                </a:lnTo>
                <a:lnTo>
                  <a:pt x="187" y="548"/>
                </a:lnTo>
                <a:lnTo>
                  <a:pt x="182" y="548"/>
                </a:lnTo>
                <a:lnTo>
                  <a:pt x="175" y="548"/>
                </a:lnTo>
                <a:lnTo>
                  <a:pt x="173" y="548"/>
                </a:lnTo>
                <a:lnTo>
                  <a:pt x="164" y="548"/>
                </a:lnTo>
                <a:lnTo>
                  <a:pt x="152" y="548"/>
                </a:lnTo>
                <a:lnTo>
                  <a:pt x="142" y="548"/>
                </a:lnTo>
                <a:lnTo>
                  <a:pt x="139" y="548"/>
                </a:lnTo>
                <a:lnTo>
                  <a:pt x="127" y="549"/>
                </a:lnTo>
                <a:lnTo>
                  <a:pt x="115" y="549"/>
                </a:lnTo>
                <a:lnTo>
                  <a:pt x="103" y="549"/>
                </a:lnTo>
                <a:lnTo>
                  <a:pt x="87" y="548"/>
                </a:lnTo>
                <a:lnTo>
                  <a:pt x="80" y="548"/>
                </a:lnTo>
                <a:lnTo>
                  <a:pt x="54" y="548"/>
                </a:lnTo>
                <a:lnTo>
                  <a:pt x="52" y="548"/>
                </a:lnTo>
                <a:lnTo>
                  <a:pt x="37" y="548"/>
                </a:lnTo>
                <a:lnTo>
                  <a:pt x="30" y="548"/>
                </a:lnTo>
                <a:lnTo>
                  <a:pt x="19" y="548"/>
                </a:lnTo>
                <a:lnTo>
                  <a:pt x="7" y="548"/>
                </a:lnTo>
                <a:lnTo>
                  <a:pt x="7" y="540"/>
                </a:lnTo>
                <a:lnTo>
                  <a:pt x="7" y="533"/>
                </a:lnTo>
                <a:lnTo>
                  <a:pt x="7" y="529"/>
                </a:lnTo>
                <a:lnTo>
                  <a:pt x="7" y="490"/>
                </a:lnTo>
                <a:lnTo>
                  <a:pt x="7" y="478"/>
                </a:lnTo>
                <a:lnTo>
                  <a:pt x="1" y="478"/>
                </a:lnTo>
                <a:lnTo>
                  <a:pt x="0" y="465"/>
                </a:lnTo>
                <a:lnTo>
                  <a:pt x="0" y="459"/>
                </a:lnTo>
                <a:lnTo>
                  <a:pt x="0" y="453"/>
                </a:lnTo>
                <a:lnTo>
                  <a:pt x="0" y="441"/>
                </a:lnTo>
                <a:lnTo>
                  <a:pt x="0" y="428"/>
                </a:lnTo>
                <a:lnTo>
                  <a:pt x="0" y="419"/>
                </a:lnTo>
                <a:lnTo>
                  <a:pt x="0" y="416"/>
                </a:lnTo>
                <a:lnTo>
                  <a:pt x="0" y="403"/>
                </a:lnTo>
                <a:lnTo>
                  <a:pt x="0" y="392"/>
                </a:lnTo>
                <a:lnTo>
                  <a:pt x="0" y="377"/>
                </a:lnTo>
                <a:lnTo>
                  <a:pt x="0" y="369"/>
                </a:lnTo>
                <a:lnTo>
                  <a:pt x="0" y="366"/>
                </a:lnTo>
                <a:lnTo>
                  <a:pt x="0" y="362"/>
                </a:lnTo>
                <a:lnTo>
                  <a:pt x="0" y="359"/>
                </a:lnTo>
                <a:lnTo>
                  <a:pt x="0" y="353"/>
                </a:lnTo>
                <a:lnTo>
                  <a:pt x="0" y="348"/>
                </a:lnTo>
                <a:lnTo>
                  <a:pt x="0" y="345"/>
                </a:lnTo>
                <a:lnTo>
                  <a:pt x="0" y="341"/>
                </a:lnTo>
                <a:lnTo>
                  <a:pt x="0" y="338"/>
                </a:lnTo>
                <a:lnTo>
                  <a:pt x="0" y="329"/>
                </a:lnTo>
                <a:lnTo>
                  <a:pt x="0" y="326"/>
                </a:lnTo>
                <a:lnTo>
                  <a:pt x="0" y="321"/>
                </a:lnTo>
                <a:lnTo>
                  <a:pt x="0" y="320"/>
                </a:lnTo>
                <a:lnTo>
                  <a:pt x="0" y="314"/>
                </a:lnTo>
                <a:lnTo>
                  <a:pt x="0" y="312"/>
                </a:lnTo>
                <a:lnTo>
                  <a:pt x="0" y="308"/>
                </a:lnTo>
                <a:lnTo>
                  <a:pt x="0" y="304"/>
                </a:lnTo>
                <a:lnTo>
                  <a:pt x="0" y="292"/>
                </a:lnTo>
                <a:lnTo>
                  <a:pt x="0" y="287"/>
                </a:lnTo>
                <a:lnTo>
                  <a:pt x="0" y="280"/>
                </a:lnTo>
                <a:lnTo>
                  <a:pt x="0" y="277"/>
                </a:lnTo>
                <a:lnTo>
                  <a:pt x="0" y="275"/>
                </a:lnTo>
                <a:lnTo>
                  <a:pt x="0" y="268"/>
                </a:lnTo>
                <a:lnTo>
                  <a:pt x="0" y="263"/>
                </a:lnTo>
                <a:lnTo>
                  <a:pt x="0" y="261"/>
                </a:lnTo>
                <a:lnTo>
                  <a:pt x="0" y="256"/>
                </a:lnTo>
                <a:lnTo>
                  <a:pt x="0" y="249"/>
                </a:lnTo>
                <a:lnTo>
                  <a:pt x="0" y="246"/>
                </a:lnTo>
                <a:lnTo>
                  <a:pt x="0" y="242"/>
                </a:lnTo>
                <a:lnTo>
                  <a:pt x="0" y="235"/>
                </a:lnTo>
                <a:lnTo>
                  <a:pt x="0" y="206"/>
                </a:lnTo>
                <a:lnTo>
                  <a:pt x="0" y="202"/>
                </a:lnTo>
                <a:lnTo>
                  <a:pt x="0" y="200"/>
                </a:lnTo>
                <a:lnTo>
                  <a:pt x="0" y="193"/>
                </a:lnTo>
                <a:lnTo>
                  <a:pt x="0" y="189"/>
                </a:lnTo>
                <a:lnTo>
                  <a:pt x="0" y="184"/>
                </a:lnTo>
                <a:lnTo>
                  <a:pt x="0" y="18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69" name="Freeform 279" descr="10%"/>
          <p:cNvSpPr>
            <a:spLocks/>
          </p:cNvSpPr>
          <p:nvPr/>
        </p:nvSpPr>
        <p:spPr bwMode="auto">
          <a:xfrm>
            <a:off x="4748214" y="3814764"/>
            <a:ext cx="325437" cy="630237"/>
          </a:xfrm>
          <a:custGeom>
            <a:avLst/>
            <a:gdLst>
              <a:gd name="T0" fmla="*/ 2147483646 w 226"/>
              <a:gd name="T1" fmla="*/ 2147483646 h 450"/>
              <a:gd name="T2" fmla="*/ 2147483646 w 226"/>
              <a:gd name="T3" fmla="*/ 2147483646 h 450"/>
              <a:gd name="T4" fmla="*/ 2147483646 w 226"/>
              <a:gd name="T5" fmla="*/ 2147483646 h 450"/>
              <a:gd name="T6" fmla="*/ 2147483646 w 226"/>
              <a:gd name="T7" fmla="*/ 2147483646 h 450"/>
              <a:gd name="T8" fmla="*/ 2147483646 w 226"/>
              <a:gd name="T9" fmla="*/ 2147483646 h 450"/>
              <a:gd name="T10" fmla="*/ 2147483646 w 226"/>
              <a:gd name="T11" fmla="*/ 2147483646 h 450"/>
              <a:gd name="T12" fmla="*/ 2147483646 w 226"/>
              <a:gd name="T13" fmla="*/ 2147483646 h 450"/>
              <a:gd name="T14" fmla="*/ 2147483646 w 226"/>
              <a:gd name="T15" fmla="*/ 2147483646 h 450"/>
              <a:gd name="T16" fmla="*/ 2147483646 w 226"/>
              <a:gd name="T17" fmla="*/ 2147483646 h 450"/>
              <a:gd name="T18" fmla="*/ 2147483646 w 226"/>
              <a:gd name="T19" fmla="*/ 2147483646 h 450"/>
              <a:gd name="T20" fmla="*/ 2147483646 w 226"/>
              <a:gd name="T21" fmla="*/ 2147483646 h 450"/>
              <a:gd name="T22" fmla="*/ 2147483646 w 226"/>
              <a:gd name="T23" fmla="*/ 2147483646 h 450"/>
              <a:gd name="T24" fmla="*/ 2147483646 w 226"/>
              <a:gd name="T25" fmla="*/ 2147483646 h 450"/>
              <a:gd name="T26" fmla="*/ 2147483646 w 226"/>
              <a:gd name="T27" fmla="*/ 2147483646 h 450"/>
              <a:gd name="T28" fmla="*/ 2147483646 w 226"/>
              <a:gd name="T29" fmla="*/ 2147483646 h 450"/>
              <a:gd name="T30" fmla="*/ 2147483646 w 226"/>
              <a:gd name="T31" fmla="*/ 2147483646 h 450"/>
              <a:gd name="T32" fmla="*/ 2147483646 w 226"/>
              <a:gd name="T33" fmla="*/ 2147483646 h 450"/>
              <a:gd name="T34" fmla="*/ 2147483646 w 226"/>
              <a:gd name="T35" fmla="*/ 2147483646 h 450"/>
              <a:gd name="T36" fmla="*/ 2147483646 w 226"/>
              <a:gd name="T37" fmla="*/ 2147483646 h 450"/>
              <a:gd name="T38" fmla="*/ 2147483646 w 226"/>
              <a:gd name="T39" fmla="*/ 2147483646 h 450"/>
              <a:gd name="T40" fmla="*/ 2147483646 w 226"/>
              <a:gd name="T41" fmla="*/ 2147483646 h 450"/>
              <a:gd name="T42" fmla="*/ 2147483646 w 226"/>
              <a:gd name="T43" fmla="*/ 2147483646 h 450"/>
              <a:gd name="T44" fmla="*/ 2147483646 w 226"/>
              <a:gd name="T45" fmla="*/ 2147483646 h 450"/>
              <a:gd name="T46" fmla="*/ 2147483646 w 226"/>
              <a:gd name="T47" fmla="*/ 2147483646 h 450"/>
              <a:gd name="T48" fmla="*/ 2147483646 w 226"/>
              <a:gd name="T49" fmla="*/ 2147483646 h 450"/>
              <a:gd name="T50" fmla="*/ 2147483646 w 226"/>
              <a:gd name="T51" fmla="*/ 2147483646 h 450"/>
              <a:gd name="T52" fmla="*/ 2147483646 w 226"/>
              <a:gd name="T53" fmla="*/ 2147483646 h 450"/>
              <a:gd name="T54" fmla="*/ 2147483646 w 226"/>
              <a:gd name="T55" fmla="*/ 2147483646 h 450"/>
              <a:gd name="T56" fmla="*/ 2147483646 w 226"/>
              <a:gd name="T57" fmla="*/ 2147483646 h 450"/>
              <a:gd name="T58" fmla="*/ 2147483646 w 226"/>
              <a:gd name="T59" fmla="*/ 2147483646 h 450"/>
              <a:gd name="T60" fmla="*/ 2147483646 w 226"/>
              <a:gd name="T61" fmla="*/ 2147483646 h 450"/>
              <a:gd name="T62" fmla="*/ 2147483646 w 226"/>
              <a:gd name="T63" fmla="*/ 2147483646 h 450"/>
              <a:gd name="T64" fmla="*/ 2147483646 w 226"/>
              <a:gd name="T65" fmla="*/ 2147483646 h 450"/>
              <a:gd name="T66" fmla="*/ 2147483646 w 226"/>
              <a:gd name="T67" fmla="*/ 2147483646 h 450"/>
              <a:gd name="T68" fmla="*/ 2147483646 w 226"/>
              <a:gd name="T69" fmla="*/ 2147483646 h 450"/>
              <a:gd name="T70" fmla="*/ 2147483646 w 226"/>
              <a:gd name="T71" fmla="*/ 2147483646 h 450"/>
              <a:gd name="T72" fmla="*/ 2147483646 w 226"/>
              <a:gd name="T73" fmla="*/ 2147483646 h 450"/>
              <a:gd name="T74" fmla="*/ 2147483646 w 226"/>
              <a:gd name="T75" fmla="*/ 2147483646 h 450"/>
              <a:gd name="T76" fmla="*/ 2147483646 w 226"/>
              <a:gd name="T77" fmla="*/ 2147483646 h 450"/>
              <a:gd name="T78" fmla="*/ 2147483646 w 226"/>
              <a:gd name="T79" fmla="*/ 2147483646 h 450"/>
              <a:gd name="T80" fmla="*/ 2147483646 w 226"/>
              <a:gd name="T81" fmla="*/ 2147483646 h 450"/>
              <a:gd name="T82" fmla="*/ 2147483646 w 226"/>
              <a:gd name="T83" fmla="*/ 2147483646 h 450"/>
              <a:gd name="T84" fmla="*/ 2147483646 w 226"/>
              <a:gd name="T85" fmla="*/ 2147483646 h 450"/>
              <a:gd name="T86" fmla="*/ 2147483646 w 226"/>
              <a:gd name="T87" fmla="*/ 2147483646 h 450"/>
              <a:gd name="T88" fmla="*/ 2147483646 w 226"/>
              <a:gd name="T89" fmla="*/ 2147483646 h 450"/>
              <a:gd name="T90" fmla="*/ 2147483646 w 226"/>
              <a:gd name="T91" fmla="*/ 2147483646 h 450"/>
              <a:gd name="T92" fmla="*/ 0 w 226"/>
              <a:gd name="T93" fmla="*/ 2147483646 h 450"/>
              <a:gd name="T94" fmla="*/ 0 w 226"/>
              <a:gd name="T95" fmla="*/ 2147483646 h 450"/>
              <a:gd name="T96" fmla="*/ 0 w 226"/>
              <a:gd name="T97" fmla="*/ 2147483646 h 450"/>
              <a:gd name="T98" fmla="*/ 0 w 226"/>
              <a:gd name="T99" fmla="*/ 2147483646 h 450"/>
              <a:gd name="T100" fmla="*/ 0 w 226"/>
              <a:gd name="T101" fmla="*/ 2147483646 h 450"/>
              <a:gd name="T102" fmla="*/ 0 w 226"/>
              <a:gd name="T103" fmla="*/ 2147483646 h 450"/>
              <a:gd name="T104" fmla="*/ 0 w 226"/>
              <a:gd name="T105" fmla="*/ 2147483646 h 450"/>
              <a:gd name="T106" fmla="*/ 0 w 226"/>
              <a:gd name="T107" fmla="*/ 2147483646 h 450"/>
              <a:gd name="T108" fmla="*/ 0 w 226"/>
              <a:gd name="T109" fmla="*/ 2147483646 h 450"/>
              <a:gd name="T110" fmla="*/ 0 w 226"/>
              <a:gd name="T111" fmla="*/ 2147483646 h 450"/>
              <a:gd name="T112" fmla="*/ 0 w 226"/>
              <a:gd name="T113" fmla="*/ 2147483646 h 450"/>
              <a:gd name="T114" fmla="*/ 0 w 226"/>
              <a:gd name="T115" fmla="*/ 2147483646 h 450"/>
              <a:gd name="T116" fmla="*/ 0 w 226"/>
              <a:gd name="T117" fmla="*/ 2147483646 h 450"/>
              <a:gd name="T118" fmla="*/ 0 w 226"/>
              <a:gd name="T119" fmla="*/ 2147483646 h 450"/>
              <a:gd name="T120" fmla="*/ 0 w 226"/>
              <a:gd name="T121" fmla="*/ 2147483646 h 450"/>
              <a:gd name="T122" fmla="*/ 0 w 226"/>
              <a:gd name="T123" fmla="*/ 2147483646 h 450"/>
              <a:gd name="T124" fmla="*/ 0 w 226"/>
              <a:gd name="T125" fmla="*/ 2147483646 h 4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450"/>
              <a:gd name="T191" fmla="*/ 226 w 226"/>
              <a:gd name="T192" fmla="*/ 450 h 4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450">
                <a:moveTo>
                  <a:pt x="0" y="0"/>
                </a:moveTo>
                <a:lnTo>
                  <a:pt x="6" y="1"/>
                </a:lnTo>
                <a:lnTo>
                  <a:pt x="13" y="1"/>
                </a:lnTo>
                <a:lnTo>
                  <a:pt x="14" y="1"/>
                </a:lnTo>
                <a:lnTo>
                  <a:pt x="18" y="1"/>
                </a:lnTo>
                <a:lnTo>
                  <a:pt x="23" y="1"/>
                </a:lnTo>
                <a:lnTo>
                  <a:pt x="32" y="1"/>
                </a:lnTo>
                <a:lnTo>
                  <a:pt x="42" y="1"/>
                </a:lnTo>
                <a:lnTo>
                  <a:pt x="45" y="1"/>
                </a:lnTo>
                <a:lnTo>
                  <a:pt x="48" y="1"/>
                </a:lnTo>
                <a:lnTo>
                  <a:pt x="51" y="1"/>
                </a:lnTo>
                <a:lnTo>
                  <a:pt x="63" y="1"/>
                </a:lnTo>
                <a:lnTo>
                  <a:pt x="65" y="1"/>
                </a:lnTo>
                <a:lnTo>
                  <a:pt x="68" y="1"/>
                </a:lnTo>
                <a:lnTo>
                  <a:pt x="75" y="1"/>
                </a:lnTo>
                <a:lnTo>
                  <a:pt x="75" y="11"/>
                </a:lnTo>
                <a:lnTo>
                  <a:pt x="75" y="26"/>
                </a:lnTo>
                <a:lnTo>
                  <a:pt x="75" y="38"/>
                </a:lnTo>
                <a:lnTo>
                  <a:pt x="75" y="44"/>
                </a:lnTo>
                <a:lnTo>
                  <a:pt x="75" y="60"/>
                </a:lnTo>
                <a:lnTo>
                  <a:pt x="75" y="66"/>
                </a:lnTo>
                <a:lnTo>
                  <a:pt x="75" y="75"/>
                </a:lnTo>
                <a:lnTo>
                  <a:pt x="85" y="75"/>
                </a:lnTo>
                <a:lnTo>
                  <a:pt x="86" y="75"/>
                </a:lnTo>
                <a:lnTo>
                  <a:pt x="98" y="74"/>
                </a:lnTo>
                <a:lnTo>
                  <a:pt x="100" y="74"/>
                </a:lnTo>
                <a:lnTo>
                  <a:pt x="102" y="75"/>
                </a:lnTo>
                <a:lnTo>
                  <a:pt x="104" y="75"/>
                </a:lnTo>
                <a:lnTo>
                  <a:pt x="117" y="74"/>
                </a:lnTo>
                <a:lnTo>
                  <a:pt x="124" y="74"/>
                </a:lnTo>
                <a:lnTo>
                  <a:pt x="132" y="74"/>
                </a:lnTo>
                <a:lnTo>
                  <a:pt x="133" y="74"/>
                </a:lnTo>
                <a:lnTo>
                  <a:pt x="140" y="74"/>
                </a:lnTo>
                <a:lnTo>
                  <a:pt x="143" y="74"/>
                </a:lnTo>
                <a:lnTo>
                  <a:pt x="147" y="74"/>
                </a:lnTo>
                <a:lnTo>
                  <a:pt x="148" y="74"/>
                </a:lnTo>
                <a:lnTo>
                  <a:pt x="151" y="74"/>
                </a:lnTo>
                <a:lnTo>
                  <a:pt x="156" y="74"/>
                </a:lnTo>
                <a:lnTo>
                  <a:pt x="164" y="74"/>
                </a:lnTo>
                <a:lnTo>
                  <a:pt x="170" y="74"/>
                </a:lnTo>
                <a:lnTo>
                  <a:pt x="176" y="74"/>
                </a:lnTo>
                <a:lnTo>
                  <a:pt x="177" y="74"/>
                </a:lnTo>
                <a:lnTo>
                  <a:pt x="181" y="74"/>
                </a:lnTo>
                <a:lnTo>
                  <a:pt x="181" y="88"/>
                </a:lnTo>
                <a:lnTo>
                  <a:pt x="181" y="89"/>
                </a:lnTo>
                <a:lnTo>
                  <a:pt x="181" y="97"/>
                </a:lnTo>
                <a:lnTo>
                  <a:pt x="181" y="100"/>
                </a:lnTo>
                <a:lnTo>
                  <a:pt x="181" y="113"/>
                </a:lnTo>
                <a:lnTo>
                  <a:pt x="181" y="132"/>
                </a:lnTo>
                <a:lnTo>
                  <a:pt x="181" y="137"/>
                </a:lnTo>
                <a:lnTo>
                  <a:pt x="181" y="140"/>
                </a:lnTo>
                <a:lnTo>
                  <a:pt x="181" y="147"/>
                </a:lnTo>
                <a:lnTo>
                  <a:pt x="187" y="149"/>
                </a:lnTo>
                <a:lnTo>
                  <a:pt x="189" y="162"/>
                </a:lnTo>
                <a:lnTo>
                  <a:pt x="189" y="172"/>
                </a:lnTo>
                <a:lnTo>
                  <a:pt x="189" y="176"/>
                </a:lnTo>
                <a:lnTo>
                  <a:pt x="189" y="188"/>
                </a:lnTo>
                <a:lnTo>
                  <a:pt x="189" y="200"/>
                </a:lnTo>
                <a:lnTo>
                  <a:pt x="189" y="213"/>
                </a:lnTo>
                <a:lnTo>
                  <a:pt x="189" y="217"/>
                </a:lnTo>
                <a:lnTo>
                  <a:pt x="189" y="225"/>
                </a:lnTo>
                <a:lnTo>
                  <a:pt x="192" y="225"/>
                </a:lnTo>
                <a:lnTo>
                  <a:pt x="199" y="225"/>
                </a:lnTo>
                <a:lnTo>
                  <a:pt x="203" y="225"/>
                </a:lnTo>
                <a:lnTo>
                  <a:pt x="209" y="225"/>
                </a:lnTo>
                <a:lnTo>
                  <a:pt x="214" y="225"/>
                </a:lnTo>
                <a:lnTo>
                  <a:pt x="214" y="239"/>
                </a:lnTo>
                <a:lnTo>
                  <a:pt x="225" y="239"/>
                </a:lnTo>
                <a:lnTo>
                  <a:pt x="225" y="242"/>
                </a:lnTo>
                <a:lnTo>
                  <a:pt x="225" y="244"/>
                </a:lnTo>
                <a:lnTo>
                  <a:pt x="225" y="251"/>
                </a:lnTo>
                <a:lnTo>
                  <a:pt x="225" y="263"/>
                </a:lnTo>
                <a:lnTo>
                  <a:pt x="225" y="275"/>
                </a:lnTo>
                <a:lnTo>
                  <a:pt x="225" y="287"/>
                </a:lnTo>
                <a:lnTo>
                  <a:pt x="225" y="291"/>
                </a:lnTo>
                <a:lnTo>
                  <a:pt x="225" y="293"/>
                </a:lnTo>
                <a:lnTo>
                  <a:pt x="225" y="299"/>
                </a:lnTo>
                <a:lnTo>
                  <a:pt x="225" y="303"/>
                </a:lnTo>
                <a:lnTo>
                  <a:pt x="225" y="311"/>
                </a:lnTo>
                <a:lnTo>
                  <a:pt x="225" y="317"/>
                </a:lnTo>
                <a:lnTo>
                  <a:pt x="225" y="319"/>
                </a:lnTo>
                <a:lnTo>
                  <a:pt x="225" y="325"/>
                </a:lnTo>
                <a:lnTo>
                  <a:pt x="225" y="332"/>
                </a:lnTo>
                <a:lnTo>
                  <a:pt x="225" y="335"/>
                </a:lnTo>
                <a:lnTo>
                  <a:pt x="225" y="337"/>
                </a:lnTo>
                <a:lnTo>
                  <a:pt x="225" y="341"/>
                </a:lnTo>
                <a:lnTo>
                  <a:pt x="225" y="350"/>
                </a:lnTo>
                <a:lnTo>
                  <a:pt x="225" y="362"/>
                </a:lnTo>
                <a:lnTo>
                  <a:pt x="225" y="367"/>
                </a:lnTo>
                <a:lnTo>
                  <a:pt x="225" y="380"/>
                </a:lnTo>
                <a:lnTo>
                  <a:pt x="225" y="387"/>
                </a:lnTo>
                <a:lnTo>
                  <a:pt x="225" y="403"/>
                </a:lnTo>
                <a:lnTo>
                  <a:pt x="225" y="409"/>
                </a:lnTo>
                <a:lnTo>
                  <a:pt x="225" y="412"/>
                </a:lnTo>
                <a:lnTo>
                  <a:pt x="225" y="425"/>
                </a:lnTo>
                <a:lnTo>
                  <a:pt x="225" y="437"/>
                </a:lnTo>
                <a:lnTo>
                  <a:pt x="225" y="449"/>
                </a:lnTo>
                <a:lnTo>
                  <a:pt x="220" y="449"/>
                </a:lnTo>
                <a:lnTo>
                  <a:pt x="210" y="449"/>
                </a:lnTo>
                <a:lnTo>
                  <a:pt x="209" y="449"/>
                </a:lnTo>
                <a:lnTo>
                  <a:pt x="201" y="449"/>
                </a:lnTo>
                <a:lnTo>
                  <a:pt x="196" y="449"/>
                </a:lnTo>
                <a:lnTo>
                  <a:pt x="189" y="449"/>
                </a:lnTo>
                <a:lnTo>
                  <a:pt x="185" y="449"/>
                </a:lnTo>
                <a:lnTo>
                  <a:pt x="177" y="449"/>
                </a:lnTo>
                <a:lnTo>
                  <a:pt x="176" y="449"/>
                </a:lnTo>
                <a:lnTo>
                  <a:pt x="173" y="449"/>
                </a:lnTo>
                <a:lnTo>
                  <a:pt x="170" y="449"/>
                </a:lnTo>
                <a:lnTo>
                  <a:pt x="165" y="449"/>
                </a:lnTo>
                <a:lnTo>
                  <a:pt x="161" y="449"/>
                </a:lnTo>
                <a:lnTo>
                  <a:pt x="155" y="449"/>
                </a:lnTo>
                <a:lnTo>
                  <a:pt x="152" y="449"/>
                </a:lnTo>
                <a:lnTo>
                  <a:pt x="150" y="449"/>
                </a:lnTo>
                <a:lnTo>
                  <a:pt x="142" y="449"/>
                </a:lnTo>
                <a:lnTo>
                  <a:pt x="138" y="449"/>
                </a:lnTo>
                <a:lnTo>
                  <a:pt x="136" y="449"/>
                </a:lnTo>
                <a:lnTo>
                  <a:pt x="131" y="449"/>
                </a:lnTo>
                <a:lnTo>
                  <a:pt x="129" y="449"/>
                </a:lnTo>
                <a:lnTo>
                  <a:pt x="124" y="449"/>
                </a:lnTo>
                <a:lnTo>
                  <a:pt x="119" y="449"/>
                </a:lnTo>
                <a:lnTo>
                  <a:pt x="116" y="449"/>
                </a:lnTo>
                <a:lnTo>
                  <a:pt x="115" y="449"/>
                </a:lnTo>
                <a:lnTo>
                  <a:pt x="105" y="449"/>
                </a:lnTo>
                <a:lnTo>
                  <a:pt x="88" y="431"/>
                </a:lnTo>
                <a:lnTo>
                  <a:pt x="87" y="430"/>
                </a:lnTo>
                <a:lnTo>
                  <a:pt x="86" y="428"/>
                </a:lnTo>
                <a:lnTo>
                  <a:pt x="86" y="427"/>
                </a:lnTo>
                <a:lnTo>
                  <a:pt x="84" y="424"/>
                </a:lnTo>
                <a:lnTo>
                  <a:pt x="83" y="420"/>
                </a:lnTo>
                <a:lnTo>
                  <a:pt x="72" y="409"/>
                </a:lnTo>
                <a:lnTo>
                  <a:pt x="62" y="402"/>
                </a:lnTo>
                <a:lnTo>
                  <a:pt x="55" y="397"/>
                </a:lnTo>
                <a:lnTo>
                  <a:pt x="49" y="391"/>
                </a:lnTo>
                <a:lnTo>
                  <a:pt x="32" y="387"/>
                </a:lnTo>
                <a:lnTo>
                  <a:pt x="29" y="388"/>
                </a:lnTo>
                <a:lnTo>
                  <a:pt x="23" y="397"/>
                </a:lnTo>
                <a:lnTo>
                  <a:pt x="18" y="402"/>
                </a:lnTo>
                <a:lnTo>
                  <a:pt x="1" y="403"/>
                </a:lnTo>
                <a:lnTo>
                  <a:pt x="1" y="401"/>
                </a:lnTo>
                <a:lnTo>
                  <a:pt x="0" y="400"/>
                </a:lnTo>
                <a:lnTo>
                  <a:pt x="0" y="394"/>
                </a:lnTo>
                <a:lnTo>
                  <a:pt x="0" y="392"/>
                </a:lnTo>
                <a:lnTo>
                  <a:pt x="0" y="386"/>
                </a:lnTo>
                <a:lnTo>
                  <a:pt x="0" y="374"/>
                </a:lnTo>
                <a:lnTo>
                  <a:pt x="0" y="370"/>
                </a:lnTo>
                <a:lnTo>
                  <a:pt x="0" y="368"/>
                </a:lnTo>
                <a:lnTo>
                  <a:pt x="0" y="337"/>
                </a:lnTo>
                <a:lnTo>
                  <a:pt x="0" y="324"/>
                </a:lnTo>
                <a:lnTo>
                  <a:pt x="0" y="318"/>
                </a:lnTo>
                <a:lnTo>
                  <a:pt x="0" y="311"/>
                </a:lnTo>
                <a:lnTo>
                  <a:pt x="0" y="308"/>
                </a:lnTo>
                <a:lnTo>
                  <a:pt x="0" y="300"/>
                </a:lnTo>
                <a:lnTo>
                  <a:pt x="0" y="298"/>
                </a:lnTo>
                <a:lnTo>
                  <a:pt x="0" y="287"/>
                </a:lnTo>
                <a:lnTo>
                  <a:pt x="0" y="275"/>
                </a:lnTo>
                <a:lnTo>
                  <a:pt x="0" y="272"/>
                </a:lnTo>
                <a:lnTo>
                  <a:pt x="0" y="261"/>
                </a:lnTo>
                <a:lnTo>
                  <a:pt x="0" y="256"/>
                </a:lnTo>
                <a:lnTo>
                  <a:pt x="0" y="249"/>
                </a:lnTo>
                <a:lnTo>
                  <a:pt x="0" y="243"/>
                </a:lnTo>
                <a:lnTo>
                  <a:pt x="0" y="238"/>
                </a:lnTo>
                <a:lnTo>
                  <a:pt x="0" y="225"/>
                </a:lnTo>
                <a:lnTo>
                  <a:pt x="0" y="212"/>
                </a:lnTo>
                <a:lnTo>
                  <a:pt x="0" y="200"/>
                </a:lnTo>
                <a:lnTo>
                  <a:pt x="0" y="196"/>
                </a:lnTo>
                <a:lnTo>
                  <a:pt x="0" y="187"/>
                </a:lnTo>
                <a:lnTo>
                  <a:pt x="0" y="180"/>
                </a:lnTo>
                <a:lnTo>
                  <a:pt x="0" y="175"/>
                </a:lnTo>
                <a:lnTo>
                  <a:pt x="0" y="153"/>
                </a:lnTo>
                <a:lnTo>
                  <a:pt x="0" y="145"/>
                </a:lnTo>
                <a:lnTo>
                  <a:pt x="0" y="129"/>
                </a:lnTo>
                <a:lnTo>
                  <a:pt x="0" y="115"/>
                </a:lnTo>
                <a:lnTo>
                  <a:pt x="0" y="113"/>
                </a:lnTo>
                <a:lnTo>
                  <a:pt x="0" y="102"/>
                </a:lnTo>
                <a:lnTo>
                  <a:pt x="0" y="90"/>
                </a:lnTo>
                <a:lnTo>
                  <a:pt x="0" y="87"/>
                </a:lnTo>
                <a:lnTo>
                  <a:pt x="0" y="68"/>
                </a:lnTo>
                <a:lnTo>
                  <a:pt x="0" y="60"/>
                </a:lnTo>
                <a:lnTo>
                  <a:pt x="0" y="56"/>
                </a:lnTo>
                <a:lnTo>
                  <a:pt x="0" y="54"/>
                </a:lnTo>
                <a:lnTo>
                  <a:pt x="0" y="43"/>
                </a:lnTo>
                <a:lnTo>
                  <a:pt x="0" y="38"/>
                </a:lnTo>
                <a:lnTo>
                  <a:pt x="0" y="36"/>
                </a:lnTo>
                <a:lnTo>
                  <a:pt x="0" y="28"/>
                </a:lnTo>
                <a:lnTo>
                  <a:pt x="0" y="24"/>
                </a:lnTo>
                <a:lnTo>
                  <a:pt x="0" y="21"/>
                </a:lnTo>
                <a:lnTo>
                  <a:pt x="0" y="14"/>
                </a:lnTo>
                <a:lnTo>
                  <a:pt x="0" y="12"/>
                </a:lnTo>
                <a:lnTo>
                  <a:pt x="0" y="9"/>
                </a:lnTo>
                <a:lnTo>
                  <a:pt x="0"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0" name="Freeform 280"/>
          <p:cNvSpPr>
            <a:spLocks/>
          </p:cNvSpPr>
          <p:nvPr/>
        </p:nvSpPr>
        <p:spPr bwMode="auto">
          <a:xfrm>
            <a:off x="4900614" y="4025900"/>
            <a:ext cx="790575" cy="623888"/>
          </a:xfrm>
          <a:custGeom>
            <a:avLst/>
            <a:gdLst>
              <a:gd name="T0" fmla="*/ 2147483646 w 548"/>
              <a:gd name="T1" fmla="*/ 2147483646 h 445"/>
              <a:gd name="T2" fmla="*/ 2147483646 w 548"/>
              <a:gd name="T3" fmla="*/ 2147483646 h 445"/>
              <a:gd name="T4" fmla="*/ 2147483646 w 548"/>
              <a:gd name="T5" fmla="*/ 2147483646 h 445"/>
              <a:gd name="T6" fmla="*/ 2147483646 w 548"/>
              <a:gd name="T7" fmla="*/ 2147483646 h 445"/>
              <a:gd name="T8" fmla="*/ 2147483646 w 548"/>
              <a:gd name="T9" fmla="*/ 2147483646 h 445"/>
              <a:gd name="T10" fmla="*/ 2147483646 w 548"/>
              <a:gd name="T11" fmla="*/ 2147483646 h 445"/>
              <a:gd name="T12" fmla="*/ 2147483646 w 548"/>
              <a:gd name="T13" fmla="*/ 2147483646 h 445"/>
              <a:gd name="T14" fmla="*/ 2147483646 w 548"/>
              <a:gd name="T15" fmla="*/ 2147483646 h 445"/>
              <a:gd name="T16" fmla="*/ 2147483646 w 548"/>
              <a:gd name="T17" fmla="*/ 2147483646 h 445"/>
              <a:gd name="T18" fmla="*/ 2147483646 w 548"/>
              <a:gd name="T19" fmla="*/ 2147483646 h 445"/>
              <a:gd name="T20" fmla="*/ 2147483646 w 548"/>
              <a:gd name="T21" fmla="*/ 2147483646 h 445"/>
              <a:gd name="T22" fmla="*/ 2147483646 w 548"/>
              <a:gd name="T23" fmla="*/ 2147483646 h 445"/>
              <a:gd name="T24" fmla="*/ 2147483646 w 548"/>
              <a:gd name="T25" fmla="*/ 2147483646 h 445"/>
              <a:gd name="T26" fmla="*/ 2147483646 w 548"/>
              <a:gd name="T27" fmla="*/ 2147483646 h 445"/>
              <a:gd name="T28" fmla="*/ 2147483646 w 548"/>
              <a:gd name="T29" fmla="*/ 2147483646 h 445"/>
              <a:gd name="T30" fmla="*/ 2147483646 w 548"/>
              <a:gd name="T31" fmla="*/ 2147483646 h 445"/>
              <a:gd name="T32" fmla="*/ 2147483646 w 548"/>
              <a:gd name="T33" fmla="*/ 2147483646 h 445"/>
              <a:gd name="T34" fmla="*/ 2147483646 w 548"/>
              <a:gd name="T35" fmla="*/ 2147483646 h 445"/>
              <a:gd name="T36" fmla="*/ 2147483646 w 548"/>
              <a:gd name="T37" fmla="*/ 2147483646 h 445"/>
              <a:gd name="T38" fmla="*/ 2147483646 w 548"/>
              <a:gd name="T39" fmla="*/ 2147483646 h 445"/>
              <a:gd name="T40" fmla="*/ 2147483646 w 548"/>
              <a:gd name="T41" fmla="*/ 2147483646 h 445"/>
              <a:gd name="T42" fmla="*/ 2147483646 w 548"/>
              <a:gd name="T43" fmla="*/ 2147483646 h 445"/>
              <a:gd name="T44" fmla="*/ 2147483646 w 548"/>
              <a:gd name="T45" fmla="*/ 2147483646 h 445"/>
              <a:gd name="T46" fmla="*/ 2147483646 w 548"/>
              <a:gd name="T47" fmla="*/ 2147483646 h 445"/>
              <a:gd name="T48" fmla="*/ 2147483646 w 548"/>
              <a:gd name="T49" fmla="*/ 2147483646 h 445"/>
              <a:gd name="T50" fmla="*/ 2147483646 w 548"/>
              <a:gd name="T51" fmla="*/ 2147483646 h 445"/>
              <a:gd name="T52" fmla="*/ 2147483646 w 548"/>
              <a:gd name="T53" fmla="*/ 2147483646 h 445"/>
              <a:gd name="T54" fmla="*/ 2147483646 w 548"/>
              <a:gd name="T55" fmla="*/ 2147483646 h 445"/>
              <a:gd name="T56" fmla="*/ 2147483646 w 548"/>
              <a:gd name="T57" fmla="*/ 2147483646 h 445"/>
              <a:gd name="T58" fmla="*/ 2147483646 w 548"/>
              <a:gd name="T59" fmla="*/ 2147483646 h 445"/>
              <a:gd name="T60" fmla="*/ 2147483646 w 548"/>
              <a:gd name="T61" fmla="*/ 2147483646 h 445"/>
              <a:gd name="T62" fmla="*/ 2147483646 w 548"/>
              <a:gd name="T63" fmla="*/ 2147483646 h 445"/>
              <a:gd name="T64" fmla="*/ 2147483646 w 548"/>
              <a:gd name="T65" fmla="*/ 2147483646 h 445"/>
              <a:gd name="T66" fmla="*/ 2147483646 w 548"/>
              <a:gd name="T67" fmla="*/ 2147483646 h 445"/>
              <a:gd name="T68" fmla="*/ 2147483646 w 548"/>
              <a:gd name="T69" fmla="*/ 2147483646 h 445"/>
              <a:gd name="T70" fmla="*/ 2147483646 w 548"/>
              <a:gd name="T71" fmla="*/ 2147483646 h 445"/>
              <a:gd name="T72" fmla="*/ 2147483646 w 548"/>
              <a:gd name="T73" fmla="*/ 2147483646 h 445"/>
              <a:gd name="T74" fmla="*/ 2147483646 w 548"/>
              <a:gd name="T75" fmla="*/ 2147483646 h 445"/>
              <a:gd name="T76" fmla="*/ 2147483646 w 548"/>
              <a:gd name="T77" fmla="*/ 2147483646 h 445"/>
              <a:gd name="T78" fmla="*/ 2147483646 w 548"/>
              <a:gd name="T79" fmla="*/ 2147483646 h 445"/>
              <a:gd name="T80" fmla="*/ 2147483646 w 548"/>
              <a:gd name="T81" fmla="*/ 2147483646 h 445"/>
              <a:gd name="T82" fmla="*/ 2147483646 w 548"/>
              <a:gd name="T83" fmla="*/ 2147483646 h 445"/>
              <a:gd name="T84" fmla="*/ 2147483646 w 548"/>
              <a:gd name="T85" fmla="*/ 2147483646 h 445"/>
              <a:gd name="T86" fmla="*/ 2147483646 w 548"/>
              <a:gd name="T87" fmla="*/ 2147483646 h 445"/>
              <a:gd name="T88" fmla="*/ 2147483646 w 548"/>
              <a:gd name="T89" fmla="*/ 2147483646 h 445"/>
              <a:gd name="T90" fmla="*/ 2147483646 w 548"/>
              <a:gd name="T91" fmla="*/ 2147483646 h 445"/>
              <a:gd name="T92" fmla="*/ 0 w 548"/>
              <a:gd name="T93" fmla="*/ 2147483646 h 445"/>
              <a:gd name="T94" fmla="*/ 2147483646 w 548"/>
              <a:gd name="T95" fmla="*/ 2147483646 h 445"/>
              <a:gd name="T96" fmla="*/ 2147483646 w 548"/>
              <a:gd name="T97" fmla="*/ 2147483646 h 445"/>
              <a:gd name="T98" fmla="*/ 2147483646 w 548"/>
              <a:gd name="T99" fmla="*/ 2147483646 h 445"/>
              <a:gd name="T100" fmla="*/ 2147483646 w 548"/>
              <a:gd name="T101" fmla="*/ 2147483646 h 445"/>
              <a:gd name="T102" fmla="*/ 2147483646 w 548"/>
              <a:gd name="T103" fmla="*/ 2147483646 h 445"/>
              <a:gd name="T104" fmla="*/ 2147483646 w 548"/>
              <a:gd name="T105" fmla="*/ 2147483646 h 445"/>
              <a:gd name="T106" fmla="*/ 2147483646 w 548"/>
              <a:gd name="T107" fmla="*/ 2147483646 h 445"/>
              <a:gd name="T108" fmla="*/ 2147483646 w 548"/>
              <a:gd name="T109" fmla="*/ 2147483646 h 445"/>
              <a:gd name="T110" fmla="*/ 2147483646 w 548"/>
              <a:gd name="T111" fmla="*/ 2147483646 h 445"/>
              <a:gd name="T112" fmla="*/ 2147483646 w 548"/>
              <a:gd name="T113" fmla="*/ 2147483646 h 4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8"/>
              <a:gd name="T172" fmla="*/ 0 h 445"/>
              <a:gd name="T173" fmla="*/ 548 w 548"/>
              <a:gd name="T174" fmla="*/ 445 h 4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8" h="445">
                <a:moveTo>
                  <a:pt x="119" y="112"/>
                </a:moveTo>
                <a:lnTo>
                  <a:pt x="131" y="112"/>
                </a:lnTo>
                <a:lnTo>
                  <a:pt x="143" y="112"/>
                </a:lnTo>
                <a:lnTo>
                  <a:pt x="148" y="112"/>
                </a:lnTo>
                <a:lnTo>
                  <a:pt x="151" y="112"/>
                </a:lnTo>
                <a:lnTo>
                  <a:pt x="155" y="112"/>
                </a:lnTo>
                <a:lnTo>
                  <a:pt x="157" y="112"/>
                </a:lnTo>
                <a:lnTo>
                  <a:pt x="160" y="112"/>
                </a:lnTo>
                <a:lnTo>
                  <a:pt x="163" y="112"/>
                </a:lnTo>
                <a:lnTo>
                  <a:pt x="168" y="112"/>
                </a:lnTo>
                <a:lnTo>
                  <a:pt x="180" y="112"/>
                </a:lnTo>
                <a:lnTo>
                  <a:pt x="191" y="112"/>
                </a:lnTo>
                <a:lnTo>
                  <a:pt x="198" y="112"/>
                </a:lnTo>
                <a:lnTo>
                  <a:pt x="214" y="112"/>
                </a:lnTo>
                <a:lnTo>
                  <a:pt x="226" y="112"/>
                </a:lnTo>
                <a:lnTo>
                  <a:pt x="230" y="112"/>
                </a:lnTo>
                <a:lnTo>
                  <a:pt x="232" y="112"/>
                </a:lnTo>
                <a:lnTo>
                  <a:pt x="239" y="112"/>
                </a:lnTo>
                <a:lnTo>
                  <a:pt x="244" y="112"/>
                </a:lnTo>
                <a:lnTo>
                  <a:pt x="246" y="112"/>
                </a:lnTo>
                <a:lnTo>
                  <a:pt x="249" y="112"/>
                </a:lnTo>
                <a:lnTo>
                  <a:pt x="254" y="112"/>
                </a:lnTo>
                <a:lnTo>
                  <a:pt x="257" y="112"/>
                </a:lnTo>
                <a:lnTo>
                  <a:pt x="262" y="112"/>
                </a:lnTo>
                <a:lnTo>
                  <a:pt x="270" y="112"/>
                </a:lnTo>
                <a:lnTo>
                  <a:pt x="273" y="112"/>
                </a:lnTo>
                <a:lnTo>
                  <a:pt x="285" y="111"/>
                </a:lnTo>
                <a:lnTo>
                  <a:pt x="273" y="105"/>
                </a:lnTo>
                <a:lnTo>
                  <a:pt x="275" y="100"/>
                </a:lnTo>
                <a:lnTo>
                  <a:pt x="274" y="87"/>
                </a:lnTo>
                <a:lnTo>
                  <a:pt x="273" y="81"/>
                </a:lnTo>
                <a:lnTo>
                  <a:pt x="276" y="74"/>
                </a:lnTo>
                <a:lnTo>
                  <a:pt x="285" y="74"/>
                </a:lnTo>
                <a:lnTo>
                  <a:pt x="291" y="74"/>
                </a:lnTo>
                <a:lnTo>
                  <a:pt x="293" y="74"/>
                </a:lnTo>
                <a:lnTo>
                  <a:pt x="297" y="74"/>
                </a:lnTo>
                <a:lnTo>
                  <a:pt x="297" y="67"/>
                </a:lnTo>
                <a:lnTo>
                  <a:pt x="297" y="65"/>
                </a:lnTo>
                <a:lnTo>
                  <a:pt x="297" y="62"/>
                </a:lnTo>
                <a:lnTo>
                  <a:pt x="297" y="56"/>
                </a:lnTo>
                <a:lnTo>
                  <a:pt x="297" y="48"/>
                </a:lnTo>
                <a:lnTo>
                  <a:pt x="297" y="40"/>
                </a:lnTo>
                <a:lnTo>
                  <a:pt x="297" y="36"/>
                </a:lnTo>
                <a:lnTo>
                  <a:pt x="302" y="36"/>
                </a:lnTo>
                <a:lnTo>
                  <a:pt x="304" y="36"/>
                </a:lnTo>
                <a:lnTo>
                  <a:pt x="309" y="36"/>
                </a:lnTo>
                <a:lnTo>
                  <a:pt x="315" y="36"/>
                </a:lnTo>
                <a:lnTo>
                  <a:pt x="320" y="36"/>
                </a:lnTo>
                <a:lnTo>
                  <a:pt x="326" y="36"/>
                </a:lnTo>
                <a:lnTo>
                  <a:pt x="332" y="36"/>
                </a:lnTo>
                <a:lnTo>
                  <a:pt x="339" y="36"/>
                </a:lnTo>
                <a:lnTo>
                  <a:pt x="345" y="36"/>
                </a:lnTo>
                <a:lnTo>
                  <a:pt x="350" y="36"/>
                </a:lnTo>
                <a:lnTo>
                  <a:pt x="354" y="36"/>
                </a:lnTo>
                <a:lnTo>
                  <a:pt x="358" y="36"/>
                </a:lnTo>
                <a:lnTo>
                  <a:pt x="367" y="36"/>
                </a:lnTo>
                <a:lnTo>
                  <a:pt x="370" y="36"/>
                </a:lnTo>
                <a:lnTo>
                  <a:pt x="375" y="36"/>
                </a:lnTo>
                <a:lnTo>
                  <a:pt x="382" y="36"/>
                </a:lnTo>
                <a:lnTo>
                  <a:pt x="384" y="36"/>
                </a:lnTo>
                <a:lnTo>
                  <a:pt x="387" y="36"/>
                </a:lnTo>
                <a:lnTo>
                  <a:pt x="402" y="36"/>
                </a:lnTo>
                <a:lnTo>
                  <a:pt x="403" y="37"/>
                </a:lnTo>
                <a:lnTo>
                  <a:pt x="405" y="37"/>
                </a:lnTo>
                <a:lnTo>
                  <a:pt x="405" y="33"/>
                </a:lnTo>
                <a:lnTo>
                  <a:pt x="405" y="28"/>
                </a:lnTo>
                <a:lnTo>
                  <a:pt x="406" y="31"/>
                </a:lnTo>
                <a:lnTo>
                  <a:pt x="415" y="32"/>
                </a:lnTo>
                <a:lnTo>
                  <a:pt x="428" y="26"/>
                </a:lnTo>
                <a:lnTo>
                  <a:pt x="437" y="13"/>
                </a:lnTo>
                <a:lnTo>
                  <a:pt x="441" y="0"/>
                </a:lnTo>
                <a:lnTo>
                  <a:pt x="471" y="4"/>
                </a:lnTo>
                <a:lnTo>
                  <a:pt x="474" y="23"/>
                </a:lnTo>
                <a:lnTo>
                  <a:pt x="472" y="48"/>
                </a:lnTo>
                <a:lnTo>
                  <a:pt x="471" y="52"/>
                </a:lnTo>
                <a:lnTo>
                  <a:pt x="461" y="62"/>
                </a:lnTo>
                <a:lnTo>
                  <a:pt x="471" y="80"/>
                </a:lnTo>
                <a:lnTo>
                  <a:pt x="461" y="82"/>
                </a:lnTo>
                <a:lnTo>
                  <a:pt x="463" y="106"/>
                </a:lnTo>
                <a:lnTo>
                  <a:pt x="469" y="114"/>
                </a:lnTo>
                <a:lnTo>
                  <a:pt x="488" y="132"/>
                </a:lnTo>
                <a:lnTo>
                  <a:pt x="497" y="134"/>
                </a:lnTo>
                <a:lnTo>
                  <a:pt x="505" y="137"/>
                </a:lnTo>
                <a:lnTo>
                  <a:pt x="515" y="135"/>
                </a:lnTo>
                <a:lnTo>
                  <a:pt x="536" y="132"/>
                </a:lnTo>
                <a:lnTo>
                  <a:pt x="547" y="141"/>
                </a:lnTo>
                <a:lnTo>
                  <a:pt x="542" y="149"/>
                </a:lnTo>
                <a:lnTo>
                  <a:pt x="536" y="154"/>
                </a:lnTo>
                <a:lnTo>
                  <a:pt x="507" y="163"/>
                </a:lnTo>
                <a:lnTo>
                  <a:pt x="503" y="185"/>
                </a:lnTo>
                <a:lnTo>
                  <a:pt x="506" y="189"/>
                </a:lnTo>
                <a:lnTo>
                  <a:pt x="518" y="205"/>
                </a:lnTo>
                <a:lnTo>
                  <a:pt x="512" y="205"/>
                </a:lnTo>
                <a:lnTo>
                  <a:pt x="510" y="209"/>
                </a:lnTo>
                <a:lnTo>
                  <a:pt x="515" y="212"/>
                </a:lnTo>
                <a:lnTo>
                  <a:pt x="505" y="225"/>
                </a:lnTo>
                <a:lnTo>
                  <a:pt x="494" y="227"/>
                </a:lnTo>
                <a:lnTo>
                  <a:pt x="477" y="225"/>
                </a:lnTo>
                <a:lnTo>
                  <a:pt x="461" y="228"/>
                </a:lnTo>
                <a:lnTo>
                  <a:pt x="459" y="233"/>
                </a:lnTo>
                <a:lnTo>
                  <a:pt x="455" y="261"/>
                </a:lnTo>
                <a:lnTo>
                  <a:pt x="438" y="267"/>
                </a:lnTo>
                <a:lnTo>
                  <a:pt x="438" y="277"/>
                </a:lnTo>
                <a:lnTo>
                  <a:pt x="436" y="279"/>
                </a:lnTo>
                <a:lnTo>
                  <a:pt x="431" y="291"/>
                </a:lnTo>
                <a:lnTo>
                  <a:pt x="431" y="297"/>
                </a:lnTo>
                <a:lnTo>
                  <a:pt x="428" y="304"/>
                </a:lnTo>
                <a:lnTo>
                  <a:pt x="421" y="310"/>
                </a:lnTo>
                <a:lnTo>
                  <a:pt x="422" y="334"/>
                </a:lnTo>
                <a:lnTo>
                  <a:pt x="423" y="337"/>
                </a:lnTo>
                <a:lnTo>
                  <a:pt x="420" y="343"/>
                </a:lnTo>
                <a:lnTo>
                  <a:pt x="419" y="345"/>
                </a:lnTo>
                <a:lnTo>
                  <a:pt x="412" y="387"/>
                </a:lnTo>
                <a:lnTo>
                  <a:pt x="422" y="399"/>
                </a:lnTo>
                <a:lnTo>
                  <a:pt x="430" y="396"/>
                </a:lnTo>
                <a:lnTo>
                  <a:pt x="428" y="402"/>
                </a:lnTo>
                <a:lnTo>
                  <a:pt x="422" y="411"/>
                </a:lnTo>
                <a:lnTo>
                  <a:pt x="432" y="413"/>
                </a:lnTo>
                <a:lnTo>
                  <a:pt x="434" y="415"/>
                </a:lnTo>
                <a:lnTo>
                  <a:pt x="440" y="425"/>
                </a:lnTo>
                <a:lnTo>
                  <a:pt x="442" y="433"/>
                </a:lnTo>
                <a:lnTo>
                  <a:pt x="440" y="439"/>
                </a:lnTo>
                <a:lnTo>
                  <a:pt x="430" y="444"/>
                </a:lnTo>
                <a:lnTo>
                  <a:pt x="428" y="441"/>
                </a:lnTo>
                <a:lnTo>
                  <a:pt x="420" y="441"/>
                </a:lnTo>
                <a:lnTo>
                  <a:pt x="415" y="437"/>
                </a:lnTo>
                <a:lnTo>
                  <a:pt x="416" y="434"/>
                </a:lnTo>
                <a:lnTo>
                  <a:pt x="415" y="430"/>
                </a:lnTo>
                <a:lnTo>
                  <a:pt x="412" y="427"/>
                </a:lnTo>
                <a:lnTo>
                  <a:pt x="411" y="417"/>
                </a:lnTo>
                <a:lnTo>
                  <a:pt x="406" y="420"/>
                </a:lnTo>
                <a:lnTo>
                  <a:pt x="404" y="417"/>
                </a:lnTo>
                <a:lnTo>
                  <a:pt x="405" y="415"/>
                </a:lnTo>
                <a:lnTo>
                  <a:pt x="407" y="413"/>
                </a:lnTo>
                <a:lnTo>
                  <a:pt x="403" y="411"/>
                </a:lnTo>
                <a:lnTo>
                  <a:pt x="397" y="411"/>
                </a:lnTo>
                <a:lnTo>
                  <a:pt x="394" y="408"/>
                </a:lnTo>
                <a:lnTo>
                  <a:pt x="393" y="407"/>
                </a:lnTo>
                <a:lnTo>
                  <a:pt x="389" y="405"/>
                </a:lnTo>
                <a:lnTo>
                  <a:pt x="387" y="404"/>
                </a:lnTo>
                <a:lnTo>
                  <a:pt x="385" y="402"/>
                </a:lnTo>
                <a:lnTo>
                  <a:pt x="388" y="399"/>
                </a:lnTo>
                <a:lnTo>
                  <a:pt x="394" y="395"/>
                </a:lnTo>
                <a:lnTo>
                  <a:pt x="394" y="390"/>
                </a:lnTo>
                <a:lnTo>
                  <a:pt x="396" y="386"/>
                </a:lnTo>
                <a:lnTo>
                  <a:pt x="389" y="387"/>
                </a:lnTo>
                <a:lnTo>
                  <a:pt x="382" y="388"/>
                </a:lnTo>
                <a:lnTo>
                  <a:pt x="380" y="383"/>
                </a:lnTo>
                <a:lnTo>
                  <a:pt x="370" y="377"/>
                </a:lnTo>
                <a:lnTo>
                  <a:pt x="359" y="382"/>
                </a:lnTo>
                <a:lnTo>
                  <a:pt x="354" y="380"/>
                </a:lnTo>
                <a:lnTo>
                  <a:pt x="350" y="373"/>
                </a:lnTo>
                <a:lnTo>
                  <a:pt x="349" y="371"/>
                </a:lnTo>
                <a:lnTo>
                  <a:pt x="347" y="368"/>
                </a:lnTo>
                <a:lnTo>
                  <a:pt x="345" y="366"/>
                </a:lnTo>
                <a:lnTo>
                  <a:pt x="340" y="362"/>
                </a:lnTo>
                <a:lnTo>
                  <a:pt x="331" y="348"/>
                </a:lnTo>
                <a:lnTo>
                  <a:pt x="329" y="342"/>
                </a:lnTo>
                <a:lnTo>
                  <a:pt x="326" y="342"/>
                </a:lnTo>
                <a:lnTo>
                  <a:pt x="324" y="339"/>
                </a:lnTo>
                <a:lnTo>
                  <a:pt x="318" y="339"/>
                </a:lnTo>
                <a:lnTo>
                  <a:pt x="316" y="339"/>
                </a:lnTo>
                <a:lnTo>
                  <a:pt x="310" y="346"/>
                </a:lnTo>
                <a:lnTo>
                  <a:pt x="304" y="353"/>
                </a:lnTo>
                <a:lnTo>
                  <a:pt x="304" y="359"/>
                </a:lnTo>
                <a:lnTo>
                  <a:pt x="305" y="361"/>
                </a:lnTo>
                <a:lnTo>
                  <a:pt x="305" y="366"/>
                </a:lnTo>
                <a:lnTo>
                  <a:pt x="303" y="371"/>
                </a:lnTo>
                <a:lnTo>
                  <a:pt x="303" y="374"/>
                </a:lnTo>
                <a:lnTo>
                  <a:pt x="305" y="376"/>
                </a:lnTo>
                <a:lnTo>
                  <a:pt x="309" y="381"/>
                </a:lnTo>
                <a:lnTo>
                  <a:pt x="305" y="388"/>
                </a:lnTo>
                <a:lnTo>
                  <a:pt x="304" y="390"/>
                </a:lnTo>
                <a:lnTo>
                  <a:pt x="303" y="398"/>
                </a:lnTo>
                <a:lnTo>
                  <a:pt x="304" y="405"/>
                </a:lnTo>
                <a:lnTo>
                  <a:pt x="303" y="407"/>
                </a:lnTo>
                <a:lnTo>
                  <a:pt x="302" y="411"/>
                </a:lnTo>
                <a:lnTo>
                  <a:pt x="295" y="412"/>
                </a:lnTo>
                <a:lnTo>
                  <a:pt x="293" y="411"/>
                </a:lnTo>
                <a:lnTo>
                  <a:pt x="292" y="408"/>
                </a:lnTo>
                <a:lnTo>
                  <a:pt x="287" y="406"/>
                </a:lnTo>
                <a:lnTo>
                  <a:pt x="283" y="402"/>
                </a:lnTo>
                <a:lnTo>
                  <a:pt x="281" y="411"/>
                </a:lnTo>
                <a:lnTo>
                  <a:pt x="272" y="408"/>
                </a:lnTo>
                <a:lnTo>
                  <a:pt x="268" y="402"/>
                </a:lnTo>
                <a:lnTo>
                  <a:pt x="264" y="399"/>
                </a:lnTo>
                <a:lnTo>
                  <a:pt x="263" y="400"/>
                </a:lnTo>
                <a:lnTo>
                  <a:pt x="260" y="405"/>
                </a:lnTo>
                <a:lnTo>
                  <a:pt x="255" y="391"/>
                </a:lnTo>
                <a:lnTo>
                  <a:pt x="252" y="393"/>
                </a:lnTo>
                <a:lnTo>
                  <a:pt x="250" y="393"/>
                </a:lnTo>
                <a:lnTo>
                  <a:pt x="231" y="381"/>
                </a:lnTo>
                <a:lnTo>
                  <a:pt x="228" y="380"/>
                </a:lnTo>
                <a:lnTo>
                  <a:pt x="220" y="377"/>
                </a:lnTo>
                <a:lnTo>
                  <a:pt x="219" y="377"/>
                </a:lnTo>
                <a:lnTo>
                  <a:pt x="217" y="379"/>
                </a:lnTo>
                <a:lnTo>
                  <a:pt x="215" y="380"/>
                </a:lnTo>
                <a:lnTo>
                  <a:pt x="211" y="380"/>
                </a:lnTo>
                <a:lnTo>
                  <a:pt x="208" y="379"/>
                </a:lnTo>
                <a:lnTo>
                  <a:pt x="204" y="379"/>
                </a:lnTo>
                <a:lnTo>
                  <a:pt x="195" y="376"/>
                </a:lnTo>
                <a:lnTo>
                  <a:pt x="192" y="374"/>
                </a:lnTo>
                <a:lnTo>
                  <a:pt x="190" y="374"/>
                </a:lnTo>
                <a:lnTo>
                  <a:pt x="184" y="373"/>
                </a:lnTo>
                <a:lnTo>
                  <a:pt x="180" y="374"/>
                </a:lnTo>
                <a:lnTo>
                  <a:pt x="173" y="402"/>
                </a:lnTo>
                <a:lnTo>
                  <a:pt x="168" y="408"/>
                </a:lnTo>
                <a:lnTo>
                  <a:pt x="163" y="411"/>
                </a:lnTo>
                <a:lnTo>
                  <a:pt x="154" y="411"/>
                </a:lnTo>
                <a:lnTo>
                  <a:pt x="148" y="412"/>
                </a:lnTo>
                <a:lnTo>
                  <a:pt x="146" y="411"/>
                </a:lnTo>
                <a:lnTo>
                  <a:pt x="138" y="405"/>
                </a:lnTo>
                <a:lnTo>
                  <a:pt x="132" y="405"/>
                </a:lnTo>
                <a:lnTo>
                  <a:pt x="128" y="411"/>
                </a:lnTo>
                <a:lnTo>
                  <a:pt x="126" y="411"/>
                </a:lnTo>
                <a:lnTo>
                  <a:pt x="119" y="411"/>
                </a:lnTo>
                <a:lnTo>
                  <a:pt x="116" y="407"/>
                </a:lnTo>
                <a:lnTo>
                  <a:pt x="87" y="390"/>
                </a:lnTo>
                <a:lnTo>
                  <a:pt x="83" y="383"/>
                </a:lnTo>
                <a:lnTo>
                  <a:pt x="81" y="382"/>
                </a:lnTo>
                <a:lnTo>
                  <a:pt x="73" y="379"/>
                </a:lnTo>
                <a:lnTo>
                  <a:pt x="62" y="372"/>
                </a:lnTo>
                <a:lnTo>
                  <a:pt x="46" y="352"/>
                </a:lnTo>
                <a:lnTo>
                  <a:pt x="40" y="346"/>
                </a:lnTo>
                <a:lnTo>
                  <a:pt x="38" y="345"/>
                </a:lnTo>
                <a:lnTo>
                  <a:pt x="32" y="340"/>
                </a:lnTo>
                <a:lnTo>
                  <a:pt x="31" y="340"/>
                </a:lnTo>
                <a:lnTo>
                  <a:pt x="20" y="323"/>
                </a:lnTo>
                <a:lnTo>
                  <a:pt x="17" y="318"/>
                </a:lnTo>
                <a:lnTo>
                  <a:pt x="17" y="316"/>
                </a:lnTo>
                <a:lnTo>
                  <a:pt x="17" y="311"/>
                </a:lnTo>
                <a:lnTo>
                  <a:pt x="10" y="305"/>
                </a:lnTo>
                <a:lnTo>
                  <a:pt x="8" y="303"/>
                </a:lnTo>
                <a:lnTo>
                  <a:pt x="6" y="303"/>
                </a:lnTo>
                <a:lnTo>
                  <a:pt x="0" y="297"/>
                </a:lnTo>
                <a:lnTo>
                  <a:pt x="9" y="297"/>
                </a:lnTo>
                <a:lnTo>
                  <a:pt x="10" y="297"/>
                </a:lnTo>
                <a:lnTo>
                  <a:pt x="14" y="297"/>
                </a:lnTo>
                <a:lnTo>
                  <a:pt x="18" y="297"/>
                </a:lnTo>
                <a:lnTo>
                  <a:pt x="24" y="297"/>
                </a:lnTo>
                <a:lnTo>
                  <a:pt x="26" y="297"/>
                </a:lnTo>
                <a:lnTo>
                  <a:pt x="30" y="297"/>
                </a:lnTo>
                <a:lnTo>
                  <a:pt x="32" y="297"/>
                </a:lnTo>
                <a:lnTo>
                  <a:pt x="37" y="297"/>
                </a:lnTo>
                <a:lnTo>
                  <a:pt x="45" y="297"/>
                </a:lnTo>
                <a:lnTo>
                  <a:pt x="47" y="297"/>
                </a:lnTo>
                <a:lnTo>
                  <a:pt x="50" y="297"/>
                </a:lnTo>
                <a:lnTo>
                  <a:pt x="56" y="297"/>
                </a:lnTo>
                <a:lnTo>
                  <a:pt x="60" y="297"/>
                </a:lnTo>
                <a:lnTo>
                  <a:pt x="64" y="297"/>
                </a:lnTo>
                <a:lnTo>
                  <a:pt x="68" y="297"/>
                </a:lnTo>
                <a:lnTo>
                  <a:pt x="71" y="297"/>
                </a:lnTo>
                <a:lnTo>
                  <a:pt x="72" y="297"/>
                </a:lnTo>
                <a:lnTo>
                  <a:pt x="80" y="297"/>
                </a:lnTo>
                <a:lnTo>
                  <a:pt x="84" y="297"/>
                </a:lnTo>
                <a:lnTo>
                  <a:pt x="91" y="297"/>
                </a:lnTo>
                <a:lnTo>
                  <a:pt x="96" y="297"/>
                </a:lnTo>
                <a:lnTo>
                  <a:pt x="104" y="297"/>
                </a:lnTo>
                <a:lnTo>
                  <a:pt x="105" y="297"/>
                </a:lnTo>
                <a:lnTo>
                  <a:pt x="115" y="297"/>
                </a:lnTo>
                <a:lnTo>
                  <a:pt x="119" y="297"/>
                </a:lnTo>
                <a:lnTo>
                  <a:pt x="119" y="286"/>
                </a:lnTo>
                <a:lnTo>
                  <a:pt x="119" y="274"/>
                </a:lnTo>
                <a:lnTo>
                  <a:pt x="119" y="261"/>
                </a:lnTo>
                <a:lnTo>
                  <a:pt x="119" y="258"/>
                </a:lnTo>
                <a:lnTo>
                  <a:pt x="119" y="252"/>
                </a:lnTo>
                <a:lnTo>
                  <a:pt x="119" y="236"/>
                </a:lnTo>
                <a:lnTo>
                  <a:pt x="119" y="229"/>
                </a:lnTo>
                <a:lnTo>
                  <a:pt x="119" y="216"/>
                </a:lnTo>
                <a:lnTo>
                  <a:pt x="119" y="211"/>
                </a:lnTo>
                <a:lnTo>
                  <a:pt x="119" y="199"/>
                </a:lnTo>
                <a:lnTo>
                  <a:pt x="119" y="190"/>
                </a:lnTo>
                <a:lnTo>
                  <a:pt x="119" y="186"/>
                </a:lnTo>
                <a:lnTo>
                  <a:pt x="119" y="184"/>
                </a:lnTo>
                <a:lnTo>
                  <a:pt x="119" y="181"/>
                </a:lnTo>
                <a:lnTo>
                  <a:pt x="119" y="174"/>
                </a:lnTo>
                <a:lnTo>
                  <a:pt x="119" y="168"/>
                </a:lnTo>
                <a:lnTo>
                  <a:pt x="119" y="166"/>
                </a:lnTo>
                <a:lnTo>
                  <a:pt x="119" y="160"/>
                </a:lnTo>
                <a:lnTo>
                  <a:pt x="119" y="152"/>
                </a:lnTo>
                <a:lnTo>
                  <a:pt x="119" y="148"/>
                </a:lnTo>
                <a:lnTo>
                  <a:pt x="119" y="142"/>
                </a:lnTo>
                <a:lnTo>
                  <a:pt x="119" y="140"/>
                </a:lnTo>
                <a:lnTo>
                  <a:pt x="119" y="137"/>
                </a:lnTo>
                <a:lnTo>
                  <a:pt x="119" y="124"/>
                </a:lnTo>
                <a:lnTo>
                  <a:pt x="119" y="11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1" name="Freeform 284" descr="Dark upward diagonal"/>
          <p:cNvSpPr>
            <a:spLocks/>
          </p:cNvSpPr>
          <p:nvPr/>
        </p:nvSpPr>
        <p:spPr bwMode="auto">
          <a:xfrm>
            <a:off x="6084889" y="2457450"/>
            <a:ext cx="422275" cy="738188"/>
          </a:xfrm>
          <a:custGeom>
            <a:avLst/>
            <a:gdLst>
              <a:gd name="T0" fmla="*/ 2147483646 w 293"/>
              <a:gd name="T1" fmla="*/ 0 h 527"/>
              <a:gd name="T2" fmla="*/ 2147483646 w 293"/>
              <a:gd name="T3" fmla="*/ 2147483646 h 527"/>
              <a:gd name="T4" fmla="*/ 2147483646 w 293"/>
              <a:gd name="T5" fmla="*/ 2147483646 h 527"/>
              <a:gd name="T6" fmla="*/ 2147483646 w 293"/>
              <a:gd name="T7" fmla="*/ 2147483646 h 527"/>
              <a:gd name="T8" fmla="*/ 2147483646 w 293"/>
              <a:gd name="T9" fmla="*/ 2147483646 h 527"/>
              <a:gd name="T10" fmla="*/ 2147483646 w 293"/>
              <a:gd name="T11" fmla="*/ 2147483646 h 527"/>
              <a:gd name="T12" fmla="*/ 2147483646 w 293"/>
              <a:gd name="T13" fmla="*/ 2147483646 h 527"/>
              <a:gd name="T14" fmla="*/ 2147483646 w 293"/>
              <a:gd name="T15" fmla="*/ 2147483646 h 527"/>
              <a:gd name="T16" fmla="*/ 2147483646 w 293"/>
              <a:gd name="T17" fmla="*/ 2147483646 h 527"/>
              <a:gd name="T18" fmla="*/ 2147483646 w 293"/>
              <a:gd name="T19" fmla="*/ 2147483646 h 527"/>
              <a:gd name="T20" fmla="*/ 2147483646 w 293"/>
              <a:gd name="T21" fmla="*/ 2147483646 h 527"/>
              <a:gd name="T22" fmla="*/ 2147483646 w 293"/>
              <a:gd name="T23" fmla="*/ 2147483646 h 527"/>
              <a:gd name="T24" fmla="*/ 2147483646 w 293"/>
              <a:gd name="T25" fmla="*/ 2147483646 h 527"/>
              <a:gd name="T26" fmla="*/ 2147483646 w 293"/>
              <a:gd name="T27" fmla="*/ 2147483646 h 527"/>
              <a:gd name="T28" fmla="*/ 2147483646 w 293"/>
              <a:gd name="T29" fmla="*/ 2147483646 h 527"/>
              <a:gd name="T30" fmla="*/ 2147483646 w 293"/>
              <a:gd name="T31" fmla="*/ 2147483646 h 527"/>
              <a:gd name="T32" fmla="*/ 2147483646 w 293"/>
              <a:gd name="T33" fmla="*/ 2147483646 h 527"/>
              <a:gd name="T34" fmla="*/ 2147483646 w 293"/>
              <a:gd name="T35" fmla="*/ 2147483646 h 527"/>
              <a:gd name="T36" fmla="*/ 2147483646 w 293"/>
              <a:gd name="T37" fmla="*/ 2147483646 h 527"/>
              <a:gd name="T38" fmla="*/ 2147483646 w 293"/>
              <a:gd name="T39" fmla="*/ 2147483646 h 527"/>
              <a:gd name="T40" fmla="*/ 2147483646 w 293"/>
              <a:gd name="T41" fmla="*/ 2147483646 h 527"/>
              <a:gd name="T42" fmla="*/ 2147483646 w 293"/>
              <a:gd name="T43" fmla="*/ 2147483646 h 527"/>
              <a:gd name="T44" fmla="*/ 2147483646 w 293"/>
              <a:gd name="T45" fmla="*/ 2147483646 h 527"/>
              <a:gd name="T46" fmla="*/ 2147483646 w 293"/>
              <a:gd name="T47" fmla="*/ 2147483646 h 527"/>
              <a:gd name="T48" fmla="*/ 2147483646 w 293"/>
              <a:gd name="T49" fmla="*/ 2147483646 h 527"/>
              <a:gd name="T50" fmla="*/ 2147483646 w 293"/>
              <a:gd name="T51" fmla="*/ 2147483646 h 527"/>
              <a:gd name="T52" fmla="*/ 2147483646 w 293"/>
              <a:gd name="T53" fmla="*/ 2147483646 h 527"/>
              <a:gd name="T54" fmla="*/ 2147483646 w 293"/>
              <a:gd name="T55" fmla="*/ 2147483646 h 527"/>
              <a:gd name="T56" fmla="*/ 2147483646 w 293"/>
              <a:gd name="T57" fmla="*/ 2147483646 h 527"/>
              <a:gd name="T58" fmla="*/ 2147483646 w 293"/>
              <a:gd name="T59" fmla="*/ 2147483646 h 527"/>
              <a:gd name="T60" fmla="*/ 2147483646 w 293"/>
              <a:gd name="T61" fmla="*/ 2147483646 h 527"/>
              <a:gd name="T62" fmla="*/ 2147483646 w 293"/>
              <a:gd name="T63" fmla="*/ 2147483646 h 527"/>
              <a:gd name="T64" fmla="*/ 2147483646 w 293"/>
              <a:gd name="T65" fmla="*/ 2147483646 h 527"/>
              <a:gd name="T66" fmla="*/ 2147483646 w 293"/>
              <a:gd name="T67" fmla="*/ 2147483646 h 527"/>
              <a:gd name="T68" fmla="*/ 2147483646 w 293"/>
              <a:gd name="T69" fmla="*/ 2147483646 h 527"/>
              <a:gd name="T70" fmla="*/ 2147483646 w 293"/>
              <a:gd name="T71" fmla="*/ 2147483646 h 527"/>
              <a:gd name="T72" fmla="*/ 2147483646 w 293"/>
              <a:gd name="T73" fmla="*/ 2147483646 h 527"/>
              <a:gd name="T74" fmla="*/ 2147483646 w 293"/>
              <a:gd name="T75" fmla="*/ 2147483646 h 527"/>
              <a:gd name="T76" fmla="*/ 2147483646 w 293"/>
              <a:gd name="T77" fmla="*/ 2147483646 h 527"/>
              <a:gd name="T78" fmla="*/ 2147483646 w 293"/>
              <a:gd name="T79" fmla="*/ 2147483646 h 527"/>
              <a:gd name="T80" fmla="*/ 2147483646 w 293"/>
              <a:gd name="T81" fmla="*/ 2147483646 h 527"/>
              <a:gd name="T82" fmla="*/ 2147483646 w 293"/>
              <a:gd name="T83" fmla="*/ 2147483646 h 527"/>
              <a:gd name="T84" fmla="*/ 2147483646 w 293"/>
              <a:gd name="T85" fmla="*/ 2147483646 h 527"/>
              <a:gd name="T86" fmla="*/ 2147483646 w 293"/>
              <a:gd name="T87" fmla="*/ 2147483646 h 527"/>
              <a:gd name="T88" fmla="*/ 2147483646 w 293"/>
              <a:gd name="T89" fmla="*/ 2147483646 h 527"/>
              <a:gd name="T90" fmla="*/ 2147483646 w 293"/>
              <a:gd name="T91" fmla="*/ 2147483646 h 527"/>
              <a:gd name="T92" fmla="*/ 2147483646 w 293"/>
              <a:gd name="T93" fmla="*/ 2147483646 h 527"/>
              <a:gd name="T94" fmla="*/ 2147483646 w 293"/>
              <a:gd name="T95" fmla="*/ 2147483646 h 527"/>
              <a:gd name="T96" fmla="*/ 2147483646 w 293"/>
              <a:gd name="T97" fmla="*/ 2147483646 h 527"/>
              <a:gd name="T98" fmla="*/ 2147483646 w 293"/>
              <a:gd name="T99" fmla="*/ 2147483646 h 527"/>
              <a:gd name="T100" fmla="*/ 2147483646 w 293"/>
              <a:gd name="T101" fmla="*/ 2147483646 h 527"/>
              <a:gd name="T102" fmla="*/ 2147483646 w 293"/>
              <a:gd name="T103" fmla="*/ 2147483646 h 527"/>
              <a:gd name="T104" fmla="*/ 2147483646 w 293"/>
              <a:gd name="T105" fmla="*/ 2147483646 h 527"/>
              <a:gd name="T106" fmla="*/ 0 w 293"/>
              <a:gd name="T107" fmla="*/ 2147483646 h 527"/>
              <a:gd name="T108" fmla="*/ 0 w 293"/>
              <a:gd name="T109" fmla="*/ 2147483646 h 527"/>
              <a:gd name="T110" fmla="*/ 0 w 293"/>
              <a:gd name="T111" fmla="*/ 2147483646 h 527"/>
              <a:gd name="T112" fmla="*/ 0 w 293"/>
              <a:gd name="T113" fmla="*/ 2147483646 h 527"/>
              <a:gd name="T114" fmla="*/ 0 w 293"/>
              <a:gd name="T115" fmla="*/ 2147483646 h 527"/>
              <a:gd name="T116" fmla="*/ 0 w 293"/>
              <a:gd name="T117" fmla="*/ 2147483646 h 527"/>
              <a:gd name="T118" fmla="*/ 0 w 293"/>
              <a:gd name="T119" fmla="*/ 2147483646 h 527"/>
              <a:gd name="T120" fmla="*/ 0 w 293"/>
              <a:gd name="T121" fmla="*/ 2147483646 h 527"/>
              <a:gd name="T122" fmla="*/ 0 w 293"/>
              <a:gd name="T123" fmla="*/ 2147483646 h 527"/>
              <a:gd name="T124" fmla="*/ 0 w 293"/>
              <a:gd name="T125" fmla="*/ 2147483646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3"/>
              <a:gd name="T190" fmla="*/ 0 h 527"/>
              <a:gd name="T191" fmla="*/ 293 w 293"/>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3" h="527">
                <a:moveTo>
                  <a:pt x="0" y="1"/>
                </a:moveTo>
                <a:lnTo>
                  <a:pt x="12" y="1"/>
                </a:lnTo>
                <a:lnTo>
                  <a:pt x="35" y="0"/>
                </a:lnTo>
                <a:lnTo>
                  <a:pt x="47" y="0"/>
                </a:lnTo>
                <a:lnTo>
                  <a:pt x="60" y="1"/>
                </a:lnTo>
                <a:lnTo>
                  <a:pt x="66" y="1"/>
                </a:lnTo>
                <a:lnTo>
                  <a:pt x="70" y="1"/>
                </a:lnTo>
                <a:lnTo>
                  <a:pt x="73" y="1"/>
                </a:lnTo>
                <a:lnTo>
                  <a:pt x="80" y="1"/>
                </a:lnTo>
                <a:lnTo>
                  <a:pt x="87" y="1"/>
                </a:lnTo>
                <a:lnTo>
                  <a:pt x="102" y="1"/>
                </a:lnTo>
                <a:lnTo>
                  <a:pt x="107" y="1"/>
                </a:lnTo>
                <a:lnTo>
                  <a:pt x="120" y="1"/>
                </a:lnTo>
                <a:lnTo>
                  <a:pt x="125" y="1"/>
                </a:lnTo>
                <a:lnTo>
                  <a:pt x="132" y="1"/>
                </a:lnTo>
                <a:lnTo>
                  <a:pt x="148" y="1"/>
                </a:lnTo>
                <a:lnTo>
                  <a:pt x="156" y="1"/>
                </a:lnTo>
                <a:lnTo>
                  <a:pt x="167" y="1"/>
                </a:lnTo>
                <a:lnTo>
                  <a:pt x="179" y="1"/>
                </a:lnTo>
                <a:lnTo>
                  <a:pt x="192" y="1"/>
                </a:lnTo>
                <a:lnTo>
                  <a:pt x="201" y="1"/>
                </a:lnTo>
                <a:lnTo>
                  <a:pt x="204" y="1"/>
                </a:lnTo>
                <a:lnTo>
                  <a:pt x="217" y="1"/>
                </a:lnTo>
                <a:lnTo>
                  <a:pt x="229" y="1"/>
                </a:lnTo>
                <a:lnTo>
                  <a:pt x="232" y="1"/>
                </a:lnTo>
                <a:lnTo>
                  <a:pt x="235" y="1"/>
                </a:lnTo>
                <a:lnTo>
                  <a:pt x="240" y="1"/>
                </a:lnTo>
                <a:lnTo>
                  <a:pt x="245" y="1"/>
                </a:lnTo>
                <a:lnTo>
                  <a:pt x="252" y="1"/>
                </a:lnTo>
                <a:lnTo>
                  <a:pt x="255" y="1"/>
                </a:lnTo>
                <a:lnTo>
                  <a:pt x="260" y="1"/>
                </a:lnTo>
                <a:lnTo>
                  <a:pt x="262" y="1"/>
                </a:lnTo>
                <a:lnTo>
                  <a:pt x="264" y="1"/>
                </a:lnTo>
                <a:lnTo>
                  <a:pt x="273" y="1"/>
                </a:lnTo>
                <a:lnTo>
                  <a:pt x="276" y="1"/>
                </a:lnTo>
                <a:lnTo>
                  <a:pt x="278" y="1"/>
                </a:lnTo>
                <a:lnTo>
                  <a:pt x="283" y="1"/>
                </a:lnTo>
                <a:lnTo>
                  <a:pt x="287" y="1"/>
                </a:lnTo>
                <a:lnTo>
                  <a:pt x="289" y="1"/>
                </a:lnTo>
                <a:lnTo>
                  <a:pt x="289" y="6"/>
                </a:lnTo>
                <a:lnTo>
                  <a:pt x="289" y="14"/>
                </a:lnTo>
                <a:lnTo>
                  <a:pt x="289" y="15"/>
                </a:lnTo>
                <a:lnTo>
                  <a:pt x="289" y="20"/>
                </a:lnTo>
                <a:lnTo>
                  <a:pt x="289" y="22"/>
                </a:lnTo>
                <a:lnTo>
                  <a:pt x="289" y="30"/>
                </a:lnTo>
                <a:lnTo>
                  <a:pt x="289" y="35"/>
                </a:lnTo>
                <a:lnTo>
                  <a:pt x="289" y="41"/>
                </a:lnTo>
                <a:lnTo>
                  <a:pt x="289" y="54"/>
                </a:lnTo>
                <a:lnTo>
                  <a:pt x="289" y="61"/>
                </a:lnTo>
                <a:lnTo>
                  <a:pt x="289" y="66"/>
                </a:lnTo>
                <a:lnTo>
                  <a:pt x="289" y="80"/>
                </a:lnTo>
                <a:lnTo>
                  <a:pt x="289" y="92"/>
                </a:lnTo>
                <a:lnTo>
                  <a:pt x="289" y="98"/>
                </a:lnTo>
                <a:lnTo>
                  <a:pt x="289" y="103"/>
                </a:lnTo>
                <a:lnTo>
                  <a:pt x="289" y="116"/>
                </a:lnTo>
                <a:lnTo>
                  <a:pt x="289" y="124"/>
                </a:lnTo>
                <a:lnTo>
                  <a:pt x="289" y="129"/>
                </a:lnTo>
                <a:lnTo>
                  <a:pt x="289" y="141"/>
                </a:lnTo>
                <a:lnTo>
                  <a:pt x="289" y="146"/>
                </a:lnTo>
                <a:lnTo>
                  <a:pt x="289" y="154"/>
                </a:lnTo>
                <a:lnTo>
                  <a:pt x="289" y="159"/>
                </a:lnTo>
                <a:lnTo>
                  <a:pt x="289" y="163"/>
                </a:lnTo>
                <a:lnTo>
                  <a:pt x="289" y="165"/>
                </a:lnTo>
                <a:lnTo>
                  <a:pt x="289" y="174"/>
                </a:lnTo>
                <a:lnTo>
                  <a:pt x="289" y="179"/>
                </a:lnTo>
                <a:lnTo>
                  <a:pt x="289" y="191"/>
                </a:lnTo>
                <a:lnTo>
                  <a:pt x="289" y="197"/>
                </a:lnTo>
                <a:lnTo>
                  <a:pt x="289" y="204"/>
                </a:lnTo>
                <a:lnTo>
                  <a:pt x="289" y="216"/>
                </a:lnTo>
                <a:lnTo>
                  <a:pt x="289" y="223"/>
                </a:lnTo>
                <a:lnTo>
                  <a:pt x="289" y="227"/>
                </a:lnTo>
                <a:lnTo>
                  <a:pt x="292" y="227"/>
                </a:lnTo>
                <a:lnTo>
                  <a:pt x="292" y="240"/>
                </a:lnTo>
                <a:lnTo>
                  <a:pt x="292" y="251"/>
                </a:lnTo>
                <a:lnTo>
                  <a:pt x="292" y="255"/>
                </a:lnTo>
                <a:lnTo>
                  <a:pt x="292" y="260"/>
                </a:lnTo>
                <a:lnTo>
                  <a:pt x="292" y="265"/>
                </a:lnTo>
                <a:lnTo>
                  <a:pt x="292" y="270"/>
                </a:lnTo>
                <a:lnTo>
                  <a:pt x="292" y="277"/>
                </a:lnTo>
                <a:lnTo>
                  <a:pt x="292" y="283"/>
                </a:lnTo>
                <a:lnTo>
                  <a:pt x="292" y="289"/>
                </a:lnTo>
                <a:lnTo>
                  <a:pt x="292" y="292"/>
                </a:lnTo>
                <a:lnTo>
                  <a:pt x="292" y="302"/>
                </a:lnTo>
                <a:lnTo>
                  <a:pt x="292" y="308"/>
                </a:lnTo>
                <a:lnTo>
                  <a:pt x="292" y="315"/>
                </a:lnTo>
                <a:lnTo>
                  <a:pt x="292" y="325"/>
                </a:lnTo>
                <a:lnTo>
                  <a:pt x="292" y="327"/>
                </a:lnTo>
                <a:lnTo>
                  <a:pt x="292" y="340"/>
                </a:lnTo>
                <a:lnTo>
                  <a:pt x="292" y="343"/>
                </a:lnTo>
                <a:lnTo>
                  <a:pt x="292" y="355"/>
                </a:lnTo>
                <a:lnTo>
                  <a:pt x="292" y="366"/>
                </a:lnTo>
                <a:lnTo>
                  <a:pt x="292" y="369"/>
                </a:lnTo>
                <a:lnTo>
                  <a:pt x="292" y="371"/>
                </a:lnTo>
                <a:lnTo>
                  <a:pt x="292" y="376"/>
                </a:lnTo>
                <a:lnTo>
                  <a:pt x="282" y="376"/>
                </a:lnTo>
                <a:lnTo>
                  <a:pt x="279" y="376"/>
                </a:lnTo>
                <a:lnTo>
                  <a:pt x="267" y="376"/>
                </a:lnTo>
                <a:lnTo>
                  <a:pt x="263" y="376"/>
                </a:lnTo>
                <a:lnTo>
                  <a:pt x="255" y="376"/>
                </a:lnTo>
                <a:lnTo>
                  <a:pt x="243" y="376"/>
                </a:lnTo>
                <a:lnTo>
                  <a:pt x="239" y="376"/>
                </a:lnTo>
                <a:lnTo>
                  <a:pt x="234" y="376"/>
                </a:lnTo>
                <a:lnTo>
                  <a:pt x="219" y="376"/>
                </a:lnTo>
                <a:lnTo>
                  <a:pt x="219" y="382"/>
                </a:lnTo>
                <a:lnTo>
                  <a:pt x="219" y="388"/>
                </a:lnTo>
                <a:lnTo>
                  <a:pt x="219" y="402"/>
                </a:lnTo>
                <a:lnTo>
                  <a:pt x="219" y="410"/>
                </a:lnTo>
                <a:lnTo>
                  <a:pt x="219" y="413"/>
                </a:lnTo>
                <a:lnTo>
                  <a:pt x="219" y="420"/>
                </a:lnTo>
                <a:lnTo>
                  <a:pt x="219" y="426"/>
                </a:lnTo>
                <a:lnTo>
                  <a:pt x="219" y="435"/>
                </a:lnTo>
                <a:lnTo>
                  <a:pt x="219" y="438"/>
                </a:lnTo>
                <a:lnTo>
                  <a:pt x="219" y="447"/>
                </a:lnTo>
                <a:lnTo>
                  <a:pt x="219" y="451"/>
                </a:lnTo>
                <a:lnTo>
                  <a:pt x="219" y="454"/>
                </a:lnTo>
                <a:lnTo>
                  <a:pt x="219" y="455"/>
                </a:lnTo>
                <a:lnTo>
                  <a:pt x="219" y="457"/>
                </a:lnTo>
                <a:lnTo>
                  <a:pt x="219" y="460"/>
                </a:lnTo>
                <a:lnTo>
                  <a:pt x="219" y="463"/>
                </a:lnTo>
                <a:lnTo>
                  <a:pt x="219" y="465"/>
                </a:lnTo>
                <a:lnTo>
                  <a:pt x="219" y="470"/>
                </a:lnTo>
                <a:lnTo>
                  <a:pt x="219" y="482"/>
                </a:lnTo>
                <a:lnTo>
                  <a:pt x="219" y="487"/>
                </a:lnTo>
                <a:lnTo>
                  <a:pt x="219" y="490"/>
                </a:lnTo>
                <a:lnTo>
                  <a:pt x="219" y="520"/>
                </a:lnTo>
                <a:lnTo>
                  <a:pt x="219" y="524"/>
                </a:lnTo>
                <a:lnTo>
                  <a:pt x="201" y="526"/>
                </a:lnTo>
                <a:lnTo>
                  <a:pt x="189" y="526"/>
                </a:lnTo>
                <a:lnTo>
                  <a:pt x="180" y="526"/>
                </a:lnTo>
                <a:lnTo>
                  <a:pt x="177" y="526"/>
                </a:lnTo>
                <a:lnTo>
                  <a:pt x="175" y="526"/>
                </a:lnTo>
                <a:lnTo>
                  <a:pt x="171" y="526"/>
                </a:lnTo>
                <a:lnTo>
                  <a:pt x="168" y="526"/>
                </a:lnTo>
                <a:lnTo>
                  <a:pt x="148" y="526"/>
                </a:lnTo>
                <a:lnTo>
                  <a:pt x="139" y="526"/>
                </a:lnTo>
                <a:lnTo>
                  <a:pt x="137" y="526"/>
                </a:lnTo>
                <a:lnTo>
                  <a:pt x="135" y="526"/>
                </a:lnTo>
                <a:lnTo>
                  <a:pt x="127" y="526"/>
                </a:lnTo>
                <a:lnTo>
                  <a:pt x="123" y="526"/>
                </a:lnTo>
                <a:lnTo>
                  <a:pt x="116" y="526"/>
                </a:lnTo>
                <a:lnTo>
                  <a:pt x="107" y="526"/>
                </a:lnTo>
                <a:lnTo>
                  <a:pt x="104" y="526"/>
                </a:lnTo>
                <a:lnTo>
                  <a:pt x="102" y="526"/>
                </a:lnTo>
                <a:lnTo>
                  <a:pt x="99" y="526"/>
                </a:lnTo>
                <a:lnTo>
                  <a:pt x="95" y="526"/>
                </a:lnTo>
                <a:lnTo>
                  <a:pt x="94" y="526"/>
                </a:lnTo>
                <a:lnTo>
                  <a:pt x="92" y="526"/>
                </a:lnTo>
                <a:lnTo>
                  <a:pt x="87" y="526"/>
                </a:lnTo>
                <a:lnTo>
                  <a:pt x="80" y="526"/>
                </a:lnTo>
                <a:lnTo>
                  <a:pt x="74" y="526"/>
                </a:lnTo>
                <a:lnTo>
                  <a:pt x="70" y="526"/>
                </a:lnTo>
                <a:lnTo>
                  <a:pt x="65" y="526"/>
                </a:lnTo>
                <a:lnTo>
                  <a:pt x="59" y="526"/>
                </a:lnTo>
                <a:lnTo>
                  <a:pt x="56" y="526"/>
                </a:lnTo>
                <a:lnTo>
                  <a:pt x="50" y="526"/>
                </a:lnTo>
                <a:lnTo>
                  <a:pt x="47" y="526"/>
                </a:lnTo>
                <a:lnTo>
                  <a:pt x="44" y="526"/>
                </a:lnTo>
                <a:lnTo>
                  <a:pt x="42" y="526"/>
                </a:lnTo>
                <a:lnTo>
                  <a:pt x="41" y="526"/>
                </a:lnTo>
                <a:lnTo>
                  <a:pt x="38" y="526"/>
                </a:lnTo>
                <a:lnTo>
                  <a:pt x="35" y="526"/>
                </a:lnTo>
                <a:lnTo>
                  <a:pt x="31" y="526"/>
                </a:lnTo>
                <a:lnTo>
                  <a:pt x="26" y="526"/>
                </a:lnTo>
                <a:lnTo>
                  <a:pt x="19" y="526"/>
                </a:lnTo>
                <a:lnTo>
                  <a:pt x="17" y="526"/>
                </a:lnTo>
                <a:lnTo>
                  <a:pt x="14" y="526"/>
                </a:lnTo>
                <a:lnTo>
                  <a:pt x="12" y="526"/>
                </a:lnTo>
                <a:lnTo>
                  <a:pt x="7" y="526"/>
                </a:lnTo>
                <a:lnTo>
                  <a:pt x="3" y="524"/>
                </a:lnTo>
                <a:lnTo>
                  <a:pt x="2" y="522"/>
                </a:lnTo>
                <a:lnTo>
                  <a:pt x="2" y="513"/>
                </a:lnTo>
                <a:lnTo>
                  <a:pt x="2" y="503"/>
                </a:lnTo>
                <a:lnTo>
                  <a:pt x="2" y="499"/>
                </a:lnTo>
                <a:lnTo>
                  <a:pt x="2" y="487"/>
                </a:lnTo>
                <a:lnTo>
                  <a:pt x="2" y="474"/>
                </a:lnTo>
                <a:lnTo>
                  <a:pt x="2" y="463"/>
                </a:lnTo>
                <a:lnTo>
                  <a:pt x="2" y="451"/>
                </a:lnTo>
                <a:lnTo>
                  <a:pt x="2" y="442"/>
                </a:lnTo>
                <a:lnTo>
                  <a:pt x="2" y="438"/>
                </a:lnTo>
                <a:lnTo>
                  <a:pt x="2" y="431"/>
                </a:lnTo>
                <a:lnTo>
                  <a:pt x="2" y="428"/>
                </a:lnTo>
                <a:lnTo>
                  <a:pt x="2" y="426"/>
                </a:lnTo>
                <a:lnTo>
                  <a:pt x="3" y="417"/>
                </a:lnTo>
                <a:lnTo>
                  <a:pt x="3" y="416"/>
                </a:lnTo>
                <a:lnTo>
                  <a:pt x="3" y="403"/>
                </a:lnTo>
                <a:lnTo>
                  <a:pt x="2" y="395"/>
                </a:lnTo>
                <a:lnTo>
                  <a:pt x="2" y="388"/>
                </a:lnTo>
                <a:lnTo>
                  <a:pt x="2" y="382"/>
                </a:lnTo>
                <a:lnTo>
                  <a:pt x="3" y="374"/>
                </a:lnTo>
                <a:lnTo>
                  <a:pt x="3" y="359"/>
                </a:lnTo>
                <a:lnTo>
                  <a:pt x="2" y="346"/>
                </a:lnTo>
                <a:lnTo>
                  <a:pt x="2" y="345"/>
                </a:lnTo>
                <a:lnTo>
                  <a:pt x="2" y="340"/>
                </a:lnTo>
                <a:lnTo>
                  <a:pt x="2" y="331"/>
                </a:lnTo>
                <a:lnTo>
                  <a:pt x="2" y="327"/>
                </a:lnTo>
                <a:lnTo>
                  <a:pt x="2" y="324"/>
                </a:lnTo>
                <a:lnTo>
                  <a:pt x="2" y="320"/>
                </a:lnTo>
                <a:lnTo>
                  <a:pt x="2" y="317"/>
                </a:lnTo>
                <a:lnTo>
                  <a:pt x="2" y="315"/>
                </a:lnTo>
                <a:lnTo>
                  <a:pt x="2" y="308"/>
                </a:lnTo>
                <a:lnTo>
                  <a:pt x="2" y="301"/>
                </a:lnTo>
                <a:lnTo>
                  <a:pt x="3" y="292"/>
                </a:lnTo>
                <a:lnTo>
                  <a:pt x="3" y="289"/>
                </a:lnTo>
                <a:lnTo>
                  <a:pt x="3" y="287"/>
                </a:lnTo>
                <a:lnTo>
                  <a:pt x="2" y="277"/>
                </a:lnTo>
                <a:lnTo>
                  <a:pt x="2" y="276"/>
                </a:lnTo>
                <a:lnTo>
                  <a:pt x="3" y="265"/>
                </a:lnTo>
                <a:lnTo>
                  <a:pt x="2" y="252"/>
                </a:lnTo>
                <a:lnTo>
                  <a:pt x="2" y="249"/>
                </a:lnTo>
                <a:lnTo>
                  <a:pt x="2" y="240"/>
                </a:lnTo>
                <a:lnTo>
                  <a:pt x="2" y="236"/>
                </a:lnTo>
                <a:lnTo>
                  <a:pt x="2" y="227"/>
                </a:lnTo>
                <a:lnTo>
                  <a:pt x="0" y="227"/>
                </a:lnTo>
                <a:lnTo>
                  <a:pt x="0" y="218"/>
                </a:lnTo>
                <a:lnTo>
                  <a:pt x="0" y="216"/>
                </a:lnTo>
                <a:lnTo>
                  <a:pt x="0" y="209"/>
                </a:lnTo>
                <a:lnTo>
                  <a:pt x="0" y="206"/>
                </a:lnTo>
                <a:lnTo>
                  <a:pt x="0" y="204"/>
                </a:lnTo>
                <a:lnTo>
                  <a:pt x="0" y="201"/>
                </a:lnTo>
                <a:lnTo>
                  <a:pt x="0" y="191"/>
                </a:lnTo>
                <a:lnTo>
                  <a:pt x="0" y="185"/>
                </a:lnTo>
                <a:lnTo>
                  <a:pt x="0" y="181"/>
                </a:lnTo>
                <a:lnTo>
                  <a:pt x="0" y="176"/>
                </a:lnTo>
                <a:lnTo>
                  <a:pt x="0" y="174"/>
                </a:lnTo>
                <a:lnTo>
                  <a:pt x="0" y="171"/>
                </a:lnTo>
                <a:lnTo>
                  <a:pt x="0" y="165"/>
                </a:lnTo>
                <a:lnTo>
                  <a:pt x="0" y="163"/>
                </a:lnTo>
                <a:lnTo>
                  <a:pt x="0" y="158"/>
                </a:lnTo>
                <a:lnTo>
                  <a:pt x="0" y="154"/>
                </a:lnTo>
                <a:lnTo>
                  <a:pt x="0" y="149"/>
                </a:lnTo>
                <a:lnTo>
                  <a:pt x="0" y="141"/>
                </a:lnTo>
                <a:lnTo>
                  <a:pt x="0" y="134"/>
                </a:lnTo>
                <a:lnTo>
                  <a:pt x="0" y="129"/>
                </a:lnTo>
                <a:lnTo>
                  <a:pt x="0" y="124"/>
                </a:lnTo>
                <a:lnTo>
                  <a:pt x="0" y="121"/>
                </a:lnTo>
                <a:lnTo>
                  <a:pt x="0" y="117"/>
                </a:lnTo>
                <a:lnTo>
                  <a:pt x="0" y="116"/>
                </a:lnTo>
                <a:lnTo>
                  <a:pt x="0" y="112"/>
                </a:lnTo>
                <a:lnTo>
                  <a:pt x="0" y="108"/>
                </a:lnTo>
                <a:lnTo>
                  <a:pt x="0" y="104"/>
                </a:lnTo>
                <a:lnTo>
                  <a:pt x="0" y="92"/>
                </a:lnTo>
                <a:lnTo>
                  <a:pt x="0" y="86"/>
                </a:lnTo>
                <a:lnTo>
                  <a:pt x="0" y="80"/>
                </a:lnTo>
                <a:lnTo>
                  <a:pt x="0" y="70"/>
                </a:lnTo>
                <a:lnTo>
                  <a:pt x="0" y="66"/>
                </a:lnTo>
                <a:lnTo>
                  <a:pt x="0" y="56"/>
                </a:lnTo>
                <a:lnTo>
                  <a:pt x="0" y="54"/>
                </a:lnTo>
                <a:lnTo>
                  <a:pt x="0" y="41"/>
                </a:lnTo>
                <a:lnTo>
                  <a:pt x="0" y="36"/>
                </a:lnTo>
                <a:lnTo>
                  <a:pt x="0" y="30"/>
                </a:lnTo>
                <a:lnTo>
                  <a:pt x="0" y="19"/>
                </a:lnTo>
                <a:lnTo>
                  <a:pt x="0" y="11"/>
                </a:lnTo>
                <a:lnTo>
                  <a:pt x="0" y="9"/>
                </a:lnTo>
                <a:lnTo>
                  <a:pt x="0" y="5"/>
                </a:lnTo>
                <a:lnTo>
                  <a:pt x="0"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2" name="Freeform 286"/>
          <p:cNvSpPr>
            <a:spLocks/>
          </p:cNvSpPr>
          <p:nvPr/>
        </p:nvSpPr>
        <p:spPr bwMode="auto">
          <a:xfrm>
            <a:off x="6500814" y="2466975"/>
            <a:ext cx="528637" cy="527050"/>
          </a:xfrm>
          <a:custGeom>
            <a:avLst/>
            <a:gdLst>
              <a:gd name="T0" fmla="*/ 2147483646 w 366"/>
              <a:gd name="T1" fmla="*/ 0 h 377"/>
              <a:gd name="T2" fmla="*/ 2147483646 w 366"/>
              <a:gd name="T3" fmla="*/ 0 h 377"/>
              <a:gd name="T4" fmla="*/ 2147483646 w 366"/>
              <a:gd name="T5" fmla="*/ 0 h 377"/>
              <a:gd name="T6" fmla="*/ 2147483646 w 366"/>
              <a:gd name="T7" fmla="*/ 0 h 377"/>
              <a:gd name="T8" fmla="*/ 2147483646 w 366"/>
              <a:gd name="T9" fmla="*/ 0 h 377"/>
              <a:gd name="T10" fmla="*/ 2147483646 w 366"/>
              <a:gd name="T11" fmla="*/ 0 h 377"/>
              <a:gd name="T12" fmla="*/ 2147483646 w 366"/>
              <a:gd name="T13" fmla="*/ 0 h 377"/>
              <a:gd name="T14" fmla="*/ 2147483646 w 366"/>
              <a:gd name="T15" fmla="*/ 0 h 377"/>
              <a:gd name="T16" fmla="*/ 2147483646 w 366"/>
              <a:gd name="T17" fmla="*/ 0 h 377"/>
              <a:gd name="T18" fmla="*/ 2147483646 w 366"/>
              <a:gd name="T19" fmla="*/ 0 h 377"/>
              <a:gd name="T20" fmla="*/ 2147483646 w 366"/>
              <a:gd name="T21" fmla="*/ 0 h 377"/>
              <a:gd name="T22" fmla="*/ 2147483646 w 366"/>
              <a:gd name="T23" fmla="*/ 0 h 377"/>
              <a:gd name="T24" fmla="*/ 2147483646 w 366"/>
              <a:gd name="T25" fmla="*/ 0 h 377"/>
              <a:gd name="T26" fmla="*/ 2147483646 w 366"/>
              <a:gd name="T27" fmla="*/ 2147483646 h 377"/>
              <a:gd name="T28" fmla="*/ 2147483646 w 366"/>
              <a:gd name="T29" fmla="*/ 2147483646 h 377"/>
              <a:gd name="T30" fmla="*/ 2147483646 w 366"/>
              <a:gd name="T31" fmla="*/ 2147483646 h 377"/>
              <a:gd name="T32" fmla="*/ 2147483646 w 366"/>
              <a:gd name="T33" fmla="*/ 2147483646 h 377"/>
              <a:gd name="T34" fmla="*/ 2147483646 w 366"/>
              <a:gd name="T35" fmla="*/ 2147483646 h 377"/>
              <a:gd name="T36" fmla="*/ 2147483646 w 366"/>
              <a:gd name="T37" fmla="*/ 2147483646 h 377"/>
              <a:gd name="T38" fmla="*/ 2147483646 w 366"/>
              <a:gd name="T39" fmla="*/ 2147483646 h 377"/>
              <a:gd name="T40" fmla="*/ 2147483646 w 366"/>
              <a:gd name="T41" fmla="*/ 2147483646 h 377"/>
              <a:gd name="T42" fmla="*/ 2147483646 w 366"/>
              <a:gd name="T43" fmla="*/ 2147483646 h 377"/>
              <a:gd name="T44" fmla="*/ 2147483646 w 366"/>
              <a:gd name="T45" fmla="*/ 2147483646 h 377"/>
              <a:gd name="T46" fmla="*/ 2147483646 w 366"/>
              <a:gd name="T47" fmla="*/ 2147483646 h 377"/>
              <a:gd name="T48" fmla="*/ 2147483646 w 366"/>
              <a:gd name="T49" fmla="*/ 2147483646 h 377"/>
              <a:gd name="T50" fmla="*/ 2147483646 w 366"/>
              <a:gd name="T51" fmla="*/ 2147483646 h 377"/>
              <a:gd name="T52" fmla="*/ 2147483646 w 366"/>
              <a:gd name="T53" fmla="*/ 2147483646 h 377"/>
              <a:gd name="T54" fmla="*/ 2147483646 w 366"/>
              <a:gd name="T55" fmla="*/ 2147483646 h 377"/>
              <a:gd name="T56" fmla="*/ 2147483646 w 366"/>
              <a:gd name="T57" fmla="*/ 2147483646 h 377"/>
              <a:gd name="T58" fmla="*/ 2147483646 w 366"/>
              <a:gd name="T59" fmla="*/ 2147483646 h 377"/>
              <a:gd name="T60" fmla="*/ 2147483646 w 366"/>
              <a:gd name="T61" fmla="*/ 2147483646 h 377"/>
              <a:gd name="T62" fmla="*/ 2147483646 w 366"/>
              <a:gd name="T63" fmla="*/ 2147483646 h 377"/>
              <a:gd name="T64" fmla="*/ 2147483646 w 366"/>
              <a:gd name="T65" fmla="*/ 2147483646 h 377"/>
              <a:gd name="T66" fmla="*/ 2147483646 w 366"/>
              <a:gd name="T67" fmla="*/ 2147483646 h 377"/>
              <a:gd name="T68" fmla="*/ 2147483646 w 366"/>
              <a:gd name="T69" fmla="*/ 2147483646 h 377"/>
              <a:gd name="T70" fmla="*/ 2147483646 w 366"/>
              <a:gd name="T71" fmla="*/ 2147483646 h 377"/>
              <a:gd name="T72" fmla="*/ 2147483646 w 366"/>
              <a:gd name="T73" fmla="*/ 2147483646 h 377"/>
              <a:gd name="T74" fmla="*/ 2147483646 w 366"/>
              <a:gd name="T75" fmla="*/ 2147483646 h 377"/>
              <a:gd name="T76" fmla="*/ 2147483646 w 366"/>
              <a:gd name="T77" fmla="*/ 2147483646 h 377"/>
              <a:gd name="T78" fmla="*/ 2147483646 w 366"/>
              <a:gd name="T79" fmla="*/ 2147483646 h 377"/>
              <a:gd name="T80" fmla="*/ 2147483646 w 366"/>
              <a:gd name="T81" fmla="*/ 2147483646 h 377"/>
              <a:gd name="T82" fmla="*/ 2147483646 w 366"/>
              <a:gd name="T83" fmla="*/ 2147483646 h 377"/>
              <a:gd name="T84" fmla="*/ 2147483646 w 366"/>
              <a:gd name="T85" fmla="*/ 2147483646 h 377"/>
              <a:gd name="T86" fmla="*/ 2147483646 w 366"/>
              <a:gd name="T87" fmla="*/ 2147483646 h 377"/>
              <a:gd name="T88" fmla="*/ 2147483646 w 366"/>
              <a:gd name="T89" fmla="*/ 2147483646 h 377"/>
              <a:gd name="T90" fmla="*/ 2147483646 w 366"/>
              <a:gd name="T91" fmla="*/ 2147483646 h 377"/>
              <a:gd name="T92" fmla="*/ 2147483646 w 366"/>
              <a:gd name="T93" fmla="*/ 2147483646 h 377"/>
              <a:gd name="T94" fmla="*/ 0 w 366"/>
              <a:gd name="T95" fmla="*/ 2147483646 h 377"/>
              <a:gd name="T96" fmla="*/ 0 w 366"/>
              <a:gd name="T97" fmla="*/ 2147483646 h 377"/>
              <a:gd name="T98" fmla="*/ 0 w 366"/>
              <a:gd name="T99" fmla="*/ 2147483646 h 377"/>
              <a:gd name="T100" fmla="*/ 0 w 366"/>
              <a:gd name="T101" fmla="*/ 2147483646 h 377"/>
              <a:gd name="T102" fmla="*/ 0 w 366"/>
              <a:gd name="T103" fmla="*/ 2147483646 h 377"/>
              <a:gd name="T104" fmla="*/ 0 w 366"/>
              <a:gd name="T105" fmla="*/ 2147483646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377"/>
              <a:gd name="T161" fmla="*/ 366 w 366"/>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377">
                <a:moveTo>
                  <a:pt x="0" y="0"/>
                </a:moveTo>
                <a:lnTo>
                  <a:pt x="5" y="0"/>
                </a:lnTo>
                <a:lnTo>
                  <a:pt x="7" y="0"/>
                </a:lnTo>
                <a:lnTo>
                  <a:pt x="15" y="0"/>
                </a:lnTo>
                <a:lnTo>
                  <a:pt x="27" y="0"/>
                </a:lnTo>
                <a:lnTo>
                  <a:pt x="29" y="0"/>
                </a:lnTo>
                <a:lnTo>
                  <a:pt x="35" y="0"/>
                </a:lnTo>
                <a:lnTo>
                  <a:pt x="40" y="0"/>
                </a:lnTo>
                <a:lnTo>
                  <a:pt x="46" y="0"/>
                </a:lnTo>
                <a:lnTo>
                  <a:pt x="47" y="0"/>
                </a:lnTo>
                <a:lnTo>
                  <a:pt x="60" y="0"/>
                </a:lnTo>
                <a:lnTo>
                  <a:pt x="72" y="0"/>
                </a:lnTo>
                <a:lnTo>
                  <a:pt x="77" y="0"/>
                </a:lnTo>
                <a:lnTo>
                  <a:pt x="84" y="0"/>
                </a:lnTo>
                <a:lnTo>
                  <a:pt x="95" y="0"/>
                </a:lnTo>
                <a:lnTo>
                  <a:pt x="108" y="0"/>
                </a:lnTo>
                <a:lnTo>
                  <a:pt x="119" y="0"/>
                </a:lnTo>
                <a:lnTo>
                  <a:pt x="120" y="0"/>
                </a:lnTo>
                <a:lnTo>
                  <a:pt x="124" y="0"/>
                </a:lnTo>
                <a:lnTo>
                  <a:pt x="132" y="0"/>
                </a:lnTo>
                <a:lnTo>
                  <a:pt x="140" y="0"/>
                </a:lnTo>
                <a:lnTo>
                  <a:pt x="145" y="0"/>
                </a:lnTo>
                <a:lnTo>
                  <a:pt x="157" y="0"/>
                </a:lnTo>
                <a:lnTo>
                  <a:pt x="167" y="0"/>
                </a:lnTo>
                <a:lnTo>
                  <a:pt x="170" y="0"/>
                </a:lnTo>
                <a:lnTo>
                  <a:pt x="173" y="0"/>
                </a:lnTo>
                <a:lnTo>
                  <a:pt x="175" y="0"/>
                </a:lnTo>
                <a:lnTo>
                  <a:pt x="177" y="0"/>
                </a:lnTo>
                <a:lnTo>
                  <a:pt x="180" y="0"/>
                </a:lnTo>
                <a:lnTo>
                  <a:pt x="185" y="0"/>
                </a:lnTo>
                <a:lnTo>
                  <a:pt x="188" y="0"/>
                </a:lnTo>
                <a:lnTo>
                  <a:pt x="191" y="0"/>
                </a:lnTo>
                <a:lnTo>
                  <a:pt x="196" y="0"/>
                </a:lnTo>
                <a:lnTo>
                  <a:pt x="206" y="0"/>
                </a:lnTo>
                <a:lnTo>
                  <a:pt x="207" y="0"/>
                </a:lnTo>
                <a:lnTo>
                  <a:pt x="210" y="0"/>
                </a:lnTo>
                <a:lnTo>
                  <a:pt x="216" y="0"/>
                </a:lnTo>
                <a:lnTo>
                  <a:pt x="218" y="0"/>
                </a:lnTo>
                <a:lnTo>
                  <a:pt x="220" y="0"/>
                </a:lnTo>
                <a:lnTo>
                  <a:pt x="223" y="0"/>
                </a:lnTo>
                <a:lnTo>
                  <a:pt x="230" y="0"/>
                </a:lnTo>
                <a:lnTo>
                  <a:pt x="239" y="0"/>
                </a:lnTo>
                <a:lnTo>
                  <a:pt x="241" y="0"/>
                </a:lnTo>
                <a:lnTo>
                  <a:pt x="254" y="0"/>
                </a:lnTo>
                <a:lnTo>
                  <a:pt x="259" y="0"/>
                </a:lnTo>
                <a:lnTo>
                  <a:pt x="266" y="0"/>
                </a:lnTo>
                <a:lnTo>
                  <a:pt x="277" y="0"/>
                </a:lnTo>
                <a:lnTo>
                  <a:pt x="278" y="0"/>
                </a:lnTo>
                <a:lnTo>
                  <a:pt x="283" y="0"/>
                </a:lnTo>
                <a:lnTo>
                  <a:pt x="285" y="0"/>
                </a:lnTo>
                <a:lnTo>
                  <a:pt x="291" y="0"/>
                </a:lnTo>
                <a:lnTo>
                  <a:pt x="302" y="0"/>
                </a:lnTo>
                <a:lnTo>
                  <a:pt x="304" y="0"/>
                </a:lnTo>
                <a:lnTo>
                  <a:pt x="312" y="0"/>
                </a:lnTo>
                <a:lnTo>
                  <a:pt x="314" y="0"/>
                </a:lnTo>
                <a:lnTo>
                  <a:pt x="324" y="0"/>
                </a:lnTo>
                <a:lnTo>
                  <a:pt x="328" y="0"/>
                </a:lnTo>
                <a:lnTo>
                  <a:pt x="333" y="0"/>
                </a:lnTo>
                <a:lnTo>
                  <a:pt x="334" y="0"/>
                </a:lnTo>
                <a:lnTo>
                  <a:pt x="338" y="0"/>
                </a:lnTo>
                <a:lnTo>
                  <a:pt x="340" y="0"/>
                </a:lnTo>
                <a:lnTo>
                  <a:pt x="342" y="0"/>
                </a:lnTo>
                <a:lnTo>
                  <a:pt x="351" y="0"/>
                </a:lnTo>
                <a:lnTo>
                  <a:pt x="357" y="0"/>
                </a:lnTo>
                <a:lnTo>
                  <a:pt x="363" y="0"/>
                </a:lnTo>
                <a:lnTo>
                  <a:pt x="363" y="3"/>
                </a:lnTo>
                <a:lnTo>
                  <a:pt x="363" y="9"/>
                </a:lnTo>
                <a:lnTo>
                  <a:pt x="363" y="14"/>
                </a:lnTo>
                <a:lnTo>
                  <a:pt x="363" y="17"/>
                </a:lnTo>
                <a:lnTo>
                  <a:pt x="363" y="24"/>
                </a:lnTo>
                <a:lnTo>
                  <a:pt x="363" y="29"/>
                </a:lnTo>
                <a:lnTo>
                  <a:pt x="363" y="32"/>
                </a:lnTo>
                <a:lnTo>
                  <a:pt x="363" y="40"/>
                </a:lnTo>
                <a:lnTo>
                  <a:pt x="363" y="47"/>
                </a:lnTo>
                <a:lnTo>
                  <a:pt x="363" y="49"/>
                </a:lnTo>
                <a:lnTo>
                  <a:pt x="363" y="53"/>
                </a:lnTo>
                <a:lnTo>
                  <a:pt x="363" y="56"/>
                </a:lnTo>
                <a:lnTo>
                  <a:pt x="363" y="65"/>
                </a:lnTo>
                <a:lnTo>
                  <a:pt x="363" y="69"/>
                </a:lnTo>
                <a:lnTo>
                  <a:pt x="363" y="73"/>
                </a:lnTo>
                <a:lnTo>
                  <a:pt x="363" y="78"/>
                </a:lnTo>
                <a:lnTo>
                  <a:pt x="363" y="84"/>
                </a:lnTo>
                <a:lnTo>
                  <a:pt x="363" y="90"/>
                </a:lnTo>
                <a:lnTo>
                  <a:pt x="363" y="99"/>
                </a:lnTo>
                <a:lnTo>
                  <a:pt x="363" y="103"/>
                </a:lnTo>
                <a:lnTo>
                  <a:pt x="363" y="112"/>
                </a:lnTo>
                <a:lnTo>
                  <a:pt x="363" y="115"/>
                </a:lnTo>
                <a:lnTo>
                  <a:pt x="363" y="118"/>
                </a:lnTo>
                <a:lnTo>
                  <a:pt x="363" y="121"/>
                </a:lnTo>
                <a:lnTo>
                  <a:pt x="363" y="126"/>
                </a:lnTo>
                <a:lnTo>
                  <a:pt x="363" y="128"/>
                </a:lnTo>
                <a:lnTo>
                  <a:pt x="363" y="131"/>
                </a:lnTo>
                <a:lnTo>
                  <a:pt x="363" y="140"/>
                </a:lnTo>
                <a:lnTo>
                  <a:pt x="363" y="145"/>
                </a:lnTo>
                <a:lnTo>
                  <a:pt x="363" y="147"/>
                </a:lnTo>
                <a:lnTo>
                  <a:pt x="363" y="153"/>
                </a:lnTo>
                <a:lnTo>
                  <a:pt x="363" y="159"/>
                </a:lnTo>
                <a:lnTo>
                  <a:pt x="363" y="162"/>
                </a:lnTo>
                <a:lnTo>
                  <a:pt x="363" y="166"/>
                </a:lnTo>
                <a:lnTo>
                  <a:pt x="363" y="178"/>
                </a:lnTo>
                <a:lnTo>
                  <a:pt x="363" y="185"/>
                </a:lnTo>
                <a:lnTo>
                  <a:pt x="363" y="190"/>
                </a:lnTo>
                <a:lnTo>
                  <a:pt x="363" y="195"/>
                </a:lnTo>
                <a:lnTo>
                  <a:pt x="363" y="198"/>
                </a:lnTo>
                <a:lnTo>
                  <a:pt x="363" y="203"/>
                </a:lnTo>
                <a:lnTo>
                  <a:pt x="363" y="209"/>
                </a:lnTo>
                <a:lnTo>
                  <a:pt x="363" y="215"/>
                </a:lnTo>
                <a:lnTo>
                  <a:pt x="363" y="220"/>
                </a:lnTo>
                <a:lnTo>
                  <a:pt x="363" y="222"/>
                </a:lnTo>
                <a:lnTo>
                  <a:pt x="363" y="227"/>
                </a:lnTo>
                <a:lnTo>
                  <a:pt x="365" y="237"/>
                </a:lnTo>
                <a:lnTo>
                  <a:pt x="365" y="239"/>
                </a:lnTo>
                <a:lnTo>
                  <a:pt x="365" y="251"/>
                </a:lnTo>
                <a:lnTo>
                  <a:pt x="365" y="253"/>
                </a:lnTo>
                <a:lnTo>
                  <a:pt x="365" y="257"/>
                </a:lnTo>
                <a:lnTo>
                  <a:pt x="365" y="264"/>
                </a:lnTo>
                <a:lnTo>
                  <a:pt x="365" y="266"/>
                </a:lnTo>
                <a:lnTo>
                  <a:pt x="365" y="269"/>
                </a:lnTo>
                <a:lnTo>
                  <a:pt x="365" y="276"/>
                </a:lnTo>
                <a:lnTo>
                  <a:pt x="365" y="282"/>
                </a:lnTo>
                <a:lnTo>
                  <a:pt x="365" y="285"/>
                </a:lnTo>
                <a:lnTo>
                  <a:pt x="365" y="286"/>
                </a:lnTo>
                <a:lnTo>
                  <a:pt x="365" y="293"/>
                </a:lnTo>
                <a:lnTo>
                  <a:pt x="365" y="301"/>
                </a:lnTo>
                <a:lnTo>
                  <a:pt x="365" y="304"/>
                </a:lnTo>
                <a:lnTo>
                  <a:pt x="365" y="307"/>
                </a:lnTo>
                <a:lnTo>
                  <a:pt x="365" y="310"/>
                </a:lnTo>
                <a:lnTo>
                  <a:pt x="365" y="312"/>
                </a:lnTo>
                <a:lnTo>
                  <a:pt x="365" y="313"/>
                </a:lnTo>
                <a:lnTo>
                  <a:pt x="365" y="315"/>
                </a:lnTo>
                <a:lnTo>
                  <a:pt x="365" y="316"/>
                </a:lnTo>
                <a:lnTo>
                  <a:pt x="365" y="324"/>
                </a:lnTo>
                <a:lnTo>
                  <a:pt x="365" y="330"/>
                </a:lnTo>
                <a:lnTo>
                  <a:pt x="365" y="331"/>
                </a:lnTo>
                <a:lnTo>
                  <a:pt x="365" y="333"/>
                </a:lnTo>
                <a:lnTo>
                  <a:pt x="365" y="336"/>
                </a:lnTo>
                <a:lnTo>
                  <a:pt x="365" y="340"/>
                </a:lnTo>
                <a:lnTo>
                  <a:pt x="365" y="343"/>
                </a:lnTo>
                <a:lnTo>
                  <a:pt x="365" y="346"/>
                </a:lnTo>
                <a:lnTo>
                  <a:pt x="365" y="349"/>
                </a:lnTo>
                <a:lnTo>
                  <a:pt x="365" y="355"/>
                </a:lnTo>
                <a:lnTo>
                  <a:pt x="365" y="358"/>
                </a:lnTo>
                <a:lnTo>
                  <a:pt x="365" y="361"/>
                </a:lnTo>
                <a:lnTo>
                  <a:pt x="365" y="363"/>
                </a:lnTo>
                <a:lnTo>
                  <a:pt x="365" y="366"/>
                </a:lnTo>
                <a:lnTo>
                  <a:pt x="365" y="373"/>
                </a:lnTo>
                <a:lnTo>
                  <a:pt x="356" y="376"/>
                </a:lnTo>
                <a:lnTo>
                  <a:pt x="352" y="376"/>
                </a:lnTo>
                <a:lnTo>
                  <a:pt x="349" y="376"/>
                </a:lnTo>
                <a:lnTo>
                  <a:pt x="348" y="376"/>
                </a:lnTo>
                <a:lnTo>
                  <a:pt x="340" y="376"/>
                </a:lnTo>
                <a:lnTo>
                  <a:pt x="335" y="376"/>
                </a:lnTo>
                <a:lnTo>
                  <a:pt x="333" y="376"/>
                </a:lnTo>
                <a:lnTo>
                  <a:pt x="327" y="376"/>
                </a:lnTo>
                <a:lnTo>
                  <a:pt x="316" y="376"/>
                </a:lnTo>
                <a:lnTo>
                  <a:pt x="312" y="376"/>
                </a:lnTo>
                <a:lnTo>
                  <a:pt x="310" y="376"/>
                </a:lnTo>
                <a:lnTo>
                  <a:pt x="304" y="376"/>
                </a:lnTo>
                <a:lnTo>
                  <a:pt x="297" y="376"/>
                </a:lnTo>
                <a:lnTo>
                  <a:pt x="294" y="376"/>
                </a:lnTo>
                <a:lnTo>
                  <a:pt x="292" y="376"/>
                </a:lnTo>
                <a:lnTo>
                  <a:pt x="285" y="376"/>
                </a:lnTo>
                <a:lnTo>
                  <a:pt x="280" y="376"/>
                </a:lnTo>
                <a:lnTo>
                  <a:pt x="273" y="376"/>
                </a:lnTo>
                <a:lnTo>
                  <a:pt x="267" y="376"/>
                </a:lnTo>
                <a:lnTo>
                  <a:pt x="265" y="376"/>
                </a:lnTo>
                <a:lnTo>
                  <a:pt x="262" y="376"/>
                </a:lnTo>
                <a:lnTo>
                  <a:pt x="255" y="376"/>
                </a:lnTo>
                <a:lnTo>
                  <a:pt x="244" y="376"/>
                </a:lnTo>
                <a:lnTo>
                  <a:pt x="231" y="376"/>
                </a:lnTo>
                <a:lnTo>
                  <a:pt x="227" y="376"/>
                </a:lnTo>
                <a:lnTo>
                  <a:pt x="222" y="376"/>
                </a:lnTo>
                <a:lnTo>
                  <a:pt x="219" y="376"/>
                </a:lnTo>
                <a:lnTo>
                  <a:pt x="207" y="376"/>
                </a:lnTo>
                <a:lnTo>
                  <a:pt x="202" y="376"/>
                </a:lnTo>
                <a:lnTo>
                  <a:pt x="195" y="376"/>
                </a:lnTo>
                <a:lnTo>
                  <a:pt x="189" y="376"/>
                </a:lnTo>
                <a:lnTo>
                  <a:pt x="183" y="376"/>
                </a:lnTo>
                <a:lnTo>
                  <a:pt x="172" y="376"/>
                </a:lnTo>
                <a:lnTo>
                  <a:pt x="166" y="376"/>
                </a:lnTo>
                <a:lnTo>
                  <a:pt x="164" y="376"/>
                </a:lnTo>
                <a:lnTo>
                  <a:pt x="162" y="376"/>
                </a:lnTo>
                <a:lnTo>
                  <a:pt x="160" y="376"/>
                </a:lnTo>
                <a:lnTo>
                  <a:pt x="158" y="376"/>
                </a:lnTo>
                <a:lnTo>
                  <a:pt x="157" y="376"/>
                </a:lnTo>
                <a:lnTo>
                  <a:pt x="152" y="376"/>
                </a:lnTo>
                <a:lnTo>
                  <a:pt x="146" y="376"/>
                </a:lnTo>
                <a:lnTo>
                  <a:pt x="143" y="376"/>
                </a:lnTo>
                <a:lnTo>
                  <a:pt x="140" y="376"/>
                </a:lnTo>
                <a:lnTo>
                  <a:pt x="134" y="376"/>
                </a:lnTo>
                <a:lnTo>
                  <a:pt x="125" y="376"/>
                </a:lnTo>
                <a:lnTo>
                  <a:pt x="122" y="376"/>
                </a:lnTo>
                <a:lnTo>
                  <a:pt x="117" y="376"/>
                </a:lnTo>
                <a:lnTo>
                  <a:pt x="110" y="376"/>
                </a:lnTo>
                <a:lnTo>
                  <a:pt x="99" y="376"/>
                </a:lnTo>
                <a:lnTo>
                  <a:pt x="86" y="376"/>
                </a:lnTo>
                <a:lnTo>
                  <a:pt x="74" y="376"/>
                </a:lnTo>
                <a:lnTo>
                  <a:pt x="66" y="376"/>
                </a:lnTo>
                <a:lnTo>
                  <a:pt x="63" y="376"/>
                </a:lnTo>
                <a:lnTo>
                  <a:pt x="62" y="376"/>
                </a:lnTo>
                <a:lnTo>
                  <a:pt x="56" y="376"/>
                </a:lnTo>
                <a:lnTo>
                  <a:pt x="51" y="376"/>
                </a:lnTo>
                <a:lnTo>
                  <a:pt x="46" y="376"/>
                </a:lnTo>
                <a:lnTo>
                  <a:pt x="40" y="376"/>
                </a:lnTo>
                <a:lnTo>
                  <a:pt x="37" y="376"/>
                </a:lnTo>
                <a:lnTo>
                  <a:pt x="36" y="376"/>
                </a:lnTo>
                <a:lnTo>
                  <a:pt x="34" y="376"/>
                </a:lnTo>
                <a:lnTo>
                  <a:pt x="31" y="376"/>
                </a:lnTo>
                <a:lnTo>
                  <a:pt x="26" y="376"/>
                </a:lnTo>
                <a:lnTo>
                  <a:pt x="20" y="376"/>
                </a:lnTo>
                <a:lnTo>
                  <a:pt x="9" y="376"/>
                </a:lnTo>
                <a:lnTo>
                  <a:pt x="7" y="376"/>
                </a:lnTo>
                <a:lnTo>
                  <a:pt x="2" y="376"/>
                </a:lnTo>
                <a:lnTo>
                  <a:pt x="2" y="371"/>
                </a:lnTo>
                <a:lnTo>
                  <a:pt x="2" y="369"/>
                </a:lnTo>
                <a:lnTo>
                  <a:pt x="2" y="365"/>
                </a:lnTo>
                <a:lnTo>
                  <a:pt x="2" y="355"/>
                </a:lnTo>
                <a:lnTo>
                  <a:pt x="2" y="343"/>
                </a:lnTo>
                <a:lnTo>
                  <a:pt x="2" y="339"/>
                </a:lnTo>
                <a:lnTo>
                  <a:pt x="2" y="327"/>
                </a:lnTo>
                <a:lnTo>
                  <a:pt x="2" y="324"/>
                </a:lnTo>
                <a:lnTo>
                  <a:pt x="2" y="314"/>
                </a:lnTo>
                <a:lnTo>
                  <a:pt x="2" y="307"/>
                </a:lnTo>
                <a:lnTo>
                  <a:pt x="2" y="302"/>
                </a:lnTo>
                <a:lnTo>
                  <a:pt x="2" y="291"/>
                </a:lnTo>
                <a:lnTo>
                  <a:pt x="2" y="288"/>
                </a:lnTo>
                <a:lnTo>
                  <a:pt x="2" y="282"/>
                </a:lnTo>
                <a:lnTo>
                  <a:pt x="2" y="277"/>
                </a:lnTo>
                <a:lnTo>
                  <a:pt x="2" y="270"/>
                </a:lnTo>
                <a:lnTo>
                  <a:pt x="2" y="264"/>
                </a:lnTo>
                <a:lnTo>
                  <a:pt x="2" y="260"/>
                </a:lnTo>
                <a:lnTo>
                  <a:pt x="2" y="254"/>
                </a:lnTo>
                <a:lnTo>
                  <a:pt x="2" y="251"/>
                </a:lnTo>
                <a:lnTo>
                  <a:pt x="2" y="239"/>
                </a:lnTo>
                <a:lnTo>
                  <a:pt x="2" y="227"/>
                </a:lnTo>
                <a:lnTo>
                  <a:pt x="0" y="227"/>
                </a:lnTo>
                <a:lnTo>
                  <a:pt x="0" y="222"/>
                </a:lnTo>
                <a:lnTo>
                  <a:pt x="0" y="215"/>
                </a:lnTo>
                <a:lnTo>
                  <a:pt x="0" y="203"/>
                </a:lnTo>
                <a:lnTo>
                  <a:pt x="0" y="196"/>
                </a:lnTo>
                <a:lnTo>
                  <a:pt x="0" y="190"/>
                </a:lnTo>
                <a:lnTo>
                  <a:pt x="0" y="178"/>
                </a:lnTo>
                <a:lnTo>
                  <a:pt x="0" y="173"/>
                </a:lnTo>
                <a:lnTo>
                  <a:pt x="0" y="164"/>
                </a:lnTo>
                <a:lnTo>
                  <a:pt x="0" y="162"/>
                </a:lnTo>
                <a:lnTo>
                  <a:pt x="0" y="159"/>
                </a:lnTo>
                <a:lnTo>
                  <a:pt x="0" y="153"/>
                </a:lnTo>
                <a:lnTo>
                  <a:pt x="0" y="145"/>
                </a:lnTo>
                <a:lnTo>
                  <a:pt x="0" y="140"/>
                </a:lnTo>
                <a:lnTo>
                  <a:pt x="0" y="128"/>
                </a:lnTo>
                <a:lnTo>
                  <a:pt x="0" y="123"/>
                </a:lnTo>
                <a:lnTo>
                  <a:pt x="0" y="115"/>
                </a:lnTo>
                <a:lnTo>
                  <a:pt x="0" y="102"/>
                </a:lnTo>
                <a:lnTo>
                  <a:pt x="0" y="97"/>
                </a:lnTo>
                <a:lnTo>
                  <a:pt x="0" y="92"/>
                </a:lnTo>
                <a:lnTo>
                  <a:pt x="0" y="79"/>
                </a:lnTo>
                <a:lnTo>
                  <a:pt x="0" y="65"/>
                </a:lnTo>
                <a:lnTo>
                  <a:pt x="0" y="60"/>
                </a:lnTo>
                <a:lnTo>
                  <a:pt x="0" y="53"/>
                </a:lnTo>
                <a:lnTo>
                  <a:pt x="0" y="40"/>
                </a:lnTo>
                <a:lnTo>
                  <a:pt x="0" y="34"/>
                </a:lnTo>
                <a:lnTo>
                  <a:pt x="0" y="29"/>
                </a:lnTo>
                <a:lnTo>
                  <a:pt x="0" y="21"/>
                </a:lnTo>
                <a:lnTo>
                  <a:pt x="0" y="19"/>
                </a:lnTo>
                <a:lnTo>
                  <a:pt x="0" y="14"/>
                </a:lnTo>
                <a:lnTo>
                  <a:pt x="0" y="13"/>
                </a:lnTo>
                <a:lnTo>
                  <a:pt x="0" y="5"/>
                </a:lnTo>
                <a:lnTo>
                  <a:pt x="0" y="0"/>
                </a:ln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3" name="Freeform 287"/>
          <p:cNvSpPr>
            <a:spLocks/>
          </p:cNvSpPr>
          <p:nvPr/>
        </p:nvSpPr>
        <p:spPr bwMode="auto">
          <a:xfrm>
            <a:off x="5767389" y="2049464"/>
            <a:ext cx="841375" cy="414337"/>
          </a:xfrm>
          <a:custGeom>
            <a:avLst/>
            <a:gdLst>
              <a:gd name="T0" fmla="*/ 2147483646 w 583"/>
              <a:gd name="T1" fmla="*/ 2147483646 h 296"/>
              <a:gd name="T2" fmla="*/ 2147483646 w 583"/>
              <a:gd name="T3" fmla="*/ 2147483646 h 296"/>
              <a:gd name="T4" fmla="*/ 2147483646 w 583"/>
              <a:gd name="T5" fmla="*/ 2147483646 h 296"/>
              <a:gd name="T6" fmla="*/ 2147483646 w 583"/>
              <a:gd name="T7" fmla="*/ 2147483646 h 296"/>
              <a:gd name="T8" fmla="*/ 2147483646 w 583"/>
              <a:gd name="T9" fmla="*/ 2147483646 h 296"/>
              <a:gd name="T10" fmla="*/ 2147483646 w 583"/>
              <a:gd name="T11" fmla="*/ 2147483646 h 296"/>
              <a:gd name="T12" fmla="*/ 2147483646 w 583"/>
              <a:gd name="T13" fmla="*/ 2147483646 h 296"/>
              <a:gd name="T14" fmla="*/ 2147483646 w 583"/>
              <a:gd name="T15" fmla="*/ 2147483646 h 296"/>
              <a:gd name="T16" fmla="*/ 2147483646 w 583"/>
              <a:gd name="T17" fmla="*/ 2147483646 h 296"/>
              <a:gd name="T18" fmla="*/ 2147483646 w 583"/>
              <a:gd name="T19" fmla="*/ 2147483646 h 296"/>
              <a:gd name="T20" fmla="*/ 2147483646 w 583"/>
              <a:gd name="T21" fmla="*/ 2147483646 h 296"/>
              <a:gd name="T22" fmla="*/ 2147483646 w 583"/>
              <a:gd name="T23" fmla="*/ 2147483646 h 296"/>
              <a:gd name="T24" fmla="*/ 2147483646 w 583"/>
              <a:gd name="T25" fmla="*/ 2147483646 h 296"/>
              <a:gd name="T26" fmla="*/ 2147483646 w 583"/>
              <a:gd name="T27" fmla="*/ 2147483646 h 296"/>
              <a:gd name="T28" fmla="*/ 2147483646 w 583"/>
              <a:gd name="T29" fmla="*/ 2147483646 h 296"/>
              <a:gd name="T30" fmla="*/ 2147483646 w 583"/>
              <a:gd name="T31" fmla="*/ 2147483646 h 296"/>
              <a:gd name="T32" fmla="*/ 2147483646 w 583"/>
              <a:gd name="T33" fmla="*/ 2147483646 h 296"/>
              <a:gd name="T34" fmla="*/ 2147483646 w 583"/>
              <a:gd name="T35" fmla="*/ 2147483646 h 296"/>
              <a:gd name="T36" fmla="*/ 2147483646 w 583"/>
              <a:gd name="T37" fmla="*/ 2147483646 h 296"/>
              <a:gd name="T38" fmla="*/ 2147483646 w 583"/>
              <a:gd name="T39" fmla="*/ 2147483646 h 296"/>
              <a:gd name="T40" fmla="*/ 2147483646 w 583"/>
              <a:gd name="T41" fmla="*/ 2147483646 h 296"/>
              <a:gd name="T42" fmla="*/ 2147483646 w 583"/>
              <a:gd name="T43" fmla="*/ 2147483646 h 296"/>
              <a:gd name="T44" fmla="*/ 2147483646 w 583"/>
              <a:gd name="T45" fmla="*/ 2147483646 h 296"/>
              <a:gd name="T46" fmla="*/ 2147483646 w 583"/>
              <a:gd name="T47" fmla="*/ 2147483646 h 296"/>
              <a:gd name="T48" fmla="*/ 2147483646 w 583"/>
              <a:gd name="T49" fmla="*/ 2147483646 h 296"/>
              <a:gd name="T50" fmla="*/ 2147483646 w 583"/>
              <a:gd name="T51" fmla="*/ 2147483646 h 296"/>
              <a:gd name="T52" fmla="*/ 2147483646 w 583"/>
              <a:gd name="T53" fmla="*/ 2147483646 h 296"/>
              <a:gd name="T54" fmla="*/ 2147483646 w 583"/>
              <a:gd name="T55" fmla="*/ 2147483646 h 296"/>
              <a:gd name="T56" fmla="*/ 2147483646 w 583"/>
              <a:gd name="T57" fmla="*/ 2147483646 h 296"/>
              <a:gd name="T58" fmla="*/ 2147483646 w 583"/>
              <a:gd name="T59" fmla="*/ 2147483646 h 296"/>
              <a:gd name="T60" fmla="*/ 2147483646 w 583"/>
              <a:gd name="T61" fmla="*/ 2147483646 h 296"/>
              <a:gd name="T62" fmla="*/ 2147483646 w 583"/>
              <a:gd name="T63" fmla="*/ 2147483646 h 296"/>
              <a:gd name="T64" fmla="*/ 2147483646 w 583"/>
              <a:gd name="T65" fmla="*/ 2147483646 h 296"/>
              <a:gd name="T66" fmla="*/ 2147483646 w 583"/>
              <a:gd name="T67" fmla="*/ 2147483646 h 296"/>
              <a:gd name="T68" fmla="*/ 2147483646 w 583"/>
              <a:gd name="T69" fmla="*/ 2147483646 h 296"/>
              <a:gd name="T70" fmla="*/ 2147483646 w 583"/>
              <a:gd name="T71" fmla="*/ 2147483646 h 296"/>
              <a:gd name="T72" fmla="*/ 2147483646 w 583"/>
              <a:gd name="T73" fmla="*/ 2147483646 h 296"/>
              <a:gd name="T74" fmla="*/ 2147483646 w 583"/>
              <a:gd name="T75" fmla="*/ 2147483646 h 296"/>
              <a:gd name="T76" fmla="*/ 2147483646 w 583"/>
              <a:gd name="T77" fmla="*/ 2147483646 h 296"/>
              <a:gd name="T78" fmla="*/ 2147483646 w 583"/>
              <a:gd name="T79" fmla="*/ 2147483646 h 296"/>
              <a:gd name="T80" fmla="*/ 2147483646 w 583"/>
              <a:gd name="T81" fmla="*/ 2147483646 h 296"/>
              <a:gd name="T82" fmla="*/ 2147483646 w 583"/>
              <a:gd name="T83" fmla="*/ 2147483646 h 296"/>
              <a:gd name="T84" fmla="*/ 2147483646 w 583"/>
              <a:gd name="T85" fmla="*/ 2147483646 h 296"/>
              <a:gd name="T86" fmla="*/ 2147483646 w 583"/>
              <a:gd name="T87" fmla="*/ 2147483646 h 296"/>
              <a:gd name="T88" fmla="*/ 2147483646 w 583"/>
              <a:gd name="T89" fmla="*/ 2147483646 h 296"/>
              <a:gd name="T90" fmla="*/ 2147483646 w 583"/>
              <a:gd name="T91" fmla="*/ 2147483646 h 296"/>
              <a:gd name="T92" fmla="*/ 0 w 583"/>
              <a:gd name="T93" fmla="*/ 2147483646 h 296"/>
              <a:gd name="T94" fmla="*/ 0 w 583"/>
              <a:gd name="T95" fmla="*/ 2147483646 h 296"/>
              <a:gd name="T96" fmla="*/ 0 w 583"/>
              <a:gd name="T97" fmla="*/ 2147483646 h 296"/>
              <a:gd name="T98" fmla="*/ 0 w 583"/>
              <a:gd name="T99" fmla="*/ 2147483646 h 296"/>
              <a:gd name="T100" fmla="*/ 0 w 583"/>
              <a:gd name="T101" fmla="*/ 2147483646 h 296"/>
              <a:gd name="T102" fmla="*/ 2147483646 w 583"/>
              <a:gd name="T103" fmla="*/ 0 h 296"/>
              <a:gd name="T104" fmla="*/ 2147483646 w 583"/>
              <a:gd name="T105" fmla="*/ 0 h 296"/>
              <a:gd name="T106" fmla="*/ 2147483646 w 583"/>
              <a:gd name="T107" fmla="*/ 2147483646 h 296"/>
              <a:gd name="T108" fmla="*/ 2147483646 w 583"/>
              <a:gd name="T109" fmla="*/ 2147483646 h 296"/>
              <a:gd name="T110" fmla="*/ 2147483646 w 583"/>
              <a:gd name="T111" fmla="*/ 2147483646 h 296"/>
              <a:gd name="T112" fmla="*/ 2147483646 w 583"/>
              <a:gd name="T113" fmla="*/ 2147483646 h 296"/>
              <a:gd name="T114" fmla="*/ 2147483646 w 583"/>
              <a:gd name="T115" fmla="*/ 2147483646 h 296"/>
              <a:gd name="T116" fmla="*/ 2147483646 w 583"/>
              <a:gd name="T117" fmla="*/ 2147483646 h 296"/>
              <a:gd name="T118" fmla="*/ 2147483646 w 583"/>
              <a:gd name="T119" fmla="*/ 2147483646 h 296"/>
              <a:gd name="T120" fmla="*/ 2147483646 w 583"/>
              <a:gd name="T121" fmla="*/ 2147483646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3"/>
              <a:gd name="T184" fmla="*/ 0 h 296"/>
              <a:gd name="T185" fmla="*/ 583 w 583"/>
              <a:gd name="T186" fmla="*/ 296 h 2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3" h="296">
                <a:moveTo>
                  <a:pt x="290" y="36"/>
                </a:moveTo>
                <a:lnTo>
                  <a:pt x="301" y="36"/>
                </a:lnTo>
                <a:lnTo>
                  <a:pt x="305" y="36"/>
                </a:lnTo>
                <a:lnTo>
                  <a:pt x="312" y="36"/>
                </a:lnTo>
                <a:lnTo>
                  <a:pt x="313" y="36"/>
                </a:lnTo>
                <a:lnTo>
                  <a:pt x="317" y="36"/>
                </a:lnTo>
                <a:lnTo>
                  <a:pt x="320" y="36"/>
                </a:lnTo>
                <a:lnTo>
                  <a:pt x="325" y="36"/>
                </a:lnTo>
                <a:lnTo>
                  <a:pt x="332" y="36"/>
                </a:lnTo>
                <a:lnTo>
                  <a:pt x="337" y="36"/>
                </a:lnTo>
                <a:lnTo>
                  <a:pt x="339" y="36"/>
                </a:lnTo>
                <a:lnTo>
                  <a:pt x="344" y="36"/>
                </a:lnTo>
                <a:lnTo>
                  <a:pt x="350" y="36"/>
                </a:lnTo>
                <a:lnTo>
                  <a:pt x="363" y="37"/>
                </a:lnTo>
                <a:lnTo>
                  <a:pt x="374" y="36"/>
                </a:lnTo>
                <a:lnTo>
                  <a:pt x="379" y="36"/>
                </a:lnTo>
                <a:lnTo>
                  <a:pt x="386" y="36"/>
                </a:lnTo>
                <a:lnTo>
                  <a:pt x="392" y="36"/>
                </a:lnTo>
                <a:lnTo>
                  <a:pt x="399" y="36"/>
                </a:lnTo>
                <a:lnTo>
                  <a:pt x="405" y="36"/>
                </a:lnTo>
                <a:lnTo>
                  <a:pt x="407" y="36"/>
                </a:lnTo>
                <a:lnTo>
                  <a:pt x="411" y="36"/>
                </a:lnTo>
                <a:lnTo>
                  <a:pt x="415" y="36"/>
                </a:lnTo>
                <a:lnTo>
                  <a:pt x="420" y="36"/>
                </a:lnTo>
                <a:lnTo>
                  <a:pt x="423" y="36"/>
                </a:lnTo>
                <a:lnTo>
                  <a:pt x="429" y="36"/>
                </a:lnTo>
                <a:lnTo>
                  <a:pt x="435" y="36"/>
                </a:lnTo>
                <a:lnTo>
                  <a:pt x="441" y="36"/>
                </a:lnTo>
                <a:lnTo>
                  <a:pt x="444" y="36"/>
                </a:lnTo>
                <a:lnTo>
                  <a:pt x="445" y="36"/>
                </a:lnTo>
                <a:lnTo>
                  <a:pt x="449" y="36"/>
                </a:lnTo>
                <a:lnTo>
                  <a:pt x="452" y="36"/>
                </a:lnTo>
                <a:lnTo>
                  <a:pt x="455" y="36"/>
                </a:lnTo>
                <a:lnTo>
                  <a:pt x="458" y="36"/>
                </a:lnTo>
                <a:lnTo>
                  <a:pt x="460" y="36"/>
                </a:lnTo>
                <a:lnTo>
                  <a:pt x="466" y="36"/>
                </a:lnTo>
                <a:lnTo>
                  <a:pt x="471" y="36"/>
                </a:lnTo>
                <a:lnTo>
                  <a:pt x="473" y="36"/>
                </a:lnTo>
                <a:lnTo>
                  <a:pt x="477" y="36"/>
                </a:lnTo>
                <a:lnTo>
                  <a:pt x="478" y="36"/>
                </a:lnTo>
                <a:lnTo>
                  <a:pt x="482" y="36"/>
                </a:lnTo>
                <a:lnTo>
                  <a:pt x="484" y="36"/>
                </a:lnTo>
                <a:lnTo>
                  <a:pt x="496" y="36"/>
                </a:lnTo>
                <a:lnTo>
                  <a:pt x="500" y="36"/>
                </a:lnTo>
                <a:lnTo>
                  <a:pt x="508" y="36"/>
                </a:lnTo>
                <a:lnTo>
                  <a:pt x="513" y="36"/>
                </a:lnTo>
                <a:lnTo>
                  <a:pt x="519" y="36"/>
                </a:lnTo>
                <a:lnTo>
                  <a:pt x="524" y="36"/>
                </a:lnTo>
                <a:lnTo>
                  <a:pt x="526" y="36"/>
                </a:lnTo>
                <a:lnTo>
                  <a:pt x="532" y="36"/>
                </a:lnTo>
                <a:lnTo>
                  <a:pt x="539" y="36"/>
                </a:lnTo>
                <a:lnTo>
                  <a:pt x="541" y="36"/>
                </a:lnTo>
                <a:lnTo>
                  <a:pt x="544" y="36"/>
                </a:lnTo>
                <a:lnTo>
                  <a:pt x="547" y="36"/>
                </a:lnTo>
                <a:lnTo>
                  <a:pt x="556" y="36"/>
                </a:lnTo>
                <a:lnTo>
                  <a:pt x="562" y="36"/>
                </a:lnTo>
                <a:lnTo>
                  <a:pt x="564" y="36"/>
                </a:lnTo>
                <a:lnTo>
                  <a:pt x="567" y="36"/>
                </a:lnTo>
                <a:lnTo>
                  <a:pt x="568" y="36"/>
                </a:lnTo>
                <a:lnTo>
                  <a:pt x="572" y="36"/>
                </a:lnTo>
                <a:lnTo>
                  <a:pt x="574" y="36"/>
                </a:lnTo>
                <a:lnTo>
                  <a:pt x="578" y="36"/>
                </a:lnTo>
                <a:lnTo>
                  <a:pt x="580" y="36"/>
                </a:lnTo>
                <a:lnTo>
                  <a:pt x="580" y="43"/>
                </a:lnTo>
                <a:lnTo>
                  <a:pt x="580" y="49"/>
                </a:lnTo>
                <a:lnTo>
                  <a:pt x="580" y="62"/>
                </a:lnTo>
                <a:lnTo>
                  <a:pt x="580" y="74"/>
                </a:lnTo>
                <a:lnTo>
                  <a:pt x="580" y="80"/>
                </a:lnTo>
                <a:lnTo>
                  <a:pt x="580" y="86"/>
                </a:lnTo>
                <a:lnTo>
                  <a:pt x="582" y="98"/>
                </a:lnTo>
                <a:lnTo>
                  <a:pt x="582" y="105"/>
                </a:lnTo>
                <a:lnTo>
                  <a:pt x="580" y="111"/>
                </a:lnTo>
                <a:lnTo>
                  <a:pt x="582" y="114"/>
                </a:lnTo>
                <a:lnTo>
                  <a:pt x="582" y="116"/>
                </a:lnTo>
                <a:lnTo>
                  <a:pt x="580" y="123"/>
                </a:lnTo>
                <a:lnTo>
                  <a:pt x="580" y="136"/>
                </a:lnTo>
                <a:lnTo>
                  <a:pt x="580" y="141"/>
                </a:lnTo>
                <a:lnTo>
                  <a:pt x="580" y="147"/>
                </a:lnTo>
                <a:lnTo>
                  <a:pt x="580" y="153"/>
                </a:lnTo>
                <a:lnTo>
                  <a:pt x="580" y="157"/>
                </a:lnTo>
                <a:lnTo>
                  <a:pt x="580" y="161"/>
                </a:lnTo>
                <a:lnTo>
                  <a:pt x="580" y="171"/>
                </a:lnTo>
                <a:lnTo>
                  <a:pt x="580" y="180"/>
                </a:lnTo>
                <a:lnTo>
                  <a:pt x="580" y="186"/>
                </a:lnTo>
                <a:lnTo>
                  <a:pt x="580" y="192"/>
                </a:lnTo>
                <a:lnTo>
                  <a:pt x="580" y="198"/>
                </a:lnTo>
                <a:lnTo>
                  <a:pt x="582" y="200"/>
                </a:lnTo>
                <a:lnTo>
                  <a:pt x="580" y="205"/>
                </a:lnTo>
                <a:lnTo>
                  <a:pt x="580" y="209"/>
                </a:lnTo>
                <a:lnTo>
                  <a:pt x="580" y="216"/>
                </a:lnTo>
                <a:lnTo>
                  <a:pt x="580" y="218"/>
                </a:lnTo>
                <a:lnTo>
                  <a:pt x="580" y="221"/>
                </a:lnTo>
                <a:lnTo>
                  <a:pt x="582" y="234"/>
                </a:lnTo>
                <a:lnTo>
                  <a:pt x="582" y="245"/>
                </a:lnTo>
                <a:lnTo>
                  <a:pt x="582" y="248"/>
                </a:lnTo>
                <a:lnTo>
                  <a:pt x="582" y="260"/>
                </a:lnTo>
                <a:lnTo>
                  <a:pt x="582" y="270"/>
                </a:lnTo>
                <a:lnTo>
                  <a:pt x="582" y="277"/>
                </a:lnTo>
                <a:lnTo>
                  <a:pt x="582" y="280"/>
                </a:lnTo>
                <a:lnTo>
                  <a:pt x="582" y="284"/>
                </a:lnTo>
                <a:lnTo>
                  <a:pt x="582" y="292"/>
                </a:lnTo>
                <a:lnTo>
                  <a:pt x="569" y="292"/>
                </a:lnTo>
                <a:lnTo>
                  <a:pt x="556" y="292"/>
                </a:lnTo>
                <a:lnTo>
                  <a:pt x="555" y="292"/>
                </a:lnTo>
                <a:lnTo>
                  <a:pt x="550" y="292"/>
                </a:lnTo>
                <a:lnTo>
                  <a:pt x="544" y="292"/>
                </a:lnTo>
                <a:lnTo>
                  <a:pt x="539" y="292"/>
                </a:lnTo>
                <a:lnTo>
                  <a:pt x="536" y="292"/>
                </a:lnTo>
                <a:lnTo>
                  <a:pt x="524" y="292"/>
                </a:lnTo>
                <a:lnTo>
                  <a:pt x="517" y="292"/>
                </a:lnTo>
                <a:lnTo>
                  <a:pt x="514" y="292"/>
                </a:lnTo>
                <a:lnTo>
                  <a:pt x="509" y="292"/>
                </a:lnTo>
                <a:lnTo>
                  <a:pt x="507" y="292"/>
                </a:lnTo>
                <a:lnTo>
                  <a:pt x="502" y="292"/>
                </a:lnTo>
                <a:lnTo>
                  <a:pt x="498" y="292"/>
                </a:lnTo>
                <a:lnTo>
                  <a:pt x="496" y="292"/>
                </a:lnTo>
                <a:lnTo>
                  <a:pt x="492" y="292"/>
                </a:lnTo>
                <a:lnTo>
                  <a:pt x="484" y="292"/>
                </a:lnTo>
                <a:lnTo>
                  <a:pt x="481" y="292"/>
                </a:lnTo>
                <a:lnTo>
                  <a:pt x="479" y="292"/>
                </a:lnTo>
                <a:lnTo>
                  <a:pt x="475" y="292"/>
                </a:lnTo>
                <a:lnTo>
                  <a:pt x="471" y="292"/>
                </a:lnTo>
                <a:lnTo>
                  <a:pt x="465" y="292"/>
                </a:lnTo>
                <a:lnTo>
                  <a:pt x="459" y="292"/>
                </a:lnTo>
                <a:lnTo>
                  <a:pt x="455" y="292"/>
                </a:lnTo>
                <a:lnTo>
                  <a:pt x="452" y="292"/>
                </a:lnTo>
                <a:lnTo>
                  <a:pt x="448" y="292"/>
                </a:lnTo>
                <a:lnTo>
                  <a:pt x="436" y="292"/>
                </a:lnTo>
                <a:lnTo>
                  <a:pt x="424" y="292"/>
                </a:lnTo>
                <a:lnTo>
                  <a:pt x="421" y="292"/>
                </a:lnTo>
                <a:lnTo>
                  <a:pt x="412" y="292"/>
                </a:lnTo>
                <a:lnTo>
                  <a:pt x="399" y="292"/>
                </a:lnTo>
                <a:lnTo>
                  <a:pt x="387" y="292"/>
                </a:lnTo>
                <a:lnTo>
                  <a:pt x="376" y="292"/>
                </a:lnTo>
                <a:lnTo>
                  <a:pt x="368" y="292"/>
                </a:lnTo>
                <a:lnTo>
                  <a:pt x="352" y="292"/>
                </a:lnTo>
                <a:lnTo>
                  <a:pt x="345" y="292"/>
                </a:lnTo>
                <a:lnTo>
                  <a:pt x="339" y="292"/>
                </a:lnTo>
                <a:lnTo>
                  <a:pt x="327" y="292"/>
                </a:lnTo>
                <a:lnTo>
                  <a:pt x="322" y="292"/>
                </a:lnTo>
                <a:lnTo>
                  <a:pt x="306" y="292"/>
                </a:lnTo>
                <a:lnTo>
                  <a:pt x="300" y="292"/>
                </a:lnTo>
                <a:lnTo>
                  <a:pt x="293" y="292"/>
                </a:lnTo>
                <a:lnTo>
                  <a:pt x="290" y="292"/>
                </a:lnTo>
                <a:lnTo>
                  <a:pt x="286" y="292"/>
                </a:lnTo>
                <a:lnTo>
                  <a:pt x="280" y="292"/>
                </a:lnTo>
                <a:lnTo>
                  <a:pt x="267" y="291"/>
                </a:lnTo>
                <a:lnTo>
                  <a:pt x="255" y="291"/>
                </a:lnTo>
                <a:lnTo>
                  <a:pt x="232" y="292"/>
                </a:lnTo>
                <a:lnTo>
                  <a:pt x="220" y="292"/>
                </a:lnTo>
                <a:lnTo>
                  <a:pt x="207" y="292"/>
                </a:lnTo>
                <a:lnTo>
                  <a:pt x="195" y="292"/>
                </a:lnTo>
                <a:lnTo>
                  <a:pt x="182" y="292"/>
                </a:lnTo>
                <a:lnTo>
                  <a:pt x="159" y="293"/>
                </a:lnTo>
                <a:lnTo>
                  <a:pt x="135" y="293"/>
                </a:lnTo>
                <a:lnTo>
                  <a:pt x="125" y="293"/>
                </a:lnTo>
                <a:lnTo>
                  <a:pt x="111" y="295"/>
                </a:lnTo>
                <a:lnTo>
                  <a:pt x="103" y="295"/>
                </a:lnTo>
                <a:lnTo>
                  <a:pt x="101" y="295"/>
                </a:lnTo>
                <a:lnTo>
                  <a:pt x="96" y="295"/>
                </a:lnTo>
                <a:lnTo>
                  <a:pt x="88" y="295"/>
                </a:lnTo>
                <a:lnTo>
                  <a:pt x="72" y="295"/>
                </a:lnTo>
                <a:lnTo>
                  <a:pt x="69" y="295"/>
                </a:lnTo>
                <a:lnTo>
                  <a:pt x="68" y="295"/>
                </a:lnTo>
                <a:lnTo>
                  <a:pt x="62" y="295"/>
                </a:lnTo>
                <a:lnTo>
                  <a:pt x="58" y="295"/>
                </a:lnTo>
                <a:lnTo>
                  <a:pt x="44" y="295"/>
                </a:lnTo>
                <a:lnTo>
                  <a:pt x="39" y="295"/>
                </a:lnTo>
                <a:lnTo>
                  <a:pt x="30" y="295"/>
                </a:lnTo>
                <a:lnTo>
                  <a:pt x="29" y="295"/>
                </a:lnTo>
                <a:lnTo>
                  <a:pt x="26" y="295"/>
                </a:lnTo>
                <a:lnTo>
                  <a:pt x="22" y="295"/>
                </a:lnTo>
                <a:lnTo>
                  <a:pt x="17" y="295"/>
                </a:lnTo>
                <a:lnTo>
                  <a:pt x="14" y="295"/>
                </a:lnTo>
                <a:lnTo>
                  <a:pt x="3" y="295"/>
                </a:lnTo>
                <a:lnTo>
                  <a:pt x="3" y="289"/>
                </a:lnTo>
                <a:lnTo>
                  <a:pt x="3" y="284"/>
                </a:lnTo>
                <a:lnTo>
                  <a:pt x="3" y="271"/>
                </a:lnTo>
                <a:lnTo>
                  <a:pt x="3" y="260"/>
                </a:lnTo>
                <a:lnTo>
                  <a:pt x="3" y="255"/>
                </a:lnTo>
                <a:lnTo>
                  <a:pt x="3" y="248"/>
                </a:lnTo>
                <a:lnTo>
                  <a:pt x="3" y="236"/>
                </a:lnTo>
                <a:lnTo>
                  <a:pt x="3" y="228"/>
                </a:lnTo>
                <a:lnTo>
                  <a:pt x="2" y="222"/>
                </a:lnTo>
                <a:lnTo>
                  <a:pt x="0" y="222"/>
                </a:lnTo>
                <a:lnTo>
                  <a:pt x="0" y="209"/>
                </a:lnTo>
                <a:lnTo>
                  <a:pt x="0" y="197"/>
                </a:lnTo>
                <a:lnTo>
                  <a:pt x="0" y="190"/>
                </a:lnTo>
                <a:lnTo>
                  <a:pt x="0" y="184"/>
                </a:lnTo>
                <a:lnTo>
                  <a:pt x="0" y="175"/>
                </a:lnTo>
                <a:lnTo>
                  <a:pt x="0" y="173"/>
                </a:lnTo>
                <a:lnTo>
                  <a:pt x="0" y="165"/>
                </a:lnTo>
                <a:lnTo>
                  <a:pt x="0" y="159"/>
                </a:lnTo>
                <a:lnTo>
                  <a:pt x="0" y="123"/>
                </a:lnTo>
                <a:lnTo>
                  <a:pt x="0" y="120"/>
                </a:lnTo>
                <a:lnTo>
                  <a:pt x="0" y="116"/>
                </a:lnTo>
                <a:lnTo>
                  <a:pt x="0" y="111"/>
                </a:lnTo>
                <a:lnTo>
                  <a:pt x="0" y="98"/>
                </a:lnTo>
                <a:lnTo>
                  <a:pt x="0" y="89"/>
                </a:lnTo>
                <a:lnTo>
                  <a:pt x="0" y="73"/>
                </a:lnTo>
                <a:lnTo>
                  <a:pt x="0" y="52"/>
                </a:lnTo>
                <a:lnTo>
                  <a:pt x="0" y="31"/>
                </a:lnTo>
                <a:lnTo>
                  <a:pt x="0" y="29"/>
                </a:lnTo>
                <a:lnTo>
                  <a:pt x="0" y="13"/>
                </a:lnTo>
                <a:lnTo>
                  <a:pt x="0" y="11"/>
                </a:lnTo>
                <a:lnTo>
                  <a:pt x="0" y="7"/>
                </a:lnTo>
                <a:lnTo>
                  <a:pt x="0" y="0"/>
                </a:lnTo>
                <a:lnTo>
                  <a:pt x="11" y="0"/>
                </a:lnTo>
                <a:lnTo>
                  <a:pt x="16" y="0"/>
                </a:lnTo>
                <a:lnTo>
                  <a:pt x="23" y="0"/>
                </a:lnTo>
                <a:lnTo>
                  <a:pt x="40" y="0"/>
                </a:lnTo>
                <a:lnTo>
                  <a:pt x="53" y="0"/>
                </a:lnTo>
                <a:lnTo>
                  <a:pt x="60" y="0"/>
                </a:lnTo>
                <a:lnTo>
                  <a:pt x="73" y="0"/>
                </a:lnTo>
                <a:lnTo>
                  <a:pt x="82" y="5"/>
                </a:lnTo>
                <a:lnTo>
                  <a:pt x="86" y="15"/>
                </a:lnTo>
                <a:lnTo>
                  <a:pt x="110" y="43"/>
                </a:lnTo>
                <a:lnTo>
                  <a:pt x="134" y="51"/>
                </a:lnTo>
                <a:lnTo>
                  <a:pt x="137" y="49"/>
                </a:lnTo>
                <a:lnTo>
                  <a:pt x="147" y="49"/>
                </a:lnTo>
                <a:lnTo>
                  <a:pt x="155" y="51"/>
                </a:lnTo>
                <a:lnTo>
                  <a:pt x="156" y="51"/>
                </a:lnTo>
                <a:lnTo>
                  <a:pt x="163" y="59"/>
                </a:lnTo>
                <a:lnTo>
                  <a:pt x="178" y="78"/>
                </a:lnTo>
                <a:lnTo>
                  <a:pt x="183" y="80"/>
                </a:lnTo>
                <a:lnTo>
                  <a:pt x="192" y="82"/>
                </a:lnTo>
                <a:lnTo>
                  <a:pt x="196" y="85"/>
                </a:lnTo>
                <a:lnTo>
                  <a:pt x="202" y="86"/>
                </a:lnTo>
                <a:lnTo>
                  <a:pt x="211" y="91"/>
                </a:lnTo>
                <a:lnTo>
                  <a:pt x="222" y="95"/>
                </a:lnTo>
                <a:lnTo>
                  <a:pt x="226" y="97"/>
                </a:lnTo>
                <a:lnTo>
                  <a:pt x="233" y="97"/>
                </a:lnTo>
                <a:lnTo>
                  <a:pt x="237" y="97"/>
                </a:lnTo>
                <a:lnTo>
                  <a:pt x="238" y="97"/>
                </a:lnTo>
                <a:lnTo>
                  <a:pt x="250" y="97"/>
                </a:lnTo>
                <a:lnTo>
                  <a:pt x="253" y="96"/>
                </a:lnTo>
                <a:lnTo>
                  <a:pt x="267" y="91"/>
                </a:lnTo>
                <a:lnTo>
                  <a:pt x="272" y="89"/>
                </a:lnTo>
                <a:lnTo>
                  <a:pt x="290" y="93"/>
                </a:lnTo>
                <a:lnTo>
                  <a:pt x="290" y="83"/>
                </a:lnTo>
                <a:lnTo>
                  <a:pt x="290" y="62"/>
                </a:lnTo>
                <a:lnTo>
                  <a:pt x="290" y="60"/>
                </a:lnTo>
                <a:lnTo>
                  <a:pt x="290" y="48"/>
                </a:lnTo>
                <a:lnTo>
                  <a:pt x="290" y="36"/>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4" name="Freeform 290"/>
          <p:cNvSpPr>
            <a:spLocks/>
          </p:cNvSpPr>
          <p:nvPr/>
        </p:nvSpPr>
        <p:spPr bwMode="auto">
          <a:xfrm>
            <a:off x="6097589" y="3192463"/>
            <a:ext cx="522287" cy="836612"/>
          </a:xfrm>
          <a:custGeom>
            <a:avLst/>
            <a:gdLst>
              <a:gd name="T0" fmla="*/ 2147483646 w 363"/>
              <a:gd name="T1" fmla="*/ 2147483646 h 597"/>
              <a:gd name="T2" fmla="*/ 2147483646 w 363"/>
              <a:gd name="T3" fmla="*/ 2147483646 h 597"/>
              <a:gd name="T4" fmla="*/ 2147483646 w 363"/>
              <a:gd name="T5" fmla="*/ 2147483646 h 597"/>
              <a:gd name="T6" fmla="*/ 2147483646 w 363"/>
              <a:gd name="T7" fmla="*/ 2147483646 h 597"/>
              <a:gd name="T8" fmla="*/ 2147483646 w 363"/>
              <a:gd name="T9" fmla="*/ 2147483646 h 597"/>
              <a:gd name="T10" fmla="*/ 2147483646 w 363"/>
              <a:gd name="T11" fmla="*/ 2147483646 h 597"/>
              <a:gd name="T12" fmla="*/ 2147483646 w 363"/>
              <a:gd name="T13" fmla="*/ 2147483646 h 597"/>
              <a:gd name="T14" fmla="*/ 2147483646 w 363"/>
              <a:gd name="T15" fmla="*/ 2147483646 h 597"/>
              <a:gd name="T16" fmla="*/ 2147483646 w 363"/>
              <a:gd name="T17" fmla="*/ 2147483646 h 597"/>
              <a:gd name="T18" fmla="*/ 2147483646 w 363"/>
              <a:gd name="T19" fmla="*/ 2147483646 h 597"/>
              <a:gd name="T20" fmla="*/ 2147483646 w 363"/>
              <a:gd name="T21" fmla="*/ 2147483646 h 597"/>
              <a:gd name="T22" fmla="*/ 2147483646 w 363"/>
              <a:gd name="T23" fmla="*/ 2147483646 h 597"/>
              <a:gd name="T24" fmla="*/ 2147483646 w 363"/>
              <a:gd name="T25" fmla="*/ 2147483646 h 597"/>
              <a:gd name="T26" fmla="*/ 2147483646 w 363"/>
              <a:gd name="T27" fmla="*/ 2147483646 h 597"/>
              <a:gd name="T28" fmla="*/ 2147483646 w 363"/>
              <a:gd name="T29" fmla="*/ 2147483646 h 597"/>
              <a:gd name="T30" fmla="*/ 2147483646 w 363"/>
              <a:gd name="T31" fmla="*/ 2147483646 h 597"/>
              <a:gd name="T32" fmla="*/ 2147483646 w 363"/>
              <a:gd name="T33" fmla="*/ 2147483646 h 597"/>
              <a:gd name="T34" fmla="*/ 2147483646 w 363"/>
              <a:gd name="T35" fmla="*/ 2147483646 h 597"/>
              <a:gd name="T36" fmla="*/ 2147483646 w 363"/>
              <a:gd name="T37" fmla="*/ 2147483646 h 597"/>
              <a:gd name="T38" fmla="*/ 2147483646 w 363"/>
              <a:gd name="T39" fmla="*/ 2147483646 h 597"/>
              <a:gd name="T40" fmla="*/ 2147483646 w 363"/>
              <a:gd name="T41" fmla="*/ 2147483646 h 597"/>
              <a:gd name="T42" fmla="*/ 2147483646 w 363"/>
              <a:gd name="T43" fmla="*/ 2147483646 h 597"/>
              <a:gd name="T44" fmla="*/ 2147483646 w 363"/>
              <a:gd name="T45" fmla="*/ 2147483646 h 597"/>
              <a:gd name="T46" fmla="*/ 2147483646 w 363"/>
              <a:gd name="T47" fmla="*/ 2147483646 h 597"/>
              <a:gd name="T48" fmla="*/ 2147483646 w 363"/>
              <a:gd name="T49" fmla="*/ 2147483646 h 597"/>
              <a:gd name="T50" fmla="*/ 2147483646 w 363"/>
              <a:gd name="T51" fmla="*/ 2147483646 h 597"/>
              <a:gd name="T52" fmla="*/ 2147483646 w 363"/>
              <a:gd name="T53" fmla="*/ 2147483646 h 597"/>
              <a:gd name="T54" fmla="*/ 2147483646 w 363"/>
              <a:gd name="T55" fmla="*/ 2147483646 h 597"/>
              <a:gd name="T56" fmla="*/ 2147483646 w 363"/>
              <a:gd name="T57" fmla="*/ 2147483646 h 597"/>
              <a:gd name="T58" fmla="*/ 2147483646 w 363"/>
              <a:gd name="T59" fmla="*/ 2147483646 h 597"/>
              <a:gd name="T60" fmla="*/ 2147483646 w 363"/>
              <a:gd name="T61" fmla="*/ 2147483646 h 597"/>
              <a:gd name="T62" fmla="*/ 2147483646 w 363"/>
              <a:gd name="T63" fmla="*/ 2147483646 h 597"/>
              <a:gd name="T64" fmla="*/ 2147483646 w 363"/>
              <a:gd name="T65" fmla="*/ 2147483646 h 597"/>
              <a:gd name="T66" fmla="*/ 2147483646 w 363"/>
              <a:gd name="T67" fmla="*/ 2147483646 h 597"/>
              <a:gd name="T68" fmla="*/ 2147483646 w 363"/>
              <a:gd name="T69" fmla="*/ 2147483646 h 597"/>
              <a:gd name="T70" fmla="*/ 2147483646 w 363"/>
              <a:gd name="T71" fmla="*/ 2147483646 h 597"/>
              <a:gd name="T72" fmla="*/ 2147483646 w 363"/>
              <a:gd name="T73" fmla="*/ 2147483646 h 597"/>
              <a:gd name="T74" fmla="*/ 2147483646 w 363"/>
              <a:gd name="T75" fmla="*/ 2147483646 h 597"/>
              <a:gd name="T76" fmla="*/ 2147483646 w 363"/>
              <a:gd name="T77" fmla="*/ 2147483646 h 597"/>
              <a:gd name="T78" fmla="*/ 2147483646 w 363"/>
              <a:gd name="T79" fmla="*/ 2147483646 h 597"/>
              <a:gd name="T80" fmla="*/ 2147483646 w 363"/>
              <a:gd name="T81" fmla="*/ 2147483646 h 597"/>
              <a:gd name="T82" fmla="*/ 2147483646 w 363"/>
              <a:gd name="T83" fmla="*/ 2147483646 h 597"/>
              <a:gd name="T84" fmla="*/ 2147483646 w 363"/>
              <a:gd name="T85" fmla="*/ 2147483646 h 597"/>
              <a:gd name="T86" fmla="*/ 2147483646 w 363"/>
              <a:gd name="T87" fmla="*/ 2147483646 h 597"/>
              <a:gd name="T88" fmla="*/ 2147483646 w 363"/>
              <a:gd name="T89" fmla="*/ 2147483646 h 597"/>
              <a:gd name="T90" fmla="*/ 2147483646 w 363"/>
              <a:gd name="T91" fmla="*/ 2147483646 h 597"/>
              <a:gd name="T92" fmla="*/ 2147483646 w 363"/>
              <a:gd name="T93" fmla="*/ 2147483646 h 597"/>
              <a:gd name="T94" fmla="*/ 0 w 363"/>
              <a:gd name="T95" fmla="*/ 2147483646 h 597"/>
              <a:gd name="T96" fmla="*/ 0 w 363"/>
              <a:gd name="T97" fmla="*/ 2147483646 h 597"/>
              <a:gd name="T98" fmla="*/ 2147483646 w 363"/>
              <a:gd name="T99" fmla="*/ 2147483646 h 597"/>
              <a:gd name="T100" fmla="*/ 2147483646 w 363"/>
              <a:gd name="T101" fmla="*/ 2147483646 h 597"/>
              <a:gd name="T102" fmla="*/ 2147483646 w 363"/>
              <a:gd name="T103" fmla="*/ 2147483646 h 597"/>
              <a:gd name="T104" fmla="*/ 2147483646 w 363"/>
              <a:gd name="T105" fmla="*/ 2147483646 h 597"/>
              <a:gd name="T106" fmla="*/ 2147483646 w 363"/>
              <a:gd name="T107" fmla="*/ 2147483646 h 5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597"/>
              <a:gd name="T164" fmla="*/ 363 w 363"/>
              <a:gd name="T165" fmla="*/ 597 h 5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597">
                <a:moveTo>
                  <a:pt x="0" y="1"/>
                </a:moveTo>
                <a:lnTo>
                  <a:pt x="4" y="1"/>
                </a:lnTo>
                <a:lnTo>
                  <a:pt x="6" y="1"/>
                </a:lnTo>
                <a:lnTo>
                  <a:pt x="9" y="1"/>
                </a:lnTo>
                <a:lnTo>
                  <a:pt x="12" y="1"/>
                </a:lnTo>
                <a:lnTo>
                  <a:pt x="18" y="1"/>
                </a:lnTo>
                <a:lnTo>
                  <a:pt x="24" y="1"/>
                </a:lnTo>
                <a:lnTo>
                  <a:pt x="27" y="1"/>
                </a:lnTo>
                <a:lnTo>
                  <a:pt x="30" y="1"/>
                </a:lnTo>
                <a:lnTo>
                  <a:pt x="34" y="1"/>
                </a:lnTo>
                <a:lnTo>
                  <a:pt x="35" y="1"/>
                </a:lnTo>
                <a:lnTo>
                  <a:pt x="36" y="1"/>
                </a:lnTo>
                <a:lnTo>
                  <a:pt x="39" y="1"/>
                </a:lnTo>
                <a:lnTo>
                  <a:pt x="42" y="1"/>
                </a:lnTo>
                <a:lnTo>
                  <a:pt x="48" y="1"/>
                </a:lnTo>
                <a:lnTo>
                  <a:pt x="51" y="1"/>
                </a:lnTo>
                <a:lnTo>
                  <a:pt x="57" y="1"/>
                </a:lnTo>
                <a:lnTo>
                  <a:pt x="62" y="1"/>
                </a:lnTo>
                <a:lnTo>
                  <a:pt x="67" y="1"/>
                </a:lnTo>
                <a:lnTo>
                  <a:pt x="72" y="1"/>
                </a:lnTo>
                <a:lnTo>
                  <a:pt x="79" y="1"/>
                </a:lnTo>
                <a:lnTo>
                  <a:pt x="84" y="1"/>
                </a:lnTo>
                <a:lnTo>
                  <a:pt x="86" y="1"/>
                </a:lnTo>
                <a:lnTo>
                  <a:pt x="88" y="1"/>
                </a:lnTo>
                <a:lnTo>
                  <a:pt x="91" y="1"/>
                </a:lnTo>
                <a:lnTo>
                  <a:pt x="94" y="1"/>
                </a:lnTo>
                <a:lnTo>
                  <a:pt x="96" y="1"/>
                </a:lnTo>
                <a:lnTo>
                  <a:pt x="100" y="1"/>
                </a:lnTo>
                <a:lnTo>
                  <a:pt x="108" y="1"/>
                </a:lnTo>
                <a:lnTo>
                  <a:pt x="115" y="1"/>
                </a:lnTo>
                <a:lnTo>
                  <a:pt x="119" y="1"/>
                </a:lnTo>
                <a:lnTo>
                  <a:pt x="127" y="1"/>
                </a:lnTo>
                <a:lnTo>
                  <a:pt x="129" y="1"/>
                </a:lnTo>
                <a:lnTo>
                  <a:pt x="132" y="1"/>
                </a:lnTo>
                <a:lnTo>
                  <a:pt x="140" y="1"/>
                </a:lnTo>
                <a:lnTo>
                  <a:pt x="160" y="1"/>
                </a:lnTo>
                <a:lnTo>
                  <a:pt x="163" y="1"/>
                </a:lnTo>
                <a:lnTo>
                  <a:pt x="167" y="1"/>
                </a:lnTo>
                <a:lnTo>
                  <a:pt x="169" y="1"/>
                </a:lnTo>
                <a:lnTo>
                  <a:pt x="172" y="1"/>
                </a:lnTo>
                <a:lnTo>
                  <a:pt x="181" y="1"/>
                </a:lnTo>
                <a:lnTo>
                  <a:pt x="193" y="1"/>
                </a:lnTo>
                <a:lnTo>
                  <a:pt x="211" y="0"/>
                </a:lnTo>
                <a:lnTo>
                  <a:pt x="214" y="1"/>
                </a:lnTo>
                <a:lnTo>
                  <a:pt x="214" y="9"/>
                </a:lnTo>
                <a:lnTo>
                  <a:pt x="215" y="16"/>
                </a:lnTo>
                <a:lnTo>
                  <a:pt x="215" y="23"/>
                </a:lnTo>
                <a:lnTo>
                  <a:pt x="215" y="27"/>
                </a:lnTo>
                <a:lnTo>
                  <a:pt x="215" y="32"/>
                </a:lnTo>
                <a:lnTo>
                  <a:pt x="215" y="38"/>
                </a:lnTo>
                <a:lnTo>
                  <a:pt x="215" y="43"/>
                </a:lnTo>
                <a:lnTo>
                  <a:pt x="215" y="50"/>
                </a:lnTo>
                <a:lnTo>
                  <a:pt x="215" y="56"/>
                </a:lnTo>
                <a:lnTo>
                  <a:pt x="215" y="61"/>
                </a:lnTo>
                <a:lnTo>
                  <a:pt x="215" y="74"/>
                </a:lnTo>
                <a:lnTo>
                  <a:pt x="215" y="80"/>
                </a:lnTo>
                <a:lnTo>
                  <a:pt x="215" y="81"/>
                </a:lnTo>
                <a:lnTo>
                  <a:pt x="215" y="87"/>
                </a:lnTo>
                <a:lnTo>
                  <a:pt x="215" y="98"/>
                </a:lnTo>
                <a:lnTo>
                  <a:pt x="215" y="107"/>
                </a:lnTo>
                <a:lnTo>
                  <a:pt x="215" y="114"/>
                </a:lnTo>
                <a:lnTo>
                  <a:pt x="215" y="120"/>
                </a:lnTo>
                <a:lnTo>
                  <a:pt x="215" y="125"/>
                </a:lnTo>
                <a:lnTo>
                  <a:pt x="215" y="130"/>
                </a:lnTo>
                <a:lnTo>
                  <a:pt x="215" y="137"/>
                </a:lnTo>
                <a:lnTo>
                  <a:pt x="215" y="149"/>
                </a:lnTo>
                <a:lnTo>
                  <a:pt x="217" y="149"/>
                </a:lnTo>
                <a:lnTo>
                  <a:pt x="227" y="149"/>
                </a:lnTo>
                <a:lnTo>
                  <a:pt x="233" y="149"/>
                </a:lnTo>
                <a:lnTo>
                  <a:pt x="239" y="149"/>
                </a:lnTo>
                <a:lnTo>
                  <a:pt x="243" y="149"/>
                </a:lnTo>
                <a:lnTo>
                  <a:pt x="251" y="149"/>
                </a:lnTo>
                <a:lnTo>
                  <a:pt x="258" y="149"/>
                </a:lnTo>
                <a:lnTo>
                  <a:pt x="264" y="149"/>
                </a:lnTo>
                <a:lnTo>
                  <a:pt x="275" y="149"/>
                </a:lnTo>
                <a:lnTo>
                  <a:pt x="287" y="149"/>
                </a:lnTo>
                <a:lnTo>
                  <a:pt x="299" y="149"/>
                </a:lnTo>
                <a:lnTo>
                  <a:pt x="310" y="149"/>
                </a:lnTo>
                <a:lnTo>
                  <a:pt x="311" y="149"/>
                </a:lnTo>
                <a:lnTo>
                  <a:pt x="328" y="149"/>
                </a:lnTo>
                <a:lnTo>
                  <a:pt x="334" y="148"/>
                </a:lnTo>
                <a:lnTo>
                  <a:pt x="346" y="148"/>
                </a:lnTo>
                <a:lnTo>
                  <a:pt x="353" y="148"/>
                </a:lnTo>
                <a:lnTo>
                  <a:pt x="355" y="148"/>
                </a:lnTo>
                <a:lnTo>
                  <a:pt x="358" y="148"/>
                </a:lnTo>
                <a:lnTo>
                  <a:pt x="358" y="160"/>
                </a:lnTo>
                <a:lnTo>
                  <a:pt x="359" y="174"/>
                </a:lnTo>
                <a:lnTo>
                  <a:pt x="359" y="179"/>
                </a:lnTo>
                <a:lnTo>
                  <a:pt x="359" y="186"/>
                </a:lnTo>
                <a:lnTo>
                  <a:pt x="359" y="198"/>
                </a:lnTo>
                <a:lnTo>
                  <a:pt x="359" y="210"/>
                </a:lnTo>
                <a:lnTo>
                  <a:pt x="359" y="226"/>
                </a:lnTo>
                <a:lnTo>
                  <a:pt x="359" y="228"/>
                </a:lnTo>
                <a:lnTo>
                  <a:pt x="359" y="233"/>
                </a:lnTo>
                <a:lnTo>
                  <a:pt x="359" y="235"/>
                </a:lnTo>
                <a:lnTo>
                  <a:pt x="359" y="247"/>
                </a:lnTo>
                <a:lnTo>
                  <a:pt x="359" y="248"/>
                </a:lnTo>
                <a:lnTo>
                  <a:pt x="359" y="257"/>
                </a:lnTo>
                <a:lnTo>
                  <a:pt x="359" y="259"/>
                </a:lnTo>
                <a:lnTo>
                  <a:pt x="359" y="273"/>
                </a:lnTo>
                <a:lnTo>
                  <a:pt x="359" y="285"/>
                </a:lnTo>
                <a:lnTo>
                  <a:pt x="359" y="298"/>
                </a:lnTo>
                <a:lnTo>
                  <a:pt x="362" y="298"/>
                </a:lnTo>
                <a:lnTo>
                  <a:pt x="362" y="304"/>
                </a:lnTo>
                <a:lnTo>
                  <a:pt x="362" y="310"/>
                </a:lnTo>
                <a:lnTo>
                  <a:pt x="362" y="319"/>
                </a:lnTo>
                <a:lnTo>
                  <a:pt x="362" y="321"/>
                </a:lnTo>
                <a:lnTo>
                  <a:pt x="362" y="347"/>
                </a:lnTo>
                <a:lnTo>
                  <a:pt x="362" y="360"/>
                </a:lnTo>
                <a:lnTo>
                  <a:pt x="362" y="372"/>
                </a:lnTo>
                <a:lnTo>
                  <a:pt x="362" y="384"/>
                </a:lnTo>
                <a:lnTo>
                  <a:pt x="362" y="387"/>
                </a:lnTo>
                <a:lnTo>
                  <a:pt x="362" y="395"/>
                </a:lnTo>
                <a:lnTo>
                  <a:pt x="360" y="397"/>
                </a:lnTo>
                <a:lnTo>
                  <a:pt x="360" y="398"/>
                </a:lnTo>
                <a:lnTo>
                  <a:pt x="360" y="402"/>
                </a:lnTo>
                <a:lnTo>
                  <a:pt x="360" y="404"/>
                </a:lnTo>
                <a:lnTo>
                  <a:pt x="360" y="405"/>
                </a:lnTo>
                <a:lnTo>
                  <a:pt x="360" y="410"/>
                </a:lnTo>
                <a:lnTo>
                  <a:pt x="360" y="412"/>
                </a:lnTo>
                <a:lnTo>
                  <a:pt x="360" y="416"/>
                </a:lnTo>
                <a:lnTo>
                  <a:pt x="360" y="422"/>
                </a:lnTo>
                <a:lnTo>
                  <a:pt x="360" y="433"/>
                </a:lnTo>
                <a:lnTo>
                  <a:pt x="360" y="435"/>
                </a:lnTo>
                <a:lnTo>
                  <a:pt x="360" y="444"/>
                </a:lnTo>
                <a:lnTo>
                  <a:pt x="360" y="446"/>
                </a:lnTo>
                <a:lnTo>
                  <a:pt x="360" y="460"/>
                </a:lnTo>
                <a:lnTo>
                  <a:pt x="360" y="463"/>
                </a:lnTo>
                <a:lnTo>
                  <a:pt x="360" y="464"/>
                </a:lnTo>
                <a:lnTo>
                  <a:pt x="360" y="471"/>
                </a:lnTo>
                <a:lnTo>
                  <a:pt x="360" y="474"/>
                </a:lnTo>
                <a:lnTo>
                  <a:pt x="360" y="480"/>
                </a:lnTo>
                <a:lnTo>
                  <a:pt x="360" y="484"/>
                </a:lnTo>
                <a:lnTo>
                  <a:pt x="360" y="487"/>
                </a:lnTo>
                <a:lnTo>
                  <a:pt x="360" y="491"/>
                </a:lnTo>
                <a:lnTo>
                  <a:pt x="360" y="495"/>
                </a:lnTo>
                <a:lnTo>
                  <a:pt x="360" y="497"/>
                </a:lnTo>
                <a:lnTo>
                  <a:pt x="360" y="509"/>
                </a:lnTo>
                <a:lnTo>
                  <a:pt x="360" y="512"/>
                </a:lnTo>
                <a:lnTo>
                  <a:pt x="360" y="518"/>
                </a:lnTo>
                <a:lnTo>
                  <a:pt x="360" y="521"/>
                </a:lnTo>
                <a:lnTo>
                  <a:pt x="360" y="525"/>
                </a:lnTo>
                <a:lnTo>
                  <a:pt x="360" y="526"/>
                </a:lnTo>
                <a:lnTo>
                  <a:pt x="360" y="530"/>
                </a:lnTo>
                <a:lnTo>
                  <a:pt x="360" y="533"/>
                </a:lnTo>
                <a:lnTo>
                  <a:pt x="360" y="535"/>
                </a:lnTo>
                <a:lnTo>
                  <a:pt x="360" y="539"/>
                </a:lnTo>
                <a:lnTo>
                  <a:pt x="360" y="543"/>
                </a:lnTo>
                <a:lnTo>
                  <a:pt x="360" y="546"/>
                </a:lnTo>
                <a:lnTo>
                  <a:pt x="360" y="549"/>
                </a:lnTo>
                <a:lnTo>
                  <a:pt x="360" y="556"/>
                </a:lnTo>
                <a:lnTo>
                  <a:pt x="360" y="565"/>
                </a:lnTo>
                <a:lnTo>
                  <a:pt x="360" y="569"/>
                </a:lnTo>
                <a:lnTo>
                  <a:pt x="360" y="577"/>
                </a:lnTo>
                <a:lnTo>
                  <a:pt x="360" y="588"/>
                </a:lnTo>
                <a:lnTo>
                  <a:pt x="360" y="589"/>
                </a:lnTo>
                <a:lnTo>
                  <a:pt x="360" y="594"/>
                </a:lnTo>
                <a:lnTo>
                  <a:pt x="357" y="596"/>
                </a:lnTo>
                <a:lnTo>
                  <a:pt x="352" y="596"/>
                </a:lnTo>
                <a:lnTo>
                  <a:pt x="348" y="596"/>
                </a:lnTo>
                <a:lnTo>
                  <a:pt x="343" y="596"/>
                </a:lnTo>
                <a:lnTo>
                  <a:pt x="342" y="596"/>
                </a:lnTo>
                <a:lnTo>
                  <a:pt x="339" y="596"/>
                </a:lnTo>
                <a:lnTo>
                  <a:pt x="337" y="596"/>
                </a:lnTo>
                <a:lnTo>
                  <a:pt x="330" y="596"/>
                </a:lnTo>
                <a:lnTo>
                  <a:pt x="328" y="596"/>
                </a:lnTo>
                <a:lnTo>
                  <a:pt x="325" y="596"/>
                </a:lnTo>
                <a:lnTo>
                  <a:pt x="324" y="596"/>
                </a:lnTo>
                <a:lnTo>
                  <a:pt x="323" y="596"/>
                </a:lnTo>
                <a:lnTo>
                  <a:pt x="317" y="596"/>
                </a:lnTo>
                <a:lnTo>
                  <a:pt x="315" y="596"/>
                </a:lnTo>
                <a:lnTo>
                  <a:pt x="314" y="596"/>
                </a:lnTo>
                <a:lnTo>
                  <a:pt x="312" y="596"/>
                </a:lnTo>
                <a:lnTo>
                  <a:pt x="305" y="596"/>
                </a:lnTo>
                <a:lnTo>
                  <a:pt x="303" y="596"/>
                </a:lnTo>
                <a:lnTo>
                  <a:pt x="301" y="596"/>
                </a:lnTo>
                <a:lnTo>
                  <a:pt x="298" y="596"/>
                </a:lnTo>
                <a:lnTo>
                  <a:pt x="294" y="596"/>
                </a:lnTo>
                <a:lnTo>
                  <a:pt x="291" y="596"/>
                </a:lnTo>
                <a:lnTo>
                  <a:pt x="289" y="596"/>
                </a:lnTo>
                <a:lnTo>
                  <a:pt x="287" y="596"/>
                </a:lnTo>
                <a:lnTo>
                  <a:pt x="283" y="596"/>
                </a:lnTo>
                <a:lnTo>
                  <a:pt x="280" y="596"/>
                </a:lnTo>
                <a:lnTo>
                  <a:pt x="278" y="596"/>
                </a:lnTo>
                <a:lnTo>
                  <a:pt x="272" y="596"/>
                </a:lnTo>
                <a:lnTo>
                  <a:pt x="270" y="596"/>
                </a:lnTo>
                <a:lnTo>
                  <a:pt x="268" y="596"/>
                </a:lnTo>
                <a:lnTo>
                  <a:pt x="265" y="596"/>
                </a:lnTo>
                <a:lnTo>
                  <a:pt x="256" y="596"/>
                </a:lnTo>
                <a:lnTo>
                  <a:pt x="254" y="596"/>
                </a:lnTo>
                <a:lnTo>
                  <a:pt x="247" y="596"/>
                </a:lnTo>
                <a:lnTo>
                  <a:pt x="244" y="596"/>
                </a:lnTo>
                <a:lnTo>
                  <a:pt x="242" y="596"/>
                </a:lnTo>
                <a:lnTo>
                  <a:pt x="235" y="596"/>
                </a:lnTo>
                <a:lnTo>
                  <a:pt x="232" y="596"/>
                </a:lnTo>
                <a:lnTo>
                  <a:pt x="229" y="596"/>
                </a:lnTo>
                <a:lnTo>
                  <a:pt x="224" y="596"/>
                </a:lnTo>
                <a:lnTo>
                  <a:pt x="222" y="596"/>
                </a:lnTo>
                <a:lnTo>
                  <a:pt x="218" y="596"/>
                </a:lnTo>
                <a:lnTo>
                  <a:pt x="217" y="596"/>
                </a:lnTo>
                <a:lnTo>
                  <a:pt x="213" y="596"/>
                </a:lnTo>
                <a:lnTo>
                  <a:pt x="209" y="596"/>
                </a:lnTo>
                <a:lnTo>
                  <a:pt x="206" y="596"/>
                </a:lnTo>
                <a:lnTo>
                  <a:pt x="200" y="596"/>
                </a:lnTo>
                <a:lnTo>
                  <a:pt x="196" y="596"/>
                </a:lnTo>
                <a:lnTo>
                  <a:pt x="194" y="596"/>
                </a:lnTo>
                <a:lnTo>
                  <a:pt x="187" y="596"/>
                </a:lnTo>
                <a:lnTo>
                  <a:pt x="184" y="596"/>
                </a:lnTo>
                <a:lnTo>
                  <a:pt x="183" y="596"/>
                </a:lnTo>
                <a:lnTo>
                  <a:pt x="173" y="596"/>
                </a:lnTo>
                <a:lnTo>
                  <a:pt x="171" y="596"/>
                </a:lnTo>
                <a:lnTo>
                  <a:pt x="170" y="596"/>
                </a:lnTo>
                <a:lnTo>
                  <a:pt x="168" y="596"/>
                </a:lnTo>
                <a:lnTo>
                  <a:pt x="160" y="596"/>
                </a:lnTo>
                <a:lnTo>
                  <a:pt x="158" y="596"/>
                </a:lnTo>
                <a:lnTo>
                  <a:pt x="156" y="596"/>
                </a:lnTo>
                <a:lnTo>
                  <a:pt x="150" y="596"/>
                </a:lnTo>
                <a:lnTo>
                  <a:pt x="146" y="596"/>
                </a:lnTo>
                <a:lnTo>
                  <a:pt x="141" y="596"/>
                </a:lnTo>
                <a:lnTo>
                  <a:pt x="137" y="596"/>
                </a:lnTo>
                <a:lnTo>
                  <a:pt x="135" y="596"/>
                </a:lnTo>
                <a:lnTo>
                  <a:pt x="125" y="596"/>
                </a:lnTo>
                <a:lnTo>
                  <a:pt x="123" y="596"/>
                </a:lnTo>
                <a:lnTo>
                  <a:pt x="119" y="596"/>
                </a:lnTo>
                <a:lnTo>
                  <a:pt x="113" y="596"/>
                </a:lnTo>
                <a:lnTo>
                  <a:pt x="111" y="596"/>
                </a:lnTo>
                <a:lnTo>
                  <a:pt x="90" y="596"/>
                </a:lnTo>
                <a:lnTo>
                  <a:pt x="70" y="596"/>
                </a:lnTo>
                <a:lnTo>
                  <a:pt x="66" y="596"/>
                </a:lnTo>
                <a:lnTo>
                  <a:pt x="62" y="596"/>
                </a:lnTo>
                <a:lnTo>
                  <a:pt x="53" y="596"/>
                </a:lnTo>
                <a:lnTo>
                  <a:pt x="42" y="596"/>
                </a:lnTo>
                <a:lnTo>
                  <a:pt x="40" y="596"/>
                </a:lnTo>
                <a:lnTo>
                  <a:pt x="33" y="596"/>
                </a:lnTo>
                <a:lnTo>
                  <a:pt x="25" y="596"/>
                </a:lnTo>
                <a:lnTo>
                  <a:pt x="17" y="596"/>
                </a:lnTo>
                <a:lnTo>
                  <a:pt x="14" y="596"/>
                </a:lnTo>
                <a:lnTo>
                  <a:pt x="9" y="596"/>
                </a:lnTo>
                <a:lnTo>
                  <a:pt x="3" y="596"/>
                </a:lnTo>
                <a:lnTo>
                  <a:pt x="4" y="581"/>
                </a:lnTo>
                <a:lnTo>
                  <a:pt x="3" y="573"/>
                </a:lnTo>
                <a:lnTo>
                  <a:pt x="3" y="563"/>
                </a:lnTo>
                <a:lnTo>
                  <a:pt x="3" y="558"/>
                </a:lnTo>
                <a:lnTo>
                  <a:pt x="3" y="550"/>
                </a:lnTo>
                <a:lnTo>
                  <a:pt x="3" y="547"/>
                </a:lnTo>
                <a:lnTo>
                  <a:pt x="3" y="545"/>
                </a:lnTo>
                <a:lnTo>
                  <a:pt x="3" y="539"/>
                </a:lnTo>
                <a:lnTo>
                  <a:pt x="3" y="535"/>
                </a:lnTo>
                <a:lnTo>
                  <a:pt x="3" y="533"/>
                </a:lnTo>
                <a:lnTo>
                  <a:pt x="3" y="531"/>
                </a:lnTo>
                <a:lnTo>
                  <a:pt x="3" y="521"/>
                </a:lnTo>
                <a:lnTo>
                  <a:pt x="3" y="518"/>
                </a:lnTo>
                <a:lnTo>
                  <a:pt x="3" y="507"/>
                </a:lnTo>
                <a:lnTo>
                  <a:pt x="3" y="504"/>
                </a:lnTo>
                <a:lnTo>
                  <a:pt x="3" y="499"/>
                </a:lnTo>
                <a:lnTo>
                  <a:pt x="3" y="496"/>
                </a:lnTo>
                <a:lnTo>
                  <a:pt x="3" y="492"/>
                </a:lnTo>
                <a:lnTo>
                  <a:pt x="3" y="489"/>
                </a:lnTo>
                <a:lnTo>
                  <a:pt x="3" y="483"/>
                </a:lnTo>
                <a:lnTo>
                  <a:pt x="3" y="471"/>
                </a:lnTo>
                <a:lnTo>
                  <a:pt x="3" y="461"/>
                </a:lnTo>
                <a:lnTo>
                  <a:pt x="3" y="458"/>
                </a:lnTo>
                <a:lnTo>
                  <a:pt x="3" y="445"/>
                </a:lnTo>
                <a:lnTo>
                  <a:pt x="3" y="436"/>
                </a:lnTo>
                <a:lnTo>
                  <a:pt x="3" y="435"/>
                </a:lnTo>
                <a:lnTo>
                  <a:pt x="3" y="422"/>
                </a:lnTo>
                <a:lnTo>
                  <a:pt x="3" y="414"/>
                </a:lnTo>
                <a:lnTo>
                  <a:pt x="3" y="410"/>
                </a:lnTo>
                <a:lnTo>
                  <a:pt x="3" y="406"/>
                </a:lnTo>
                <a:lnTo>
                  <a:pt x="3" y="403"/>
                </a:lnTo>
                <a:lnTo>
                  <a:pt x="3" y="396"/>
                </a:lnTo>
                <a:lnTo>
                  <a:pt x="3" y="393"/>
                </a:lnTo>
                <a:lnTo>
                  <a:pt x="3" y="388"/>
                </a:lnTo>
                <a:lnTo>
                  <a:pt x="5" y="384"/>
                </a:lnTo>
                <a:lnTo>
                  <a:pt x="5" y="380"/>
                </a:lnTo>
                <a:lnTo>
                  <a:pt x="4" y="378"/>
                </a:lnTo>
                <a:lnTo>
                  <a:pt x="4" y="371"/>
                </a:lnTo>
                <a:lnTo>
                  <a:pt x="4" y="359"/>
                </a:lnTo>
                <a:lnTo>
                  <a:pt x="5" y="351"/>
                </a:lnTo>
                <a:lnTo>
                  <a:pt x="5" y="345"/>
                </a:lnTo>
                <a:lnTo>
                  <a:pt x="5" y="343"/>
                </a:lnTo>
                <a:lnTo>
                  <a:pt x="5" y="334"/>
                </a:lnTo>
                <a:lnTo>
                  <a:pt x="5" y="314"/>
                </a:lnTo>
                <a:lnTo>
                  <a:pt x="5" y="310"/>
                </a:lnTo>
                <a:lnTo>
                  <a:pt x="5" y="298"/>
                </a:lnTo>
                <a:lnTo>
                  <a:pt x="0" y="284"/>
                </a:lnTo>
                <a:lnTo>
                  <a:pt x="0" y="274"/>
                </a:lnTo>
                <a:lnTo>
                  <a:pt x="0" y="271"/>
                </a:lnTo>
                <a:lnTo>
                  <a:pt x="0" y="259"/>
                </a:lnTo>
                <a:lnTo>
                  <a:pt x="0" y="247"/>
                </a:lnTo>
                <a:lnTo>
                  <a:pt x="0" y="235"/>
                </a:lnTo>
                <a:lnTo>
                  <a:pt x="0" y="226"/>
                </a:lnTo>
                <a:lnTo>
                  <a:pt x="0" y="223"/>
                </a:lnTo>
                <a:lnTo>
                  <a:pt x="0" y="217"/>
                </a:lnTo>
                <a:lnTo>
                  <a:pt x="0" y="211"/>
                </a:lnTo>
                <a:lnTo>
                  <a:pt x="0" y="209"/>
                </a:lnTo>
                <a:lnTo>
                  <a:pt x="0" y="198"/>
                </a:lnTo>
                <a:lnTo>
                  <a:pt x="1" y="186"/>
                </a:lnTo>
                <a:lnTo>
                  <a:pt x="0" y="174"/>
                </a:lnTo>
                <a:lnTo>
                  <a:pt x="1" y="162"/>
                </a:lnTo>
                <a:lnTo>
                  <a:pt x="0" y="149"/>
                </a:lnTo>
                <a:lnTo>
                  <a:pt x="0" y="147"/>
                </a:lnTo>
                <a:lnTo>
                  <a:pt x="1" y="137"/>
                </a:lnTo>
                <a:lnTo>
                  <a:pt x="1" y="134"/>
                </a:lnTo>
                <a:lnTo>
                  <a:pt x="1" y="124"/>
                </a:lnTo>
                <a:lnTo>
                  <a:pt x="1" y="117"/>
                </a:lnTo>
                <a:lnTo>
                  <a:pt x="1" y="115"/>
                </a:lnTo>
                <a:lnTo>
                  <a:pt x="1" y="112"/>
                </a:lnTo>
                <a:lnTo>
                  <a:pt x="1" y="108"/>
                </a:lnTo>
                <a:lnTo>
                  <a:pt x="1" y="99"/>
                </a:lnTo>
                <a:lnTo>
                  <a:pt x="1" y="94"/>
                </a:lnTo>
                <a:lnTo>
                  <a:pt x="1" y="88"/>
                </a:lnTo>
                <a:lnTo>
                  <a:pt x="1" y="87"/>
                </a:lnTo>
                <a:lnTo>
                  <a:pt x="1" y="81"/>
                </a:lnTo>
                <a:lnTo>
                  <a:pt x="1" y="73"/>
                </a:lnTo>
                <a:lnTo>
                  <a:pt x="1" y="71"/>
                </a:lnTo>
                <a:lnTo>
                  <a:pt x="1" y="69"/>
                </a:lnTo>
                <a:lnTo>
                  <a:pt x="1" y="62"/>
                </a:lnTo>
                <a:lnTo>
                  <a:pt x="1" y="55"/>
                </a:lnTo>
                <a:lnTo>
                  <a:pt x="0" y="49"/>
                </a:lnTo>
                <a:lnTo>
                  <a:pt x="0" y="37"/>
                </a:lnTo>
                <a:lnTo>
                  <a:pt x="0" y="24"/>
                </a:lnTo>
                <a:lnTo>
                  <a:pt x="0" y="12"/>
                </a:lnTo>
                <a:lnTo>
                  <a:pt x="1" y="6"/>
                </a:lnTo>
                <a:lnTo>
                  <a:pt x="1" y="3"/>
                </a:lnTo>
                <a:lnTo>
                  <a:pt x="0" y="1"/>
                </a:lnTo>
              </a:path>
            </a:pathLst>
          </a:custGeom>
          <a:noFill/>
          <a:ln w="28575" cap="rnd">
            <a:solidFill>
              <a:srgbClr val="000000"/>
            </a:solidFill>
            <a:round/>
            <a:headEnd/>
            <a:tailEnd/>
          </a:ln>
        </p:spPr>
        <p:txBody>
          <a:bodyPr/>
          <a:lstStyle/>
          <a:p>
            <a:endParaRPr lang="en-US"/>
          </a:p>
        </p:txBody>
      </p:sp>
      <p:sp>
        <p:nvSpPr>
          <p:cNvPr id="3175" name="Freeform 295"/>
          <p:cNvSpPr>
            <a:spLocks/>
          </p:cNvSpPr>
          <p:nvPr/>
        </p:nvSpPr>
        <p:spPr bwMode="auto">
          <a:xfrm>
            <a:off x="6605588" y="1944688"/>
            <a:ext cx="633412" cy="514350"/>
          </a:xfrm>
          <a:custGeom>
            <a:avLst/>
            <a:gdLst>
              <a:gd name="T0" fmla="*/ 2147483646 w 439"/>
              <a:gd name="T1" fmla="*/ 0 h 368"/>
              <a:gd name="T2" fmla="*/ 2147483646 w 439"/>
              <a:gd name="T3" fmla="*/ 0 h 368"/>
              <a:gd name="T4" fmla="*/ 2147483646 w 439"/>
              <a:gd name="T5" fmla="*/ 0 h 368"/>
              <a:gd name="T6" fmla="*/ 2147483646 w 439"/>
              <a:gd name="T7" fmla="*/ 0 h 368"/>
              <a:gd name="T8" fmla="*/ 2147483646 w 439"/>
              <a:gd name="T9" fmla="*/ 0 h 368"/>
              <a:gd name="T10" fmla="*/ 2147483646 w 439"/>
              <a:gd name="T11" fmla="*/ 0 h 368"/>
              <a:gd name="T12" fmla="*/ 2147483646 w 439"/>
              <a:gd name="T13" fmla="*/ 0 h 368"/>
              <a:gd name="T14" fmla="*/ 2147483646 w 439"/>
              <a:gd name="T15" fmla="*/ 0 h 368"/>
              <a:gd name="T16" fmla="*/ 2147483646 w 439"/>
              <a:gd name="T17" fmla="*/ 0 h 368"/>
              <a:gd name="T18" fmla="*/ 2147483646 w 439"/>
              <a:gd name="T19" fmla="*/ 0 h 368"/>
              <a:gd name="T20" fmla="*/ 2147483646 w 439"/>
              <a:gd name="T21" fmla="*/ 0 h 368"/>
              <a:gd name="T22" fmla="*/ 2147483646 w 439"/>
              <a:gd name="T23" fmla="*/ 0 h 368"/>
              <a:gd name="T24" fmla="*/ 2147483646 w 439"/>
              <a:gd name="T25" fmla="*/ 0 h 368"/>
              <a:gd name="T26" fmla="*/ 2147483646 w 439"/>
              <a:gd name="T27" fmla="*/ 0 h 368"/>
              <a:gd name="T28" fmla="*/ 2147483646 w 439"/>
              <a:gd name="T29" fmla="*/ 0 h 368"/>
              <a:gd name="T30" fmla="*/ 2147483646 w 439"/>
              <a:gd name="T31" fmla="*/ 0 h 368"/>
              <a:gd name="T32" fmla="*/ 2147483646 w 439"/>
              <a:gd name="T33" fmla="*/ 2147483646 h 368"/>
              <a:gd name="T34" fmla="*/ 2147483646 w 439"/>
              <a:gd name="T35" fmla="*/ 2147483646 h 368"/>
              <a:gd name="T36" fmla="*/ 2147483646 w 439"/>
              <a:gd name="T37" fmla="*/ 2147483646 h 368"/>
              <a:gd name="T38" fmla="*/ 2147483646 w 439"/>
              <a:gd name="T39" fmla="*/ 2147483646 h 368"/>
              <a:gd name="T40" fmla="*/ 2147483646 w 439"/>
              <a:gd name="T41" fmla="*/ 2147483646 h 368"/>
              <a:gd name="T42" fmla="*/ 2147483646 w 439"/>
              <a:gd name="T43" fmla="*/ 2147483646 h 368"/>
              <a:gd name="T44" fmla="*/ 2147483646 w 439"/>
              <a:gd name="T45" fmla="*/ 2147483646 h 368"/>
              <a:gd name="T46" fmla="*/ 2147483646 w 439"/>
              <a:gd name="T47" fmla="*/ 2147483646 h 368"/>
              <a:gd name="T48" fmla="*/ 2147483646 w 439"/>
              <a:gd name="T49" fmla="*/ 2147483646 h 368"/>
              <a:gd name="T50" fmla="*/ 2147483646 w 439"/>
              <a:gd name="T51" fmla="*/ 2147483646 h 368"/>
              <a:gd name="T52" fmla="*/ 2147483646 w 439"/>
              <a:gd name="T53" fmla="*/ 2147483646 h 368"/>
              <a:gd name="T54" fmla="*/ 2147483646 w 439"/>
              <a:gd name="T55" fmla="*/ 2147483646 h 368"/>
              <a:gd name="T56" fmla="*/ 2147483646 w 439"/>
              <a:gd name="T57" fmla="*/ 2147483646 h 368"/>
              <a:gd name="T58" fmla="*/ 2147483646 w 439"/>
              <a:gd name="T59" fmla="*/ 2147483646 h 368"/>
              <a:gd name="T60" fmla="*/ 2147483646 w 439"/>
              <a:gd name="T61" fmla="*/ 2147483646 h 368"/>
              <a:gd name="T62" fmla="*/ 2147483646 w 439"/>
              <a:gd name="T63" fmla="*/ 2147483646 h 368"/>
              <a:gd name="T64" fmla="*/ 2147483646 w 439"/>
              <a:gd name="T65" fmla="*/ 2147483646 h 368"/>
              <a:gd name="T66" fmla="*/ 2147483646 w 439"/>
              <a:gd name="T67" fmla="*/ 2147483646 h 368"/>
              <a:gd name="T68" fmla="*/ 2147483646 w 439"/>
              <a:gd name="T69" fmla="*/ 2147483646 h 368"/>
              <a:gd name="T70" fmla="*/ 2147483646 w 439"/>
              <a:gd name="T71" fmla="*/ 2147483646 h 368"/>
              <a:gd name="T72" fmla="*/ 2147483646 w 439"/>
              <a:gd name="T73" fmla="*/ 2147483646 h 368"/>
              <a:gd name="T74" fmla="*/ 2147483646 w 439"/>
              <a:gd name="T75" fmla="*/ 2147483646 h 368"/>
              <a:gd name="T76" fmla="*/ 2147483646 w 439"/>
              <a:gd name="T77" fmla="*/ 2147483646 h 368"/>
              <a:gd name="T78" fmla="*/ 2147483646 w 439"/>
              <a:gd name="T79" fmla="*/ 2147483646 h 368"/>
              <a:gd name="T80" fmla="*/ 2147483646 w 439"/>
              <a:gd name="T81" fmla="*/ 2147483646 h 368"/>
              <a:gd name="T82" fmla="*/ 2147483646 w 439"/>
              <a:gd name="T83" fmla="*/ 2147483646 h 368"/>
              <a:gd name="T84" fmla="*/ 2147483646 w 439"/>
              <a:gd name="T85" fmla="*/ 2147483646 h 368"/>
              <a:gd name="T86" fmla="*/ 0 w 439"/>
              <a:gd name="T87" fmla="*/ 2147483646 h 368"/>
              <a:gd name="T88" fmla="*/ 0 w 439"/>
              <a:gd name="T89" fmla="*/ 2147483646 h 368"/>
              <a:gd name="T90" fmla="*/ 0 w 439"/>
              <a:gd name="T91" fmla="*/ 2147483646 h 368"/>
              <a:gd name="T92" fmla="*/ 2147483646 w 439"/>
              <a:gd name="T93" fmla="*/ 2147483646 h 368"/>
              <a:gd name="T94" fmla="*/ 0 w 439"/>
              <a:gd name="T95" fmla="*/ 2147483646 h 368"/>
              <a:gd name="T96" fmla="*/ 0 w 439"/>
              <a:gd name="T97" fmla="*/ 2147483646 h 368"/>
              <a:gd name="T98" fmla="*/ 2147483646 w 439"/>
              <a:gd name="T99" fmla="*/ 2147483646 h 368"/>
              <a:gd name="T100" fmla="*/ 2147483646 w 439"/>
              <a:gd name="T101" fmla="*/ 2147483646 h 368"/>
              <a:gd name="T102" fmla="*/ 2147483646 w 439"/>
              <a:gd name="T103" fmla="*/ 2147483646 h 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9"/>
              <a:gd name="T157" fmla="*/ 0 h 368"/>
              <a:gd name="T158" fmla="*/ 439 w 439"/>
              <a:gd name="T159" fmla="*/ 368 h 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9" h="368">
                <a:moveTo>
                  <a:pt x="1" y="0"/>
                </a:moveTo>
                <a:lnTo>
                  <a:pt x="8" y="0"/>
                </a:lnTo>
                <a:lnTo>
                  <a:pt x="13" y="0"/>
                </a:lnTo>
                <a:lnTo>
                  <a:pt x="17" y="0"/>
                </a:lnTo>
                <a:lnTo>
                  <a:pt x="20" y="0"/>
                </a:lnTo>
                <a:lnTo>
                  <a:pt x="24" y="0"/>
                </a:lnTo>
                <a:lnTo>
                  <a:pt x="29" y="0"/>
                </a:lnTo>
                <a:lnTo>
                  <a:pt x="34" y="0"/>
                </a:lnTo>
                <a:lnTo>
                  <a:pt x="36" y="0"/>
                </a:lnTo>
                <a:lnTo>
                  <a:pt x="41" y="0"/>
                </a:lnTo>
                <a:lnTo>
                  <a:pt x="46" y="0"/>
                </a:lnTo>
                <a:lnTo>
                  <a:pt x="48" y="0"/>
                </a:lnTo>
                <a:lnTo>
                  <a:pt x="60" y="0"/>
                </a:lnTo>
                <a:lnTo>
                  <a:pt x="63" y="0"/>
                </a:lnTo>
                <a:lnTo>
                  <a:pt x="71" y="0"/>
                </a:lnTo>
                <a:lnTo>
                  <a:pt x="73" y="0"/>
                </a:lnTo>
                <a:lnTo>
                  <a:pt x="79" y="0"/>
                </a:lnTo>
                <a:lnTo>
                  <a:pt x="82" y="0"/>
                </a:lnTo>
                <a:lnTo>
                  <a:pt x="88" y="0"/>
                </a:lnTo>
                <a:lnTo>
                  <a:pt x="94" y="0"/>
                </a:lnTo>
                <a:lnTo>
                  <a:pt x="96" y="0"/>
                </a:lnTo>
                <a:lnTo>
                  <a:pt x="106" y="0"/>
                </a:lnTo>
                <a:lnTo>
                  <a:pt x="108" y="0"/>
                </a:lnTo>
                <a:lnTo>
                  <a:pt x="118" y="0"/>
                </a:lnTo>
                <a:lnTo>
                  <a:pt x="121" y="0"/>
                </a:lnTo>
                <a:lnTo>
                  <a:pt x="130" y="0"/>
                </a:lnTo>
                <a:lnTo>
                  <a:pt x="133" y="0"/>
                </a:lnTo>
                <a:lnTo>
                  <a:pt x="144" y="0"/>
                </a:lnTo>
                <a:lnTo>
                  <a:pt x="146" y="0"/>
                </a:lnTo>
                <a:lnTo>
                  <a:pt x="148" y="0"/>
                </a:lnTo>
                <a:lnTo>
                  <a:pt x="155" y="0"/>
                </a:lnTo>
                <a:lnTo>
                  <a:pt x="159" y="0"/>
                </a:lnTo>
                <a:lnTo>
                  <a:pt x="167" y="0"/>
                </a:lnTo>
                <a:lnTo>
                  <a:pt x="169" y="0"/>
                </a:lnTo>
                <a:lnTo>
                  <a:pt x="176" y="0"/>
                </a:lnTo>
                <a:lnTo>
                  <a:pt x="180" y="0"/>
                </a:lnTo>
                <a:lnTo>
                  <a:pt x="181" y="0"/>
                </a:lnTo>
                <a:lnTo>
                  <a:pt x="191" y="0"/>
                </a:lnTo>
                <a:lnTo>
                  <a:pt x="193" y="0"/>
                </a:lnTo>
                <a:lnTo>
                  <a:pt x="202" y="0"/>
                </a:lnTo>
                <a:lnTo>
                  <a:pt x="203" y="0"/>
                </a:lnTo>
                <a:lnTo>
                  <a:pt x="205" y="0"/>
                </a:lnTo>
                <a:lnTo>
                  <a:pt x="212" y="0"/>
                </a:lnTo>
                <a:lnTo>
                  <a:pt x="213" y="0"/>
                </a:lnTo>
                <a:lnTo>
                  <a:pt x="216" y="0"/>
                </a:lnTo>
                <a:lnTo>
                  <a:pt x="219" y="0"/>
                </a:lnTo>
                <a:lnTo>
                  <a:pt x="230" y="0"/>
                </a:lnTo>
                <a:lnTo>
                  <a:pt x="231" y="0"/>
                </a:lnTo>
                <a:lnTo>
                  <a:pt x="241" y="0"/>
                </a:lnTo>
                <a:lnTo>
                  <a:pt x="242" y="0"/>
                </a:lnTo>
                <a:lnTo>
                  <a:pt x="253" y="0"/>
                </a:lnTo>
                <a:lnTo>
                  <a:pt x="255" y="0"/>
                </a:lnTo>
                <a:lnTo>
                  <a:pt x="265" y="0"/>
                </a:lnTo>
                <a:lnTo>
                  <a:pt x="267" y="0"/>
                </a:lnTo>
                <a:lnTo>
                  <a:pt x="278" y="0"/>
                </a:lnTo>
                <a:lnTo>
                  <a:pt x="279" y="0"/>
                </a:lnTo>
                <a:lnTo>
                  <a:pt x="285" y="0"/>
                </a:lnTo>
                <a:lnTo>
                  <a:pt x="289" y="0"/>
                </a:lnTo>
                <a:lnTo>
                  <a:pt x="290" y="0"/>
                </a:lnTo>
                <a:lnTo>
                  <a:pt x="291" y="0"/>
                </a:lnTo>
                <a:lnTo>
                  <a:pt x="302" y="0"/>
                </a:lnTo>
                <a:lnTo>
                  <a:pt x="303" y="0"/>
                </a:lnTo>
                <a:lnTo>
                  <a:pt x="313" y="0"/>
                </a:lnTo>
                <a:lnTo>
                  <a:pt x="314" y="0"/>
                </a:lnTo>
                <a:lnTo>
                  <a:pt x="320" y="0"/>
                </a:lnTo>
                <a:lnTo>
                  <a:pt x="326" y="0"/>
                </a:lnTo>
                <a:lnTo>
                  <a:pt x="338" y="0"/>
                </a:lnTo>
                <a:lnTo>
                  <a:pt x="342" y="0"/>
                </a:lnTo>
                <a:lnTo>
                  <a:pt x="351" y="0"/>
                </a:lnTo>
                <a:lnTo>
                  <a:pt x="363" y="0"/>
                </a:lnTo>
                <a:lnTo>
                  <a:pt x="370" y="0"/>
                </a:lnTo>
                <a:lnTo>
                  <a:pt x="375" y="0"/>
                </a:lnTo>
                <a:lnTo>
                  <a:pt x="381" y="0"/>
                </a:lnTo>
                <a:lnTo>
                  <a:pt x="387" y="0"/>
                </a:lnTo>
                <a:lnTo>
                  <a:pt x="399" y="0"/>
                </a:lnTo>
                <a:lnTo>
                  <a:pt x="411" y="0"/>
                </a:lnTo>
                <a:lnTo>
                  <a:pt x="423" y="0"/>
                </a:lnTo>
                <a:lnTo>
                  <a:pt x="426" y="0"/>
                </a:lnTo>
                <a:lnTo>
                  <a:pt x="434" y="0"/>
                </a:lnTo>
                <a:lnTo>
                  <a:pt x="436" y="0"/>
                </a:lnTo>
                <a:lnTo>
                  <a:pt x="436" y="13"/>
                </a:lnTo>
                <a:lnTo>
                  <a:pt x="436" y="26"/>
                </a:lnTo>
                <a:lnTo>
                  <a:pt x="436" y="29"/>
                </a:lnTo>
                <a:lnTo>
                  <a:pt x="436" y="38"/>
                </a:lnTo>
                <a:lnTo>
                  <a:pt x="436" y="49"/>
                </a:lnTo>
                <a:lnTo>
                  <a:pt x="436" y="62"/>
                </a:lnTo>
                <a:lnTo>
                  <a:pt x="436" y="66"/>
                </a:lnTo>
                <a:lnTo>
                  <a:pt x="436" y="74"/>
                </a:lnTo>
                <a:lnTo>
                  <a:pt x="436" y="79"/>
                </a:lnTo>
                <a:lnTo>
                  <a:pt x="436" y="87"/>
                </a:lnTo>
                <a:lnTo>
                  <a:pt x="436" y="89"/>
                </a:lnTo>
                <a:lnTo>
                  <a:pt x="436" y="100"/>
                </a:lnTo>
                <a:lnTo>
                  <a:pt x="436" y="104"/>
                </a:lnTo>
                <a:lnTo>
                  <a:pt x="436" y="112"/>
                </a:lnTo>
                <a:lnTo>
                  <a:pt x="436" y="117"/>
                </a:lnTo>
                <a:lnTo>
                  <a:pt x="436" y="124"/>
                </a:lnTo>
                <a:lnTo>
                  <a:pt x="436" y="137"/>
                </a:lnTo>
                <a:lnTo>
                  <a:pt x="436" y="144"/>
                </a:lnTo>
                <a:lnTo>
                  <a:pt x="436" y="149"/>
                </a:lnTo>
                <a:lnTo>
                  <a:pt x="436" y="158"/>
                </a:lnTo>
                <a:lnTo>
                  <a:pt x="436" y="160"/>
                </a:lnTo>
                <a:lnTo>
                  <a:pt x="436" y="167"/>
                </a:lnTo>
                <a:lnTo>
                  <a:pt x="436" y="171"/>
                </a:lnTo>
                <a:lnTo>
                  <a:pt x="436" y="173"/>
                </a:lnTo>
                <a:lnTo>
                  <a:pt x="436" y="180"/>
                </a:lnTo>
                <a:lnTo>
                  <a:pt x="436" y="185"/>
                </a:lnTo>
                <a:lnTo>
                  <a:pt x="436" y="191"/>
                </a:lnTo>
                <a:lnTo>
                  <a:pt x="438" y="195"/>
                </a:lnTo>
                <a:lnTo>
                  <a:pt x="438" y="198"/>
                </a:lnTo>
                <a:lnTo>
                  <a:pt x="438" y="210"/>
                </a:lnTo>
                <a:lnTo>
                  <a:pt x="438" y="214"/>
                </a:lnTo>
                <a:lnTo>
                  <a:pt x="438" y="224"/>
                </a:lnTo>
                <a:lnTo>
                  <a:pt x="438" y="235"/>
                </a:lnTo>
                <a:lnTo>
                  <a:pt x="438" y="248"/>
                </a:lnTo>
                <a:lnTo>
                  <a:pt x="438" y="251"/>
                </a:lnTo>
                <a:lnTo>
                  <a:pt x="438" y="257"/>
                </a:lnTo>
                <a:lnTo>
                  <a:pt x="436" y="260"/>
                </a:lnTo>
                <a:lnTo>
                  <a:pt x="436" y="270"/>
                </a:lnTo>
                <a:lnTo>
                  <a:pt x="436" y="272"/>
                </a:lnTo>
                <a:lnTo>
                  <a:pt x="436" y="284"/>
                </a:lnTo>
                <a:lnTo>
                  <a:pt x="436" y="291"/>
                </a:lnTo>
                <a:lnTo>
                  <a:pt x="436" y="293"/>
                </a:lnTo>
                <a:lnTo>
                  <a:pt x="436" y="295"/>
                </a:lnTo>
                <a:lnTo>
                  <a:pt x="438" y="296"/>
                </a:lnTo>
                <a:lnTo>
                  <a:pt x="438" y="309"/>
                </a:lnTo>
                <a:lnTo>
                  <a:pt x="438" y="314"/>
                </a:lnTo>
                <a:lnTo>
                  <a:pt x="438" y="321"/>
                </a:lnTo>
                <a:lnTo>
                  <a:pt x="438" y="334"/>
                </a:lnTo>
                <a:lnTo>
                  <a:pt x="438" y="345"/>
                </a:lnTo>
                <a:lnTo>
                  <a:pt x="438" y="359"/>
                </a:lnTo>
                <a:lnTo>
                  <a:pt x="438" y="367"/>
                </a:lnTo>
                <a:lnTo>
                  <a:pt x="432" y="367"/>
                </a:lnTo>
                <a:lnTo>
                  <a:pt x="428" y="367"/>
                </a:lnTo>
                <a:lnTo>
                  <a:pt x="419" y="367"/>
                </a:lnTo>
                <a:lnTo>
                  <a:pt x="412" y="367"/>
                </a:lnTo>
                <a:lnTo>
                  <a:pt x="395" y="367"/>
                </a:lnTo>
                <a:lnTo>
                  <a:pt x="377" y="367"/>
                </a:lnTo>
                <a:lnTo>
                  <a:pt x="367" y="367"/>
                </a:lnTo>
                <a:lnTo>
                  <a:pt x="365" y="367"/>
                </a:lnTo>
                <a:lnTo>
                  <a:pt x="352" y="367"/>
                </a:lnTo>
                <a:lnTo>
                  <a:pt x="349" y="367"/>
                </a:lnTo>
                <a:lnTo>
                  <a:pt x="347" y="367"/>
                </a:lnTo>
                <a:lnTo>
                  <a:pt x="345" y="367"/>
                </a:lnTo>
                <a:lnTo>
                  <a:pt x="340" y="367"/>
                </a:lnTo>
                <a:lnTo>
                  <a:pt x="327" y="367"/>
                </a:lnTo>
                <a:lnTo>
                  <a:pt x="324" y="367"/>
                </a:lnTo>
                <a:lnTo>
                  <a:pt x="320" y="367"/>
                </a:lnTo>
                <a:lnTo>
                  <a:pt x="319" y="367"/>
                </a:lnTo>
                <a:lnTo>
                  <a:pt x="316" y="367"/>
                </a:lnTo>
                <a:lnTo>
                  <a:pt x="309" y="367"/>
                </a:lnTo>
                <a:lnTo>
                  <a:pt x="303" y="367"/>
                </a:lnTo>
                <a:lnTo>
                  <a:pt x="298" y="367"/>
                </a:lnTo>
                <a:lnTo>
                  <a:pt x="294" y="367"/>
                </a:lnTo>
                <a:lnTo>
                  <a:pt x="291" y="367"/>
                </a:lnTo>
                <a:lnTo>
                  <a:pt x="285" y="367"/>
                </a:lnTo>
                <a:lnTo>
                  <a:pt x="279" y="367"/>
                </a:lnTo>
                <a:lnTo>
                  <a:pt x="270" y="367"/>
                </a:lnTo>
                <a:lnTo>
                  <a:pt x="268" y="367"/>
                </a:lnTo>
                <a:lnTo>
                  <a:pt x="266" y="367"/>
                </a:lnTo>
                <a:lnTo>
                  <a:pt x="261" y="367"/>
                </a:lnTo>
                <a:lnTo>
                  <a:pt x="260" y="367"/>
                </a:lnTo>
                <a:lnTo>
                  <a:pt x="256" y="367"/>
                </a:lnTo>
                <a:lnTo>
                  <a:pt x="252" y="367"/>
                </a:lnTo>
                <a:lnTo>
                  <a:pt x="242" y="367"/>
                </a:lnTo>
                <a:lnTo>
                  <a:pt x="239" y="367"/>
                </a:lnTo>
                <a:lnTo>
                  <a:pt x="232" y="367"/>
                </a:lnTo>
                <a:lnTo>
                  <a:pt x="230" y="367"/>
                </a:lnTo>
                <a:lnTo>
                  <a:pt x="219" y="367"/>
                </a:lnTo>
                <a:lnTo>
                  <a:pt x="213" y="367"/>
                </a:lnTo>
                <a:lnTo>
                  <a:pt x="211" y="367"/>
                </a:lnTo>
                <a:lnTo>
                  <a:pt x="206" y="367"/>
                </a:lnTo>
                <a:lnTo>
                  <a:pt x="205" y="367"/>
                </a:lnTo>
                <a:lnTo>
                  <a:pt x="194" y="367"/>
                </a:lnTo>
                <a:lnTo>
                  <a:pt x="187" y="367"/>
                </a:lnTo>
                <a:lnTo>
                  <a:pt x="182" y="367"/>
                </a:lnTo>
                <a:lnTo>
                  <a:pt x="169" y="367"/>
                </a:lnTo>
                <a:lnTo>
                  <a:pt x="167" y="367"/>
                </a:lnTo>
                <a:lnTo>
                  <a:pt x="158" y="367"/>
                </a:lnTo>
                <a:lnTo>
                  <a:pt x="151" y="367"/>
                </a:lnTo>
                <a:lnTo>
                  <a:pt x="148" y="367"/>
                </a:lnTo>
                <a:lnTo>
                  <a:pt x="146" y="367"/>
                </a:lnTo>
                <a:lnTo>
                  <a:pt x="144" y="367"/>
                </a:lnTo>
                <a:lnTo>
                  <a:pt x="138" y="367"/>
                </a:lnTo>
                <a:lnTo>
                  <a:pt x="135" y="367"/>
                </a:lnTo>
                <a:lnTo>
                  <a:pt x="134" y="367"/>
                </a:lnTo>
                <a:lnTo>
                  <a:pt x="124" y="367"/>
                </a:lnTo>
                <a:lnTo>
                  <a:pt x="119" y="367"/>
                </a:lnTo>
                <a:lnTo>
                  <a:pt x="116" y="367"/>
                </a:lnTo>
                <a:lnTo>
                  <a:pt x="113" y="367"/>
                </a:lnTo>
                <a:lnTo>
                  <a:pt x="108" y="367"/>
                </a:lnTo>
                <a:lnTo>
                  <a:pt x="105" y="367"/>
                </a:lnTo>
                <a:lnTo>
                  <a:pt x="103" y="367"/>
                </a:lnTo>
                <a:lnTo>
                  <a:pt x="101" y="367"/>
                </a:lnTo>
                <a:lnTo>
                  <a:pt x="99" y="367"/>
                </a:lnTo>
                <a:lnTo>
                  <a:pt x="95" y="367"/>
                </a:lnTo>
                <a:lnTo>
                  <a:pt x="85" y="367"/>
                </a:lnTo>
                <a:lnTo>
                  <a:pt x="73" y="367"/>
                </a:lnTo>
                <a:lnTo>
                  <a:pt x="68" y="367"/>
                </a:lnTo>
                <a:lnTo>
                  <a:pt x="60" y="367"/>
                </a:lnTo>
                <a:lnTo>
                  <a:pt x="52" y="367"/>
                </a:lnTo>
                <a:lnTo>
                  <a:pt x="48" y="367"/>
                </a:lnTo>
                <a:lnTo>
                  <a:pt x="47" y="367"/>
                </a:lnTo>
                <a:lnTo>
                  <a:pt x="36" y="367"/>
                </a:lnTo>
                <a:lnTo>
                  <a:pt x="24" y="367"/>
                </a:lnTo>
                <a:lnTo>
                  <a:pt x="13" y="367"/>
                </a:lnTo>
                <a:lnTo>
                  <a:pt x="5" y="367"/>
                </a:lnTo>
                <a:lnTo>
                  <a:pt x="1" y="367"/>
                </a:lnTo>
                <a:lnTo>
                  <a:pt x="1" y="359"/>
                </a:lnTo>
                <a:lnTo>
                  <a:pt x="1" y="354"/>
                </a:lnTo>
                <a:lnTo>
                  <a:pt x="1" y="352"/>
                </a:lnTo>
                <a:lnTo>
                  <a:pt x="1" y="344"/>
                </a:lnTo>
                <a:lnTo>
                  <a:pt x="1" y="335"/>
                </a:lnTo>
                <a:lnTo>
                  <a:pt x="1" y="322"/>
                </a:lnTo>
                <a:lnTo>
                  <a:pt x="1" y="319"/>
                </a:lnTo>
                <a:lnTo>
                  <a:pt x="1" y="309"/>
                </a:lnTo>
                <a:lnTo>
                  <a:pt x="0" y="295"/>
                </a:lnTo>
                <a:lnTo>
                  <a:pt x="0" y="293"/>
                </a:lnTo>
                <a:lnTo>
                  <a:pt x="0" y="291"/>
                </a:lnTo>
                <a:lnTo>
                  <a:pt x="0" y="284"/>
                </a:lnTo>
                <a:lnTo>
                  <a:pt x="0" y="279"/>
                </a:lnTo>
                <a:lnTo>
                  <a:pt x="1" y="275"/>
                </a:lnTo>
                <a:lnTo>
                  <a:pt x="0" y="272"/>
                </a:lnTo>
                <a:lnTo>
                  <a:pt x="0" y="267"/>
                </a:lnTo>
                <a:lnTo>
                  <a:pt x="0" y="260"/>
                </a:lnTo>
                <a:lnTo>
                  <a:pt x="0" y="254"/>
                </a:lnTo>
                <a:lnTo>
                  <a:pt x="0" y="245"/>
                </a:lnTo>
                <a:lnTo>
                  <a:pt x="0" y="235"/>
                </a:lnTo>
                <a:lnTo>
                  <a:pt x="0" y="232"/>
                </a:lnTo>
                <a:lnTo>
                  <a:pt x="0" y="227"/>
                </a:lnTo>
                <a:lnTo>
                  <a:pt x="0" y="222"/>
                </a:lnTo>
                <a:lnTo>
                  <a:pt x="0" y="216"/>
                </a:lnTo>
                <a:lnTo>
                  <a:pt x="0" y="210"/>
                </a:lnTo>
                <a:lnTo>
                  <a:pt x="0" y="198"/>
                </a:lnTo>
                <a:lnTo>
                  <a:pt x="1" y="191"/>
                </a:lnTo>
                <a:lnTo>
                  <a:pt x="1" y="189"/>
                </a:lnTo>
                <a:lnTo>
                  <a:pt x="0" y="185"/>
                </a:lnTo>
                <a:lnTo>
                  <a:pt x="1" y="180"/>
                </a:lnTo>
                <a:lnTo>
                  <a:pt x="1" y="173"/>
                </a:lnTo>
                <a:lnTo>
                  <a:pt x="0" y="160"/>
                </a:lnTo>
                <a:lnTo>
                  <a:pt x="0" y="155"/>
                </a:lnTo>
                <a:lnTo>
                  <a:pt x="0" y="149"/>
                </a:lnTo>
                <a:lnTo>
                  <a:pt x="0" y="137"/>
                </a:lnTo>
                <a:lnTo>
                  <a:pt x="0" y="124"/>
                </a:lnTo>
                <a:lnTo>
                  <a:pt x="0" y="117"/>
                </a:lnTo>
                <a:lnTo>
                  <a:pt x="0" y="111"/>
                </a:lnTo>
                <a:lnTo>
                  <a:pt x="0" y="98"/>
                </a:lnTo>
                <a:lnTo>
                  <a:pt x="0" y="88"/>
                </a:lnTo>
                <a:lnTo>
                  <a:pt x="0" y="86"/>
                </a:lnTo>
                <a:lnTo>
                  <a:pt x="1" y="74"/>
                </a:lnTo>
                <a:lnTo>
                  <a:pt x="1" y="72"/>
                </a:lnTo>
                <a:lnTo>
                  <a:pt x="1" y="71"/>
                </a:lnTo>
                <a:lnTo>
                  <a:pt x="1" y="64"/>
                </a:lnTo>
                <a:lnTo>
                  <a:pt x="1" y="62"/>
                </a:lnTo>
                <a:lnTo>
                  <a:pt x="1" y="49"/>
                </a:lnTo>
                <a:lnTo>
                  <a:pt x="1" y="47"/>
                </a:lnTo>
                <a:lnTo>
                  <a:pt x="1" y="44"/>
                </a:lnTo>
                <a:lnTo>
                  <a:pt x="1" y="38"/>
                </a:lnTo>
                <a:lnTo>
                  <a:pt x="1" y="27"/>
                </a:lnTo>
                <a:lnTo>
                  <a:pt x="1" y="26"/>
                </a:lnTo>
                <a:lnTo>
                  <a:pt x="1" y="18"/>
                </a:lnTo>
                <a:lnTo>
                  <a:pt x="1" y="12"/>
                </a:lnTo>
                <a:lnTo>
                  <a:pt x="1" y="0"/>
                </a:lnTo>
              </a:path>
            </a:pathLst>
          </a:custGeom>
          <a:solidFill>
            <a:schemeClr val="accent4">
              <a:lumMod val="40000"/>
              <a:lumOff val="60000"/>
            </a:schemeClr>
          </a:solidFill>
          <a:ln w="12700" cap="rnd">
            <a:solidFill>
              <a:srgbClr val="000000"/>
            </a:solidFill>
            <a:round/>
            <a:headEnd/>
            <a:tailEnd/>
          </a:ln>
        </p:spPr>
        <p:txBody>
          <a:bodyPr/>
          <a:lstStyle/>
          <a:p>
            <a:endParaRPr lang="en-US"/>
          </a:p>
        </p:txBody>
      </p:sp>
      <p:sp>
        <p:nvSpPr>
          <p:cNvPr id="3176" name="Freeform 296" descr="10%"/>
          <p:cNvSpPr>
            <a:spLocks/>
          </p:cNvSpPr>
          <p:nvPr/>
        </p:nvSpPr>
        <p:spPr bwMode="auto">
          <a:xfrm>
            <a:off x="6596063" y="1460501"/>
            <a:ext cx="641350" cy="485775"/>
          </a:xfrm>
          <a:custGeom>
            <a:avLst/>
            <a:gdLst>
              <a:gd name="T0" fmla="*/ 2147483646 w 444"/>
              <a:gd name="T1" fmla="*/ 0 h 346"/>
              <a:gd name="T2" fmla="*/ 2147483646 w 444"/>
              <a:gd name="T3" fmla="*/ 0 h 346"/>
              <a:gd name="T4" fmla="*/ 2147483646 w 444"/>
              <a:gd name="T5" fmla="*/ 0 h 346"/>
              <a:gd name="T6" fmla="*/ 2147483646 w 444"/>
              <a:gd name="T7" fmla="*/ 0 h 346"/>
              <a:gd name="T8" fmla="*/ 2147483646 w 444"/>
              <a:gd name="T9" fmla="*/ 0 h 346"/>
              <a:gd name="T10" fmla="*/ 2147483646 w 444"/>
              <a:gd name="T11" fmla="*/ 0 h 346"/>
              <a:gd name="T12" fmla="*/ 2147483646 w 444"/>
              <a:gd name="T13" fmla="*/ 0 h 346"/>
              <a:gd name="T14" fmla="*/ 2147483646 w 444"/>
              <a:gd name="T15" fmla="*/ 0 h 346"/>
              <a:gd name="T16" fmla="*/ 2147483646 w 444"/>
              <a:gd name="T17" fmla="*/ 0 h 346"/>
              <a:gd name="T18" fmla="*/ 2147483646 w 444"/>
              <a:gd name="T19" fmla="*/ 0 h 346"/>
              <a:gd name="T20" fmla="*/ 2147483646 w 444"/>
              <a:gd name="T21" fmla="*/ 2147483646 h 346"/>
              <a:gd name="T22" fmla="*/ 2147483646 w 444"/>
              <a:gd name="T23" fmla="*/ 2147483646 h 346"/>
              <a:gd name="T24" fmla="*/ 2147483646 w 444"/>
              <a:gd name="T25" fmla="*/ 2147483646 h 346"/>
              <a:gd name="T26" fmla="*/ 2147483646 w 444"/>
              <a:gd name="T27" fmla="*/ 2147483646 h 346"/>
              <a:gd name="T28" fmla="*/ 2147483646 w 444"/>
              <a:gd name="T29" fmla="*/ 2147483646 h 346"/>
              <a:gd name="T30" fmla="*/ 2147483646 w 444"/>
              <a:gd name="T31" fmla="*/ 2147483646 h 346"/>
              <a:gd name="T32" fmla="*/ 2147483646 w 444"/>
              <a:gd name="T33" fmla="*/ 2147483646 h 346"/>
              <a:gd name="T34" fmla="*/ 2147483646 w 444"/>
              <a:gd name="T35" fmla="*/ 2147483646 h 346"/>
              <a:gd name="T36" fmla="*/ 2147483646 w 444"/>
              <a:gd name="T37" fmla="*/ 2147483646 h 346"/>
              <a:gd name="T38" fmla="*/ 2147483646 w 444"/>
              <a:gd name="T39" fmla="*/ 2147483646 h 346"/>
              <a:gd name="T40" fmla="*/ 2147483646 w 444"/>
              <a:gd name="T41" fmla="*/ 2147483646 h 346"/>
              <a:gd name="T42" fmla="*/ 2147483646 w 444"/>
              <a:gd name="T43" fmla="*/ 2147483646 h 346"/>
              <a:gd name="T44" fmla="*/ 2147483646 w 444"/>
              <a:gd name="T45" fmla="*/ 2147483646 h 346"/>
              <a:gd name="T46" fmla="*/ 2147483646 w 444"/>
              <a:gd name="T47" fmla="*/ 2147483646 h 346"/>
              <a:gd name="T48" fmla="*/ 2147483646 w 444"/>
              <a:gd name="T49" fmla="*/ 2147483646 h 346"/>
              <a:gd name="T50" fmla="*/ 2147483646 w 444"/>
              <a:gd name="T51" fmla="*/ 2147483646 h 346"/>
              <a:gd name="T52" fmla="*/ 2147483646 w 444"/>
              <a:gd name="T53" fmla="*/ 2147483646 h 346"/>
              <a:gd name="T54" fmla="*/ 2147483646 w 444"/>
              <a:gd name="T55" fmla="*/ 2147483646 h 346"/>
              <a:gd name="T56" fmla="*/ 2147483646 w 444"/>
              <a:gd name="T57" fmla="*/ 2147483646 h 346"/>
              <a:gd name="T58" fmla="*/ 2147483646 w 444"/>
              <a:gd name="T59" fmla="*/ 2147483646 h 346"/>
              <a:gd name="T60" fmla="*/ 2147483646 w 444"/>
              <a:gd name="T61" fmla="*/ 2147483646 h 346"/>
              <a:gd name="T62" fmla="*/ 2147483646 w 444"/>
              <a:gd name="T63" fmla="*/ 2147483646 h 346"/>
              <a:gd name="T64" fmla="*/ 2147483646 w 444"/>
              <a:gd name="T65" fmla="*/ 2147483646 h 346"/>
              <a:gd name="T66" fmla="*/ 2147483646 w 444"/>
              <a:gd name="T67" fmla="*/ 2147483646 h 346"/>
              <a:gd name="T68" fmla="*/ 2147483646 w 444"/>
              <a:gd name="T69" fmla="*/ 2147483646 h 346"/>
              <a:gd name="T70" fmla="*/ 2147483646 w 444"/>
              <a:gd name="T71" fmla="*/ 2147483646 h 346"/>
              <a:gd name="T72" fmla="*/ 2147483646 w 444"/>
              <a:gd name="T73" fmla="*/ 2147483646 h 346"/>
              <a:gd name="T74" fmla="*/ 2147483646 w 444"/>
              <a:gd name="T75" fmla="*/ 2147483646 h 346"/>
              <a:gd name="T76" fmla="*/ 2147483646 w 444"/>
              <a:gd name="T77" fmla="*/ 2147483646 h 346"/>
              <a:gd name="T78" fmla="*/ 2147483646 w 444"/>
              <a:gd name="T79" fmla="*/ 2147483646 h 346"/>
              <a:gd name="T80" fmla="*/ 2147483646 w 444"/>
              <a:gd name="T81" fmla="*/ 2147483646 h 346"/>
              <a:gd name="T82" fmla="*/ 2147483646 w 444"/>
              <a:gd name="T83" fmla="*/ 2147483646 h 346"/>
              <a:gd name="T84" fmla="*/ 2147483646 w 444"/>
              <a:gd name="T85" fmla="*/ 2147483646 h 346"/>
              <a:gd name="T86" fmla="*/ 2147483646 w 444"/>
              <a:gd name="T87" fmla="*/ 2147483646 h 346"/>
              <a:gd name="T88" fmla="*/ 2147483646 w 444"/>
              <a:gd name="T89" fmla="*/ 2147483646 h 346"/>
              <a:gd name="T90" fmla="*/ 2147483646 w 444"/>
              <a:gd name="T91" fmla="*/ 2147483646 h 346"/>
              <a:gd name="T92" fmla="*/ 2147483646 w 444"/>
              <a:gd name="T93" fmla="*/ 2147483646 h 346"/>
              <a:gd name="T94" fmla="*/ 2147483646 w 444"/>
              <a:gd name="T95" fmla="*/ 2147483646 h 346"/>
              <a:gd name="T96" fmla="*/ 2147483646 w 444"/>
              <a:gd name="T97" fmla="*/ 2147483646 h 346"/>
              <a:gd name="T98" fmla="*/ 2147483646 w 444"/>
              <a:gd name="T99" fmla="*/ 2147483646 h 346"/>
              <a:gd name="T100" fmla="*/ 0 w 444"/>
              <a:gd name="T101" fmla="*/ 2147483646 h 346"/>
              <a:gd name="T102" fmla="*/ 0 w 444"/>
              <a:gd name="T103" fmla="*/ 0 h 346"/>
              <a:gd name="T104" fmla="*/ 2147483646 w 444"/>
              <a:gd name="T105" fmla="*/ 0 h 346"/>
              <a:gd name="T106" fmla="*/ 2147483646 w 444"/>
              <a:gd name="T107" fmla="*/ 0 h 346"/>
              <a:gd name="T108" fmla="*/ 2147483646 w 444"/>
              <a:gd name="T109" fmla="*/ 0 h 346"/>
              <a:gd name="T110" fmla="*/ 2147483646 w 444"/>
              <a:gd name="T111" fmla="*/ 0 h 346"/>
              <a:gd name="T112" fmla="*/ 2147483646 w 444"/>
              <a:gd name="T113" fmla="*/ 0 h 346"/>
              <a:gd name="T114" fmla="*/ 2147483646 w 444"/>
              <a:gd name="T115" fmla="*/ 0 h 346"/>
              <a:gd name="T116" fmla="*/ 2147483646 w 444"/>
              <a:gd name="T117" fmla="*/ 0 h 346"/>
              <a:gd name="T118" fmla="*/ 2147483646 w 444"/>
              <a:gd name="T119" fmla="*/ 0 h 346"/>
              <a:gd name="T120" fmla="*/ 2147483646 w 444"/>
              <a:gd name="T121" fmla="*/ 0 h 346"/>
              <a:gd name="T122" fmla="*/ 2147483646 w 444"/>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4"/>
              <a:gd name="T187" fmla="*/ 0 h 346"/>
              <a:gd name="T188" fmla="*/ 444 w 444"/>
              <a:gd name="T189" fmla="*/ 346 h 3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4" h="346">
                <a:moveTo>
                  <a:pt x="211" y="0"/>
                </a:moveTo>
                <a:lnTo>
                  <a:pt x="214" y="0"/>
                </a:lnTo>
                <a:lnTo>
                  <a:pt x="222" y="0"/>
                </a:lnTo>
                <a:lnTo>
                  <a:pt x="224" y="0"/>
                </a:lnTo>
                <a:lnTo>
                  <a:pt x="233" y="0"/>
                </a:lnTo>
                <a:lnTo>
                  <a:pt x="236" y="0"/>
                </a:lnTo>
                <a:lnTo>
                  <a:pt x="245" y="0"/>
                </a:lnTo>
                <a:lnTo>
                  <a:pt x="250" y="0"/>
                </a:lnTo>
                <a:lnTo>
                  <a:pt x="258" y="0"/>
                </a:lnTo>
                <a:lnTo>
                  <a:pt x="261" y="0"/>
                </a:lnTo>
                <a:lnTo>
                  <a:pt x="269" y="0"/>
                </a:lnTo>
                <a:lnTo>
                  <a:pt x="273" y="0"/>
                </a:lnTo>
                <a:lnTo>
                  <a:pt x="283" y="0"/>
                </a:lnTo>
                <a:lnTo>
                  <a:pt x="286" y="0"/>
                </a:lnTo>
                <a:lnTo>
                  <a:pt x="296" y="0"/>
                </a:lnTo>
                <a:lnTo>
                  <a:pt x="298" y="0"/>
                </a:lnTo>
                <a:lnTo>
                  <a:pt x="300" y="0"/>
                </a:lnTo>
                <a:lnTo>
                  <a:pt x="314" y="0"/>
                </a:lnTo>
                <a:lnTo>
                  <a:pt x="316" y="0"/>
                </a:lnTo>
                <a:lnTo>
                  <a:pt x="319" y="0"/>
                </a:lnTo>
                <a:lnTo>
                  <a:pt x="323" y="0"/>
                </a:lnTo>
                <a:lnTo>
                  <a:pt x="342" y="0"/>
                </a:lnTo>
                <a:lnTo>
                  <a:pt x="344" y="0"/>
                </a:lnTo>
                <a:lnTo>
                  <a:pt x="360" y="0"/>
                </a:lnTo>
                <a:lnTo>
                  <a:pt x="369" y="0"/>
                </a:lnTo>
                <a:lnTo>
                  <a:pt x="373" y="0"/>
                </a:lnTo>
                <a:lnTo>
                  <a:pt x="375" y="0"/>
                </a:lnTo>
                <a:lnTo>
                  <a:pt x="385" y="0"/>
                </a:lnTo>
                <a:lnTo>
                  <a:pt x="387" y="0"/>
                </a:lnTo>
                <a:lnTo>
                  <a:pt x="390" y="0"/>
                </a:lnTo>
                <a:lnTo>
                  <a:pt x="395" y="0"/>
                </a:lnTo>
                <a:lnTo>
                  <a:pt x="398" y="0"/>
                </a:lnTo>
                <a:lnTo>
                  <a:pt x="405" y="0"/>
                </a:lnTo>
                <a:lnTo>
                  <a:pt x="409" y="0"/>
                </a:lnTo>
                <a:lnTo>
                  <a:pt x="417" y="0"/>
                </a:lnTo>
                <a:lnTo>
                  <a:pt x="422" y="0"/>
                </a:lnTo>
                <a:lnTo>
                  <a:pt x="429" y="0"/>
                </a:lnTo>
                <a:lnTo>
                  <a:pt x="435" y="0"/>
                </a:lnTo>
                <a:lnTo>
                  <a:pt x="440" y="0"/>
                </a:lnTo>
                <a:lnTo>
                  <a:pt x="443" y="0"/>
                </a:lnTo>
                <a:lnTo>
                  <a:pt x="443" y="12"/>
                </a:lnTo>
                <a:lnTo>
                  <a:pt x="443" y="15"/>
                </a:lnTo>
                <a:lnTo>
                  <a:pt x="443" y="18"/>
                </a:lnTo>
                <a:lnTo>
                  <a:pt x="443" y="22"/>
                </a:lnTo>
                <a:lnTo>
                  <a:pt x="443" y="36"/>
                </a:lnTo>
                <a:lnTo>
                  <a:pt x="443" y="48"/>
                </a:lnTo>
                <a:lnTo>
                  <a:pt x="443" y="61"/>
                </a:lnTo>
                <a:lnTo>
                  <a:pt x="443" y="69"/>
                </a:lnTo>
                <a:lnTo>
                  <a:pt x="443" y="72"/>
                </a:lnTo>
                <a:lnTo>
                  <a:pt x="443" y="84"/>
                </a:lnTo>
                <a:lnTo>
                  <a:pt x="443" y="98"/>
                </a:lnTo>
                <a:lnTo>
                  <a:pt x="443" y="110"/>
                </a:lnTo>
                <a:lnTo>
                  <a:pt x="443" y="118"/>
                </a:lnTo>
                <a:lnTo>
                  <a:pt x="443" y="123"/>
                </a:lnTo>
                <a:lnTo>
                  <a:pt x="443" y="134"/>
                </a:lnTo>
                <a:lnTo>
                  <a:pt x="443" y="147"/>
                </a:lnTo>
                <a:lnTo>
                  <a:pt x="443" y="151"/>
                </a:lnTo>
                <a:lnTo>
                  <a:pt x="443" y="153"/>
                </a:lnTo>
                <a:lnTo>
                  <a:pt x="443" y="154"/>
                </a:lnTo>
                <a:lnTo>
                  <a:pt x="443" y="159"/>
                </a:lnTo>
                <a:lnTo>
                  <a:pt x="443" y="165"/>
                </a:lnTo>
                <a:lnTo>
                  <a:pt x="443" y="171"/>
                </a:lnTo>
                <a:lnTo>
                  <a:pt x="443" y="176"/>
                </a:lnTo>
                <a:lnTo>
                  <a:pt x="443" y="185"/>
                </a:lnTo>
                <a:lnTo>
                  <a:pt x="443" y="186"/>
                </a:lnTo>
                <a:lnTo>
                  <a:pt x="443" y="190"/>
                </a:lnTo>
                <a:lnTo>
                  <a:pt x="443" y="197"/>
                </a:lnTo>
                <a:lnTo>
                  <a:pt x="443" y="209"/>
                </a:lnTo>
                <a:lnTo>
                  <a:pt x="443" y="217"/>
                </a:lnTo>
                <a:lnTo>
                  <a:pt x="443" y="221"/>
                </a:lnTo>
                <a:lnTo>
                  <a:pt x="443" y="226"/>
                </a:lnTo>
                <a:lnTo>
                  <a:pt x="443" y="234"/>
                </a:lnTo>
                <a:lnTo>
                  <a:pt x="443" y="238"/>
                </a:lnTo>
                <a:lnTo>
                  <a:pt x="443" y="246"/>
                </a:lnTo>
                <a:lnTo>
                  <a:pt x="443" y="257"/>
                </a:lnTo>
                <a:lnTo>
                  <a:pt x="443" y="270"/>
                </a:lnTo>
                <a:lnTo>
                  <a:pt x="443" y="283"/>
                </a:lnTo>
                <a:lnTo>
                  <a:pt x="443" y="291"/>
                </a:lnTo>
                <a:lnTo>
                  <a:pt x="443" y="296"/>
                </a:lnTo>
                <a:lnTo>
                  <a:pt x="443" y="302"/>
                </a:lnTo>
                <a:lnTo>
                  <a:pt x="443" y="308"/>
                </a:lnTo>
                <a:lnTo>
                  <a:pt x="443" y="320"/>
                </a:lnTo>
                <a:lnTo>
                  <a:pt x="443" y="326"/>
                </a:lnTo>
                <a:lnTo>
                  <a:pt x="443" y="332"/>
                </a:lnTo>
                <a:lnTo>
                  <a:pt x="443" y="340"/>
                </a:lnTo>
                <a:lnTo>
                  <a:pt x="443" y="345"/>
                </a:lnTo>
                <a:lnTo>
                  <a:pt x="440" y="345"/>
                </a:lnTo>
                <a:lnTo>
                  <a:pt x="433" y="345"/>
                </a:lnTo>
                <a:lnTo>
                  <a:pt x="429" y="345"/>
                </a:lnTo>
                <a:lnTo>
                  <a:pt x="417" y="345"/>
                </a:lnTo>
                <a:lnTo>
                  <a:pt x="405" y="345"/>
                </a:lnTo>
                <a:lnTo>
                  <a:pt x="393" y="345"/>
                </a:lnTo>
                <a:lnTo>
                  <a:pt x="387" y="345"/>
                </a:lnTo>
                <a:lnTo>
                  <a:pt x="381" y="345"/>
                </a:lnTo>
                <a:lnTo>
                  <a:pt x="376" y="345"/>
                </a:lnTo>
                <a:lnTo>
                  <a:pt x="369" y="345"/>
                </a:lnTo>
                <a:lnTo>
                  <a:pt x="357" y="345"/>
                </a:lnTo>
                <a:lnTo>
                  <a:pt x="348" y="345"/>
                </a:lnTo>
                <a:lnTo>
                  <a:pt x="344" y="345"/>
                </a:lnTo>
                <a:lnTo>
                  <a:pt x="332" y="345"/>
                </a:lnTo>
                <a:lnTo>
                  <a:pt x="326" y="345"/>
                </a:lnTo>
                <a:lnTo>
                  <a:pt x="320" y="345"/>
                </a:lnTo>
                <a:lnTo>
                  <a:pt x="319" y="345"/>
                </a:lnTo>
                <a:lnTo>
                  <a:pt x="309" y="345"/>
                </a:lnTo>
                <a:lnTo>
                  <a:pt x="308" y="345"/>
                </a:lnTo>
                <a:lnTo>
                  <a:pt x="297" y="345"/>
                </a:lnTo>
                <a:lnTo>
                  <a:pt x="296" y="345"/>
                </a:lnTo>
                <a:lnTo>
                  <a:pt x="295" y="345"/>
                </a:lnTo>
                <a:lnTo>
                  <a:pt x="290" y="345"/>
                </a:lnTo>
                <a:lnTo>
                  <a:pt x="285" y="345"/>
                </a:lnTo>
                <a:lnTo>
                  <a:pt x="284" y="345"/>
                </a:lnTo>
                <a:lnTo>
                  <a:pt x="273" y="345"/>
                </a:lnTo>
                <a:lnTo>
                  <a:pt x="271" y="345"/>
                </a:lnTo>
                <a:lnTo>
                  <a:pt x="261" y="345"/>
                </a:lnTo>
                <a:lnTo>
                  <a:pt x="258" y="345"/>
                </a:lnTo>
                <a:lnTo>
                  <a:pt x="247" y="345"/>
                </a:lnTo>
                <a:lnTo>
                  <a:pt x="246" y="345"/>
                </a:lnTo>
                <a:lnTo>
                  <a:pt x="236" y="345"/>
                </a:lnTo>
                <a:lnTo>
                  <a:pt x="235" y="345"/>
                </a:lnTo>
                <a:lnTo>
                  <a:pt x="224" y="345"/>
                </a:lnTo>
                <a:lnTo>
                  <a:pt x="222" y="345"/>
                </a:lnTo>
                <a:lnTo>
                  <a:pt x="219" y="345"/>
                </a:lnTo>
                <a:lnTo>
                  <a:pt x="218" y="345"/>
                </a:lnTo>
                <a:lnTo>
                  <a:pt x="211" y="345"/>
                </a:lnTo>
                <a:lnTo>
                  <a:pt x="209" y="345"/>
                </a:lnTo>
                <a:lnTo>
                  <a:pt x="208" y="345"/>
                </a:lnTo>
                <a:lnTo>
                  <a:pt x="199" y="345"/>
                </a:lnTo>
                <a:lnTo>
                  <a:pt x="197" y="345"/>
                </a:lnTo>
                <a:lnTo>
                  <a:pt x="187" y="345"/>
                </a:lnTo>
                <a:lnTo>
                  <a:pt x="186" y="345"/>
                </a:lnTo>
                <a:lnTo>
                  <a:pt x="181" y="345"/>
                </a:lnTo>
                <a:lnTo>
                  <a:pt x="175" y="345"/>
                </a:lnTo>
                <a:lnTo>
                  <a:pt x="173" y="345"/>
                </a:lnTo>
                <a:lnTo>
                  <a:pt x="165" y="345"/>
                </a:lnTo>
                <a:lnTo>
                  <a:pt x="160" y="345"/>
                </a:lnTo>
                <a:lnTo>
                  <a:pt x="154" y="345"/>
                </a:lnTo>
                <a:lnTo>
                  <a:pt x="152" y="345"/>
                </a:lnTo>
                <a:lnTo>
                  <a:pt x="149" y="345"/>
                </a:lnTo>
                <a:lnTo>
                  <a:pt x="138" y="345"/>
                </a:lnTo>
                <a:lnTo>
                  <a:pt x="136" y="345"/>
                </a:lnTo>
                <a:lnTo>
                  <a:pt x="126" y="345"/>
                </a:lnTo>
                <a:lnTo>
                  <a:pt x="124" y="345"/>
                </a:lnTo>
                <a:lnTo>
                  <a:pt x="114" y="345"/>
                </a:lnTo>
                <a:lnTo>
                  <a:pt x="112" y="345"/>
                </a:lnTo>
                <a:lnTo>
                  <a:pt x="102" y="345"/>
                </a:lnTo>
                <a:lnTo>
                  <a:pt x="100" y="345"/>
                </a:lnTo>
                <a:lnTo>
                  <a:pt x="93" y="345"/>
                </a:lnTo>
                <a:lnTo>
                  <a:pt x="88" y="345"/>
                </a:lnTo>
                <a:lnTo>
                  <a:pt x="84" y="345"/>
                </a:lnTo>
                <a:lnTo>
                  <a:pt x="79" y="345"/>
                </a:lnTo>
                <a:lnTo>
                  <a:pt x="77" y="345"/>
                </a:lnTo>
                <a:lnTo>
                  <a:pt x="69" y="345"/>
                </a:lnTo>
                <a:lnTo>
                  <a:pt x="66" y="345"/>
                </a:lnTo>
                <a:lnTo>
                  <a:pt x="53" y="345"/>
                </a:lnTo>
                <a:lnTo>
                  <a:pt x="51" y="345"/>
                </a:lnTo>
                <a:lnTo>
                  <a:pt x="47" y="345"/>
                </a:lnTo>
                <a:lnTo>
                  <a:pt x="41" y="345"/>
                </a:lnTo>
                <a:lnTo>
                  <a:pt x="39" y="345"/>
                </a:lnTo>
                <a:lnTo>
                  <a:pt x="35" y="345"/>
                </a:lnTo>
                <a:lnTo>
                  <a:pt x="29" y="345"/>
                </a:lnTo>
                <a:lnTo>
                  <a:pt x="26" y="345"/>
                </a:lnTo>
                <a:lnTo>
                  <a:pt x="23" y="345"/>
                </a:lnTo>
                <a:lnTo>
                  <a:pt x="18" y="345"/>
                </a:lnTo>
                <a:lnTo>
                  <a:pt x="14" y="345"/>
                </a:lnTo>
                <a:lnTo>
                  <a:pt x="6" y="345"/>
                </a:lnTo>
                <a:lnTo>
                  <a:pt x="3" y="345"/>
                </a:lnTo>
                <a:lnTo>
                  <a:pt x="3" y="332"/>
                </a:lnTo>
                <a:lnTo>
                  <a:pt x="3" y="330"/>
                </a:lnTo>
                <a:lnTo>
                  <a:pt x="3" y="324"/>
                </a:lnTo>
                <a:lnTo>
                  <a:pt x="3" y="320"/>
                </a:lnTo>
                <a:lnTo>
                  <a:pt x="3" y="314"/>
                </a:lnTo>
                <a:lnTo>
                  <a:pt x="3" y="308"/>
                </a:lnTo>
                <a:lnTo>
                  <a:pt x="3" y="296"/>
                </a:lnTo>
                <a:lnTo>
                  <a:pt x="3" y="282"/>
                </a:lnTo>
                <a:lnTo>
                  <a:pt x="3" y="270"/>
                </a:lnTo>
                <a:lnTo>
                  <a:pt x="3" y="266"/>
                </a:lnTo>
                <a:lnTo>
                  <a:pt x="3" y="257"/>
                </a:lnTo>
                <a:lnTo>
                  <a:pt x="1" y="248"/>
                </a:lnTo>
                <a:lnTo>
                  <a:pt x="1" y="245"/>
                </a:lnTo>
                <a:lnTo>
                  <a:pt x="1" y="234"/>
                </a:lnTo>
                <a:lnTo>
                  <a:pt x="1" y="223"/>
                </a:lnTo>
                <a:lnTo>
                  <a:pt x="1" y="221"/>
                </a:lnTo>
                <a:lnTo>
                  <a:pt x="1" y="209"/>
                </a:lnTo>
                <a:lnTo>
                  <a:pt x="1" y="199"/>
                </a:lnTo>
                <a:lnTo>
                  <a:pt x="1" y="195"/>
                </a:lnTo>
                <a:lnTo>
                  <a:pt x="1" y="191"/>
                </a:lnTo>
                <a:lnTo>
                  <a:pt x="1" y="184"/>
                </a:lnTo>
                <a:lnTo>
                  <a:pt x="1" y="171"/>
                </a:lnTo>
                <a:lnTo>
                  <a:pt x="1" y="164"/>
                </a:lnTo>
                <a:lnTo>
                  <a:pt x="1" y="159"/>
                </a:lnTo>
                <a:lnTo>
                  <a:pt x="1" y="131"/>
                </a:lnTo>
                <a:lnTo>
                  <a:pt x="3" y="123"/>
                </a:lnTo>
                <a:lnTo>
                  <a:pt x="3" y="115"/>
                </a:lnTo>
                <a:lnTo>
                  <a:pt x="1" y="99"/>
                </a:lnTo>
                <a:lnTo>
                  <a:pt x="3" y="84"/>
                </a:lnTo>
                <a:lnTo>
                  <a:pt x="3" y="71"/>
                </a:lnTo>
                <a:lnTo>
                  <a:pt x="3" y="66"/>
                </a:lnTo>
                <a:lnTo>
                  <a:pt x="3" y="63"/>
                </a:lnTo>
                <a:lnTo>
                  <a:pt x="3" y="61"/>
                </a:lnTo>
                <a:lnTo>
                  <a:pt x="3" y="52"/>
                </a:lnTo>
                <a:lnTo>
                  <a:pt x="3" y="48"/>
                </a:lnTo>
                <a:lnTo>
                  <a:pt x="1" y="48"/>
                </a:lnTo>
                <a:lnTo>
                  <a:pt x="0" y="37"/>
                </a:lnTo>
                <a:lnTo>
                  <a:pt x="0" y="35"/>
                </a:lnTo>
                <a:lnTo>
                  <a:pt x="0" y="22"/>
                </a:lnTo>
                <a:lnTo>
                  <a:pt x="0" y="10"/>
                </a:lnTo>
                <a:lnTo>
                  <a:pt x="0" y="4"/>
                </a:lnTo>
                <a:lnTo>
                  <a:pt x="0" y="0"/>
                </a:lnTo>
                <a:lnTo>
                  <a:pt x="1" y="0"/>
                </a:lnTo>
                <a:lnTo>
                  <a:pt x="4" y="0"/>
                </a:lnTo>
                <a:lnTo>
                  <a:pt x="14" y="0"/>
                </a:lnTo>
                <a:lnTo>
                  <a:pt x="26" y="0"/>
                </a:lnTo>
                <a:lnTo>
                  <a:pt x="28" y="0"/>
                </a:lnTo>
                <a:lnTo>
                  <a:pt x="38" y="0"/>
                </a:lnTo>
                <a:lnTo>
                  <a:pt x="45" y="0"/>
                </a:lnTo>
                <a:lnTo>
                  <a:pt x="49" y="0"/>
                </a:lnTo>
                <a:lnTo>
                  <a:pt x="51" y="0"/>
                </a:lnTo>
                <a:lnTo>
                  <a:pt x="52" y="0"/>
                </a:lnTo>
                <a:lnTo>
                  <a:pt x="57" y="0"/>
                </a:lnTo>
                <a:lnTo>
                  <a:pt x="63" y="0"/>
                </a:lnTo>
                <a:lnTo>
                  <a:pt x="69" y="0"/>
                </a:lnTo>
                <a:lnTo>
                  <a:pt x="76" y="0"/>
                </a:lnTo>
                <a:lnTo>
                  <a:pt x="79" y="0"/>
                </a:lnTo>
                <a:lnTo>
                  <a:pt x="87" y="0"/>
                </a:lnTo>
                <a:lnTo>
                  <a:pt x="90" y="0"/>
                </a:lnTo>
                <a:lnTo>
                  <a:pt x="98" y="0"/>
                </a:lnTo>
                <a:lnTo>
                  <a:pt x="100" y="0"/>
                </a:lnTo>
                <a:lnTo>
                  <a:pt x="106" y="0"/>
                </a:lnTo>
                <a:lnTo>
                  <a:pt x="111" y="0"/>
                </a:lnTo>
                <a:lnTo>
                  <a:pt x="112" y="0"/>
                </a:lnTo>
                <a:lnTo>
                  <a:pt x="116" y="0"/>
                </a:lnTo>
                <a:lnTo>
                  <a:pt x="124" y="0"/>
                </a:lnTo>
                <a:lnTo>
                  <a:pt x="126" y="0"/>
                </a:lnTo>
                <a:lnTo>
                  <a:pt x="137" y="0"/>
                </a:lnTo>
                <a:lnTo>
                  <a:pt x="141" y="0"/>
                </a:lnTo>
                <a:lnTo>
                  <a:pt x="148" y="0"/>
                </a:lnTo>
                <a:lnTo>
                  <a:pt x="150" y="0"/>
                </a:lnTo>
                <a:lnTo>
                  <a:pt x="163" y="0"/>
                </a:lnTo>
                <a:lnTo>
                  <a:pt x="166" y="0"/>
                </a:lnTo>
                <a:lnTo>
                  <a:pt x="169" y="0"/>
                </a:lnTo>
                <a:lnTo>
                  <a:pt x="173" y="0"/>
                </a:lnTo>
                <a:lnTo>
                  <a:pt x="185" y="0"/>
                </a:lnTo>
                <a:lnTo>
                  <a:pt x="186" y="0"/>
                </a:lnTo>
                <a:lnTo>
                  <a:pt x="197" y="0"/>
                </a:lnTo>
                <a:lnTo>
                  <a:pt x="199" y="0"/>
                </a:lnTo>
                <a:lnTo>
                  <a:pt x="201" y="0"/>
                </a:lnTo>
                <a:lnTo>
                  <a:pt x="210" y="0"/>
                </a:lnTo>
                <a:lnTo>
                  <a:pt x="211"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 name="Freeform 298"/>
          <p:cNvSpPr>
            <a:spLocks/>
          </p:cNvSpPr>
          <p:nvPr/>
        </p:nvSpPr>
        <p:spPr bwMode="auto">
          <a:xfrm>
            <a:off x="7548563" y="2725738"/>
            <a:ext cx="514350" cy="576262"/>
          </a:xfrm>
          <a:custGeom>
            <a:avLst/>
            <a:gdLst>
              <a:gd name="T0" fmla="*/ 2147483646 w 356"/>
              <a:gd name="T1" fmla="*/ 0 h 411"/>
              <a:gd name="T2" fmla="*/ 2147483646 w 356"/>
              <a:gd name="T3" fmla="*/ 0 h 411"/>
              <a:gd name="T4" fmla="*/ 2147483646 w 356"/>
              <a:gd name="T5" fmla="*/ 0 h 411"/>
              <a:gd name="T6" fmla="*/ 2147483646 w 356"/>
              <a:gd name="T7" fmla="*/ 0 h 411"/>
              <a:gd name="T8" fmla="*/ 2147483646 w 356"/>
              <a:gd name="T9" fmla="*/ 0 h 411"/>
              <a:gd name="T10" fmla="*/ 2147483646 w 356"/>
              <a:gd name="T11" fmla="*/ 0 h 411"/>
              <a:gd name="T12" fmla="*/ 2147483646 w 356"/>
              <a:gd name="T13" fmla="*/ 0 h 411"/>
              <a:gd name="T14" fmla="*/ 2147483646 w 356"/>
              <a:gd name="T15" fmla="*/ 0 h 411"/>
              <a:gd name="T16" fmla="*/ 2147483646 w 356"/>
              <a:gd name="T17" fmla="*/ 0 h 411"/>
              <a:gd name="T18" fmla="*/ 2147483646 w 356"/>
              <a:gd name="T19" fmla="*/ 0 h 411"/>
              <a:gd name="T20" fmla="*/ 2147483646 w 356"/>
              <a:gd name="T21" fmla="*/ 0 h 411"/>
              <a:gd name="T22" fmla="*/ 2147483646 w 356"/>
              <a:gd name="T23" fmla="*/ 0 h 411"/>
              <a:gd name="T24" fmla="*/ 2147483646 w 356"/>
              <a:gd name="T25" fmla="*/ 0 h 411"/>
              <a:gd name="T26" fmla="*/ 2147483646 w 356"/>
              <a:gd name="T27" fmla="*/ 2147483646 h 411"/>
              <a:gd name="T28" fmla="*/ 2147483646 w 356"/>
              <a:gd name="T29" fmla="*/ 2147483646 h 411"/>
              <a:gd name="T30" fmla="*/ 2147483646 w 356"/>
              <a:gd name="T31" fmla="*/ 2147483646 h 411"/>
              <a:gd name="T32" fmla="*/ 2147483646 w 356"/>
              <a:gd name="T33" fmla="*/ 2147483646 h 411"/>
              <a:gd name="T34" fmla="*/ 2147483646 w 356"/>
              <a:gd name="T35" fmla="*/ 2147483646 h 411"/>
              <a:gd name="T36" fmla="*/ 2147483646 w 356"/>
              <a:gd name="T37" fmla="*/ 2147483646 h 411"/>
              <a:gd name="T38" fmla="*/ 2147483646 w 356"/>
              <a:gd name="T39" fmla="*/ 2147483646 h 411"/>
              <a:gd name="T40" fmla="*/ 2147483646 w 356"/>
              <a:gd name="T41" fmla="*/ 2147483646 h 411"/>
              <a:gd name="T42" fmla="*/ 2147483646 w 356"/>
              <a:gd name="T43" fmla="*/ 2147483646 h 411"/>
              <a:gd name="T44" fmla="*/ 2147483646 w 356"/>
              <a:gd name="T45" fmla="*/ 2147483646 h 411"/>
              <a:gd name="T46" fmla="*/ 2147483646 w 356"/>
              <a:gd name="T47" fmla="*/ 2147483646 h 411"/>
              <a:gd name="T48" fmla="*/ 2147483646 w 356"/>
              <a:gd name="T49" fmla="*/ 2147483646 h 411"/>
              <a:gd name="T50" fmla="*/ 2147483646 w 356"/>
              <a:gd name="T51" fmla="*/ 2147483646 h 411"/>
              <a:gd name="T52" fmla="*/ 2147483646 w 356"/>
              <a:gd name="T53" fmla="*/ 2147483646 h 411"/>
              <a:gd name="T54" fmla="*/ 2147483646 w 356"/>
              <a:gd name="T55" fmla="*/ 2147483646 h 411"/>
              <a:gd name="T56" fmla="*/ 2147483646 w 356"/>
              <a:gd name="T57" fmla="*/ 2147483646 h 411"/>
              <a:gd name="T58" fmla="*/ 2147483646 w 356"/>
              <a:gd name="T59" fmla="*/ 2147483646 h 411"/>
              <a:gd name="T60" fmla="*/ 2147483646 w 356"/>
              <a:gd name="T61" fmla="*/ 2147483646 h 411"/>
              <a:gd name="T62" fmla="*/ 2147483646 w 356"/>
              <a:gd name="T63" fmla="*/ 2147483646 h 411"/>
              <a:gd name="T64" fmla="*/ 2147483646 w 356"/>
              <a:gd name="T65" fmla="*/ 2147483646 h 411"/>
              <a:gd name="T66" fmla="*/ 2147483646 w 356"/>
              <a:gd name="T67" fmla="*/ 2147483646 h 411"/>
              <a:gd name="T68" fmla="*/ 2147483646 w 356"/>
              <a:gd name="T69" fmla="*/ 2147483646 h 411"/>
              <a:gd name="T70" fmla="*/ 2147483646 w 356"/>
              <a:gd name="T71" fmla="*/ 2147483646 h 411"/>
              <a:gd name="T72" fmla="*/ 2147483646 w 356"/>
              <a:gd name="T73" fmla="*/ 2147483646 h 411"/>
              <a:gd name="T74" fmla="*/ 2147483646 w 356"/>
              <a:gd name="T75" fmla="*/ 2147483646 h 411"/>
              <a:gd name="T76" fmla="*/ 2147483646 w 356"/>
              <a:gd name="T77" fmla="*/ 2147483646 h 411"/>
              <a:gd name="T78" fmla="*/ 2147483646 w 356"/>
              <a:gd name="T79" fmla="*/ 2147483646 h 411"/>
              <a:gd name="T80" fmla="*/ 0 w 356"/>
              <a:gd name="T81" fmla="*/ 2147483646 h 411"/>
              <a:gd name="T82" fmla="*/ 0 w 356"/>
              <a:gd name="T83" fmla="*/ 2147483646 h 411"/>
              <a:gd name="T84" fmla="*/ 0 w 356"/>
              <a:gd name="T85" fmla="*/ 2147483646 h 411"/>
              <a:gd name="T86" fmla="*/ 0 w 356"/>
              <a:gd name="T87" fmla="*/ 2147483646 h 411"/>
              <a:gd name="T88" fmla="*/ 0 w 356"/>
              <a:gd name="T89" fmla="*/ 2147483646 h 411"/>
              <a:gd name="T90" fmla="*/ 0 w 356"/>
              <a:gd name="T91" fmla="*/ 2147483646 h 411"/>
              <a:gd name="T92" fmla="*/ 0 w 356"/>
              <a:gd name="T93" fmla="*/ 2147483646 h 411"/>
              <a:gd name="T94" fmla="*/ 0 w 356"/>
              <a:gd name="T95" fmla="*/ 2147483646 h 411"/>
              <a:gd name="T96" fmla="*/ 0 w 356"/>
              <a:gd name="T97" fmla="*/ 2147483646 h 411"/>
              <a:gd name="T98" fmla="*/ 0 w 356"/>
              <a:gd name="T99" fmla="*/ 2147483646 h 411"/>
              <a:gd name="T100" fmla="*/ 0 w 356"/>
              <a:gd name="T101" fmla="*/ 2147483646 h 411"/>
              <a:gd name="T102" fmla="*/ 0 w 356"/>
              <a:gd name="T103" fmla="*/ 2147483646 h 411"/>
              <a:gd name="T104" fmla="*/ 0 w 356"/>
              <a:gd name="T105" fmla="*/ 2147483646 h 411"/>
              <a:gd name="T106" fmla="*/ 0 w 356"/>
              <a:gd name="T107" fmla="*/ 2147483646 h 4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411"/>
              <a:gd name="T164" fmla="*/ 356 w 356"/>
              <a:gd name="T165" fmla="*/ 411 h 4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411">
                <a:moveTo>
                  <a:pt x="2" y="0"/>
                </a:moveTo>
                <a:lnTo>
                  <a:pt x="9" y="0"/>
                </a:lnTo>
                <a:lnTo>
                  <a:pt x="12" y="0"/>
                </a:lnTo>
                <a:lnTo>
                  <a:pt x="14" y="0"/>
                </a:lnTo>
                <a:lnTo>
                  <a:pt x="18" y="0"/>
                </a:lnTo>
                <a:lnTo>
                  <a:pt x="25" y="0"/>
                </a:lnTo>
                <a:lnTo>
                  <a:pt x="36" y="0"/>
                </a:lnTo>
                <a:lnTo>
                  <a:pt x="39" y="0"/>
                </a:lnTo>
                <a:lnTo>
                  <a:pt x="44" y="0"/>
                </a:lnTo>
                <a:lnTo>
                  <a:pt x="48" y="0"/>
                </a:lnTo>
                <a:lnTo>
                  <a:pt x="60" y="0"/>
                </a:lnTo>
                <a:lnTo>
                  <a:pt x="67" y="0"/>
                </a:lnTo>
                <a:lnTo>
                  <a:pt x="69" y="0"/>
                </a:lnTo>
                <a:lnTo>
                  <a:pt x="73" y="0"/>
                </a:lnTo>
                <a:lnTo>
                  <a:pt x="82" y="0"/>
                </a:lnTo>
                <a:lnTo>
                  <a:pt x="84" y="0"/>
                </a:lnTo>
                <a:lnTo>
                  <a:pt x="89" y="0"/>
                </a:lnTo>
                <a:lnTo>
                  <a:pt x="97" y="0"/>
                </a:lnTo>
                <a:lnTo>
                  <a:pt x="102" y="0"/>
                </a:lnTo>
                <a:lnTo>
                  <a:pt x="109" y="0"/>
                </a:lnTo>
                <a:lnTo>
                  <a:pt x="113" y="0"/>
                </a:lnTo>
                <a:lnTo>
                  <a:pt x="117" y="0"/>
                </a:lnTo>
                <a:lnTo>
                  <a:pt x="121" y="0"/>
                </a:lnTo>
                <a:lnTo>
                  <a:pt x="133" y="0"/>
                </a:lnTo>
                <a:lnTo>
                  <a:pt x="135" y="0"/>
                </a:lnTo>
                <a:lnTo>
                  <a:pt x="145" y="0"/>
                </a:lnTo>
                <a:lnTo>
                  <a:pt x="157" y="0"/>
                </a:lnTo>
                <a:lnTo>
                  <a:pt x="160" y="0"/>
                </a:lnTo>
                <a:lnTo>
                  <a:pt x="167" y="0"/>
                </a:lnTo>
                <a:lnTo>
                  <a:pt x="169" y="0"/>
                </a:lnTo>
                <a:lnTo>
                  <a:pt x="178" y="0"/>
                </a:lnTo>
                <a:lnTo>
                  <a:pt x="181" y="0"/>
                </a:lnTo>
                <a:lnTo>
                  <a:pt x="194" y="0"/>
                </a:lnTo>
                <a:lnTo>
                  <a:pt x="196" y="0"/>
                </a:lnTo>
                <a:lnTo>
                  <a:pt x="199" y="0"/>
                </a:lnTo>
                <a:lnTo>
                  <a:pt x="205" y="0"/>
                </a:lnTo>
                <a:lnTo>
                  <a:pt x="210" y="0"/>
                </a:lnTo>
                <a:lnTo>
                  <a:pt x="218" y="0"/>
                </a:lnTo>
                <a:lnTo>
                  <a:pt x="223" y="0"/>
                </a:lnTo>
                <a:lnTo>
                  <a:pt x="230" y="0"/>
                </a:lnTo>
                <a:lnTo>
                  <a:pt x="237" y="0"/>
                </a:lnTo>
                <a:lnTo>
                  <a:pt x="241" y="0"/>
                </a:lnTo>
                <a:lnTo>
                  <a:pt x="242" y="0"/>
                </a:lnTo>
                <a:lnTo>
                  <a:pt x="248" y="0"/>
                </a:lnTo>
                <a:lnTo>
                  <a:pt x="252" y="0"/>
                </a:lnTo>
                <a:lnTo>
                  <a:pt x="253" y="0"/>
                </a:lnTo>
                <a:lnTo>
                  <a:pt x="257" y="0"/>
                </a:lnTo>
                <a:lnTo>
                  <a:pt x="260" y="0"/>
                </a:lnTo>
                <a:lnTo>
                  <a:pt x="261" y="0"/>
                </a:lnTo>
                <a:lnTo>
                  <a:pt x="266" y="0"/>
                </a:lnTo>
                <a:lnTo>
                  <a:pt x="274" y="0"/>
                </a:lnTo>
                <a:lnTo>
                  <a:pt x="278" y="0"/>
                </a:lnTo>
                <a:lnTo>
                  <a:pt x="289" y="0"/>
                </a:lnTo>
                <a:lnTo>
                  <a:pt x="297" y="0"/>
                </a:lnTo>
                <a:lnTo>
                  <a:pt x="300" y="0"/>
                </a:lnTo>
                <a:lnTo>
                  <a:pt x="303" y="0"/>
                </a:lnTo>
                <a:lnTo>
                  <a:pt x="306" y="0"/>
                </a:lnTo>
                <a:lnTo>
                  <a:pt x="309" y="0"/>
                </a:lnTo>
                <a:lnTo>
                  <a:pt x="312" y="0"/>
                </a:lnTo>
                <a:lnTo>
                  <a:pt x="316" y="0"/>
                </a:lnTo>
                <a:lnTo>
                  <a:pt x="319" y="0"/>
                </a:lnTo>
                <a:lnTo>
                  <a:pt x="328" y="0"/>
                </a:lnTo>
                <a:lnTo>
                  <a:pt x="331" y="0"/>
                </a:lnTo>
                <a:lnTo>
                  <a:pt x="334" y="0"/>
                </a:lnTo>
                <a:lnTo>
                  <a:pt x="337" y="0"/>
                </a:lnTo>
                <a:lnTo>
                  <a:pt x="339" y="0"/>
                </a:lnTo>
                <a:lnTo>
                  <a:pt x="345" y="0"/>
                </a:lnTo>
                <a:lnTo>
                  <a:pt x="346" y="0"/>
                </a:lnTo>
                <a:lnTo>
                  <a:pt x="353" y="0"/>
                </a:lnTo>
                <a:lnTo>
                  <a:pt x="353" y="4"/>
                </a:lnTo>
                <a:lnTo>
                  <a:pt x="355" y="22"/>
                </a:lnTo>
                <a:lnTo>
                  <a:pt x="355" y="24"/>
                </a:lnTo>
                <a:lnTo>
                  <a:pt x="355" y="36"/>
                </a:lnTo>
                <a:lnTo>
                  <a:pt x="355" y="55"/>
                </a:lnTo>
                <a:lnTo>
                  <a:pt x="355" y="57"/>
                </a:lnTo>
                <a:lnTo>
                  <a:pt x="355" y="61"/>
                </a:lnTo>
                <a:lnTo>
                  <a:pt x="355" y="72"/>
                </a:lnTo>
                <a:lnTo>
                  <a:pt x="355" y="77"/>
                </a:lnTo>
                <a:lnTo>
                  <a:pt x="355" y="82"/>
                </a:lnTo>
                <a:lnTo>
                  <a:pt x="355" y="92"/>
                </a:lnTo>
                <a:lnTo>
                  <a:pt x="355" y="98"/>
                </a:lnTo>
                <a:lnTo>
                  <a:pt x="355" y="101"/>
                </a:lnTo>
                <a:lnTo>
                  <a:pt x="355" y="104"/>
                </a:lnTo>
                <a:lnTo>
                  <a:pt x="355" y="107"/>
                </a:lnTo>
                <a:lnTo>
                  <a:pt x="355" y="109"/>
                </a:lnTo>
                <a:lnTo>
                  <a:pt x="355" y="121"/>
                </a:lnTo>
                <a:lnTo>
                  <a:pt x="355" y="123"/>
                </a:lnTo>
                <a:lnTo>
                  <a:pt x="355" y="134"/>
                </a:lnTo>
                <a:lnTo>
                  <a:pt x="355" y="135"/>
                </a:lnTo>
                <a:lnTo>
                  <a:pt x="355" y="142"/>
                </a:lnTo>
                <a:lnTo>
                  <a:pt x="355" y="147"/>
                </a:lnTo>
                <a:lnTo>
                  <a:pt x="355" y="159"/>
                </a:lnTo>
                <a:lnTo>
                  <a:pt x="355" y="161"/>
                </a:lnTo>
                <a:lnTo>
                  <a:pt x="353" y="164"/>
                </a:lnTo>
                <a:lnTo>
                  <a:pt x="353" y="167"/>
                </a:lnTo>
                <a:lnTo>
                  <a:pt x="355" y="172"/>
                </a:lnTo>
                <a:lnTo>
                  <a:pt x="353" y="177"/>
                </a:lnTo>
                <a:lnTo>
                  <a:pt x="353" y="184"/>
                </a:lnTo>
                <a:lnTo>
                  <a:pt x="353" y="197"/>
                </a:lnTo>
                <a:lnTo>
                  <a:pt x="353" y="200"/>
                </a:lnTo>
                <a:lnTo>
                  <a:pt x="353" y="203"/>
                </a:lnTo>
                <a:lnTo>
                  <a:pt x="353" y="210"/>
                </a:lnTo>
                <a:lnTo>
                  <a:pt x="353" y="214"/>
                </a:lnTo>
                <a:lnTo>
                  <a:pt x="353" y="218"/>
                </a:lnTo>
                <a:lnTo>
                  <a:pt x="353" y="220"/>
                </a:lnTo>
                <a:lnTo>
                  <a:pt x="353" y="232"/>
                </a:lnTo>
                <a:lnTo>
                  <a:pt x="353" y="237"/>
                </a:lnTo>
                <a:lnTo>
                  <a:pt x="353" y="244"/>
                </a:lnTo>
                <a:lnTo>
                  <a:pt x="353" y="246"/>
                </a:lnTo>
                <a:lnTo>
                  <a:pt x="353" y="259"/>
                </a:lnTo>
                <a:lnTo>
                  <a:pt x="353" y="260"/>
                </a:lnTo>
                <a:lnTo>
                  <a:pt x="353" y="272"/>
                </a:lnTo>
                <a:lnTo>
                  <a:pt x="353" y="275"/>
                </a:lnTo>
                <a:lnTo>
                  <a:pt x="353" y="283"/>
                </a:lnTo>
                <a:lnTo>
                  <a:pt x="353" y="295"/>
                </a:lnTo>
                <a:lnTo>
                  <a:pt x="353" y="299"/>
                </a:lnTo>
                <a:lnTo>
                  <a:pt x="353" y="308"/>
                </a:lnTo>
                <a:lnTo>
                  <a:pt x="352" y="317"/>
                </a:lnTo>
                <a:lnTo>
                  <a:pt x="352" y="322"/>
                </a:lnTo>
                <a:lnTo>
                  <a:pt x="352" y="329"/>
                </a:lnTo>
                <a:lnTo>
                  <a:pt x="352" y="334"/>
                </a:lnTo>
                <a:lnTo>
                  <a:pt x="352" y="342"/>
                </a:lnTo>
                <a:lnTo>
                  <a:pt x="352" y="343"/>
                </a:lnTo>
                <a:lnTo>
                  <a:pt x="352" y="349"/>
                </a:lnTo>
                <a:lnTo>
                  <a:pt x="352" y="352"/>
                </a:lnTo>
                <a:lnTo>
                  <a:pt x="351" y="365"/>
                </a:lnTo>
                <a:lnTo>
                  <a:pt x="351" y="373"/>
                </a:lnTo>
                <a:lnTo>
                  <a:pt x="351" y="385"/>
                </a:lnTo>
                <a:lnTo>
                  <a:pt x="351" y="396"/>
                </a:lnTo>
                <a:lnTo>
                  <a:pt x="351" y="399"/>
                </a:lnTo>
                <a:lnTo>
                  <a:pt x="351" y="410"/>
                </a:lnTo>
                <a:lnTo>
                  <a:pt x="348" y="410"/>
                </a:lnTo>
                <a:lnTo>
                  <a:pt x="345" y="410"/>
                </a:lnTo>
                <a:lnTo>
                  <a:pt x="335" y="410"/>
                </a:lnTo>
                <a:lnTo>
                  <a:pt x="331" y="410"/>
                </a:lnTo>
                <a:lnTo>
                  <a:pt x="329" y="410"/>
                </a:lnTo>
                <a:lnTo>
                  <a:pt x="323" y="410"/>
                </a:lnTo>
                <a:lnTo>
                  <a:pt x="320" y="410"/>
                </a:lnTo>
                <a:lnTo>
                  <a:pt x="318" y="410"/>
                </a:lnTo>
                <a:lnTo>
                  <a:pt x="316" y="410"/>
                </a:lnTo>
                <a:lnTo>
                  <a:pt x="310" y="410"/>
                </a:lnTo>
                <a:lnTo>
                  <a:pt x="306" y="410"/>
                </a:lnTo>
                <a:lnTo>
                  <a:pt x="305" y="410"/>
                </a:lnTo>
                <a:lnTo>
                  <a:pt x="299" y="410"/>
                </a:lnTo>
                <a:lnTo>
                  <a:pt x="287" y="410"/>
                </a:lnTo>
                <a:lnTo>
                  <a:pt x="275" y="410"/>
                </a:lnTo>
                <a:lnTo>
                  <a:pt x="272" y="410"/>
                </a:lnTo>
                <a:lnTo>
                  <a:pt x="263" y="410"/>
                </a:lnTo>
                <a:lnTo>
                  <a:pt x="251" y="410"/>
                </a:lnTo>
                <a:lnTo>
                  <a:pt x="239" y="407"/>
                </a:lnTo>
                <a:lnTo>
                  <a:pt x="233" y="407"/>
                </a:lnTo>
                <a:lnTo>
                  <a:pt x="228" y="407"/>
                </a:lnTo>
                <a:lnTo>
                  <a:pt x="223" y="407"/>
                </a:lnTo>
                <a:lnTo>
                  <a:pt x="218" y="407"/>
                </a:lnTo>
                <a:lnTo>
                  <a:pt x="216" y="407"/>
                </a:lnTo>
                <a:lnTo>
                  <a:pt x="203" y="407"/>
                </a:lnTo>
                <a:lnTo>
                  <a:pt x="200" y="407"/>
                </a:lnTo>
                <a:lnTo>
                  <a:pt x="191" y="407"/>
                </a:lnTo>
                <a:lnTo>
                  <a:pt x="184" y="407"/>
                </a:lnTo>
                <a:lnTo>
                  <a:pt x="179" y="407"/>
                </a:lnTo>
                <a:lnTo>
                  <a:pt x="178" y="407"/>
                </a:lnTo>
                <a:lnTo>
                  <a:pt x="174" y="407"/>
                </a:lnTo>
                <a:lnTo>
                  <a:pt x="167" y="407"/>
                </a:lnTo>
                <a:lnTo>
                  <a:pt x="162" y="407"/>
                </a:lnTo>
                <a:lnTo>
                  <a:pt x="155" y="407"/>
                </a:lnTo>
                <a:lnTo>
                  <a:pt x="151" y="407"/>
                </a:lnTo>
                <a:lnTo>
                  <a:pt x="149" y="407"/>
                </a:lnTo>
                <a:lnTo>
                  <a:pt x="144" y="407"/>
                </a:lnTo>
                <a:lnTo>
                  <a:pt x="141" y="407"/>
                </a:lnTo>
                <a:lnTo>
                  <a:pt x="137" y="407"/>
                </a:lnTo>
                <a:lnTo>
                  <a:pt x="132" y="407"/>
                </a:lnTo>
                <a:lnTo>
                  <a:pt x="130" y="407"/>
                </a:lnTo>
                <a:lnTo>
                  <a:pt x="125" y="407"/>
                </a:lnTo>
                <a:lnTo>
                  <a:pt x="120" y="407"/>
                </a:lnTo>
                <a:lnTo>
                  <a:pt x="116" y="407"/>
                </a:lnTo>
                <a:lnTo>
                  <a:pt x="111" y="407"/>
                </a:lnTo>
                <a:lnTo>
                  <a:pt x="106" y="407"/>
                </a:lnTo>
                <a:lnTo>
                  <a:pt x="103" y="407"/>
                </a:lnTo>
                <a:lnTo>
                  <a:pt x="102" y="407"/>
                </a:lnTo>
                <a:lnTo>
                  <a:pt x="94" y="407"/>
                </a:lnTo>
                <a:lnTo>
                  <a:pt x="91" y="407"/>
                </a:lnTo>
                <a:lnTo>
                  <a:pt x="87" y="407"/>
                </a:lnTo>
                <a:lnTo>
                  <a:pt x="84" y="407"/>
                </a:lnTo>
                <a:lnTo>
                  <a:pt x="71" y="407"/>
                </a:lnTo>
                <a:lnTo>
                  <a:pt x="67" y="407"/>
                </a:lnTo>
                <a:lnTo>
                  <a:pt x="63" y="407"/>
                </a:lnTo>
                <a:lnTo>
                  <a:pt x="59" y="407"/>
                </a:lnTo>
                <a:lnTo>
                  <a:pt x="58" y="407"/>
                </a:lnTo>
                <a:lnTo>
                  <a:pt x="55" y="407"/>
                </a:lnTo>
                <a:lnTo>
                  <a:pt x="54" y="407"/>
                </a:lnTo>
                <a:lnTo>
                  <a:pt x="50" y="407"/>
                </a:lnTo>
                <a:lnTo>
                  <a:pt x="47" y="407"/>
                </a:lnTo>
                <a:lnTo>
                  <a:pt x="36" y="407"/>
                </a:lnTo>
                <a:lnTo>
                  <a:pt x="28" y="407"/>
                </a:lnTo>
                <a:lnTo>
                  <a:pt x="24" y="407"/>
                </a:lnTo>
                <a:lnTo>
                  <a:pt x="16" y="407"/>
                </a:lnTo>
                <a:lnTo>
                  <a:pt x="14" y="407"/>
                </a:lnTo>
                <a:lnTo>
                  <a:pt x="12" y="407"/>
                </a:lnTo>
                <a:lnTo>
                  <a:pt x="11" y="407"/>
                </a:lnTo>
                <a:lnTo>
                  <a:pt x="7" y="407"/>
                </a:lnTo>
                <a:lnTo>
                  <a:pt x="5" y="407"/>
                </a:lnTo>
                <a:lnTo>
                  <a:pt x="0" y="407"/>
                </a:lnTo>
                <a:lnTo>
                  <a:pt x="0" y="403"/>
                </a:lnTo>
                <a:lnTo>
                  <a:pt x="0" y="399"/>
                </a:lnTo>
                <a:lnTo>
                  <a:pt x="0" y="395"/>
                </a:lnTo>
                <a:lnTo>
                  <a:pt x="0" y="383"/>
                </a:lnTo>
                <a:lnTo>
                  <a:pt x="0" y="377"/>
                </a:lnTo>
                <a:lnTo>
                  <a:pt x="0" y="371"/>
                </a:lnTo>
                <a:lnTo>
                  <a:pt x="0" y="363"/>
                </a:lnTo>
                <a:lnTo>
                  <a:pt x="0" y="360"/>
                </a:lnTo>
                <a:lnTo>
                  <a:pt x="0" y="357"/>
                </a:lnTo>
                <a:lnTo>
                  <a:pt x="0" y="354"/>
                </a:lnTo>
                <a:lnTo>
                  <a:pt x="0" y="352"/>
                </a:lnTo>
                <a:lnTo>
                  <a:pt x="0" y="349"/>
                </a:lnTo>
                <a:lnTo>
                  <a:pt x="0" y="347"/>
                </a:lnTo>
                <a:lnTo>
                  <a:pt x="0" y="344"/>
                </a:lnTo>
                <a:lnTo>
                  <a:pt x="0" y="334"/>
                </a:lnTo>
                <a:lnTo>
                  <a:pt x="0" y="321"/>
                </a:lnTo>
                <a:lnTo>
                  <a:pt x="0" y="318"/>
                </a:lnTo>
                <a:lnTo>
                  <a:pt x="0" y="313"/>
                </a:lnTo>
                <a:lnTo>
                  <a:pt x="0" y="309"/>
                </a:lnTo>
                <a:lnTo>
                  <a:pt x="0" y="303"/>
                </a:lnTo>
                <a:lnTo>
                  <a:pt x="0" y="299"/>
                </a:lnTo>
                <a:lnTo>
                  <a:pt x="0" y="296"/>
                </a:lnTo>
                <a:lnTo>
                  <a:pt x="0" y="291"/>
                </a:lnTo>
                <a:lnTo>
                  <a:pt x="0" y="284"/>
                </a:lnTo>
                <a:lnTo>
                  <a:pt x="0" y="280"/>
                </a:lnTo>
                <a:lnTo>
                  <a:pt x="0" y="272"/>
                </a:lnTo>
                <a:lnTo>
                  <a:pt x="0" y="265"/>
                </a:lnTo>
                <a:lnTo>
                  <a:pt x="0" y="260"/>
                </a:lnTo>
                <a:lnTo>
                  <a:pt x="0" y="251"/>
                </a:lnTo>
                <a:lnTo>
                  <a:pt x="0" y="246"/>
                </a:lnTo>
                <a:lnTo>
                  <a:pt x="0" y="243"/>
                </a:lnTo>
                <a:lnTo>
                  <a:pt x="0" y="240"/>
                </a:lnTo>
                <a:lnTo>
                  <a:pt x="0" y="234"/>
                </a:lnTo>
                <a:lnTo>
                  <a:pt x="0" y="221"/>
                </a:lnTo>
                <a:lnTo>
                  <a:pt x="0" y="219"/>
                </a:lnTo>
                <a:lnTo>
                  <a:pt x="0" y="208"/>
                </a:lnTo>
                <a:lnTo>
                  <a:pt x="0" y="202"/>
                </a:lnTo>
                <a:lnTo>
                  <a:pt x="0" y="200"/>
                </a:lnTo>
                <a:lnTo>
                  <a:pt x="0" y="198"/>
                </a:lnTo>
                <a:lnTo>
                  <a:pt x="0" y="185"/>
                </a:lnTo>
                <a:lnTo>
                  <a:pt x="0" y="183"/>
                </a:lnTo>
                <a:lnTo>
                  <a:pt x="0" y="173"/>
                </a:lnTo>
                <a:lnTo>
                  <a:pt x="0" y="169"/>
                </a:lnTo>
                <a:lnTo>
                  <a:pt x="0" y="164"/>
                </a:lnTo>
                <a:lnTo>
                  <a:pt x="0" y="161"/>
                </a:lnTo>
                <a:lnTo>
                  <a:pt x="0" y="155"/>
                </a:lnTo>
                <a:lnTo>
                  <a:pt x="0" y="139"/>
                </a:lnTo>
                <a:lnTo>
                  <a:pt x="0" y="135"/>
                </a:lnTo>
                <a:lnTo>
                  <a:pt x="0" y="133"/>
                </a:lnTo>
                <a:lnTo>
                  <a:pt x="0" y="131"/>
                </a:lnTo>
                <a:lnTo>
                  <a:pt x="0" y="124"/>
                </a:lnTo>
                <a:lnTo>
                  <a:pt x="0" y="122"/>
                </a:lnTo>
                <a:lnTo>
                  <a:pt x="0" y="113"/>
                </a:lnTo>
                <a:lnTo>
                  <a:pt x="0" y="110"/>
                </a:lnTo>
                <a:lnTo>
                  <a:pt x="0" y="105"/>
                </a:lnTo>
                <a:lnTo>
                  <a:pt x="0" y="89"/>
                </a:lnTo>
                <a:lnTo>
                  <a:pt x="0" y="87"/>
                </a:lnTo>
                <a:lnTo>
                  <a:pt x="0" y="74"/>
                </a:lnTo>
                <a:lnTo>
                  <a:pt x="0" y="72"/>
                </a:lnTo>
                <a:lnTo>
                  <a:pt x="0" y="69"/>
                </a:lnTo>
                <a:lnTo>
                  <a:pt x="0" y="62"/>
                </a:lnTo>
                <a:lnTo>
                  <a:pt x="0" y="56"/>
                </a:lnTo>
                <a:lnTo>
                  <a:pt x="0" y="49"/>
                </a:lnTo>
                <a:lnTo>
                  <a:pt x="0" y="36"/>
                </a:lnTo>
                <a:lnTo>
                  <a:pt x="0" y="32"/>
                </a:lnTo>
                <a:lnTo>
                  <a:pt x="0" y="12"/>
                </a:lnTo>
                <a:lnTo>
                  <a:pt x="0" y="10"/>
                </a:lnTo>
                <a:lnTo>
                  <a:pt x="0" y="9"/>
                </a:lnTo>
                <a:lnTo>
                  <a:pt x="0" y="2"/>
                </a:lnTo>
                <a:lnTo>
                  <a:pt x="2"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78" name="Freeform 299"/>
          <p:cNvSpPr>
            <a:spLocks/>
          </p:cNvSpPr>
          <p:nvPr/>
        </p:nvSpPr>
        <p:spPr bwMode="auto">
          <a:xfrm>
            <a:off x="7024689" y="2459039"/>
            <a:ext cx="530225" cy="528637"/>
          </a:xfrm>
          <a:custGeom>
            <a:avLst/>
            <a:gdLst>
              <a:gd name="T0" fmla="*/ 2147483646 w 367"/>
              <a:gd name="T1" fmla="*/ 0 h 378"/>
              <a:gd name="T2" fmla="*/ 2147483646 w 367"/>
              <a:gd name="T3" fmla="*/ 0 h 378"/>
              <a:gd name="T4" fmla="*/ 2147483646 w 367"/>
              <a:gd name="T5" fmla="*/ 0 h 378"/>
              <a:gd name="T6" fmla="*/ 2147483646 w 367"/>
              <a:gd name="T7" fmla="*/ 0 h 378"/>
              <a:gd name="T8" fmla="*/ 2147483646 w 367"/>
              <a:gd name="T9" fmla="*/ 0 h 378"/>
              <a:gd name="T10" fmla="*/ 2147483646 w 367"/>
              <a:gd name="T11" fmla="*/ 0 h 378"/>
              <a:gd name="T12" fmla="*/ 2147483646 w 367"/>
              <a:gd name="T13" fmla="*/ 0 h 378"/>
              <a:gd name="T14" fmla="*/ 2147483646 w 367"/>
              <a:gd name="T15" fmla="*/ 2147483646 h 378"/>
              <a:gd name="T16" fmla="*/ 2147483646 w 367"/>
              <a:gd name="T17" fmla="*/ 2147483646 h 378"/>
              <a:gd name="T18" fmla="*/ 2147483646 w 367"/>
              <a:gd name="T19" fmla="*/ 2147483646 h 378"/>
              <a:gd name="T20" fmla="*/ 2147483646 w 367"/>
              <a:gd name="T21" fmla="*/ 2147483646 h 378"/>
              <a:gd name="T22" fmla="*/ 2147483646 w 367"/>
              <a:gd name="T23" fmla="*/ 2147483646 h 378"/>
              <a:gd name="T24" fmla="*/ 2147483646 w 367"/>
              <a:gd name="T25" fmla="*/ 2147483646 h 378"/>
              <a:gd name="T26" fmla="*/ 2147483646 w 367"/>
              <a:gd name="T27" fmla="*/ 2147483646 h 378"/>
              <a:gd name="T28" fmla="*/ 2147483646 w 367"/>
              <a:gd name="T29" fmla="*/ 2147483646 h 378"/>
              <a:gd name="T30" fmla="*/ 2147483646 w 367"/>
              <a:gd name="T31" fmla="*/ 2147483646 h 378"/>
              <a:gd name="T32" fmla="*/ 2147483646 w 367"/>
              <a:gd name="T33" fmla="*/ 2147483646 h 378"/>
              <a:gd name="T34" fmla="*/ 2147483646 w 367"/>
              <a:gd name="T35" fmla="*/ 2147483646 h 378"/>
              <a:gd name="T36" fmla="*/ 2147483646 w 367"/>
              <a:gd name="T37" fmla="*/ 2147483646 h 378"/>
              <a:gd name="T38" fmla="*/ 2147483646 w 367"/>
              <a:gd name="T39" fmla="*/ 2147483646 h 378"/>
              <a:gd name="T40" fmla="*/ 2147483646 w 367"/>
              <a:gd name="T41" fmla="*/ 2147483646 h 378"/>
              <a:gd name="T42" fmla="*/ 2147483646 w 367"/>
              <a:gd name="T43" fmla="*/ 2147483646 h 378"/>
              <a:gd name="T44" fmla="*/ 2147483646 w 367"/>
              <a:gd name="T45" fmla="*/ 2147483646 h 378"/>
              <a:gd name="T46" fmla="*/ 2147483646 w 367"/>
              <a:gd name="T47" fmla="*/ 2147483646 h 378"/>
              <a:gd name="T48" fmla="*/ 2147483646 w 367"/>
              <a:gd name="T49" fmla="*/ 2147483646 h 378"/>
              <a:gd name="T50" fmla="*/ 2147483646 w 367"/>
              <a:gd name="T51" fmla="*/ 2147483646 h 378"/>
              <a:gd name="T52" fmla="*/ 2147483646 w 367"/>
              <a:gd name="T53" fmla="*/ 2147483646 h 378"/>
              <a:gd name="T54" fmla="*/ 2147483646 w 367"/>
              <a:gd name="T55" fmla="*/ 2147483646 h 378"/>
              <a:gd name="T56" fmla="*/ 2147483646 w 367"/>
              <a:gd name="T57" fmla="*/ 2147483646 h 378"/>
              <a:gd name="T58" fmla="*/ 2147483646 w 367"/>
              <a:gd name="T59" fmla="*/ 2147483646 h 378"/>
              <a:gd name="T60" fmla="*/ 2147483646 w 367"/>
              <a:gd name="T61" fmla="*/ 2147483646 h 378"/>
              <a:gd name="T62" fmla="*/ 2147483646 w 367"/>
              <a:gd name="T63" fmla="*/ 2147483646 h 378"/>
              <a:gd name="T64" fmla="*/ 2147483646 w 367"/>
              <a:gd name="T65" fmla="*/ 2147483646 h 378"/>
              <a:gd name="T66" fmla="*/ 2147483646 w 367"/>
              <a:gd name="T67" fmla="*/ 2147483646 h 378"/>
              <a:gd name="T68" fmla="*/ 2147483646 w 367"/>
              <a:gd name="T69" fmla="*/ 2147483646 h 378"/>
              <a:gd name="T70" fmla="*/ 2147483646 w 367"/>
              <a:gd name="T71" fmla="*/ 2147483646 h 378"/>
              <a:gd name="T72" fmla="*/ 2147483646 w 367"/>
              <a:gd name="T73" fmla="*/ 2147483646 h 378"/>
              <a:gd name="T74" fmla="*/ 2147483646 w 367"/>
              <a:gd name="T75" fmla="*/ 2147483646 h 378"/>
              <a:gd name="T76" fmla="*/ 2147483646 w 367"/>
              <a:gd name="T77" fmla="*/ 2147483646 h 378"/>
              <a:gd name="T78" fmla="*/ 2147483646 w 367"/>
              <a:gd name="T79" fmla="*/ 2147483646 h 378"/>
              <a:gd name="T80" fmla="*/ 2147483646 w 367"/>
              <a:gd name="T81" fmla="*/ 2147483646 h 378"/>
              <a:gd name="T82" fmla="*/ 2147483646 w 367"/>
              <a:gd name="T83" fmla="*/ 2147483646 h 378"/>
              <a:gd name="T84" fmla="*/ 2147483646 w 367"/>
              <a:gd name="T85" fmla="*/ 2147483646 h 378"/>
              <a:gd name="T86" fmla="*/ 2147483646 w 367"/>
              <a:gd name="T87" fmla="*/ 2147483646 h 378"/>
              <a:gd name="T88" fmla="*/ 2147483646 w 367"/>
              <a:gd name="T89" fmla="*/ 2147483646 h 378"/>
              <a:gd name="T90" fmla="*/ 0 w 367"/>
              <a:gd name="T91" fmla="*/ 2147483646 h 378"/>
              <a:gd name="T92" fmla="*/ 0 w 367"/>
              <a:gd name="T93" fmla="*/ 2147483646 h 378"/>
              <a:gd name="T94" fmla="*/ 0 w 367"/>
              <a:gd name="T95" fmla="*/ 2147483646 h 378"/>
              <a:gd name="T96" fmla="*/ 0 w 367"/>
              <a:gd name="T97" fmla="*/ 2147483646 h 378"/>
              <a:gd name="T98" fmla="*/ 0 w 367"/>
              <a:gd name="T99" fmla="*/ 2147483646 h 378"/>
              <a:gd name="T100" fmla="*/ 0 w 367"/>
              <a:gd name="T101" fmla="*/ 2147483646 h 378"/>
              <a:gd name="T102" fmla="*/ 0 w 367"/>
              <a:gd name="T103" fmla="*/ 2147483646 h 378"/>
              <a:gd name="T104" fmla="*/ 0 w 367"/>
              <a:gd name="T105" fmla="*/ 2147483646 h 378"/>
              <a:gd name="T106" fmla="*/ 0 w 367"/>
              <a:gd name="T107" fmla="*/ 2147483646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7"/>
              <a:gd name="T163" fmla="*/ 0 h 378"/>
              <a:gd name="T164" fmla="*/ 367 w 367"/>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7" h="378">
                <a:moveTo>
                  <a:pt x="0" y="0"/>
                </a:moveTo>
                <a:lnTo>
                  <a:pt x="3" y="0"/>
                </a:lnTo>
                <a:lnTo>
                  <a:pt x="6" y="0"/>
                </a:lnTo>
                <a:lnTo>
                  <a:pt x="12" y="0"/>
                </a:lnTo>
                <a:lnTo>
                  <a:pt x="17" y="0"/>
                </a:lnTo>
                <a:lnTo>
                  <a:pt x="25" y="0"/>
                </a:lnTo>
                <a:lnTo>
                  <a:pt x="27" y="0"/>
                </a:lnTo>
                <a:lnTo>
                  <a:pt x="28" y="0"/>
                </a:lnTo>
                <a:lnTo>
                  <a:pt x="33" y="0"/>
                </a:lnTo>
                <a:lnTo>
                  <a:pt x="36" y="0"/>
                </a:lnTo>
                <a:lnTo>
                  <a:pt x="48" y="0"/>
                </a:lnTo>
                <a:lnTo>
                  <a:pt x="54" y="0"/>
                </a:lnTo>
                <a:lnTo>
                  <a:pt x="56" y="0"/>
                </a:lnTo>
                <a:lnTo>
                  <a:pt x="58" y="0"/>
                </a:lnTo>
                <a:lnTo>
                  <a:pt x="60" y="0"/>
                </a:lnTo>
                <a:lnTo>
                  <a:pt x="73" y="0"/>
                </a:lnTo>
                <a:lnTo>
                  <a:pt x="76" y="0"/>
                </a:lnTo>
                <a:lnTo>
                  <a:pt x="85" y="0"/>
                </a:lnTo>
                <a:lnTo>
                  <a:pt x="103" y="0"/>
                </a:lnTo>
                <a:lnTo>
                  <a:pt x="121" y="0"/>
                </a:lnTo>
                <a:lnTo>
                  <a:pt x="127" y="0"/>
                </a:lnTo>
                <a:lnTo>
                  <a:pt x="136" y="0"/>
                </a:lnTo>
                <a:lnTo>
                  <a:pt x="141" y="0"/>
                </a:lnTo>
                <a:lnTo>
                  <a:pt x="146" y="0"/>
                </a:lnTo>
                <a:lnTo>
                  <a:pt x="149" y="0"/>
                </a:lnTo>
                <a:lnTo>
                  <a:pt x="158" y="0"/>
                </a:lnTo>
                <a:lnTo>
                  <a:pt x="163" y="0"/>
                </a:lnTo>
                <a:lnTo>
                  <a:pt x="170" y="0"/>
                </a:lnTo>
                <a:lnTo>
                  <a:pt x="171" y="0"/>
                </a:lnTo>
                <a:lnTo>
                  <a:pt x="177" y="0"/>
                </a:lnTo>
                <a:lnTo>
                  <a:pt x="180" y="0"/>
                </a:lnTo>
                <a:lnTo>
                  <a:pt x="185" y="0"/>
                </a:lnTo>
                <a:lnTo>
                  <a:pt x="187" y="0"/>
                </a:lnTo>
                <a:lnTo>
                  <a:pt x="194" y="0"/>
                </a:lnTo>
                <a:lnTo>
                  <a:pt x="196" y="0"/>
                </a:lnTo>
                <a:lnTo>
                  <a:pt x="207" y="0"/>
                </a:lnTo>
                <a:lnTo>
                  <a:pt x="213" y="0"/>
                </a:lnTo>
                <a:lnTo>
                  <a:pt x="219" y="0"/>
                </a:lnTo>
                <a:lnTo>
                  <a:pt x="219" y="2"/>
                </a:lnTo>
                <a:lnTo>
                  <a:pt x="219" y="4"/>
                </a:lnTo>
                <a:lnTo>
                  <a:pt x="219" y="13"/>
                </a:lnTo>
                <a:lnTo>
                  <a:pt x="219" y="17"/>
                </a:lnTo>
                <a:lnTo>
                  <a:pt x="219" y="21"/>
                </a:lnTo>
                <a:lnTo>
                  <a:pt x="219" y="29"/>
                </a:lnTo>
                <a:lnTo>
                  <a:pt x="219" y="40"/>
                </a:lnTo>
                <a:lnTo>
                  <a:pt x="219" y="54"/>
                </a:lnTo>
                <a:lnTo>
                  <a:pt x="219" y="66"/>
                </a:lnTo>
                <a:lnTo>
                  <a:pt x="219" y="76"/>
                </a:lnTo>
                <a:lnTo>
                  <a:pt x="219" y="79"/>
                </a:lnTo>
                <a:lnTo>
                  <a:pt x="219" y="80"/>
                </a:lnTo>
                <a:lnTo>
                  <a:pt x="219" y="91"/>
                </a:lnTo>
                <a:lnTo>
                  <a:pt x="219" y="103"/>
                </a:lnTo>
                <a:lnTo>
                  <a:pt x="219" y="113"/>
                </a:lnTo>
                <a:lnTo>
                  <a:pt x="219" y="115"/>
                </a:lnTo>
                <a:lnTo>
                  <a:pt x="219" y="127"/>
                </a:lnTo>
                <a:lnTo>
                  <a:pt x="219" y="129"/>
                </a:lnTo>
                <a:lnTo>
                  <a:pt x="219" y="133"/>
                </a:lnTo>
                <a:lnTo>
                  <a:pt x="219" y="140"/>
                </a:lnTo>
                <a:lnTo>
                  <a:pt x="219" y="144"/>
                </a:lnTo>
                <a:lnTo>
                  <a:pt x="219" y="147"/>
                </a:lnTo>
                <a:lnTo>
                  <a:pt x="219" y="149"/>
                </a:lnTo>
                <a:lnTo>
                  <a:pt x="219" y="153"/>
                </a:lnTo>
                <a:lnTo>
                  <a:pt x="229" y="145"/>
                </a:lnTo>
                <a:lnTo>
                  <a:pt x="231" y="140"/>
                </a:lnTo>
                <a:lnTo>
                  <a:pt x="234" y="133"/>
                </a:lnTo>
                <a:lnTo>
                  <a:pt x="235" y="132"/>
                </a:lnTo>
                <a:lnTo>
                  <a:pt x="238" y="132"/>
                </a:lnTo>
                <a:lnTo>
                  <a:pt x="240" y="131"/>
                </a:lnTo>
                <a:lnTo>
                  <a:pt x="243" y="130"/>
                </a:lnTo>
                <a:lnTo>
                  <a:pt x="244" y="130"/>
                </a:lnTo>
                <a:lnTo>
                  <a:pt x="246" y="130"/>
                </a:lnTo>
                <a:lnTo>
                  <a:pt x="248" y="130"/>
                </a:lnTo>
                <a:lnTo>
                  <a:pt x="251" y="131"/>
                </a:lnTo>
                <a:lnTo>
                  <a:pt x="254" y="132"/>
                </a:lnTo>
                <a:lnTo>
                  <a:pt x="265" y="154"/>
                </a:lnTo>
                <a:lnTo>
                  <a:pt x="265" y="157"/>
                </a:lnTo>
                <a:lnTo>
                  <a:pt x="270" y="163"/>
                </a:lnTo>
                <a:lnTo>
                  <a:pt x="283" y="163"/>
                </a:lnTo>
                <a:lnTo>
                  <a:pt x="292" y="163"/>
                </a:lnTo>
                <a:lnTo>
                  <a:pt x="303" y="169"/>
                </a:lnTo>
                <a:lnTo>
                  <a:pt x="318" y="186"/>
                </a:lnTo>
                <a:lnTo>
                  <a:pt x="349" y="188"/>
                </a:lnTo>
                <a:lnTo>
                  <a:pt x="359" y="183"/>
                </a:lnTo>
                <a:lnTo>
                  <a:pt x="363" y="177"/>
                </a:lnTo>
                <a:lnTo>
                  <a:pt x="363" y="182"/>
                </a:lnTo>
                <a:lnTo>
                  <a:pt x="363" y="185"/>
                </a:lnTo>
                <a:lnTo>
                  <a:pt x="366" y="190"/>
                </a:lnTo>
                <a:lnTo>
                  <a:pt x="363" y="193"/>
                </a:lnTo>
                <a:lnTo>
                  <a:pt x="363" y="199"/>
                </a:lnTo>
                <a:lnTo>
                  <a:pt x="363" y="200"/>
                </a:lnTo>
                <a:lnTo>
                  <a:pt x="363" y="203"/>
                </a:lnTo>
                <a:lnTo>
                  <a:pt x="363" y="223"/>
                </a:lnTo>
                <a:lnTo>
                  <a:pt x="363" y="227"/>
                </a:lnTo>
                <a:lnTo>
                  <a:pt x="363" y="240"/>
                </a:lnTo>
                <a:lnTo>
                  <a:pt x="363" y="247"/>
                </a:lnTo>
                <a:lnTo>
                  <a:pt x="363" y="253"/>
                </a:lnTo>
                <a:lnTo>
                  <a:pt x="363" y="260"/>
                </a:lnTo>
                <a:lnTo>
                  <a:pt x="363" y="263"/>
                </a:lnTo>
                <a:lnTo>
                  <a:pt x="363" y="265"/>
                </a:lnTo>
                <a:lnTo>
                  <a:pt x="363" y="278"/>
                </a:lnTo>
                <a:lnTo>
                  <a:pt x="363" y="280"/>
                </a:lnTo>
                <a:lnTo>
                  <a:pt x="363" y="296"/>
                </a:lnTo>
                <a:lnTo>
                  <a:pt x="363" y="302"/>
                </a:lnTo>
                <a:lnTo>
                  <a:pt x="363" y="304"/>
                </a:lnTo>
                <a:lnTo>
                  <a:pt x="363" y="313"/>
                </a:lnTo>
                <a:lnTo>
                  <a:pt x="363" y="315"/>
                </a:lnTo>
                <a:lnTo>
                  <a:pt x="363" y="322"/>
                </a:lnTo>
                <a:lnTo>
                  <a:pt x="363" y="324"/>
                </a:lnTo>
                <a:lnTo>
                  <a:pt x="363" y="327"/>
                </a:lnTo>
                <a:lnTo>
                  <a:pt x="363" y="330"/>
                </a:lnTo>
                <a:lnTo>
                  <a:pt x="363" y="346"/>
                </a:lnTo>
                <a:lnTo>
                  <a:pt x="363" y="353"/>
                </a:lnTo>
                <a:lnTo>
                  <a:pt x="363" y="355"/>
                </a:lnTo>
                <a:lnTo>
                  <a:pt x="363" y="361"/>
                </a:lnTo>
                <a:lnTo>
                  <a:pt x="363" y="364"/>
                </a:lnTo>
                <a:lnTo>
                  <a:pt x="363" y="374"/>
                </a:lnTo>
                <a:lnTo>
                  <a:pt x="363" y="377"/>
                </a:lnTo>
                <a:lnTo>
                  <a:pt x="357" y="377"/>
                </a:lnTo>
                <a:lnTo>
                  <a:pt x="351" y="377"/>
                </a:lnTo>
                <a:lnTo>
                  <a:pt x="345" y="377"/>
                </a:lnTo>
                <a:lnTo>
                  <a:pt x="339" y="377"/>
                </a:lnTo>
                <a:lnTo>
                  <a:pt x="334" y="377"/>
                </a:lnTo>
                <a:lnTo>
                  <a:pt x="331" y="377"/>
                </a:lnTo>
                <a:lnTo>
                  <a:pt x="327" y="377"/>
                </a:lnTo>
                <a:lnTo>
                  <a:pt x="326" y="377"/>
                </a:lnTo>
                <a:lnTo>
                  <a:pt x="324" y="377"/>
                </a:lnTo>
                <a:lnTo>
                  <a:pt x="316" y="377"/>
                </a:lnTo>
                <a:lnTo>
                  <a:pt x="308" y="377"/>
                </a:lnTo>
                <a:lnTo>
                  <a:pt x="306" y="377"/>
                </a:lnTo>
                <a:lnTo>
                  <a:pt x="300" y="377"/>
                </a:lnTo>
                <a:lnTo>
                  <a:pt x="292" y="377"/>
                </a:lnTo>
                <a:lnTo>
                  <a:pt x="289" y="377"/>
                </a:lnTo>
                <a:lnTo>
                  <a:pt x="286" y="377"/>
                </a:lnTo>
                <a:lnTo>
                  <a:pt x="278" y="375"/>
                </a:lnTo>
                <a:lnTo>
                  <a:pt x="261" y="375"/>
                </a:lnTo>
                <a:lnTo>
                  <a:pt x="257" y="375"/>
                </a:lnTo>
                <a:lnTo>
                  <a:pt x="254" y="375"/>
                </a:lnTo>
                <a:lnTo>
                  <a:pt x="243" y="375"/>
                </a:lnTo>
                <a:lnTo>
                  <a:pt x="230" y="375"/>
                </a:lnTo>
                <a:lnTo>
                  <a:pt x="219" y="375"/>
                </a:lnTo>
                <a:lnTo>
                  <a:pt x="213" y="375"/>
                </a:lnTo>
                <a:lnTo>
                  <a:pt x="206" y="375"/>
                </a:lnTo>
                <a:lnTo>
                  <a:pt x="202" y="375"/>
                </a:lnTo>
                <a:lnTo>
                  <a:pt x="199" y="375"/>
                </a:lnTo>
                <a:lnTo>
                  <a:pt x="194" y="375"/>
                </a:lnTo>
                <a:lnTo>
                  <a:pt x="192" y="375"/>
                </a:lnTo>
                <a:lnTo>
                  <a:pt x="188" y="375"/>
                </a:lnTo>
                <a:lnTo>
                  <a:pt x="186" y="375"/>
                </a:lnTo>
                <a:lnTo>
                  <a:pt x="180" y="375"/>
                </a:lnTo>
                <a:lnTo>
                  <a:pt x="178" y="375"/>
                </a:lnTo>
                <a:lnTo>
                  <a:pt x="176" y="375"/>
                </a:lnTo>
                <a:lnTo>
                  <a:pt x="174" y="375"/>
                </a:lnTo>
                <a:lnTo>
                  <a:pt x="170" y="375"/>
                </a:lnTo>
                <a:lnTo>
                  <a:pt x="167" y="375"/>
                </a:lnTo>
                <a:lnTo>
                  <a:pt x="165" y="375"/>
                </a:lnTo>
                <a:lnTo>
                  <a:pt x="163" y="375"/>
                </a:lnTo>
                <a:lnTo>
                  <a:pt x="160" y="375"/>
                </a:lnTo>
                <a:lnTo>
                  <a:pt x="159" y="375"/>
                </a:lnTo>
                <a:lnTo>
                  <a:pt x="152" y="375"/>
                </a:lnTo>
                <a:lnTo>
                  <a:pt x="148" y="375"/>
                </a:lnTo>
                <a:lnTo>
                  <a:pt x="146" y="375"/>
                </a:lnTo>
                <a:lnTo>
                  <a:pt x="143" y="375"/>
                </a:lnTo>
                <a:lnTo>
                  <a:pt x="141" y="375"/>
                </a:lnTo>
                <a:lnTo>
                  <a:pt x="134" y="375"/>
                </a:lnTo>
                <a:lnTo>
                  <a:pt x="131" y="375"/>
                </a:lnTo>
                <a:lnTo>
                  <a:pt x="128" y="375"/>
                </a:lnTo>
                <a:lnTo>
                  <a:pt x="124" y="375"/>
                </a:lnTo>
                <a:lnTo>
                  <a:pt x="122" y="375"/>
                </a:lnTo>
                <a:lnTo>
                  <a:pt x="120" y="375"/>
                </a:lnTo>
                <a:lnTo>
                  <a:pt x="117" y="375"/>
                </a:lnTo>
                <a:lnTo>
                  <a:pt x="109" y="375"/>
                </a:lnTo>
                <a:lnTo>
                  <a:pt x="101" y="375"/>
                </a:lnTo>
                <a:lnTo>
                  <a:pt x="98" y="375"/>
                </a:lnTo>
                <a:lnTo>
                  <a:pt x="85" y="375"/>
                </a:lnTo>
                <a:lnTo>
                  <a:pt x="82" y="375"/>
                </a:lnTo>
                <a:lnTo>
                  <a:pt x="73" y="375"/>
                </a:lnTo>
                <a:lnTo>
                  <a:pt x="71" y="375"/>
                </a:lnTo>
                <a:lnTo>
                  <a:pt x="65" y="375"/>
                </a:lnTo>
                <a:lnTo>
                  <a:pt x="61" y="375"/>
                </a:lnTo>
                <a:lnTo>
                  <a:pt x="58" y="375"/>
                </a:lnTo>
                <a:lnTo>
                  <a:pt x="54" y="375"/>
                </a:lnTo>
                <a:lnTo>
                  <a:pt x="49" y="375"/>
                </a:lnTo>
                <a:lnTo>
                  <a:pt x="41" y="375"/>
                </a:lnTo>
                <a:lnTo>
                  <a:pt x="37" y="375"/>
                </a:lnTo>
                <a:lnTo>
                  <a:pt x="28" y="375"/>
                </a:lnTo>
                <a:lnTo>
                  <a:pt x="25" y="375"/>
                </a:lnTo>
                <a:lnTo>
                  <a:pt x="22" y="375"/>
                </a:lnTo>
                <a:lnTo>
                  <a:pt x="15" y="375"/>
                </a:lnTo>
                <a:lnTo>
                  <a:pt x="13" y="375"/>
                </a:lnTo>
                <a:lnTo>
                  <a:pt x="7" y="375"/>
                </a:lnTo>
                <a:lnTo>
                  <a:pt x="4" y="375"/>
                </a:lnTo>
                <a:lnTo>
                  <a:pt x="1" y="373"/>
                </a:lnTo>
                <a:lnTo>
                  <a:pt x="1" y="366"/>
                </a:lnTo>
                <a:lnTo>
                  <a:pt x="1" y="363"/>
                </a:lnTo>
                <a:lnTo>
                  <a:pt x="1" y="361"/>
                </a:lnTo>
                <a:lnTo>
                  <a:pt x="1" y="358"/>
                </a:lnTo>
                <a:lnTo>
                  <a:pt x="1" y="355"/>
                </a:lnTo>
                <a:lnTo>
                  <a:pt x="1" y="349"/>
                </a:lnTo>
                <a:lnTo>
                  <a:pt x="1" y="346"/>
                </a:lnTo>
                <a:lnTo>
                  <a:pt x="1" y="342"/>
                </a:lnTo>
                <a:lnTo>
                  <a:pt x="1" y="340"/>
                </a:lnTo>
                <a:lnTo>
                  <a:pt x="1" y="336"/>
                </a:lnTo>
                <a:lnTo>
                  <a:pt x="1" y="333"/>
                </a:lnTo>
                <a:lnTo>
                  <a:pt x="1" y="331"/>
                </a:lnTo>
                <a:lnTo>
                  <a:pt x="1" y="330"/>
                </a:lnTo>
                <a:lnTo>
                  <a:pt x="1" y="324"/>
                </a:lnTo>
                <a:lnTo>
                  <a:pt x="1" y="316"/>
                </a:lnTo>
                <a:lnTo>
                  <a:pt x="1" y="315"/>
                </a:lnTo>
                <a:lnTo>
                  <a:pt x="1" y="313"/>
                </a:lnTo>
                <a:lnTo>
                  <a:pt x="1" y="312"/>
                </a:lnTo>
                <a:lnTo>
                  <a:pt x="1" y="310"/>
                </a:lnTo>
                <a:lnTo>
                  <a:pt x="1" y="307"/>
                </a:lnTo>
                <a:lnTo>
                  <a:pt x="1" y="304"/>
                </a:lnTo>
                <a:lnTo>
                  <a:pt x="1" y="300"/>
                </a:lnTo>
                <a:lnTo>
                  <a:pt x="1" y="292"/>
                </a:lnTo>
                <a:lnTo>
                  <a:pt x="1" y="286"/>
                </a:lnTo>
                <a:lnTo>
                  <a:pt x="1" y="285"/>
                </a:lnTo>
                <a:lnTo>
                  <a:pt x="1" y="282"/>
                </a:lnTo>
                <a:lnTo>
                  <a:pt x="1" y="275"/>
                </a:lnTo>
                <a:lnTo>
                  <a:pt x="1" y="269"/>
                </a:lnTo>
                <a:lnTo>
                  <a:pt x="1" y="266"/>
                </a:lnTo>
                <a:lnTo>
                  <a:pt x="1" y="264"/>
                </a:lnTo>
                <a:lnTo>
                  <a:pt x="1" y="257"/>
                </a:lnTo>
                <a:lnTo>
                  <a:pt x="1" y="253"/>
                </a:lnTo>
                <a:lnTo>
                  <a:pt x="1" y="250"/>
                </a:lnTo>
                <a:lnTo>
                  <a:pt x="1" y="239"/>
                </a:lnTo>
                <a:lnTo>
                  <a:pt x="1" y="237"/>
                </a:lnTo>
                <a:lnTo>
                  <a:pt x="0" y="227"/>
                </a:lnTo>
                <a:lnTo>
                  <a:pt x="0" y="222"/>
                </a:lnTo>
                <a:lnTo>
                  <a:pt x="0" y="220"/>
                </a:lnTo>
                <a:lnTo>
                  <a:pt x="0" y="215"/>
                </a:lnTo>
                <a:lnTo>
                  <a:pt x="0" y="208"/>
                </a:lnTo>
                <a:lnTo>
                  <a:pt x="0" y="203"/>
                </a:lnTo>
                <a:lnTo>
                  <a:pt x="0" y="198"/>
                </a:lnTo>
                <a:lnTo>
                  <a:pt x="0" y="195"/>
                </a:lnTo>
                <a:lnTo>
                  <a:pt x="0" y="190"/>
                </a:lnTo>
                <a:lnTo>
                  <a:pt x="0" y="185"/>
                </a:lnTo>
                <a:lnTo>
                  <a:pt x="0" y="178"/>
                </a:lnTo>
                <a:lnTo>
                  <a:pt x="0" y="166"/>
                </a:lnTo>
                <a:lnTo>
                  <a:pt x="0" y="162"/>
                </a:lnTo>
                <a:lnTo>
                  <a:pt x="0" y="158"/>
                </a:lnTo>
                <a:lnTo>
                  <a:pt x="0" y="153"/>
                </a:lnTo>
                <a:lnTo>
                  <a:pt x="0" y="147"/>
                </a:lnTo>
                <a:lnTo>
                  <a:pt x="0" y="145"/>
                </a:lnTo>
                <a:lnTo>
                  <a:pt x="0" y="140"/>
                </a:lnTo>
                <a:lnTo>
                  <a:pt x="0" y="131"/>
                </a:lnTo>
                <a:lnTo>
                  <a:pt x="0" y="128"/>
                </a:lnTo>
                <a:lnTo>
                  <a:pt x="0" y="126"/>
                </a:lnTo>
                <a:lnTo>
                  <a:pt x="0" y="121"/>
                </a:lnTo>
                <a:lnTo>
                  <a:pt x="0" y="118"/>
                </a:lnTo>
                <a:lnTo>
                  <a:pt x="0" y="115"/>
                </a:lnTo>
                <a:lnTo>
                  <a:pt x="0" y="112"/>
                </a:lnTo>
                <a:lnTo>
                  <a:pt x="0" y="103"/>
                </a:lnTo>
                <a:lnTo>
                  <a:pt x="0" y="99"/>
                </a:lnTo>
                <a:lnTo>
                  <a:pt x="0" y="90"/>
                </a:lnTo>
                <a:lnTo>
                  <a:pt x="0" y="84"/>
                </a:lnTo>
                <a:lnTo>
                  <a:pt x="0" y="78"/>
                </a:lnTo>
                <a:lnTo>
                  <a:pt x="0" y="73"/>
                </a:lnTo>
                <a:lnTo>
                  <a:pt x="0" y="69"/>
                </a:lnTo>
                <a:lnTo>
                  <a:pt x="0" y="65"/>
                </a:lnTo>
                <a:lnTo>
                  <a:pt x="0" y="56"/>
                </a:lnTo>
                <a:lnTo>
                  <a:pt x="0" y="53"/>
                </a:lnTo>
                <a:lnTo>
                  <a:pt x="0" y="49"/>
                </a:lnTo>
                <a:lnTo>
                  <a:pt x="0" y="47"/>
                </a:lnTo>
                <a:lnTo>
                  <a:pt x="0" y="40"/>
                </a:lnTo>
                <a:lnTo>
                  <a:pt x="0" y="32"/>
                </a:lnTo>
                <a:lnTo>
                  <a:pt x="0" y="29"/>
                </a:lnTo>
                <a:lnTo>
                  <a:pt x="0" y="24"/>
                </a:lnTo>
                <a:lnTo>
                  <a:pt x="0" y="17"/>
                </a:lnTo>
                <a:lnTo>
                  <a:pt x="0" y="14"/>
                </a:lnTo>
                <a:lnTo>
                  <a:pt x="0" y="9"/>
                </a:lnTo>
                <a:lnTo>
                  <a:pt x="0" y="3"/>
                </a:lnTo>
                <a:lnTo>
                  <a:pt x="0" y="0"/>
                </a:lnTo>
              </a:path>
            </a:pathLst>
          </a:custGeom>
          <a:noFill/>
          <a:ln w="28575" cap="rnd">
            <a:solidFill>
              <a:srgbClr val="000000"/>
            </a:solidFill>
            <a:round/>
            <a:headEnd/>
            <a:tailEnd/>
          </a:ln>
        </p:spPr>
        <p:txBody>
          <a:bodyPr/>
          <a:lstStyle/>
          <a:p>
            <a:endParaRPr lang="en-US"/>
          </a:p>
        </p:txBody>
      </p:sp>
      <p:sp>
        <p:nvSpPr>
          <p:cNvPr id="3179" name="Freeform 300"/>
          <p:cNvSpPr>
            <a:spLocks/>
          </p:cNvSpPr>
          <p:nvPr/>
        </p:nvSpPr>
        <p:spPr bwMode="auto">
          <a:xfrm>
            <a:off x="7235826" y="1941513"/>
            <a:ext cx="563563" cy="525462"/>
          </a:xfrm>
          <a:custGeom>
            <a:avLst/>
            <a:gdLst>
              <a:gd name="T0" fmla="*/ 2147483646 w 390"/>
              <a:gd name="T1" fmla="*/ 2147483646 h 375"/>
              <a:gd name="T2" fmla="*/ 2147483646 w 390"/>
              <a:gd name="T3" fmla="*/ 2147483646 h 375"/>
              <a:gd name="T4" fmla="*/ 2147483646 w 390"/>
              <a:gd name="T5" fmla="*/ 2147483646 h 375"/>
              <a:gd name="T6" fmla="*/ 2147483646 w 390"/>
              <a:gd name="T7" fmla="*/ 2147483646 h 375"/>
              <a:gd name="T8" fmla="*/ 2147483646 w 390"/>
              <a:gd name="T9" fmla="*/ 2147483646 h 375"/>
              <a:gd name="T10" fmla="*/ 2147483646 w 390"/>
              <a:gd name="T11" fmla="*/ 2147483646 h 375"/>
              <a:gd name="T12" fmla="*/ 2147483646 w 390"/>
              <a:gd name="T13" fmla="*/ 2147483646 h 375"/>
              <a:gd name="T14" fmla="*/ 2147483646 w 390"/>
              <a:gd name="T15" fmla="*/ 2147483646 h 375"/>
              <a:gd name="T16" fmla="*/ 2147483646 w 390"/>
              <a:gd name="T17" fmla="*/ 2147483646 h 375"/>
              <a:gd name="T18" fmla="*/ 2147483646 w 390"/>
              <a:gd name="T19" fmla="*/ 2147483646 h 375"/>
              <a:gd name="T20" fmla="*/ 2147483646 w 390"/>
              <a:gd name="T21" fmla="*/ 2147483646 h 375"/>
              <a:gd name="T22" fmla="*/ 2147483646 w 390"/>
              <a:gd name="T23" fmla="*/ 2147483646 h 375"/>
              <a:gd name="T24" fmla="*/ 2147483646 w 390"/>
              <a:gd name="T25" fmla="*/ 0 h 375"/>
              <a:gd name="T26" fmla="*/ 2147483646 w 390"/>
              <a:gd name="T27" fmla="*/ 2147483646 h 375"/>
              <a:gd name="T28" fmla="*/ 2147483646 w 390"/>
              <a:gd name="T29" fmla="*/ 2147483646 h 375"/>
              <a:gd name="T30" fmla="*/ 2147483646 w 390"/>
              <a:gd name="T31" fmla="*/ 2147483646 h 375"/>
              <a:gd name="T32" fmla="*/ 2147483646 w 390"/>
              <a:gd name="T33" fmla="*/ 2147483646 h 375"/>
              <a:gd name="T34" fmla="*/ 2147483646 w 390"/>
              <a:gd name="T35" fmla="*/ 2147483646 h 375"/>
              <a:gd name="T36" fmla="*/ 2147483646 w 390"/>
              <a:gd name="T37" fmla="*/ 2147483646 h 375"/>
              <a:gd name="T38" fmla="*/ 2147483646 w 390"/>
              <a:gd name="T39" fmla="*/ 2147483646 h 375"/>
              <a:gd name="T40" fmla="*/ 2147483646 w 390"/>
              <a:gd name="T41" fmla="*/ 2147483646 h 375"/>
              <a:gd name="T42" fmla="*/ 2147483646 w 390"/>
              <a:gd name="T43" fmla="*/ 2147483646 h 375"/>
              <a:gd name="T44" fmla="*/ 2147483646 w 390"/>
              <a:gd name="T45" fmla="*/ 2147483646 h 375"/>
              <a:gd name="T46" fmla="*/ 2147483646 w 390"/>
              <a:gd name="T47" fmla="*/ 2147483646 h 375"/>
              <a:gd name="T48" fmla="*/ 2147483646 w 390"/>
              <a:gd name="T49" fmla="*/ 2147483646 h 375"/>
              <a:gd name="T50" fmla="*/ 2147483646 w 390"/>
              <a:gd name="T51" fmla="*/ 2147483646 h 375"/>
              <a:gd name="T52" fmla="*/ 2147483646 w 390"/>
              <a:gd name="T53" fmla="*/ 2147483646 h 375"/>
              <a:gd name="T54" fmla="*/ 2147483646 w 390"/>
              <a:gd name="T55" fmla="*/ 2147483646 h 375"/>
              <a:gd name="T56" fmla="*/ 2147483646 w 390"/>
              <a:gd name="T57" fmla="*/ 2147483646 h 375"/>
              <a:gd name="T58" fmla="*/ 2147483646 w 390"/>
              <a:gd name="T59" fmla="*/ 2147483646 h 375"/>
              <a:gd name="T60" fmla="*/ 2147483646 w 390"/>
              <a:gd name="T61" fmla="*/ 2147483646 h 375"/>
              <a:gd name="T62" fmla="*/ 2147483646 w 390"/>
              <a:gd name="T63" fmla="*/ 2147483646 h 375"/>
              <a:gd name="T64" fmla="*/ 2147483646 w 390"/>
              <a:gd name="T65" fmla="*/ 2147483646 h 375"/>
              <a:gd name="T66" fmla="*/ 2147483646 w 390"/>
              <a:gd name="T67" fmla="*/ 2147483646 h 375"/>
              <a:gd name="T68" fmla="*/ 2147483646 w 390"/>
              <a:gd name="T69" fmla="*/ 2147483646 h 375"/>
              <a:gd name="T70" fmla="*/ 2147483646 w 390"/>
              <a:gd name="T71" fmla="*/ 2147483646 h 375"/>
              <a:gd name="T72" fmla="*/ 2147483646 w 390"/>
              <a:gd name="T73" fmla="*/ 2147483646 h 375"/>
              <a:gd name="T74" fmla="*/ 2147483646 w 390"/>
              <a:gd name="T75" fmla="*/ 2147483646 h 375"/>
              <a:gd name="T76" fmla="*/ 2147483646 w 390"/>
              <a:gd name="T77" fmla="*/ 2147483646 h 375"/>
              <a:gd name="T78" fmla="*/ 2147483646 w 390"/>
              <a:gd name="T79" fmla="*/ 2147483646 h 375"/>
              <a:gd name="T80" fmla="*/ 2147483646 w 390"/>
              <a:gd name="T81" fmla="*/ 2147483646 h 375"/>
              <a:gd name="T82" fmla="*/ 2147483646 w 390"/>
              <a:gd name="T83" fmla="*/ 2147483646 h 375"/>
              <a:gd name="T84" fmla="*/ 2147483646 w 390"/>
              <a:gd name="T85" fmla="*/ 2147483646 h 375"/>
              <a:gd name="T86" fmla="*/ 2147483646 w 390"/>
              <a:gd name="T87" fmla="*/ 2147483646 h 375"/>
              <a:gd name="T88" fmla="*/ 2147483646 w 390"/>
              <a:gd name="T89" fmla="*/ 2147483646 h 375"/>
              <a:gd name="T90" fmla="*/ 2147483646 w 390"/>
              <a:gd name="T91" fmla="*/ 2147483646 h 375"/>
              <a:gd name="T92" fmla="*/ 2147483646 w 390"/>
              <a:gd name="T93" fmla="*/ 2147483646 h 375"/>
              <a:gd name="T94" fmla="*/ 2147483646 w 390"/>
              <a:gd name="T95" fmla="*/ 2147483646 h 375"/>
              <a:gd name="T96" fmla="*/ 2147483646 w 390"/>
              <a:gd name="T97" fmla="*/ 2147483646 h 375"/>
              <a:gd name="T98" fmla="*/ 2147483646 w 390"/>
              <a:gd name="T99" fmla="*/ 2147483646 h 375"/>
              <a:gd name="T100" fmla="*/ 2147483646 w 390"/>
              <a:gd name="T101" fmla="*/ 2147483646 h 375"/>
              <a:gd name="T102" fmla="*/ 0 w 390"/>
              <a:gd name="T103" fmla="*/ 2147483646 h 375"/>
              <a:gd name="T104" fmla="*/ 0 w 390"/>
              <a:gd name="T105" fmla="*/ 2147483646 h 375"/>
              <a:gd name="T106" fmla="*/ 2147483646 w 390"/>
              <a:gd name="T107" fmla="*/ 2147483646 h 375"/>
              <a:gd name="T108" fmla="*/ 2147483646 w 390"/>
              <a:gd name="T109" fmla="*/ 2147483646 h 375"/>
              <a:gd name="T110" fmla="*/ 0 w 390"/>
              <a:gd name="T111" fmla="*/ 2147483646 h 375"/>
              <a:gd name="T112" fmla="*/ 0 w 390"/>
              <a:gd name="T113" fmla="*/ 2147483646 h 375"/>
              <a:gd name="T114" fmla="*/ 0 w 390"/>
              <a:gd name="T115" fmla="*/ 2147483646 h 375"/>
              <a:gd name="T116" fmla="*/ 0 w 390"/>
              <a:gd name="T117" fmla="*/ 2147483646 h 375"/>
              <a:gd name="T118" fmla="*/ 0 w 390"/>
              <a:gd name="T119" fmla="*/ 2147483646 h 375"/>
              <a:gd name="T120" fmla="*/ 0 w 390"/>
              <a:gd name="T121" fmla="*/ 2147483646 h 375"/>
              <a:gd name="T122" fmla="*/ 0 w 390"/>
              <a:gd name="T123" fmla="*/ 2147483646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0"/>
              <a:gd name="T187" fmla="*/ 0 h 375"/>
              <a:gd name="T188" fmla="*/ 390 w 390"/>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0" h="375">
                <a:moveTo>
                  <a:pt x="0" y="2"/>
                </a:moveTo>
                <a:lnTo>
                  <a:pt x="12" y="2"/>
                </a:lnTo>
                <a:lnTo>
                  <a:pt x="24" y="2"/>
                </a:lnTo>
                <a:lnTo>
                  <a:pt x="30" y="2"/>
                </a:lnTo>
                <a:lnTo>
                  <a:pt x="36" y="2"/>
                </a:lnTo>
                <a:lnTo>
                  <a:pt x="40" y="2"/>
                </a:lnTo>
                <a:lnTo>
                  <a:pt x="48" y="2"/>
                </a:lnTo>
                <a:lnTo>
                  <a:pt x="59" y="2"/>
                </a:lnTo>
                <a:lnTo>
                  <a:pt x="65" y="2"/>
                </a:lnTo>
                <a:lnTo>
                  <a:pt x="72" y="2"/>
                </a:lnTo>
                <a:lnTo>
                  <a:pt x="78" y="2"/>
                </a:lnTo>
                <a:lnTo>
                  <a:pt x="80" y="2"/>
                </a:lnTo>
                <a:lnTo>
                  <a:pt x="85" y="2"/>
                </a:lnTo>
                <a:lnTo>
                  <a:pt x="92" y="2"/>
                </a:lnTo>
                <a:lnTo>
                  <a:pt x="97" y="2"/>
                </a:lnTo>
                <a:lnTo>
                  <a:pt x="108" y="2"/>
                </a:lnTo>
                <a:lnTo>
                  <a:pt x="116" y="2"/>
                </a:lnTo>
                <a:lnTo>
                  <a:pt x="120" y="2"/>
                </a:lnTo>
                <a:lnTo>
                  <a:pt x="121" y="2"/>
                </a:lnTo>
                <a:lnTo>
                  <a:pt x="124" y="2"/>
                </a:lnTo>
                <a:lnTo>
                  <a:pt x="127" y="2"/>
                </a:lnTo>
                <a:lnTo>
                  <a:pt x="128" y="2"/>
                </a:lnTo>
                <a:lnTo>
                  <a:pt x="132" y="2"/>
                </a:lnTo>
                <a:lnTo>
                  <a:pt x="143" y="2"/>
                </a:lnTo>
                <a:lnTo>
                  <a:pt x="146" y="2"/>
                </a:lnTo>
                <a:lnTo>
                  <a:pt x="158" y="2"/>
                </a:lnTo>
                <a:lnTo>
                  <a:pt x="170" y="2"/>
                </a:lnTo>
                <a:lnTo>
                  <a:pt x="175" y="2"/>
                </a:lnTo>
                <a:lnTo>
                  <a:pt x="183" y="2"/>
                </a:lnTo>
                <a:lnTo>
                  <a:pt x="189" y="2"/>
                </a:lnTo>
                <a:lnTo>
                  <a:pt x="198" y="2"/>
                </a:lnTo>
                <a:lnTo>
                  <a:pt x="201" y="2"/>
                </a:lnTo>
                <a:lnTo>
                  <a:pt x="206" y="2"/>
                </a:lnTo>
                <a:lnTo>
                  <a:pt x="208" y="2"/>
                </a:lnTo>
                <a:lnTo>
                  <a:pt x="218" y="2"/>
                </a:lnTo>
                <a:lnTo>
                  <a:pt x="224" y="2"/>
                </a:lnTo>
                <a:lnTo>
                  <a:pt x="230" y="2"/>
                </a:lnTo>
                <a:lnTo>
                  <a:pt x="232" y="2"/>
                </a:lnTo>
                <a:lnTo>
                  <a:pt x="239" y="2"/>
                </a:lnTo>
                <a:lnTo>
                  <a:pt x="243" y="2"/>
                </a:lnTo>
                <a:lnTo>
                  <a:pt x="259" y="2"/>
                </a:lnTo>
                <a:lnTo>
                  <a:pt x="261" y="2"/>
                </a:lnTo>
                <a:lnTo>
                  <a:pt x="267" y="2"/>
                </a:lnTo>
                <a:lnTo>
                  <a:pt x="271" y="2"/>
                </a:lnTo>
                <a:lnTo>
                  <a:pt x="274" y="2"/>
                </a:lnTo>
                <a:lnTo>
                  <a:pt x="276" y="3"/>
                </a:lnTo>
                <a:lnTo>
                  <a:pt x="279" y="4"/>
                </a:lnTo>
                <a:lnTo>
                  <a:pt x="280" y="4"/>
                </a:lnTo>
                <a:lnTo>
                  <a:pt x="291" y="10"/>
                </a:lnTo>
                <a:lnTo>
                  <a:pt x="297" y="10"/>
                </a:lnTo>
                <a:lnTo>
                  <a:pt x="345" y="5"/>
                </a:lnTo>
                <a:lnTo>
                  <a:pt x="374" y="0"/>
                </a:lnTo>
                <a:lnTo>
                  <a:pt x="383" y="12"/>
                </a:lnTo>
                <a:lnTo>
                  <a:pt x="389" y="21"/>
                </a:lnTo>
                <a:lnTo>
                  <a:pt x="389" y="26"/>
                </a:lnTo>
                <a:lnTo>
                  <a:pt x="367" y="37"/>
                </a:lnTo>
                <a:lnTo>
                  <a:pt x="360" y="40"/>
                </a:lnTo>
                <a:lnTo>
                  <a:pt x="323" y="53"/>
                </a:lnTo>
                <a:lnTo>
                  <a:pt x="318" y="56"/>
                </a:lnTo>
                <a:lnTo>
                  <a:pt x="306" y="75"/>
                </a:lnTo>
                <a:lnTo>
                  <a:pt x="304" y="77"/>
                </a:lnTo>
                <a:lnTo>
                  <a:pt x="303" y="77"/>
                </a:lnTo>
                <a:lnTo>
                  <a:pt x="296" y="77"/>
                </a:lnTo>
                <a:lnTo>
                  <a:pt x="291" y="77"/>
                </a:lnTo>
                <a:lnTo>
                  <a:pt x="291" y="82"/>
                </a:lnTo>
                <a:lnTo>
                  <a:pt x="291" y="87"/>
                </a:lnTo>
                <a:lnTo>
                  <a:pt x="291" y="89"/>
                </a:lnTo>
                <a:lnTo>
                  <a:pt x="291" y="92"/>
                </a:lnTo>
                <a:lnTo>
                  <a:pt x="291" y="97"/>
                </a:lnTo>
                <a:lnTo>
                  <a:pt x="291" y="100"/>
                </a:lnTo>
                <a:lnTo>
                  <a:pt x="291" y="108"/>
                </a:lnTo>
                <a:lnTo>
                  <a:pt x="291" y="113"/>
                </a:lnTo>
                <a:lnTo>
                  <a:pt x="291" y="119"/>
                </a:lnTo>
                <a:lnTo>
                  <a:pt x="291" y="138"/>
                </a:lnTo>
                <a:lnTo>
                  <a:pt x="291" y="149"/>
                </a:lnTo>
                <a:lnTo>
                  <a:pt x="291" y="153"/>
                </a:lnTo>
                <a:lnTo>
                  <a:pt x="291" y="159"/>
                </a:lnTo>
                <a:lnTo>
                  <a:pt x="291" y="163"/>
                </a:lnTo>
                <a:lnTo>
                  <a:pt x="291" y="174"/>
                </a:lnTo>
                <a:lnTo>
                  <a:pt x="291" y="193"/>
                </a:lnTo>
                <a:lnTo>
                  <a:pt x="291" y="204"/>
                </a:lnTo>
                <a:lnTo>
                  <a:pt x="291" y="213"/>
                </a:lnTo>
                <a:lnTo>
                  <a:pt x="291" y="219"/>
                </a:lnTo>
                <a:lnTo>
                  <a:pt x="291" y="224"/>
                </a:lnTo>
                <a:lnTo>
                  <a:pt x="294" y="224"/>
                </a:lnTo>
                <a:lnTo>
                  <a:pt x="296" y="224"/>
                </a:lnTo>
                <a:lnTo>
                  <a:pt x="302" y="224"/>
                </a:lnTo>
                <a:lnTo>
                  <a:pt x="306" y="224"/>
                </a:lnTo>
                <a:lnTo>
                  <a:pt x="308" y="224"/>
                </a:lnTo>
                <a:lnTo>
                  <a:pt x="314" y="224"/>
                </a:lnTo>
                <a:lnTo>
                  <a:pt x="316" y="224"/>
                </a:lnTo>
                <a:lnTo>
                  <a:pt x="323" y="224"/>
                </a:lnTo>
                <a:lnTo>
                  <a:pt x="328" y="224"/>
                </a:lnTo>
                <a:lnTo>
                  <a:pt x="334" y="224"/>
                </a:lnTo>
                <a:lnTo>
                  <a:pt x="339" y="224"/>
                </a:lnTo>
                <a:lnTo>
                  <a:pt x="343" y="224"/>
                </a:lnTo>
                <a:lnTo>
                  <a:pt x="349" y="224"/>
                </a:lnTo>
                <a:lnTo>
                  <a:pt x="351" y="224"/>
                </a:lnTo>
                <a:lnTo>
                  <a:pt x="363" y="224"/>
                </a:lnTo>
                <a:lnTo>
                  <a:pt x="363" y="231"/>
                </a:lnTo>
                <a:lnTo>
                  <a:pt x="363" y="234"/>
                </a:lnTo>
                <a:lnTo>
                  <a:pt x="363" y="236"/>
                </a:lnTo>
                <a:lnTo>
                  <a:pt x="363" y="242"/>
                </a:lnTo>
                <a:lnTo>
                  <a:pt x="363" y="249"/>
                </a:lnTo>
                <a:lnTo>
                  <a:pt x="363" y="252"/>
                </a:lnTo>
                <a:lnTo>
                  <a:pt x="363" y="261"/>
                </a:lnTo>
                <a:lnTo>
                  <a:pt x="363" y="275"/>
                </a:lnTo>
                <a:lnTo>
                  <a:pt x="363" y="279"/>
                </a:lnTo>
                <a:lnTo>
                  <a:pt x="363" y="282"/>
                </a:lnTo>
                <a:lnTo>
                  <a:pt x="363" y="286"/>
                </a:lnTo>
                <a:lnTo>
                  <a:pt x="363" y="290"/>
                </a:lnTo>
                <a:lnTo>
                  <a:pt x="363" y="299"/>
                </a:lnTo>
                <a:lnTo>
                  <a:pt x="351" y="299"/>
                </a:lnTo>
                <a:lnTo>
                  <a:pt x="347" y="299"/>
                </a:lnTo>
                <a:lnTo>
                  <a:pt x="342" y="299"/>
                </a:lnTo>
                <a:lnTo>
                  <a:pt x="339" y="299"/>
                </a:lnTo>
                <a:lnTo>
                  <a:pt x="336" y="299"/>
                </a:lnTo>
                <a:lnTo>
                  <a:pt x="330" y="299"/>
                </a:lnTo>
                <a:lnTo>
                  <a:pt x="328" y="299"/>
                </a:lnTo>
                <a:lnTo>
                  <a:pt x="324" y="299"/>
                </a:lnTo>
                <a:lnTo>
                  <a:pt x="315" y="299"/>
                </a:lnTo>
                <a:lnTo>
                  <a:pt x="312" y="299"/>
                </a:lnTo>
                <a:lnTo>
                  <a:pt x="306" y="299"/>
                </a:lnTo>
                <a:lnTo>
                  <a:pt x="303" y="299"/>
                </a:lnTo>
                <a:lnTo>
                  <a:pt x="293" y="299"/>
                </a:lnTo>
                <a:lnTo>
                  <a:pt x="291" y="299"/>
                </a:lnTo>
                <a:lnTo>
                  <a:pt x="290" y="299"/>
                </a:lnTo>
                <a:lnTo>
                  <a:pt x="282" y="299"/>
                </a:lnTo>
                <a:lnTo>
                  <a:pt x="279" y="299"/>
                </a:lnTo>
                <a:lnTo>
                  <a:pt x="265" y="299"/>
                </a:lnTo>
                <a:lnTo>
                  <a:pt x="263" y="299"/>
                </a:lnTo>
                <a:lnTo>
                  <a:pt x="262" y="299"/>
                </a:lnTo>
                <a:lnTo>
                  <a:pt x="256" y="299"/>
                </a:lnTo>
                <a:lnTo>
                  <a:pt x="253" y="299"/>
                </a:lnTo>
                <a:lnTo>
                  <a:pt x="242" y="299"/>
                </a:lnTo>
                <a:lnTo>
                  <a:pt x="241" y="299"/>
                </a:lnTo>
                <a:lnTo>
                  <a:pt x="238" y="299"/>
                </a:lnTo>
                <a:lnTo>
                  <a:pt x="230" y="299"/>
                </a:lnTo>
                <a:lnTo>
                  <a:pt x="229" y="299"/>
                </a:lnTo>
                <a:lnTo>
                  <a:pt x="224" y="299"/>
                </a:lnTo>
                <a:lnTo>
                  <a:pt x="218" y="299"/>
                </a:lnTo>
                <a:lnTo>
                  <a:pt x="217" y="308"/>
                </a:lnTo>
                <a:lnTo>
                  <a:pt x="217" y="311"/>
                </a:lnTo>
                <a:lnTo>
                  <a:pt x="217" y="324"/>
                </a:lnTo>
                <a:lnTo>
                  <a:pt x="217" y="337"/>
                </a:lnTo>
                <a:lnTo>
                  <a:pt x="217" y="340"/>
                </a:lnTo>
                <a:lnTo>
                  <a:pt x="217" y="350"/>
                </a:lnTo>
                <a:lnTo>
                  <a:pt x="217" y="351"/>
                </a:lnTo>
                <a:lnTo>
                  <a:pt x="217" y="360"/>
                </a:lnTo>
                <a:lnTo>
                  <a:pt x="217" y="368"/>
                </a:lnTo>
                <a:lnTo>
                  <a:pt x="217" y="370"/>
                </a:lnTo>
                <a:lnTo>
                  <a:pt x="217" y="374"/>
                </a:lnTo>
                <a:lnTo>
                  <a:pt x="208" y="374"/>
                </a:lnTo>
                <a:lnTo>
                  <a:pt x="205" y="374"/>
                </a:lnTo>
                <a:lnTo>
                  <a:pt x="194" y="374"/>
                </a:lnTo>
                <a:lnTo>
                  <a:pt x="193" y="374"/>
                </a:lnTo>
                <a:lnTo>
                  <a:pt x="185" y="374"/>
                </a:lnTo>
                <a:lnTo>
                  <a:pt x="183" y="374"/>
                </a:lnTo>
                <a:lnTo>
                  <a:pt x="178" y="374"/>
                </a:lnTo>
                <a:lnTo>
                  <a:pt x="170" y="374"/>
                </a:lnTo>
                <a:lnTo>
                  <a:pt x="167" y="374"/>
                </a:lnTo>
                <a:lnTo>
                  <a:pt x="164" y="374"/>
                </a:lnTo>
                <a:lnTo>
                  <a:pt x="157" y="374"/>
                </a:lnTo>
                <a:lnTo>
                  <a:pt x="151" y="374"/>
                </a:lnTo>
                <a:lnTo>
                  <a:pt x="149" y="374"/>
                </a:lnTo>
                <a:lnTo>
                  <a:pt x="146" y="374"/>
                </a:lnTo>
                <a:lnTo>
                  <a:pt x="136" y="374"/>
                </a:lnTo>
                <a:lnTo>
                  <a:pt x="134" y="374"/>
                </a:lnTo>
                <a:lnTo>
                  <a:pt x="130" y="374"/>
                </a:lnTo>
                <a:lnTo>
                  <a:pt x="129" y="374"/>
                </a:lnTo>
                <a:lnTo>
                  <a:pt x="120" y="374"/>
                </a:lnTo>
                <a:lnTo>
                  <a:pt x="115" y="374"/>
                </a:lnTo>
                <a:lnTo>
                  <a:pt x="101" y="374"/>
                </a:lnTo>
                <a:lnTo>
                  <a:pt x="97" y="374"/>
                </a:lnTo>
                <a:lnTo>
                  <a:pt x="96" y="374"/>
                </a:lnTo>
                <a:lnTo>
                  <a:pt x="92" y="374"/>
                </a:lnTo>
                <a:lnTo>
                  <a:pt x="91" y="374"/>
                </a:lnTo>
                <a:lnTo>
                  <a:pt x="90" y="374"/>
                </a:lnTo>
                <a:lnTo>
                  <a:pt x="86" y="374"/>
                </a:lnTo>
                <a:lnTo>
                  <a:pt x="84" y="374"/>
                </a:lnTo>
                <a:lnTo>
                  <a:pt x="82" y="374"/>
                </a:lnTo>
                <a:lnTo>
                  <a:pt x="76" y="374"/>
                </a:lnTo>
                <a:lnTo>
                  <a:pt x="73" y="374"/>
                </a:lnTo>
                <a:lnTo>
                  <a:pt x="73" y="371"/>
                </a:lnTo>
                <a:lnTo>
                  <a:pt x="73" y="369"/>
                </a:lnTo>
                <a:lnTo>
                  <a:pt x="68" y="369"/>
                </a:lnTo>
                <a:lnTo>
                  <a:pt x="61" y="369"/>
                </a:lnTo>
                <a:lnTo>
                  <a:pt x="50" y="369"/>
                </a:lnTo>
                <a:lnTo>
                  <a:pt x="48" y="369"/>
                </a:lnTo>
                <a:lnTo>
                  <a:pt x="41" y="369"/>
                </a:lnTo>
                <a:lnTo>
                  <a:pt x="39" y="369"/>
                </a:lnTo>
                <a:lnTo>
                  <a:pt x="35" y="369"/>
                </a:lnTo>
                <a:lnTo>
                  <a:pt x="31" y="369"/>
                </a:lnTo>
                <a:lnTo>
                  <a:pt x="26" y="369"/>
                </a:lnTo>
                <a:lnTo>
                  <a:pt x="25" y="369"/>
                </a:lnTo>
                <a:lnTo>
                  <a:pt x="17" y="369"/>
                </a:lnTo>
                <a:lnTo>
                  <a:pt x="13" y="369"/>
                </a:lnTo>
                <a:lnTo>
                  <a:pt x="4" y="369"/>
                </a:lnTo>
                <a:lnTo>
                  <a:pt x="1" y="369"/>
                </a:lnTo>
                <a:lnTo>
                  <a:pt x="1" y="361"/>
                </a:lnTo>
                <a:lnTo>
                  <a:pt x="1" y="347"/>
                </a:lnTo>
                <a:lnTo>
                  <a:pt x="1" y="336"/>
                </a:lnTo>
                <a:lnTo>
                  <a:pt x="1" y="324"/>
                </a:lnTo>
                <a:lnTo>
                  <a:pt x="1" y="317"/>
                </a:lnTo>
                <a:lnTo>
                  <a:pt x="1" y="311"/>
                </a:lnTo>
                <a:lnTo>
                  <a:pt x="1" y="299"/>
                </a:lnTo>
                <a:lnTo>
                  <a:pt x="0" y="298"/>
                </a:lnTo>
                <a:lnTo>
                  <a:pt x="0" y="295"/>
                </a:lnTo>
                <a:lnTo>
                  <a:pt x="0" y="293"/>
                </a:lnTo>
                <a:lnTo>
                  <a:pt x="0" y="286"/>
                </a:lnTo>
                <a:lnTo>
                  <a:pt x="0" y="275"/>
                </a:lnTo>
                <a:lnTo>
                  <a:pt x="0" y="273"/>
                </a:lnTo>
                <a:lnTo>
                  <a:pt x="0" y="262"/>
                </a:lnTo>
                <a:lnTo>
                  <a:pt x="1" y="259"/>
                </a:lnTo>
                <a:lnTo>
                  <a:pt x="1" y="253"/>
                </a:lnTo>
                <a:lnTo>
                  <a:pt x="1" y="250"/>
                </a:lnTo>
                <a:lnTo>
                  <a:pt x="1" y="238"/>
                </a:lnTo>
                <a:lnTo>
                  <a:pt x="1" y="226"/>
                </a:lnTo>
                <a:lnTo>
                  <a:pt x="1" y="216"/>
                </a:lnTo>
                <a:lnTo>
                  <a:pt x="1" y="213"/>
                </a:lnTo>
                <a:lnTo>
                  <a:pt x="1" y="200"/>
                </a:lnTo>
                <a:lnTo>
                  <a:pt x="1" y="198"/>
                </a:lnTo>
                <a:lnTo>
                  <a:pt x="0" y="193"/>
                </a:lnTo>
                <a:lnTo>
                  <a:pt x="0" y="188"/>
                </a:lnTo>
                <a:lnTo>
                  <a:pt x="0" y="182"/>
                </a:lnTo>
                <a:lnTo>
                  <a:pt x="0" y="175"/>
                </a:lnTo>
                <a:lnTo>
                  <a:pt x="0" y="173"/>
                </a:lnTo>
                <a:lnTo>
                  <a:pt x="0" y="170"/>
                </a:lnTo>
                <a:lnTo>
                  <a:pt x="0" y="163"/>
                </a:lnTo>
                <a:lnTo>
                  <a:pt x="0" y="160"/>
                </a:lnTo>
                <a:lnTo>
                  <a:pt x="0" y="151"/>
                </a:lnTo>
                <a:lnTo>
                  <a:pt x="0" y="147"/>
                </a:lnTo>
                <a:lnTo>
                  <a:pt x="0" y="139"/>
                </a:lnTo>
                <a:lnTo>
                  <a:pt x="0" y="126"/>
                </a:lnTo>
                <a:lnTo>
                  <a:pt x="0" y="120"/>
                </a:lnTo>
                <a:lnTo>
                  <a:pt x="0" y="114"/>
                </a:lnTo>
                <a:lnTo>
                  <a:pt x="0" y="106"/>
                </a:lnTo>
                <a:lnTo>
                  <a:pt x="0" y="103"/>
                </a:lnTo>
                <a:lnTo>
                  <a:pt x="0" y="91"/>
                </a:lnTo>
                <a:lnTo>
                  <a:pt x="0" y="89"/>
                </a:lnTo>
                <a:lnTo>
                  <a:pt x="0" y="81"/>
                </a:lnTo>
                <a:lnTo>
                  <a:pt x="0" y="77"/>
                </a:lnTo>
                <a:lnTo>
                  <a:pt x="0" y="69"/>
                </a:lnTo>
                <a:lnTo>
                  <a:pt x="0" y="64"/>
                </a:lnTo>
                <a:lnTo>
                  <a:pt x="0" y="52"/>
                </a:lnTo>
                <a:lnTo>
                  <a:pt x="0" y="40"/>
                </a:lnTo>
                <a:lnTo>
                  <a:pt x="0" y="31"/>
                </a:lnTo>
                <a:lnTo>
                  <a:pt x="0" y="28"/>
                </a:lnTo>
                <a:lnTo>
                  <a:pt x="0" y="15"/>
                </a:lnTo>
                <a:lnTo>
                  <a:pt x="0" y="2"/>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0" name="Freeform 306"/>
          <p:cNvSpPr>
            <a:spLocks/>
          </p:cNvSpPr>
          <p:nvPr/>
        </p:nvSpPr>
        <p:spPr bwMode="auto">
          <a:xfrm>
            <a:off x="7754939" y="4445000"/>
            <a:ext cx="515937" cy="471488"/>
          </a:xfrm>
          <a:custGeom>
            <a:avLst/>
            <a:gdLst>
              <a:gd name="T0" fmla="*/ 2147483646 w 358"/>
              <a:gd name="T1" fmla="*/ 0 h 337"/>
              <a:gd name="T2" fmla="*/ 2147483646 w 358"/>
              <a:gd name="T3" fmla="*/ 0 h 337"/>
              <a:gd name="T4" fmla="*/ 2147483646 w 358"/>
              <a:gd name="T5" fmla="*/ 0 h 337"/>
              <a:gd name="T6" fmla="*/ 2147483646 w 358"/>
              <a:gd name="T7" fmla="*/ 0 h 337"/>
              <a:gd name="T8" fmla="*/ 2147483646 w 358"/>
              <a:gd name="T9" fmla="*/ 0 h 337"/>
              <a:gd name="T10" fmla="*/ 2147483646 w 358"/>
              <a:gd name="T11" fmla="*/ 2147483646 h 337"/>
              <a:gd name="T12" fmla="*/ 2147483646 w 358"/>
              <a:gd name="T13" fmla="*/ 2147483646 h 337"/>
              <a:gd name="T14" fmla="*/ 2147483646 w 358"/>
              <a:gd name="T15" fmla="*/ 2147483646 h 337"/>
              <a:gd name="T16" fmla="*/ 2147483646 w 358"/>
              <a:gd name="T17" fmla="*/ 2147483646 h 337"/>
              <a:gd name="T18" fmla="*/ 2147483646 w 358"/>
              <a:gd name="T19" fmla="*/ 2147483646 h 337"/>
              <a:gd name="T20" fmla="*/ 2147483646 w 358"/>
              <a:gd name="T21" fmla="*/ 2147483646 h 337"/>
              <a:gd name="T22" fmla="*/ 2147483646 w 358"/>
              <a:gd name="T23" fmla="*/ 2147483646 h 337"/>
              <a:gd name="T24" fmla="*/ 2147483646 w 358"/>
              <a:gd name="T25" fmla="*/ 2147483646 h 337"/>
              <a:gd name="T26" fmla="*/ 2147483646 w 358"/>
              <a:gd name="T27" fmla="*/ 2147483646 h 337"/>
              <a:gd name="T28" fmla="*/ 2147483646 w 358"/>
              <a:gd name="T29" fmla="*/ 2147483646 h 337"/>
              <a:gd name="T30" fmla="*/ 2147483646 w 358"/>
              <a:gd name="T31" fmla="*/ 2147483646 h 337"/>
              <a:gd name="T32" fmla="*/ 2147483646 w 358"/>
              <a:gd name="T33" fmla="*/ 2147483646 h 337"/>
              <a:gd name="T34" fmla="*/ 2147483646 w 358"/>
              <a:gd name="T35" fmla="*/ 2147483646 h 337"/>
              <a:gd name="T36" fmla="*/ 2147483646 w 358"/>
              <a:gd name="T37" fmla="*/ 2147483646 h 337"/>
              <a:gd name="T38" fmla="*/ 2147483646 w 358"/>
              <a:gd name="T39" fmla="*/ 2147483646 h 337"/>
              <a:gd name="T40" fmla="*/ 2147483646 w 358"/>
              <a:gd name="T41" fmla="*/ 2147483646 h 337"/>
              <a:gd name="T42" fmla="*/ 2147483646 w 358"/>
              <a:gd name="T43" fmla="*/ 2147483646 h 337"/>
              <a:gd name="T44" fmla="*/ 2147483646 w 358"/>
              <a:gd name="T45" fmla="*/ 2147483646 h 337"/>
              <a:gd name="T46" fmla="*/ 2147483646 w 358"/>
              <a:gd name="T47" fmla="*/ 2147483646 h 337"/>
              <a:gd name="T48" fmla="*/ 2147483646 w 358"/>
              <a:gd name="T49" fmla="*/ 2147483646 h 337"/>
              <a:gd name="T50" fmla="*/ 2147483646 w 358"/>
              <a:gd name="T51" fmla="*/ 2147483646 h 337"/>
              <a:gd name="T52" fmla="*/ 2147483646 w 358"/>
              <a:gd name="T53" fmla="*/ 2147483646 h 337"/>
              <a:gd name="T54" fmla="*/ 2147483646 w 358"/>
              <a:gd name="T55" fmla="*/ 2147483646 h 337"/>
              <a:gd name="T56" fmla="*/ 2147483646 w 358"/>
              <a:gd name="T57" fmla="*/ 2147483646 h 337"/>
              <a:gd name="T58" fmla="*/ 2147483646 w 358"/>
              <a:gd name="T59" fmla="*/ 2147483646 h 337"/>
              <a:gd name="T60" fmla="*/ 2147483646 w 358"/>
              <a:gd name="T61" fmla="*/ 2147483646 h 337"/>
              <a:gd name="T62" fmla="*/ 2147483646 w 358"/>
              <a:gd name="T63" fmla="*/ 2147483646 h 337"/>
              <a:gd name="T64" fmla="*/ 2147483646 w 358"/>
              <a:gd name="T65" fmla="*/ 2147483646 h 337"/>
              <a:gd name="T66" fmla="*/ 2147483646 w 358"/>
              <a:gd name="T67" fmla="*/ 2147483646 h 337"/>
              <a:gd name="T68" fmla="*/ 2147483646 w 358"/>
              <a:gd name="T69" fmla="*/ 2147483646 h 337"/>
              <a:gd name="T70" fmla="*/ 2147483646 w 358"/>
              <a:gd name="T71" fmla="*/ 2147483646 h 337"/>
              <a:gd name="T72" fmla="*/ 2147483646 w 358"/>
              <a:gd name="T73" fmla="*/ 2147483646 h 337"/>
              <a:gd name="T74" fmla="*/ 2147483646 w 358"/>
              <a:gd name="T75" fmla="*/ 2147483646 h 337"/>
              <a:gd name="T76" fmla="*/ 0 w 358"/>
              <a:gd name="T77" fmla="*/ 2147483646 h 337"/>
              <a:gd name="T78" fmla="*/ 2147483646 w 358"/>
              <a:gd name="T79" fmla="*/ 2147483646 h 337"/>
              <a:gd name="T80" fmla="*/ 2147483646 w 358"/>
              <a:gd name="T81" fmla="*/ 2147483646 h 337"/>
              <a:gd name="T82" fmla="*/ 2147483646 w 358"/>
              <a:gd name="T83" fmla="*/ 2147483646 h 337"/>
              <a:gd name="T84" fmla="*/ 2147483646 w 358"/>
              <a:gd name="T85" fmla="*/ 2147483646 h 337"/>
              <a:gd name="T86" fmla="*/ 2147483646 w 358"/>
              <a:gd name="T87" fmla="*/ 2147483646 h 337"/>
              <a:gd name="T88" fmla="*/ 2147483646 w 358"/>
              <a:gd name="T89" fmla="*/ 2147483646 h 337"/>
              <a:gd name="T90" fmla="*/ 2147483646 w 358"/>
              <a:gd name="T91" fmla="*/ 2147483646 h 337"/>
              <a:gd name="T92" fmla="*/ 2147483646 w 358"/>
              <a:gd name="T93" fmla="*/ 2147483646 h 337"/>
              <a:gd name="T94" fmla="*/ 2147483646 w 358"/>
              <a:gd name="T95" fmla="*/ 2147483646 h 337"/>
              <a:gd name="T96" fmla="*/ 2147483646 w 358"/>
              <a:gd name="T97" fmla="*/ 2147483646 h 337"/>
              <a:gd name="T98" fmla="*/ 2147483646 w 358"/>
              <a:gd name="T99" fmla="*/ 2147483646 h 337"/>
              <a:gd name="T100" fmla="*/ 2147483646 w 358"/>
              <a:gd name="T101" fmla="*/ 2147483646 h 337"/>
              <a:gd name="T102" fmla="*/ 2147483646 w 358"/>
              <a:gd name="T103" fmla="*/ 0 h 337"/>
              <a:gd name="T104" fmla="*/ 2147483646 w 358"/>
              <a:gd name="T105" fmla="*/ 0 h 337"/>
              <a:gd name="T106" fmla="*/ 2147483646 w 358"/>
              <a:gd name="T107" fmla="*/ 0 h 3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337"/>
              <a:gd name="T164" fmla="*/ 358 w 358"/>
              <a:gd name="T165" fmla="*/ 337 h 3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337">
                <a:moveTo>
                  <a:pt x="71" y="0"/>
                </a:moveTo>
                <a:lnTo>
                  <a:pt x="107" y="0"/>
                </a:lnTo>
                <a:lnTo>
                  <a:pt x="116" y="0"/>
                </a:lnTo>
                <a:lnTo>
                  <a:pt x="117" y="0"/>
                </a:lnTo>
                <a:lnTo>
                  <a:pt x="118" y="0"/>
                </a:lnTo>
                <a:lnTo>
                  <a:pt x="125" y="0"/>
                </a:lnTo>
                <a:lnTo>
                  <a:pt x="146" y="0"/>
                </a:lnTo>
                <a:lnTo>
                  <a:pt x="153" y="0"/>
                </a:lnTo>
                <a:lnTo>
                  <a:pt x="161" y="0"/>
                </a:lnTo>
                <a:lnTo>
                  <a:pt x="174" y="0"/>
                </a:lnTo>
                <a:lnTo>
                  <a:pt x="195" y="0"/>
                </a:lnTo>
                <a:lnTo>
                  <a:pt x="198" y="0"/>
                </a:lnTo>
                <a:lnTo>
                  <a:pt x="202" y="0"/>
                </a:lnTo>
                <a:lnTo>
                  <a:pt x="203" y="0"/>
                </a:lnTo>
                <a:lnTo>
                  <a:pt x="206" y="0"/>
                </a:lnTo>
                <a:lnTo>
                  <a:pt x="210" y="0"/>
                </a:lnTo>
                <a:lnTo>
                  <a:pt x="216" y="0"/>
                </a:lnTo>
                <a:lnTo>
                  <a:pt x="218" y="0"/>
                </a:lnTo>
                <a:lnTo>
                  <a:pt x="224" y="0"/>
                </a:lnTo>
                <a:lnTo>
                  <a:pt x="226" y="0"/>
                </a:lnTo>
                <a:lnTo>
                  <a:pt x="264" y="0"/>
                </a:lnTo>
                <a:lnTo>
                  <a:pt x="282" y="0"/>
                </a:lnTo>
                <a:lnTo>
                  <a:pt x="285" y="0"/>
                </a:lnTo>
                <a:lnTo>
                  <a:pt x="284" y="5"/>
                </a:lnTo>
                <a:lnTo>
                  <a:pt x="284" y="26"/>
                </a:lnTo>
                <a:lnTo>
                  <a:pt x="284" y="46"/>
                </a:lnTo>
                <a:lnTo>
                  <a:pt x="284" y="70"/>
                </a:lnTo>
                <a:lnTo>
                  <a:pt x="284" y="73"/>
                </a:lnTo>
                <a:lnTo>
                  <a:pt x="287" y="73"/>
                </a:lnTo>
                <a:lnTo>
                  <a:pt x="291" y="73"/>
                </a:lnTo>
                <a:lnTo>
                  <a:pt x="294" y="73"/>
                </a:lnTo>
                <a:lnTo>
                  <a:pt x="296" y="73"/>
                </a:lnTo>
                <a:lnTo>
                  <a:pt x="298" y="73"/>
                </a:lnTo>
                <a:lnTo>
                  <a:pt x="300" y="73"/>
                </a:lnTo>
                <a:lnTo>
                  <a:pt x="303" y="73"/>
                </a:lnTo>
                <a:lnTo>
                  <a:pt x="307" y="73"/>
                </a:lnTo>
                <a:lnTo>
                  <a:pt x="309" y="73"/>
                </a:lnTo>
                <a:lnTo>
                  <a:pt x="313" y="73"/>
                </a:lnTo>
                <a:lnTo>
                  <a:pt x="320" y="73"/>
                </a:lnTo>
                <a:lnTo>
                  <a:pt x="325" y="73"/>
                </a:lnTo>
                <a:lnTo>
                  <a:pt x="333" y="74"/>
                </a:lnTo>
                <a:lnTo>
                  <a:pt x="336" y="74"/>
                </a:lnTo>
                <a:lnTo>
                  <a:pt x="342" y="74"/>
                </a:lnTo>
                <a:lnTo>
                  <a:pt x="346" y="74"/>
                </a:lnTo>
                <a:lnTo>
                  <a:pt x="357" y="74"/>
                </a:lnTo>
                <a:lnTo>
                  <a:pt x="357" y="82"/>
                </a:lnTo>
                <a:lnTo>
                  <a:pt x="357" y="87"/>
                </a:lnTo>
                <a:lnTo>
                  <a:pt x="357" y="91"/>
                </a:lnTo>
                <a:lnTo>
                  <a:pt x="357" y="99"/>
                </a:lnTo>
                <a:lnTo>
                  <a:pt x="357" y="105"/>
                </a:lnTo>
                <a:lnTo>
                  <a:pt x="357" y="110"/>
                </a:lnTo>
                <a:lnTo>
                  <a:pt x="357" y="121"/>
                </a:lnTo>
                <a:lnTo>
                  <a:pt x="357" y="137"/>
                </a:lnTo>
                <a:lnTo>
                  <a:pt x="357" y="147"/>
                </a:lnTo>
                <a:lnTo>
                  <a:pt x="357" y="162"/>
                </a:lnTo>
                <a:lnTo>
                  <a:pt x="357" y="165"/>
                </a:lnTo>
                <a:lnTo>
                  <a:pt x="357" y="174"/>
                </a:lnTo>
                <a:lnTo>
                  <a:pt x="357" y="177"/>
                </a:lnTo>
                <a:lnTo>
                  <a:pt x="357" y="186"/>
                </a:lnTo>
                <a:lnTo>
                  <a:pt x="357" y="198"/>
                </a:lnTo>
                <a:lnTo>
                  <a:pt x="357" y="210"/>
                </a:lnTo>
                <a:lnTo>
                  <a:pt x="357" y="224"/>
                </a:lnTo>
                <a:lnTo>
                  <a:pt x="357" y="236"/>
                </a:lnTo>
                <a:lnTo>
                  <a:pt x="357" y="248"/>
                </a:lnTo>
                <a:lnTo>
                  <a:pt x="357" y="267"/>
                </a:lnTo>
                <a:lnTo>
                  <a:pt x="357" y="273"/>
                </a:lnTo>
                <a:lnTo>
                  <a:pt x="357" y="275"/>
                </a:lnTo>
                <a:lnTo>
                  <a:pt x="357" y="288"/>
                </a:lnTo>
                <a:lnTo>
                  <a:pt x="357" y="290"/>
                </a:lnTo>
                <a:lnTo>
                  <a:pt x="357" y="299"/>
                </a:lnTo>
                <a:lnTo>
                  <a:pt x="353" y="299"/>
                </a:lnTo>
                <a:lnTo>
                  <a:pt x="351" y="299"/>
                </a:lnTo>
                <a:lnTo>
                  <a:pt x="333" y="298"/>
                </a:lnTo>
                <a:lnTo>
                  <a:pt x="331" y="298"/>
                </a:lnTo>
                <a:lnTo>
                  <a:pt x="325" y="299"/>
                </a:lnTo>
                <a:lnTo>
                  <a:pt x="325" y="300"/>
                </a:lnTo>
                <a:lnTo>
                  <a:pt x="325" y="309"/>
                </a:lnTo>
                <a:lnTo>
                  <a:pt x="325" y="323"/>
                </a:lnTo>
                <a:lnTo>
                  <a:pt x="325" y="330"/>
                </a:lnTo>
                <a:lnTo>
                  <a:pt x="325" y="336"/>
                </a:lnTo>
                <a:lnTo>
                  <a:pt x="310" y="336"/>
                </a:lnTo>
                <a:lnTo>
                  <a:pt x="308" y="336"/>
                </a:lnTo>
                <a:lnTo>
                  <a:pt x="303" y="336"/>
                </a:lnTo>
                <a:lnTo>
                  <a:pt x="299" y="336"/>
                </a:lnTo>
                <a:lnTo>
                  <a:pt x="297" y="336"/>
                </a:lnTo>
                <a:lnTo>
                  <a:pt x="287" y="336"/>
                </a:lnTo>
                <a:lnTo>
                  <a:pt x="285" y="336"/>
                </a:lnTo>
                <a:lnTo>
                  <a:pt x="281" y="336"/>
                </a:lnTo>
                <a:lnTo>
                  <a:pt x="260" y="336"/>
                </a:lnTo>
                <a:lnTo>
                  <a:pt x="255" y="336"/>
                </a:lnTo>
                <a:lnTo>
                  <a:pt x="253" y="336"/>
                </a:lnTo>
                <a:lnTo>
                  <a:pt x="251" y="336"/>
                </a:lnTo>
                <a:lnTo>
                  <a:pt x="249" y="336"/>
                </a:lnTo>
                <a:lnTo>
                  <a:pt x="246" y="336"/>
                </a:lnTo>
                <a:lnTo>
                  <a:pt x="242" y="336"/>
                </a:lnTo>
                <a:lnTo>
                  <a:pt x="240" y="336"/>
                </a:lnTo>
                <a:lnTo>
                  <a:pt x="236" y="334"/>
                </a:lnTo>
                <a:lnTo>
                  <a:pt x="238" y="325"/>
                </a:lnTo>
                <a:lnTo>
                  <a:pt x="232" y="324"/>
                </a:lnTo>
                <a:lnTo>
                  <a:pt x="226" y="317"/>
                </a:lnTo>
                <a:lnTo>
                  <a:pt x="227" y="313"/>
                </a:lnTo>
                <a:lnTo>
                  <a:pt x="219" y="311"/>
                </a:lnTo>
                <a:lnTo>
                  <a:pt x="220" y="307"/>
                </a:lnTo>
                <a:lnTo>
                  <a:pt x="219" y="307"/>
                </a:lnTo>
                <a:lnTo>
                  <a:pt x="216" y="303"/>
                </a:lnTo>
                <a:lnTo>
                  <a:pt x="214" y="301"/>
                </a:lnTo>
                <a:lnTo>
                  <a:pt x="212" y="300"/>
                </a:lnTo>
                <a:lnTo>
                  <a:pt x="213" y="295"/>
                </a:lnTo>
                <a:lnTo>
                  <a:pt x="210" y="294"/>
                </a:lnTo>
                <a:lnTo>
                  <a:pt x="208" y="295"/>
                </a:lnTo>
                <a:lnTo>
                  <a:pt x="207" y="298"/>
                </a:lnTo>
                <a:lnTo>
                  <a:pt x="206" y="301"/>
                </a:lnTo>
                <a:lnTo>
                  <a:pt x="203" y="300"/>
                </a:lnTo>
                <a:lnTo>
                  <a:pt x="199" y="299"/>
                </a:lnTo>
                <a:lnTo>
                  <a:pt x="198" y="294"/>
                </a:lnTo>
                <a:lnTo>
                  <a:pt x="199" y="290"/>
                </a:lnTo>
                <a:lnTo>
                  <a:pt x="197" y="289"/>
                </a:lnTo>
                <a:lnTo>
                  <a:pt x="195" y="290"/>
                </a:lnTo>
                <a:lnTo>
                  <a:pt x="193" y="294"/>
                </a:lnTo>
                <a:lnTo>
                  <a:pt x="191" y="294"/>
                </a:lnTo>
                <a:lnTo>
                  <a:pt x="186" y="292"/>
                </a:lnTo>
                <a:lnTo>
                  <a:pt x="184" y="291"/>
                </a:lnTo>
                <a:lnTo>
                  <a:pt x="181" y="289"/>
                </a:lnTo>
                <a:lnTo>
                  <a:pt x="180" y="290"/>
                </a:lnTo>
                <a:lnTo>
                  <a:pt x="179" y="288"/>
                </a:lnTo>
                <a:lnTo>
                  <a:pt x="179" y="286"/>
                </a:lnTo>
                <a:lnTo>
                  <a:pt x="175" y="286"/>
                </a:lnTo>
                <a:lnTo>
                  <a:pt x="174" y="286"/>
                </a:lnTo>
                <a:lnTo>
                  <a:pt x="170" y="286"/>
                </a:lnTo>
                <a:lnTo>
                  <a:pt x="168" y="286"/>
                </a:lnTo>
                <a:lnTo>
                  <a:pt x="149" y="286"/>
                </a:lnTo>
                <a:lnTo>
                  <a:pt x="146" y="286"/>
                </a:lnTo>
                <a:lnTo>
                  <a:pt x="140" y="286"/>
                </a:lnTo>
                <a:lnTo>
                  <a:pt x="136" y="286"/>
                </a:lnTo>
                <a:lnTo>
                  <a:pt x="127" y="286"/>
                </a:lnTo>
                <a:lnTo>
                  <a:pt x="124" y="286"/>
                </a:lnTo>
                <a:lnTo>
                  <a:pt x="123" y="286"/>
                </a:lnTo>
                <a:lnTo>
                  <a:pt x="103" y="286"/>
                </a:lnTo>
                <a:lnTo>
                  <a:pt x="92" y="286"/>
                </a:lnTo>
                <a:lnTo>
                  <a:pt x="90" y="286"/>
                </a:lnTo>
                <a:lnTo>
                  <a:pt x="82" y="286"/>
                </a:lnTo>
                <a:lnTo>
                  <a:pt x="79" y="286"/>
                </a:lnTo>
                <a:lnTo>
                  <a:pt x="76" y="286"/>
                </a:lnTo>
                <a:lnTo>
                  <a:pt x="74" y="286"/>
                </a:lnTo>
                <a:lnTo>
                  <a:pt x="71" y="286"/>
                </a:lnTo>
                <a:lnTo>
                  <a:pt x="65" y="286"/>
                </a:lnTo>
                <a:lnTo>
                  <a:pt x="64" y="286"/>
                </a:lnTo>
                <a:lnTo>
                  <a:pt x="61" y="286"/>
                </a:lnTo>
                <a:lnTo>
                  <a:pt x="57" y="286"/>
                </a:lnTo>
                <a:lnTo>
                  <a:pt x="52" y="286"/>
                </a:lnTo>
                <a:lnTo>
                  <a:pt x="49" y="286"/>
                </a:lnTo>
                <a:lnTo>
                  <a:pt x="31" y="286"/>
                </a:lnTo>
                <a:lnTo>
                  <a:pt x="30" y="286"/>
                </a:lnTo>
                <a:lnTo>
                  <a:pt x="6" y="286"/>
                </a:lnTo>
                <a:lnTo>
                  <a:pt x="0" y="286"/>
                </a:lnTo>
                <a:lnTo>
                  <a:pt x="0" y="271"/>
                </a:lnTo>
                <a:lnTo>
                  <a:pt x="1" y="270"/>
                </a:lnTo>
                <a:lnTo>
                  <a:pt x="1" y="267"/>
                </a:lnTo>
                <a:lnTo>
                  <a:pt x="1" y="259"/>
                </a:lnTo>
                <a:lnTo>
                  <a:pt x="1" y="253"/>
                </a:lnTo>
                <a:lnTo>
                  <a:pt x="1" y="247"/>
                </a:lnTo>
                <a:lnTo>
                  <a:pt x="0" y="244"/>
                </a:lnTo>
                <a:lnTo>
                  <a:pt x="1" y="241"/>
                </a:lnTo>
                <a:lnTo>
                  <a:pt x="1" y="233"/>
                </a:lnTo>
                <a:lnTo>
                  <a:pt x="0" y="229"/>
                </a:lnTo>
                <a:lnTo>
                  <a:pt x="1" y="216"/>
                </a:lnTo>
                <a:lnTo>
                  <a:pt x="1" y="202"/>
                </a:lnTo>
                <a:lnTo>
                  <a:pt x="1" y="198"/>
                </a:lnTo>
                <a:lnTo>
                  <a:pt x="1" y="196"/>
                </a:lnTo>
                <a:lnTo>
                  <a:pt x="1" y="194"/>
                </a:lnTo>
                <a:lnTo>
                  <a:pt x="1" y="192"/>
                </a:lnTo>
                <a:lnTo>
                  <a:pt x="1" y="179"/>
                </a:lnTo>
                <a:lnTo>
                  <a:pt x="1" y="177"/>
                </a:lnTo>
                <a:lnTo>
                  <a:pt x="1" y="174"/>
                </a:lnTo>
                <a:lnTo>
                  <a:pt x="1" y="173"/>
                </a:lnTo>
                <a:lnTo>
                  <a:pt x="1" y="169"/>
                </a:lnTo>
                <a:lnTo>
                  <a:pt x="1" y="162"/>
                </a:lnTo>
                <a:lnTo>
                  <a:pt x="1" y="161"/>
                </a:lnTo>
                <a:lnTo>
                  <a:pt x="1" y="158"/>
                </a:lnTo>
                <a:lnTo>
                  <a:pt x="1" y="148"/>
                </a:lnTo>
                <a:lnTo>
                  <a:pt x="14" y="148"/>
                </a:lnTo>
                <a:lnTo>
                  <a:pt x="16" y="148"/>
                </a:lnTo>
                <a:lnTo>
                  <a:pt x="23" y="148"/>
                </a:lnTo>
                <a:lnTo>
                  <a:pt x="25" y="148"/>
                </a:lnTo>
                <a:lnTo>
                  <a:pt x="31" y="148"/>
                </a:lnTo>
                <a:lnTo>
                  <a:pt x="36" y="148"/>
                </a:lnTo>
                <a:lnTo>
                  <a:pt x="36" y="138"/>
                </a:lnTo>
                <a:lnTo>
                  <a:pt x="36" y="135"/>
                </a:lnTo>
                <a:lnTo>
                  <a:pt x="36" y="112"/>
                </a:lnTo>
                <a:lnTo>
                  <a:pt x="36" y="105"/>
                </a:lnTo>
                <a:lnTo>
                  <a:pt x="36" y="103"/>
                </a:lnTo>
                <a:lnTo>
                  <a:pt x="36" y="99"/>
                </a:lnTo>
                <a:lnTo>
                  <a:pt x="36" y="97"/>
                </a:lnTo>
                <a:lnTo>
                  <a:pt x="36" y="86"/>
                </a:lnTo>
                <a:lnTo>
                  <a:pt x="36" y="82"/>
                </a:lnTo>
                <a:lnTo>
                  <a:pt x="36" y="68"/>
                </a:lnTo>
                <a:lnTo>
                  <a:pt x="36" y="59"/>
                </a:lnTo>
                <a:lnTo>
                  <a:pt x="36" y="55"/>
                </a:lnTo>
                <a:lnTo>
                  <a:pt x="36" y="52"/>
                </a:lnTo>
                <a:lnTo>
                  <a:pt x="36" y="40"/>
                </a:lnTo>
                <a:lnTo>
                  <a:pt x="36" y="37"/>
                </a:lnTo>
                <a:lnTo>
                  <a:pt x="36" y="29"/>
                </a:lnTo>
                <a:lnTo>
                  <a:pt x="36" y="24"/>
                </a:lnTo>
                <a:lnTo>
                  <a:pt x="36" y="21"/>
                </a:lnTo>
                <a:lnTo>
                  <a:pt x="36" y="11"/>
                </a:lnTo>
                <a:lnTo>
                  <a:pt x="36" y="5"/>
                </a:lnTo>
                <a:lnTo>
                  <a:pt x="36" y="0"/>
                </a:lnTo>
                <a:lnTo>
                  <a:pt x="39" y="0"/>
                </a:lnTo>
                <a:lnTo>
                  <a:pt x="40" y="0"/>
                </a:lnTo>
                <a:lnTo>
                  <a:pt x="46" y="0"/>
                </a:lnTo>
                <a:lnTo>
                  <a:pt x="48" y="0"/>
                </a:lnTo>
                <a:lnTo>
                  <a:pt x="50" y="0"/>
                </a:lnTo>
                <a:lnTo>
                  <a:pt x="54" y="0"/>
                </a:lnTo>
                <a:lnTo>
                  <a:pt x="59" y="0"/>
                </a:lnTo>
                <a:lnTo>
                  <a:pt x="68" y="0"/>
                </a:lnTo>
                <a:lnTo>
                  <a:pt x="71"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1" name="Freeform 309"/>
          <p:cNvSpPr>
            <a:spLocks/>
          </p:cNvSpPr>
          <p:nvPr/>
        </p:nvSpPr>
        <p:spPr bwMode="auto">
          <a:xfrm>
            <a:off x="7718426" y="4845051"/>
            <a:ext cx="415925" cy="417513"/>
          </a:xfrm>
          <a:custGeom>
            <a:avLst/>
            <a:gdLst>
              <a:gd name="T0" fmla="*/ 2147483646 w 288"/>
              <a:gd name="T1" fmla="*/ 0 h 298"/>
              <a:gd name="T2" fmla="*/ 2147483646 w 288"/>
              <a:gd name="T3" fmla="*/ 0 h 298"/>
              <a:gd name="T4" fmla="*/ 2147483646 w 288"/>
              <a:gd name="T5" fmla="*/ 0 h 298"/>
              <a:gd name="T6" fmla="*/ 2147483646 w 288"/>
              <a:gd name="T7" fmla="*/ 0 h 298"/>
              <a:gd name="T8" fmla="*/ 2147483646 w 288"/>
              <a:gd name="T9" fmla="*/ 0 h 298"/>
              <a:gd name="T10" fmla="*/ 2147483646 w 288"/>
              <a:gd name="T11" fmla="*/ 0 h 298"/>
              <a:gd name="T12" fmla="*/ 2147483646 w 288"/>
              <a:gd name="T13" fmla="*/ 0 h 298"/>
              <a:gd name="T14" fmla="*/ 2147483646 w 288"/>
              <a:gd name="T15" fmla="*/ 0 h 298"/>
              <a:gd name="T16" fmla="*/ 2147483646 w 288"/>
              <a:gd name="T17" fmla="*/ 0 h 298"/>
              <a:gd name="T18" fmla="*/ 2147483646 w 288"/>
              <a:gd name="T19" fmla="*/ 0 h 298"/>
              <a:gd name="T20" fmla="*/ 2147483646 w 288"/>
              <a:gd name="T21" fmla="*/ 2147483646 h 298"/>
              <a:gd name="T22" fmla="*/ 2147483646 w 288"/>
              <a:gd name="T23" fmla="*/ 2147483646 h 298"/>
              <a:gd name="T24" fmla="*/ 2147483646 w 288"/>
              <a:gd name="T25" fmla="*/ 2147483646 h 298"/>
              <a:gd name="T26" fmla="*/ 2147483646 w 288"/>
              <a:gd name="T27" fmla="*/ 2147483646 h 298"/>
              <a:gd name="T28" fmla="*/ 2147483646 w 288"/>
              <a:gd name="T29" fmla="*/ 2147483646 h 298"/>
              <a:gd name="T30" fmla="*/ 2147483646 w 288"/>
              <a:gd name="T31" fmla="*/ 2147483646 h 298"/>
              <a:gd name="T32" fmla="*/ 2147483646 w 288"/>
              <a:gd name="T33" fmla="*/ 2147483646 h 298"/>
              <a:gd name="T34" fmla="*/ 2147483646 w 288"/>
              <a:gd name="T35" fmla="*/ 2147483646 h 298"/>
              <a:gd name="T36" fmla="*/ 2147483646 w 288"/>
              <a:gd name="T37" fmla="*/ 2147483646 h 298"/>
              <a:gd name="T38" fmla="*/ 2147483646 w 288"/>
              <a:gd name="T39" fmla="*/ 2147483646 h 298"/>
              <a:gd name="T40" fmla="*/ 2147483646 w 288"/>
              <a:gd name="T41" fmla="*/ 2147483646 h 298"/>
              <a:gd name="T42" fmla="*/ 2147483646 w 288"/>
              <a:gd name="T43" fmla="*/ 2147483646 h 298"/>
              <a:gd name="T44" fmla="*/ 2147483646 w 288"/>
              <a:gd name="T45" fmla="*/ 2147483646 h 298"/>
              <a:gd name="T46" fmla="*/ 2147483646 w 288"/>
              <a:gd name="T47" fmla="*/ 2147483646 h 298"/>
              <a:gd name="T48" fmla="*/ 2147483646 w 288"/>
              <a:gd name="T49" fmla="*/ 2147483646 h 298"/>
              <a:gd name="T50" fmla="*/ 2147483646 w 288"/>
              <a:gd name="T51" fmla="*/ 2147483646 h 298"/>
              <a:gd name="T52" fmla="*/ 2147483646 w 288"/>
              <a:gd name="T53" fmla="*/ 2147483646 h 298"/>
              <a:gd name="T54" fmla="*/ 2147483646 w 288"/>
              <a:gd name="T55" fmla="*/ 2147483646 h 298"/>
              <a:gd name="T56" fmla="*/ 2147483646 w 288"/>
              <a:gd name="T57" fmla="*/ 2147483646 h 298"/>
              <a:gd name="T58" fmla="*/ 2147483646 w 288"/>
              <a:gd name="T59" fmla="*/ 2147483646 h 298"/>
              <a:gd name="T60" fmla="*/ 2147483646 w 288"/>
              <a:gd name="T61" fmla="*/ 2147483646 h 298"/>
              <a:gd name="T62" fmla="*/ 2147483646 w 288"/>
              <a:gd name="T63" fmla="*/ 2147483646 h 298"/>
              <a:gd name="T64" fmla="*/ 2147483646 w 288"/>
              <a:gd name="T65" fmla="*/ 2147483646 h 298"/>
              <a:gd name="T66" fmla="*/ 2147483646 w 288"/>
              <a:gd name="T67" fmla="*/ 2147483646 h 298"/>
              <a:gd name="T68" fmla="*/ 2147483646 w 288"/>
              <a:gd name="T69" fmla="*/ 2147483646 h 298"/>
              <a:gd name="T70" fmla="*/ 2147483646 w 288"/>
              <a:gd name="T71" fmla="*/ 2147483646 h 298"/>
              <a:gd name="T72" fmla="*/ 0 w 288"/>
              <a:gd name="T73" fmla="*/ 2147483646 h 298"/>
              <a:gd name="T74" fmla="*/ 0 w 288"/>
              <a:gd name="T75" fmla="*/ 2147483646 h 298"/>
              <a:gd name="T76" fmla="*/ 2147483646 w 288"/>
              <a:gd name="T77" fmla="*/ 2147483646 h 298"/>
              <a:gd name="T78" fmla="*/ 2147483646 w 288"/>
              <a:gd name="T79" fmla="*/ 2147483646 h 298"/>
              <a:gd name="T80" fmla="*/ 0 w 288"/>
              <a:gd name="T81" fmla="*/ 2147483646 h 298"/>
              <a:gd name="T82" fmla="*/ 2147483646 w 288"/>
              <a:gd name="T83" fmla="*/ 2147483646 h 298"/>
              <a:gd name="T84" fmla="*/ 2147483646 w 288"/>
              <a:gd name="T85" fmla="*/ 0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298"/>
              <a:gd name="T131" fmla="*/ 288 w 288"/>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298">
                <a:moveTo>
                  <a:pt x="24" y="0"/>
                </a:moveTo>
                <a:lnTo>
                  <a:pt x="30" y="0"/>
                </a:lnTo>
                <a:lnTo>
                  <a:pt x="54" y="0"/>
                </a:lnTo>
                <a:lnTo>
                  <a:pt x="56" y="0"/>
                </a:lnTo>
                <a:lnTo>
                  <a:pt x="73" y="0"/>
                </a:lnTo>
                <a:lnTo>
                  <a:pt x="76" y="0"/>
                </a:lnTo>
                <a:lnTo>
                  <a:pt x="81" y="0"/>
                </a:lnTo>
                <a:lnTo>
                  <a:pt x="85" y="0"/>
                </a:lnTo>
                <a:lnTo>
                  <a:pt x="89" y="0"/>
                </a:lnTo>
                <a:lnTo>
                  <a:pt x="90" y="0"/>
                </a:lnTo>
                <a:lnTo>
                  <a:pt x="95" y="0"/>
                </a:lnTo>
                <a:lnTo>
                  <a:pt x="98" y="0"/>
                </a:lnTo>
                <a:lnTo>
                  <a:pt x="101" y="0"/>
                </a:lnTo>
                <a:lnTo>
                  <a:pt x="103" y="0"/>
                </a:lnTo>
                <a:lnTo>
                  <a:pt x="106" y="0"/>
                </a:lnTo>
                <a:lnTo>
                  <a:pt x="114" y="0"/>
                </a:lnTo>
                <a:lnTo>
                  <a:pt x="116" y="0"/>
                </a:lnTo>
                <a:lnTo>
                  <a:pt x="127" y="0"/>
                </a:lnTo>
                <a:lnTo>
                  <a:pt x="147" y="0"/>
                </a:lnTo>
                <a:lnTo>
                  <a:pt x="148" y="0"/>
                </a:lnTo>
                <a:lnTo>
                  <a:pt x="151" y="0"/>
                </a:lnTo>
                <a:lnTo>
                  <a:pt x="160" y="0"/>
                </a:lnTo>
                <a:lnTo>
                  <a:pt x="164" y="0"/>
                </a:lnTo>
                <a:lnTo>
                  <a:pt x="170" y="0"/>
                </a:lnTo>
                <a:lnTo>
                  <a:pt x="173" y="0"/>
                </a:lnTo>
                <a:lnTo>
                  <a:pt x="192" y="0"/>
                </a:lnTo>
                <a:lnTo>
                  <a:pt x="194" y="0"/>
                </a:lnTo>
                <a:lnTo>
                  <a:pt x="199" y="0"/>
                </a:lnTo>
                <a:lnTo>
                  <a:pt x="200" y="0"/>
                </a:lnTo>
                <a:lnTo>
                  <a:pt x="203" y="0"/>
                </a:lnTo>
                <a:lnTo>
                  <a:pt x="203" y="2"/>
                </a:lnTo>
                <a:lnTo>
                  <a:pt x="204" y="4"/>
                </a:lnTo>
                <a:lnTo>
                  <a:pt x="205" y="3"/>
                </a:lnTo>
                <a:lnTo>
                  <a:pt x="208" y="5"/>
                </a:lnTo>
                <a:lnTo>
                  <a:pt x="211" y="6"/>
                </a:lnTo>
                <a:lnTo>
                  <a:pt x="215" y="7"/>
                </a:lnTo>
                <a:lnTo>
                  <a:pt x="217" y="7"/>
                </a:lnTo>
                <a:lnTo>
                  <a:pt x="219" y="4"/>
                </a:lnTo>
                <a:lnTo>
                  <a:pt x="222" y="3"/>
                </a:lnTo>
                <a:lnTo>
                  <a:pt x="224" y="4"/>
                </a:lnTo>
                <a:lnTo>
                  <a:pt x="223" y="7"/>
                </a:lnTo>
                <a:lnTo>
                  <a:pt x="224" y="13"/>
                </a:lnTo>
                <a:lnTo>
                  <a:pt x="227" y="14"/>
                </a:lnTo>
                <a:lnTo>
                  <a:pt x="230" y="15"/>
                </a:lnTo>
                <a:lnTo>
                  <a:pt x="232" y="12"/>
                </a:lnTo>
                <a:lnTo>
                  <a:pt x="233" y="9"/>
                </a:lnTo>
                <a:lnTo>
                  <a:pt x="235" y="7"/>
                </a:lnTo>
                <a:lnTo>
                  <a:pt x="237" y="9"/>
                </a:lnTo>
                <a:lnTo>
                  <a:pt x="236" y="14"/>
                </a:lnTo>
                <a:lnTo>
                  <a:pt x="238" y="15"/>
                </a:lnTo>
                <a:lnTo>
                  <a:pt x="240" y="17"/>
                </a:lnTo>
                <a:lnTo>
                  <a:pt x="244" y="21"/>
                </a:lnTo>
                <a:lnTo>
                  <a:pt x="241" y="23"/>
                </a:lnTo>
                <a:lnTo>
                  <a:pt x="244" y="24"/>
                </a:lnTo>
                <a:lnTo>
                  <a:pt x="251" y="27"/>
                </a:lnTo>
                <a:lnTo>
                  <a:pt x="250" y="31"/>
                </a:lnTo>
                <a:lnTo>
                  <a:pt x="257" y="38"/>
                </a:lnTo>
                <a:lnTo>
                  <a:pt x="262" y="39"/>
                </a:lnTo>
                <a:lnTo>
                  <a:pt x="260" y="48"/>
                </a:lnTo>
                <a:lnTo>
                  <a:pt x="261" y="51"/>
                </a:lnTo>
                <a:lnTo>
                  <a:pt x="265" y="54"/>
                </a:lnTo>
                <a:lnTo>
                  <a:pt x="262" y="57"/>
                </a:lnTo>
                <a:lnTo>
                  <a:pt x="271" y="68"/>
                </a:lnTo>
                <a:lnTo>
                  <a:pt x="273" y="75"/>
                </a:lnTo>
                <a:lnTo>
                  <a:pt x="277" y="83"/>
                </a:lnTo>
                <a:lnTo>
                  <a:pt x="287" y="91"/>
                </a:lnTo>
                <a:lnTo>
                  <a:pt x="267" y="111"/>
                </a:lnTo>
                <a:lnTo>
                  <a:pt x="266" y="122"/>
                </a:lnTo>
                <a:lnTo>
                  <a:pt x="269" y="124"/>
                </a:lnTo>
                <a:lnTo>
                  <a:pt x="265" y="139"/>
                </a:lnTo>
                <a:lnTo>
                  <a:pt x="248" y="139"/>
                </a:lnTo>
                <a:lnTo>
                  <a:pt x="234" y="139"/>
                </a:lnTo>
                <a:lnTo>
                  <a:pt x="236" y="146"/>
                </a:lnTo>
                <a:lnTo>
                  <a:pt x="259" y="172"/>
                </a:lnTo>
                <a:lnTo>
                  <a:pt x="260" y="168"/>
                </a:lnTo>
                <a:lnTo>
                  <a:pt x="262" y="176"/>
                </a:lnTo>
                <a:lnTo>
                  <a:pt x="266" y="180"/>
                </a:lnTo>
                <a:lnTo>
                  <a:pt x="260" y="190"/>
                </a:lnTo>
                <a:lnTo>
                  <a:pt x="256" y="198"/>
                </a:lnTo>
                <a:lnTo>
                  <a:pt x="257" y="202"/>
                </a:lnTo>
                <a:lnTo>
                  <a:pt x="263" y="213"/>
                </a:lnTo>
                <a:lnTo>
                  <a:pt x="263" y="215"/>
                </a:lnTo>
                <a:lnTo>
                  <a:pt x="262" y="224"/>
                </a:lnTo>
                <a:lnTo>
                  <a:pt x="258" y="236"/>
                </a:lnTo>
                <a:lnTo>
                  <a:pt x="240" y="236"/>
                </a:lnTo>
                <a:lnTo>
                  <a:pt x="214" y="221"/>
                </a:lnTo>
                <a:lnTo>
                  <a:pt x="197" y="231"/>
                </a:lnTo>
                <a:lnTo>
                  <a:pt x="194" y="241"/>
                </a:lnTo>
                <a:lnTo>
                  <a:pt x="194" y="253"/>
                </a:lnTo>
                <a:lnTo>
                  <a:pt x="188" y="278"/>
                </a:lnTo>
                <a:lnTo>
                  <a:pt x="164" y="292"/>
                </a:lnTo>
                <a:lnTo>
                  <a:pt x="148" y="297"/>
                </a:lnTo>
                <a:lnTo>
                  <a:pt x="137" y="297"/>
                </a:lnTo>
                <a:lnTo>
                  <a:pt x="124" y="262"/>
                </a:lnTo>
                <a:lnTo>
                  <a:pt x="116" y="259"/>
                </a:lnTo>
                <a:lnTo>
                  <a:pt x="91" y="255"/>
                </a:lnTo>
                <a:lnTo>
                  <a:pt x="76" y="277"/>
                </a:lnTo>
                <a:lnTo>
                  <a:pt x="48" y="224"/>
                </a:lnTo>
                <a:lnTo>
                  <a:pt x="47" y="207"/>
                </a:lnTo>
                <a:lnTo>
                  <a:pt x="40" y="188"/>
                </a:lnTo>
                <a:lnTo>
                  <a:pt x="24" y="185"/>
                </a:lnTo>
                <a:lnTo>
                  <a:pt x="24" y="172"/>
                </a:lnTo>
                <a:lnTo>
                  <a:pt x="24" y="167"/>
                </a:lnTo>
                <a:lnTo>
                  <a:pt x="24" y="164"/>
                </a:lnTo>
                <a:lnTo>
                  <a:pt x="24" y="160"/>
                </a:lnTo>
                <a:lnTo>
                  <a:pt x="19" y="136"/>
                </a:lnTo>
                <a:lnTo>
                  <a:pt x="18" y="136"/>
                </a:lnTo>
                <a:lnTo>
                  <a:pt x="13" y="136"/>
                </a:lnTo>
                <a:lnTo>
                  <a:pt x="10" y="137"/>
                </a:lnTo>
                <a:lnTo>
                  <a:pt x="6" y="137"/>
                </a:lnTo>
                <a:lnTo>
                  <a:pt x="0" y="133"/>
                </a:lnTo>
                <a:lnTo>
                  <a:pt x="0" y="116"/>
                </a:lnTo>
                <a:lnTo>
                  <a:pt x="0" y="107"/>
                </a:lnTo>
                <a:lnTo>
                  <a:pt x="0" y="97"/>
                </a:lnTo>
                <a:lnTo>
                  <a:pt x="1" y="86"/>
                </a:lnTo>
                <a:lnTo>
                  <a:pt x="1" y="81"/>
                </a:lnTo>
                <a:lnTo>
                  <a:pt x="1" y="74"/>
                </a:lnTo>
                <a:lnTo>
                  <a:pt x="1" y="62"/>
                </a:lnTo>
                <a:lnTo>
                  <a:pt x="1" y="60"/>
                </a:lnTo>
                <a:lnTo>
                  <a:pt x="1" y="49"/>
                </a:lnTo>
                <a:lnTo>
                  <a:pt x="1" y="35"/>
                </a:lnTo>
                <a:lnTo>
                  <a:pt x="1" y="30"/>
                </a:lnTo>
                <a:lnTo>
                  <a:pt x="0" y="11"/>
                </a:lnTo>
                <a:lnTo>
                  <a:pt x="1" y="7"/>
                </a:lnTo>
                <a:lnTo>
                  <a:pt x="1" y="5"/>
                </a:lnTo>
                <a:lnTo>
                  <a:pt x="1" y="1"/>
                </a:lnTo>
                <a:lnTo>
                  <a:pt x="1" y="0"/>
                </a:lnTo>
                <a:lnTo>
                  <a:pt x="6" y="0"/>
                </a:lnTo>
                <a:lnTo>
                  <a:pt x="12" y="0"/>
                </a:lnTo>
                <a:lnTo>
                  <a:pt x="24"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2" name="Freeform 310"/>
          <p:cNvSpPr>
            <a:spLocks/>
          </p:cNvSpPr>
          <p:nvPr/>
        </p:nvSpPr>
        <p:spPr bwMode="auto">
          <a:xfrm>
            <a:off x="7754939" y="3895726"/>
            <a:ext cx="517525" cy="550863"/>
          </a:xfrm>
          <a:custGeom>
            <a:avLst/>
            <a:gdLst>
              <a:gd name="T0" fmla="*/ 2147483646 w 358"/>
              <a:gd name="T1" fmla="*/ 2147483646 h 393"/>
              <a:gd name="T2" fmla="*/ 2147483646 w 358"/>
              <a:gd name="T3" fmla="*/ 2147483646 h 393"/>
              <a:gd name="T4" fmla="*/ 2147483646 w 358"/>
              <a:gd name="T5" fmla="*/ 2147483646 h 393"/>
              <a:gd name="T6" fmla="*/ 2147483646 w 358"/>
              <a:gd name="T7" fmla="*/ 2147483646 h 393"/>
              <a:gd name="T8" fmla="*/ 2147483646 w 358"/>
              <a:gd name="T9" fmla="*/ 2147483646 h 393"/>
              <a:gd name="T10" fmla="*/ 2147483646 w 358"/>
              <a:gd name="T11" fmla="*/ 2147483646 h 393"/>
              <a:gd name="T12" fmla="*/ 2147483646 w 358"/>
              <a:gd name="T13" fmla="*/ 2147483646 h 393"/>
              <a:gd name="T14" fmla="*/ 2147483646 w 358"/>
              <a:gd name="T15" fmla="*/ 2147483646 h 393"/>
              <a:gd name="T16" fmla="*/ 2147483646 w 358"/>
              <a:gd name="T17" fmla="*/ 2147483646 h 393"/>
              <a:gd name="T18" fmla="*/ 2147483646 w 358"/>
              <a:gd name="T19" fmla="*/ 2147483646 h 393"/>
              <a:gd name="T20" fmla="*/ 2147483646 w 358"/>
              <a:gd name="T21" fmla="*/ 2147483646 h 393"/>
              <a:gd name="T22" fmla="*/ 2147483646 w 358"/>
              <a:gd name="T23" fmla="*/ 2147483646 h 393"/>
              <a:gd name="T24" fmla="*/ 2147483646 w 358"/>
              <a:gd name="T25" fmla="*/ 2147483646 h 393"/>
              <a:gd name="T26" fmla="*/ 2147483646 w 358"/>
              <a:gd name="T27" fmla="*/ 2147483646 h 393"/>
              <a:gd name="T28" fmla="*/ 2147483646 w 358"/>
              <a:gd name="T29" fmla="*/ 2147483646 h 393"/>
              <a:gd name="T30" fmla="*/ 2147483646 w 358"/>
              <a:gd name="T31" fmla="*/ 2147483646 h 393"/>
              <a:gd name="T32" fmla="*/ 2147483646 w 358"/>
              <a:gd name="T33" fmla="*/ 2147483646 h 393"/>
              <a:gd name="T34" fmla="*/ 2147483646 w 358"/>
              <a:gd name="T35" fmla="*/ 2147483646 h 393"/>
              <a:gd name="T36" fmla="*/ 2147483646 w 358"/>
              <a:gd name="T37" fmla="*/ 2147483646 h 393"/>
              <a:gd name="T38" fmla="*/ 2147483646 w 358"/>
              <a:gd name="T39" fmla="*/ 2147483646 h 393"/>
              <a:gd name="T40" fmla="*/ 2147483646 w 358"/>
              <a:gd name="T41" fmla="*/ 2147483646 h 393"/>
              <a:gd name="T42" fmla="*/ 2147483646 w 358"/>
              <a:gd name="T43" fmla="*/ 2147483646 h 393"/>
              <a:gd name="T44" fmla="*/ 2147483646 w 358"/>
              <a:gd name="T45" fmla="*/ 2147483646 h 393"/>
              <a:gd name="T46" fmla="*/ 2147483646 w 358"/>
              <a:gd name="T47" fmla="*/ 2147483646 h 393"/>
              <a:gd name="T48" fmla="*/ 2147483646 w 358"/>
              <a:gd name="T49" fmla="*/ 2147483646 h 393"/>
              <a:gd name="T50" fmla="*/ 2147483646 w 358"/>
              <a:gd name="T51" fmla="*/ 2147483646 h 393"/>
              <a:gd name="T52" fmla="*/ 2147483646 w 358"/>
              <a:gd name="T53" fmla="*/ 2147483646 h 393"/>
              <a:gd name="T54" fmla="*/ 2147483646 w 358"/>
              <a:gd name="T55" fmla="*/ 2147483646 h 393"/>
              <a:gd name="T56" fmla="*/ 2147483646 w 358"/>
              <a:gd name="T57" fmla="*/ 2147483646 h 393"/>
              <a:gd name="T58" fmla="*/ 2147483646 w 358"/>
              <a:gd name="T59" fmla="*/ 2147483646 h 393"/>
              <a:gd name="T60" fmla="*/ 2147483646 w 358"/>
              <a:gd name="T61" fmla="*/ 2147483646 h 393"/>
              <a:gd name="T62" fmla="*/ 2147483646 w 358"/>
              <a:gd name="T63" fmla="*/ 2147483646 h 393"/>
              <a:gd name="T64" fmla="*/ 2147483646 w 358"/>
              <a:gd name="T65" fmla="*/ 2147483646 h 393"/>
              <a:gd name="T66" fmla="*/ 2147483646 w 358"/>
              <a:gd name="T67" fmla="*/ 2147483646 h 393"/>
              <a:gd name="T68" fmla="*/ 2147483646 w 358"/>
              <a:gd name="T69" fmla="*/ 2147483646 h 393"/>
              <a:gd name="T70" fmla="*/ 2147483646 w 358"/>
              <a:gd name="T71" fmla="*/ 2147483646 h 393"/>
              <a:gd name="T72" fmla="*/ 2147483646 w 358"/>
              <a:gd name="T73" fmla="*/ 2147483646 h 393"/>
              <a:gd name="T74" fmla="*/ 2147483646 w 358"/>
              <a:gd name="T75" fmla="*/ 2147483646 h 393"/>
              <a:gd name="T76" fmla="*/ 2147483646 w 358"/>
              <a:gd name="T77" fmla="*/ 2147483646 h 393"/>
              <a:gd name="T78" fmla="*/ 2147483646 w 358"/>
              <a:gd name="T79" fmla="*/ 2147483646 h 393"/>
              <a:gd name="T80" fmla="*/ 2147483646 w 358"/>
              <a:gd name="T81" fmla="*/ 2147483646 h 393"/>
              <a:gd name="T82" fmla="*/ 2147483646 w 358"/>
              <a:gd name="T83" fmla="*/ 2147483646 h 393"/>
              <a:gd name="T84" fmla="*/ 2147483646 w 358"/>
              <a:gd name="T85" fmla="*/ 2147483646 h 393"/>
              <a:gd name="T86" fmla="*/ 2147483646 w 358"/>
              <a:gd name="T87" fmla="*/ 2147483646 h 393"/>
              <a:gd name="T88" fmla="*/ 2147483646 w 358"/>
              <a:gd name="T89" fmla="*/ 2147483646 h 393"/>
              <a:gd name="T90" fmla="*/ 2147483646 w 358"/>
              <a:gd name="T91" fmla="*/ 2147483646 h 393"/>
              <a:gd name="T92" fmla="*/ 2147483646 w 358"/>
              <a:gd name="T93" fmla="*/ 2147483646 h 393"/>
              <a:gd name="T94" fmla="*/ 2147483646 w 358"/>
              <a:gd name="T95" fmla="*/ 2147483646 h 393"/>
              <a:gd name="T96" fmla="*/ 2147483646 w 358"/>
              <a:gd name="T97" fmla="*/ 2147483646 h 393"/>
              <a:gd name="T98" fmla="*/ 2147483646 w 358"/>
              <a:gd name="T99" fmla="*/ 2147483646 h 393"/>
              <a:gd name="T100" fmla="*/ 2147483646 w 358"/>
              <a:gd name="T101" fmla="*/ 2147483646 h 393"/>
              <a:gd name="T102" fmla="*/ 2147483646 w 358"/>
              <a:gd name="T103" fmla="*/ 2147483646 h 393"/>
              <a:gd name="T104" fmla="*/ 0 w 358"/>
              <a:gd name="T105" fmla="*/ 2147483646 h 393"/>
              <a:gd name="T106" fmla="*/ 0 w 358"/>
              <a:gd name="T107" fmla="*/ 2147483646 h 393"/>
              <a:gd name="T108" fmla="*/ 0 w 358"/>
              <a:gd name="T109" fmla="*/ 2147483646 h 393"/>
              <a:gd name="T110" fmla="*/ 0 w 358"/>
              <a:gd name="T111" fmla="*/ 2147483646 h 393"/>
              <a:gd name="T112" fmla="*/ 0 w 358"/>
              <a:gd name="T113" fmla="*/ 2147483646 h 393"/>
              <a:gd name="T114" fmla="*/ 0 w 358"/>
              <a:gd name="T115" fmla="*/ 2147483646 h 393"/>
              <a:gd name="T116" fmla="*/ 0 w 358"/>
              <a:gd name="T117" fmla="*/ 2147483646 h 393"/>
              <a:gd name="T118" fmla="*/ 2147483646 w 358"/>
              <a:gd name="T119" fmla="*/ 2147483646 h 393"/>
              <a:gd name="T120" fmla="*/ 2147483646 w 358"/>
              <a:gd name="T121" fmla="*/ 2147483646 h 393"/>
              <a:gd name="T122" fmla="*/ 2147483646 w 358"/>
              <a:gd name="T123" fmla="*/ 2147483646 h 393"/>
              <a:gd name="T124" fmla="*/ 2147483646 w 358"/>
              <a:gd name="T125" fmla="*/ 0 h 3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393"/>
              <a:gd name="T191" fmla="*/ 358 w 358"/>
              <a:gd name="T192" fmla="*/ 393 h 3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393">
                <a:moveTo>
                  <a:pt x="2" y="0"/>
                </a:moveTo>
                <a:lnTo>
                  <a:pt x="12" y="3"/>
                </a:lnTo>
                <a:lnTo>
                  <a:pt x="13" y="4"/>
                </a:lnTo>
                <a:lnTo>
                  <a:pt x="19" y="15"/>
                </a:lnTo>
                <a:lnTo>
                  <a:pt x="21" y="18"/>
                </a:lnTo>
                <a:lnTo>
                  <a:pt x="28" y="29"/>
                </a:lnTo>
                <a:lnTo>
                  <a:pt x="37" y="32"/>
                </a:lnTo>
                <a:lnTo>
                  <a:pt x="41" y="31"/>
                </a:lnTo>
                <a:lnTo>
                  <a:pt x="49" y="29"/>
                </a:lnTo>
                <a:lnTo>
                  <a:pt x="63" y="24"/>
                </a:lnTo>
                <a:lnTo>
                  <a:pt x="81" y="18"/>
                </a:lnTo>
                <a:lnTo>
                  <a:pt x="90" y="28"/>
                </a:lnTo>
                <a:lnTo>
                  <a:pt x="91" y="35"/>
                </a:lnTo>
                <a:lnTo>
                  <a:pt x="91" y="50"/>
                </a:lnTo>
                <a:lnTo>
                  <a:pt x="92" y="50"/>
                </a:lnTo>
                <a:lnTo>
                  <a:pt x="106" y="54"/>
                </a:lnTo>
                <a:lnTo>
                  <a:pt x="108" y="55"/>
                </a:lnTo>
                <a:lnTo>
                  <a:pt x="109" y="55"/>
                </a:lnTo>
                <a:lnTo>
                  <a:pt x="112" y="54"/>
                </a:lnTo>
                <a:lnTo>
                  <a:pt x="115" y="54"/>
                </a:lnTo>
                <a:lnTo>
                  <a:pt x="116" y="55"/>
                </a:lnTo>
                <a:lnTo>
                  <a:pt x="119" y="55"/>
                </a:lnTo>
                <a:lnTo>
                  <a:pt x="124" y="66"/>
                </a:lnTo>
                <a:lnTo>
                  <a:pt x="125" y="70"/>
                </a:lnTo>
                <a:lnTo>
                  <a:pt x="126" y="73"/>
                </a:lnTo>
                <a:lnTo>
                  <a:pt x="126" y="77"/>
                </a:lnTo>
                <a:lnTo>
                  <a:pt x="128" y="78"/>
                </a:lnTo>
                <a:lnTo>
                  <a:pt x="131" y="86"/>
                </a:lnTo>
                <a:lnTo>
                  <a:pt x="132" y="88"/>
                </a:lnTo>
                <a:lnTo>
                  <a:pt x="144" y="91"/>
                </a:lnTo>
                <a:lnTo>
                  <a:pt x="150" y="89"/>
                </a:lnTo>
                <a:lnTo>
                  <a:pt x="152" y="88"/>
                </a:lnTo>
                <a:lnTo>
                  <a:pt x="157" y="86"/>
                </a:lnTo>
                <a:lnTo>
                  <a:pt x="159" y="82"/>
                </a:lnTo>
                <a:lnTo>
                  <a:pt x="161" y="81"/>
                </a:lnTo>
                <a:lnTo>
                  <a:pt x="162" y="79"/>
                </a:lnTo>
                <a:lnTo>
                  <a:pt x="164" y="73"/>
                </a:lnTo>
                <a:lnTo>
                  <a:pt x="165" y="72"/>
                </a:lnTo>
                <a:lnTo>
                  <a:pt x="166" y="70"/>
                </a:lnTo>
                <a:lnTo>
                  <a:pt x="165" y="66"/>
                </a:lnTo>
                <a:lnTo>
                  <a:pt x="165" y="62"/>
                </a:lnTo>
                <a:lnTo>
                  <a:pt x="165" y="61"/>
                </a:lnTo>
                <a:lnTo>
                  <a:pt x="164" y="58"/>
                </a:lnTo>
                <a:lnTo>
                  <a:pt x="163" y="57"/>
                </a:lnTo>
                <a:lnTo>
                  <a:pt x="157" y="48"/>
                </a:lnTo>
                <a:lnTo>
                  <a:pt x="154" y="47"/>
                </a:lnTo>
                <a:lnTo>
                  <a:pt x="152" y="46"/>
                </a:lnTo>
                <a:lnTo>
                  <a:pt x="151" y="46"/>
                </a:lnTo>
                <a:lnTo>
                  <a:pt x="149" y="45"/>
                </a:lnTo>
                <a:lnTo>
                  <a:pt x="149" y="43"/>
                </a:lnTo>
                <a:lnTo>
                  <a:pt x="150" y="39"/>
                </a:lnTo>
                <a:lnTo>
                  <a:pt x="152" y="35"/>
                </a:lnTo>
                <a:lnTo>
                  <a:pt x="153" y="32"/>
                </a:lnTo>
                <a:lnTo>
                  <a:pt x="160" y="28"/>
                </a:lnTo>
                <a:lnTo>
                  <a:pt x="168" y="27"/>
                </a:lnTo>
                <a:lnTo>
                  <a:pt x="171" y="28"/>
                </a:lnTo>
                <a:lnTo>
                  <a:pt x="173" y="28"/>
                </a:lnTo>
                <a:lnTo>
                  <a:pt x="180" y="30"/>
                </a:lnTo>
                <a:lnTo>
                  <a:pt x="182" y="32"/>
                </a:lnTo>
                <a:lnTo>
                  <a:pt x="183" y="33"/>
                </a:lnTo>
                <a:lnTo>
                  <a:pt x="185" y="36"/>
                </a:lnTo>
                <a:lnTo>
                  <a:pt x="186" y="39"/>
                </a:lnTo>
                <a:lnTo>
                  <a:pt x="187" y="41"/>
                </a:lnTo>
                <a:lnTo>
                  <a:pt x="188" y="46"/>
                </a:lnTo>
                <a:lnTo>
                  <a:pt x="192" y="52"/>
                </a:lnTo>
                <a:lnTo>
                  <a:pt x="195" y="55"/>
                </a:lnTo>
                <a:lnTo>
                  <a:pt x="197" y="56"/>
                </a:lnTo>
                <a:lnTo>
                  <a:pt x="201" y="56"/>
                </a:lnTo>
                <a:lnTo>
                  <a:pt x="203" y="56"/>
                </a:lnTo>
                <a:lnTo>
                  <a:pt x="204" y="56"/>
                </a:lnTo>
                <a:lnTo>
                  <a:pt x="213" y="55"/>
                </a:lnTo>
                <a:lnTo>
                  <a:pt x="224" y="52"/>
                </a:lnTo>
                <a:lnTo>
                  <a:pt x="226" y="50"/>
                </a:lnTo>
                <a:lnTo>
                  <a:pt x="235" y="45"/>
                </a:lnTo>
                <a:lnTo>
                  <a:pt x="236" y="44"/>
                </a:lnTo>
                <a:lnTo>
                  <a:pt x="238" y="43"/>
                </a:lnTo>
                <a:lnTo>
                  <a:pt x="239" y="41"/>
                </a:lnTo>
                <a:lnTo>
                  <a:pt x="244" y="41"/>
                </a:lnTo>
                <a:lnTo>
                  <a:pt x="246" y="41"/>
                </a:lnTo>
                <a:lnTo>
                  <a:pt x="249" y="40"/>
                </a:lnTo>
                <a:lnTo>
                  <a:pt x="251" y="41"/>
                </a:lnTo>
                <a:lnTo>
                  <a:pt x="254" y="44"/>
                </a:lnTo>
                <a:lnTo>
                  <a:pt x="254" y="46"/>
                </a:lnTo>
                <a:lnTo>
                  <a:pt x="254" y="50"/>
                </a:lnTo>
                <a:lnTo>
                  <a:pt x="254" y="55"/>
                </a:lnTo>
                <a:lnTo>
                  <a:pt x="255" y="58"/>
                </a:lnTo>
                <a:lnTo>
                  <a:pt x="262" y="71"/>
                </a:lnTo>
                <a:lnTo>
                  <a:pt x="263" y="72"/>
                </a:lnTo>
                <a:lnTo>
                  <a:pt x="265" y="74"/>
                </a:lnTo>
                <a:lnTo>
                  <a:pt x="268" y="77"/>
                </a:lnTo>
                <a:lnTo>
                  <a:pt x="273" y="80"/>
                </a:lnTo>
                <a:lnTo>
                  <a:pt x="281" y="79"/>
                </a:lnTo>
                <a:lnTo>
                  <a:pt x="284" y="75"/>
                </a:lnTo>
                <a:lnTo>
                  <a:pt x="287" y="70"/>
                </a:lnTo>
                <a:lnTo>
                  <a:pt x="288" y="66"/>
                </a:lnTo>
                <a:lnTo>
                  <a:pt x="293" y="60"/>
                </a:lnTo>
                <a:lnTo>
                  <a:pt x="293" y="57"/>
                </a:lnTo>
                <a:lnTo>
                  <a:pt x="296" y="48"/>
                </a:lnTo>
                <a:lnTo>
                  <a:pt x="297" y="46"/>
                </a:lnTo>
                <a:lnTo>
                  <a:pt x="298" y="45"/>
                </a:lnTo>
                <a:lnTo>
                  <a:pt x="302" y="45"/>
                </a:lnTo>
                <a:lnTo>
                  <a:pt x="303" y="44"/>
                </a:lnTo>
                <a:lnTo>
                  <a:pt x="307" y="41"/>
                </a:lnTo>
                <a:lnTo>
                  <a:pt x="311" y="40"/>
                </a:lnTo>
                <a:lnTo>
                  <a:pt x="314" y="41"/>
                </a:lnTo>
                <a:lnTo>
                  <a:pt x="316" y="41"/>
                </a:lnTo>
                <a:lnTo>
                  <a:pt x="317" y="41"/>
                </a:lnTo>
                <a:lnTo>
                  <a:pt x="319" y="43"/>
                </a:lnTo>
                <a:lnTo>
                  <a:pt x="321" y="43"/>
                </a:lnTo>
                <a:lnTo>
                  <a:pt x="324" y="44"/>
                </a:lnTo>
                <a:lnTo>
                  <a:pt x="326" y="45"/>
                </a:lnTo>
                <a:lnTo>
                  <a:pt x="330" y="46"/>
                </a:lnTo>
                <a:lnTo>
                  <a:pt x="333" y="48"/>
                </a:lnTo>
                <a:lnTo>
                  <a:pt x="336" y="49"/>
                </a:lnTo>
                <a:lnTo>
                  <a:pt x="337" y="50"/>
                </a:lnTo>
                <a:lnTo>
                  <a:pt x="338" y="52"/>
                </a:lnTo>
                <a:lnTo>
                  <a:pt x="347" y="48"/>
                </a:lnTo>
                <a:lnTo>
                  <a:pt x="349" y="45"/>
                </a:lnTo>
                <a:lnTo>
                  <a:pt x="355" y="31"/>
                </a:lnTo>
                <a:lnTo>
                  <a:pt x="355" y="33"/>
                </a:lnTo>
                <a:lnTo>
                  <a:pt x="355" y="47"/>
                </a:lnTo>
                <a:lnTo>
                  <a:pt x="355" y="49"/>
                </a:lnTo>
                <a:lnTo>
                  <a:pt x="355" y="55"/>
                </a:lnTo>
                <a:lnTo>
                  <a:pt x="355" y="57"/>
                </a:lnTo>
                <a:lnTo>
                  <a:pt x="355" y="67"/>
                </a:lnTo>
                <a:lnTo>
                  <a:pt x="355" y="70"/>
                </a:lnTo>
                <a:lnTo>
                  <a:pt x="355" y="72"/>
                </a:lnTo>
                <a:lnTo>
                  <a:pt x="355" y="74"/>
                </a:lnTo>
                <a:lnTo>
                  <a:pt x="355" y="75"/>
                </a:lnTo>
                <a:lnTo>
                  <a:pt x="355" y="78"/>
                </a:lnTo>
                <a:lnTo>
                  <a:pt x="355" y="80"/>
                </a:lnTo>
                <a:lnTo>
                  <a:pt x="355" y="83"/>
                </a:lnTo>
                <a:lnTo>
                  <a:pt x="355" y="94"/>
                </a:lnTo>
                <a:lnTo>
                  <a:pt x="355" y="98"/>
                </a:lnTo>
                <a:lnTo>
                  <a:pt x="355" y="113"/>
                </a:lnTo>
                <a:lnTo>
                  <a:pt x="355" y="122"/>
                </a:lnTo>
                <a:lnTo>
                  <a:pt x="355" y="132"/>
                </a:lnTo>
                <a:lnTo>
                  <a:pt x="355" y="135"/>
                </a:lnTo>
                <a:lnTo>
                  <a:pt x="355" y="142"/>
                </a:lnTo>
                <a:lnTo>
                  <a:pt x="355" y="145"/>
                </a:lnTo>
                <a:lnTo>
                  <a:pt x="355" y="149"/>
                </a:lnTo>
                <a:lnTo>
                  <a:pt x="355" y="158"/>
                </a:lnTo>
                <a:lnTo>
                  <a:pt x="355" y="165"/>
                </a:lnTo>
                <a:lnTo>
                  <a:pt x="355" y="168"/>
                </a:lnTo>
                <a:lnTo>
                  <a:pt x="355" y="171"/>
                </a:lnTo>
                <a:lnTo>
                  <a:pt x="355" y="172"/>
                </a:lnTo>
                <a:lnTo>
                  <a:pt x="355" y="175"/>
                </a:lnTo>
                <a:lnTo>
                  <a:pt x="355" y="179"/>
                </a:lnTo>
                <a:lnTo>
                  <a:pt x="355" y="183"/>
                </a:lnTo>
                <a:lnTo>
                  <a:pt x="355" y="185"/>
                </a:lnTo>
                <a:lnTo>
                  <a:pt x="355" y="197"/>
                </a:lnTo>
                <a:lnTo>
                  <a:pt x="355" y="200"/>
                </a:lnTo>
                <a:lnTo>
                  <a:pt x="355" y="209"/>
                </a:lnTo>
                <a:lnTo>
                  <a:pt x="355" y="210"/>
                </a:lnTo>
                <a:lnTo>
                  <a:pt x="355" y="212"/>
                </a:lnTo>
                <a:lnTo>
                  <a:pt x="355" y="215"/>
                </a:lnTo>
                <a:lnTo>
                  <a:pt x="355" y="218"/>
                </a:lnTo>
                <a:lnTo>
                  <a:pt x="355" y="220"/>
                </a:lnTo>
                <a:lnTo>
                  <a:pt x="355" y="225"/>
                </a:lnTo>
                <a:lnTo>
                  <a:pt x="357" y="227"/>
                </a:lnTo>
                <a:lnTo>
                  <a:pt x="355" y="229"/>
                </a:lnTo>
                <a:lnTo>
                  <a:pt x="355" y="232"/>
                </a:lnTo>
                <a:lnTo>
                  <a:pt x="355" y="237"/>
                </a:lnTo>
                <a:lnTo>
                  <a:pt x="355" y="243"/>
                </a:lnTo>
                <a:lnTo>
                  <a:pt x="352" y="243"/>
                </a:lnTo>
                <a:lnTo>
                  <a:pt x="351" y="243"/>
                </a:lnTo>
                <a:lnTo>
                  <a:pt x="344" y="243"/>
                </a:lnTo>
                <a:lnTo>
                  <a:pt x="342" y="243"/>
                </a:lnTo>
                <a:lnTo>
                  <a:pt x="335" y="243"/>
                </a:lnTo>
                <a:lnTo>
                  <a:pt x="332" y="243"/>
                </a:lnTo>
                <a:lnTo>
                  <a:pt x="324" y="243"/>
                </a:lnTo>
                <a:lnTo>
                  <a:pt x="322" y="243"/>
                </a:lnTo>
                <a:lnTo>
                  <a:pt x="318" y="243"/>
                </a:lnTo>
                <a:lnTo>
                  <a:pt x="314" y="243"/>
                </a:lnTo>
                <a:lnTo>
                  <a:pt x="310" y="243"/>
                </a:lnTo>
                <a:lnTo>
                  <a:pt x="308" y="243"/>
                </a:lnTo>
                <a:lnTo>
                  <a:pt x="306" y="243"/>
                </a:lnTo>
                <a:lnTo>
                  <a:pt x="296" y="243"/>
                </a:lnTo>
                <a:lnTo>
                  <a:pt x="293" y="243"/>
                </a:lnTo>
                <a:lnTo>
                  <a:pt x="289" y="243"/>
                </a:lnTo>
                <a:lnTo>
                  <a:pt x="284" y="243"/>
                </a:lnTo>
                <a:lnTo>
                  <a:pt x="284" y="248"/>
                </a:lnTo>
                <a:lnTo>
                  <a:pt x="284" y="256"/>
                </a:lnTo>
                <a:lnTo>
                  <a:pt x="284" y="261"/>
                </a:lnTo>
                <a:lnTo>
                  <a:pt x="284" y="267"/>
                </a:lnTo>
                <a:lnTo>
                  <a:pt x="284" y="276"/>
                </a:lnTo>
                <a:lnTo>
                  <a:pt x="284" y="279"/>
                </a:lnTo>
                <a:lnTo>
                  <a:pt x="284" y="280"/>
                </a:lnTo>
                <a:lnTo>
                  <a:pt x="284" y="283"/>
                </a:lnTo>
                <a:lnTo>
                  <a:pt x="284" y="287"/>
                </a:lnTo>
                <a:lnTo>
                  <a:pt x="284" y="293"/>
                </a:lnTo>
                <a:lnTo>
                  <a:pt x="284" y="297"/>
                </a:lnTo>
                <a:lnTo>
                  <a:pt x="284" y="303"/>
                </a:lnTo>
                <a:lnTo>
                  <a:pt x="284" y="305"/>
                </a:lnTo>
                <a:lnTo>
                  <a:pt x="284" y="312"/>
                </a:lnTo>
                <a:lnTo>
                  <a:pt x="284" y="318"/>
                </a:lnTo>
                <a:lnTo>
                  <a:pt x="284" y="321"/>
                </a:lnTo>
                <a:lnTo>
                  <a:pt x="284" y="325"/>
                </a:lnTo>
                <a:lnTo>
                  <a:pt x="284" y="329"/>
                </a:lnTo>
                <a:lnTo>
                  <a:pt x="284" y="333"/>
                </a:lnTo>
                <a:lnTo>
                  <a:pt x="284" y="335"/>
                </a:lnTo>
                <a:lnTo>
                  <a:pt x="284" y="336"/>
                </a:lnTo>
                <a:lnTo>
                  <a:pt x="284" y="339"/>
                </a:lnTo>
                <a:lnTo>
                  <a:pt x="284" y="342"/>
                </a:lnTo>
                <a:lnTo>
                  <a:pt x="284" y="350"/>
                </a:lnTo>
                <a:lnTo>
                  <a:pt x="284" y="351"/>
                </a:lnTo>
                <a:lnTo>
                  <a:pt x="284" y="354"/>
                </a:lnTo>
                <a:lnTo>
                  <a:pt x="284" y="355"/>
                </a:lnTo>
                <a:lnTo>
                  <a:pt x="284" y="358"/>
                </a:lnTo>
                <a:lnTo>
                  <a:pt x="284" y="361"/>
                </a:lnTo>
                <a:lnTo>
                  <a:pt x="284" y="364"/>
                </a:lnTo>
                <a:lnTo>
                  <a:pt x="284" y="373"/>
                </a:lnTo>
                <a:lnTo>
                  <a:pt x="284" y="380"/>
                </a:lnTo>
                <a:lnTo>
                  <a:pt x="284" y="384"/>
                </a:lnTo>
                <a:lnTo>
                  <a:pt x="284" y="392"/>
                </a:lnTo>
                <a:lnTo>
                  <a:pt x="281" y="392"/>
                </a:lnTo>
                <a:lnTo>
                  <a:pt x="263" y="392"/>
                </a:lnTo>
                <a:lnTo>
                  <a:pt x="225" y="392"/>
                </a:lnTo>
                <a:lnTo>
                  <a:pt x="222" y="392"/>
                </a:lnTo>
                <a:lnTo>
                  <a:pt x="217" y="392"/>
                </a:lnTo>
                <a:lnTo>
                  <a:pt x="215" y="392"/>
                </a:lnTo>
                <a:lnTo>
                  <a:pt x="209" y="392"/>
                </a:lnTo>
                <a:lnTo>
                  <a:pt x="205" y="392"/>
                </a:lnTo>
                <a:lnTo>
                  <a:pt x="202" y="392"/>
                </a:lnTo>
                <a:lnTo>
                  <a:pt x="201" y="392"/>
                </a:lnTo>
                <a:lnTo>
                  <a:pt x="197" y="392"/>
                </a:lnTo>
                <a:lnTo>
                  <a:pt x="194" y="392"/>
                </a:lnTo>
                <a:lnTo>
                  <a:pt x="173" y="392"/>
                </a:lnTo>
                <a:lnTo>
                  <a:pt x="160" y="392"/>
                </a:lnTo>
                <a:lnTo>
                  <a:pt x="152" y="392"/>
                </a:lnTo>
                <a:lnTo>
                  <a:pt x="144" y="392"/>
                </a:lnTo>
                <a:lnTo>
                  <a:pt x="124" y="392"/>
                </a:lnTo>
                <a:lnTo>
                  <a:pt x="117" y="392"/>
                </a:lnTo>
                <a:lnTo>
                  <a:pt x="116" y="392"/>
                </a:lnTo>
                <a:lnTo>
                  <a:pt x="115" y="392"/>
                </a:lnTo>
                <a:lnTo>
                  <a:pt x="106" y="392"/>
                </a:lnTo>
                <a:lnTo>
                  <a:pt x="70" y="392"/>
                </a:lnTo>
                <a:lnTo>
                  <a:pt x="71" y="389"/>
                </a:lnTo>
                <a:lnTo>
                  <a:pt x="71" y="380"/>
                </a:lnTo>
                <a:lnTo>
                  <a:pt x="71" y="358"/>
                </a:lnTo>
                <a:lnTo>
                  <a:pt x="71" y="353"/>
                </a:lnTo>
                <a:lnTo>
                  <a:pt x="71" y="351"/>
                </a:lnTo>
                <a:lnTo>
                  <a:pt x="71" y="343"/>
                </a:lnTo>
                <a:lnTo>
                  <a:pt x="71" y="318"/>
                </a:lnTo>
                <a:lnTo>
                  <a:pt x="64" y="318"/>
                </a:lnTo>
                <a:lnTo>
                  <a:pt x="60" y="318"/>
                </a:lnTo>
                <a:lnTo>
                  <a:pt x="57" y="318"/>
                </a:lnTo>
                <a:lnTo>
                  <a:pt x="53" y="318"/>
                </a:lnTo>
                <a:lnTo>
                  <a:pt x="51" y="318"/>
                </a:lnTo>
                <a:lnTo>
                  <a:pt x="49" y="318"/>
                </a:lnTo>
                <a:lnTo>
                  <a:pt x="47" y="318"/>
                </a:lnTo>
                <a:lnTo>
                  <a:pt x="41" y="318"/>
                </a:lnTo>
                <a:lnTo>
                  <a:pt x="37" y="318"/>
                </a:lnTo>
                <a:lnTo>
                  <a:pt x="35" y="318"/>
                </a:lnTo>
                <a:lnTo>
                  <a:pt x="31" y="318"/>
                </a:lnTo>
                <a:lnTo>
                  <a:pt x="29" y="318"/>
                </a:lnTo>
                <a:lnTo>
                  <a:pt x="23" y="318"/>
                </a:lnTo>
                <a:lnTo>
                  <a:pt x="19" y="318"/>
                </a:lnTo>
                <a:lnTo>
                  <a:pt x="18" y="318"/>
                </a:lnTo>
                <a:lnTo>
                  <a:pt x="12" y="318"/>
                </a:lnTo>
                <a:lnTo>
                  <a:pt x="1" y="318"/>
                </a:lnTo>
                <a:lnTo>
                  <a:pt x="0" y="316"/>
                </a:lnTo>
                <a:lnTo>
                  <a:pt x="0" y="308"/>
                </a:lnTo>
                <a:lnTo>
                  <a:pt x="0" y="305"/>
                </a:lnTo>
                <a:lnTo>
                  <a:pt x="0" y="293"/>
                </a:lnTo>
                <a:lnTo>
                  <a:pt x="0" y="290"/>
                </a:lnTo>
                <a:lnTo>
                  <a:pt x="0" y="286"/>
                </a:lnTo>
                <a:lnTo>
                  <a:pt x="0" y="283"/>
                </a:lnTo>
                <a:lnTo>
                  <a:pt x="0" y="279"/>
                </a:lnTo>
                <a:lnTo>
                  <a:pt x="0" y="275"/>
                </a:lnTo>
                <a:lnTo>
                  <a:pt x="0" y="267"/>
                </a:lnTo>
                <a:lnTo>
                  <a:pt x="0" y="260"/>
                </a:lnTo>
                <a:lnTo>
                  <a:pt x="0" y="251"/>
                </a:lnTo>
                <a:lnTo>
                  <a:pt x="0" y="243"/>
                </a:lnTo>
                <a:lnTo>
                  <a:pt x="0" y="232"/>
                </a:lnTo>
                <a:lnTo>
                  <a:pt x="0" y="229"/>
                </a:lnTo>
                <a:lnTo>
                  <a:pt x="0" y="218"/>
                </a:lnTo>
                <a:lnTo>
                  <a:pt x="0" y="216"/>
                </a:lnTo>
                <a:lnTo>
                  <a:pt x="0" y="205"/>
                </a:lnTo>
                <a:lnTo>
                  <a:pt x="0" y="196"/>
                </a:lnTo>
                <a:lnTo>
                  <a:pt x="0" y="193"/>
                </a:lnTo>
                <a:lnTo>
                  <a:pt x="0" y="180"/>
                </a:lnTo>
                <a:lnTo>
                  <a:pt x="0" y="169"/>
                </a:lnTo>
                <a:lnTo>
                  <a:pt x="0" y="168"/>
                </a:lnTo>
                <a:lnTo>
                  <a:pt x="0" y="164"/>
                </a:lnTo>
                <a:lnTo>
                  <a:pt x="0" y="155"/>
                </a:lnTo>
                <a:lnTo>
                  <a:pt x="0" y="143"/>
                </a:lnTo>
                <a:lnTo>
                  <a:pt x="0" y="141"/>
                </a:lnTo>
                <a:lnTo>
                  <a:pt x="0" y="134"/>
                </a:lnTo>
                <a:lnTo>
                  <a:pt x="0" y="130"/>
                </a:lnTo>
                <a:lnTo>
                  <a:pt x="0" y="128"/>
                </a:lnTo>
                <a:lnTo>
                  <a:pt x="0" y="125"/>
                </a:lnTo>
                <a:lnTo>
                  <a:pt x="0" y="117"/>
                </a:lnTo>
                <a:lnTo>
                  <a:pt x="0" y="106"/>
                </a:lnTo>
                <a:lnTo>
                  <a:pt x="0" y="101"/>
                </a:lnTo>
                <a:lnTo>
                  <a:pt x="0" y="94"/>
                </a:lnTo>
                <a:lnTo>
                  <a:pt x="1" y="92"/>
                </a:lnTo>
                <a:lnTo>
                  <a:pt x="1" y="83"/>
                </a:lnTo>
                <a:lnTo>
                  <a:pt x="1" y="81"/>
                </a:lnTo>
                <a:lnTo>
                  <a:pt x="1" y="78"/>
                </a:lnTo>
                <a:lnTo>
                  <a:pt x="1" y="70"/>
                </a:lnTo>
                <a:lnTo>
                  <a:pt x="1" y="65"/>
                </a:lnTo>
                <a:lnTo>
                  <a:pt x="1" y="57"/>
                </a:lnTo>
                <a:lnTo>
                  <a:pt x="1" y="52"/>
                </a:lnTo>
                <a:lnTo>
                  <a:pt x="1" y="45"/>
                </a:lnTo>
                <a:lnTo>
                  <a:pt x="1" y="36"/>
                </a:lnTo>
                <a:lnTo>
                  <a:pt x="1" y="31"/>
                </a:lnTo>
                <a:lnTo>
                  <a:pt x="1" y="29"/>
                </a:lnTo>
                <a:lnTo>
                  <a:pt x="1" y="19"/>
                </a:lnTo>
                <a:lnTo>
                  <a:pt x="1" y="14"/>
                </a:lnTo>
                <a:lnTo>
                  <a:pt x="1" y="13"/>
                </a:lnTo>
                <a:lnTo>
                  <a:pt x="1" y="11"/>
                </a:lnTo>
                <a:lnTo>
                  <a:pt x="1" y="7"/>
                </a:lnTo>
                <a:lnTo>
                  <a:pt x="1" y="2"/>
                </a:lnTo>
                <a:lnTo>
                  <a:pt x="2"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3" name="Freeform 314"/>
          <p:cNvSpPr>
            <a:spLocks/>
          </p:cNvSpPr>
          <p:nvPr/>
        </p:nvSpPr>
        <p:spPr bwMode="auto">
          <a:xfrm>
            <a:off x="7627938" y="1458914"/>
            <a:ext cx="1041400" cy="1006475"/>
          </a:xfrm>
          <a:custGeom>
            <a:avLst/>
            <a:gdLst>
              <a:gd name="T0" fmla="*/ 2147483646 w 722"/>
              <a:gd name="T1" fmla="*/ 2147483646 h 719"/>
              <a:gd name="T2" fmla="*/ 2147483646 w 722"/>
              <a:gd name="T3" fmla="*/ 2147483646 h 719"/>
              <a:gd name="T4" fmla="*/ 2147483646 w 722"/>
              <a:gd name="T5" fmla="*/ 2147483646 h 719"/>
              <a:gd name="T6" fmla="*/ 2147483646 w 722"/>
              <a:gd name="T7" fmla="*/ 2147483646 h 719"/>
              <a:gd name="T8" fmla="*/ 2147483646 w 722"/>
              <a:gd name="T9" fmla="*/ 2147483646 h 719"/>
              <a:gd name="T10" fmla="*/ 2147483646 w 722"/>
              <a:gd name="T11" fmla="*/ 2147483646 h 719"/>
              <a:gd name="T12" fmla="*/ 2147483646 w 722"/>
              <a:gd name="T13" fmla="*/ 2147483646 h 719"/>
              <a:gd name="T14" fmla="*/ 2147483646 w 722"/>
              <a:gd name="T15" fmla="*/ 2147483646 h 719"/>
              <a:gd name="T16" fmla="*/ 2147483646 w 722"/>
              <a:gd name="T17" fmla="*/ 2147483646 h 719"/>
              <a:gd name="T18" fmla="*/ 2147483646 w 722"/>
              <a:gd name="T19" fmla="*/ 2147483646 h 719"/>
              <a:gd name="T20" fmla="*/ 2147483646 w 722"/>
              <a:gd name="T21" fmla="*/ 2147483646 h 719"/>
              <a:gd name="T22" fmla="*/ 2147483646 w 722"/>
              <a:gd name="T23" fmla="*/ 2147483646 h 719"/>
              <a:gd name="T24" fmla="*/ 2147483646 w 722"/>
              <a:gd name="T25" fmla="*/ 2147483646 h 719"/>
              <a:gd name="T26" fmla="*/ 2147483646 w 722"/>
              <a:gd name="T27" fmla="*/ 2147483646 h 719"/>
              <a:gd name="T28" fmla="*/ 2147483646 w 722"/>
              <a:gd name="T29" fmla="*/ 2147483646 h 719"/>
              <a:gd name="T30" fmla="*/ 2147483646 w 722"/>
              <a:gd name="T31" fmla="*/ 2147483646 h 719"/>
              <a:gd name="T32" fmla="*/ 2147483646 w 722"/>
              <a:gd name="T33" fmla="*/ 2147483646 h 719"/>
              <a:gd name="T34" fmla="*/ 2147483646 w 722"/>
              <a:gd name="T35" fmla="*/ 2147483646 h 719"/>
              <a:gd name="T36" fmla="*/ 2147483646 w 722"/>
              <a:gd name="T37" fmla="*/ 2147483646 h 719"/>
              <a:gd name="T38" fmla="*/ 2147483646 w 722"/>
              <a:gd name="T39" fmla="*/ 2147483646 h 719"/>
              <a:gd name="T40" fmla="*/ 2147483646 w 722"/>
              <a:gd name="T41" fmla="*/ 2147483646 h 719"/>
              <a:gd name="T42" fmla="*/ 2147483646 w 722"/>
              <a:gd name="T43" fmla="*/ 2147483646 h 719"/>
              <a:gd name="T44" fmla="*/ 2147483646 w 722"/>
              <a:gd name="T45" fmla="*/ 2147483646 h 719"/>
              <a:gd name="T46" fmla="*/ 2147483646 w 722"/>
              <a:gd name="T47" fmla="*/ 2147483646 h 719"/>
              <a:gd name="T48" fmla="*/ 2147483646 w 722"/>
              <a:gd name="T49" fmla="*/ 2147483646 h 719"/>
              <a:gd name="T50" fmla="*/ 2147483646 w 722"/>
              <a:gd name="T51" fmla="*/ 2147483646 h 719"/>
              <a:gd name="T52" fmla="*/ 2147483646 w 722"/>
              <a:gd name="T53" fmla="*/ 2147483646 h 719"/>
              <a:gd name="T54" fmla="*/ 2147483646 w 722"/>
              <a:gd name="T55" fmla="*/ 2147483646 h 719"/>
              <a:gd name="T56" fmla="*/ 2147483646 w 722"/>
              <a:gd name="T57" fmla="*/ 2147483646 h 719"/>
              <a:gd name="T58" fmla="*/ 2147483646 w 722"/>
              <a:gd name="T59" fmla="*/ 2147483646 h 719"/>
              <a:gd name="T60" fmla="*/ 2147483646 w 722"/>
              <a:gd name="T61" fmla="*/ 2147483646 h 719"/>
              <a:gd name="T62" fmla="*/ 2147483646 w 722"/>
              <a:gd name="T63" fmla="*/ 2147483646 h 719"/>
              <a:gd name="T64" fmla="*/ 2147483646 w 722"/>
              <a:gd name="T65" fmla="*/ 2147483646 h 719"/>
              <a:gd name="T66" fmla="*/ 2147483646 w 722"/>
              <a:gd name="T67" fmla="*/ 2147483646 h 719"/>
              <a:gd name="T68" fmla="*/ 2147483646 w 722"/>
              <a:gd name="T69" fmla="*/ 2147483646 h 719"/>
              <a:gd name="T70" fmla="*/ 2147483646 w 722"/>
              <a:gd name="T71" fmla="*/ 2147483646 h 719"/>
              <a:gd name="T72" fmla="*/ 2147483646 w 722"/>
              <a:gd name="T73" fmla="*/ 2147483646 h 719"/>
              <a:gd name="T74" fmla="*/ 2147483646 w 722"/>
              <a:gd name="T75" fmla="*/ 2147483646 h 719"/>
              <a:gd name="T76" fmla="*/ 2147483646 w 722"/>
              <a:gd name="T77" fmla="*/ 2147483646 h 719"/>
              <a:gd name="T78" fmla="*/ 2147483646 w 722"/>
              <a:gd name="T79" fmla="*/ 2147483646 h 719"/>
              <a:gd name="T80" fmla="*/ 2147483646 w 722"/>
              <a:gd name="T81" fmla="*/ 2147483646 h 719"/>
              <a:gd name="T82" fmla="*/ 2147483646 w 722"/>
              <a:gd name="T83" fmla="*/ 2147483646 h 719"/>
              <a:gd name="T84" fmla="*/ 2147483646 w 722"/>
              <a:gd name="T85" fmla="*/ 2147483646 h 719"/>
              <a:gd name="T86" fmla="*/ 2147483646 w 722"/>
              <a:gd name="T87" fmla="*/ 2147483646 h 719"/>
              <a:gd name="T88" fmla="*/ 2147483646 w 722"/>
              <a:gd name="T89" fmla="*/ 2147483646 h 719"/>
              <a:gd name="T90" fmla="*/ 2147483646 w 722"/>
              <a:gd name="T91" fmla="*/ 2147483646 h 719"/>
              <a:gd name="T92" fmla="*/ 0 w 722"/>
              <a:gd name="T93" fmla="*/ 2147483646 h 719"/>
              <a:gd name="T94" fmla="*/ 2147483646 w 722"/>
              <a:gd name="T95" fmla="*/ 2147483646 h 719"/>
              <a:gd name="T96" fmla="*/ 2147483646 w 722"/>
              <a:gd name="T97" fmla="*/ 2147483646 h 719"/>
              <a:gd name="T98" fmla="*/ 2147483646 w 722"/>
              <a:gd name="T99" fmla="*/ 2147483646 h 719"/>
              <a:gd name="T100" fmla="*/ 2147483646 w 722"/>
              <a:gd name="T101" fmla="*/ 2147483646 h 719"/>
              <a:gd name="T102" fmla="*/ 2147483646 w 722"/>
              <a:gd name="T103" fmla="*/ 2147483646 h 719"/>
              <a:gd name="T104" fmla="*/ 2147483646 w 722"/>
              <a:gd name="T105" fmla="*/ 2147483646 h 719"/>
              <a:gd name="T106" fmla="*/ 2147483646 w 722"/>
              <a:gd name="T107" fmla="*/ 2147483646 h 719"/>
              <a:gd name="T108" fmla="*/ 2147483646 w 722"/>
              <a:gd name="T109" fmla="*/ 2147483646 h 719"/>
              <a:gd name="T110" fmla="*/ 2147483646 w 722"/>
              <a:gd name="T111" fmla="*/ 2147483646 h 719"/>
              <a:gd name="T112" fmla="*/ 2147483646 w 722"/>
              <a:gd name="T113" fmla="*/ 2147483646 h 719"/>
              <a:gd name="T114" fmla="*/ 2147483646 w 722"/>
              <a:gd name="T115" fmla="*/ 2147483646 h 719"/>
              <a:gd name="T116" fmla="*/ 2147483646 w 722"/>
              <a:gd name="T117" fmla="*/ 2147483646 h 7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719"/>
              <a:gd name="T179" fmla="*/ 722 w 722"/>
              <a:gd name="T180" fmla="*/ 719 h 7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719">
                <a:moveTo>
                  <a:pt x="415" y="1"/>
                </a:moveTo>
                <a:lnTo>
                  <a:pt x="439" y="1"/>
                </a:lnTo>
                <a:lnTo>
                  <a:pt x="441" y="1"/>
                </a:lnTo>
                <a:lnTo>
                  <a:pt x="451" y="1"/>
                </a:lnTo>
                <a:lnTo>
                  <a:pt x="453" y="1"/>
                </a:lnTo>
                <a:lnTo>
                  <a:pt x="463" y="1"/>
                </a:lnTo>
                <a:lnTo>
                  <a:pt x="468" y="1"/>
                </a:lnTo>
                <a:lnTo>
                  <a:pt x="475" y="1"/>
                </a:lnTo>
                <a:lnTo>
                  <a:pt x="482" y="1"/>
                </a:lnTo>
                <a:lnTo>
                  <a:pt x="492" y="1"/>
                </a:lnTo>
                <a:lnTo>
                  <a:pt x="504" y="1"/>
                </a:lnTo>
                <a:lnTo>
                  <a:pt x="512" y="1"/>
                </a:lnTo>
                <a:lnTo>
                  <a:pt x="518" y="0"/>
                </a:lnTo>
                <a:lnTo>
                  <a:pt x="527" y="1"/>
                </a:lnTo>
                <a:lnTo>
                  <a:pt x="531" y="1"/>
                </a:lnTo>
                <a:lnTo>
                  <a:pt x="533" y="1"/>
                </a:lnTo>
                <a:lnTo>
                  <a:pt x="546" y="1"/>
                </a:lnTo>
                <a:lnTo>
                  <a:pt x="549" y="1"/>
                </a:lnTo>
                <a:lnTo>
                  <a:pt x="552" y="1"/>
                </a:lnTo>
                <a:lnTo>
                  <a:pt x="558" y="1"/>
                </a:lnTo>
                <a:lnTo>
                  <a:pt x="560" y="1"/>
                </a:lnTo>
                <a:lnTo>
                  <a:pt x="566" y="1"/>
                </a:lnTo>
                <a:lnTo>
                  <a:pt x="568" y="1"/>
                </a:lnTo>
                <a:lnTo>
                  <a:pt x="573" y="1"/>
                </a:lnTo>
                <a:lnTo>
                  <a:pt x="580" y="1"/>
                </a:lnTo>
                <a:lnTo>
                  <a:pt x="582" y="1"/>
                </a:lnTo>
                <a:lnTo>
                  <a:pt x="583" y="1"/>
                </a:lnTo>
                <a:lnTo>
                  <a:pt x="585" y="1"/>
                </a:lnTo>
                <a:lnTo>
                  <a:pt x="591" y="1"/>
                </a:lnTo>
                <a:lnTo>
                  <a:pt x="596" y="1"/>
                </a:lnTo>
                <a:lnTo>
                  <a:pt x="607" y="1"/>
                </a:lnTo>
                <a:lnTo>
                  <a:pt x="613" y="1"/>
                </a:lnTo>
                <a:lnTo>
                  <a:pt x="615" y="1"/>
                </a:lnTo>
                <a:lnTo>
                  <a:pt x="617" y="1"/>
                </a:lnTo>
                <a:lnTo>
                  <a:pt x="619" y="1"/>
                </a:lnTo>
                <a:lnTo>
                  <a:pt x="622" y="1"/>
                </a:lnTo>
                <a:lnTo>
                  <a:pt x="623" y="1"/>
                </a:lnTo>
                <a:lnTo>
                  <a:pt x="625" y="1"/>
                </a:lnTo>
                <a:lnTo>
                  <a:pt x="629" y="1"/>
                </a:lnTo>
                <a:lnTo>
                  <a:pt x="630" y="1"/>
                </a:lnTo>
                <a:lnTo>
                  <a:pt x="637" y="1"/>
                </a:lnTo>
                <a:lnTo>
                  <a:pt x="645" y="1"/>
                </a:lnTo>
                <a:lnTo>
                  <a:pt x="647" y="1"/>
                </a:lnTo>
                <a:lnTo>
                  <a:pt x="657" y="1"/>
                </a:lnTo>
                <a:lnTo>
                  <a:pt x="658" y="1"/>
                </a:lnTo>
                <a:lnTo>
                  <a:pt x="677" y="1"/>
                </a:lnTo>
                <a:lnTo>
                  <a:pt x="686" y="1"/>
                </a:lnTo>
                <a:lnTo>
                  <a:pt x="688" y="1"/>
                </a:lnTo>
                <a:lnTo>
                  <a:pt x="704" y="1"/>
                </a:lnTo>
                <a:lnTo>
                  <a:pt x="706" y="1"/>
                </a:lnTo>
                <a:lnTo>
                  <a:pt x="711" y="1"/>
                </a:lnTo>
                <a:lnTo>
                  <a:pt x="721" y="1"/>
                </a:lnTo>
                <a:lnTo>
                  <a:pt x="721" y="7"/>
                </a:lnTo>
                <a:lnTo>
                  <a:pt x="721" y="22"/>
                </a:lnTo>
                <a:lnTo>
                  <a:pt x="721" y="31"/>
                </a:lnTo>
                <a:lnTo>
                  <a:pt x="721" y="62"/>
                </a:lnTo>
                <a:lnTo>
                  <a:pt x="721" y="72"/>
                </a:lnTo>
                <a:lnTo>
                  <a:pt x="721" y="80"/>
                </a:lnTo>
                <a:lnTo>
                  <a:pt x="721" y="95"/>
                </a:lnTo>
                <a:lnTo>
                  <a:pt x="721" y="107"/>
                </a:lnTo>
                <a:lnTo>
                  <a:pt x="721" y="110"/>
                </a:lnTo>
                <a:lnTo>
                  <a:pt x="721" y="113"/>
                </a:lnTo>
                <a:lnTo>
                  <a:pt x="721" y="120"/>
                </a:lnTo>
                <a:lnTo>
                  <a:pt x="721" y="141"/>
                </a:lnTo>
                <a:lnTo>
                  <a:pt x="721" y="150"/>
                </a:lnTo>
                <a:lnTo>
                  <a:pt x="721" y="156"/>
                </a:lnTo>
                <a:lnTo>
                  <a:pt x="721" y="157"/>
                </a:lnTo>
                <a:lnTo>
                  <a:pt x="721" y="163"/>
                </a:lnTo>
                <a:lnTo>
                  <a:pt x="721" y="170"/>
                </a:lnTo>
                <a:lnTo>
                  <a:pt x="721" y="175"/>
                </a:lnTo>
                <a:lnTo>
                  <a:pt x="721" y="180"/>
                </a:lnTo>
                <a:lnTo>
                  <a:pt x="721" y="182"/>
                </a:lnTo>
                <a:lnTo>
                  <a:pt x="721" y="187"/>
                </a:lnTo>
                <a:lnTo>
                  <a:pt x="721" y="188"/>
                </a:lnTo>
                <a:lnTo>
                  <a:pt x="721" y="190"/>
                </a:lnTo>
                <a:lnTo>
                  <a:pt x="721" y="192"/>
                </a:lnTo>
                <a:lnTo>
                  <a:pt x="721" y="196"/>
                </a:lnTo>
                <a:lnTo>
                  <a:pt x="721" y="199"/>
                </a:lnTo>
                <a:lnTo>
                  <a:pt x="721" y="206"/>
                </a:lnTo>
                <a:lnTo>
                  <a:pt x="721" y="210"/>
                </a:lnTo>
                <a:lnTo>
                  <a:pt x="721" y="213"/>
                </a:lnTo>
                <a:lnTo>
                  <a:pt x="721" y="220"/>
                </a:lnTo>
                <a:lnTo>
                  <a:pt x="721" y="222"/>
                </a:lnTo>
                <a:lnTo>
                  <a:pt x="721" y="223"/>
                </a:lnTo>
                <a:lnTo>
                  <a:pt x="721" y="225"/>
                </a:lnTo>
                <a:lnTo>
                  <a:pt x="721" y="229"/>
                </a:lnTo>
                <a:lnTo>
                  <a:pt x="721" y="234"/>
                </a:lnTo>
                <a:lnTo>
                  <a:pt x="721" y="237"/>
                </a:lnTo>
                <a:lnTo>
                  <a:pt x="721" y="239"/>
                </a:lnTo>
                <a:lnTo>
                  <a:pt x="721" y="240"/>
                </a:lnTo>
                <a:lnTo>
                  <a:pt x="721" y="246"/>
                </a:lnTo>
                <a:lnTo>
                  <a:pt x="721" y="248"/>
                </a:lnTo>
                <a:lnTo>
                  <a:pt x="721" y="255"/>
                </a:lnTo>
                <a:lnTo>
                  <a:pt x="721" y="259"/>
                </a:lnTo>
                <a:lnTo>
                  <a:pt x="721" y="269"/>
                </a:lnTo>
                <a:lnTo>
                  <a:pt x="721" y="273"/>
                </a:lnTo>
                <a:lnTo>
                  <a:pt x="721" y="275"/>
                </a:lnTo>
                <a:lnTo>
                  <a:pt x="721" y="279"/>
                </a:lnTo>
                <a:lnTo>
                  <a:pt x="721" y="290"/>
                </a:lnTo>
                <a:lnTo>
                  <a:pt x="721" y="294"/>
                </a:lnTo>
                <a:lnTo>
                  <a:pt x="721" y="301"/>
                </a:lnTo>
                <a:lnTo>
                  <a:pt x="721" y="303"/>
                </a:lnTo>
                <a:lnTo>
                  <a:pt x="721" y="306"/>
                </a:lnTo>
                <a:lnTo>
                  <a:pt x="721" y="309"/>
                </a:lnTo>
                <a:lnTo>
                  <a:pt x="721" y="311"/>
                </a:lnTo>
                <a:lnTo>
                  <a:pt x="721" y="316"/>
                </a:lnTo>
                <a:lnTo>
                  <a:pt x="721" y="318"/>
                </a:lnTo>
                <a:lnTo>
                  <a:pt x="721" y="332"/>
                </a:lnTo>
                <a:lnTo>
                  <a:pt x="721" y="335"/>
                </a:lnTo>
                <a:lnTo>
                  <a:pt x="721" y="342"/>
                </a:lnTo>
                <a:lnTo>
                  <a:pt x="721" y="357"/>
                </a:lnTo>
                <a:lnTo>
                  <a:pt x="721" y="358"/>
                </a:lnTo>
                <a:lnTo>
                  <a:pt x="721" y="372"/>
                </a:lnTo>
                <a:lnTo>
                  <a:pt x="721" y="375"/>
                </a:lnTo>
                <a:lnTo>
                  <a:pt x="721" y="379"/>
                </a:lnTo>
                <a:lnTo>
                  <a:pt x="721" y="382"/>
                </a:lnTo>
                <a:lnTo>
                  <a:pt x="721" y="394"/>
                </a:lnTo>
                <a:lnTo>
                  <a:pt x="721" y="404"/>
                </a:lnTo>
                <a:lnTo>
                  <a:pt x="721" y="406"/>
                </a:lnTo>
                <a:lnTo>
                  <a:pt x="719" y="451"/>
                </a:lnTo>
                <a:lnTo>
                  <a:pt x="721" y="455"/>
                </a:lnTo>
                <a:lnTo>
                  <a:pt x="719" y="458"/>
                </a:lnTo>
                <a:lnTo>
                  <a:pt x="719" y="459"/>
                </a:lnTo>
                <a:lnTo>
                  <a:pt x="719" y="461"/>
                </a:lnTo>
                <a:lnTo>
                  <a:pt x="719" y="465"/>
                </a:lnTo>
                <a:lnTo>
                  <a:pt x="721" y="469"/>
                </a:lnTo>
                <a:lnTo>
                  <a:pt x="721" y="471"/>
                </a:lnTo>
                <a:lnTo>
                  <a:pt x="721" y="472"/>
                </a:lnTo>
                <a:lnTo>
                  <a:pt x="721" y="475"/>
                </a:lnTo>
                <a:lnTo>
                  <a:pt x="719" y="478"/>
                </a:lnTo>
                <a:lnTo>
                  <a:pt x="719" y="485"/>
                </a:lnTo>
                <a:lnTo>
                  <a:pt x="719" y="487"/>
                </a:lnTo>
                <a:lnTo>
                  <a:pt x="719" y="491"/>
                </a:lnTo>
                <a:lnTo>
                  <a:pt x="719" y="496"/>
                </a:lnTo>
                <a:lnTo>
                  <a:pt x="719" y="500"/>
                </a:lnTo>
                <a:lnTo>
                  <a:pt x="719" y="502"/>
                </a:lnTo>
                <a:lnTo>
                  <a:pt x="719" y="504"/>
                </a:lnTo>
                <a:lnTo>
                  <a:pt x="719" y="507"/>
                </a:lnTo>
                <a:lnTo>
                  <a:pt x="719" y="510"/>
                </a:lnTo>
                <a:lnTo>
                  <a:pt x="719" y="514"/>
                </a:lnTo>
                <a:lnTo>
                  <a:pt x="719" y="518"/>
                </a:lnTo>
                <a:lnTo>
                  <a:pt x="719" y="526"/>
                </a:lnTo>
                <a:lnTo>
                  <a:pt x="719" y="531"/>
                </a:lnTo>
                <a:lnTo>
                  <a:pt x="719" y="534"/>
                </a:lnTo>
                <a:lnTo>
                  <a:pt x="719" y="536"/>
                </a:lnTo>
                <a:lnTo>
                  <a:pt x="719" y="538"/>
                </a:lnTo>
                <a:lnTo>
                  <a:pt x="719" y="542"/>
                </a:lnTo>
                <a:lnTo>
                  <a:pt x="719" y="544"/>
                </a:lnTo>
                <a:lnTo>
                  <a:pt x="719" y="546"/>
                </a:lnTo>
                <a:lnTo>
                  <a:pt x="719" y="548"/>
                </a:lnTo>
                <a:lnTo>
                  <a:pt x="719" y="551"/>
                </a:lnTo>
                <a:lnTo>
                  <a:pt x="719" y="554"/>
                </a:lnTo>
                <a:lnTo>
                  <a:pt x="719" y="559"/>
                </a:lnTo>
                <a:lnTo>
                  <a:pt x="719" y="561"/>
                </a:lnTo>
                <a:lnTo>
                  <a:pt x="719" y="567"/>
                </a:lnTo>
                <a:lnTo>
                  <a:pt x="719" y="573"/>
                </a:lnTo>
                <a:lnTo>
                  <a:pt x="719" y="576"/>
                </a:lnTo>
                <a:lnTo>
                  <a:pt x="719" y="578"/>
                </a:lnTo>
                <a:lnTo>
                  <a:pt x="719" y="581"/>
                </a:lnTo>
                <a:lnTo>
                  <a:pt x="719" y="588"/>
                </a:lnTo>
                <a:lnTo>
                  <a:pt x="719" y="592"/>
                </a:lnTo>
                <a:lnTo>
                  <a:pt x="719" y="595"/>
                </a:lnTo>
                <a:lnTo>
                  <a:pt x="719" y="597"/>
                </a:lnTo>
                <a:lnTo>
                  <a:pt x="719" y="604"/>
                </a:lnTo>
                <a:lnTo>
                  <a:pt x="719" y="607"/>
                </a:lnTo>
                <a:lnTo>
                  <a:pt x="719" y="610"/>
                </a:lnTo>
                <a:lnTo>
                  <a:pt x="719" y="615"/>
                </a:lnTo>
                <a:lnTo>
                  <a:pt x="719" y="621"/>
                </a:lnTo>
                <a:lnTo>
                  <a:pt x="719" y="629"/>
                </a:lnTo>
                <a:lnTo>
                  <a:pt x="719" y="640"/>
                </a:lnTo>
                <a:lnTo>
                  <a:pt x="719" y="643"/>
                </a:lnTo>
                <a:lnTo>
                  <a:pt x="719" y="645"/>
                </a:lnTo>
                <a:lnTo>
                  <a:pt x="719" y="648"/>
                </a:lnTo>
                <a:lnTo>
                  <a:pt x="719" y="651"/>
                </a:lnTo>
                <a:lnTo>
                  <a:pt x="719" y="654"/>
                </a:lnTo>
                <a:lnTo>
                  <a:pt x="719" y="657"/>
                </a:lnTo>
                <a:lnTo>
                  <a:pt x="719" y="661"/>
                </a:lnTo>
                <a:lnTo>
                  <a:pt x="719" y="662"/>
                </a:lnTo>
                <a:lnTo>
                  <a:pt x="719" y="666"/>
                </a:lnTo>
                <a:lnTo>
                  <a:pt x="719" y="672"/>
                </a:lnTo>
                <a:lnTo>
                  <a:pt x="719" y="678"/>
                </a:lnTo>
                <a:lnTo>
                  <a:pt x="719" y="690"/>
                </a:lnTo>
                <a:lnTo>
                  <a:pt x="719" y="695"/>
                </a:lnTo>
                <a:lnTo>
                  <a:pt x="719" y="697"/>
                </a:lnTo>
                <a:lnTo>
                  <a:pt x="719" y="700"/>
                </a:lnTo>
                <a:lnTo>
                  <a:pt x="719" y="704"/>
                </a:lnTo>
                <a:lnTo>
                  <a:pt x="719" y="706"/>
                </a:lnTo>
                <a:lnTo>
                  <a:pt x="719" y="711"/>
                </a:lnTo>
                <a:lnTo>
                  <a:pt x="719" y="714"/>
                </a:lnTo>
                <a:lnTo>
                  <a:pt x="719" y="716"/>
                </a:lnTo>
                <a:lnTo>
                  <a:pt x="718" y="718"/>
                </a:lnTo>
                <a:lnTo>
                  <a:pt x="716" y="718"/>
                </a:lnTo>
                <a:lnTo>
                  <a:pt x="714" y="718"/>
                </a:lnTo>
                <a:lnTo>
                  <a:pt x="712" y="718"/>
                </a:lnTo>
                <a:lnTo>
                  <a:pt x="711" y="718"/>
                </a:lnTo>
                <a:lnTo>
                  <a:pt x="708" y="718"/>
                </a:lnTo>
                <a:lnTo>
                  <a:pt x="705" y="718"/>
                </a:lnTo>
                <a:lnTo>
                  <a:pt x="703" y="718"/>
                </a:lnTo>
                <a:lnTo>
                  <a:pt x="701" y="718"/>
                </a:lnTo>
                <a:lnTo>
                  <a:pt x="699" y="718"/>
                </a:lnTo>
                <a:lnTo>
                  <a:pt x="697" y="718"/>
                </a:lnTo>
                <a:lnTo>
                  <a:pt x="695" y="718"/>
                </a:lnTo>
                <a:lnTo>
                  <a:pt x="692" y="718"/>
                </a:lnTo>
                <a:lnTo>
                  <a:pt x="691" y="718"/>
                </a:lnTo>
                <a:lnTo>
                  <a:pt x="689" y="718"/>
                </a:lnTo>
                <a:lnTo>
                  <a:pt x="688" y="718"/>
                </a:lnTo>
                <a:lnTo>
                  <a:pt x="686" y="718"/>
                </a:lnTo>
                <a:lnTo>
                  <a:pt x="684" y="718"/>
                </a:lnTo>
                <a:lnTo>
                  <a:pt x="680" y="718"/>
                </a:lnTo>
                <a:lnTo>
                  <a:pt x="677" y="718"/>
                </a:lnTo>
                <a:lnTo>
                  <a:pt x="672" y="718"/>
                </a:lnTo>
                <a:lnTo>
                  <a:pt x="671" y="718"/>
                </a:lnTo>
                <a:lnTo>
                  <a:pt x="667" y="718"/>
                </a:lnTo>
                <a:lnTo>
                  <a:pt x="666" y="718"/>
                </a:lnTo>
                <a:lnTo>
                  <a:pt x="659" y="718"/>
                </a:lnTo>
                <a:lnTo>
                  <a:pt x="653" y="718"/>
                </a:lnTo>
                <a:lnTo>
                  <a:pt x="651" y="718"/>
                </a:lnTo>
                <a:lnTo>
                  <a:pt x="649" y="718"/>
                </a:lnTo>
                <a:lnTo>
                  <a:pt x="640" y="718"/>
                </a:lnTo>
                <a:lnTo>
                  <a:pt x="628" y="718"/>
                </a:lnTo>
                <a:lnTo>
                  <a:pt x="626" y="718"/>
                </a:lnTo>
                <a:lnTo>
                  <a:pt x="623" y="718"/>
                </a:lnTo>
                <a:lnTo>
                  <a:pt x="619" y="718"/>
                </a:lnTo>
                <a:lnTo>
                  <a:pt x="616" y="718"/>
                </a:lnTo>
                <a:lnTo>
                  <a:pt x="614" y="718"/>
                </a:lnTo>
                <a:lnTo>
                  <a:pt x="612" y="718"/>
                </a:lnTo>
                <a:lnTo>
                  <a:pt x="609" y="718"/>
                </a:lnTo>
                <a:lnTo>
                  <a:pt x="604" y="718"/>
                </a:lnTo>
                <a:lnTo>
                  <a:pt x="602" y="718"/>
                </a:lnTo>
                <a:lnTo>
                  <a:pt x="593" y="718"/>
                </a:lnTo>
                <a:lnTo>
                  <a:pt x="580" y="716"/>
                </a:lnTo>
                <a:lnTo>
                  <a:pt x="577" y="716"/>
                </a:lnTo>
                <a:lnTo>
                  <a:pt x="574" y="716"/>
                </a:lnTo>
                <a:lnTo>
                  <a:pt x="572" y="716"/>
                </a:lnTo>
                <a:lnTo>
                  <a:pt x="568" y="716"/>
                </a:lnTo>
                <a:lnTo>
                  <a:pt x="566" y="716"/>
                </a:lnTo>
                <a:lnTo>
                  <a:pt x="558" y="716"/>
                </a:lnTo>
                <a:lnTo>
                  <a:pt x="557" y="716"/>
                </a:lnTo>
                <a:lnTo>
                  <a:pt x="553" y="716"/>
                </a:lnTo>
                <a:lnTo>
                  <a:pt x="552" y="716"/>
                </a:lnTo>
                <a:lnTo>
                  <a:pt x="549" y="716"/>
                </a:lnTo>
                <a:lnTo>
                  <a:pt x="547" y="716"/>
                </a:lnTo>
                <a:lnTo>
                  <a:pt x="546" y="716"/>
                </a:lnTo>
                <a:lnTo>
                  <a:pt x="541" y="716"/>
                </a:lnTo>
                <a:lnTo>
                  <a:pt x="539" y="716"/>
                </a:lnTo>
                <a:lnTo>
                  <a:pt x="539" y="705"/>
                </a:lnTo>
                <a:lnTo>
                  <a:pt x="541" y="702"/>
                </a:lnTo>
                <a:lnTo>
                  <a:pt x="547" y="697"/>
                </a:lnTo>
                <a:lnTo>
                  <a:pt x="552" y="691"/>
                </a:lnTo>
                <a:lnTo>
                  <a:pt x="557" y="683"/>
                </a:lnTo>
                <a:lnTo>
                  <a:pt x="551" y="666"/>
                </a:lnTo>
                <a:lnTo>
                  <a:pt x="536" y="660"/>
                </a:lnTo>
                <a:lnTo>
                  <a:pt x="533" y="660"/>
                </a:lnTo>
                <a:lnTo>
                  <a:pt x="531" y="660"/>
                </a:lnTo>
                <a:lnTo>
                  <a:pt x="502" y="661"/>
                </a:lnTo>
                <a:lnTo>
                  <a:pt x="492" y="659"/>
                </a:lnTo>
                <a:lnTo>
                  <a:pt x="490" y="657"/>
                </a:lnTo>
                <a:lnTo>
                  <a:pt x="489" y="656"/>
                </a:lnTo>
                <a:lnTo>
                  <a:pt x="479" y="645"/>
                </a:lnTo>
                <a:lnTo>
                  <a:pt x="478" y="644"/>
                </a:lnTo>
                <a:lnTo>
                  <a:pt x="474" y="640"/>
                </a:lnTo>
                <a:lnTo>
                  <a:pt x="467" y="634"/>
                </a:lnTo>
                <a:lnTo>
                  <a:pt x="440" y="619"/>
                </a:lnTo>
                <a:lnTo>
                  <a:pt x="425" y="607"/>
                </a:lnTo>
                <a:lnTo>
                  <a:pt x="424" y="604"/>
                </a:lnTo>
                <a:lnTo>
                  <a:pt x="424" y="597"/>
                </a:lnTo>
                <a:lnTo>
                  <a:pt x="424" y="594"/>
                </a:lnTo>
                <a:lnTo>
                  <a:pt x="413" y="573"/>
                </a:lnTo>
                <a:lnTo>
                  <a:pt x="389" y="576"/>
                </a:lnTo>
                <a:lnTo>
                  <a:pt x="384" y="581"/>
                </a:lnTo>
                <a:lnTo>
                  <a:pt x="382" y="587"/>
                </a:lnTo>
                <a:lnTo>
                  <a:pt x="382" y="588"/>
                </a:lnTo>
                <a:lnTo>
                  <a:pt x="381" y="592"/>
                </a:lnTo>
                <a:lnTo>
                  <a:pt x="372" y="598"/>
                </a:lnTo>
                <a:lnTo>
                  <a:pt x="364" y="602"/>
                </a:lnTo>
                <a:lnTo>
                  <a:pt x="347" y="597"/>
                </a:lnTo>
                <a:lnTo>
                  <a:pt x="333" y="584"/>
                </a:lnTo>
                <a:lnTo>
                  <a:pt x="333" y="577"/>
                </a:lnTo>
                <a:lnTo>
                  <a:pt x="335" y="568"/>
                </a:lnTo>
                <a:lnTo>
                  <a:pt x="361" y="548"/>
                </a:lnTo>
                <a:lnTo>
                  <a:pt x="362" y="547"/>
                </a:lnTo>
                <a:lnTo>
                  <a:pt x="364" y="545"/>
                </a:lnTo>
                <a:lnTo>
                  <a:pt x="362" y="516"/>
                </a:lnTo>
                <a:lnTo>
                  <a:pt x="353" y="513"/>
                </a:lnTo>
                <a:lnTo>
                  <a:pt x="352" y="513"/>
                </a:lnTo>
                <a:lnTo>
                  <a:pt x="350" y="516"/>
                </a:lnTo>
                <a:lnTo>
                  <a:pt x="345" y="519"/>
                </a:lnTo>
                <a:lnTo>
                  <a:pt x="342" y="521"/>
                </a:lnTo>
                <a:lnTo>
                  <a:pt x="341" y="522"/>
                </a:lnTo>
                <a:lnTo>
                  <a:pt x="325" y="535"/>
                </a:lnTo>
                <a:lnTo>
                  <a:pt x="323" y="535"/>
                </a:lnTo>
                <a:lnTo>
                  <a:pt x="320" y="534"/>
                </a:lnTo>
                <a:lnTo>
                  <a:pt x="319" y="533"/>
                </a:lnTo>
                <a:lnTo>
                  <a:pt x="316" y="533"/>
                </a:lnTo>
                <a:lnTo>
                  <a:pt x="300" y="502"/>
                </a:lnTo>
                <a:lnTo>
                  <a:pt x="271" y="494"/>
                </a:lnTo>
                <a:lnTo>
                  <a:pt x="267" y="495"/>
                </a:lnTo>
                <a:lnTo>
                  <a:pt x="261" y="495"/>
                </a:lnTo>
                <a:lnTo>
                  <a:pt x="242" y="483"/>
                </a:lnTo>
                <a:lnTo>
                  <a:pt x="240" y="480"/>
                </a:lnTo>
                <a:lnTo>
                  <a:pt x="239" y="479"/>
                </a:lnTo>
                <a:lnTo>
                  <a:pt x="237" y="478"/>
                </a:lnTo>
                <a:lnTo>
                  <a:pt x="235" y="474"/>
                </a:lnTo>
                <a:lnTo>
                  <a:pt x="235" y="465"/>
                </a:lnTo>
                <a:lnTo>
                  <a:pt x="236" y="461"/>
                </a:lnTo>
                <a:lnTo>
                  <a:pt x="237" y="459"/>
                </a:lnTo>
                <a:lnTo>
                  <a:pt x="238" y="457"/>
                </a:lnTo>
                <a:lnTo>
                  <a:pt x="238" y="454"/>
                </a:lnTo>
                <a:lnTo>
                  <a:pt x="240" y="449"/>
                </a:lnTo>
                <a:lnTo>
                  <a:pt x="241" y="448"/>
                </a:lnTo>
                <a:lnTo>
                  <a:pt x="241" y="438"/>
                </a:lnTo>
                <a:lnTo>
                  <a:pt x="239" y="435"/>
                </a:lnTo>
                <a:lnTo>
                  <a:pt x="233" y="427"/>
                </a:lnTo>
                <a:lnTo>
                  <a:pt x="229" y="425"/>
                </a:lnTo>
                <a:lnTo>
                  <a:pt x="229" y="423"/>
                </a:lnTo>
                <a:lnTo>
                  <a:pt x="227" y="403"/>
                </a:lnTo>
                <a:lnTo>
                  <a:pt x="227" y="399"/>
                </a:lnTo>
                <a:lnTo>
                  <a:pt x="225" y="392"/>
                </a:lnTo>
                <a:lnTo>
                  <a:pt x="208" y="374"/>
                </a:lnTo>
                <a:lnTo>
                  <a:pt x="205" y="373"/>
                </a:lnTo>
                <a:lnTo>
                  <a:pt x="184" y="379"/>
                </a:lnTo>
                <a:lnTo>
                  <a:pt x="183" y="379"/>
                </a:lnTo>
                <a:lnTo>
                  <a:pt x="171" y="387"/>
                </a:lnTo>
                <a:lnTo>
                  <a:pt x="170" y="390"/>
                </a:lnTo>
                <a:lnTo>
                  <a:pt x="150" y="420"/>
                </a:lnTo>
                <a:lnTo>
                  <a:pt x="149" y="424"/>
                </a:lnTo>
                <a:lnTo>
                  <a:pt x="147" y="427"/>
                </a:lnTo>
                <a:lnTo>
                  <a:pt x="146" y="429"/>
                </a:lnTo>
                <a:lnTo>
                  <a:pt x="145" y="433"/>
                </a:lnTo>
                <a:lnTo>
                  <a:pt x="126" y="452"/>
                </a:lnTo>
                <a:lnTo>
                  <a:pt x="98" y="458"/>
                </a:lnTo>
                <a:lnTo>
                  <a:pt x="72" y="461"/>
                </a:lnTo>
                <a:lnTo>
                  <a:pt x="52" y="451"/>
                </a:lnTo>
                <a:lnTo>
                  <a:pt x="47" y="445"/>
                </a:lnTo>
                <a:lnTo>
                  <a:pt x="46" y="444"/>
                </a:lnTo>
                <a:lnTo>
                  <a:pt x="41" y="443"/>
                </a:lnTo>
                <a:lnTo>
                  <a:pt x="38" y="437"/>
                </a:lnTo>
                <a:lnTo>
                  <a:pt x="37" y="427"/>
                </a:lnTo>
                <a:lnTo>
                  <a:pt x="36" y="420"/>
                </a:lnTo>
                <a:lnTo>
                  <a:pt x="48" y="401"/>
                </a:lnTo>
                <a:lnTo>
                  <a:pt x="52" y="398"/>
                </a:lnTo>
                <a:lnTo>
                  <a:pt x="90" y="385"/>
                </a:lnTo>
                <a:lnTo>
                  <a:pt x="96" y="382"/>
                </a:lnTo>
                <a:lnTo>
                  <a:pt x="118" y="370"/>
                </a:lnTo>
                <a:lnTo>
                  <a:pt x="118" y="366"/>
                </a:lnTo>
                <a:lnTo>
                  <a:pt x="113" y="357"/>
                </a:lnTo>
                <a:lnTo>
                  <a:pt x="104" y="344"/>
                </a:lnTo>
                <a:lnTo>
                  <a:pt x="74" y="350"/>
                </a:lnTo>
                <a:lnTo>
                  <a:pt x="27" y="355"/>
                </a:lnTo>
                <a:lnTo>
                  <a:pt x="20" y="355"/>
                </a:lnTo>
                <a:lnTo>
                  <a:pt x="9" y="349"/>
                </a:lnTo>
                <a:lnTo>
                  <a:pt x="8" y="349"/>
                </a:lnTo>
                <a:lnTo>
                  <a:pt x="6" y="348"/>
                </a:lnTo>
                <a:lnTo>
                  <a:pt x="4" y="347"/>
                </a:lnTo>
                <a:lnTo>
                  <a:pt x="4" y="345"/>
                </a:lnTo>
                <a:lnTo>
                  <a:pt x="5" y="343"/>
                </a:lnTo>
                <a:lnTo>
                  <a:pt x="9" y="344"/>
                </a:lnTo>
                <a:lnTo>
                  <a:pt x="12" y="339"/>
                </a:lnTo>
                <a:lnTo>
                  <a:pt x="9" y="335"/>
                </a:lnTo>
                <a:lnTo>
                  <a:pt x="8" y="333"/>
                </a:lnTo>
                <a:lnTo>
                  <a:pt x="7" y="330"/>
                </a:lnTo>
                <a:lnTo>
                  <a:pt x="9" y="319"/>
                </a:lnTo>
                <a:lnTo>
                  <a:pt x="8" y="317"/>
                </a:lnTo>
                <a:lnTo>
                  <a:pt x="8" y="314"/>
                </a:lnTo>
                <a:lnTo>
                  <a:pt x="7" y="310"/>
                </a:lnTo>
                <a:lnTo>
                  <a:pt x="7" y="305"/>
                </a:lnTo>
                <a:lnTo>
                  <a:pt x="5" y="302"/>
                </a:lnTo>
                <a:lnTo>
                  <a:pt x="4" y="300"/>
                </a:lnTo>
                <a:lnTo>
                  <a:pt x="2" y="299"/>
                </a:lnTo>
                <a:lnTo>
                  <a:pt x="1" y="294"/>
                </a:lnTo>
                <a:lnTo>
                  <a:pt x="1" y="293"/>
                </a:lnTo>
                <a:lnTo>
                  <a:pt x="1" y="290"/>
                </a:lnTo>
                <a:lnTo>
                  <a:pt x="1" y="288"/>
                </a:lnTo>
                <a:lnTo>
                  <a:pt x="0" y="285"/>
                </a:lnTo>
                <a:lnTo>
                  <a:pt x="0" y="283"/>
                </a:lnTo>
                <a:lnTo>
                  <a:pt x="0" y="282"/>
                </a:lnTo>
                <a:lnTo>
                  <a:pt x="0" y="279"/>
                </a:lnTo>
                <a:lnTo>
                  <a:pt x="0" y="277"/>
                </a:lnTo>
                <a:lnTo>
                  <a:pt x="0" y="273"/>
                </a:lnTo>
                <a:lnTo>
                  <a:pt x="0" y="271"/>
                </a:lnTo>
                <a:lnTo>
                  <a:pt x="1" y="268"/>
                </a:lnTo>
                <a:lnTo>
                  <a:pt x="5" y="265"/>
                </a:lnTo>
                <a:lnTo>
                  <a:pt x="8" y="262"/>
                </a:lnTo>
                <a:lnTo>
                  <a:pt x="10" y="259"/>
                </a:lnTo>
                <a:lnTo>
                  <a:pt x="14" y="258"/>
                </a:lnTo>
                <a:lnTo>
                  <a:pt x="18" y="255"/>
                </a:lnTo>
                <a:lnTo>
                  <a:pt x="21" y="254"/>
                </a:lnTo>
                <a:lnTo>
                  <a:pt x="24" y="256"/>
                </a:lnTo>
                <a:lnTo>
                  <a:pt x="25" y="259"/>
                </a:lnTo>
                <a:lnTo>
                  <a:pt x="26" y="262"/>
                </a:lnTo>
                <a:lnTo>
                  <a:pt x="29" y="263"/>
                </a:lnTo>
                <a:lnTo>
                  <a:pt x="32" y="262"/>
                </a:lnTo>
                <a:lnTo>
                  <a:pt x="37" y="263"/>
                </a:lnTo>
                <a:lnTo>
                  <a:pt x="38" y="263"/>
                </a:lnTo>
                <a:lnTo>
                  <a:pt x="46" y="266"/>
                </a:lnTo>
                <a:lnTo>
                  <a:pt x="49" y="266"/>
                </a:lnTo>
                <a:lnTo>
                  <a:pt x="51" y="266"/>
                </a:lnTo>
                <a:lnTo>
                  <a:pt x="56" y="266"/>
                </a:lnTo>
                <a:lnTo>
                  <a:pt x="58" y="266"/>
                </a:lnTo>
                <a:lnTo>
                  <a:pt x="61" y="266"/>
                </a:lnTo>
                <a:lnTo>
                  <a:pt x="64" y="266"/>
                </a:lnTo>
                <a:lnTo>
                  <a:pt x="69" y="267"/>
                </a:lnTo>
                <a:lnTo>
                  <a:pt x="73" y="268"/>
                </a:lnTo>
                <a:lnTo>
                  <a:pt x="75" y="269"/>
                </a:lnTo>
                <a:lnTo>
                  <a:pt x="79" y="269"/>
                </a:lnTo>
                <a:lnTo>
                  <a:pt x="82" y="268"/>
                </a:lnTo>
                <a:lnTo>
                  <a:pt x="87" y="268"/>
                </a:lnTo>
                <a:lnTo>
                  <a:pt x="90" y="267"/>
                </a:lnTo>
                <a:lnTo>
                  <a:pt x="91" y="263"/>
                </a:lnTo>
                <a:lnTo>
                  <a:pt x="92" y="259"/>
                </a:lnTo>
                <a:lnTo>
                  <a:pt x="92" y="257"/>
                </a:lnTo>
                <a:lnTo>
                  <a:pt x="93" y="256"/>
                </a:lnTo>
                <a:lnTo>
                  <a:pt x="94" y="255"/>
                </a:lnTo>
                <a:lnTo>
                  <a:pt x="117" y="213"/>
                </a:lnTo>
                <a:lnTo>
                  <a:pt x="119" y="210"/>
                </a:lnTo>
                <a:lnTo>
                  <a:pt x="125" y="210"/>
                </a:lnTo>
                <a:lnTo>
                  <a:pt x="165" y="207"/>
                </a:lnTo>
                <a:lnTo>
                  <a:pt x="164" y="200"/>
                </a:lnTo>
                <a:lnTo>
                  <a:pt x="168" y="199"/>
                </a:lnTo>
                <a:lnTo>
                  <a:pt x="171" y="199"/>
                </a:lnTo>
                <a:lnTo>
                  <a:pt x="173" y="199"/>
                </a:lnTo>
                <a:lnTo>
                  <a:pt x="185" y="199"/>
                </a:lnTo>
                <a:lnTo>
                  <a:pt x="185" y="191"/>
                </a:lnTo>
                <a:lnTo>
                  <a:pt x="185" y="186"/>
                </a:lnTo>
                <a:lnTo>
                  <a:pt x="193" y="186"/>
                </a:lnTo>
                <a:lnTo>
                  <a:pt x="197" y="186"/>
                </a:lnTo>
                <a:lnTo>
                  <a:pt x="206" y="186"/>
                </a:lnTo>
                <a:lnTo>
                  <a:pt x="208" y="186"/>
                </a:lnTo>
                <a:lnTo>
                  <a:pt x="211" y="186"/>
                </a:lnTo>
                <a:lnTo>
                  <a:pt x="211" y="174"/>
                </a:lnTo>
                <a:lnTo>
                  <a:pt x="211" y="165"/>
                </a:lnTo>
                <a:lnTo>
                  <a:pt x="211" y="161"/>
                </a:lnTo>
                <a:lnTo>
                  <a:pt x="211" y="158"/>
                </a:lnTo>
                <a:lnTo>
                  <a:pt x="211" y="147"/>
                </a:lnTo>
                <a:lnTo>
                  <a:pt x="211" y="145"/>
                </a:lnTo>
                <a:lnTo>
                  <a:pt x="211" y="138"/>
                </a:lnTo>
                <a:lnTo>
                  <a:pt x="211" y="132"/>
                </a:lnTo>
                <a:lnTo>
                  <a:pt x="211" y="127"/>
                </a:lnTo>
                <a:lnTo>
                  <a:pt x="211" y="124"/>
                </a:lnTo>
                <a:lnTo>
                  <a:pt x="211" y="119"/>
                </a:lnTo>
                <a:lnTo>
                  <a:pt x="211" y="115"/>
                </a:lnTo>
                <a:lnTo>
                  <a:pt x="211" y="79"/>
                </a:lnTo>
                <a:lnTo>
                  <a:pt x="211" y="73"/>
                </a:lnTo>
                <a:lnTo>
                  <a:pt x="211" y="61"/>
                </a:lnTo>
                <a:lnTo>
                  <a:pt x="211" y="49"/>
                </a:lnTo>
                <a:lnTo>
                  <a:pt x="212" y="49"/>
                </a:lnTo>
                <a:lnTo>
                  <a:pt x="212" y="45"/>
                </a:lnTo>
                <a:lnTo>
                  <a:pt x="212" y="37"/>
                </a:lnTo>
                <a:lnTo>
                  <a:pt x="212" y="24"/>
                </a:lnTo>
                <a:lnTo>
                  <a:pt x="212" y="15"/>
                </a:lnTo>
                <a:lnTo>
                  <a:pt x="212" y="10"/>
                </a:lnTo>
                <a:lnTo>
                  <a:pt x="212" y="1"/>
                </a:lnTo>
                <a:lnTo>
                  <a:pt x="218" y="1"/>
                </a:lnTo>
                <a:lnTo>
                  <a:pt x="220" y="1"/>
                </a:lnTo>
                <a:lnTo>
                  <a:pt x="222" y="1"/>
                </a:lnTo>
                <a:lnTo>
                  <a:pt x="225" y="1"/>
                </a:lnTo>
                <a:lnTo>
                  <a:pt x="238" y="1"/>
                </a:lnTo>
                <a:lnTo>
                  <a:pt x="239" y="1"/>
                </a:lnTo>
                <a:lnTo>
                  <a:pt x="242" y="1"/>
                </a:lnTo>
                <a:lnTo>
                  <a:pt x="254" y="1"/>
                </a:lnTo>
                <a:lnTo>
                  <a:pt x="263" y="1"/>
                </a:lnTo>
                <a:lnTo>
                  <a:pt x="279" y="1"/>
                </a:lnTo>
                <a:lnTo>
                  <a:pt x="281" y="1"/>
                </a:lnTo>
                <a:lnTo>
                  <a:pt x="295" y="1"/>
                </a:lnTo>
                <a:lnTo>
                  <a:pt x="297" y="1"/>
                </a:lnTo>
                <a:lnTo>
                  <a:pt x="315" y="1"/>
                </a:lnTo>
                <a:lnTo>
                  <a:pt x="328" y="1"/>
                </a:lnTo>
                <a:lnTo>
                  <a:pt x="336" y="1"/>
                </a:lnTo>
                <a:lnTo>
                  <a:pt x="345" y="1"/>
                </a:lnTo>
                <a:lnTo>
                  <a:pt x="363" y="1"/>
                </a:lnTo>
                <a:lnTo>
                  <a:pt x="364" y="1"/>
                </a:lnTo>
                <a:lnTo>
                  <a:pt x="415" y="1"/>
                </a:lnTo>
              </a:path>
            </a:pathLst>
          </a:custGeom>
          <a:solidFill>
            <a:schemeClr val="accent4">
              <a:lumMod val="40000"/>
              <a:lumOff val="60000"/>
            </a:schemeClr>
          </a:solidFill>
          <a:ln w="28575" cap="rnd">
            <a:solidFill>
              <a:srgbClr val="000000"/>
            </a:solidFill>
            <a:round/>
            <a:headEnd/>
            <a:tailEnd/>
          </a:ln>
          <a:effectLst>
            <a:outerShdw sx="999" sy="999" algn="ctr" rotWithShape="0">
              <a:schemeClr val="bg1"/>
            </a:outerShdw>
          </a:effectLst>
        </p:spPr>
        <p:txBody>
          <a:bodyPr/>
          <a:lstStyle/>
          <a:p>
            <a:endParaRPr lang="en-US"/>
          </a:p>
        </p:txBody>
      </p:sp>
      <p:sp>
        <p:nvSpPr>
          <p:cNvPr id="3184" name="Freeform 315"/>
          <p:cNvSpPr>
            <a:spLocks/>
          </p:cNvSpPr>
          <p:nvPr/>
        </p:nvSpPr>
        <p:spPr bwMode="auto">
          <a:xfrm>
            <a:off x="7651750" y="1973264"/>
            <a:ext cx="776288" cy="485775"/>
          </a:xfrm>
          <a:custGeom>
            <a:avLst/>
            <a:gdLst>
              <a:gd name="T0" fmla="*/ 2147483646 w 538"/>
              <a:gd name="T1" fmla="*/ 2147483646 h 347"/>
              <a:gd name="T2" fmla="*/ 2147483646 w 538"/>
              <a:gd name="T3" fmla="*/ 2147483646 h 347"/>
              <a:gd name="T4" fmla="*/ 2147483646 w 538"/>
              <a:gd name="T5" fmla="*/ 2147483646 h 347"/>
              <a:gd name="T6" fmla="*/ 2147483646 w 538"/>
              <a:gd name="T7" fmla="*/ 2147483646 h 347"/>
              <a:gd name="T8" fmla="*/ 2147483646 w 538"/>
              <a:gd name="T9" fmla="*/ 2147483646 h 347"/>
              <a:gd name="T10" fmla="*/ 2147483646 w 538"/>
              <a:gd name="T11" fmla="*/ 2147483646 h 347"/>
              <a:gd name="T12" fmla="*/ 2147483646 w 538"/>
              <a:gd name="T13" fmla="*/ 2147483646 h 347"/>
              <a:gd name="T14" fmla="*/ 0 w 538"/>
              <a:gd name="T15" fmla="*/ 2147483646 h 347"/>
              <a:gd name="T16" fmla="*/ 0 w 538"/>
              <a:gd name="T17" fmla="*/ 2147483646 h 347"/>
              <a:gd name="T18" fmla="*/ 0 w 538"/>
              <a:gd name="T19" fmla="*/ 2147483646 h 347"/>
              <a:gd name="T20" fmla="*/ 0 w 538"/>
              <a:gd name="T21" fmla="*/ 2147483646 h 347"/>
              <a:gd name="T22" fmla="*/ 0 w 538"/>
              <a:gd name="T23" fmla="*/ 2147483646 h 347"/>
              <a:gd name="T24" fmla="*/ 2147483646 w 538"/>
              <a:gd name="T25" fmla="*/ 2147483646 h 347"/>
              <a:gd name="T26" fmla="*/ 2147483646 w 538"/>
              <a:gd name="T27" fmla="*/ 2147483646 h 347"/>
              <a:gd name="T28" fmla="*/ 2147483646 w 538"/>
              <a:gd name="T29" fmla="*/ 2147483646 h 347"/>
              <a:gd name="T30" fmla="*/ 2147483646 w 538"/>
              <a:gd name="T31" fmla="*/ 2147483646 h 347"/>
              <a:gd name="T32" fmla="*/ 2147483646 w 538"/>
              <a:gd name="T33" fmla="*/ 2147483646 h 347"/>
              <a:gd name="T34" fmla="*/ 2147483646 w 538"/>
              <a:gd name="T35" fmla="*/ 0 h 347"/>
              <a:gd name="T36" fmla="*/ 2147483646 w 538"/>
              <a:gd name="T37" fmla="*/ 2147483646 h 347"/>
              <a:gd name="T38" fmla="*/ 2147483646 w 538"/>
              <a:gd name="T39" fmla="*/ 2147483646 h 347"/>
              <a:gd name="T40" fmla="*/ 2147483646 w 538"/>
              <a:gd name="T41" fmla="*/ 2147483646 h 347"/>
              <a:gd name="T42" fmla="*/ 2147483646 w 538"/>
              <a:gd name="T43" fmla="*/ 2147483646 h 347"/>
              <a:gd name="T44" fmla="*/ 2147483646 w 538"/>
              <a:gd name="T45" fmla="*/ 2147483646 h 347"/>
              <a:gd name="T46" fmla="*/ 2147483646 w 538"/>
              <a:gd name="T47" fmla="*/ 2147483646 h 347"/>
              <a:gd name="T48" fmla="*/ 2147483646 w 538"/>
              <a:gd name="T49" fmla="*/ 2147483646 h 347"/>
              <a:gd name="T50" fmla="*/ 2147483646 w 538"/>
              <a:gd name="T51" fmla="*/ 2147483646 h 347"/>
              <a:gd name="T52" fmla="*/ 2147483646 w 538"/>
              <a:gd name="T53" fmla="*/ 2147483646 h 347"/>
              <a:gd name="T54" fmla="*/ 2147483646 w 538"/>
              <a:gd name="T55" fmla="*/ 2147483646 h 347"/>
              <a:gd name="T56" fmla="*/ 2147483646 w 538"/>
              <a:gd name="T57" fmla="*/ 2147483646 h 347"/>
              <a:gd name="T58" fmla="*/ 2147483646 w 538"/>
              <a:gd name="T59" fmla="*/ 2147483646 h 347"/>
              <a:gd name="T60" fmla="*/ 2147483646 w 538"/>
              <a:gd name="T61" fmla="*/ 2147483646 h 347"/>
              <a:gd name="T62" fmla="*/ 2147483646 w 538"/>
              <a:gd name="T63" fmla="*/ 2147483646 h 347"/>
              <a:gd name="T64" fmla="*/ 2147483646 w 538"/>
              <a:gd name="T65" fmla="*/ 2147483646 h 347"/>
              <a:gd name="T66" fmla="*/ 2147483646 w 538"/>
              <a:gd name="T67" fmla="*/ 2147483646 h 347"/>
              <a:gd name="T68" fmla="*/ 2147483646 w 538"/>
              <a:gd name="T69" fmla="*/ 2147483646 h 347"/>
              <a:gd name="T70" fmla="*/ 2147483646 w 538"/>
              <a:gd name="T71" fmla="*/ 2147483646 h 347"/>
              <a:gd name="T72" fmla="*/ 2147483646 w 538"/>
              <a:gd name="T73" fmla="*/ 2147483646 h 347"/>
              <a:gd name="T74" fmla="*/ 2147483646 w 538"/>
              <a:gd name="T75" fmla="*/ 2147483646 h 347"/>
              <a:gd name="T76" fmla="*/ 2147483646 w 538"/>
              <a:gd name="T77" fmla="*/ 2147483646 h 347"/>
              <a:gd name="T78" fmla="*/ 2147483646 w 538"/>
              <a:gd name="T79" fmla="*/ 2147483646 h 347"/>
              <a:gd name="T80" fmla="*/ 2147483646 w 538"/>
              <a:gd name="T81" fmla="*/ 2147483646 h 347"/>
              <a:gd name="T82" fmla="*/ 2147483646 w 538"/>
              <a:gd name="T83" fmla="*/ 2147483646 h 347"/>
              <a:gd name="T84" fmla="*/ 2147483646 w 538"/>
              <a:gd name="T85" fmla="*/ 2147483646 h 347"/>
              <a:gd name="T86" fmla="*/ 2147483646 w 538"/>
              <a:gd name="T87" fmla="*/ 2147483646 h 347"/>
              <a:gd name="T88" fmla="*/ 2147483646 w 538"/>
              <a:gd name="T89" fmla="*/ 2147483646 h 347"/>
              <a:gd name="T90" fmla="*/ 2147483646 w 538"/>
              <a:gd name="T91" fmla="*/ 2147483646 h 347"/>
              <a:gd name="T92" fmla="*/ 2147483646 w 538"/>
              <a:gd name="T93" fmla="*/ 2147483646 h 347"/>
              <a:gd name="T94" fmla="*/ 2147483646 w 538"/>
              <a:gd name="T95" fmla="*/ 2147483646 h 347"/>
              <a:gd name="T96" fmla="*/ 2147483646 w 538"/>
              <a:gd name="T97" fmla="*/ 2147483646 h 347"/>
              <a:gd name="T98" fmla="*/ 2147483646 w 538"/>
              <a:gd name="T99" fmla="*/ 2147483646 h 347"/>
              <a:gd name="T100" fmla="*/ 2147483646 w 538"/>
              <a:gd name="T101" fmla="*/ 2147483646 h 347"/>
              <a:gd name="T102" fmla="*/ 2147483646 w 538"/>
              <a:gd name="T103" fmla="*/ 2147483646 h 347"/>
              <a:gd name="T104" fmla="*/ 2147483646 w 538"/>
              <a:gd name="T105" fmla="*/ 2147483646 h 347"/>
              <a:gd name="T106" fmla="*/ 2147483646 w 538"/>
              <a:gd name="T107" fmla="*/ 2147483646 h 347"/>
              <a:gd name="T108" fmla="*/ 2147483646 w 538"/>
              <a:gd name="T109" fmla="*/ 2147483646 h 347"/>
              <a:gd name="T110" fmla="*/ 2147483646 w 538"/>
              <a:gd name="T111" fmla="*/ 2147483646 h 347"/>
              <a:gd name="T112" fmla="*/ 2147483646 w 538"/>
              <a:gd name="T113" fmla="*/ 2147483646 h 347"/>
              <a:gd name="T114" fmla="*/ 2147483646 w 538"/>
              <a:gd name="T115" fmla="*/ 2147483646 h 347"/>
              <a:gd name="T116" fmla="*/ 2147483646 w 538"/>
              <a:gd name="T117" fmla="*/ 2147483646 h 347"/>
              <a:gd name="T118" fmla="*/ 2147483646 w 538"/>
              <a:gd name="T119" fmla="*/ 2147483646 h 347"/>
              <a:gd name="T120" fmla="*/ 2147483646 w 538"/>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347"/>
              <a:gd name="T185" fmla="*/ 538 w 538"/>
              <a:gd name="T186" fmla="*/ 347 h 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347">
                <a:moveTo>
                  <a:pt x="72" y="271"/>
                </a:moveTo>
                <a:lnTo>
                  <a:pt x="72" y="262"/>
                </a:lnTo>
                <a:lnTo>
                  <a:pt x="72" y="258"/>
                </a:lnTo>
                <a:lnTo>
                  <a:pt x="72" y="254"/>
                </a:lnTo>
                <a:lnTo>
                  <a:pt x="72" y="251"/>
                </a:lnTo>
                <a:lnTo>
                  <a:pt x="72" y="247"/>
                </a:lnTo>
                <a:lnTo>
                  <a:pt x="72" y="233"/>
                </a:lnTo>
                <a:lnTo>
                  <a:pt x="72" y="224"/>
                </a:lnTo>
                <a:lnTo>
                  <a:pt x="72" y="221"/>
                </a:lnTo>
                <a:lnTo>
                  <a:pt x="72" y="214"/>
                </a:lnTo>
                <a:lnTo>
                  <a:pt x="72" y="208"/>
                </a:lnTo>
                <a:lnTo>
                  <a:pt x="72" y="206"/>
                </a:lnTo>
                <a:lnTo>
                  <a:pt x="72" y="203"/>
                </a:lnTo>
                <a:lnTo>
                  <a:pt x="72" y="196"/>
                </a:lnTo>
                <a:lnTo>
                  <a:pt x="60" y="196"/>
                </a:lnTo>
                <a:lnTo>
                  <a:pt x="58" y="196"/>
                </a:lnTo>
                <a:lnTo>
                  <a:pt x="52" y="196"/>
                </a:lnTo>
                <a:lnTo>
                  <a:pt x="48" y="196"/>
                </a:lnTo>
                <a:lnTo>
                  <a:pt x="42" y="196"/>
                </a:lnTo>
                <a:lnTo>
                  <a:pt x="37" y="196"/>
                </a:lnTo>
                <a:lnTo>
                  <a:pt x="31" y="196"/>
                </a:lnTo>
                <a:lnTo>
                  <a:pt x="25" y="196"/>
                </a:lnTo>
                <a:lnTo>
                  <a:pt x="23" y="196"/>
                </a:lnTo>
                <a:lnTo>
                  <a:pt x="17" y="196"/>
                </a:lnTo>
                <a:lnTo>
                  <a:pt x="15" y="196"/>
                </a:lnTo>
                <a:lnTo>
                  <a:pt x="11" y="196"/>
                </a:lnTo>
                <a:lnTo>
                  <a:pt x="5" y="196"/>
                </a:lnTo>
                <a:lnTo>
                  <a:pt x="3" y="196"/>
                </a:lnTo>
                <a:lnTo>
                  <a:pt x="0" y="196"/>
                </a:lnTo>
                <a:lnTo>
                  <a:pt x="0" y="191"/>
                </a:lnTo>
                <a:lnTo>
                  <a:pt x="0" y="184"/>
                </a:lnTo>
                <a:lnTo>
                  <a:pt x="0" y="175"/>
                </a:lnTo>
                <a:lnTo>
                  <a:pt x="0" y="165"/>
                </a:lnTo>
                <a:lnTo>
                  <a:pt x="0" y="146"/>
                </a:lnTo>
                <a:lnTo>
                  <a:pt x="0" y="134"/>
                </a:lnTo>
                <a:lnTo>
                  <a:pt x="0" y="131"/>
                </a:lnTo>
                <a:lnTo>
                  <a:pt x="0" y="124"/>
                </a:lnTo>
                <a:lnTo>
                  <a:pt x="0" y="121"/>
                </a:lnTo>
                <a:lnTo>
                  <a:pt x="0" y="110"/>
                </a:lnTo>
                <a:lnTo>
                  <a:pt x="0" y="90"/>
                </a:lnTo>
                <a:lnTo>
                  <a:pt x="0" y="85"/>
                </a:lnTo>
                <a:lnTo>
                  <a:pt x="0" y="80"/>
                </a:lnTo>
                <a:lnTo>
                  <a:pt x="0" y="72"/>
                </a:lnTo>
                <a:lnTo>
                  <a:pt x="0" y="69"/>
                </a:lnTo>
                <a:lnTo>
                  <a:pt x="0" y="64"/>
                </a:lnTo>
                <a:lnTo>
                  <a:pt x="0" y="61"/>
                </a:lnTo>
                <a:lnTo>
                  <a:pt x="0" y="58"/>
                </a:lnTo>
                <a:lnTo>
                  <a:pt x="0" y="54"/>
                </a:lnTo>
                <a:lnTo>
                  <a:pt x="0" y="48"/>
                </a:lnTo>
                <a:lnTo>
                  <a:pt x="5" y="48"/>
                </a:lnTo>
                <a:lnTo>
                  <a:pt x="12" y="48"/>
                </a:lnTo>
                <a:lnTo>
                  <a:pt x="13" y="48"/>
                </a:lnTo>
                <a:lnTo>
                  <a:pt x="15" y="47"/>
                </a:lnTo>
                <a:lnTo>
                  <a:pt x="16" y="54"/>
                </a:lnTo>
                <a:lnTo>
                  <a:pt x="17" y="64"/>
                </a:lnTo>
                <a:lnTo>
                  <a:pt x="20" y="70"/>
                </a:lnTo>
                <a:lnTo>
                  <a:pt x="25" y="71"/>
                </a:lnTo>
                <a:lnTo>
                  <a:pt x="26" y="72"/>
                </a:lnTo>
                <a:lnTo>
                  <a:pt x="31" y="78"/>
                </a:lnTo>
                <a:lnTo>
                  <a:pt x="51" y="88"/>
                </a:lnTo>
                <a:lnTo>
                  <a:pt x="78" y="85"/>
                </a:lnTo>
                <a:lnTo>
                  <a:pt x="105" y="79"/>
                </a:lnTo>
                <a:lnTo>
                  <a:pt x="124" y="60"/>
                </a:lnTo>
                <a:lnTo>
                  <a:pt x="125" y="56"/>
                </a:lnTo>
                <a:lnTo>
                  <a:pt x="126" y="54"/>
                </a:lnTo>
                <a:lnTo>
                  <a:pt x="128" y="51"/>
                </a:lnTo>
                <a:lnTo>
                  <a:pt x="129" y="47"/>
                </a:lnTo>
                <a:lnTo>
                  <a:pt x="149" y="17"/>
                </a:lnTo>
                <a:lnTo>
                  <a:pt x="150" y="14"/>
                </a:lnTo>
                <a:lnTo>
                  <a:pt x="162" y="6"/>
                </a:lnTo>
                <a:lnTo>
                  <a:pt x="163" y="6"/>
                </a:lnTo>
                <a:lnTo>
                  <a:pt x="184" y="0"/>
                </a:lnTo>
                <a:lnTo>
                  <a:pt x="188" y="1"/>
                </a:lnTo>
                <a:lnTo>
                  <a:pt x="204" y="19"/>
                </a:lnTo>
                <a:lnTo>
                  <a:pt x="206" y="26"/>
                </a:lnTo>
                <a:lnTo>
                  <a:pt x="206" y="30"/>
                </a:lnTo>
                <a:lnTo>
                  <a:pt x="209" y="49"/>
                </a:lnTo>
                <a:lnTo>
                  <a:pt x="209" y="52"/>
                </a:lnTo>
                <a:lnTo>
                  <a:pt x="212" y="54"/>
                </a:lnTo>
                <a:lnTo>
                  <a:pt x="218" y="62"/>
                </a:lnTo>
                <a:lnTo>
                  <a:pt x="221" y="65"/>
                </a:lnTo>
                <a:lnTo>
                  <a:pt x="221" y="74"/>
                </a:lnTo>
                <a:lnTo>
                  <a:pt x="220" y="76"/>
                </a:lnTo>
                <a:lnTo>
                  <a:pt x="217" y="81"/>
                </a:lnTo>
                <a:lnTo>
                  <a:pt x="217" y="83"/>
                </a:lnTo>
                <a:lnTo>
                  <a:pt x="216" y="86"/>
                </a:lnTo>
                <a:lnTo>
                  <a:pt x="215" y="88"/>
                </a:lnTo>
                <a:lnTo>
                  <a:pt x="214" y="91"/>
                </a:lnTo>
                <a:lnTo>
                  <a:pt x="214" y="100"/>
                </a:lnTo>
                <a:lnTo>
                  <a:pt x="216" y="105"/>
                </a:lnTo>
                <a:lnTo>
                  <a:pt x="218" y="106"/>
                </a:lnTo>
                <a:lnTo>
                  <a:pt x="220" y="107"/>
                </a:lnTo>
                <a:lnTo>
                  <a:pt x="222" y="110"/>
                </a:lnTo>
                <a:lnTo>
                  <a:pt x="240" y="122"/>
                </a:lnTo>
                <a:lnTo>
                  <a:pt x="246" y="122"/>
                </a:lnTo>
                <a:lnTo>
                  <a:pt x="250" y="121"/>
                </a:lnTo>
                <a:lnTo>
                  <a:pt x="279" y="129"/>
                </a:lnTo>
                <a:lnTo>
                  <a:pt x="296" y="159"/>
                </a:lnTo>
                <a:lnTo>
                  <a:pt x="299" y="159"/>
                </a:lnTo>
                <a:lnTo>
                  <a:pt x="300" y="161"/>
                </a:lnTo>
                <a:lnTo>
                  <a:pt x="302" y="162"/>
                </a:lnTo>
                <a:lnTo>
                  <a:pt x="304" y="162"/>
                </a:lnTo>
                <a:lnTo>
                  <a:pt x="321" y="149"/>
                </a:lnTo>
                <a:lnTo>
                  <a:pt x="322" y="148"/>
                </a:lnTo>
                <a:lnTo>
                  <a:pt x="324" y="146"/>
                </a:lnTo>
                <a:lnTo>
                  <a:pt x="330" y="142"/>
                </a:lnTo>
                <a:lnTo>
                  <a:pt x="332" y="140"/>
                </a:lnTo>
                <a:lnTo>
                  <a:pt x="333" y="140"/>
                </a:lnTo>
                <a:lnTo>
                  <a:pt x="342" y="142"/>
                </a:lnTo>
                <a:lnTo>
                  <a:pt x="344" y="172"/>
                </a:lnTo>
                <a:lnTo>
                  <a:pt x="342" y="174"/>
                </a:lnTo>
                <a:lnTo>
                  <a:pt x="341" y="175"/>
                </a:lnTo>
                <a:lnTo>
                  <a:pt x="314" y="195"/>
                </a:lnTo>
                <a:lnTo>
                  <a:pt x="312" y="204"/>
                </a:lnTo>
                <a:lnTo>
                  <a:pt x="312" y="211"/>
                </a:lnTo>
                <a:lnTo>
                  <a:pt x="326" y="224"/>
                </a:lnTo>
                <a:lnTo>
                  <a:pt x="344" y="229"/>
                </a:lnTo>
                <a:lnTo>
                  <a:pt x="352" y="225"/>
                </a:lnTo>
                <a:lnTo>
                  <a:pt x="360" y="218"/>
                </a:lnTo>
                <a:lnTo>
                  <a:pt x="362" y="215"/>
                </a:lnTo>
                <a:lnTo>
                  <a:pt x="362" y="214"/>
                </a:lnTo>
                <a:lnTo>
                  <a:pt x="364" y="208"/>
                </a:lnTo>
                <a:lnTo>
                  <a:pt x="368" y="203"/>
                </a:lnTo>
                <a:lnTo>
                  <a:pt x="392" y="200"/>
                </a:lnTo>
                <a:lnTo>
                  <a:pt x="403" y="221"/>
                </a:lnTo>
                <a:lnTo>
                  <a:pt x="403" y="224"/>
                </a:lnTo>
                <a:lnTo>
                  <a:pt x="403" y="231"/>
                </a:lnTo>
                <a:lnTo>
                  <a:pt x="404" y="234"/>
                </a:lnTo>
                <a:lnTo>
                  <a:pt x="420" y="246"/>
                </a:lnTo>
                <a:lnTo>
                  <a:pt x="446" y="260"/>
                </a:lnTo>
                <a:lnTo>
                  <a:pt x="454" y="267"/>
                </a:lnTo>
                <a:lnTo>
                  <a:pt x="457" y="271"/>
                </a:lnTo>
                <a:lnTo>
                  <a:pt x="458" y="272"/>
                </a:lnTo>
                <a:lnTo>
                  <a:pt x="468" y="283"/>
                </a:lnTo>
                <a:lnTo>
                  <a:pt x="469" y="284"/>
                </a:lnTo>
                <a:lnTo>
                  <a:pt x="472" y="285"/>
                </a:lnTo>
                <a:lnTo>
                  <a:pt x="481" y="288"/>
                </a:lnTo>
                <a:lnTo>
                  <a:pt x="511" y="287"/>
                </a:lnTo>
                <a:lnTo>
                  <a:pt x="512" y="287"/>
                </a:lnTo>
                <a:lnTo>
                  <a:pt x="516" y="287"/>
                </a:lnTo>
                <a:lnTo>
                  <a:pt x="531" y="293"/>
                </a:lnTo>
                <a:lnTo>
                  <a:pt x="537" y="310"/>
                </a:lnTo>
                <a:lnTo>
                  <a:pt x="532" y="318"/>
                </a:lnTo>
                <a:lnTo>
                  <a:pt x="527" y="324"/>
                </a:lnTo>
                <a:lnTo>
                  <a:pt x="521" y="328"/>
                </a:lnTo>
                <a:lnTo>
                  <a:pt x="519" y="332"/>
                </a:lnTo>
                <a:lnTo>
                  <a:pt x="519" y="343"/>
                </a:lnTo>
                <a:lnTo>
                  <a:pt x="516" y="343"/>
                </a:lnTo>
                <a:lnTo>
                  <a:pt x="512" y="343"/>
                </a:lnTo>
                <a:lnTo>
                  <a:pt x="510" y="343"/>
                </a:lnTo>
                <a:lnTo>
                  <a:pt x="498" y="343"/>
                </a:lnTo>
                <a:lnTo>
                  <a:pt x="494" y="343"/>
                </a:lnTo>
                <a:lnTo>
                  <a:pt x="486" y="343"/>
                </a:lnTo>
                <a:lnTo>
                  <a:pt x="483" y="343"/>
                </a:lnTo>
                <a:lnTo>
                  <a:pt x="481" y="343"/>
                </a:lnTo>
                <a:lnTo>
                  <a:pt x="477" y="343"/>
                </a:lnTo>
                <a:lnTo>
                  <a:pt x="475" y="342"/>
                </a:lnTo>
                <a:lnTo>
                  <a:pt x="468" y="343"/>
                </a:lnTo>
                <a:lnTo>
                  <a:pt x="463" y="342"/>
                </a:lnTo>
                <a:lnTo>
                  <a:pt x="451" y="342"/>
                </a:lnTo>
                <a:lnTo>
                  <a:pt x="450" y="342"/>
                </a:lnTo>
                <a:lnTo>
                  <a:pt x="448" y="342"/>
                </a:lnTo>
                <a:lnTo>
                  <a:pt x="446" y="342"/>
                </a:lnTo>
                <a:lnTo>
                  <a:pt x="437" y="342"/>
                </a:lnTo>
                <a:lnTo>
                  <a:pt x="434" y="342"/>
                </a:lnTo>
                <a:lnTo>
                  <a:pt x="432" y="342"/>
                </a:lnTo>
                <a:lnTo>
                  <a:pt x="429" y="342"/>
                </a:lnTo>
                <a:lnTo>
                  <a:pt x="424" y="342"/>
                </a:lnTo>
                <a:lnTo>
                  <a:pt x="422" y="342"/>
                </a:lnTo>
                <a:lnTo>
                  <a:pt x="420" y="342"/>
                </a:lnTo>
                <a:lnTo>
                  <a:pt x="417" y="342"/>
                </a:lnTo>
                <a:lnTo>
                  <a:pt x="414" y="342"/>
                </a:lnTo>
                <a:lnTo>
                  <a:pt x="408" y="342"/>
                </a:lnTo>
                <a:lnTo>
                  <a:pt x="397" y="342"/>
                </a:lnTo>
                <a:lnTo>
                  <a:pt x="396" y="342"/>
                </a:lnTo>
                <a:lnTo>
                  <a:pt x="392" y="342"/>
                </a:lnTo>
                <a:lnTo>
                  <a:pt x="378" y="342"/>
                </a:lnTo>
                <a:lnTo>
                  <a:pt x="374" y="342"/>
                </a:lnTo>
                <a:lnTo>
                  <a:pt x="371" y="342"/>
                </a:lnTo>
                <a:lnTo>
                  <a:pt x="362" y="342"/>
                </a:lnTo>
                <a:lnTo>
                  <a:pt x="345" y="342"/>
                </a:lnTo>
                <a:lnTo>
                  <a:pt x="335" y="342"/>
                </a:lnTo>
                <a:lnTo>
                  <a:pt x="326" y="342"/>
                </a:lnTo>
                <a:lnTo>
                  <a:pt x="315" y="342"/>
                </a:lnTo>
                <a:lnTo>
                  <a:pt x="313" y="342"/>
                </a:lnTo>
                <a:lnTo>
                  <a:pt x="310" y="342"/>
                </a:lnTo>
                <a:lnTo>
                  <a:pt x="301" y="342"/>
                </a:lnTo>
                <a:lnTo>
                  <a:pt x="298" y="342"/>
                </a:lnTo>
                <a:lnTo>
                  <a:pt x="292" y="342"/>
                </a:lnTo>
                <a:lnTo>
                  <a:pt x="289" y="342"/>
                </a:lnTo>
                <a:lnTo>
                  <a:pt x="283" y="342"/>
                </a:lnTo>
                <a:lnTo>
                  <a:pt x="279" y="342"/>
                </a:lnTo>
                <a:lnTo>
                  <a:pt x="279" y="344"/>
                </a:lnTo>
                <a:lnTo>
                  <a:pt x="276" y="344"/>
                </a:lnTo>
                <a:lnTo>
                  <a:pt x="275" y="344"/>
                </a:lnTo>
                <a:lnTo>
                  <a:pt x="271" y="344"/>
                </a:lnTo>
                <a:lnTo>
                  <a:pt x="265" y="344"/>
                </a:lnTo>
                <a:lnTo>
                  <a:pt x="254" y="344"/>
                </a:lnTo>
                <a:lnTo>
                  <a:pt x="250" y="344"/>
                </a:lnTo>
                <a:lnTo>
                  <a:pt x="249" y="344"/>
                </a:lnTo>
                <a:lnTo>
                  <a:pt x="244" y="346"/>
                </a:lnTo>
                <a:lnTo>
                  <a:pt x="242" y="346"/>
                </a:lnTo>
                <a:lnTo>
                  <a:pt x="237" y="346"/>
                </a:lnTo>
                <a:lnTo>
                  <a:pt x="233" y="346"/>
                </a:lnTo>
                <a:lnTo>
                  <a:pt x="228" y="346"/>
                </a:lnTo>
                <a:lnTo>
                  <a:pt x="223" y="346"/>
                </a:lnTo>
                <a:lnTo>
                  <a:pt x="221" y="346"/>
                </a:lnTo>
                <a:lnTo>
                  <a:pt x="218" y="346"/>
                </a:lnTo>
                <a:lnTo>
                  <a:pt x="216" y="346"/>
                </a:lnTo>
                <a:lnTo>
                  <a:pt x="211" y="346"/>
                </a:lnTo>
                <a:lnTo>
                  <a:pt x="206" y="346"/>
                </a:lnTo>
                <a:lnTo>
                  <a:pt x="204" y="346"/>
                </a:lnTo>
                <a:lnTo>
                  <a:pt x="201" y="346"/>
                </a:lnTo>
                <a:lnTo>
                  <a:pt x="199" y="346"/>
                </a:lnTo>
                <a:lnTo>
                  <a:pt x="180" y="346"/>
                </a:lnTo>
                <a:lnTo>
                  <a:pt x="171" y="346"/>
                </a:lnTo>
                <a:lnTo>
                  <a:pt x="169" y="346"/>
                </a:lnTo>
                <a:lnTo>
                  <a:pt x="162" y="346"/>
                </a:lnTo>
                <a:lnTo>
                  <a:pt x="155" y="346"/>
                </a:lnTo>
                <a:lnTo>
                  <a:pt x="152" y="346"/>
                </a:lnTo>
                <a:lnTo>
                  <a:pt x="145" y="346"/>
                </a:lnTo>
                <a:lnTo>
                  <a:pt x="145" y="325"/>
                </a:lnTo>
                <a:lnTo>
                  <a:pt x="145" y="322"/>
                </a:lnTo>
                <a:lnTo>
                  <a:pt x="145" y="309"/>
                </a:lnTo>
                <a:lnTo>
                  <a:pt x="145" y="296"/>
                </a:lnTo>
                <a:lnTo>
                  <a:pt x="145" y="292"/>
                </a:lnTo>
                <a:lnTo>
                  <a:pt x="145" y="289"/>
                </a:lnTo>
                <a:lnTo>
                  <a:pt x="145" y="283"/>
                </a:lnTo>
                <a:lnTo>
                  <a:pt x="145" y="271"/>
                </a:lnTo>
                <a:lnTo>
                  <a:pt x="139" y="271"/>
                </a:lnTo>
                <a:lnTo>
                  <a:pt x="134" y="271"/>
                </a:lnTo>
                <a:lnTo>
                  <a:pt x="121" y="271"/>
                </a:lnTo>
                <a:lnTo>
                  <a:pt x="116" y="271"/>
                </a:lnTo>
                <a:lnTo>
                  <a:pt x="113" y="271"/>
                </a:lnTo>
                <a:lnTo>
                  <a:pt x="111" y="271"/>
                </a:lnTo>
                <a:lnTo>
                  <a:pt x="106" y="271"/>
                </a:lnTo>
                <a:lnTo>
                  <a:pt x="101" y="271"/>
                </a:lnTo>
                <a:lnTo>
                  <a:pt x="100" y="271"/>
                </a:lnTo>
                <a:lnTo>
                  <a:pt x="97" y="271"/>
                </a:lnTo>
                <a:lnTo>
                  <a:pt x="96" y="271"/>
                </a:lnTo>
                <a:lnTo>
                  <a:pt x="90" y="271"/>
                </a:lnTo>
                <a:lnTo>
                  <a:pt x="84" y="271"/>
                </a:lnTo>
                <a:lnTo>
                  <a:pt x="81" y="271"/>
                </a:lnTo>
                <a:lnTo>
                  <a:pt x="72" y="27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800" b="1">
              <a:latin typeface="Arial Narrow" panose="020B0606020202030204" pitchFamily="34" charset="0"/>
            </a:endParaRPr>
          </a:p>
          <a:p>
            <a:pPr eaLnBrk="1" hangingPunct="1"/>
            <a:endParaRPr lang="en-US" altLang="en-US" sz="800" b="1">
              <a:latin typeface="Arial Narrow" panose="020B0606020202030204" pitchFamily="34" charset="0"/>
            </a:endParaRPr>
          </a:p>
        </p:txBody>
      </p:sp>
      <p:sp>
        <p:nvSpPr>
          <p:cNvPr id="3185" name="Freeform 316"/>
          <p:cNvSpPr>
            <a:spLocks/>
          </p:cNvSpPr>
          <p:nvPr/>
        </p:nvSpPr>
        <p:spPr bwMode="auto">
          <a:xfrm>
            <a:off x="8372475" y="2146301"/>
            <a:ext cx="528638" cy="684213"/>
          </a:xfrm>
          <a:custGeom>
            <a:avLst/>
            <a:gdLst>
              <a:gd name="T0" fmla="*/ 2147483646 w 367"/>
              <a:gd name="T1" fmla="*/ 2147483646 h 489"/>
              <a:gd name="T2" fmla="*/ 2147483646 w 367"/>
              <a:gd name="T3" fmla="*/ 2147483646 h 489"/>
              <a:gd name="T4" fmla="*/ 2147483646 w 367"/>
              <a:gd name="T5" fmla="*/ 2147483646 h 489"/>
              <a:gd name="T6" fmla="*/ 2147483646 w 367"/>
              <a:gd name="T7" fmla="*/ 2147483646 h 489"/>
              <a:gd name="T8" fmla="*/ 2147483646 w 367"/>
              <a:gd name="T9" fmla="*/ 2147483646 h 489"/>
              <a:gd name="T10" fmla="*/ 2147483646 w 367"/>
              <a:gd name="T11" fmla="*/ 2147483646 h 489"/>
              <a:gd name="T12" fmla="*/ 2147483646 w 367"/>
              <a:gd name="T13" fmla="*/ 2147483646 h 489"/>
              <a:gd name="T14" fmla="*/ 2147483646 w 367"/>
              <a:gd name="T15" fmla="*/ 2147483646 h 489"/>
              <a:gd name="T16" fmla="*/ 2147483646 w 367"/>
              <a:gd name="T17" fmla="*/ 2147483646 h 489"/>
              <a:gd name="T18" fmla="*/ 2147483646 w 367"/>
              <a:gd name="T19" fmla="*/ 2147483646 h 489"/>
              <a:gd name="T20" fmla="*/ 2147483646 w 367"/>
              <a:gd name="T21" fmla="*/ 2147483646 h 489"/>
              <a:gd name="T22" fmla="*/ 2147483646 w 367"/>
              <a:gd name="T23" fmla="*/ 2147483646 h 489"/>
              <a:gd name="T24" fmla="*/ 2147483646 w 367"/>
              <a:gd name="T25" fmla="*/ 2147483646 h 489"/>
              <a:gd name="T26" fmla="*/ 2147483646 w 367"/>
              <a:gd name="T27" fmla="*/ 2147483646 h 489"/>
              <a:gd name="T28" fmla="*/ 2147483646 w 367"/>
              <a:gd name="T29" fmla="*/ 2147483646 h 489"/>
              <a:gd name="T30" fmla="*/ 2147483646 w 367"/>
              <a:gd name="T31" fmla="*/ 2147483646 h 489"/>
              <a:gd name="T32" fmla="*/ 2147483646 w 367"/>
              <a:gd name="T33" fmla="*/ 2147483646 h 489"/>
              <a:gd name="T34" fmla="*/ 2147483646 w 367"/>
              <a:gd name="T35" fmla="*/ 2147483646 h 489"/>
              <a:gd name="T36" fmla="*/ 2147483646 w 367"/>
              <a:gd name="T37" fmla="*/ 2147483646 h 489"/>
              <a:gd name="T38" fmla="*/ 2147483646 w 367"/>
              <a:gd name="T39" fmla="*/ 2147483646 h 489"/>
              <a:gd name="T40" fmla="*/ 2147483646 w 367"/>
              <a:gd name="T41" fmla="*/ 2147483646 h 489"/>
              <a:gd name="T42" fmla="*/ 2147483646 w 367"/>
              <a:gd name="T43" fmla="*/ 2147483646 h 489"/>
              <a:gd name="T44" fmla="*/ 2147483646 w 367"/>
              <a:gd name="T45" fmla="*/ 2147483646 h 489"/>
              <a:gd name="T46" fmla="*/ 2147483646 w 367"/>
              <a:gd name="T47" fmla="*/ 2147483646 h 489"/>
              <a:gd name="T48" fmla="*/ 2147483646 w 367"/>
              <a:gd name="T49" fmla="*/ 2147483646 h 489"/>
              <a:gd name="T50" fmla="*/ 2147483646 w 367"/>
              <a:gd name="T51" fmla="*/ 2147483646 h 489"/>
              <a:gd name="T52" fmla="*/ 2147483646 w 367"/>
              <a:gd name="T53" fmla="*/ 2147483646 h 489"/>
              <a:gd name="T54" fmla="*/ 2147483646 w 367"/>
              <a:gd name="T55" fmla="*/ 2147483646 h 489"/>
              <a:gd name="T56" fmla="*/ 2147483646 w 367"/>
              <a:gd name="T57" fmla="*/ 2147483646 h 489"/>
              <a:gd name="T58" fmla="*/ 2147483646 w 367"/>
              <a:gd name="T59" fmla="*/ 2147483646 h 489"/>
              <a:gd name="T60" fmla="*/ 2147483646 w 367"/>
              <a:gd name="T61" fmla="*/ 2147483646 h 489"/>
              <a:gd name="T62" fmla="*/ 2147483646 w 367"/>
              <a:gd name="T63" fmla="*/ 2147483646 h 489"/>
              <a:gd name="T64" fmla="*/ 2147483646 w 367"/>
              <a:gd name="T65" fmla="*/ 2147483646 h 489"/>
              <a:gd name="T66" fmla="*/ 2147483646 w 367"/>
              <a:gd name="T67" fmla="*/ 2147483646 h 489"/>
              <a:gd name="T68" fmla="*/ 2147483646 w 367"/>
              <a:gd name="T69" fmla="*/ 2147483646 h 489"/>
              <a:gd name="T70" fmla="*/ 2147483646 w 367"/>
              <a:gd name="T71" fmla="*/ 2147483646 h 489"/>
              <a:gd name="T72" fmla="*/ 2147483646 w 367"/>
              <a:gd name="T73" fmla="*/ 2147483646 h 489"/>
              <a:gd name="T74" fmla="*/ 2147483646 w 367"/>
              <a:gd name="T75" fmla="*/ 2147483646 h 489"/>
              <a:gd name="T76" fmla="*/ 2147483646 w 367"/>
              <a:gd name="T77" fmla="*/ 2147483646 h 489"/>
              <a:gd name="T78" fmla="*/ 2147483646 w 367"/>
              <a:gd name="T79" fmla="*/ 2147483646 h 489"/>
              <a:gd name="T80" fmla="*/ 2147483646 w 367"/>
              <a:gd name="T81" fmla="*/ 2147483646 h 489"/>
              <a:gd name="T82" fmla="*/ 0 w 367"/>
              <a:gd name="T83" fmla="*/ 2147483646 h 489"/>
              <a:gd name="T84" fmla="*/ 0 w 367"/>
              <a:gd name="T85" fmla="*/ 2147483646 h 489"/>
              <a:gd name="T86" fmla="*/ 2147483646 w 367"/>
              <a:gd name="T87" fmla="*/ 2147483646 h 489"/>
              <a:gd name="T88" fmla="*/ 2147483646 w 367"/>
              <a:gd name="T89" fmla="*/ 2147483646 h 489"/>
              <a:gd name="T90" fmla="*/ 2147483646 w 367"/>
              <a:gd name="T91" fmla="*/ 2147483646 h 489"/>
              <a:gd name="T92" fmla="*/ 2147483646 w 367"/>
              <a:gd name="T93" fmla="*/ 2147483646 h 489"/>
              <a:gd name="T94" fmla="*/ 2147483646 w 367"/>
              <a:gd name="T95" fmla="*/ 2147483646 h 489"/>
              <a:gd name="T96" fmla="*/ 2147483646 w 367"/>
              <a:gd name="T97" fmla="*/ 2147483646 h 489"/>
              <a:gd name="T98" fmla="*/ 2147483646 w 367"/>
              <a:gd name="T99" fmla="*/ 2147483646 h 489"/>
              <a:gd name="T100" fmla="*/ 2147483646 w 367"/>
              <a:gd name="T101" fmla="*/ 2147483646 h 489"/>
              <a:gd name="T102" fmla="*/ 2147483646 w 367"/>
              <a:gd name="T103" fmla="*/ 2147483646 h 489"/>
              <a:gd name="T104" fmla="*/ 2147483646 w 367"/>
              <a:gd name="T105" fmla="*/ 2147483646 h 489"/>
              <a:gd name="T106" fmla="*/ 2147483646 w 367"/>
              <a:gd name="T107" fmla="*/ 2147483646 h 489"/>
              <a:gd name="T108" fmla="*/ 2147483646 w 367"/>
              <a:gd name="T109" fmla="*/ 2147483646 h 489"/>
              <a:gd name="T110" fmla="*/ 2147483646 w 367"/>
              <a:gd name="T111" fmla="*/ 2147483646 h 489"/>
              <a:gd name="T112" fmla="*/ 2147483646 w 367"/>
              <a:gd name="T113" fmla="*/ 2147483646 h 489"/>
              <a:gd name="T114" fmla="*/ 2147483646 w 367"/>
              <a:gd name="T115" fmla="*/ 2147483646 h 489"/>
              <a:gd name="T116" fmla="*/ 2147483646 w 367"/>
              <a:gd name="T117" fmla="*/ 2147483646 h 489"/>
              <a:gd name="T118" fmla="*/ 2147483646 w 367"/>
              <a:gd name="T119" fmla="*/ 0 h 4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7"/>
              <a:gd name="T181" fmla="*/ 0 h 489"/>
              <a:gd name="T182" fmla="*/ 367 w 367"/>
              <a:gd name="T183" fmla="*/ 489 h 4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7" h="489">
                <a:moveTo>
                  <a:pt x="201" y="0"/>
                </a:moveTo>
                <a:lnTo>
                  <a:pt x="209" y="1"/>
                </a:lnTo>
                <a:lnTo>
                  <a:pt x="211" y="1"/>
                </a:lnTo>
                <a:lnTo>
                  <a:pt x="213" y="1"/>
                </a:lnTo>
                <a:lnTo>
                  <a:pt x="216" y="1"/>
                </a:lnTo>
                <a:lnTo>
                  <a:pt x="218" y="1"/>
                </a:lnTo>
                <a:lnTo>
                  <a:pt x="221" y="1"/>
                </a:lnTo>
                <a:lnTo>
                  <a:pt x="225" y="1"/>
                </a:lnTo>
                <a:lnTo>
                  <a:pt x="228" y="1"/>
                </a:lnTo>
                <a:lnTo>
                  <a:pt x="231" y="1"/>
                </a:lnTo>
                <a:lnTo>
                  <a:pt x="232" y="1"/>
                </a:lnTo>
                <a:lnTo>
                  <a:pt x="240" y="1"/>
                </a:lnTo>
                <a:lnTo>
                  <a:pt x="245" y="1"/>
                </a:lnTo>
                <a:lnTo>
                  <a:pt x="257" y="1"/>
                </a:lnTo>
                <a:lnTo>
                  <a:pt x="260" y="1"/>
                </a:lnTo>
                <a:lnTo>
                  <a:pt x="270" y="1"/>
                </a:lnTo>
                <a:lnTo>
                  <a:pt x="272" y="1"/>
                </a:lnTo>
                <a:lnTo>
                  <a:pt x="281" y="1"/>
                </a:lnTo>
                <a:lnTo>
                  <a:pt x="282" y="1"/>
                </a:lnTo>
                <a:lnTo>
                  <a:pt x="289" y="1"/>
                </a:lnTo>
                <a:lnTo>
                  <a:pt x="294" y="1"/>
                </a:lnTo>
                <a:lnTo>
                  <a:pt x="303" y="1"/>
                </a:lnTo>
                <a:lnTo>
                  <a:pt x="307" y="1"/>
                </a:lnTo>
                <a:lnTo>
                  <a:pt x="318" y="1"/>
                </a:lnTo>
                <a:lnTo>
                  <a:pt x="325" y="1"/>
                </a:lnTo>
                <a:lnTo>
                  <a:pt x="329" y="1"/>
                </a:lnTo>
                <a:lnTo>
                  <a:pt x="330" y="1"/>
                </a:lnTo>
                <a:lnTo>
                  <a:pt x="332" y="1"/>
                </a:lnTo>
                <a:lnTo>
                  <a:pt x="340" y="1"/>
                </a:lnTo>
                <a:lnTo>
                  <a:pt x="343" y="1"/>
                </a:lnTo>
                <a:lnTo>
                  <a:pt x="343" y="7"/>
                </a:lnTo>
                <a:lnTo>
                  <a:pt x="343" y="13"/>
                </a:lnTo>
                <a:lnTo>
                  <a:pt x="343" y="19"/>
                </a:lnTo>
                <a:lnTo>
                  <a:pt x="343" y="21"/>
                </a:lnTo>
                <a:lnTo>
                  <a:pt x="342" y="24"/>
                </a:lnTo>
                <a:lnTo>
                  <a:pt x="331" y="27"/>
                </a:lnTo>
                <a:lnTo>
                  <a:pt x="330" y="34"/>
                </a:lnTo>
                <a:lnTo>
                  <a:pt x="330" y="35"/>
                </a:lnTo>
                <a:lnTo>
                  <a:pt x="330" y="38"/>
                </a:lnTo>
                <a:lnTo>
                  <a:pt x="330" y="46"/>
                </a:lnTo>
                <a:lnTo>
                  <a:pt x="330" y="49"/>
                </a:lnTo>
                <a:lnTo>
                  <a:pt x="330" y="52"/>
                </a:lnTo>
                <a:lnTo>
                  <a:pt x="330" y="53"/>
                </a:lnTo>
                <a:lnTo>
                  <a:pt x="330" y="55"/>
                </a:lnTo>
                <a:lnTo>
                  <a:pt x="330" y="59"/>
                </a:lnTo>
                <a:lnTo>
                  <a:pt x="330" y="62"/>
                </a:lnTo>
                <a:lnTo>
                  <a:pt x="330" y="70"/>
                </a:lnTo>
                <a:lnTo>
                  <a:pt x="330" y="72"/>
                </a:lnTo>
                <a:lnTo>
                  <a:pt x="330" y="74"/>
                </a:lnTo>
                <a:lnTo>
                  <a:pt x="330" y="80"/>
                </a:lnTo>
                <a:lnTo>
                  <a:pt x="330" y="88"/>
                </a:lnTo>
                <a:lnTo>
                  <a:pt x="330" y="97"/>
                </a:lnTo>
                <a:lnTo>
                  <a:pt x="330" y="101"/>
                </a:lnTo>
                <a:lnTo>
                  <a:pt x="330" y="107"/>
                </a:lnTo>
                <a:lnTo>
                  <a:pt x="330" y="108"/>
                </a:lnTo>
                <a:lnTo>
                  <a:pt x="330" y="113"/>
                </a:lnTo>
                <a:lnTo>
                  <a:pt x="330" y="115"/>
                </a:lnTo>
                <a:lnTo>
                  <a:pt x="330" y="116"/>
                </a:lnTo>
                <a:lnTo>
                  <a:pt x="330" y="120"/>
                </a:lnTo>
                <a:lnTo>
                  <a:pt x="330" y="122"/>
                </a:lnTo>
                <a:lnTo>
                  <a:pt x="330" y="124"/>
                </a:lnTo>
                <a:lnTo>
                  <a:pt x="330" y="131"/>
                </a:lnTo>
                <a:lnTo>
                  <a:pt x="330" y="138"/>
                </a:lnTo>
                <a:lnTo>
                  <a:pt x="330" y="145"/>
                </a:lnTo>
                <a:lnTo>
                  <a:pt x="330" y="150"/>
                </a:lnTo>
                <a:lnTo>
                  <a:pt x="329" y="150"/>
                </a:lnTo>
                <a:lnTo>
                  <a:pt x="329" y="152"/>
                </a:lnTo>
                <a:lnTo>
                  <a:pt x="329" y="158"/>
                </a:lnTo>
                <a:lnTo>
                  <a:pt x="329" y="163"/>
                </a:lnTo>
                <a:lnTo>
                  <a:pt x="329" y="166"/>
                </a:lnTo>
                <a:lnTo>
                  <a:pt x="329" y="167"/>
                </a:lnTo>
                <a:lnTo>
                  <a:pt x="329" y="170"/>
                </a:lnTo>
                <a:lnTo>
                  <a:pt x="329" y="171"/>
                </a:lnTo>
                <a:lnTo>
                  <a:pt x="329" y="174"/>
                </a:lnTo>
                <a:lnTo>
                  <a:pt x="329" y="178"/>
                </a:lnTo>
                <a:lnTo>
                  <a:pt x="329" y="187"/>
                </a:lnTo>
                <a:lnTo>
                  <a:pt x="329" y="192"/>
                </a:lnTo>
                <a:lnTo>
                  <a:pt x="329" y="199"/>
                </a:lnTo>
                <a:lnTo>
                  <a:pt x="329" y="204"/>
                </a:lnTo>
                <a:lnTo>
                  <a:pt x="329" y="206"/>
                </a:lnTo>
                <a:lnTo>
                  <a:pt x="329" y="212"/>
                </a:lnTo>
                <a:lnTo>
                  <a:pt x="329" y="215"/>
                </a:lnTo>
                <a:lnTo>
                  <a:pt x="329" y="217"/>
                </a:lnTo>
                <a:lnTo>
                  <a:pt x="329" y="225"/>
                </a:lnTo>
                <a:lnTo>
                  <a:pt x="336" y="225"/>
                </a:lnTo>
                <a:lnTo>
                  <a:pt x="339" y="225"/>
                </a:lnTo>
                <a:lnTo>
                  <a:pt x="343" y="225"/>
                </a:lnTo>
                <a:lnTo>
                  <a:pt x="346" y="225"/>
                </a:lnTo>
                <a:lnTo>
                  <a:pt x="350" y="225"/>
                </a:lnTo>
                <a:lnTo>
                  <a:pt x="353" y="225"/>
                </a:lnTo>
                <a:lnTo>
                  <a:pt x="358" y="225"/>
                </a:lnTo>
                <a:lnTo>
                  <a:pt x="362" y="225"/>
                </a:lnTo>
                <a:lnTo>
                  <a:pt x="366" y="225"/>
                </a:lnTo>
                <a:lnTo>
                  <a:pt x="366" y="229"/>
                </a:lnTo>
                <a:lnTo>
                  <a:pt x="366" y="233"/>
                </a:lnTo>
                <a:lnTo>
                  <a:pt x="366" y="237"/>
                </a:lnTo>
                <a:lnTo>
                  <a:pt x="366" y="245"/>
                </a:lnTo>
                <a:lnTo>
                  <a:pt x="366" y="246"/>
                </a:lnTo>
                <a:lnTo>
                  <a:pt x="366" y="250"/>
                </a:lnTo>
                <a:lnTo>
                  <a:pt x="366" y="259"/>
                </a:lnTo>
                <a:lnTo>
                  <a:pt x="366" y="262"/>
                </a:lnTo>
                <a:lnTo>
                  <a:pt x="366" y="264"/>
                </a:lnTo>
                <a:lnTo>
                  <a:pt x="366" y="268"/>
                </a:lnTo>
                <a:lnTo>
                  <a:pt x="366" y="274"/>
                </a:lnTo>
                <a:lnTo>
                  <a:pt x="366" y="287"/>
                </a:lnTo>
                <a:lnTo>
                  <a:pt x="366" y="289"/>
                </a:lnTo>
                <a:lnTo>
                  <a:pt x="366" y="291"/>
                </a:lnTo>
                <a:lnTo>
                  <a:pt x="366" y="299"/>
                </a:lnTo>
                <a:lnTo>
                  <a:pt x="366" y="303"/>
                </a:lnTo>
                <a:lnTo>
                  <a:pt x="366" y="305"/>
                </a:lnTo>
                <a:lnTo>
                  <a:pt x="366" y="307"/>
                </a:lnTo>
                <a:lnTo>
                  <a:pt x="366" y="313"/>
                </a:lnTo>
                <a:lnTo>
                  <a:pt x="366" y="315"/>
                </a:lnTo>
                <a:lnTo>
                  <a:pt x="366" y="317"/>
                </a:lnTo>
                <a:lnTo>
                  <a:pt x="366" y="318"/>
                </a:lnTo>
                <a:lnTo>
                  <a:pt x="366" y="321"/>
                </a:lnTo>
                <a:lnTo>
                  <a:pt x="366" y="323"/>
                </a:lnTo>
                <a:lnTo>
                  <a:pt x="366" y="330"/>
                </a:lnTo>
                <a:lnTo>
                  <a:pt x="366" y="335"/>
                </a:lnTo>
                <a:lnTo>
                  <a:pt x="366" y="339"/>
                </a:lnTo>
                <a:lnTo>
                  <a:pt x="366" y="340"/>
                </a:lnTo>
                <a:lnTo>
                  <a:pt x="366" y="345"/>
                </a:lnTo>
                <a:lnTo>
                  <a:pt x="366" y="348"/>
                </a:lnTo>
                <a:lnTo>
                  <a:pt x="366" y="352"/>
                </a:lnTo>
                <a:lnTo>
                  <a:pt x="366" y="362"/>
                </a:lnTo>
                <a:lnTo>
                  <a:pt x="366" y="364"/>
                </a:lnTo>
                <a:lnTo>
                  <a:pt x="366" y="366"/>
                </a:lnTo>
                <a:lnTo>
                  <a:pt x="366" y="372"/>
                </a:lnTo>
                <a:lnTo>
                  <a:pt x="366" y="375"/>
                </a:lnTo>
                <a:lnTo>
                  <a:pt x="366" y="377"/>
                </a:lnTo>
                <a:lnTo>
                  <a:pt x="366" y="384"/>
                </a:lnTo>
                <a:lnTo>
                  <a:pt x="366" y="388"/>
                </a:lnTo>
                <a:lnTo>
                  <a:pt x="366" y="399"/>
                </a:lnTo>
                <a:lnTo>
                  <a:pt x="366" y="411"/>
                </a:lnTo>
                <a:lnTo>
                  <a:pt x="366" y="417"/>
                </a:lnTo>
                <a:lnTo>
                  <a:pt x="366" y="422"/>
                </a:lnTo>
                <a:lnTo>
                  <a:pt x="366" y="432"/>
                </a:lnTo>
                <a:lnTo>
                  <a:pt x="366" y="433"/>
                </a:lnTo>
                <a:lnTo>
                  <a:pt x="366" y="436"/>
                </a:lnTo>
                <a:lnTo>
                  <a:pt x="366" y="440"/>
                </a:lnTo>
                <a:lnTo>
                  <a:pt x="366" y="441"/>
                </a:lnTo>
                <a:lnTo>
                  <a:pt x="366" y="444"/>
                </a:lnTo>
                <a:lnTo>
                  <a:pt x="366" y="449"/>
                </a:lnTo>
                <a:lnTo>
                  <a:pt x="351" y="449"/>
                </a:lnTo>
                <a:lnTo>
                  <a:pt x="343" y="448"/>
                </a:lnTo>
                <a:lnTo>
                  <a:pt x="341" y="448"/>
                </a:lnTo>
                <a:lnTo>
                  <a:pt x="338" y="448"/>
                </a:lnTo>
                <a:lnTo>
                  <a:pt x="337" y="448"/>
                </a:lnTo>
                <a:lnTo>
                  <a:pt x="336" y="448"/>
                </a:lnTo>
                <a:lnTo>
                  <a:pt x="326" y="448"/>
                </a:lnTo>
                <a:lnTo>
                  <a:pt x="326" y="461"/>
                </a:lnTo>
                <a:lnTo>
                  <a:pt x="326" y="469"/>
                </a:lnTo>
                <a:lnTo>
                  <a:pt x="326" y="472"/>
                </a:lnTo>
                <a:lnTo>
                  <a:pt x="326" y="474"/>
                </a:lnTo>
                <a:lnTo>
                  <a:pt x="326" y="477"/>
                </a:lnTo>
                <a:lnTo>
                  <a:pt x="326" y="480"/>
                </a:lnTo>
                <a:lnTo>
                  <a:pt x="326" y="483"/>
                </a:lnTo>
                <a:lnTo>
                  <a:pt x="326" y="485"/>
                </a:lnTo>
                <a:lnTo>
                  <a:pt x="326" y="488"/>
                </a:lnTo>
                <a:lnTo>
                  <a:pt x="324" y="488"/>
                </a:lnTo>
                <a:lnTo>
                  <a:pt x="319" y="488"/>
                </a:lnTo>
                <a:lnTo>
                  <a:pt x="310" y="488"/>
                </a:lnTo>
                <a:lnTo>
                  <a:pt x="300" y="488"/>
                </a:lnTo>
                <a:lnTo>
                  <a:pt x="294" y="488"/>
                </a:lnTo>
                <a:lnTo>
                  <a:pt x="289" y="488"/>
                </a:lnTo>
                <a:lnTo>
                  <a:pt x="287" y="488"/>
                </a:lnTo>
                <a:lnTo>
                  <a:pt x="282" y="488"/>
                </a:lnTo>
                <a:lnTo>
                  <a:pt x="278" y="488"/>
                </a:lnTo>
                <a:lnTo>
                  <a:pt x="271" y="488"/>
                </a:lnTo>
                <a:lnTo>
                  <a:pt x="268" y="488"/>
                </a:lnTo>
                <a:lnTo>
                  <a:pt x="265" y="488"/>
                </a:lnTo>
                <a:lnTo>
                  <a:pt x="264" y="488"/>
                </a:lnTo>
                <a:lnTo>
                  <a:pt x="263" y="488"/>
                </a:lnTo>
                <a:lnTo>
                  <a:pt x="259" y="486"/>
                </a:lnTo>
                <a:lnTo>
                  <a:pt x="256" y="486"/>
                </a:lnTo>
                <a:lnTo>
                  <a:pt x="253" y="486"/>
                </a:lnTo>
                <a:lnTo>
                  <a:pt x="249" y="486"/>
                </a:lnTo>
                <a:lnTo>
                  <a:pt x="240" y="486"/>
                </a:lnTo>
                <a:lnTo>
                  <a:pt x="229" y="486"/>
                </a:lnTo>
                <a:lnTo>
                  <a:pt x="228" y="486"/>
                </a:lnTo>
                <a:lnTo>
                  <a:pt x="225" y="486"/>
                </a:lnTo>
                <a:lnTo>
                  <a:pt x="224" y="486"/>
                </a:lnTo>
                <a:lnTo>
                  <a:pt x="222" y="486"/>
                </a:lnTo>
                <a:lnTo>
                  <a:pt x="220" y="486"/>
                </a:lnTo>
                <a:lnTo>
                  <a:pt x="217" y="486"/>
                </a:lnTo>
                <a:lnTo>
                  <a:pt x="214" y="486"/>
                </a:lnTo>
                <a:lnTo>
                  <a:pt x="212" y="486"/>
                </a:lnTo>
                <a:lnTo>
                  <a:pt x="210" y="486"/>
                </a:lnTo>
                <a:lnTo>
                  <a:pt x="207" y="486"/>
                </a:lnTo>
                <a:lnTo>
                  <a:pt x="205" y="486"/>
                </a:lnTo>
                <a:lnTo>
                  <a:pt x="202" y="486"/>
                </a:lnTo>
                <a:lnTo>
                  <a:pt x="200" y="486"/>
                </a:lnTo>
                <a:lnTo>
                  <a:pt x="198" y="486"/>
                </a:lnTo>
                <a:lnTo>
                  <a:pt x="192" y="486"/>
                </a:lnTo>
                <a:lnTo>
                  <a:pt x="180" y="486"/>
                </a:lnTo>
                <a:lnTo>
                  <a:pt x="180" y="480"/>
                </a:lnTo>
                <a:lnTo>
                  <a:pt x="180" y="474"/>
                </a:lnTo>
                <a:lnTo>
                  <a:pt x="180" y="472"/>
                </a:lnTo>
                <a:lnTo>
                  <a:pt x="180" y="461"/>
                </a:lnTo>
                <a:lnTo>
                  <a:pt x="180" y="448"/>
                </a:lnTo>
                <a:lnTo>
                  <a:pt x="183" y="448"/>
                </a:lnTo>
                <a:lnTo>
                  <a:pt x="183" y="436"/>
                </a:lnTo>
                <a:lnTo>
                  <a:pt x="183" y="432"/>
                </a:lnTo>
                <a:lnTo>
                  <a:pt x="183" y="427"/>
                </a:lnTo>
                <a:lnTo>
                  <a:pt x="183" y="424"/>
                </a:lnTo>
                <a:lnTo>
                  <a:pt x="184" y="414"/>
                </a:lnTo>
                <a:lnTo>
                  <a:pt x="184" y="411"/>
                </a:lnTo>
                <a:lnTo>
                  <a:pt x="184" y="401"/>
                </a:lnTo>
                <a:lnTo>
                  <a:pt x="184" y="398"/>
                </a:lnTo>
                <a:lnTo>
                  <a:pt x="184" y="392"/>
                </a:lnTo>
                <a:lnTo>
                  <a:pt x="184" y="390"/>
                </a:lnTo>
                <a:lnTo>
                  <a:pt x="184" y="385"/>
                </a:lnTo>
                <a:lnTo>
                  <a:pt x="183" y="384"/>
                </a:lnTo>
                <a:lnTo>
                  <a:pt x="183" y="382"/>
                </a:lnTo>
                <a:lnTo>
                  <a:pt x="183" y="379"/>
                </a:lnTo>
                <a:lnTo>
                  <a:pt x="183" y="376"/>
                </a:lnTo>
                <a:lnTo>
                  <a:pt x="183" y="375"/>
                </a:lnTo>
                <a:lnTo>
                  <a:pt x="183" y="369"/>
                </a:lnTo>
                <a:lnTo>
                  <a:pt x="183" y="364"/>
                </a:lnTo>
                <a:lnTo>
                  <a:pt x="183" y="362"/>
                </a:lnTo>
                <a:lnTo>
                  <a:pt x="183" y="357"/>
                </a:lnTo>
                <a:lnTo>
                  <a:pt x="183" y="354"/>
                </a:lnTo>
                <a:lnTo>
                  <a:pt x="183" y="351"/>
                </a:lnTo>
                <a:lnTo>
                  <a:pt x="183" y="349"/>
                </a:lnTo>
                <a:lnTo>
                  <a:pt x="183" y="346"/>
                </a:lnTo>
                <a:lnTo>
                  <a:pt x="183" y="335"/>
                </a:lnTo>
                <a:lnTo>
                  <a:pt x="183" y="326"/>
                </a:lnTo>
                <a:lnTo>
                  <a:pt x="183" y="324"/>
                </a:lnTo>
                <a:lnTo>
                  <a:pt x="183" y="321"/>
                </a:lnTo>
                <a:lnTo>
                  <a:pt x="183" y="318"/>
                </a:lnTo>
                <a:lnTo>
                  <a:pt x="183" y="316"/>
                </a:lnTo>
                <a:lnTo>
                  <a:pt x="183" y="314"/>
                </a:lnTo>
                <a:lnTo>
                  <a:pt x="183" y="310"/>
                </a:lnTo>
                <a:lnTo>
                  <a:pt x="183" y="309"/>
                </a:lnTo>
                <a:lnTo>
                  <a:pt x="183" y="307"/>
                </a:lnTo>
                <a:lnTo>
                  <a:pt x="183" y="305"/>
                </a:lnTo>
                <a:lnTo>
                  <a:pt x="183" y="304"/>
                </a:lnTo>
                <a:lnTo>
                  <a:pt x="181" y="300"/>
                </a:lnTo>
                <a:lnTo>
                  <a:pt x="180" y="300"/>
                </a:lnTo>
                <a:lnTo>
                  <a:pt x="178" y="300"/>
                </a:lnTo>
                <a:lnTo>
                  <a:pt x="177" y="300"/>
                </a:lnTo>
                <a:lnTo>
                  <a:pt x="174" y="300"/>
                </a:lnTo>
                <a:lnTo>
                  <a:pt x="171" y="299"/>
                </a:lnTo>
                <a:lnTo>
                  <a:pt x="170" y="299"/>
                </a:lnTo>
                <a:lnTo>
                  <a:pt x="169" y="299"/>
                </a:lnTo>
                <a:lnTo>
                  <a:pt x="166" y="299"/>
                </a:lnTo>
                <a:lnTo>
                  <a:pt x="165" y="299"/>
                </a:lnTo>
                <a:lnTo>
                  <a:pt x="164" y="299"/>
                </a:lnTo>
                <a:lnTo>
                  <a:pt x="162" y="299"/>
                </a:lnTo>
                <a:lnTo>
                  <a:pt x="159" y="299"/>
                </a:lnTo>
                <a:lnTo>
                  <a:pt x="158" y="299"/>
                </a:lnTo>
                <a:lnTo>
                  <a:pt x="156" y="299"/>
                </a:lnTo>
                <a:lnTo>
                  <a:pt x="155" y="299"/>
                </a:lnTo>
                <a:lnTo>
                  <a:pt x="154" y="299"/>
                </a:lnTo>
                <a:lnTo>
                  <a:pt x="152" y="299"/>
                </a:lnTo>
                <a:lnTo>
                  <a:pt x="151" y="299"/>
                </a:lnTo>
                <a:lnTo>
                  <a:pt x="148" y="299"/>
                </a:lnTo>
                <a:lnTo>
                  <a:pt x="147" y="299"/>
                </a:lnTo>
                <a:lnTo>
                  <a:pt x="142" y="299"/>
                </a:lnTo>
                <a:lnTo>
                  <a:pt x="141" y="299"/>
                </a:lnTo>
                <a:lnTo>
                  <a:pt x="135" y="299"/>
                </a:lnTo>
                <a:lnTo>
                  <a:pt x="130" y="299"/>
                </a:lnTo>
                <a:lnTo>
                  <a:pt x="127" y="299"/>
                </a:lnTo>
                <a:lnTo>
                  <a:pt x="125" y="299"/>
                </a:lnTo>
                <a:lnTo>
                  <a:pt x="123" y="299"/>
                </a:lnTo>
                <a:lnTo>
                  <a:pt x="122" y="299"/>
                </a:lnTo>
                <a:lnTo>
                  <a:pt x="115" y="299"/>
                </a:lnTo>
                <a:lnTo>
                  <a:pt x="114" y="299"/>
                </a:lnTo>
                <a:lnTo>
                  <a:pt x="112" y="299"/>
                </a:lnTo>
                <a:lnTo>
                  <a:pt x="110" y="299"/>
                </a:lnTo>
                <a:lnTo>
                  <a:pt x="98" y="299"/>
                </a:lnTo>
                <a:lnTo>
                  <a:pt x="95" y="299"/>
                </a:lnTo>
                <a:lnTo>
                  <a:pt x="92" y="299"/>
                </a:lnTo>
                <a:lnTo>
                  <a:pt x="90" y="299"/>
                </a:lnTo>
                <a:lnTo>
                  <a:pt x="89" y="299"/>
                </a:lnTo>
                <a:lnTo>
                  <a:pt x="85" y="299"/>
                </a:lnTo>
                <a:lnTo>
                  <a:pt x="83" y="299"/>
                </a:lnTo>
                <a:lnTo>
                  <a:pt x="72" y="299"/>
                </a:lnTo>
                <a:lnTo>
                  <a:pt x="68" y="299"/>
                </a:lnTo>
                <a:lnTo>
                  <a:pt x="65" y="299"/>
                </a:lnTo>
                <a:lnTo>
                  <a:pt x="62" y="299"/>
                </a:lnTo>
                <a:lnTo>
                  <a:pt x="51" y="299"/>
                </a:lnTo>
                <a:lnTo>
                  <a:pt x="49" y="299"/>
                </a:lnTo>
                <a:lnTo>
                  <a:pt x="31" y="299"/>
                </a:lnTo>
                <a:lnTo>
                  <a:pt x="26" y="299"/>
                </a:lnTo>
                <a:lnTo>
                  <a:pt x="12" y="299"/>
                </a:lnTo>
                <a:lnTo>
                  <a:pt x="9" y="299"/>
                </a:lnTo>
                <a:lnTo>
                  <a:pt x="5" y="299"/>
                </a:lnTo>
                <a:lnTo>
                  <a:pt x="3" y="299"/>
                </a:lnTo>
                <a:lnTo>
                  <a:pt x="0" y="299"/>
                </a:lnTo>
                <a:lnTo>
                  <a:pt x="0" y="291"/>
                </a:lnTo>
                <a:lnTo>
                  <a:pt x="0" y="285"/>
                </a:lnTo>
                <a:lnTo>
                  <a:pt x="0" y="282"/>
                </a:lnTo>
                <a:lnTo>
                  <a:pt x="0" y="279"/>
                </a:lnTo>
                <a:lnTo>
                  <a:pt x="0" y="274"/>
                </a:lnTo>
                <a:lnTo>
                  <a:pt x="0" y="266"/>
                </a:lnTo>
                <a:lnTo>
                  <a:pt x="0" y="262"/>
                </a:lnTo>
                <a:lnTo>
                  <a:pt x="0" y="251"/>
                </a:lnTo>
                <a:lnTo>
                  <a:pt x="0" y="246"/>
                </a:lnTo>
                <a:lnTo>
                  <a:pt x="0" y="242"/>
                </a:lnTo>
                <a:lnTo>
                  <a:pt x="0" y="241"/>
                </a:lnTo>
                <a:lnTo>
                  <a:pt x="0" y="233"/>
                </a:lnTo>
                <a:lnTo>
                  <a:pt x="0" y="229"/>
                </a:lnTo>
                <a:lnTo>
                  <a:pt x="0" y="225"/>
                </a:lnTo>
                <a:lnTo>
                  <a:pt x="12" y="225"/>
                </a:lnTo>
                <a:lnTo>
                  <a:pt x="14" y="225"/>
                </a:lnTo>
                <a:lnTo>
                  <a:pt x="17" y="225"/>
                </a:lnTo>
                <a:lnTo>
                  <a:pt x="20" y="225"/>
                </a:lnTo>
                <a:lnTo>
                  <a:pt x="23" y="225"/>
                </a:lnTo>
                <a:lnTo>
                  <a:pt x="27" y="225"/>
                </a:lnTo>
                <a:lnTo>
                  <a:pt x="28" y="225"/>
                </a:lnTo>
                <a:lnTo>
                  <a:pt x="30" y="225"/>
                </a:lnTo>
                <a:lnTo>
                  <a:pt x="34" y="225"/>
                </a:lnTo>
                <a:lnTo>
                  <a:pt x="35" y="225"/>
                </a:lnTo>
                <a:lnTo>
                  <a:pt x="38" y="225"/>
                </a:lnTo>
                <a:lnTo>
                  <a:pt x="39" y="225"/>
                </a:lnTo>
                <a:lnTo>
                  <a:pt x="47" y="225"/>
                </a:lnTo>
                <a:lnTo>
                  <a:pt x="49" y="225"/>
                </a:lnTo>
                <a:lnTo>
                  <a:pt x="54" y="225"/>
                </a:lnTo>
                <a:lnTo>
                  <a:pt x="56" y="225"/>
                </a:lnTo>
                <a:lnTo>
                  <a:pt x="58" y="225"/>
                </a:lnTo>
                <a:lnTo>
                  <a:pt x="61" y="225"/>
                </a:lnTo>
                <a:lnTo>
                  <a:pt x="74" y="226"/>
                </a:lnTo>
                <a:lnTo>
                  <a:pt x="83" y="226"/>
                </a:lnTo>
                <a:lnTo>
                  <a:pt x="85" y="226"/>
                </a:lnTo>
                <a:lnTo>
                  <a:pt x="91" y="226"/>
                </a:lnTo>
                <a:lnTo>
                  <a:pt x="93" y="226"/>
                </a:lnTo>
                <a:lnTo>
                  <a:pt x="95" y="226"/>
                </a:lnTo>
                <a:lnTo>
                  <a:pt x="98" y="226"/>
                </a:lnTo>
                <a:lnTo>
                  <a:pt x="101" y="226"/>
                </a:lnTo>
                <a:lnTo>
                  <a:pt x="104" y="226"/>
                </a:lnTo>
                <a:lnTo>
                  <a:pt x="108" y="226"/>
                </a:lnTo>
                <a:lnTo>
                  <a:pt x="110" y="226"/>
                </a:lnTo>
                <a:lnTo>
                  <a:pt x="122" y="226"/>
                </a:lnTo>
                <a:lnTo>
                  <a:pt x="131" y="226"/>
                </a:lnTo>
                <a:lnTo>
                  <a:pt x="133" y="226"/>
                </a:lnTo>
                <a:lnTo>
                  <a:pt x="135" y="226"/>
                </a:lnTo>
                <a:lnTo>
                  <a:pt x="141" y="226"/>
                </a:lnTo>
                <a:lnTo>
                  <a:pt x="147" y="226"/>
                </a:lnTo>
                <a:lnTo>
                  <a:pt x="148" y="226"/>
                </a:lnTo>
                <a:lnTo>
                  <a:pt x="153" y="226"/>
                </a:lnTo>
                <a:lnTo>
                  <a:pt x="154" y="226"/>
                </a:lnTo>
                <a:lnTo>
                  <a:pt x="158" y="226"/>
                </a:lnTo>
                <a:lnTo>
                  <a:pt x="162" y="226"/>
                </a:lnTo>
                <a:lnTo>
                  <a:pt x="166" y="226"/>
                </a:lnTo>
                <a:lnTo>
                  <a:pt x="168" y="226"/>
                </a:lnTo>
                <a:lnTo>
                  <a:pt x="169" y="226"/>
                </a:lnTo>
                <a:lnTo>
                  <a:pt x="170" y="226"/>
                </a:lnTo>
                <a:lnTo>
                  <a:pt x="173" y="226"/>
                </a:lnTo>
                <a:lnTo>
                  <a:pt x="174" y="226"/>
                </a:lnTo>
                <a:lnTo>
                  <a:pt x="177" y="226"/>
                </a:lnTo>
                <a:lnTo>
                  <a:pt x="179" y="226"/>
                </a:lnTo>
                <a:lnTo>
                  <a:pt x="180" y="226"/>
                </a:lnTo>
                <a:lnTo>
                  <a:pt x="183" y="226"/>
                </a:lnTo>
                <a:lnTo>
                  <a:pt x="185" y="226"/>
                </a:lnTo>
                <a:lnTo>
                  <a:pt x="187" y="226"/>
                </a:lnTo>
                <a:lnTo>
                  <a:pt x="190" y="226"/>
                </a:lnTo>
                <a:lnTo>
                  <a:pt x="192" y="226"/>
                </a:lnTo>
                <a:lnTo>
                  <a:pt x="194" y="226"/>
                </a:lnTo>
                <a:lnTo>
                  <a:pt x="196" y="226"/>
                </a:lnTo>
                <a:lnTo>
                  <a:pt x="198" y="226"/>
                </a:lnTo>
                <a:lnTo>
                  <a:pt x="200" y="226"/>
                </a:lnTo>
                <a:lnTo>
                  <a:pt x="201" y="225"/>
                </a:lnTo>
                <a:lnTo>
                  <a:pt x="201" y="223"/>
                </a:lnTo>
                <a:lnTo>
                  <a:pt x="201" y="220"/>
                </a:lnTo>
                <a:lnTo>
                  <a:pt x="201" y="215"/>
                </a:lnTo>
                <a:lnTo>
                  <a:pt x="201" y="213"/>
                </a:lnTo>
                <a:lnTo>
                  <a:pt x="201" y="209"/>
                </a:lnTo>
                <a:lnTo>
                  <a:pt x="201" y="206"/>
                </a:lnTo>
                <a:lnTo>
                  <a:pt x="201" y="204"/>
                </a:lnTo>
                <a:lnTo>
                  <a:pt x="201" y="199"/>
                </a:lnTo>
                <a:lnTo>
                  <a:pt x="201" y="187"/>
                </a:lnTo>
                <a:lnTo>
                  <a:pt x="201" y="181"/>
                </a:lnTo>
                <a:lnTo>
                  <a:pt x="201" y="175"/>
                </a:lnTo>
                <a:lnTo>
                  <a:pt x="201" y="171"/>
                </a:lnTo>
                <a:lnTo>
                  <a:pt x="201" y="170"/>
                </a:lnTo>
                <a:lnTo>
                  <a:pt x="201" y="166"/>
                </a:lnTo>
                <a:lnTo>
                  <a:pt x="201" y="163"/>
                </a:lnTo>
                <a:lnTo>
                  <a:pt x="201" y="160"/>
                </a:lnTo>
                <a:lnTo>
                  <a:pt x="201" y="157"/>
                </a:lnTo>
                <a:lnTo>
                  <a:pt x="201" y="154"/>
                </a:lnTo>
                <a:lnTo>
                  <a:pt x="201" y="152"/>
                </a:lnTo>
                <a:lnTo>
                  <a:pt x="201" y="149"/>
                </a:lnTo>
                <a:lnTo>
                  <a:pt x="201" y="138"/>
                </a:lnTo>
                <a:lnTo>
                  <a:pt x="201" y="130"/>
                </a:lnTo>
                <a:lnTo>
                  <a:pt x="201" y="124"/>
                </a:lnTo>
                <a:lnTo>
                  <a:pt x="201" y="119"/>
                </a:lnTo>
                <a:lnTo>
                  <a:pt x="201" y="116"/>
                </a:lnTo>
                <a:lnTo>
                  <a:pt x="201" y="113"/>
                </a:lnTo>
                <a:lnTo>
                  <a:pt x="201" y="106"/>
                </a:lnTo>
                <a:lnTo>
                  <a:pt x="201" y="104"/>
                </a:lnTo>
                <a:lnTo>
                  <a:pt x="201" y="101"/>
                </a:lnTo>
                <a:lnTo>
                  <a:pt x="201" y="97"/>
                </a:lnTo>
                <a:lnTo>
                  <a:pt x="201" y="90"/>
                </a:lnTo>
                <a:lnTo>
                  <a:pt x="201" y="87"/>
                </a:lnTo>
                <a:lnTo>
                  <a:pt x="201" y="85"/>
                </a:lnTo>
                <a:lnTo>
                  <a:pt x="201" y="82"/>
                </a:lnTo>
                <a:lnTo>
                  <a:pt x="201" y="76"/>
                </a:lnTo>
                <a:lnTo>
                  <a:pt x="201" y="70"/>
                </a:lnTo>
                <a:lnTo>
                  <a:pt x="201" y="68"/>
                </a:lnTo>
                <a:lnTo>
                  <a:pt x="201" y="63"/>
                </a:lnTo>
                <a:lnTo>
                  <a:pt x="201" y="60"/>
                </a:lnTo>
                <a:lnTo>
                  <a:pt x="201" y="57"/>
                </a:lnTo>
                <a:lnTo>
                  <a:pt x="201" y="55"/>
                </a:lnTo>
                <a:lnTo>
                  <a:pt x="201" y="53"/>
                </a:lnTo>
                <a:lnTo>
                  <a:pt x="201" y="51"/>
                </a:lnTo>
                <a:lnTo>
                  <a:pt x="201" y="47"/>
                </a:lnTo>
                <a:lnTo>
                  <a:pt x="201" y="45"/>
                </a:lnTo>
                <a:lnTo>
                  <a:pt x="201" y="43"/>
                </a:lnTo>
                <a:lnTo>
                  <a:pt x="201" y="40"/>
                </a:lnTo>
                <a:lnTo>
                  <a:pt x="201" y="35"/>
                </a:lnTo>
                <a:lnTo>
                  <a:pt x="201" y="27"/>
                </a:lnTo>
                <a:lnTo>
                  <a:pt x="201" y="23"/>
                </a:lnTo>
                <a:lnTo>
                  <a:pt x="201" y="19"/>
                </a:lnTo>
                <a:lnTo>
                  <a:pt x="201" y="15"/>
                </a:lnTo>
                <a:lnTo>
                  <a:pt x="201" y="13"/>
                </a:lnTo>
                <a:lnTo>
                  <a:pt x="201" y="11"/>
                </a:lnTo>
                <a:lnTo>
                  <a:pt x="201" y="9"/>
                </a:lnTo>
                <a:lnTo>
                  <a:pt x="201" y="5"/>
                </a:lnTo>
                <a:lnTo>
                  <a:pt x="201"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6" name="Freeform 318"/>
          <p:cNvSpPr>
            <a:spLocks/>
          </p:cNvSpPr>
          <p:nvPr/>
        </p:nvSpPr>
        <p:spPr bwMode="auto">
          <a:xfrm>
            <a:off x="8269288" y="4237038"/>
            <a:ext cx="722312" cy="627062"/>
          </a:xfrm>
          <a:custGeom>
            <a:avLst/>
            <a:gdLst>
              <a:gd name="T0" fmla="*/ 2147483646 w 500"/>
              <a:gd name="T1" fmla="*/ 0 h 448"/>
              <a:gd name="T2" fmla="*/ 2147483646 w 500"/>
              <a:gd name="T3" fmla="*/ 0 h 448"/>
              <a:gd name="T4" fmla="*/ 2147483646 w 500"/>
              <a:gd name="T5" fmla="*/ 0 h 448"/>
              <a:gd name="T6" fmla="*/ 2147483646 w 500"/>
              <a:gd name="T7" fmla="*/ 0 h 448"/>
              <a:gd name="T8" fmla="*/ 2147483646 w 500"/>
              <a:gd name="T9" fmla="*/ 0 h 448"/>
              <a:gd name="T10" fmla="*/ 2147483646 w 500"/>
              <a:gd name="T11" fmla="*/ 2147483646 h 448"/>
              <a:gd name="T12" fmla="*/ 2147483646 w 500"/>
              <a:gd name="T13" fmla="*/ 2147483646 h 448"/>
              <a:gd name="T14" fmla="*/ 2147483646 w 500"/>
              <a:gd name="T15" fmla="*/ 2147483646 h 448"/>
              <a:gd name="T16" fmla="*/ 2147483646 w 500"/>
              <a:gd name="T17" fmla="*/ 2147483646 h 448"/>
              <a:gd name="T18" fmla="*/ 2147483646 w 500"/>
              <a:gd name="T19" fmla="*/ 2147483646 h 448"/>
              <a:gd name="T20" fmla="*/ 2147483646 w 500"/>
              <a:gd name="T21" fmla="*/ 2147483646 h 448"/>
              <a:gd name="T22" fmla="*/ 2147483646 w 500"/>
              <a:gd name="T23" fmla="*/ 2147483646 h 448"/>
              <a:gd name="T24" fmla="*/ 2147483646 w 500"/>
              <a:gd name="T25" fmla="*/ 2147483646 h 448"/>
              <a:gd name="T26" fmla="*/ 2147483646 w 500"/>
              <a:gd name="T27" fmla="*/ 2147483646 h 448"/>
              <a:gd name="T28" fmla="*/ 2147483646 w 500"/>
              <a:gd name="T29" fmla="*/ 2147483646 h 448"/>
              <a:gd name="T30" fmla="*/ 2147483646 w 500"/>
              <a:gd name="T31" fmla="*/ 2147483646 h 448"/>
              <a:gd name="T32" fmla="*/ 2147483646 w 500"/>
              <a:gd name="T33" fmla="*/ 2147483646 h 448"/>
              <a:gd name="T34" fmla="*/ 2147483646 w 500"/>
              <a:gd name="T35" fmla="*/ 2147483646 h 448"/>
              <a:gd name="T36" fmla="*/ 2147483646 w 500"/>
              <a:gd name="T37" fmla="*/ 2147483646 h 448"/>
              <a:gd name="T38" fmla="*/ 2147483646 w 500"/>
              <a:gd name="T39" fmla="*/ 2147483646 h 448"/>
              <a:gd name="T40" fmla="*/ 2147483646 w 500"/>
              <a:gd name="T41" fmla="*/ 2147483646 h 448"/>
              <a:gd name="T42" fmla="*/ 2147483646 w 500"/>
              <a:gd name="T43" fmla="*/ 2147483646 h 448"/>
              <a:gd name="T44" fmla="*/ 2147483646 w 500"/>
              <a:gd name="T45" fmla="*/ 2147483646 h 448"/>
              <a:gd name="T46" fmla="*/ 2147483646 w 500"/>
              <a:gd name="T47" fmla="*/ 2147483646 h 448"/>
              <a:gd name="T48" fmla="*/ 2147483646 w 500"/>
              <a:gd name="T49" fmla="*/ 2147483646 h 448"/>
              <a:gd name="T50" fmla="*/ 2147483646 w 500"/>
              <a:gd name="T51" fmla="*/ 2147483646 h 448"/>
              <a:gd name="T52" fmla="*/ 2147483646 w 500"/>
              <a:gd name="T53" fmla="*/ 2147483646 h 448"/>
              <a:gd name="T54" fmla="*/ 2147483646 w 500"/>
              <a:gd name="T55" fmla="*/ 2147483646 h 448"/>
              <a:gd name="T56" fmla="*/ 2147483646 w 500"/>
              <a:gd name="T57" fmla="*/ 2147483646 h 448"/>
              <a:gd name="T58" fmla="*/ 2147483646 w 500"/>
              <a:gd name="T59" fmla="*/ 2147483646 h 448"/>
              <a:gd name="T60" fmla="*/ 2147483646 w 500"/>
              <a:gd name="T61" fmla="*/ 2147483646 h 448"/>
              <a:gd name="T62" fmla="*/ 2147483646 w 500"/>
              <a:gd name="T63" fmla="*/ 2147483646 h 448"/>
              <a:gd name="T64" fmla="*/ 2147483646 w 500"/>
              <a:gd name="T65" fmla="*/ 2147483646 h 448"/>
              <a:gd name="T66" fmla="*/ 2147483646 w 500"/>
              <a:gd name="T67" fmla="*/ 2147483646 h 448"/>
              <a:gd name="T68" fmla="*/ 2147483646 w 500"/>
              <a:gd name="T69" fmla="*/ 2147483646 h 448"/>
              <a:gd name="T70" fmla="*/ 2147483646 w 500"/>
              <a:gd name="T71" fmla="*/ 2147483646 h 448"/>
              <a:gd name="T72" fmla="*/ 0 w 500"/>
              <a:gd name="T73" fmla="*/ 2147483646 h 448"/>
              <a:gd name="T74" fmla="*/ 0 w 500"/>
              <a:gd name="T75" fmla="*/ 2147483646 h 448"/>
              <a:gd name="T76" fmla="*/ 0 w 500"/>
              <a:gd name="T77" fmla="*/ 2147483646 h 448"/>
              <a:gd name="T78" fmla="*/ 0 w 500"/>
              <a:gd name="T79" fmla="*/ 2147483646 h 448"/>
              <a:gd name="T80" fmla="*/ 0 w 500"/>
              <a:gd name="T81" fmla="*/ 2147483646 h 448"/>
              <a:gd name="T82" fmla="*/ 2147483646 w 500"/>
              <a:gd name="T83" fmla="*/ 2147483646 h 448"/>
              <a:gd name="T84" fmla="*/ 2147483646 w 500"/>
              <a:gd name="T85" fmla="*/ 2147483646 h 448"/>
              <a:gd name="T86" fmla="*/ 2147483646 w 500"/>
              <a:gd name="T87" fmla="*/ 2147483646 h 448"/>
              <a:gd name="T88" fmla="*/ 2147483646 w 500"/>
              <a:gd name="T89" fmla="*/ 2147483646 h 448"/>
              <a:gd name="T90" fmla="*/ 2147483646 w 500"/>
              <a:gd name="T91" fmla="*/ 2147483646 h 448"/>
              <a:gd name="T92" fmla="*/ 2147483646 w 500"/>
              <a:gd name="T93" fmla="*/ 2147483646 h 448"/>
              <a:gd name="T94" fmla="*/ 2147483646 w 500"/>
              <a:gd name="T95" fmla="*/ 2147483646 h 448"/>
              <a:gd name="T96" fmla="*/ 2147483646 w 500"/>
              <a:gd name="T97" fmla="*/ 2147483646 h 448"/>
              <a:gd name="T98" fmla="*/ 2147483646 w 500"/>
              <a:gd name="T99" fmla="*/ 2147483646 h 448"/>
              <a:gd name="T100" fmla="*/ 2147483646 w 500"/>
              <a:gd name="T101" fmla="*/ 2147483646 h 448"/>
              <a:gd name="T102" fmla="*/ 2147483646 w 500"/>
              <a:gd name="T103" fmla="*/ 2147483646 h 448"/>
              <a:gd name="T104" fmla="*/ 2147483646 w 500"/>
              <a:gd name="T105" fmla="*/ 2147483646 h 448"/>
              <a:gd name="T106" fmla="*/ 2147483646 w 500"/>
              <a:gd name="T107" fmla="*/ 2147483646 h 448"/>
              <a:gd name="T108" fmla="*/ 2147483646 w 500"/>
              <a:gd name="T109" fmla="*/ 2147483646 h 4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0"/>
              <a:gd name="T166" fmla="*/ 0 h 448"/>
              <a:gd name="T167" fmla="*/ 500 w 500"/>
              <a:gd name="T168" fmla="*/ 448 h 4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0" h="448">
                <a:moveTo>
                  <a:pt x="214" y="0"/>
                </a:moveTo>
                <a:lnTo>
                  <a:pt x="216" y="0"/>
                </a:lnTo>
                <a:lnTo>
                  <a:pt x="223" y="0"/>
                </a:lnTo>
                <a:lnTo>
                  <a:pt x="229" y="0"/>
                </a:lnTo>
                <a:lnTo>
                  <a:pt x="230" y="0"/>
                </a:lnTo>
                <a:lnTo>
                  <a:pt x="238" y="0"/>
                </a:lnTo>
                <a:lnTo>
                  <a:pt x="247" y="0"/>
                </a:lnTo>
                <a:lnTo>
                  <a:pt x="249" y="0"/>
                </a:lnTo>
                <a:lnTo>
                  <a:pt x="253" y="0"/>
                </a:lnTo>
                <a:lnTo>
                  <a:pt x="259" y="0"/>
                </a:lnTo>
                <a:lnTo>
                  <a:pt x="265" y="0"/>
                </a:lnTo>
                <a:lnTo>
                  <a:pt x="270" y="0"/>
                </a:lnTo>
                <a:lnTo>
                  <a:pt x="273" y="0"/>
                </a:lnTo>
                <a:lnTo>
                  <a:pt x="280" y="0"/>
                </a:lnTo>
                <a:lnTo>
                  <a:pt x="283" y="0"/>
                </a:lnTo>
                <a:lnTo>
                  <a:pt x="295" y="0"/>
                </a:lnTo>
                <a:lnTo>
                  <a:pt x="304" y="0"/>
                </a:lnTo>
                <a:lnTo>
                  <a:pt x="312" y="0"/>
                </a:lnTo>
                <a:lnTo>
                  <a:pt x="314" y="0"/>
                </a:lnTo>
                <a:lnTo>
                  <a:pt x="317" y="0"/>
                </a:lnTo>
                <a:lnTo>
                  <a:pt x="319" y="0"/>
                </a:lnTo>
                <a:lnTo>
                  <a:pt x="324" y="0"/>
                </a:lnTo>
                <a:lnTo>
                  <a:pt x="330" y="0"/>
                </a:lnTo>
                <a:lnTo>
                  <a:pt x="333" y="0"/>
                </a:lnTo>
                <a:lnTo>
                  <a:pt x="339" y="0"/>
                </a:lnTo>
                <a:lnTo>
                  <a:pt x="342" y="0"/>
                </a:lnTo>
                <a:lnTo>
                  <a:pt x="344" y="0"/>
                </a:lnTo>
                <a:lnTo>
                  <a:pt x="348" y="0"/>
                </a:lnTo>
                <a:lnTo>
                  <a:pt x="355" y="0"/>
                </a:lnTo>
                <a:lnTo>
                  <a:pt x="356" y="3"/>
                </a:lnTo>
                <a:lnTo>
                  <a:pt x="356" y="5"/>
                </a:lnTo>
                <a:lnTo>
                  <a:pt x="356" y="7"/>
                </a:lnTo>
                <a:lnTo>
                  <a:pt x="356" y="20"/>
                </a:lnTo>
                <a:lnTo>
                  <a:pt x="356" y="36"/>
                </a:lnTo>
                <a:lnTo>
                  <a:pt x="356" y="44"/>
                </a:lnTo>
                <a:lnTo>
                  <a:pt x="356" y="49"/>
                </a:lnTo>
                <a:lnTo>
                  <a:pt x="356" y="54"/>
                </a:lnTo>
                <a:lnTo>
                  <a:pt x="356" y="67"/>
                </a:lnTo>
                <a:lnTo>
                  <a:pt x="357" y="72"/>
                </a:lnTo>
                <a:lnTo>
                  <a:pt x="360" y="72"/>
                </a:lnTo>
                <a:lnTo>
                  <a:pt x="364" y="72"/>
                </a:lnTo>
                <a:lnTo>
                  <a:pt x="367" y="72"/>
                </a:lnTo>
                <a:lnTo>
                  <a:pt x="369" y="72"/>
                </a:lnTo>
                <a:lnTo>
                  <a:pt x="373" y="72"/>
                </a:lnTo>
                <a:lnTo>
                  <a:pt x="380" y="72"/>
                </a:lnTo>
                <a:lnTo>
                  <a:pt x="387" y="74"/>
                </a:lnTo>
                <a:lnTo>
                  <a:pt x="402" y="72"/>
                </a:lnTo>
                <a:lnTo>
                  <a:pt x="403" y="72"/>
                </a:lnTo>
                <a:lnTo>
                  <a:pt x="406" y="72"/>
                </a:lnTo>
                <a:lnTo>
                  <a:pt x="418" y="72"/>
                </a:lnTo>
                <a:lnTo>
                  <a:pt x="419" y="72"/>
                </a:lnTo>
                <a:lnTo>
                  <a:pt x="426" y="72"/>
                </a:lnTo>
                <a:lnTo>
                  <a:pt x="439" y="72"/>
                </a:lnTo>
                <a:lnTo>
                  <a:pt x="441" y="72"/>
                </a:lnTo>
                <a:lnTo>
                  <a:pt x="444" y="72"/>
                </a:lnTo>
                <a:lnTo>
                  <a:pt x="445" y="72"/>
                </a:lnTo>
                <a:lnTo>
                  <a:pt x="447" y="74"/>
                </a:lnTo>
                <a:lnTo>
                  <a:pt x="449" y="72"/>
                </a:lnTo>
                <a:lnTo>
                  <a:pt x="451" y="72"/>
                </a:lnTo>
                <a:lnTo>
                  <a:pt x="459" y="72"/>
                </a:lnTo>
                <a:lnTo>
                  <a:pt x="473" y="72"/>
                </a:lnTo>
                <a:lnTo>
                  <a:pt x="478" y="72"/>
                </a:lnTo>
                <a:lnTo>
                  <a:pt x="483" y="72"/>
                </a:lnTo>
                <a:lnTo>
                  <a:pt x="484" y="72"/>
                </a:lnTo>
                <a:lnTo>
                  <a:pt x="499" y="72"/>
                </a:lnTo>
                <a:lnTo>
                  <a:pt x="499" y="79"/>
                </a:lnTo>
                <a:lnTo>
                  <a:pt x="499" y="84"/>
                </a:lnTo>
                <a:lnTo>
                  <a:pt x="499" y="87"/>
                </a:lnTo>
                <a:lnTo>
                  <a:pt x="499" y="90"/>
                </a:lnTo>
                <a:lnTo>
                  <a:pt x="499" y="92"/>
                </a:lnTo>
                <a:lnTo>
                  <a:pt x="499" y="98"/>
                </a:lnTo>
                <a:lnTo>
                  <a:pt x="499" y="108"/>
                </a:lnTo>
                <a:lnTo>
                  <a:pt x="499" y="112"/>
                </a:lnTo>
                <a:lnTo>
                  <a:pt x="499" y="129"/>
                </a:lnTo>
                <a:lnTo>
                  <a:pt x="499" y="133"/>
                </a:lnTo>
                <a:lnTo>
                  <a:pt x="499" y="141"/>
                </a:lnTo>
                <a:lnTo>
                  <a:pt x="493" y="147"/>
                </a:lnTo>
                <a:lnTo>
                  <a:pt x="485" y="147"/>
                </a:lnTo>
                <a:lnTo>
                  <a:pt x="473" y="147"/>
                </a:lnTo>
                <a:lnTo>
                  <a:pt x="462" y="147"/>
                </a:lnTo>
                <a:lnTo>
                  <a:pt x="460" y="147"/>
                </a:lnTo>
                <a:lnTo>
                  <a:pt x="458" y="147"/>
                </a:lnTo>
                <a:lnTo>
                  <a:pt x="445" y="147"/>
                </a:lnTo>
                <a:lnTo>
                  <a:pt x="426" y="147"/>
                </a:lnTo>
                <a:lnTo>
                  <a:pt x="426" y="156"/>
                </a:lnTo>
                <a:lnTo>
                  <a:pt x="426" y="164"/>
                </a:lnTo>
                <a:lnTo>
                  <a:pt x="426" y="172"/>
                </a:lnTo>
                <a:lnTo>
                  <a:pt x="426" y="182"/>
                </a:lnTo>
                <a:lnTo>
                  <a:pt x="426" y="184"/>
                </a:lnTo>
                <a:lnTo>
                  <a:pt x="426" y="186"/>
                </a:lnTo>
                <a:lnTo>
                  <a:pt x="426" y="194"/>
                </a:lnTo>
                <a:lnTo>
                  <a:pt x="426" y="237"/>
                </a:lnTo>
                <a:lnTo>
                  <a:pt x="426" y="255"/>
                </a:lnTo>
                <a:lnTo>
                  <a:pt x="426" y="271"/>
                </a:lnTo>
                <a:lnTo>
                  <a:pt x="426" y="301"/>
                </a:lnTo>
                <a:lnTo>
                  <a:pt x="426" y="310"/>
                </a:lnTo>
                <a:lnTo>
                  <a:pt x="426" y="313"/>
                </a:lnTo>
                <a:lnTo>
                  <a:pt x="426" y="322"/>
                </a:lnTo>
                <a:lnTo>
                  <a:pt x="426" y="324"/>
                </a:lnTo>
                <a:lnTo>
                  <a:pt x="426" y="327"/>
                </a:lnTo>
                <a:lnTo>
                  <a:pt x="426" y="331"/>
                </a:lnTo>
                <a:lnTo>
                  <a:pt x="426" y="332"/>
                </a:lnTo>
                <a:lnTo>
                  <a:pt x="426" y="334"/>
                </a:lnTo>
                <a:lnTo>
                  <a:pt x="426" y="347"/>
                </a:lnTo>
                <a:lnTo>
                  <a:pt x="426" y="351"/>
                </a:lnTo>
                <a:lnTo>
                  <a:pt x="426" y="359"/>
                </a:lnTo>
                <a:lnTo>
                  <a:pt x="426" y="363"/>
                </a:lnTo>
                <a:lnTo>
                  <a:pt x="426" y="368"/>
                </a:lnTo>
                <a:lnTo>
                  <a:pt x="426" y="372"/>
                </a:lnTo>
                <a:lnTo>
                  <a:pt x="426" y="374"/>
                </a:lnTo>
                <a:lnTo>
                  <a:pt x="426" y="383"/>
                </a:lnTo>
                <a:lnTo>
                  <a:pt x="426" y="392"/>
                </a:lnTo>
                <a:lnTo>
                  <a:pt x="426" y="414"/>
                </a:lnTo>
                <a:lnTo>
                  <a:pt x="426" y="416"/>
                </a:lnTo>
                <a:lnTo>
                  <a:pt x="426" y="418"/>
                </a:lnTo>
                <a:lnTo>
                  <a:pt x="426" y="422"/>
                </a:lnTo>
                <a:lnTo>
                  <a:pt x="426" y="431"/>
                </a:lnTo>
                <a:lnTo>
                  <a:pt x="426" y="434"/>
                </a:lnTo>
                <a:lnTo>
                  <a:pt x="426" y="447"/>
                </a:lnTo>
                <a:lnTo>
                  <a:pt x="413" y="447"/>
                </a:lnTo>
                <a:lnTo>
                  <a:pt x="406" y="447"/>
                </a:lnTo>
                <a:lnTo>
                  <a:pt x="405" y="447"/>
                </a:lnTo>
                <a:lnTo>
                  <a:pt x="402" y="447"/>
                </a:lnTo>
                <a:lnTo>
                  <a:pt x="401" y="447"/>
                </a:lnTo>
                <a:lnTo>
                  <a:pt x="396" y="447"/>
                </a:lnTo>
                <a:lnTo>
                  <a:pt x="395" y="447"/>
                </a:lnTo>
                <a:lnTo>
                  <a:pt x="392" y="447"/>
                </a:lnTo>
                <a:lnTo>
                  <a:pt x="390" y="447"/>
                </a:lnTo>
                <a:lnTo>
                  <a:pt x="387" y="447"/>
                </a:lnTo>
                <a:lnTo>
                  <a:pt x="384" y="447"/>
                </a:lnTo>
                <a:lnTo>
                  <a:pt x="380" y="447"/>
                </a:lnTo>
                <a:lnTo>
                  <a:pt x="372" y="447"/>
                </a:lnTo>
                <a:lnTo>
                  <a:pt x="369" y="447"/>
                </a:lnTo>
                <a:lnTo>
                  <a:pt x="364" y="447"/>
                </a:lnTo>
                <a:lnTo>
                  <a:pt x="359" y="447"/>
                </a:lnTo>
                <a:lnTo>
                  <a:pt x="355" y="447"/>
                </a:lnTo>
                <a:lnTo>
                  <a:pt x="347" y="447"/>
                </a:lnTo>
                <a:lnTo>
                  <a:pt x="334" y="447"/>
                </a:lnTo>
                <a:lnTo>
                  <a:pt x="331" y="447"/>
                </a:lnTo>
                <a:lnTo>
                  <a:pt x="325" y="447"/>
                </a:lnTo>
                <a:lnTo>
                  <a:pt x="322" y="447"/>
                </a:lnTo>
                <a:lnTo>
                  <a:pt x="319" y="447"/>
                </a:lnTo>
                <a:lnTo>
                  <a:pt x="311" y="447"/>
                </a:lnTo>
                <a:lnTo>
                  <a:pt x="305" y="447"/>
                </a:lnTo>
                <a:lnTo>
                  <a:pt x="293" y="447"/>
                </a:lnTo>
                <a:lnTo>
                  <a:pt x="282" y="447"/>
                </a:lnTo>
                <a:lnTo>
                  <a:pt x="270" y="447"/>
                </a:lnTo>
                <a:lnTo>
                  <a:pt x="268" y="447"/>
                </a:lnTo>
                <a:lnTo>
                  <a:pt x="251" y="445"/>
                </a:lnTo>
                <a:lnTo>
                  <a:pt x="241" y="445"/>
                </a:lnTo>
                <a:lnTo>
                  <a:pt x="220" y="447"/>
                </a:lnTo>
                <a:lnTo>
                  <a:pt x="217" y="447"/>
                </a:lnTo>
                <a:lnTo>
                  <a:pt x="211" y="447"/>
                </a:lnTo>
                <a:lnTo>
                  <a:pt x="181" y="447"/>
                </a:lnTo>
                <a:lnTo>
                  <a:pt x="179" y="447"/>
                </a:lnTo>
                <a:lnTo>
                  <a:pt x="178" y="447"/>
                </a:lnTo>
                <a:lnTo>
                  <a:pt x="168" y="447"/>
                </a:lnTo>
                <a:lnTo>
                  <a:pt x="154" y="447"/>
                </a:lnTo>
                <a:lnTo>
                  <a:pt x="134" y="447"/>
                </a:lnTo>
                <a:lnTo>
                  <a:pt x="126" y="447"/>
                </a:lnTo>
                <a:lnTo>
                  <a:pt x="125" y="447"/>
                </a:lnTo>
                <a:lnTo>
                  <a:pt x="117" y="447"/>
                </a:lnTo>
                <a:lnTo>
                  <a:pt x="112" y="447"/>
                </a:lnTo>
                <a:lnTo>
                  <a:pt x="108" y="447"/>
                </a:lnTo>
                <a:lnTo>
                  <a:pt x="106" y="447"/>
                </a:lnTo>
                <a:lnTo>
                  <a:pt x="102" y="447"/>
                </a:lnTo>
                <a:lnTo>
                  <a:pt x="100" y="447"/>
                </a:lnTo>
                <a:lnTo>
                  <a:pt x="94" y="445"/>
                </a:lnTo>
                <a:lnTo>
                  <a:pt x="85" y="445"/>
                </a:lnTo>
                <a:lnTo>
                  <a:pt x="81" y="447"/>
                </a:lnTo>
                <a:lnTo>
                  <a:pt x="70" y="447"/>
                </a:lnTo>
                <a:lnTo>
                  <a:pt x="69" y="447"/>
                </a:lnTo>
                <a:lnTo>
                  <a:pt x="65" y="447"/>
                </a:lnTo>
                <a:lnTo>
                  <a:pt x="58" y="447"/>
                </a:lnTo>
                <a:lnTo>
                  <a:pt x="47" y="447"/>
                </a:lnTo>
                <a:lnTo>
                  <a:pt x="43" y="447"/>
                </a:lnTo>
                <a:lnTo>
                  <a:pt x="40" y="447"/>
                </a:lnTo>
                <a:lnTo>
                  <a:pt x="35" y="447"/>
                </a:lnTo>
                <a:lnTo>
                  <a:pt x="34" y="447"/>
                </a:lnTo>
                <a:lnTo>
                  <a:pt x="30" y="447"/>
                </a:lnTo>
                <a:lnTo>
                  <a:pt x="28" y="447"/>
                </a:lnTo>
                <a:lnTo>
                  <a:pt x="23" y="447"/>
                </a:lnTo>
                <a:lnTo>
                  <a:pt x="12" y="447"/>
                </a:lnTo>
                <a:lnTo>
                  <a:pt x="0" y="447"/>
                </a:lnTo>
                <a:lnTo>
                  <a:pt x="0" y="437"/>
                </a:lnTo>
                <a:lnTo>
                  <a:pt x="0" y="435"/>
                </a:lnTo>
                <a:lnTo>
                  <a:pt x="0" y="423"/>
                </a:lnTo>
                <a:lnTo>
                  <a:pt x="0" y="420"/>
                </a:lnTo>
                <a:lnTo>
                  <a:pt x="0" y="415"/>
                </a:lnTo>
                <a:lnTo>
                  <a:pt x="0" y="396"/>
                </a:lnTo>
                <a:lnTo>
                  <a:pt x="0" y="383"/>
                </a:lnTo>
                <a:lnTo>
                  <a:pt x="0" y="372"/>
                </a:lnTo>
                <a:lnTo>
                  <a:pt x="0" y="357"/>
                </a:lnTo>
                <a:lnTo>
                  <a:pt x="0" y="346"/>
                </a:lnTo>
                <a:lnTo>
                  <a:pt x="0" y="333"/>
                </a:lnTo>
                <a:lnTo>
                  <a:pt x="0" y="324"/>
                </a:lnTo>
                <a:lnTo>
                  <a:pt x="0" y="322"/>
                </a:lnTo>
                <a:lnTo>
                  <a:pt x="0" y="313"/>
                </a:lnTo>
                <a:lnTo>
                  <a:pt x="0" y="310"/>
                </a:lnTo>
                <a:lnTo>
                  <a:pt x="0" y="295"/>
                </a:lnTo>
                <a:lnTo>
                  <a:pt x="0" y="285"/>
                </a:lnTo>
                <a:lnTo>
                  <a:pt x="0" y="269"/>
                </a:lnTo>
                <a:lnTo>
                  <a:pt x="0" y="258"/>
                </a:lnTo>
                <a:lnTo>
                  <a:pt x="0" y="253"/>
                </a:lnTo>
                <a:lnTo>
                  <a:pt x="0" y="247"/>
                </a:lnTo>
                <a:lnTo>
                  <a:pt x="0" y="239"/>
                </a:lnTo>
                <a:lnTo>
                  <a:pt x="0" y="235"/>
                </a:lnTo>
                <a:lnTo>
                  <a:pt x="0" y="230"/>
                </a:lnTo>
                <a:lnTo>
                  <a:pt x="0" y="222"/>
                </a:lnTo>
                <a:lnTo>
                  <a:pt x="6" y="222"/>
                </a:lnTo>
                <a:lnTo>
                  <a:pt x="14" y="222"/>
                </a:lnTo>
                <a:lnTo>
                  <a:pt x="19" y="222"/>
                </a:lnTo>
                <a:lnTo>
                  <a:pt x="24" y="222"/>
                </a:lnTo>
                <a:lnTo>
                  <a:pt x="29" y="222"/>
                </a:lnTo>
                <a:lnTo>
                  <a:pt x="34" y="222"/>
                </a:lnTo>
                <a:lnTo>
                  <a:pt x="36" y="222"/>
                </a:lnTo>
                <a:lnTo>
                  <a:pt x="41" y="222"/>
                </a:lnTo>
                <a:lnTo>
                  <a:pt x="48" y="222"/>
                </a:lnTo>
                <a:lnTo>
                  <a:pt x="56" y="222"/>
                </a:lnTo>
                <a:lnTo>
                  <a:pt x="59" y="222"/>
                </a:lnTo>
                <a:lnTo>
                  <a:pt x="68" y="222"/>
                </a:lnTo>
                <a:lnTo>
                  <a:pt x="70" y="222"/>
                </a:lnTo>
                <a:lnTo>
                  <a:pt x="96" y="222"/>
                </a:lnTo>
                <a:lnTo>
                  <a:pt x="100" y="222"/>
                </a:lnTo>
                <a:lnTo>
                  <a:pt x="105" y="222"/>
                </a:lnTo>
                <a:lnTo>
                  <a:pt x="109" y="222"/>
                </a:lnTo>
                <a:lnTo>
                  <a:pt x="117" y="222"/>
                </a:lnTo>
                <a:lnTo>
                  <a:pt x="125" y="222"/>
                </a:lnTo>
                <a:lnTo>
                  <a:pt x="139" y="222"/>
                </a:lnTo>
                <a:lnTo>
                  <a:pt x="145" y="222"/>
                </a:lnTo>
                <a:lnTo>
                  <a:pt x="149" y="222"/>
                </a:lnTo>
                <a:lnTo>
                  <a:pt x="159" y="222"/>
                </a:lnTo>
                <a:lnTo>
                  <a:pt x="168" y="222"/>
                </a:lnTo>
                <a:lnTo>
                  <a:pt x="173" y="222"/>
                </a:lnTo>
                <a:lnTo>
                  <a:pt x="176" y="222"/>
                </a:lnTo>
                <a:lnTo>
                  <a:pt x="178" y="219"/>
                </a:lnTo>
                <a:lnTo>
                  <a:pt x="178" y="205"/>
                </a:lnTo>
                <a:lnTo>
                  <a:pt x="178" y="204"/>
                </a:lnTo>
                <a:lnTo>
                  <a:pt x="178" y="199"/>
                </a:lnTo>
                <a:lnTo>
                  <a:pt x="178" y="192"/>
                </a:lnTo>
                <a:lnTo>
                  <a:pt x="178" y="186"/>
                </a:lnTo>
                <a:lnTo>
                  <a:pt x="178" y="176"/>
                </a:lnTo>
                <a:lnTo>
                  <a:pt x="178" y="162"/>
                </a:lnTo>
                <a:lnTo>
                  <a:pt x="178" y="160"/>
                </a:lnTo>
                <a:lnTo>
                  <a:pt x="178" y="148"/>
                </a:lnTo>
                <a:lnTo>
                  <a:pt x="180" y="148"/>
                </a:lnTo>
                <a:lnTo>
                  <a:pt x="186" y="148"/>
                </a:lnTo>
                <a:lnTo>
                  <a:pt x="189" y="148"/>
                </a:lnTo>
                <a:lnTo>
                  <a:pt x="194" y="148"/>
                </a:lnTo>
                <a:lnTo>
                  <a:pt x="196" y="148"/>
                </a:lnTo>
                <a:lnTo>
                  <a:pt x="204" y="147"/>
                </a:lnTo>
                <a:lnTo>
                  <a:pt x="208" y="148"/>
                </a:lnTo>
                <a:lnTo>
                  <a:pt x="211" y="148"/>
                </a:lnTo>
                <a:lnTo>
                  <a:pt x="212" y="148"/>
                </a:lnTo>
                <a:lnTo>
                  <a:pt x="214" y="144"/>
                </a:lnTo>
                <a:lnTo>
                  <a:pt x="214" y="140"/>
                </a:lnTo>
                <a:lnTo>
                  <a:pt x="214" y="123"/>
                </a:lnTo>
                <a:lnTo>
                  <a:pt x="214" y="121"/>
                </a:lnTo>
                <a:lnTo>
                  <a:pt x="214" y="115"/>
                </a:lnTo>
                <a:lnTo>
                  <a:pt x="213" y="92"/>
                </a:lnTo>
                <a:lnTo>
                  <a:pt x="214" y="89"/>
                </a:lnTo>
                <a:lnTo>
                  <a:pt x="214" y="80"/>
                </a:lnTo>
                <a:lnTo>
                  <a:pt x="214" y="76"/>
                </a:lnTo>
                <a:lnTo>
                  <a:pt x="214" y="74"/>
                </a:lnTo>
                <a:lnTo>
                  <a:pt x="214" y="67"/>
                </a:lnTo>
                <a:lnTo>
                  <a:pt x="214" y="64"/>
                </a:lnTo>
                <a:lnTo>
                  <a:pt x="214" y="59"/>
                </a:lnTo>
                <a:lnTo>
                  <a:pt x="213" y="55"/>
                </a:lnTo>
                <a:lnTo>
                  <a:pt x="213" y="54"/>
                </a:lnTo>
                <a:lnTo>
                  <a:pt x="214" y="52"/>
                </a:lnTo>
                <a:lnTo>
                  <a:pt x="214" y="43"/>
                </a:lnTo>
                <a:lnTo>
                  <a:pt x="214" y="37"/>
                </a:lnTo>
                <a:lnTo>
                  <a:pt x="214" y="32"/>
                </a:lnTo>
                <a:lnTo>
                  <a:pt x="214" y="23"/>
                </a:lnTo>
                <a:lnTo>
                  <a:pt x="214" y="22"/>
                </a:lnTo>
                <a:lnTo>
                  <a:pt x="214" y="18"/>
                </a:lnTo>
                <a:lnTo>
                  <a:pt x="214" y="12"/>
                </a:lnTo>
                <a:lnTo>
                  <a:pt x="214" y="5"/>
                </a:lnTo>
                <a:lnTo>
                  <a:pt x="214"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7" name="Freeform 319"/>
          <p:cNvSpPr>
            <a:spLocks/>
          </p:cNvSpPr>
          <p:nvPr/>
        </p:nvSpPr>
        <p:spPr bwMode="auto">
          <a:xfrm>
            <a:off x="8050214" y="4862514"/>
            <a:ext cx="860425" cy="566737"/>
          </a:xfrm>
          <a:custGeom>
            <a:avLst/>
            <a:gdLst>
              <a:gd name="T0" fmla="*/ 2147483646 w 595"/>
              <a:gd name="T1" fmla="*/ 2147483646 h 405"/>
              <a:gd name="T2" fmla="*/ 2147483646 w 595"/>
              <a:gd name="T3" fmla="*/ 2147483646 h 405"/>
              <a:gd name="T4" fmla="*/ 2147483646 w 595"/>
              <a:gd name="T5" fmla="*/ 2147483646 h 405"/>
              <a:gd name="T6" fmla="*/ 2147483646 w 595"/>
              <a:gd name="T7" fmla="*/ 2147483646 h 405"/>
              <a:gd name="T8" fmla="*/ 2147483646 w 595"/>
              <a:gd name="T9" fmla="*/ 2147483646 h 405"/>
              <a:gd name="T10" fmla="*/ 2147483646 w 595"/>
              <a:gd name="T11" fmla="*/ 2147483646 h 405"/>
              <a:gd name="T12" fmla="*/ 2147483646 w 595"/>
              <a:gd name="T13" fmla="*/ 0 h 405"/>
              <a:gd name="T14" fmla="*/ 2147483646 w 595"/>
              <a:gd name="T15" fmla="*/ 2147483646 h 405"/>
              <a:gd name="T16" fmla="*/ 2147483646 w 595"/>
              <a:gd name="T17" fmla="*/ 2147483646 h 405"/>
              <a:gd name="T18" fmla="*/ 2147483646 w 595"/>
              <a:gd name="T19" fmla="*/ 2147483646 h 405"/>
              <a:gd name="T20" fmla="*/ 2147483646 w 595"/>
              <a:gd name="T21" fmla="*/ 2147483646 h 405"/>
              <a:gd name="T22" fmla="*/ 2147483646 w 595"/>
              <a:gd name="T23" fmla="*/ 2147483646 h 405"/>
              <a:gd name="T24" fmla="*/ 2147483646 w 595"/>
              <a:gd name="T25" fmla="*/ 2147483646 h 405"/>
              <a:gd name="T26" fmla="*/ 2147483646 w 595"/>
              <a:gd name="T27" fmla="*/ 2147483646 h 405"/>
              <a:gd name="T28" fmla="*/ 2147483646 w 595"/>
              <a:gd name="T29" fmla="*/ 2147483646 h 405"/>
              <a:gd name="T30" fmla="*/ 2147483646 w 595"/>
              <a:gd name="T31" fmla="*/ 2147483646 h 405"/>
              <a:gd name="T32" fmla="*/ 2147483646 w 595"/>
              <a:gd name="T33" fmla="*/ 2147483646 h 405"/>
              <a:gd name="T34" fmla="*/ 2147483646 w 595"/>
              <a:gd name="T35" fmla="*/ 2147483646 h 405"/>
              <a:gd name="T36" fmla="*/ 2147483646 w 595"/>
              <a:gd name="T37" fmla="*/ 2147483646 h 405"/>
              <a:gd name="T38" fmla="*/ 2147483646 w 595"/>
              <a:gd name="T39" fmla="*/ 2147483646 h 405"/>
              <a:gd name="T40" fmla="*/ 2147483646 w 595"/>
              <a:gd name="T41" fmla="*/ 2147483646 h 405"/>
              <a:gd name="T42" fmla="*/ 2147483646 w 595"/>
              <a:gd name="T43" fmla="*/ 2147483646 h 405"/>
              <a:gd name="T44" fmla="*/ 2147483646 w 595"/>
              <a:gd name="T45" fmla="*/ 2147483646 h 405"/>
              <a:gd name="T46" fmla="*/ 2147483646 w 595"/>
              <a:gd name="T47" fmla="*/ 2147483646 h 405"/>
              <a:gd name="T48" fmla="*/ 2147483646 w 595"/>
              <a:gd name="T49" fmla="*/ 2147483646 h 405"/>
              <a:gd name="T50" fmla="*/ 2147483646 w 595"/>
              <a:gd name="T51" fmla="*/ 2147483646 h 405"/>
              <a:gd name="T52" fmla="*/ 2147483646 w 595"/>
              <a:gd name="T53" fmla="*/ 2147483646 h 405"/>
              <a:gd name="T54" fmla="*/ 2147483646 w 595"/>
              <a:gd name="T55" fmla="*/ 2147483646 h 405"/>
              <a:gd name="T56" fmla="*/ 2147483646 w 595"/>
              <a:gd name="T57" fmla="*/ 2147483646 h 405"/>
              <a:gd name="T58" fmla="*/ 2147483646 w 595"/>
              <a:gd name="T59" fmla="*/ 2147483646 h 405"/>
              <a:gd name="T60" fmla="*/ 2147483646 w 595"/>
              <a:gd name="T61" fmla="*/ 2147483646 h 405"/>
              <a:gd name="T62" fmla="*/ 2147483646 w 595"/>
              <a:gd name="T63" fmla="*/ 2147483646 h 405"/>
              <a:gd name="T64" fmla="*/ 2147483646 w 595"/>
              <a:gd name="T65" fmla="*/ 2147483646 h 405"/>
              <a:gd name="T66" fmla="*/ 2147483646 w 595"/>
              <a:gd name="T67" fmla="*/ 2147483646 h 405"/>
              <a:gd name="T68" fmla="*/ 2147483646 w 595"/>
              <a:gd name="T69" fmla="*/ 2147483646 h 405"/>
              <a:gd name="T70" fmla="*/ 2147483646 w 595"/>
              <a:gd name="T71" fmla="*/ 2147483646 h 405"/>
              <a:gd name="T72" fmla="*/ 2147483646 w 595"/>
              <a:gd name="T73" fmla="*/ 2147483646 h 405"/>
              <a:gd name="T74" fmla="*/ 2147483646 w 595"/>
              <a:gd name="T75" fmla="*/ 2147483646 h 405"/>
              <a:gd name="T76" fmla="*/ 2147483646 w 595"/>
              <a:gd name="T77" fmla="*/ 2147483646 h 405"/>
              <a:gd name="T78" fmla="*/ 2147483646 w 595"/>
              <a:gd name="T79" fmla="*/ 2147483646 h 405"/>
              <a:gd name="T80" fmla="*/ 0 w 595"/>
              <a:gd name="T81" fmla="*/ 2147483646 h 405"/>
              <a:gd name="T82" fmla="*/ 2147483646 w 595"/>
              <a:gd name="T83" fmla="*/ 2147483646 h 405"/>
              <a:gd name="T84" fmla="*/ 2147483646 w 595"/>
              <a:gd name="T85" fmla="*/ 2147483646 h 405"/>
              <a:gd name="T86" fmla="*/ 2147483646 w 595"/>
              <a:gd name="T87" fmla="*/ 2147483646 h 405"/>
              <a:gd name="T88" fmla="*/ 2147483646 w 595"/>
              <a:gd name="T89" fmla="*/ 2147483646 h 405"/>
              <a:gd name="T90" fmla="*/ 2147483646 w 595"/>
              <a:gd name="T91" fmla="*/ 2147483646 h 405"/>
              <a:gd name="T92" fmla="*/ 2147483646 w 595"/>
              <a:gd name="T93" fmla="*/ 2147483646 h 405"/>
              <a:gd name="T94" fmla="*/ 2147483646 w 595"/>
              <a:gd name="T95" fmla="*/ 2147483646 h 405"/>
              <a:gd name="T96" fmla="*/ 2147483646 w 595"/>
              <a:gd name="T97" fmla="*/ 2147483646 h 405"/>
              <a:gd name="T98" fmla="*/ 2147483646 w 595"/>
              <a:gd name="T99" fmla="*/ 2147483646 h 405"/>
              <a:gd name="T100" fmla="*/ 2147483646 w 595"/>
              <a:gd name="T101" fmla="*/ 2147483646 h 405"/>
              <a:gd name="T102" fmla="*/ 2147483646 w 595"/>
              <a:gd name="T103" fmla="*/ 2147483646 h 4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405"/>
              <a:gd name="T158" fmla="*/ 595 w 595"/>
              <a:gd name="T159" fmla="*/ 405 h 4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405">
                <a:moveTo>
                  <a:pt x="150" y="1"/>
                </a:moveTo>
                <a:lnTo>
                  <a:pt x="162" y="1"/>
                </a:lnTo>
                <a:lnTo>
                  <a:pt x="173" y="1"/>
                </a:lnTo>
                <a:lnTo>
                  <a:pt x="179" y="1"/>
                </a:lnTo>
                <a:lnTo>
                  <a:pt x="181" y="1"/>
                </a:lnTo>
                <a:lnTo>
                  <a:pt x="184" y="1"/>
                </a:lnTo>
                <a:lnTo>
                  <a:pt x="185" y="1"/>
                </a:lnTo>
                <a:lnTo>
                  <a:pt x="191" y="1"/>
                </a:lnTo>
                <a:lnTo>
                  <a:pt x="194" y="1"/>
                </a:lnTo>
                <a:lnTo>
                  <a:pt x="198" y="1"/>
                </a:lnTo>
                <a:lnTo>
                  <a:pt x="209" y="1"/>
                </a:lnTo>
                <a:lnTo>
                  <a:pt x="216" y="1"/>
                </a:lnTo>
                <a:lnTo>
                  <a:pt x="220" y="1"/>
                </a:lnTo>
                <a:lnTo>
                  <a:pt x="221" y="1"/>
                </a:lnTo>
                <a:lnTo>
                  <a:pt x="232" y="1"/>
                </a:lnTo>
                <a:lnTo>
                  <a:pt x="236" y="0"/>
                </a:lnTo>
                <a:lnTo>
                  <a:pt x="245" y="0"/>
                </a:lnTo>
                <a:lnTo>
                  <a:pt x="250" y="1"/>
                </a:lnTo>
                <a:lnTo>
                  <a:pt x="253" y="1"/>
                </a:lnTo>
                <a:lnTo>
                  <a:pt x="257" y="1"/>
                </a:lnTo>
                <a:lnTo>
                  <a:pt x="259" y="1"/>
                </a:lnTo>
                <a:lnTo>
                  <a:pt x="262" y="1"/>
                </a:lnTo>
                <a:lnTo>
                  <a:pt x="268" y="1"/>
                </a:lnTo>
                <a:lnTo>
                  <a:pt x="276" y="1"/>
                </a:lnTo>
                <a:lnTo>
                  <a:pt x="277" y="1"/>
                </a:lnTo>
                <a:lnTo>
                  <a:pt x="284" y="1"/>
                </a:lnTo>
                <a:lnTo>
                  <a:pt x="305" y="1"/>
                </a:lnTo>
                <a:lnTo>
                  <a:pt x="319" y="1"/>
                </a:lnTo>
                <a:lnTo>
                  <a:pt x="328" y="1"/>
                </a:lnTo>
                <a:lnTo>
                  <a:pt x="330" y="1"/>
                </a:lnTo>
                <a:lnTo>
                  <a:pt x="332" y="1"/>
                </a:lnTo>
                <a:lnTo>
                  <a:pt x="361" y="1"/>
                </a:lnTo>
                <a:lnTo>
                  <a:pt x="368" y="1"/>
                </a:lnTo>
                <a:lnTo>
                  <a:pt x="371" y="1"/>
                </a:lnTo>
                <a:lnTo>
                  <a:pt x="392" y="0"/>
                </a:lnTo>
                <a:lnTo>
                  <a:pt x="402" y="0"/>
                </a:lnTo>
                <a:lnTo>
                  <a:pt x="419" y="1"/>
                </a:lnTo>
                <a:lnTo>
                  <a:pt x="421" y="1"/>
                </a:lnTo>
                <a:lnTo>
                  <a:pt x="433" y="1"/>
                </a:lnTo>
                <a:lnTo>
                  <a:pt x="442" y="5"/>
                </a:lnTo>
                <a:lnTo>
                  <a:pt x="444" y="1"/>
                </a:lnTo>
                <a:lnTo>
                  <a:pt x="460" y="23"/>
                </a:lnTo>
                <a:lnTo>
                  <a:pt x="468" y="26"/>
                </a:lnTo>
                <a:lnTo>
                  <a:pt x="468" y="38"/>
                </a:lnTo>
                <a:lnTo>
                  <a:pt x="468" y="43"/>
                </a:lnTo>
                <a:lnTo>
                  <a:pt x="468" y="49"/>
                </a:lnTo>
                <a:lnTo>
                  <a:pt x="468" y="63"/>
                </a:lnTo>
                <a:lnTo>
                  <a:pt x="468" y="64"/>
                </a:lnTo>
                <a:lnTo>
                  <a:pt x="468" y="70"/>
                </a:lnTo>
                <a:lnTo>
                  <a:pt x="468" y="72"/>
                </a:lnTo>
                <a:lnTo>
                  <a:pt x="468" y="74"/>
                </a:lnTo>
                <a:lnTo>
                  <a:pt x="468" y="79"/>
                </a:lnTo>
                <a:lnTo>
                  <a:pt x="468" y="86"/>
                </a:lnTo>
                <a:lnTo>
                  <a:pt x="468" y="93"/>
                </a:lnTo>
                <a:lnTo>
                  <a:pt x="468" y="98"/>
                </a:lnTo>
                <a:lnTo>
                  <a:pt x="468" y="104"/>
                </a:lnTo>
                <a:lnTo>
                  <a:pt x="468" y="112"/>
                </a:lnTo>
                <a:lnTo>
                  <a:pt x="468" y="121"/>
                </a:lnTo>
                <a:lnTo>
                  <a:pt x="468" y="124"/>
                </a:lnTo>
                <a:lnTo>
                  <a:pt x="468" y="130"/>
                </a:lnTo>
                <a:lnTo>
                  <a:pt x="469" y="136"/>
                </a:lnTo>
                <a:lnTo>
                  <a:pt x="469" y="146"/>
                </a:lnTo>
                <a:lnTo>
                  <a:pt x="469" y="174"/>
                </a:lnTo>
                <a:lnTo>
                  <a:pt x="469" y="179"/>
                </a:lnTo>
                <a:lnTo>
                  <a:pt x="470" y="184"/>
                </a:lnTo>
                <a:lnTo>
                  <a:pt x="482" y="198"/>
                </a:lnTo>
                <a:lnTo>
                  <a:pt x="502" y="204"/>
                </a:lnTo>
                <a:lnTo>
                  <a:pt x="504" y="206"/>
                </a:lnTo>
                <a:lnTo>
                  <a:pt x="515" y="213"/>
                </a:lnTo>
                <a:lnTo>
                  <a:pt x="520" y="225"/>
                </a:lnTo>
                <a:lnTo>
                  <a:pt x="525" y="233"/>
                </a:lnTo>
                <a:lnTo>
                  <a:pt x="528" y="237"/>
                </a:lnTo>
                <a:lnTo>
                  <a:pt x="537" y="242"/>
                </a:lnTo>
                <a:lnTo>
                  <a:pt x="543" y="242"/>
                </a:lnTo>
                <a:lnTo>
                  <a:pt x="565" y="242"/>
                </a:lnTo>
                <a:lnTo>
                  <a:pt x="575" y="248"/>
                </a:lnTo>
                <a:lnTo>
                  <a:pt x="589" y="242"/>
                </a:lnTo>
                <a:lnTo>
                  <a:pt x="591" y="247"/>
                </a:lnTo>
                <a:lnTo>
                  <a:pt x="594" y="259"/>
                </a:lnTo>
                <a:lnTo>
                  <a:pt x="588" y="265"/>
                </a:lnTo>
                <a:lnTo>
                  <a:pt x="583" y="267"/>
                </a:lnTo>
                <a:lnTo>
                  <a:pt x="579" y="266"/>
                </a:lnTo>
                <a:lnTo>
                  <a:pt x="578" y="266"/>
                </a:lnTo>
                <a:lnTo>
                  <a:pt x="572" y="258"/>
                </a:lnTo>
                <a:lnTo>
                  <a:pt x="567" y="255"/>
                </a:lnTo>
                <a:lnTo>
                  <a:pt x="556" y="254"/>
                </a:lnTo>
                <a:lnTo>
                  <a:pt x="551" y="255"/>
                </a:lnTo>
                <a:lnTo>
                  <a:pt x="548" y="256"/>
                </a:lnTo>
                <a:lnTo>
                  <a:pt x="542" y="274"/>
                </a:lnTo>
                <a:lnTo>
                  <a:pt x="534" y="272"/>
                </a:lnTo>
                <a:lnTo>
                  <a:pt x="528" y="267"/>
                </a:lnTo>
                <a:lnTo>
                  <a:pt x="522" y="261"/>
                </a:lnTo>
                <a:lnTo>
                  <a:pt x="512" y="256"/>
                </a:lnTo>
                <a:lnTo>
                  <a:pt x="510" y="256"/>
                </a:lnTo>
                <a:lnTo>
                  <a:pt x="509" y="255"/>
                </a:lnTo>
                <a:lnTo>
                  <a:pt x="506" y="253"/>
                </a:lnTo>
                <a:lnTo>
                  <a:pt x="503" y="250"/>
                </a:lnTo>
                <a:lnTo>
                  <a:pt x="498" y="247"/>
                </a:lnTo>
                <a:lnTo>
                  <a:pt x="493" y="242"/>
                </a:lnTo>
                <a:lnTo>
                  <a:pt x="492" y="241"/>
                </a:lnTo>
                <a:lnTo>
                  <a:pt x="489" y="240"/>
                </a:lnTo>
                <a:lnTo>
                  <a:pt x="485" y="237"/>
                </a:lnTo>
                <a:lnTo>
                  <a:pt x="470" y="231"/>
                </a:lnTo>
                <a:lnTo>
                  <a:pt x="470" y="241"/>
                </a:lnTo>
                <a:lnTo>
                  <a:pt x="465" y="255"/>
                </a:lnTo>
                <a:lnTo>
                  <a:pt x="458" y="256"/>
                </a:lnTo>
                <a:lnTo>
                  <a:pt x="452" y="256"/>
                </a:lnTo>
                <a:lnTo>
                  <a:pt x="447" y="257"/>
                </a:lnTo>
                <a:lnTo>
                  <a:pt x="445" y="257"/>
                </a:lnTo>
                <a:lnTo>
                  <a:pt x="437" y="259"/>
                </a:lnTo>
                <a:lnTo>
                  <a:pt x="432" y="247"/>
                </a:lnTo>
                <a:lnTo>
                  <a:pt x="430" y="253"/>
                </a:lnTo>
                <a:lnTo>
                  <a:pt x="429" y="263"/>
                </a:lnTo>
                <a:lnTo>
                  <a:pt x="423" y="267"/>
                </a:lnTo>
                <a:lnTo>
                  <a:pt x="416" y="270"/>
                </a:lnTo>
                <a:lnTo>
                  <a:pt x="407" y="258"/>
                </a:lnTo>
                <a:lnTo>
                  <a:pt x="394" y="273"/>
                </a:lnTo>
                <a:lnTo>
                  <a:pt x="387" y="271"/>
                </a:lnTo>
                <a:lnTo>
                  <a:pt x="377" y="268"/>
                </a:lnTo>
                <a:lnTo>
                  <a:pt x="374" y="267"/>
                </a:lnTo>
                <a:lnTo>
                  <a:pt x="372" y="266"/>
                </a:lnTo>
                <a:lnTo>
                  <a:pt x="363" y="265"/>
                </a:lnTo>
                <a:lnTo>
                  <a:pt x="361" y="265"/>
                </a:lnTo>
                <a:lnTo>
                  <a:pt x="360" y="274"/>
                </a:lnTo>
                <a:lnTo>
                  <a:pt x="361" y="278"/>
                </a:lnTo>
                <a:lnTo>
                  <a:pt x="345" y="272"/>
                </a:lnTo>
                <a:lnTo>
                  <a:pt x="338" y="273"/>
                </a:lnTo>
                <a:lnTo>
                  <a:pt x="336" y="272"/>
                </a:lnTo>
                <a:lnTo>
                  <a:pt x="335" y="272"/>
                </a:lnTo>
                <a:lnTo>
                  <a:pt x="331" y="272"/>
                </a:lnTo>
                <a:lnTo>
                  <a:pt x="325" y="287"/>
                </a:lnTo>
                <a:lnTo>
                  <a:pt x="325" y="289"/>
                </a:lnTo>
                <a:lnTo>
                  <a:pt x="322" y="290"/>
                </a:lnTo>
                <a:lnTo>
                  <a:pt x="319" y="296"/>
                </a:lnTo>
                <a:lnTo>
                  <a:pt x="317" y="298"/>
                </a:lnTo>
                <a:lnTo>
                  <a:pt x="317" y="299"/>
                </a:lnTo>
                <a:lnTo>
                  <a:pt x="313" y="327"/>
                </a:lnTo>
                <a:lnTo>
                  <a:pt x="299" y="343"/>
                </a:lnTo>
                <a:lnTo>
                  <a:pt x="293" y="346"/>
                </a:lnTo>
                <a:lnTo>
                  <a:pt x="288" y="348"/>
                </a:lnTo>
                <a:lnTo>
                  <a:pt x="286" y="348"/>
                </a:lnTo>
                <a:lnTo>
                  <a:pt x="279" y="349"/>
                </a:lnTo>
                <a:lnTo>
                  <a:pt x="275" y="350"/>
                </a:lnTo>
                <a:lnTo>
                  <a:pt x="272" y="350"/>
                </a:lnTo>
                <a:lnTo>
                  <a:pt x="268" y="348"/>
                </a:lnTo>
                <a:lnTo>
                  <a:pt x="258" y="341"/>
                </a:lnTo>
                <a:lnTo>
                  <a:pt x="228" y="334"/>
                </a:lnTo>
                <a:lnTo>
                  <a:pt x="223" y="342"/>
                </a:lnTo>
                <a:lnTo>
                  <a:pt x="222" y="347"/>
                </a:lnTo>
                <a:lnTo>
                  <a:pt x="220" y="354"/>
                </a:lnTo>
                <a:lnTo>
                  <a:pt x="218" y="360"/>
                </a:lnTo>
                <a:lnTo>
                  <a:pt x="217" y="377"/>
                </a:lnTo>
                <a:lnTo>
                  <a:pt x="215" y="386"/>
                </a:lnTo>
                <a:lnTo>
                  <a:pt x="210" y="394"/>
                </a:lnTo>
                <a:lnTo>
                  <a:pt x="207" y="396"/>
                </a:lnTo>
                <a:lnTo>
                  <a:pt x="204" y="396"/>
                </a:lnTo>
                <a:lnTo>
                  <a:pt x="199" y="399"/>
                </a:lnTo>
                <a:lnTo>
                  <a:pt x="189" y="404"/>
                </a:lnTo>
                <a:lnTo>
                  <a:pt x="184" y="400"/>
                </a:lnTo>
                <a:lnTo>
                  <a:pt x="183" y="399"/>
                </a:lnTo>
                <a:lnTo>
                  <a:pt x="180" y="396"/>
                </a:lnTo>
                <a:lnTo>
                  <a:pt x="178" y="381"/>
                </a:lnTo>
                <a:lnTo>
                  <a:pt x="170" y="368"/>
                </a:lnTo>
                <a:lnTo>
                  <a:pt x="168" y="366"/>
                </a:lnTo>
                <a:lnTo>
                  <a:pt x="163" y="363"/>
                </a:lnTo>
                <a:lnTo>
                  <a:pt x="158" y="357"/>
                </a:lnTo>
                <a:lnTo>
                  <a:pt x="149" y="347"/>
                </a:lnTo>
                <a:lnTo>
                  <a:pt x="147" y="343"/>
                </a:lnTo>
                <a:lnTo>
                  <a:pt x="146" y="342"/>
                </a:lnTo>
                <a:lnTo>
                  <a:pt x="145" y="338"/>
                </a:lnTo>
                <a:lnTo>
                  <a:pt x="145" y="334"/>
                </a:lnTo>
                <a:lnTo>
                  <a:pt x="143" y="331"/>
                </a:lnTo>
                <a:lnTo>
                  <a:pt x="143" y="329"/>
                </a:lnTo>
                <a:lnTo>
                  <a:pt x="140" y="326"/>
                </a:lnTo>
                <a:lnTo>
                  <a:pt x="136" y="325"/>
                </a:lnTo>
                <a:lnTo>
                  <a:pt x="133" y="324"/>
                </a:lnTo>
                <a:lnTo>
                  <a:pt x="130" y="322"/>
                </a:lnTo>
                <a:lnTo>
                  <a:pt x="128" y="322"/>
                </a:lnTo>
                <a:lnTo>
                  <a:pt x="122" y="322"/>
                </a:lnTo>
                <a:lnTo>
                  <a:pt x="117" y="326"/>
                </a:lnTo>
                <a:lnTo>
                  <a:pt x="114" y="327"/>
                </a:lnTo>
                <a:lnTo>
                  <a:pt x="106" y="327"/>
                </a:lnTo>
                <a:lnTo>
                  <a:pt x="101" y="329"/>
                </a:lnTo>
                <a:lnTo>
                  <a:pt x="93" y="329"/>
                </a:lnTo>
                <a:lnTo>
                  <a:pt x="91" y="329"/>
                </a:lnTo>
                <a:lnTo>
                  <a:pt x="88" y="329"/>
                </a:lnTo>
                <a:lnTo>
                  <a:pt x="86" y="329"/>
                </a:lnTo>
                <a:lnTo>
                  <a:pt x="78" y="318"/>
                </a:lnTo>
                <a:lnTo>
                  <a:pt x="77" y="316"/>
                </a:lnTo>
                <a:lnTo>
                  <a:pt x="77" y="313"/>
                </a:lnTo>
                <a:lnTo>
                  <a:pt x="77" y="310"/>
                </a:lnTo>
                <a:lnTo>
                  <a:pt x="77" y="307"/>
                </a:lnTo>
                <a:lnTo>
                  <a:pt x="75" y="304"/>
                </a:lnTo>
                <a:lnTo>
                  <a:pt x="75" y="300"/>
                </a:lnTo>
                <a:lnTo>
                  <a:pt x="74" y="296"/>
                </a:lnTo>
                <a:lnTo>
                  <a:pt x="71" y="290"/>
                </a:lnTo>
                <a:lnTo>
                  <a:pt x="64" y="285"/>
                </a:lnTo>
                <a:lnTo>
                  <a:pt x="59" y="288"/>
                </a:lnTo>
                <a:lnTo>
                  <a:pt x="49" y="289"/>
                </a:lnTo>
                <a:lnTo>
                  <a:pt x="44" y="289"/>
                </a:lnTo>
                <a:lnTo>
                  <a:pt x="40" y="289"/>
                </a:lnTo>
                <a:lnTo>
                  <a:pt x="22" y="278"/>
                </a:lnTo>
                <a:lnTo>
                  <a:pt x="1" y="267"/>
                </a:lnTo>
                <a:lnTo>
                  <a:pt x="0" y="266"/>
                </a:lnTo>
                <a:lnTo>
                  <a:pt x="0" y="261"/>
                </a:lnTo>
                <a:lnTo>
                  <a:pt x="20" y="241"/>
                </a:lnTo>
                <a:lnTo>
                  <a:pt x="28" y="233"/>
                </a:lnTo>
                <a:lnTo>
                  <a:pt x="27" y="224"/>
                </a:lnTo>
                <a:lnTo>
                  <a:pt x="31" y="212"/>
                </a:lnTo>
                <a:lnTo>
                  <a:pt x="33" y="203"/>
                </a:lnTo>
                <a:lnTo>
                  <a:pt x="33" y="200"/>
                </a:lnTo>
                <a:lnTo>
                  <a:pt x="26" y="190"/>
                </a:lnTo>
                <a:lnTo>
                  <a:pt x="25" y="186"/>
                </a:lnTo>
                <a:lnTo>
                  <a:pt x="29" y="178"/>
                </a:lnTo>
                <a:lnTo>
                  <a:pt x="35" y="167"/>
                </a:lnTo>
                <a:lnTo>
                  <a:pt x="31" y="164"/>
                </a:lnTo>
                <a:lnTo>
                  <a:pt x="29" y="156"/>
                </a:lnTo>
                <a:lnTo>
                  <a:pt x="28" y="160"/>
                </a:lnTo>
                <a:lnTo>
                  <a:pt x="5" y="133"/>
                </a:lnTo>
                <a:lnTo>
                  <a:pt x="3" y="127"/>
                </a:lnTo>
                <a:lnTo>
                  <a:pt x="17" y="127"/>
                </a:lnTo>
                <a:lnTo>
                  <a:pt x="34" y="127"/>
                </a:lnTo>
                <a:lnTo>
                  <a:pt x="38" y="112"/>
                </a:lnTo>
                <a:lnTo>
                  <a:pt x="35" y="110"/>
                </a:lnTo>
                <a:lnTo>
                  <a:pt x="36" y="98"/>
                </a:lnTo>
                <a:lnTo>
                  <a:pt x="56" y="79"/>
                </a:lnTo>
                <a:lnTo>
                  <a:pt x="46" y="71"/>
                </a:lnTo>
                <a:lnTo>
                  <a:pt x="42" y="63"/>
                </a:lnTo>
                <a:lnTo>
                  <a:pt x="40" y="55"/>
                </a:lnTo>
                <a:lnTo>
                  <a:pt x="31" y="45"/>
                </a:lnTo>
                <a:lnTo>
                  <a:pt x="34" y="41"/>
                </a:lnTo>
                <a:lnTo>
                  <a:pt x="30" y="38"/>
                </a:lnTo>
                <a:lnTo>
                  <a:pt x="29" y="36"/>
                </a:lnTo>
                <a:lnTo>
                  <a:pt x="34" y="37"/>
                </a:lnTo>
                <a:lnTo>
                  <a:pt x="36" y="37"/>
                </a:lnTo>
                <a:lnTo>
                  <a:pt x="39" y="37"/>
                </a:lnTo>
                <a:lnTo>
                  <a:pt x="42" y="37"/>
                </a:lnTo>
                <a:lnTo>
                  <a:pt x="45" y="37"/>
                </a:lnTo>
                <a:lnTo>
                  <a:pt x="47" y="37"/>
                </a:lnTo>
                <a:lnTo>
                  <a:pt x="49" y="37"/>
                </a:lnTo>
                <a:lnTo>
                  <a:pt x="53" y="37"/>
                </a:lnTo>
                <a:lnTo>
                  <a:pt x="74" y="37"/>
                </a:lnTo>
                <a:lnTo>
                  <a:pt x="79" y="37"/>
                </a:lnTo>
                <a:lnTo>
                  <a:pt x="81" y="37"/>
                </a:lnTo>
                <a:lnTo>
                  <a:pt x="91" y="37"/>
                </a:lnTo>
                <a:lnTo>
                  <a:pt x="93" y="37"/>
                </a:lnTo>
                <a:lnTo>
                  <a:pt x="96" y="37"/>
                </a:lnTo>
                <a:lnTo>
                  <a:pt x="102" y="37"/>
                </a:lnTo>
                <a:lnTo>
                  <a:pt x="104" y="37"/>
                </a:lnTo>
                <a:lnTo>
                  <a:pt x="118" y="37"/>
                </a:lnTo>
                <a:lnTo>
                  <a:pt x="118" y="31"/>
                </a:lnTo>
                <a:lnTo>
                  <a:pt x="118" y="24"/>
                </a:lnTo>
                <a:lnTo>
                  <a:pt x="118" y="11"/>
                </a:lnTo>
                <a:lnTo>
                  <a:pt x="118" y="2"/>
                </a:lnTo>
                <a:lnTo>
                  <a:pt x="118" y="1"/>
                </a:lnTo>
                <a:lnTo>
                  <a:pt x="125" y="0"/>
                </a:lnTo>
                <a:lnTo>
                  <a:pt x="127" y="0"/>
                </a:lnTo>
                <a:lnTo>
                  <a:pt x="145" y="1"/>
                </a:lnTo>
                <a:lnTo>
                  <a:pt x="147" y="1"/>
                </a:lnTo>
                <a:lnTo>
                  <a:pt x="150"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8" name="Freeform 320"/>
          <p:cNvSpPr>
            <a:spLocks/>
          </p:cNvSpPr>
          <p:nvPr/>
        </p:nvSpPr>
        <p:spPr bwMode="auto">
          <a:xfrm>
            <a:off x="8691563" y="4864101"/>
            <a:ext cx="806450" cy="347663"/>
          </a:xfrm>
          <a:custGeom>
            <a:avLst/>
            <a:gdLst>
              <a:gd name="T0" fmla="*/ 2147483646 w 558"/>
              <a:gd name="T1" fmla="*/ 0 h 250"/>
              <a:gd name="T2" fmla="*/ 2147483646 w 558"/>
              <a:gd name="T3" fmla="*/ 0 h 250"/>
              <a:gd name="T4" fmla="*/ 2147483646 w 558"/>
              <a:gd name="T5" fmla="*/ 0 h 250"/>
              <a:gd name="T6" fmla="*/ 2147483646 w 558"/>
              <a:gd name="T7" fmla="*/ 0 h 250"/>
              <a:gd name="T8" fmla="*/ 2147483646 w 558"/>
              <a:gd name="T9" fmla="*/ 0 h 250"/>
              <a:gd name="T10" fmla="*/ 2147483646 w 558"/>
              <a:gd name="T11" fmla="*/ 0 h 250"/>
              <a:gd name="T12" fmla="*/ 2147483646 w 558"/>
              <a:gd name="T13" fmla="*/ 0 h 250"/>
              <a:gd name="T14" fmla="*/ 2147483646 w 558"/>
              <a:gd name="T15" fmla="*/ 0 h 250"/>
              <a:gd name="T16" fmla="*/ 2147483646 w 558"/>
              <a:gd name="T17" fmla="*/ 0 h 250"/>
              <a:gd name="T18" fmla="*/ 2147483646 w 558"/>
              <a:gd name="T19" fmla="*/ 0 h 250"/>
              <a:gd name="T20" fmla="*/ 2147483646 w 558"/>
              <a:gd name="T21" fmla="*/ 0 h 250"/>
              <a:gd name="T22" fmla="*/ 2147483646 w 558"/>
              <a:gd name="T23" fmla="*/ 0 h 250"/>
              <a:gd name="T24" fmla="*/ 2147483646 w 558"/>
              <a:gd name="T25" fmla="*/ 0 h 250"/>
              <a:gd name="T26" fmla="*/ 2147483646 w 558"/>
              <a:gd name="T27" fmla="*/ 0 h 250"/>
              <a:gd name="T28" fmla="*/ 2147483646 w 558"/>
              <a:gd name="T29" fmla="*/ 0 h 250"/>
              <a:gd name="T30" fmla="*/ 2147483646 w 558"/>
              <a:gd name="T31" fmla="*/ 0 h 250"/>
              <a:gd name="T32" fmla="*/ 2147483646 w 558"/>
              <a:gd name="T33" fmla="*/ 0 h 250"/>
              <a:gd name="T34" fmla="*/ 2147483646 w 558"/>
              <a:gd name="T35" fmla="*/ 2147483646 h 250"/>
              <a:gd name="T36" fmla="*/ 2147483646 w 558"/>
              <a:gd name="T37" fmla="*/ 2147483646 h 250"/>
              <a:gd name="T38" fmla="*/ 2147483646 w 558"/>
              <a:gd name="T39" fmla="*/ 2147483646 h 250"/>
              <a:gd name="T40" fmla="*/ 2147483646 w 558"/>
              <a:gd name="T41" fmla="*/ 2147483646 h 250"/>
              <a:gd name="T42" fmla="*/ 2147483646 w 558"/>
              <a:gd name="T43" fmla="*/ 2147483646 h 250"/>
              <a:gd name="T44" fmla="*/ 2147483646 w 558"/>
              <a:gd name="T45" fmla="*/ 2147483646 h 250"/>
              <a:gd name="T46" fmla="*/ 2147483646 w 558"/>
              <a:gd name="T47" fmla="*/ 2147483646 h 250"/>
              <a:gd name="T48" fmla="*/ 2147483646 w 558"/>
              <a:gd name="T49" fmla="*/ 2147483646 h 250"/>
              <a:gd name="T50" fmla="*/ 2147483646 w 558"/>
              <a:gd name="T51" fmla="*/ 2147483646 h 250"/>
              <a:gd name="T52" fmla="*/ 2147483646 w 558"/>
              <a:gd name="T53" fmla="*/ 2147483646 h 250"/>
              <a:gd name="T54" fmla="*/ 2147483646 w 558"/>
              <a:gd name="T55" fmla="*/ 2147483646 h 250"/>
              <a:gd name="T56" fmla="*/ 2147483646 w 558"/>
              <a:gd name="T57" fmla="*/ 2147483646 h 250"/>
              <a:gd name="T58" fmla="*/ 2147483646 w 558"/>
              <a:gd name="T59" fmla="*/ 2147483646 h 250"/>
              <a:gd name="T60" fmla="*/ 2147483646 w 558"/>
              <a:gd name="T61" fmla="*/ 2147483646 h 250"/>
              <a:gd name="T62" fmla="*/ 2147483646 w 558"/>
              <a:gd name="T63" fmla="*/ 2147483646 h 250"/>
              <a:gd name="T64" fmla="*/ 2147483646 w 558"/>
              <a:gd name="T65" fmla="*/ 2147483646 h 250"/>
              <a:gd name="T66" fmla="*/ 2147483646 w 558"/>
              <a:gd name="T67" fmla="*/ 2147483646 h 250"/>
              <a:gd name="T68" fmla="*/ 2147483646 w 558"/>
              <a:gd name="T69" fmla="*/ 2147483646 h 250"/>
              <a:gd name="T70" fmla="*/ 2147483646 w 558"/>
              <a:gd name="T71" fmla="*/ 2147483646 h 250"/>
              <a:gd name="T72" fmla="*/ 2147483646 w 558"/>
              <a:gd name="T73" fmla="*/ 2147483646 h 250"/>
              <a:gd name="T74" fmla="*/ 2147483646 w 558"/>
              <a:gd name="T75" fmla="*/ 2147483646 h 250"/>
              <a:gd name="T76" fmla="*/ 2147483646 w 558"/>
              <a:gd name="T77" fmla="*/ 2147483646 h 250"/>
              <a:gd name="T78" fmla="*/ 2147483646 w 558"/>
              <a:gd name="T79" fmla="*/ 2147483646 h 250"/>
              <a:gd name="T80" fmla="*/ 2147483646 w 558"/>
              <a:gd name="T81" fmla="*/ 2147483646 h 250"/>
              <a:gd name="T82" fmla="*/ 2147483646 w 558"/>
              <a:gd name="T83" fmla="*/ 2147483646 h 250"/>
              <a:gd name="T84" fmla="*/ 2147483646 w 558"/>
              <a:gd name="T85" fmla="*/ 2147483646 h 250"/>
              <a:gd name="T86" fmla="*/ 2147483646 w 558"/>
              <a:gd name="T87" fmla="*/ 2147483646 h 250"/>
              <a:gd name="T88" fmla="*/ 2147483646 w 558"/>
              <a:gd name="T89" fmla="*/ 2147483646 h 250"/>
              <a:gd name="T90" fmla="*/ 2147483646 w 558"/>
              <a:gd name="T91" fmla="*/ 2147483646 h 250"/>
              <a:gd name="T92" fmla="*/ 2147483646 w 558"/>
              <a:gd name="T93" fmla="*/ 2147483646 h 250"/>
              <a:gd name="T94" fmla="*/ 2147483646 w 558"/>
              <a:gd name="T95" fmla="*/ 2147483646 h 250"/>
              <a:gd name="T96" fmla="*/ 2147483646 w 558"/>
              <a:gd name="T97" fmla="*/ 2147483646 h 250"/>
              <a:gd name="T98" fmla="*/ 2147483646 w 558"/>
              <a:gd name="T99" fmla="*/ 2147483646 h 250"/>
              <a:gd name="T100" fmla="*/ 2147483646 w 558"/>
              <a:gd name="T101" fmla="*/ 2147483646 h 250"/>
              <a:gd name="T102" fmla="*/ 2147483646 w 558"/>
              <a:gd name="T103" fmla="*/ 0 h 250"/>
              <a:gd name="T104" fmla="*/ 2147483646 w 558"/>
              <a:gd name="T105" fmla="*/ 0 h 250"/>
              <a:gd name="T106" fmla="*/ 2147483646 w 558"/>
              <a:gd name="T107" fmla="*/ 0 h 250"/>
              <a:gd name="T108" fmla="*/ 2147483646 w 558"/>
              <a:gd name="T109" fmla="*/ 0 h 250"/>
              <a:gd name="T110" fmla="*/ 2147483646 w 558"/>
              <a:gd name="T111" fmla="*/ 0 h 250"/>
              <a:gd name="T112" fmla="*/ 2147483646 w 558"/>
              <a:gd name="T113" fmla="*/ 0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8"/>
              <a:gd name="T172" fmla="*/ 0 h 250"/>
              <a:gd name="T173" fmla="*/ 558 w 558"/>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8" h="250">
                <a:moveTo>
                  <a:pt x="133" y="0"/>
                </a:moveTo>
                <a:lnTo>
                  <a:pt x="158" y="0"/>
                </a:lnTo>
                <a:lnTo>
                  <a:pt x="166" y="0"/>
                </a:lnTo>
                <a:lnTo>
                  <a:pt x="168" y="0"/>
                </a:lnTo>
                <a:lnTo>
                  <a:pt x="179" y="0"/>
                </a:lnTo>
                <a:lnTo>
                  <a:pt x="202" y="0"/>
                </a:lnTo>
                <a:lnTo>
                  <a:pt x="216" y="0"/>
                </a:lnTo>
                <a:lnTo>
                  <a:pt x="217" y="0"/>
                </a:lnTo>
                <a:lnTo>
                  <a:pt x="221" y="0"/>
                </a:lnTo>
                <a:lnTo>
                  <a:pt x="226" y="0"/>
                </a:lnTo>
                <a:lnTo>
                  <a:pt x="232" y="0"/>
                </a:lnTo>
                <a:lnTo>
                  <a:pt x="237" y="0"/>
                </a:lnTo>
                <a:lnTo>
                  <a:pt x="239" y="0"/>
                </a:lnTo>
                <a:lnTo>
                  <a:pt x="248" y="0"/>
                </a:lnTo>
                <a:lnTo>
                  <a:pt x="252" y="0"/>
                </a:lnTo>
                <a:lnTo>
                  <a:pt x="260" y="0"/>
                </a:lnTo>
                <a:lnTo>
                  <a:pt x="261" y="0"/>
                </a:lnTo>
                <a:lnTo>
                  <a:pt x="263" y="0"/>
                </a:lnTo>
                <a:lnTo>
                  <a:pt x="267" y="0"/>
                </a:lnTo>
                <a:lnTo>
                  <a:pt x="272" y="0"/>
                </a:lnTo>
                <a:lnTo>
                  <a:pt x="275" y="0"/>
                </a:lnTo>
                <a:lnTo>
                  <a:pt x="279" y="0"/>
                </a:lnTo>
                <a:lnTo>
                  <a:pt x="281" y="0"/>
                </a:lnTo>
                <a:lnTo>
                  <a:pt x="285" y="0"/>
                </a:lnTo>
                <a:lnTo>
                  <a:pt x="292" y="0"/>
                </a:lnTo>
                <a:lnTo>
                  <a:pt x="299" y="0"/>
                </a:lnTo>
                <a:lnTo>
                  <a:pt x="304" y="0"/>
                </a:lnTo>
                <a:lnTo>
                  <a:pt x="307" y="0"/>
                </a:lnTo>
                <a:lnTo>
                  <a:pt x="314" y="0"/>
                </a:lnTo>
                <a:lnTo>
                  <a:pt x="318" y="0"/>
                </a:lnTo>
                <a:lnTo>
                  <a:pt x="321" y="0"/>
                </a:lnTo>
                <a:lnTo>
                  <a:pt x="330" y="0"/>
                </a:lnTo>
                <a:lnTo>
                  <a:pt x="333" y="0"/>
                </a:lnTo>
                <a:lnTo>
                  <a:pt x="337" y="0"/>
                </a:lnTo>
                <a:lnTo>
                  <a:pt x="347" y="0"/>
                </a:lnTo>
                <a:lnTo>
                  <a:pt x="352" y="0"/>
                </a:lnTo>
                <a:lnTo>
                  <a:pt x="362" y="0"/>
                </a:lnTo>
                <a:lnTo>
                  <a:pt x="364" y="0"/>
                </a:lnTo>
                <a:lnTo>
                  <a:pt x="374" y="0"/>
                </a:lnTo>
                <a:lnTo>
                  <a:pt x="379" y="0"/>
                </a:lnTo>
                <a:lnTo>
                  <a:pt x="381" y="0"/>
                </a:lnTo>
                <a:lnTo>
                  <a:pt x="387" y="0"/>
                </a:lnTo>
                <a:lnTo>
                  <a:pt x="397" y="0"/>
                </a:lnTo>
                <a:lnTo>
                  <a:pt x="406" y="0"/>
                </a:lnTo>
                <a:lnTo>
                  <a:pt x="408" y="0"/>
                </a:lnTo>
                <a:lnTo>
                  <a:pt x="411" y="0"/>
                </a:lnTo>
                <a:lnTo>
                  <a:pt x="412" y="0"/>
                </a:lnTo>
                <a:lnTo>
                  <a:pt x="414" y="0"/>
                </a:lnTo>
                <a:lnTo>
                  <a:pt x="416" y="0"/>
                </a:lnTo>
                <a:lnTo>
                  <a:pt x="420" y="0"/>
                </a:lnTo>
                <a:lnTo>
                  <a:pt x="423" y="0"/>
                </a:lnTo>
                <a:lnTo>
                  <a:pt x="426" y="0"/>
                </a:lnTo>
                <a:lnTo>
                  <a:pt x="429" y="0"/>
                </a:lnTo>
                <a:lnTo>
                  <a:pt x="435" y="0"/>
                </a:lnTo>
                <a:lnTo>
                  <a:pt x="440" y="0"/>
                </a:lnTo>
                <a:lnTo>
                  <a:pt x="475" y="0"/>
                </a:lnTo>
                <a:lnTo>
                  <a:pt x="478" y="0"/>
                </a:lnTo>
                <a:lnTo>
                  <a:pt x="485" y="0"/>
                </a:lnTo>
                <a:lnTo>
                  <a:pt x="488" y="0"/>
                </a:lnTo>
                <a:lnTo>
                  <a:pt x="495" y="0"/>
                </a:lnTo>
                <a:lnTo>
                  <a:pt x="497" y="0"/>
                </a:lnTo>
                <a:lnTo>
                  <a:pt x="500" y="0"/>
                </a:lnTo>
                <a:lnTo>
                  <a:pt x="504" y="0"/>
                </a:lnTo>
                <a:lnTo>
                  <a:pt x="509" y="0"/>
                </a:lnTo>
                <a:lnTo>
                  <a:pt x="516" y="0"/>
                </a:lnTo>
                <a:lnTo>
                  <a:pt x="521" y="0"/>
                </a:lnTo>
                <a:lnTo>
                  <a:pt x="530" y="0"/>
                </a:lnTo>
                <a:lnTo>
                  <a:pt x="532" y="0"/>
                </a:lnTo>
                <a:lnTo>
                  <a:pt x="547" y="0"/>
                </a:lnTo>
                <a:lnTo>
                  <a:pt x="555" y="0"/>
                </a:lnTo>
                <a:lnTo>
                  <a:pt x="555" y="1"/>
                </a:lnTo>
                <a:lnTo>
                  <a:pt x="555" y="5"/>
                </a:lnTo>
                <a:lnTo>
                  <a:pt x="555" y="11"/>
                </a:lnTo>
                <a:lnTo>
                  <a:pt x="555" y="18"/>
                </a:lnTo>
                <a:lnTo>
                  <a:pt x="555" y="21"/>
                </a:lnTo>
                <a:lnTo>
                  <a:pt x="555" y="23"/>
                </a:lnTo>
                <a:lnTo>
                  <a:pt x="555" y="26"/>
                </a:lnTo>
                <a:lnTo>
                  <a:pt x="555" y="30"/>
                </a:lnTo>
                <a:lnTo>
                  <a:pt x="555" y="35"/>
                </a:lnTo>
                <a:lnTo>
                  <a:pt x="555" y="38"/>
                </a:lnTo>
                <a:lnTo>
                  <a:pt x="555" y="40"/>
                </a:lnTo>
                <a:lnTo>
                  <a:pt x="555" y="45"/>
                </a:lnTo>
                <a:lnTo>
                  <a:pt x="555" y="55"/>
                </a:lnTo>
                <a:lnTo>
                  <a:pt x="555" y="63"/>
                </a:lnTo>
                <a:lnTo>
                  <a:pt x="555" y="68"/>
                </a:lnTo>
                <a:lnTo>
                  <a:pt x="555" y="73"/>
                </a:lnTo>
                <a:lnTo>
                  <a:pt x="555" y="79"/>
                </a:lnTo>
                <a:lnTo>
                  <a:pt x="555" y="93"/>
                </a:lnTo>
                <a:lnTo>
                  <a:pt x="555" y="96"/>
                </a:lnTo>
                <a:lnTo>
                  <a:pt x="555" y="98"/>
                </a:lnTo>
                <a:lnTo>
                  <a:pt x="555" y="109"/>
                </a:lnTo>
                <a:lnTo>
                  <a:pt x="555" y="111"/>
                </a:lnTo>
                <a:lnTo>
                  <a:pt x="555" y="114"/>
                </a:lnTo>
                <a:lnTo>
                  <a:pt x="555" y="120"/>
                </a:lnTo>
                <a:lnTo>
                  <a:pt x="555" y="129"/>
                </a:lnTo>
                <a:lnTo>
                  <a:pt x="555" y="133"/>
                </a:lnTo>
                <a:lnTo>
                  <a:pt x="555" y="135"/>
                </a:lnTo>
                <a:lnTo>
                  <a:pt x="555" y="140"/>
                </a:lnTo>
                <a:lnTo>
                  <a:pt x="555" y="143"/>
                </a:lnTo>
                <a:lnTo>
                  <a:pt x="555" y="146"/>
                </a:lnTo>
                <a:lnTo>
                  <a:pt x="555" y="148"/>
                </a:lnTo>
                <a:lnTo>
                  <a:pt x="555" y="154"/>
                </a:lnTo>
                <a:lnTo>
                  <a:pt x="555" y="156"/>
                </a:lnTo>
                <a:lnTo>
                  <a:pt x="555" y="159"/>
                </a:lnTo>
                <a:lnTo>
                  <a:pt x="557" y="161"/>
                </a:lnTo>
                <a:lnTo>
                  <a:pt x="557" y="175"/>
                </a:lnTo>
                <a:lnTo>
                  <a:pt x="557" y="179"/>
                </a:lnTo>
                <a:lnTo>
                  <a:pt x="557" y="186"/>
                </a:lnTo>
                <a:lnTo>
                  <a:pt x="557" y="188"/>
                </a:lnTo>
                <a:lnTo>
                  <a:pt x="552" y="187"/>
                </a:lnTo>
                <a:lnTo>
                  <a:pt x="543" y="180"/>
                </a:lnTo>
                <a:lnTo>
                  <a:pt x="537" y="176"/>
                </a:lnTo>
                <a:lnTo>
                  <a:pt x="522" y="171"/>
                </a:lnTo>
                <a:lnTo>
                  <a:pt x="518" y="170"/>
                </a:lnTo>
                <a:lnTo>
                  <a:pt x="507" y="167"/>
                </a:lnTo>
                <a:lnTo>
                  <a:pt x="504" y="169"/>
                </a:lnTo>
                <a:lnTo>
                  <a:pt x="504" y="172"/>
                </a:lnTo>
                <a:lnTo>
                  <a:pt x="504" y="177"/>
                </a:lnTo>
                <a:lnTo>
                  <a:pt x="503" y="179"/>
                </a:lnTo>
                <a:lnTo>
                  <a:pt x="492" y="221"/>
                </a:lnTo>
                <a:lnTo>
                  <a:pt x="479" y="230"/>
                </a:lnTo>
                <a:lnTo>
                  <a:pt x="479" y="226"/>
                </a:lnTo>
                <a:lnTo>
                  <a:pt x="481" y="212"/>
                </a:lnTo>
                <a:lnTo>
                  <a:pt x="474" y="210"/>
                </a:lnTo>
                <a:lnTo>
                  <a:pt x="470" y="223"/>
                </a:lnTo>
                <a:lnTo>
                  <a:pt x="471" y="228"/>
                </a:lnTo>
                <a:lnTo>
                  <a:pt x="472" y="231"/>
                </a:lnTo>
                <a:lnTo>
                  <a:pt x="465" y="242"/>
                </a:lnTo>
                <a:lnTo>
                  <a:pt x="456" y="241"/>
                </a:lnTo>
                <a:lnTo>
                  <a:pt x="451" y="237"/>
                </a:lnTo>
                <a:lnTo>
                  <a:pt x="450" y="236"/>
                </a:lnTo>
                <a:lnTo>
                  <a:pt x="449" y="235"/>
                </a:lnTo>
                <a:lnTo>
                  <a:pt x="435" y="231"/>
                </a:lnTo>
                <a:lnTo>
                  <a:pt x="435" y="236"/>
                </a:lnTo>
                <a:lnTo>
                  <a:pt x="434" y="238"/>
                </a:lnTo>
                <a:lnTo>
                  <a:pt x="432" y="242"/>
                </a:lnTo>
                <a:lnTo>
                  <a:pt x="410" y="246"/>
                </a:lnTo>
                <a:lnTo>
                  <a:pt x="407" y="247"/>
                </a:lnTo>
                <a:lnTo>
                  <a:pt x="390" y="249"/>
                </a:lnTo>
                <a:lnTo>
                  <a:pt x="385" y="249"/>
                </a:lnTo>
                <a:lnTo>
                  <a:pt x="373" y="247"/>
                </a:lnTo>
                <a:lnTo>
                  <a:pt x="366" y="246"/>
                </a:lnTo>
                <a:lnTo>
                  <a:pt x="364" y="244"/>
                </a:lnTo>
                <a:lnTo>
                  <a:pt x="353" y="243"/>
                </a:lnTo>
                <a:lnTo>
                  <a:pt x="348" y="243"/>
                </a:lnTo>
                <a:lnTo>
                  <a:pt x="348" y="228"/>
                </a:lnTo>
                <a:lnTo>
                  <a:pt x="344" y="231"/>
                </a:lnTo>
                <a:lnTo>
                  <a:pt x="328" y="241"/>
                </a:lnTo>
                <a:lnTo>
                  <a:pt x="322" y="241"/>
                </a:lnTo>
                <a:lnTo>
                  <a:pt x="320" y="241"/>
                </a:lnTo>
                <a:lnTo>
                  <a:pt x="319" y="239"/>
                </a:lnTo>
                <a:lnTo>
                  <a:pt x="319" y="236"/>
                </a:lnTo>
                <a:lnTo>
                  <a:pt x="319" y="231"/>
                </a:lnTo>
                <a:lnTo>
                  <a:pt x="319" y="228"/>
                </a:lnTo>
                <a:lnTo>
                  <a:pt x="308" y="228"/>
                </a:lnTo>
                <a:lnTo>
                  <a:pt x="307" y="231"/>
                </a:lnTo>
                <a:lnTo>
                  <a:pt x="293" y="236"/>
                </a:lnTo>
                <a:lnTo>
                  <a:pt x="289" y="233"/>
                </a:lnTo>
                <a:lnTo>
                  <a:pt x="287" y="227"/>
                </a:lnTo>
                <a:lnTo>
                  <a:pt x="289" y="220"/>
                </a:lnTo>
                <a:lnTo>
                  <a:pt x="256" y="184"/>
                </a:lnTo>
                <a:lnTo>
                  <a:pt x="252" y="195"/>
                </a:lnTo>
                <a:lnTo>
                  <a:pt x="221" y="213"/>
                </a:lnTo>
                <a:lnTo>
                  <a:pt x="205" y="217"/>
                </a:lnTo>
                <a:lnTo>
                  <a:pt x="184" y="233"/>
                </a:lnTo>
                <a:lnTo>
                  <a:pt x="153" y="223"/>
                </a:lnTo>
                <a:lnTo>
                  <a:pt x="149" y="226"/>
                </a:lnTo>
                <a:lnTo>
                  <a:pt x="145" y="241"/>
                </a:lnTo>
                <a:lnTo>
                  <a:pt x="145" y="242"/>
                </a:lnTo>
                <a:lnTo>
                  <a:pt x="130" y="247"/>
                </a:lnTo>
                <a:lnTo>
                  <a:pt x="121" y="242"/>
                </a:lnTo>
                <a:lnTo>
                  <a:pt x="99" y="242"/>
                </a:lnTo>
                <a:lnTo>
                  <a:pt x="93" y="242"/>
                </a:lnTo>
                <a:lnTo>
                  <a:pt x="83" y="236"/>
                </a:lnTo>
                <a:lnTo>
                  <a:pt x="81" y="233"/>
                </a:lnTo>
                <a:lnTo>
                  <a:pt x="75" y="225"/>
                </a:lnTo>
                <a:lnTo>
                  <a:pt x="71" y="212"/>
                </a:lnTo>
                <a:lnTo>
                  <a:pt x="60" y="205"/>
                </a:lnTo>
                <a:lnTo>
                  <a:pt x="58" y="203"/>
                </a:lnTo>
                <a:lnTo>
                  <a:pt x="38" y="197"/>
                </a:lnTo>
                <a:lnTo>
                  <a:pt x="26" y="184"/>
                </a:lnTo>
                <a:lnTo>
                  <a:pt x="25" y="178"/>
                </a:lnTo>
                <a:lnTo>
                  <a:pt x="25" y="173"/>
                </a:lnTo>
                <a:lnTo>
                  <a:pt x="25" y="145"/>
                </a:lnTo>
                <a:lnTo>
                  <a:pt x="25" y="135"/>
                </a:lnTo>
                <a:lnTo>
                  <a:pt x="24" y="129"/>
                </a:lnTo>
                <a:lnTo>
                  <a:pt x="24" y="123"/>
                </a:lnTo>
                <a:lnTo>
                  <a:pt x="24" y="120"/>
                </a:lnTo>
                <a:lnTo>
                  <a:pt x="24" y="111"/>
                </a:lnTo>
                <a:lnTo>
                  <a:pt x="24" y="103"/>
                </a:lnTo>
                <a:lnTo>
                  <a:pt x="24" y="97"/>
                </a:lnTo>
                <a:lnTo>
                  <a:pt x="24" y="92"/>
                </a:lnTo>
                <a:lnTo>
                  <a:pt x="24" y="85"/>
                </a:lnTo>
                <a:lnTo>
                  <a:pt x="24" y="78"/>
                </a:lnTo>
                <a:lnTo>
                  <a:pt x="24" y="73"/>
                </a:lnTo>
                <a:lnTo>
                  <a:pt x="24" y="71"/>
                </a:lnTo>
                <a:lnTo>
                  <a:pt x="24" y="69"/>
                </a:lnTo>
                <a:lnTo>
                  <a:pt x="24" y="63"/>
                </a:lnTo>
                <a:lnTo>
                  <a:pt x="24" y="62"/>
                </a:lnTo>
                <a:lnTo>
                  <a:pt x="24" y="48"/>
                </a:lnTo>
                <a:lnTo>
                  <a:pt x="24" y="42"/>
                </a:lnTo>
                <a:lnTo>
                  <a:pt x="24" y="37"/>
                </a:lnTo>
                <a:lnTo>
                  <a:pt x="24" y="25"/>
                </a:lnTo>
                <a:lnTo>
                  <a:pt x="16" y="22"/>
                </a:lnTo>
                <a:lnTo>
                  <a:pt x="0" y="0"/>
                </a:lnTo>
                <a:lnTo>
                  <a:pt x="12" y="0"/>
                </a:lnTo>
                <a:lnTo>
                  <a:pt x="17" y="0"/>
                </a:lnTo>
                <a:lnTo>
                  <a:pt x="26" y="0"/>
                </a:lnTo>
                <a:lnTo>
                  <a:pt x="28" y="0"/>
                </a:lnTo>
                <a:lnTo>
                  <a:pt x="31" y="0"/>
                </a:lnTo>
                <a:lnTo>
                  <a:pt x="38" y="0"/>
                </a:lnTo>
                <a:lnTo>
                  <a:pt x="40" y="0"/>
                </a:lnTo>
                <a:lnTo>
                  <a:pt x="53" y="0"/>
                </a:lnTo>
                <a:lnTo>
                  <a:pt x="61" y="0"/>
                </a:lnTo>
                <a:lnTo>
                  <a:pt x="66" y="0"/>
                </a:lnTo>
                <a:lnTo>
                  <a:pt x="71" y="0"/>
                </a:lnTo>
                <a:lnTo>
                  <a:pt x="75" y="0"/>
                </a:lnTo>
                <a:lnTo>
                  <a:pt x="79" y="0"/>
                </a:lnTo>
                <a:lnTo>
                  <a:pt x="86" y="0"/>
                </a:lnTo>
                <a:lnTo>
                  <a:pt x="91" y="0"/>
                </a:lnTo>
                <a:lnTo>
                  <a:pt x="94" y="0"/>
                </a:lnTo>
                <a:lnTo>
                  <a:pt x="96" y="0"/>
                </a:lnTo>
                <a:lnTo>
                  <a:pt x="99" y="0"/>
                </a:lnTo>
                <a:lnTo>
                  <a:pt x="102" y="0"/>
                </a:lnTo>
                <a:lnTo>
                  <a:pt x="103" y="0"/>
                </a:lnTo>
                <a:lnTo>
                  <a:pt x="107" y="0"/>
                </a:lnTo>
                <a:lnTo>
                  <a:pt x="108" y="0"/>
                </a:lnTo>
                <a:lnTo>
                  <a:pt x="112" y="0"/>
                </a:lnTo>
                <a:lnTo>
                  <a:pt x="113" y="0"/>
                </a:lnTo>
                <a:lnTo>
                  <a:pt x="119" y="0"/>
                </a:lnTo>
                <a:lnTo>
                  <a:pt x="133"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89" name="Freeform 321"/>
          <p:cNvSpPr>
            <a:spLocks/>
          </p:cNvSpPr>
          <p:nvPr/>
        </p:nvSpPr>
        <p:spPr bwMode="auto">
          <a:xfrm>
            <a:off x="8675689" y="4864100"/>
            <a:ext cx="28575" cy="26988"/>
          </a:xfrm>
          <a:custGeom>
            <a:avLst/>
            <a:gdLst>
              <a:gd name="T0" fmla="*/ 2147483646 w 19"/>
              <a:gd name="T1" fmla="*/ 0 h 20"/>
              <a:gd name="T2" fmla="*/ 2147483646 w 19"/>
              <a:gd name="T3" fmla="*/ 2147483646 h 20"/>
              <a:gd name="T4" fmla="*/ 0 w 19"/>
              <a:gd name="T5" fmla="*/ 0 h 20"/>
              <a:gd name="T6" fmla="*/ 2147483646 w 19"/>
              <a:gd name="T7" fmla="*/ 0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18" y="0"/>
                </a:moveTo>
                <a:lnTo>
                  <a:pt x="14" y="19"/>
                </a:lnTo>
                <a:lnTo>
                  <a:pt x="0" y="0"/>
                </a:lnTo>
                <a:lnTo>
                  <a:pt x="1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0" name="Freeform 322"/>
          <p:cNvSpPr>
            <a:spLocks/>
          </p:cNvSpPr>
          <p:nvPr/>
        </p:nvSpPr>
        <p:spPr bwMode="auto">
          <a:xfrm>
            <a:off x="8164514" y="4132263"/>
            <a:ext cx="414337" cy="419100"/>
          </a:xfrm>
          <a:custGeom>
            <a:avLst/>
            <a:gdLst>
              <a:gd name="T0" fmla="*/ 2147483646 w 289"/>
              <a:gd name="T1" fmla="*/ 0 h 299"/>
              <a:gd name="T2" fmla="*/ 2147483646 w 289"/>
              <a:gd name="T3" fmla="*/ 0 h 299"/>
              <a:gd name="T4" fmla="*/ 2147483646 w 289"/>
              <a:gd name="T5" fmla="*/ 0 h 299"/>
              <a:gd name="T6" fmla="*/ 2147483646 w 289"/>
              <a:gd name="T7" fmla="*/ 0 h 299"/>
              <a:gd name="T8" fmla="*/ 2147483646 w 289"/>
              <a:gd name="T9" fmla="*/ 0 h 299"/>
              <a:gd name="T10" fmla="*/ 2147483646 w 289"/>
              <a:gd name="T11" fmla="*/ 0 h 299"/>
              <a:gd name="T12" fmla="*/ 2147483646 w 289"/>
              <a:gd name="T13" fmla="*/ 0 h 299"/>
              <a:gd name="T14" fmla="*/ 2147483646 w 289"/>
              <a:gd name="T15" fmla="*/ 0 h 299"/>
              <a:gd name="T16" fmla="*/ 2147483646 w 289"/>
              <a:gd name="T17" fmla="*/ 0 h 299"/>
              <a:gd name="T18" fmla="*/ 2147483646 w 289"/>
              <a:gd name="T19" fmla="*/ 2147483646 h 299"/>
              <a:gd name="T20" fmla="*/ 2147483646 w 289"/>
              <a:gd name="T21" fmla="*/ 2147483646 h 299"/>
              <a:gd name="T22" fmla="*/ 2147483646 w 289"/>
              <a:gd name="T23" fmla="*/ 2147483646 h 299"/>
              <a:gd name="T24" fmla="*/ 2147483646 w 289"/>
              <a:gd name="T25" fmla="*/ 2147483646 h 299"/>
              <a:gd name="T26" fmla="*/ 2147483646 w 289"/>
              <a:gd name="T27" fmla="*/ 2147483646 h 299"/>
              <a:gd name="T28" fmla="*/ 2147483646 w 289"/>
              <a:gd name="T29" fmla="*/ 2147483646 h 299"/>
              <a:gd name="T30" fmla="*/ 2147483646 w 289"/>
              <a:gd name="T31" fmla="*/ 2147483646 h 299"/>
              <a:gd name="T32" fmla="*/ 2147483646 w 289"/>
              <a:gd name="T33" fmla="*/ 2147483646 h 299"/>
              <a:gd name="T34" fmla="*/ 2147483646 w 289"/>
              <a:gd name="T35" fmla="*/ 2147483646 h 299"/>
              <a:gd name="T36" fmla="*/ 2147483646 w 289"/>
              <a:gd name="T37" fmla="*/ 2147483646 h 299"/>
              <a:gd name="T38" fmla="*/ 2147483646 w 289"/>
              <a:gd name="T39" fmla="*/ 2147483646 h 299"/>
              <a:gd name="T40" fmla="*/ 2147483646 w 289"/>
              <a:gd name="T41" fmla="*/ 2147483646 h 299"/>
              <a:gd name="T42" fmla="*/ 2147483646 w 289"/>
              <a:gd name="T43" fmla="*/ 2147483646 h 299"/>
              <a:gd name="T44" fmla="*/ 2147483646 w 289"/>
              <a:gd name="T45" fmla="*/ 2147483646 h 299"/>
              <a:gd name="T46" fmla="*/ 2147483646 w 289"/>
              <a:gd name="T47" fmla="*/ 2147483646 h 299"/>
              <a:gd name="T48" fmla="*/ 2147483646 w 289"/>
              <a:gd name="T49" fmla="*/ 2147483646 h 299"/>
              <a:gd name="T50" fmla="*/ 2147483646 w 289"/>
              <a:gd name="T51" fmla="*/ 2147483646 h 299"/>
              <a:gd name="T52" fmla="*/ 2147483646 w 289"/>
              <a:gd name="T53" fmla="*/ 2147483646 h 299"/>
              <a:gd name="T54" fmla="*/ 2147483646 w 289"/>
              <a:gd name="T55" fmla="*/ 2147483646 h 299"/>
              <a:gd name="T56" fmla="*/ 2147483646 w 289"/>
              <a:gd name="T57" fmla="*/ 2147483646 h 299"/>
              <a:gd name="T58" fmla="*/ 2147483646 w 289"/>
              <a:gd name="T59" fmla="*/ 2147483646 h 299"/>
              <a:gd name="T60" fmla="*/ 2147483646 w 289"/>
              <a:gd name="T61" fmla="*/ 2147483646 h 299"/>
              <a:gd name="T62" fmla="*/ 2147483646 w 289"/>
              <a:gd name="T63" fmla="*/ 2147483646 h 299"/>
              <a:gd name="T64" fmla="*/ 2147483646 w 289"/>
              <a:gd name="T65" fmla="*/ 2147483646 h 299"/>
              <a:gd name="T66" fmla="*/ 2147483646 w 289"/>
              <a:gd name="T67" fmla="*/ 2147483646 h 299"/>
              <a:gd name="T68" fmla="*/ 0 w 289"/>
              <a:gd name="T69" fmla="*/ 2147483646 h 299"/>
              <a:gd name="T70" fmla="*/ 0 w 289"/>
              <a:gd name="T71" fmla="*/ 2147483646 h 299"/>
              <a:gd name="T72" fmla="*/ 2147483646 w 289"/>
              <a:gd name="T73" fmla="*/ 2147483646 h 299"/>
              <a:gd name="T74" fmla="*/ 2147483646 w 289"/>
              <a:gd name="T75" fmla="*/ 2147483646 h 299"/>
              <a:gd name="T76" fmla="*/ 2147483646 w 289"/>
              <a:gd name="T77" fmla="*/ 2147483646 h 299"/>
              <a:gd name="T78" fmla="*/ 2147483646 w 289"/>
              <a:gd name="T79" fmla="*/ 2147483646 h 299"/>
              <a:gd name="T80" fmla="*/ 2147483646 w 289"/>
              <a:gd name="T81" fmla="*/ 2147483646 h 299"/>
              <a:gd name="T82" fmla="*/ 2147483646 w 289"/>
              <a:gd name="T83" fmla="*/ 2147483646 h 299"/>
              <a:gd name="T84" fmla="*/ 2147483646 w 289"/>
              <a:gd name="T85" fmla="*/ 2147483646 h 299"/>
              <a:gd name="T86" fmla="*/ 2147483646 w 289"/>
              <a:gd name="T87" fmla="*/ 2147483646 h 299"/>
              <a:gd name="T88" fmla="*/ 2147483646 w 289"/>
              <a:gd name="T89" fmla="*/ 2147483646 h 299"/>
              <a:gd name="T90" fmla="*/ 2147483646 w 289"/>
              <a:gd name="T91" fmla="*/ 2147483646 h 299"/>
              <a:gd name="T92" fmla="*/ 2147483646 w 289"/>
              <a:gd name="T93" fmla="*/ 2147483646 h 299"/>
              <a:gd name="T94" fmla="*/ 2147483646 w 289"/>
              <a:gd name="T95" fmla="*/ 2147483646 h 299"/>
              <a:gd name="T96" fmla="*/ 2147483646 w 289"/>
              <a:gd name="T97" fmla="*/ 2147483646 h 299"/>
              <a:gd name="T98" fmla="*/ 2147483646 w 289"/>
              <a:gd name="T99" fmla="*/ 2147483646 h 299"/>
              <a:gd name="T100" fmla="*/ 2147483646 w 289"/>
              <a:gd name="T101" fmla="*/ 2147483646 h 299"/>
              <a:gd name="T102" fmla="*/ 2147483646 w 289"/>
              <a:gd name="T103" fmla="*/ 2147483646 h 299"/>
              <a:gd name="T104" fmla="*/ 2147483646 w 289"/>
              <a:gd name="T105" fmla="*/ 2147483646 h 299"/>
              <a:gd name="T106" fmla="*/ 2147483646 w 289"/>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9"/>
              <a:gd name="T163" fmla="*/ 0 h 299"/>
              <a:gd name="T164" fmla="*/ 289 w 289"/>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9" h="299">
                <a:moveTo>
                  <a:pt x="72" y="0"/>
                </a:moveTo>
                <a:lnTo>
                  <a:pt x="73" y="0"/>
                </a:lnTo>
                <a:lnTo>
                  <a:pt x="79" y="0"/>
                </a:lnTo>
                <a:lnTo>
                  <a:pt x="81" y="0"/>
                </a:lnTo>
                <a:lnTo>
                  <a:pt x="84" y="0"/>
                </a:lnTo>
                <a:lnTo>
                  <a:pt x="96" y="0"/>
                </a:lnTo>
                <a:lnTo>
                  <a:pt x="100" y="0"/>
                </a:lnTo>
                <a:lnTo>
                  <a:pt x="103" y="0"/>
                </a:lnTo>
                <a:lnTo>
                  <a:pt x="105" y="0"/>
                </a:lnTo>
                <a:lnTo>
                  <a:pt x="109" y="0"/>
                </a:lnTo>
                <a:lnTo>
                  <a:pt x="111" y="0"/>
                </a:lnTo>
                <a:lnTo>
                  <a:pt x="115" y="0"/>
                </a:lnTo>
                <a:lnTo>
                  <a:pt x="116" y="0"/>
                </a:lnTo>
                <a:lnTo>
                  <a:pt x="122" y="0"/>
                </a:lnTo>
                <a:lnTo>
                  <a:pt x="124" y="0"/>
                </a:lnTo>
                <a:lnTo>
                  <a:pt x="132" y="0"/>
                </a:lnTo>
                <a:lnTo>
                  <a:pt x="135" y="0"/>
                </a:lnTo>
                <a:lnTo>
                  <a:pt x="139" y="0"/>
                </a:lnTo>
                <a:lnTo>
                  <a:pt x="154" y="0"/>
                </a:lnTo>
                <a:lnTo>
                  <a:pt x="156" y="0"/>
                </a:lnTo>
                <a:lnTo>
                  <a:pt x="160" y="0"/>
                </a:lnTo>
                <a:lnTo>
                  <a:pt x="174" y="0"/>
                </a:lnTo>
                <a:lnTo>
                  <a:pt x="179" y="0"/>
                </a:lnTo>
                <a:lnTo>
                  <a:pt x="182" y="0"/>
                </a:lnTo>
                <a:lnTo>
                  <a:pt x="188" y="0"/>
                </a:lnTo>
                <a:lnTo>
                  <a:pt x="196" y="0"/>
                </a:lnTo>
                <a:lnTo>
                  <a:pt x="204" y="0"/>
                </a:lnTo>
                <a:lnTo>
                  <a:pt x="210" y="0"/>
                </a:lnTo>
                <a:lnTo>
                  <a:pt x="216" y="0"/>
                </a:lnTo>
                <a:lnTo>
                  <a:pt x="221" y="0"/>
                </a:lnTo>
                <a:lnTo>
                  <a:pt x="224" y="0"/>
                </a:lnTo>
                <a:lnTo>
                  <a:pt x="228" y="0"/>
                </a:lnTo>
                <a:lnTo>
                  <a:pt x="236" y="0"/>
                </a:lnTo>
                <a:lnTo>
                  <a:pt x="241" y="0"/>
                </a:lnTo>
                <a:lnTo>
                  <a:pt x="250" y="0"/>
                </a:lnTo>
                <a:lnTo>
                  <a:pt x="256" y="0"/>
                </a:lnTo>
                <a:lnTo>
                  <a:pt x="278" y="0"/>
                </a:lnTo>
                <a:lnTo>
                  <a:pt x="282" y="0"/>
                </a:lnTo>
                <a:lnTo>
                  <a:pt x="288" y="0"/>
                </a:lnTo>
                <a:lnTo>
                  <a:pt x="288" y="3"/>
                </a:lnTo>
                <a:lnTo>
                  <a:pt x="288" y="5"/>
                </a:lnTo>
                <a:lnTo>
                  <a:pt x="288" y="11"/>
                </a:lnTo>
                <a:lnTo>
                  <a:pt x="288" y="18"/>
                </a:lnTo>
                <a:lnTo>
                  <a:pt x="288" y="27"/>
                </a:lnTo>
                <a:lnTo>
                  <a:pt x="288" y="29"/>
                </a:lnTo>
                <a:lnTo>
                  <a:pt x="288" y="37"/>
                </a:lnTo>
                <a:lnTo>
                  <a:pt x="288" y="40"/>
                </a:lnTo>
                <a:lnTo>
                  <a:pt x="286" y="45"/>
                </a:lnTo>
                <a:lnTo>
                  <a:pt x="286" y="56"/>
                </a:lnTo>
                <a:lnTo>
                  <a:pt x="286" y="61"/>
                </a:lnTo>
                <a:lnTo>
                  <a:pt x="286" y="64"/>
                </a:lnTo>
                <a:lnTo>
                  <a:pt x="288" y="67"/>
                </a:lnTo>
                <a:lnTo>
                  <a:pt x="288" y="74"/>
                </a:lnTo>
                <a:lnTo>
                  <a:pt x="288" y="80"/>
                </a:lnTo>
                <a:lnTo>
                  <a:pt x="288" y="87"/>
                </a:lnTo>
                <a:lnTo>
                  <a:pt x="288" y="92"/>
                </a:lnTo>
                <a:lnTo>
                  <a:pt x="288" y="97"/>
                </a:lnTo>
                <a:lnTo>
                  <a:pt x="288" y="98"/>
                </a:lnTo>
                <a:lnTo>
                  <a:pt x="288" y="107"/>
                </a:lnTo>
                <a:lnTo>
                  <a:pt x="288" y="112"/>
                </a:lnTo>
                <a:lnTo>
                  <a:pt x="288" y="117"/>
                </a:lnTo>
                <a:lnTo>
                  <a:pt x="288" y="126"/>
                </a:lnTo>
                <a:lnTo>
                  <a:pt x="286" y="129"/>
                </a:lnTo>
                <a:lnTo>
                  <a:pt x="286" y="130"/>
                </a:lnTo>
                <a:lnTo>
                  <a:pt x="288" y="134"/>
                </a:lnTo>
                <a:lnTo>
                  <a:pt x="288" y="139"/>
                </a:lnTo>
                <a:lnTo>
                  <a:pt x="288" y="142"/>
                </a:lnTo>
                <a:lnTo>
                  <a:pt x="288" y="149"/>
                </a:lnTo>
                <a:lnTo>
                  <a:pt x="288" y="151"/>
                </a:lnTo>
                <a:lnTo>
                  <a:pt x="288" y="155"/>
                </a:lnTo>
                <a:lnTo>
                  <a:pt x="288" y="164"/>
                </a:lnTo>
                <a:lnTo>
                  <a:pt x="286" y="167"/>
                </a:lnTo>
                <a:lnTo>
                  <a:pt x="288" y="190"/>
                </a:lnTo>
                <a:lnTo>
                  <a:pt x="288" y="196"/>
                </a:lnTo>
                <a:lnTo>
                  <a:pt x="288" y="198"/>
                </a:lnTo>
                <a:lnTo>
                  <a:pt x="288" y="215"/>
                </a:lnTo>
                <a:lnTo>
                  <a:pt x="288" y="219"/>
                </a:lnTo>
                <a:lnTo>
                  <a:pt x="285" y="223"/>
                </a:lnTo>
                <a:lnTo>
                  <a:pt x="284" y="223"/>
                </a:lnTo>
                <a:lnTo>
                  <a:pt x="282" y="223"/>
                </a:lnTo>
                <a:lnTo>
                  <a:pt x="278" y="222"/>
                </a:lnTo>
                <a:lnTo>
                  <a:pt x="270" y="223"/>
                </a:lnTo>
                <a:lnTo>
                  <a:pt x="268" y="223"/>
                </a:lnTo>
                <a:lnTo>
                  <a:pt x="262" y="223"/>
                </a:lnTo>
                <a:lnTo>
                  <a:pt x="260" y="223"/>
                </a:lnTo>
                <a:lnTo>
                  <a:pt x="253" y="223"/>
                </a:lnTo>
                <a:lnTo>
                  <a:pt x="251" y="223"/>
                </a:lnTo>
                <a:lnTo>
                  <a:pt x="251" y="235"/>
                </a:lnTo>
                <a:lnTo>
                  <a:pt x="251" y="237"/>
                </a:lnTo>
                <a:lnTo>
                  <a:pt x="251" y="251"/>
                </a:lnTo>
                <a:lnTo>
                  <a:pt x="251" y="261"/>
                </a:lnTo>
                <a:lnTo>
                  <a:pt x="251" y="267"/>
                </a:lnTo>
                <a:lnTo>
                  <a:pt x="251" y="274"/>
                </a:lnTo>
                <a:lnTo>
                  <a:pt x="251" y="279"/>
                </a:lnTo>
                <a:lnTo>
                  <a:pt x="251" y="281"/>
                </a:lnTo>
                <a:lnTo>
                  <a:pt x="251" y="294"/>
                </a:lnTo>
                <a:lnTo>
                  <a:pt x="250" y="298"/>
                </a:lnTo>
                <a:lnTo>
                  <a:pt x="247" y="298"/>
                </a:lnTo>
                <a:lnTo>
                  <a:pt x="241" y="298"/>
                </a:lnTo>
                <a:lnTo>
                  <a:pt x="232" y="298"/>
                </a:lnTo>
                <a:lnTo>
                  <a:pt x="222" y="298"/>
                </a:lnTo>
                <a:lnTo>
                  <a:pt x="218" y="298"/>
                </a:lnTo>
                <a:lnTo>
                  <a:pt x="212" y="298"/>
                </a:lnTo>
                <a:lnTo>
                  <a:pt x="198" y="298"/>
                </a:lnTo>
                <a:lnTo>
                  <a:pt x="190" y="298"/>
                </a:lnTo>
                <a:lnTo>
                  <a:pt x="183" y="298"/>
                </a:lnTo>
                <a:lnTo>
                  <a:pt x="178" y="298"/>
                </a:lnTo>
                <a:lnTo>
                  <a:pt x="173" y="298"/>
                </a:lnTo>
                <a:lnTo>
                  <a:pt x="169" y="298"/>
                </a:lnTo>
                <a:lnTo>
                  <a:pt x="143" y="298"/>
                </a:lnTo>
                <a:lnTo>
                  <a:pt x="141" y="298"/>
                </a:lnTo>
                <a:lnTo>
                  <a:pt x="132" y="298"/>
                </a:lnTo>
                <a:lnTo>
                  <a:pt x="129" y="298"/>
                </a:lnTo>
                <a:lnTo>
                  <a:pt x="121" y="298"/>
                </a:lnTo>
                <a:lnTo>
                  <a:pt x="114" y="298"/>
                </a:lnTo>
                <a:lnTo>
                  <a:pt x="109" y="298"/>
                </a:lnTo>
                <a:lnTo>
                  <a:pt x="107" y="298"/>
                </a:lnTo>
                <a:lnTo>
                  <a:pt x="102" y="298"/>
                </a:lnTo>
                <a:lnTo>
                  <a:pt x="97" y="298"/>
                </a:lnTo>
                <a:lnTo>
                  <a:pt x="92" y="298"/>
                </a:lnTo>
                <a:lnTo>
                  <a:pt x="87" y="298"/>
                </a:lnTo>
                <a:lnTo>
                  <a:pt x="79" y="298"/>
                </a:lnTo>
                <a:lnTo>
                  <a:pt x="72" y="298"/>
                </a:lnTo>
                <a:lnTo>
                  <a:pt x="61" y="298"/>
                </a:lnTo>
                <a:lnTo>
                  <a:pt x="58" y="298"/>
                </a:lnTo>
                <a:lnTo>
                  <a:pt x="51" y="298"/>
                </a:lnTo>
                <a:lnTo>
                  <a:pt x="49" y="298"/>
                </a:lnTo>
                <a:lnTo>
                  <a:pt x="40" y="296"/>
                </a:lnTo>
                <a:lnTo>
                  <a:pt x="36" y="296"/>
                </a:lnTo>
                <a:lnTo>
                  <a:pt x="28" y="296"/>
                </a:lnTo>
                <a:lnTo>
                  <a:pt x="25" y="296"/>
                </a:lnTo>
                <a:lnTo>
                  <a:pt x="23" y="296"/>
                </a:lnTo>
                <a:lnTo>
                  <a:pt x="18" y="296"/>
                </a:lnTo>
                <a:lnTo>
                  <a:pt x="16" y="296"/>
                </a:lnTo>
                <a:lnTo>
                  <a:pt x="14" y="296"/>
                </a:lnTo>
                <a:lnTo>
                  <a:pt x="12" y="296"/>
                </a:lnTo>
                <a:lnTo>
                  <a:pt x="9" y="296"/>
                </a:lnTo>
                <a:lnTo>
                  <a:pt x="6" y="296"/>
                </a:lnTo>
                <a:lnTo>
                  <a:pt x="3" y="296"/>
                </a:lnTo>
                <a:lnTo>
                  <a:pt x="0" y="296"/>
                </a:lnTo>
                <a:lnTo>
                  <a:pt x="0" y="293"/>
                </a:lnTo>
                <a:lnTo>
                  <a:pt x="0" y="269"/>
                </a:lnTo>
                <a:lnTo>
                  <a:pt x="0" y="249"/>
                </a:lnTo>
                <a:lnTo>
                  <a:pt x="0" y="228"/>
                </a:lnTo>
                <a:lnTo>
                  <a:pt x="1" y="223"/>
                </a:lnTo>
                <a:lnTo>
                  <a:pt x="1" y="215"/>
                </a:lnTo>
                <a:lnTo>
                  <a:pt x="1" y="211"/>
                </a:lnTo>
                <a:lnTo>
                  <a:pt x="1" y="205"/>
                </a:lnTo>
                <a:lnTo>
                  <a:pt x="1" y="196"/>
                </a:lnTo>
                <a:lnTo>
                  <a:pt x="1" y="192"/>
                </a:lnTo>
                <a:lnTo>
                  <a:pt x="1" y="189"/>
                </a:lnTo>
                <a:lnTo>
                  <a:pt x="1" y="186"/>
                </a:lnTo>
                <a:lnTo>
                  <a:pt x="1" y="185"/>
                </a:lnTo>
                <a:lnTo>
                  <a:pt x="1" y="182"/>
                </a:lnTo>
                <a:lnTo>
                  <a:pt x="1" y="181"/>
                </a:lnTo>
                <a:lnTo>
                  <a:pt x="1" y="173"/>
                </a:lnTo>
                <a:lnTo>
                  <a:pt x="1" y="171"/>
                </a:lnTo>
                <a:lnTo>
                  <a:pt x="1" y="167"/>
                </a:lnTo>
                <a:lnTo>
                  <a:pt x="1" y="166"/>
                </a:lnTo>
                <a:lnTo>
                  <a:pt x="1" y="164"/>
                </a:lnTo>
                <a:lnTo>
                  <a:pt x="1" y="160"/>
                </a:lnTo>
                <a:lnTo>
                  <a:pt x="1" y="156"/>
                </a:lnTo>
                <a:lnTo>
                  <a:pt x="1" y="152"/>
                </a:lnTo>
                <a:lnTo>
                  <a:pt x="1" y="149"/>
                </a:lnTo>
                <a:lnTo>
                  <a:pt x="1" y="143"/>
                </a:lnTo>
                <a:lnTo>
                  <a:pt x="1" y="137"/>
                </a:lnTo>
                <a:lnTo>
                  <a:pt x="1" y="134"/>
                </a:lnTo>
                <a:lnTo>
                  <a:pt x="1" y="129"/>
                </a:lnTo>
                <a:lnTo>
                  <a:pt x="1" y="124"/>
                </a:lnTo>
                <a:lnTo>
                  <a:pt x="1" y="118"/>
                </a:lnTo>
                <a:lnTo>
                  <a:pt x="1" y="114"/>
                </a:lnTo>
                <a:lnTo>
                  <a:pt x="1" y="112"/>
                </a:lnTo>
                <a:lnTo>
                  <a:pt x="1" y="111"/>
                </a:lnTo>
                <a:lnTo>
                  <a:pt x="1" y="107"/>
                </a:lnTo>
                <a:lnTo>
                  <a:pt x="1" y="98"/>
                </a:lnTo>
                <a:lnTo>
                  <a:pt x="1" y="92"/>
                </a:lnTo>
                <a:lnTo>
                  <a:pt x="1" y="87"/>
                </a:lnTo>
                <a:lnTo>
                  <a:pt x="1" y="79"/>
                </a:lnTo>
                <a:lnTo>
                  <a:pt x="1" y="74"/>
                </a:lnTo>
                <a:lnTo>
                  <a:pt x="6" y="74"/>
                </a:lnTo>
                <a:lnTo>
                  <a:pt x="9" y="74"/>
                </a:lnTo>
                <a:lnTo>
                  <a:pt x="13" y="74"/>
                </a:lnTo>
                <a:lnTo>
                  <a:pt x="23" y="74"/>
                </a:lnTo>
                <a:lnTo>
                  <a:pt x="25" y="74"/>
                </a:lnTo>
                <a:lnTo>
                  <a:pt x="27" y="74"/>
                </a:lnTo>
                <a:lnTo>
                  <a:pt x="30" y="74"/>
                </a:lnTo>
                <a:lnTo>
                  <a:pt x="35" y="74"/>
                </a:lnTo>
                <a:lnTo>
                  <a:pt x="39" y="74"/>
                </a:lnTo>
                <a:lnTo>
                  <a:pt x="40" y="74"/>
                </a:lnTo>
                <a:lnTo>
                  <a:pt x="49" y="74"/>
                </a:lnTo>
                <a:lnTo>
                  <a:pt x="51" y="74"/>
                </a:lnTo>
                <a:lnTo>
                  <a:pt x="59" y="74"/>
                </a:lnTo>
                <a:lnTo>
                  <a:pt x="61" y="74"/>
                </a:lnTo>
                <a:lnTo>
                  <a:pt x="68" y="74"/>
                </a:lnTo>
                <a:lnTo>
                  <a:pt x="69" y="74"/>
                </a:lnTo>
                <a:lnTo>
                  <a:pt x="72" y="74"/>
                </a:lnTo>
                <a:lnTo>
                  <a:pt x="72" y="69"/>
                </a:lnTo>
                <a:lnTo>
                  <a:pt x="72" y="63"/>
                </a:lnTo>
                <a:lnTo>
                  <a:pt x="72" y="61"/>
                </a:lnTo>
                <a:lnTo>
                  <a:pt x="73" y="58"/>
                </a:lnTo>
                <a:lnTo>
                  <a:pt x="72" y="56"/>
                </a:lnTo>
                <a:lnTo>
                  <a:pt x="72" y="52"/>
                </a:lnTo>
                <a:lnTo>
                  <a:pt x="72" y="49"/>
                </a:lnTo>
                <a:lnTo>
                  <a:pt x="72" y="46"/>
                </a:lnTo>
                <a:lnTo>
                  <a:pt x="72" y="44"/>
                </a:lnTo>
                <a:lnTo>
                  <a:pt x="72" y="41"/>
                </a:lnTo>
                <a:lnTo>
                  <a:pt x="72" y="40"/>
                </a:lnTo>
                <a:lnTo>
                  <a:pt x="72" y="31"/>
                </a:lnTo>
                <a:lnTo>
                  <a:pt x="72" y="28"/>
                </a:lnTo>
                <a:lnTo>
                  <a:pt x="72" y="16"/>
                </a:lnTo>
                <a:lnTo>
                  <a:pt x="72" y="14"/>
                </a:lnTo>
                <a:lnTo>
                  <a:pt x="72" y="10"/>
                </a:lnTo>
                <a:lnTo>
                  <a:pt x="72" y="6"/>
                </a:lnTo>
                <a:lnTo>
                  <a:pt x="72" y="3"/>
                </a:lnTo>
                <a:lnTo>
                  <a:pt x="72" y="2"/>
                </a:lnTo>
                <a:lnTo>
                  <a:pt x="72"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1" name="Freeform 325"/>
          <p:cNvSpPr>
            <a:spLocks/>
          </p:cNvSpPr>
          <p:nvPr/>
        </p:nvSpPr>
        <p:spPr bwMode="auto">
          <a:xfrm>
            <a:off x="9913939" y="5391150"/>
            <a:ext cx="28575" cy="26988"/>
          </a:xfrm>
          <a:custGeom>
            <a:avLst/>
            <a:gdLst>
              <a:gd name="T0" fmla="*/ 2147483646 w 20"/>
              <a:gd name="T1" fmla="*/ 2147483646 h 19"/>
              <a:gd name="T2" fmla="*/ 0 w 20"/>
              <a:gd name="T3" fmla="*/ 0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2147483646 h 19"/>
              <a:gd name="T14" fmla="*/ 2147483646 w 20"/>
              <a:gd name="T15" fmla="*/ 2147483646 h 19"/>
              <a:gd name="T16" fmla="*/ 2147483646 w 20"/>
              <a:gd name="T17" fmla="*/ 2147483646 h 19"/>
              <a:gd name="T18" fmla="*/ 2147483646 w 20"/>
              <a:gd name="T19" fmla="*/ 2147483646 h 19"/>
              <a:gd name="T20" fmla="*/ 2147483646 w 20"/>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 y="1"/>
                </a:moveTo>
                <a:lnTo>
                  <a:pt x="0" y="0"/>
                </a:lnTo>
                <a:lnTo>
                  <a:pt x="2" y="9"/>
                </a:lnTo>
                <a:lnTo>
                  <a:pt x="5" y="10"/>
                </a:lnTo>
                <a:lnTo>
                  <a:pt x="8" y="12"/>
                </a:lnTo>
                <a:lnTo>
                  <a:pt x="10" y="18"/>
                </a:lnTo>
                <a:lnTo>
                  <a:pt x="13" y="16"/>
                </a:lnTo>
                <a:lnTo>
                  <a:pt x="19" y="13"/>
                </a:lnTo>
                <a:lnTo>
                  <a:pt x="16" y="9"/>
                </a:lnTo>
                <a:lnTo>
                  <a:pt x="11" y="6"/>
                </a:lnTo>
                <a:lnTo>
                  <a:pt x="2"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2" name="Freeform 326"/>
          <p:cNvSpPr>
            <a:spLocks/>
          </p:cNvSpPr>
          <p:nvPr/>
        </p:nvSpPr>
        <p:spPr bwMode="auto">
          <a:xfrm>
            <a:off x="9866314" y="5343525"/>
            <a:ext cx="26987" cy="26988"/>
          </a:xfrm>
          <a:custGeom>
            <a:avLst/>
            <a:gdLst>
              <a:gd name="T0" fmla="*/ 2147483646 w 18"/>
              <a:gd name="T1" fmla="*/ 0 h 19"/>
              <a:gd name="T2" fmla="*/ 0 w 18"/>
              <a:gd name="T3" fmla="*/ 2147483646 h 19"/>
              <a:gd name="T4" fmla="*/ 0 w 18"/>
              <a:gd name="T5" fmla="*/ 2147483646 h 19"/>
              <a:gd name="T6" fmla="*/ 2147483646 w 18"/>
              <a:gd name="T7" fmla="*/ 2147483646 h 19"/>
              <a:gd name="T8" fmla="*/ 2147483646 w 18"/>
              <a:gd name="T9" fmla="*/ 2147483646 h 19"/>
              <a:gd name="T10" fmla="*/ 2147483646 w 18"/>
              <a:gd name="T11" fmla="*/ 2147483646 h 19"/>
              <a:gd name="T12" fmla="*/ 2147483646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 y="0"/>
                </a:moveTo>
                <a:lnTo>
                  <a:pt x="0" y="5"/>
                </a:lnTo>
                <a:lnTo>
                  <a:pt x="0" y="12"/>
                </a:lnTo>
                <a:lnTo>
                  <a:pt x="6" y="18"/>
                </a:lnTo>
                <a:lnTo>
                  <a:pt x="10" y="18"/>
                </a:lnTo>
                <a:lnTo>
                  <a:pt x="17" y="7"/>
                </a:lnTo>
                <a:lnTo>
                  <a:pt x="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3" name="Freeform 327"/>
          <p:cNvSpPr>
            <a:spLocks/>
          </p:cNvSpPr>
          <p:nvPr/>
        </p:nvSpPr>
        <p:spPr bwMode="auto">
          <a:xfrm>
            <a:off x="9894889" y="5378450"/>
            <a:ext cx="26987" cy="26988"/>
          </a:xfrm>
          <a:custGeom>
            <a:avLst/>
            <a:gdLst>
              <a:gd name="T0" fmla="*/ 2147483646 w 19"/>
              <a:gd name="T1" fmla="*/ 2147483646 h 19"/>
              <a:gd name="T2" fmla="*/ 2147483646 w 19"/>
              <a:gd name="T3" fmla="*/ 2147483646 h 19"/>
              <a:gd name="T4" fmla="*/ 2147483646 w 19"/>
              <a:gd name="T5" fmla="*/ 0 h 19"/>
              <a:gd name="T6" fmla="*/ 2147483646 w 19"/>
              <a:gd name="T7" fmla="*/ 2147483646 h 19"/>
              <a:gd name="T8" fmla="*/ 2147483646 w 19"/>
              <a:gd name="T9" fmla="*/ 2147483646 h 19"/>
              <a:gd name="T10" fmla="*/ 0 w 19"/>
              <a:gd name="T11" fmla="*/ 2147483646 h 19"/>
              <a:gd name="T12" fmla="*/ 2147483646 w 19"/>
              <a:gd name="T13" fmla="*/ 2147483646 h 19"/>
              <a:gd name="T14" fmla="*/ 2147483646 w 19"/>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12" y="14"/>
                </a:moveTo>
                <a:lnTo>
                  <a:pt x="18" y="8"/>
                </a:lnTo>
                <a:lnTo>
                  <a:pt x="16" y="0"/>
                </a:lnTo>
                <a:lnTo>
                  <a:pt x="3" y="3"/>
                </a:lnTo>
                <a:lnTo>
                  <a:pt x="3" y="8"/>
                </a:lnTo>
                <a:lnTo>
                  <a:pt x="0" y="14"/>
                </a:lnTo>
                <a:lnTo>
                  <a:pt x="1" y="18"/>
                </a:lnTo>
                <a:lnTo>
                  <a:pt x="12"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4" name="Freeform 328"/>
          <p:cNvSpPr>
            <a:spLocks/>
          </p:cNvSpPr>
          <p:nvPr/>
        </p:nvSpPr>
        <p:spPr bwMode="auto">
          <a:xfrm>
            <a:off x="9771063" y="5327650"/>
            <a:ext cx="23812" cy="26988"/>
          </a:xfrm>
          <a:custGeom>
            <a:avLst/>
            <a:gdLst>
              <a:gd name="T0" fmla="*/ 0 w 18"/>
              <a:gd name="T1" fmla="*/ 2147483646 h 20"/>
              <a:gd name="T2" fmla="*/ 2147483646 w 18"/>
              <a:gd name="T3" fmla="*/ 2147483646 h 20"/>
              <a:gd name="T4" fmla="*/ 2147483646 w 18"/>
              <a:gd name="T5" fmla="*/ 2147483646 h 20"/>
              <a:gd name="T6" fmla="*/ 2147483646 w 18"/>
              <a:gd name="T7" fmla="*/ 0 h 20"/>
              <a:gd name="T8" fmla="*/ 2147483646 w 18"/>
              <a:gd name="T9" fmla="*/ 2147483646 h 20"/>
              <a:gd name="T10" fmla="*/ 0 w 18"/>
              <a:gd name="T11" fmla="*/ 2147483646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6"/>
                </a:moveTo>
                <a:lnTo>
                  <a:pt x="8" y="19"/>
                </a:lnTo>
                <a:lnTo>
                  <a:pt x="17" y="11"/>
                </a:lnTo>
                <a:lnTo>
                  <a:pt x="5" y="0"/>
                </a:lnTo>
                <a:lnTo>
                  <a:pt x="2" y="11"/>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5" name="Freeform 329"/>
          <p:cNvSpPr>
            <a:spLocks/>
          </p:cNvSpPr>
          <p:nvPr/>
        </p:nvSpPr>
        <p:spPr bwMode="auto">
          <a:xfrm>
            <a:off x="8885238" y="4235450"/>
            <a:ext cx="823912" cy="628650"/>
          </a:xfrm>
          <a:custGeom>
            <a:avLst/>
            <a:gdLst>
              <a:gd name="T0" fmla="*/ 2147483646 w 571"/>
              <a:gd name="T1" fmla="*/ 2147483646 h 449"/>
              <a:gd name="T2" fmla="*/ 2147483646 w 571"/>
              <a:gd name="T3" fmla="*/ 2147483646 h 449"/>
              <a:gd name="T4" fmla="*/ 2147483646 w 571"/>
              <a:gd name="T5" fmla="*/ 2147483646 h 449"/>
              <a:gd name="T6" fmla="*/ 2147483646 w 571"/>
              <a:gd name="T7" fmla="*/ 0 h 449"/>
              <a:gd name="T8" fmla="*/ 2147483646 w 571"/>
              <a:gd name="T9" fmla="*/ 0 h 449"/>
              <a:gd name="T10" fmla="*/ 2147483646 w 571"/>
              <a:gd name="T11" fmla="*/ 0 h 449"/>
              <a:gd name="T12" fmla="*/ 2147483646 w 571"/>
              <a:gd name="T13" fmla="*/ 2147483646 h 449"/>
              <a:gd name="T14" fmla="*/ 2147483646 w 571"/>
              <a:gd name="T15" fmla="*/ 0 h 449"/>
              <a:gd name="T16" fmla="*/ 2147483646 w 571"/>
              <a:gd name="T17" fmla="*/ 2147483646 h 449"/>
              <a:gd name="T18" fmla="*/ 2147483646 w 571"/>
              <a:gd name="T19" fmla="*/ 2147483646 h 449"/>
              <a:gd name="T20" fmla="*/ 2147483646 w 571"/>
              <a:gd name="T21" fmla="*/ 2147483646 h 449"/>
              <a:gd name="T22" fmla="*/ 2147483646 w 571"/>
              <a:gd name="T23" fmla="*/ 0 h 449"/>
              <a:gd name="T24" fmla="*/ 2147483646 w 571"/>
              <a:gd name="T25" fmla="*/ 2147483646 h 449"/>
              <a:gd name="T26" fmla="*/ 2147483646 w 571"/>
              <a:gd name="T27" fmla="*/ 2147483646 h 449"/>
              <a:gd name="T28" fmla="*/ 2147483646 w 571"/>
              <a:gd name="T29" fmla="*/ 2147483646 h 449"/>
              <a:gd name="T30" fmla="*/ 2147483646 w 571"/>
              <a:gd name="T31" fmla="*/ 2147483646 h 449"/>
              <a:gd name="T32" fmla="*/ 2147483646 w 571"/>
              <a:gd name="T33" fmla="*/ 2147483646 h 449"/>
              <a:gd name="T34" fmla="*/ 2147483646 w 571"/>
              <a:gd name="T35" fmla="*/ 2147483646 h 449"/>
              <a:gd name="T36" fmla="*/ 2147483646 w 571"/>
              <a:gd name="T37" fmla="*/ 2147483646 h 449"/>
              <a:gd name="T38" fmla="*/ 2147483646 w 571"/>
              <a:gd name="T39" fmla="*/ 2147483646 h 449"/>
              <a:gd name="T40" fmla="*/ 2147483646 w 571"/>
              <a:gd name="T41" fmla="*/ 2147483646 h 449"/>
              <a:gd name="T42" fmla="*/ 2147483646 w 571"/>
              <a:gd name="T43" fmla="*/ 2147483646 h 449"/>
              <a:gd name="T44" fmla="*/ 2147483646 w 571"/>
              <a:gd name="T45" fmla="*/ 2147483646 h 449"/>
              <a:gd name="T46" fmla="*/ 2147483646 w 571"/>
              <a:gd name="T47" fmla="*/ 2147483646 h 449"/>
              <a:gd name="T48" fmla="*/ 2147483646 w 571"/>
              <a:gd name="T49" fmla="*/ 2147483646 h 449"/>
              <a:gd name="T50" fmla="*/ 2147483646 w 571"/>
              <a:gd name="T51" fmla="*/ 2147483646 h 449"/>
              <a:gd name="T52" fmla="*/ 2147483646 w 571"/>
              <a:gd name="T53" fmla="*/ 2147483646 h 449"/>
              <a:gd name="T54" fmla="*/ 2147483646 w 571"/>
              <a:gd name="T55" fmla="*/ 2147483646 h 449"/>
              <a:gd name="T56" fmla="*/ 2147483646 w 571"/>
              <a:gd name="T57" fmla="*/ 2147483646 h 449"/>
              <a:gd name="T58" fmla="*/ 2147483646 w 571"/>
              <a:gd name="T59" fmla="*/ 2147483646 h 449"/>
              <a:gd name="T60" fmla="*/ 2147483646 w 571"/>
              <a:gd name="T61" fmla="*/ 2147483646 h 449"/>
              <a:gd name="T62" fmla="*/ 2147483646 w 571"/>
              <a:gd name="T63" fmla="*/ 2147483646 h 449"/>
              <a:gd name="T64" fmla="*/ 2147483646 w 571"/>
              <a:gd name="T65" fmla="*/ 2147483646 h 449"/>
              <a:gd name="T66" fmla="*/ 2147483646 w 571"/>
              <a:gd name="T67" fmla="*/ 2147483646 h 449"/>
              <a:gd name="T68" fmla="*/ 2147483646 w 571"/>
              <a:gd name="T69" fmla="*/ 2147483646 h 449"/>
              <a:gd name="T70" fmla="*/ 2147483646 w 571"/>
              <a:gd name="T71" fmla="*/ 2147483646 h 449"/>
              <a:gd name="T72" fmla="*/ 2147483646 w 571"/>
              <a:gd name="T73" fmla="*/ 2147483646 h 449"/>
              <a:gd name="T74" fmla="*/ 2147483646 w 571"/>
              <a:gd name="T75" fmla="*/ 2147483646 h 449"/>
              <a:gd name="T76" fmla="*/ 2147483646 w 571"/>
              <a:gd name="T77" fmla="*/ 2147483646 h 449"/>
              <a:gd name="T78" fmla="*/ 2147483646 w 571"/>
              <a:gd name="T79" fmla="*/ 2147483646 h 449"/>
              <a:gd name="T80" fmla="*/ 2147483646 w 571"/>
              <a:gd name="T81" fmla="*/ 2147483646 h 449"/>
              <a:gd name="T82" fmla="*/ 2147483646 w 571"/>
              <a:gd name="T83" fmla="*/ 2147483646 h 449"/>
              <a:gd name="T84" fmla="*/ 2147483646 w 571"/>
              <a:gd name="T85" fmla="*/ 2147483646 h 449"/>
              <a:gd name="T86" fmla="*/ 2147483646 w 571"/>
              <a:gd name="T87" fmla="*/ 2147483646 h 449"/>
              <a:gd name="T88" fmla="*/ 0 w 571"/>
              <a:gd name="T89" fmla="*/ 2147483646 h 449"/>
              <a:gd name="T90" fmla="*/ 0 w 571"/>
              <a:gd name="T91" fmla="*/ 2147483646 h 449"/>
              <a:gd name="T92" fmla="*/ 0 w 571"/>
              <a:gd name="T93" fmla="*/ 2147483646 h 449"/>
              <a:gd name="T94" fmla="*/ 0 w 571"/>
              <a:gd name="T95" fmla="*/ 2147483646 h 449"/>
              <a:gd name="T96" fmla="*/ 0 w 571"/>
              <a:gd name="T97" fmla="*/ 2147483646 h 449"/>
              <a:gd name="T98" fmla="*/ 0 w 571"/>
              <a:gd name="T99" fmla="*/ 2147483646 h 449"/>
              <a:gd name="T100" fmla="*/ 0 w 571"/>
              <a:gd name="T101" fmla="*/ 2147483646 h 449"/>
              <a:gd name="T102" fmla="*/ 2147483646 w 571"/>
              <a:gd name="T103" fmla="*/ 2147483646 h 449"/>
              <a:gd name="T104" fmla="*/ 2147483646 w 571"/>
              <a:gd name="T105" fmla="*/ 2147483646 h 449"/>
              <a:gd name="T106" fmla="*/ 2147483646 w 571"/>
              <a:gd name="T107" fmla="*/ 2147483646 h 449"/>
              <a:gd name="T108" fmla="*/ 2147483646 w 571"/>
              <a:gd name="T109" fmla="*/ 2147483646 h 449"/>
              <a:gd name="T110" fmla="*/ 2147483646 w 571"/>
              <a:gd name="T111" fmla="*/ 2147483646 h 449"/>
              <a:gd name="T112" fmla="*/ 2147483646 w 571"/>
              <a:gd name="T113" fmla="*/ 2147483646 h 449"/>
              <a:gd name="T114" fmla="*/ 2147483646 w 571"/>
              <a:gd name="T115" fmla="*/ 2147483646 h 449"/>
              <a:gd name="T116" fmla="*/ 2147483646 w 571"/>
              <a:gd name="T117" fmla="*/ 0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1"/>
              <a:gd name="T178" fmla="*/ 0 h 449"/>
              <a:gd name="T179" fmla="*/ 571 w 571"/>
              <a:gd name="T180" fmla="*/ 449 h 4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1" h="449">
                <a:moveTo>
                  <a:pt x="179" y="0"/>
                </a:moveTo>
                <a:lnTo>
                  <a:pt x="184" y="0"/>
                </a:lnTo>
                <a:lnTo>
                  <a:pt x="188" y="0"/>
                </a:lnTo>
                <a:lnTo>
                  <a:pt x="191" y="0"/>
                </a:lnTo>
                <a:lnTo>
                  <a:pt x="202" y="1"/>
                </a:lnTo>
                <a:lnTo>
                  <a:pt x="209" y="1"/>
                </a:lnTo>
                <a:lnTo>
                  <a:pt x="211" y="1"/>
                </a:lnTo>
                <a:lnTo>
                  <a:pt x="221" y="1"/>
                </a:lnTo>
                <a:lnTo>
                  <a:pt x="226" y="1"/>
                </a:lnTo>
                <a:lnTo>
                  <a:pt x="228" y="1"/>
                </a:lnTo>
                <a:lnTo>
                  <a:pt x="233" y="1"/>
                </a:lnTo>
                <a:lnTo>
                  <a:pt x="238" y="1"/>
                </a:lnTo>
                <a:lnTo>
                  <a:pt x="242" y="0"/>
                </a:lnTo>
                <a:lnTo>
                  <a:pt x="247" y="1"/>
                </a:lnTo>
                <a:lnTo>
                  <a:pt x="250" y="1"/>
                </a:lnTo>
                <a:lnTo>
                  <a:pt x="251" y="1"/>
                </a:lnTo>
                <a:lnTo>
                  <a:pt x="256" y="1"/>
                </a:lnTo>
                <a:lnTo>
                  <a:pt x="261" y="0"/>
                </a:lnTo>
                <a:lnTo>
                  <a:pt x="265" y="0"/>
                </a:lnTo>
                <a:lnTo>
                  <a:pt x="269" y="0"/>
                </a:lnTo>
                <a:lnTo>
                  <a:pt x="274" y="0"/>
                </a:lnTo>
                <a:lnTo>
                  <a:pt x="286" y="0"/>
                </a:lnTo>
                <a:lnTo>
                  <a:pt x="287" y="0"/>
                </a:lnTo>
                <a:lnTo>
                  <a:pt x="292" y="0"/>
                </a:lnTo>
                <a:lnTo>
                  <a:pt x="295" y="0"/>
                </a:lnTo>
                <a:lnTo>
                  <a:pt x="305" y="0"/>
                </a:lnTo>
                <a:lnTo>
                  <a:pt x="308" y="0"/>
                </a:lnTo>
                <a:lnTo>
                  <a:pt x="311" y="0"/>
                </a:lnTo>
                <a:lnTo>
                  <a:pt x="315" y="0"/>
                </a:lnTo>
                <a:lnTo>
                  <a:pt x="321" y="0"/>
                </a:lnTo>
                <a:lnTo>
                  <a:pt x="323" y="0"/>
                </a:lnTo>
                <a:lnTo>
                  <a:pt x="329" y="1"/>
                </a:lnTo>
                <a:lnTo>
                  <a:pt x="337" y="1"/>
                </a:lnTo>
                <a:lnTo>
                  <a:pt x="363" y="1"/>
                </a:lnTo>
                <a:lnTo>
                  <a:pt x="366" y="1"/>
                </a:lnTo>
                <a:lnTo>
                  <a:pt x="376" y="1"/>
                </a:lnTo>
                <a:lnTo>
                  <a:pt x="388" y="1"/>
                </a:lnTo>
                <a:lnTo>
                  <a:pt x="389" y="1"/>
                </a:lnTo>
                <a:lnTo>
                  <a:pt x="407" y="1"/>
                </a:lnTo>
                <a:lnTo>
                  <a:pt x="421" y="0"/>
                </a:lnTo>
                <a:lnTo>
                  <a:pt x="434" y="1"/>
                </a:lnTo>
                <a:lnTo>
                  <a:pt x="436" y="1"/>
                </a:lnTo>
                <a:lnTo>
                  <a:pt x="438" y="1"/>
                </a:lnTo>
                <a:lnTo>
                  <a:pt x="449" y="1"/>
                </a:lnTo>
                <a:lnTo>
                  <a:pt x="451" y="1"/>
                </a:lnTo>
                <a:lnTo>
                  <a:pt x="459" y="1"/>
                </a:lnTo>
                <a:lnTo>
                  <a:pt x="460" y="1"/>
                </a:lnTo>
                <a:lnTo>
                  <a:pt x="464" y="1"/>
                </a:lnTo>
                <a:lnTo>
                  <a:pt x="466" y="1"/>
                </a:lnTo>
                <a:lnTo>
                  <a:pt x="468" y="1"/>
                </a:lnTo>
                <a:lnTo>
                  <a:pt x="478" y="1"/>
                </a:lnTo>
                <a:lnTo>
                  <a:pt x="488" y="1"/>
                </a:lnTo>
                <a:lnTo>
                  <a:pt x="496" y="1"/>
                </a:lnTo>
                <a:lnTo>
                  <a:pt x="498" y="1"/>
                </a:lnTo>
                <a:lnTo>
                  <a:pt x="505" y="1"/>
                </a:lnTo>
                <a:lnTo>
                  <a:pt x="518" y="0"/>
                </a:lnTo>
                <a:lnTo>
                  <a:pt x="520" y="0"/>
                </a:lnTo>
                <a:lnTo>
                  <a:pt x="523" y="0"/>
                </a:lnTo>
                <a:lnTo>
                  <a:pt x="524" y="0"/>
                </a:lnTo>
                <a:lnTo>
                  <a:pt x="527" y="0"/>
                </a:lnTo>
                <a:lnTo>
                  <a:pt x="531" y="0"/>
                </a:lnTo>
                <a:lnTo>
                  <a:pt x="538" y="0"/>
                </a:lnTo>
                <a:lnTo>
                  <a:pt x="540" y="0"/>
                </a:lnTo>
                <a:lnTo>
                  <a:pt x="542" y="1"/>
                </a:lnTo>
                <a:lnTo>
                  <a:pt x="545" y="1"/>
                </a:lnTo>
                <a:lnTo>
                  <a:pt x="556" y="1"/>
                </a:lnTo>
                <a:lnTo>
                  <a:pt x="562" y="1"/>
                </a:lnTo>
                <a:lnTo>
                  <a:pt x="566" y="1"/>
                </a:lnTo>
                <a:lnTo>
                  <a:pt x="570" y="1"/>
                </a:lnTo>
                <a:lnTo>
                  <a:pt x="570" y="3"/>
                </a:lnTo>
                <a:lnTo>
                  <a:pt x="570" y="6"/>
                </a:lnTo>
                <a:lnTo>
                  <a:pt x="570" y="13"/>
                </a:lnTo>
                <a:lnTo>
                  <a:pt x="570" y="18"/>
                </a:lnTo>
                <a:lnTo>
                  <a:pt x="570" y="23"/>
                </a:lnTo>
                <a:lnTo>
                  <a:pt x="570" y="45"/>
                </a:lnTo>
                <a:lnTo>
                  <a:pt x="570" y="47"/>
                </a:lnTo>
                <a:lnTo>
                  <a:pt x="570" y="50"/>
                </a:lnTo>
                <a:lnTo>
                  <a:pt x="570" y="57"/>
                </a:lnTo>
                <a:lnTo>
                  <a:pt x="570" y="66"/>
                </a:lnTo>
                <a:lnTo>
                  <a:pt x="570" y="75"/>
                </a:lnTo>
                <a:lnTo>
                  <a:pt x="570" y="82"/>
                </a:lnTo>
                <a:lnTo>
                  <a:pt x="570" y="84"/>
                </a:lnTo>
                <a:lnTo>
                  <a:pt x="570" y="91"/>
                </a:lnTo>
                <a:lnTo>
                  <a:pt x="570" y="93"/>
                </a:lnTo>
                <a:lnTo>
                  <a:pt x="570" y="100"/>
                </a:lnTo>
                <a:lnTo>
                  <a:pt x="570" y="106"/>
                </a:lnTo>
                <a:lnTo>
                  <a:pt x="570" y="112"/>
                </a:lnTo>
                <a:lnTo>
                  <a:pt x="570" y="118"/>
                </a:lnTo>
                <a:lnTo>
                  <a:pt x="570" y="122"/>
                </a:lnTo>
                <a:lnTo>
                  <a:pt x="570" y="124"/>
                </a:lnTo>
                <a:lnTo>
                  <a:pt x="570" y="126"/>
                </a:lnTo>
                <a:lnTo>
                  <a:pt x="570" y="131"/>
                </a:lnTo>
                <a:lnTo>
                  <a:pt x="570" y="142"/>
                </a:lnTo>
                <a:lnTo>
                  <a:pt x="570" y="148"/>
                </a:lnTo>
                <a:lnTo>
                  <a:pt x="566" y="148"/>
                </a:lnTo>
                <a:lnTo>
                  <a:pt x="550" y="148"/>
                </a:lnTo>
                <a:lnTo>
                  <a:pt x="526" y="148"/>
                </a:lnTo>
                <a:lnTo>
                  <a:pt x="511" y="148"/>
                </a:lnTo>
                <a:lnTo>
                  <a:pt x="496" y="157"/>
                </a:lnTo>
                <a:lnTo>
                  <a:pt x="496" y="169"/>
                </a:lnTo>
                <a:lnTo>
                  <a:pt x="496" y="174"/>
                </a:lnTo>
                <a:lnTo>
                  <a:pt x="496" y="181"/>
                </a:lnTo>
                <a:lnTo>
                  <a:pt x="496" y="192"/>
                </a:lnTo>
                <a:lnTo>
                  <a:pt x="496" y="196"/>
                </a:lnTo>
                <a:lnTo>
                  <a:pt x="496" y="207"/>
                </a:lnTo>
                <a:lnTo>
                  <a:pt x="496" y="225"/>
                </a:lnTo>
                <a:lnTo>
                  <a:pt x="496" y="227"/>
                </a:lnTo>
                <a:lnTo>
                  <a:pt x="496" y="230"/>
                </a:lnTo>
                <a:lnTo>
                  <a:pt x="496" y="234"/>
                </a:lnTo>
                <a:lnTo>
                  <a:pt x="496" y="238"/>
                </a:lnTo>
                <a:lnTo>
                  <a:pt x="496" y="243"/>
                </a:lnTo>
                <a:lnTo>
                  <a:pt x="496" y="248"/>
                </a:lnTo>
                <a:lnTo>
                  <a:pt x="496" y="253"/>
                </a:lnTo>
                <a:lnTo>
                  <a:pt x="496" y="262"/>
                </a:lnTo>
                <a:lnTo>
                  <a:pt x="496" y="268"/>
                </a:lnTo>
                <a:lnTo>
                  <a:pt x="496" y="270"/>
                </a:lnTo>
                <a:lnTo>
                  <a:pt x="496" y="273"/>
                </a:lnTo>
                <a:lnTo>
                  <a:pt x="496" y="287"/>
                </a:lnTo>
                <a:lnTo>
                  <a:pt x="496" y="298"/>
                </a:lnTo>
                <a:lnTo>
                  <a:pt x="496" y="302"/>
                </a:lnTo>
                <a:lnTo>
                  <a:pt x="496" y="308"/>
                </a:lnTo>
                <a:lnTo>
                  <a:pt x="496" y="315"/>
                </a:lnTo>
                <a:lnTo>
                  <a:pt x="496" y="324"/>
                </a:lnTo>
                <a:lnTo>
                  <a:pt x="496" y="326"/>
                </a:lnTo>
                <a:lnTo>
                  <a:pt x="496" y="347"/>
                </a:lnTo>
                <a:lnTo>
                  <a:pt x="496" y="356"/>
                </a:lnTo>
                <a:lnTo>
                  <a:pt x="496" y="365"/>
                </a:lnTo>
                <a:lnTo>
                  <a:pt x="496" y="371"/>
                </a:lnTo>
                <a:lnTo>
                  <a:pt x="486" y="373"/>
                </a:lnTo>
                <a:lnTo>
                  <a:pt x="466" y="373"/>
                </a:lnTo>
                <a:lnTo>
                  <a:pt x="460" y="373"/>
                </a:lnTo>
                <a:lnTo>
                  <a:pt x="453" y="373"/>
                </a:lnTo>
                <a:lnTo>
                  <a:pt x="451" y="373"/>
                </a:lnTo>
                <a:lnTo>
                  <a:pt x="448" y="373"/>
                </a:lnTo>
                <a:lnTo>
                  <a:pt x="444" y="373"/>
                </a:lnTo>
                <a:lnTo>
                  <a:pt x="440" y="373"/>
                </a:lnTo>
                <a:lnTo>
                  <a:pt x="438" y="373"/>
                </a:lnTo>
                <a:lnTo>
                  <a:pt x="437" y="373"/>
                </a:lnTo>
                <a:lnTo>
                  <a:pt x="425" y="376"/>
                </a:lnTo>
                <a:lnTo>
                  <a:pt x="425" y="380"/>
                </a:lnTo>
                <a:lnTo>
                  <a:pt x="425" y="381"/>
                </a:lnTo>
                <a:lnTo>
                  <a:pt x="425" y="386"/>
                </a:lnTo>
                <a:lnTo>
                  <a:pt x="425" y="389"/>
                </a:lnTo>
                <a:lnTo>
                  <a:pt x="425" y="397"/>
                </a:lnTo>
                <a:lnTo>
                  <a:pt x="425" y="406"/>
                </a:lnTo>
                <a:lnTo>
                  <a:pt x="425" y="409"/>
                </a:lnTo>
                <a:lnTo>
                  <a:pt x="425" y="412"/>
                </a:lnTo>
                <a:lnTo>
                  <a:pt x="425" y="421"/>
                </a:lnTo>
                <a:lnTo>
                  <a:pt x="425" y="425"/>
                </a:lnTo>
                <a:lnTo>
                  <a:pt x="425" y="434"/>
                </a:lnTo>
                <a:lnTo>
                  <a:pt x="423" y="448"/>
                </a:lnTo>
                <a:lnTo>
                  <a:pt x="421" y="448"/>
                </a:lnTo>
                <a:lnTo>
                  <a:pt x="412" y="448"/>
                </a:lnTo>
                <a:lnTo>
                  <a:pt x="398" y="448"/>
                </a:lnTo>
                <a:lnTo>
                  <a:pt x="396" y="448"/>
                </a:lnTo>
                <a:lnTo>
                  <a:pt x="387" y="448"/>
                </a:lnTo>
                <a:lnTo>
                  <a:pt x="382" y="448"/>
                </a:lnTo>
                <a:lnTo>
                  <a:pt x="375" y="448"/>
                </a:lnTo>
                <a:lnTo>
                  <a:pt x="370" y="448"/>
                </a:lnTo>
                <a:lnTo>
                  <a:pt x="366" y="448"/>
                </a:lnTo>
                <a:lnTo>
                  <a:pt x="363" y="448"/>
                </a:lnTo>
                <a:lnTo>
                  <a:pt x="361" y="448"/>
                </a:lnTo>
                <a:lnTo>
                  <a:pt x="354" y="448"/>
                </a:lnTo>
                <a:lnTo>
                  <a:pt x="351" y="448"/>
                </a:lnTo>
                <a:lnTo>
                  <a:pt x="344" y="448"/>
                </a:lnTo>
                <a:lnTo>
                  <a:pt x="341" y="448"/>
                </a:lnTo>
                <a:lnTo>
                  <a:pt x="306" y="448"/>
                </a:lnTo>
                <a:lnTo>
                  <a:pt x="302" y="448"/>
                </a:lnTo>
                <a:lnTo>
                  <a:pt x="295" y="448"/>
                </a:lnTo>
                <a:lnTo>
                  <a:pt x="292" y="448"/>
                </a:lnTo>
                <a:lnTo>
                  <a:pt x="289" y="448"/>
                </a:lnTo>
                <a:lnTo>
                  <a:pt x="286" y="448"/>
                </a:lnTo>
                <a:lnTo>
                  <a:pt x="282" y="448"/>
                </a:lnTo>
                <a:lnTo>
                  <a:pt x="281" y="448"/>
                </a:lnTo>
                <a:lnTo>
                  <a:pt x="278" y="448"/>
                </a:lnTo>
                <a:lnTo>
                  <a:pt x="277" y="448"/>
                </a:lnTo>
                <a:lnTo>
                  <a:pt x="274" y="448"/>
                </a:lnTo>
                <a:lnTo>
                  <a:pt x="272" y="448"/>
                </a:lnTo>
                <a:lnTo>
                  <a:pt x="263" y="448"/>
                </a:lnTo>
                <a:lnTo>
                  <a:pt x="253" y="448"/>
                </a:lnTo>
                <a:lnTo>
                  <a:pt x="248" y="448"/>
                </a:lnTo>
                <a:lnTo>
                  <a:pt x="246" y="448"/>
                </a:lnTo>
                <a:lnTo>
                  <a:pt x="240" y="448"/>
                </a:lnTo>
                <a:lnTo>
                  <a:pt x="230" y="448"/>
                </a:lnTo>
                <a:lnTo>
                  <a:pt x="228" y="448"/>
                </a:lnTo>
                <a:lnTo>
                  <a:pt x="218" y="448"/>
                </a:lnTo>
                <a:lnTo>
                  <a:pt x="214" y="448"/>
                </a:lnTo>
                <a:lnTo>
                  <a:pt x="204" y="448"/>
                </a:lnTo>
                <a:lnTo>
                  <a:pt x="199" y="448"/>
                </a:lnTo>
                <a:lnTo>
                  <a:pt x="196" y="448"/>
                </a:lnTo>
                <a:lnTo>
                  <a:pt x="187" y="448"/>
                </a:lnTo>
                <a:lnTo>
                  <a:pt x="184" y="448"/>
                </a:lnTo>
                <a:lnTo>
                  <a:pt x="181" y="448"/>
                </a:lnTo>
                <a:lnTo>
                  <a:pt x="173" y="448"/>
                </a:lnTo>
                <a:lnTo>
                  <a:pt x="171" y="448"/>
                </a:lnTo>
                <a:lnTo>
                  <a:pt x="165" y="448"/>
                </a:lnTo>
                <a:lnTo>
                  <a:pt x="159" y="448"/>
                </a:lnTo>
                <a:lnTo>
                  <a:pt x="151" y="448"/>
                </a:lnTo>
                <a:lnTo>
                  <a:pt x="148" y="448"/>
                </a:lnTo>
                <a:lnTo>
                  <a:pt x="146" y="448"/>
                </a:lnTo>
                <a:lnTo>
                  <a:pt x="141" y="448"/>
                </a:lnTo>
                <a:lnTo>
                  <a:pt x="139" y="448"/>
                </a:lnTo>
                <a:lnTo>
                  <a:pt x="133" y="448"/>
                </a:lnTo>
                <a:lnTo>
                  <a:pt x="129" y="448"/>
                </a:lnTo>
                <a:lnTo>
                  <a:pt x="128" y="448"/>
                </a:lnTo>
                <a:lnTo>
                  <a:pt x="127" y="448"/>
                </a:lnTo>
                <a:lnTo>
                  <a:pt x="118" y="448"/>
                </a:lnTo>
                <a:lnTo>
                  <a:pt x="115" y="448"/>
                </a:lnTo>
                <a:lnTo>
                  <a:pt x="106" y="448"/>
                </a:lnTo>
                <a:lnTo>
                  <a:pt x="104" y="448"/>
                </a:lnTo>
                <a:lnTo>
                  <a:pt x="98" y="448"/>
                </a:lnTo>
                <a:lnTo>
                  <a:pt x="93" y="448"/>
                </a:lnTo>
                <a:lnTo>
                  <a:pt x="87" y="448"/>
                </a:lnTo>
                <a:lnTo>
                  <a:pt x="84" y="448"/>
                </a:lnTo>
                <a:lnTo>
                  <a:pt x="83" y="448"/>
                </a:lnTo>
                <a:lnTo>
                  <a:pt x="69" y="448"/>
                </a:lnTo>
                <a:lnTo>
                  <a:pt x="46" y="448"/>
                </a:lnTo>
                <a:lnTo>
                  <a:pt x="35" y="448"/>
                </a:lnTo>
                <a:lnTo>
                  <a:pt x="32" y="448"/>
                </a:lnTo>
                <a:lnTo>
                  <a:pt x="25" y="448"/>
                </a:lnTo>
                <a:lnTo>
                  <a:pt x="0" y="448"/>
                </a:lnTo>
                <a:lnTo>
                  <a:pt x="0" y="435"/>
                </a:lnTo>
                <a:lnTo>
                  <a:pt x="0" y="432"/>
                </a:lnTo>
                <a:lnTo>
                  <a:pt x="0" y="423"/>
                </a:lnTo>
                <a:lnTo>
                  <a:pt x="0" y="419"/>
                </a:lnTo>
                <a:lnTo>
                  <a:pt x="0" y="417"/>
                </a:lnTo>
                <a:lnTo>
                  <a:pt x="0" y="415"/>
                </a:lnTo>
                <a:lnTo>
                  <a:pt x="0" y="393"/>
                </a:lnTo>
                <a:lnTo>
                  <a:pt x="0" y="384"/>
                </a:lnTo>
                <a:lnTo>
                  <a:pt x="0" y="375"/>
                </a:lnTo>
                <a:lnTo>
                  <a:pt x="0" y="373"/>
                </a:lnTo>
                <a:lnTo>
                  <a:pt x="0" y="369"/>
                </a:lnTo>
                <a:lnTo>
                  <a:pt x="0" y="364"/>
                </a:lnTo>
                <a:lnTo>
                  <a:pt x="0" y="360"/>
                </a:lnTo>
                <a:lnTo>
                  <a:pt x="0" y="352"/>
                </a:lnTo>
                <a:lnTo>
                  <a:pt x="0" y="348"/>
                </a:lnTo>
                <a:lnTo>
                  <a:pt x="0" y="336"/>
                </a:lnTo>
                <a:lnTo>
                  <a:pt x="0" y="333"/>
                </a:lnTo>
                <a:lnTo>
                  <a:pt x="0" y="332"/>
                </a:lnTo>
                <a:lnTo>
                  <a:pt x="0" y="328"/>
                </a:lnTo>
                <a:lnTo>
                  <a:pt x="0" y="325"/>
                </a:lnTo>
                <a:lnTo>
                  <a:pt x="0" y="323"/>
                </a:lnTo>
                <a:lnTo>
                  <a:pt x="0" y="314"/>
                </a:lnTo>
                <a:lnTo>
                  <a:pt x="0" y="311"/>
                </a:lnTo>
                <a:lnTo>
                  <a:pt x="0" y="302"/>
                </a:lnTo>
                <a:lnTo>
                  <a:pt x="0" y="272"/>
                </a:lnTo>
                <a:lnTo>
                  <a:pt x="0" y="256"/>
                </a:lnTo>
                <a:lnTo>
                  <a:pt x="0" y="238"/>
                </a:lnTo>
                <a:lnTo>
                  <a:pt x="0" y="195"/>
                </a:lnTo>
                <a:lnTo>
                  <a:pt x="0" y="187"/>
                </a:lnTo>
                <a:lnTo>
                  <a:pt x="0" y="185"/>
                </a:lnTo>
                <a:lnTo>
                  <a:pt x="0" y="183"/>
                </a:lnTo>
                <a:lnTo>
                  <a:pt x="0" y="173"/>
                </a:lnTo>
                <a:lnTo>
                  <a:pt x="0" y="165"/>
                </a:lnTo>
                <a:lnTo>
                  <a:pt x="0" y="157"/>
                </a:lnTo>
                <a:lnTo>
                  <a:pt x="0" y="148"/>
                </a:lnTo>
                <a:lnTo>
                  <a:pt x="18" y="148"/>
                </a:lnTo>
                <a:lnTo>
                  <a:pt x="31" y="148"/>
                </a:lnTo>
                <a:lnTo>
                  <a:pt x="34" y="148"/>
                </a:lnTo>
                <a:lnTo>
                  <a:pt x="36" y="148"/>
                </a:lnTo>
                <a:lnTo>
                  <a:pt x="47" y="148"/>
                </a:lnTo>
                <a:lnTo>
                  <a:pt x="59" y="148"/>
                </a:lnTo>
                <a:lnTo>
                  <a:pt x="66" y="148"/>
                </a:lnTo>
                <a:lnTo>
                  <a:pt x="72" y="142"/>
                </a:lnTo>
                <a:lnTo>
                  <a:pt x="72" y="134"/>
                </a:lnTo>
                <a:lnTo>
                  <a:pt x="72" y="130"/>
                </a:lnTo>
                <a:lnTo>
                  <a:pt x="72" y="113"/>
                </a:lnTo>
                <a:lnTo>
                  <a:pt x="72" y="109"/>
                </a:lnTo>
                <a:lnTo>
                  <a:pt x="72" y="99"/>
                </a:lnTo>
                <a:lnTo>
                  <a:pt x="72" y="93"/>
                </a:lnTo>
                <a:lnTo>
                  <a:pt x="72" y="91"/>
                </a:lnTo>
                <a:lnTo>
                  <a:pt x="72" y="88"/>
                </a:lnTo>
                <a:lnTo>
                  <a:pt x="72" y="85"/>
                </a:lnTo>
                <a:lnTo>
                  <a:pt x="72" y="80"/>
                </a:lnTo>
                <a:lnTo>
                  <a:pt x="72" y="73"/>
                </a:lnTo>
                <a:lnTo>
                  <a:pt x="84" y="73"/>
                </a:lnTo>
                <a:lnTo>
                  <a:pt x="104" y="73"/>
                </a:lnTo>
                <a:lnTo>
                  <a:pt x="116" y="73"/>
                </a:lnTo>
                <a:lnTo>
                  <a:pt x="133" y="73"/>
                </a:lnTo>
                <a:lnTo>
                  <a:pt x="137" y="73"/>
                </a:lnTo>
                <a:lnTo>
                  <a:pt x="141" y="73"/>
                </a:lnTo>
                <a:lnTo>
                  <a:pt x="143" y="73"/>
                </a:lnTo>
                <a:lnTo>
                  <a:pt x="155" y="73"/>
                </a:lnTo>
                <a:lnTo>
                  <a:pt x="168" y="73"/>
                </a:lnTo>
                <a:lnTo>
                  <a:pt x="179" y="70"/>
                </a:lnTo>
                <a:lnTo>
                  <a:pt x="179" y="65"/>
                </a:lnTo>
                <a:lnTo>
                  <a:pt x="179" y="57"/>
                </a:lnTo>
                <a:lnTo>
                  <a:pt x="179" y="53"/>
                </a:lnTo>
                <a:lnTo>
                  <a:pt x="179" y="46"/>
                </a:lnTo>
                <a:lnTo>
                  <a:pt x="179" y="44"/>
                </a:lnTo>
                <a:lnTo>
                  <a:pt x="179" y="37"/>
                </a:lnTo>
                <a:lnTo>
                  <a:pt x="179" y="19"/>
                </a:lnTo>
                <a:lnTo>
                  <a:pt x="179" y="7"/>
                </a:lnTo>
                <a:lnTo>
                  <a:pt x="179" y="3"/>
                </a:lnTo>
                <a:lnTo>
                  <a:pt x="179"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6" name="Freeform 331"/>
          <p:cNvSpPr>
            <a:spLocks/>
          </p:cNvSpPr>
          <p:nvPr/>
        </p:nvSpPr>
        <p:spPr bwMode="auto">
          <a:xfrm>
            <a:off x="9588501" y="3398838"/>
            <a:ext cx="619125" cy="1047750"/>
          </a:xfrm>
          <a:custGeom>
            <a:avLst/>
            <a:gdLst>
              <a:gd name="T0" fmla="*/ 2147483646 w 429"/>
              <a:gd name="T1" fmla="*/ 2147483646 h 747"/>
              <a:gd name="T2" fmla="*/ 2147483646 w 429"/>
              <a:gd name="T3" fmla="*/ 2147483646 h 747"/>
              <a:gd name="T4" fmla="*/ 2147483646 w 429"/>
              <a:gd name="T5" fmla="*/ 2147483646 h 747"/>
              <a:gd name="T6" fmla="*/ 2147483646 w 429"/>
              <a:gd name="T7" fmla="*/ 2147483646 h 747"/>
              <a:gd name="T8" fmla="*/ 2147483646 w 429"/>
              <a:gd name="T9" fmla="*/ 2147483646 h 747"/>
              <a:gd name="T10" fmla="*/ 2147483646 w 429"/>
              <a:gd name="T11" fmla="*/ 2147483646 h 747"/>
              <a:gd name="T12" fmla="*/ 2147483646 w 429"/>
              <a:gd name="T13" fmla="*/ 2147483646 h 747"/>
              <a:gd name="T14" fmla="*/ 2147483646 w 429"/>
              <a:gd name="T15" fmla="*/ 2147483646 h 747"/>
              <a:gd name="T16" fmla="*/ 2147483646 w 429"/>
              <a:gd name="T17" fmla="*/ 2147483646 h 747"/>
              <a:gd name="T18" fmla="*/ 2147483646 w 429"/>
              <a:gd name="T19" fmla="*/ 2147483646 h 747"/>
              <a:gd name="T20" fmla="*/ 2147483646 w 429"/>
              <a:gd name="T21" fmla="*/ 2147483646 h 747"/>
              <a:gd name="T22" fmla="*/ 2147483646 w 429"/>
              <a:gd name="T23" fmla="*/ 2147483646 h 747"/>
              <a:gd name="T24" fmla="*/ 2147483646 w 429"/>
              <a:gd name="T25" fmla="*/ 2147483646 h 747"/>
              <a:gd name="T26" fmla="*/ 2147483646 w 429"/>
              <a:gd name="T27" fmla="*/ 2147483646 h 747"/>
              <a:gd name="T28" fmla="*/ 2147483646 w 429"/>
              <a:gd name="T29" fmla="*/ 2147483646 h 747"/>
              <a:gd name="T30" fmla="*/ 2147483646 w 429"/>
              <a:gd name="T31" fmla="*/ 2147483646 h 747"/>
              <a:gd name="T32" fmla="*/ 2147483646 w 429"/>
              <a:gd name="T33" fmla="*/ 2147483646 h 747"/>
              <a:gd name="T34" fmla="*/ 2147483646 w 429"/>
              <a:gd name="T35" fmla="*/ 2147483646 h 747"/>
              <a:gd name="T36" fmla="*/ 2147483646 w 429"/>
              <a:gd name="T37" fmla="*/ 2147483646 h 747"/>
              <a:gd name="T38" fmla="*/ 2147483646 w 429"/>
              <a:gd name="T39" fmla="*/ 2147483646 h 747"/>
              <a:gd name="T40" fmla="*/ 2147483646 w 429"/>
              <a:gd name="T41" fmla="*/ 2147483646 h 747"/>
              <a:gd name="T42" fmla="*/ 2147483646 w 429"/>
              <a:gd name="T43" fmla="*/ 2147483646 h 747"/>
              <a:gd name="T44" fmla="*/ 2147483646 w 429"/>
              <a:gd name="T45" fmla="*/ 2147483646 h 747"/>
              <a:gd name="T46" fmla="*/ 2147483646 w 429"/>
              <a:gd name="T47" fmla="*/ 2147483646 h 747"/>
              <a:gd name="T48" fmla="*/ 2147483646 w 429"/>
              <a:gd name="T49" fmla="*/ 2147483646 h 747"/>
              <a:gd name="T50" fmla="*/ 2147483646 w 429"/>
              <a:gd name="T51" fmla="*/ 2147483646 h 747"/>
              <a:gd name="T52" fmla="*/ 2147483646 w 429"/>
              <a:gd name="T53" fmla="*/ 2147483646 h 747"/>
              <a:gd name="T54" fmla="*/ 2147483646 w 429"/>
              <a:gd name="T55" fmla="*/ 2147483646 h 747"/>
              <a:gd name="T56" fmla="*/ 2147483646 w 429"/>
              <a:gd name="T57" fmla="*/ 2147483646 h 747"/>
              <a:gd name="T58" fmla="*/ 2147483646 w 429"/>
              <a:gd name="T59" fmla="*/ 2147483646 h 747"/>
              <a:gd name="T60" fmla="*/ 2147483646 w 429"/>
              <a:gd name="T61" fmla="*/ 2147483646 h 747"/>
              <a:gd name="T62" fmla="*/ 2147483646 w 429"/>
              <a:gd name="T63" fmla="*/ 2147483646 h 747"/>
              <a:gd name="T64" fmla="*/ 2147483646 w 429"/>
              <a:gd name="T65" fmla="*/ 2147483646 h 747"/>
              <a:gd name="T66" fmla="*/ 2147483646 w 429"/>
              <a:gd name="T67" fmla="*/ 2147483646 h 747"/>
              <a:gd name="T68" fmla="*/ 2147483646 w 429"/>
              <a:gd name="T69" fmla="*/ 2147483646 h 747"/>
              <a:gd name="T70" fmla="*/ 2147483646 w 429"/>
              <a:gd name="T71" fmla="*/ 2147483646 h 747"/>
              <a:gd name="T72" fmla="*/ 2147483646 w 429"/>
              <a:gd name="T73" fmla="*/ 2147483646 h 747"/>
              <a:gd name="T74" fmla="*/ 2147483646 w 429"/>
              <a:gd name="T75" fmla="*/ 2147483646 h 747"/>
              <a:gd name="T76" fmla="*/ 2147483646 w 429"/>
              <a:gd name="T77" fmla="*/ 2147483646 h 747"/>
              <a:gd name="T78" fmla="*/ 2147483646 w 429"/>
              <a:gd name="T79" fmla="*/ 2147483646 h 747"/>
              <a:gd name="T80" fmla="*/ 2147483646 w 429"/>
              <a:gd name="T81" fmla="*/ 2147483646 h 747"/>
              <a:gd name="T82" fmla="*/ 2147483646 w 429"/>
              <a:gd name="T83" fmla="*/ 2147483646 h 747"/>
              <a:gd name="T84" fmla="*/ 2147483646 w 429"/>
              <a:gd name="T85" fmla="*/ 2147483646 h 747"/>
              <a:gd name="T86" fmla="*/ 2147483646 w 429"/>
              <a:gd name="T87" fmla="*/ 2147483646 h 747"/>
              <a:gd name="T88" fmla="*/ 2147483646 w 429"/>
              <a:gd name="T89" fmla="*/ 2147483646 h 747"/>
              <a:gd name="T90" fmla="*/ 2147483646 w 429"/>
              <a:gd name="T91" fmla="*/ 2147483646 h 747"/>
              <a:gd name="T92" fmla="*/ 2147483646 w 429"/>
              <a:gd name="T93" fmla="*/ 2147483646 h 747"/>
              <a:gd name="T94" fmla="*/ 2147483646 w 429"/>
              <a:gd name="T95" fmla="*/ 2147483646 h 747"/>
              <a:gd name="T96" fmla="*/ 2147483646 w 429"/>
              <a:gd name="T97" fmla="*/ 2147483646 h 747"/>
              <a:gd name="T98" fmla="*/ 2147483646 w 429"/>
              <a:gd name="T99" fmla="*/ 2147483646 h 747"/>
              <a:gd name="T100" fmla="*/ 2147483646 w 429"/>
              <a:gd name="T101" fmla="*/ 2147483646 h 747"/>
              <a:gd name="T102" fmla="*/ 2147483646 w 429"/>
              <a:gd name="T103" fmla="*/ 2147483646 h 747"/>
              <a:gd name="T104" fmla="*/ 2147483646 w 429"/>
              <a:gd name="T105" fmla="*/ 2147483646 h 747"/>
              <a:gd name="T106" fmla="*/ 2147483646 w 429"/>
              <a:gd name="T107" fmla="*/ 2147483646 h 747"/>
              <a:gd name="T108" fmla="*/ 2147483646 w 429"/>
              <a:gd name="T109" fmla="*/ 2147483646 h 747"/>
              <a:gd name="T110" fmla="*/ 2147483646 w 429"/>
              <a:gd name="T111" fmla="*/ 2147483646 h 747"/>
              <a:gd name="T112" fmla="*/ 2147483646 w 429"/>
              <a:gd name="T113" fmla="*/ 2147483646 h 747"/>
              <a:gd name="T114" fmla="*/ 2147483646 w 429"/>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9"/>
              <a:gd name="T175" fmla="*/ 0 h 747"/>
              <a:gd name="T176" fmla="*/ 429 w 429"/>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9" h="747">
                <a:moveTo>
                  <a:pt x="426" y="0"/>
                </a:moveTo>
                <a:lnTo>
                  <a:pt x="426" y="4"/>
                </a:lnTo>
                <a:lnTo>
                  <a:pt x="426" y="12"/>
                </a:lnTo>
                <a:lnTo>
                  <a:pt x="428" y="13"/>
                </a:lnTo>
                <a:lnTo>
                  <a:pt x="428" y="14"/>
                </a:lnTo>
                <a:lnTo>
                  <a:pt x="428" y="18"/>
                </a:lnTo>
                <a:lnTo>
                  <a:pt x="428" y="20"/>
                </a:lnTo>
                <a:lnTo>
                  <a:pt x="428" y="23"/>
                </a:lnTo>
                <a:lnTo>
                  <a:pt x="428" y="26"/>
                </a:lnTo>
                <a:lnTo>
                  <a:pt x="426" y="28"/>
                </a:lnTo>
                <a:lnTo>
                  <a:pt x="426" y="32"/>
                </a:lnTo>
                <a:lnTo>
                  <a:pt x="426" y="35"/>
                </a:lnTo>
                <a:lnTo>
                  <a:pt x="426" y="38"/>
                </a:lnTo>
                <a:lnTo>
                  <a:pt x="426" y="44"/>
                </a:lnTo>
                <a:lnTo>
                  <a:pt x="426" y="48"/>
                </a:lnTo>
                <a:lnTo>
                  <a:pt x="426" y="51"/>
                </a:lnTo>
                <a:lnTo>
                  <a:pt x="426" y="53"/>
                </a:lnTo>
                <a:lnTo>
                  <a:pt x="426" y="55"/>
                </a:lnTo>
                <a:lnTo>
                  <a:pt x="426" y="57"/>
                </a:lnTo>
                <a:lnTo>
                  <a:pt x="426" y="60"/>
                </a:lnTo>
                <a:lnTo>
                  <a:pt x="426" y="62"/>
                </a:lnTo>
                <a:lnTo>
                  <a:pt x="425" y="69"/>
                </a:lnTo>
                <a:lnTo>
                  <a:pt x="425" y="74"/>
                </a:lnTo>
                <a:lnTo>
                  <a:pt x="425" y="77"/>
                </a:lnTo>
                <a:lnTo>
                  <a:pt x="425" y="88"/>
                </a:lnTo>
                <a:lnTo>
                  <a:pt x="425" y="92"/>
                </a:lnTo>
                <a:lnTo>
                  <a:pt x="424" y="103"/>
                </a:lnTo>
                <a:lnTo>
                  <a:pt x="424" y="111"/>
                </a:lnTo>
                <a:lnTo>
                  <a:pt x="424" y="117"/>
                </a:lnTo>
                <a:lnTo>
                  <a:pt x="423" y="119"/>
                </a:lnTo>
                <a:lnTo>
                  <a:pt x="424" y="126"/>
                </a:lnTo>
                <a:lnTo>
                  <a:pt x="423" y="132"/>
                </a:lnTo>
                <a:lnTo>
                  <a:pt x="423" y="134"/>
                </a:lnTo>
                <a:lnTo>
                  <a:pt x="423" y="136"/>
                </a:lnTo>
                <a:lnTo>
                  <a:pt x="423" y="139"/>
                </a:lnTo>
                <a:lnTo>
                  <a:pt x="423" y="143"/>
                </a:lnTo>
                <a:lnTo>
                  <a:pt x="423" y="146"/>
                </a:lnTo>
                <a:lnTo>
                  <a:pt x="423" y="151"/>
                </a:lnTo>
                <a:lnTo>
                  <a:pt x="423" y="155"/>
                </a:lnTo>
                <a:lnTo>
                  <a:pt x="423" y="157"/>
                </a:lnTo>
                <a:lnTo>
                  <a:pt x="423" y="165"/>
                </a:lnTo>
                <a:lnTo>
                  <a:pt x="423" y="166"/>
                </a:lnTo>
                <a:lnTo>
                  <a:pt x="423" y="168"/>
                </a:lnTo>
                <a:lnTo>
                  <a:pt x="423" y="171"/>
                </a:lnTo>
                <a:lnTo>
                  <a:pt x="422" y="177"/>
                </a:lnTo>
                <a:lnTo>
                  <a:pt x="422" y="180"/>
                </a:lnTo>
                <a:lnTo>
                  <a:pt x="422" y="184"/>
                </a:lnTo>
                <a:lnTo>
                  <a:pt x="422" y="190"/>
                </a:lnTo>
                <a:lnTo>
                  <a:pt x="422" y="200"/>
                </a:lnTo>
                <a:lnTo>
                  <a:pt x="422" y="205"/>
                </a:lnTo>
                <a:lnTo>
                  <a:pt x="422" y="213"/>
                </a:lnTo>
                <a:lnTo>
                  <a:pt x="422" y="214"/>
                </a:lnTo>
                <a:lnTo>
                  <a:pt x="421" y="216"/>
                </a:lnTo>
                <a:lnTo>
                  <a:pt x="421" y="223"/>
                </a:lnTo>
                <a:lnTo>
                  <a:pt x="421" y="225"/>
                </a:lnTo>
                <a:lnTo>
                  <a:pt x="421" y="227"/>
                </a:lnTo>
                <a:lnTo>
                  <a:pt x="421" y="230"/>
                </a:lnTo>
                <a:lnTo>
                  <a:pt x="421" y="234"/>
                </a:lnTo>
                <a:lnTo>
                  <a:pt x="421" y="242"/>
                </a:lnTo>
                <a:lnTo>
                  <a:pt x="421" y="246"/>
                </a:lnTo>
                <a:lnTo>
                  <a:pt x="421" y="249"/>
                </a:lnTo>
                <a:lnTo>
                  <a:pt x="421" y="255"/>
                </a:lnTo>
                <a:lnTo>
                  <a:pt x="421" y="261"/>
                </a:lnTo>
                <a:lnTo>
                  <a:pt x="421" y="264"/>
                </a:lnTo>
                <a:lnTo>
                  <a:pt x="419" y="269"/>
                </a:lnTo>
                <a:lnTo>
                  <a:pt x="419" y="272"/>
                </a:lnTo>
                <a:lnTo>
                  <a:pt x="419" y="276"/>
                </a:lnTo>
                <a:lnTo>
                  <a:pt x="419" y="298"/>
                </a:lnTo>
                <a:lnTo>
                  <a:pt x="419" y="302"/>
                </a:lnTo>
                <a:lnTo>
                  <a:pt x="419" y="308"/>
                </a:lnTo>
                <a:lnTo>
                  <a:pt x="418" y="310"/>
                </a:lnTo>
                <a:lnTo>
                  <a:pt x="418" y="324"/>
                </a:lnTo>
                <a:lnTo>
                  <a:pt x="418" y="326"/>
                </a:lnTo>
                <a:lnTo>
                  <a:pt x="418" y="328"/>
                </a:lnTo>
                <a:lnTo>
                  <a:pt x="418" y="334"/>
                </a:lnTo>
                <a:lnTo>
                  <a:pt x="418" y="337"/>
                </a:lnTo>
                <a:lnTo>
                  <a:pt x="418" y="341"/>
                </a:lnTo>
                <a:lnTo>
                  <a:pt x="418" y="342"/>
                </a:lnTo>
                <a:lnTo>
                  <a:pt x="418" y="350"/>
                </a:lnTo>
                <a:lnTo>
                  <a:pt x="416" y="382"/>
                </a:lnTo>
                <a:lnTo>
                  <a:pt x="416" y="387"/>
                </a:lnTo>
                <a:lnTo>
                  <a:pt x="415" y="391"/>
                </a:lnTo>
                <a:lnTo>
                  <a:pt x="415" y="407"/>
                </a:lnTo>
                <a:lnTo>
                  <a:pt x="415" y="413"/>
                </a:lnTo>
                <a:lnTo>
                  <a:pt x="415" y="418"/>
                </a:lnTo>
                <a:lnTo>
                  <a:pt x="415" y="422"/>
                </a:lnTo>
                <a:lnTo>
                  <a:pt x="415" y="431"/>
                </a:lnTo>
                <a:lnTo>
                  <a:pt x="415" y="438"/>
                </a:lnTo>
                <a:lnTo>
                  <a:pt x="414" y="443"/>
                </a:lnTo>
                <a:lnTo>
                  <a:pt x="414" y="445"/>
                </a:lnTo>
                <a:lnTo>
                  <a:pt x="414" y="447"/>
                </a:lnTo>
                <a:lnTo>
                  <a:pt x="414" y="450"/>
                </a:lnTo>
                <a:lnTo>
                  <a:pt x="414" y="462"/>
                </a:lnTo>
                <a:lnTo>
                  <a:pt x="414" y="469"/>
                </a:lnTo>
                <a:lnTo>
                  <a:pt x="414" y="472"/>
                </a:lnTo>
                <a:lnTo>
                  <a:pt x="414" y="476"/>
                </a:lnTo>
                <a:lnTo>
                  <a:pt x="414" y="480"/>
                </a:lnTo>
                <a:lnTo>
                  <a:pt x="414" y="482"/>
                </a:lnTo>
                <a:lnTo>
                  <a:pt x="413" y="496"/>
                </a:lnTo>
                <a:lnTo>
                  <a:pt x="413" y="499"/>
                </a:lnTo>
                <a:lnTo>
                  <a:pt x="413" y="504"/>
                </a:lnTo>
                <a:lnTo>
                  <a:pt x="413" y="507"/>
                </a:lnTo>
                <a:lnTo>
                  <a:pt x="413" y="519"/>
                </a:lnTo>
                <a:lnTo>
                  <a:pt x="413" y="524"/>
                </a:lnTo>
                <a:lnTo>
                  <a:pt x="412" y="528"/>
                </a:lnTo>
                <a:lnTo>
                  <a:pt x="412" y="529"/>
                </a:lnTo>
                <a:lnTo>
                  <a:pt x="412" y="546"/>
                </a:lnTo>
                <a:lnTo>
                  <a:pt x="412" y="556"/>
                </a:lnTo>
                <a:lnTo>
                  <a:pt x="411" y="574"/>
                </a:lnTo>
                <a:lnTo>
                  <a:pt x="411" y="586"/>
                </a:lnTo>
                <a:lnTo>
                  <a:pt x="411" y="590"/>
                </a:lnTo>
                <a:lnTo>
                  <a:pt x="411" y="595"/>
                </a:lnTo>
                <a:lnTo>
                  <a:pt x="411" y="598"/>
                </a:lnTo>
                <a:lnTo>
                  <a:pt x="411" y="602"/>
                </a:lnTo>
                <a:lnTo>
                  <a:pt x="411" y="604"/>
                </a:lnTo>
                <a:lnTo>
                  <a:pt x="411" y="619"/>
                </a:lnTo>
                <a:lnTo>
                  <a:pt x="410" y="626"/>
                </a:lnTo>
                <a:lnTo>
                  <a:pt x="410" y="630"/>
                </a:lnTo>
                <a:lnTo>
                  <a:pt x="410" y="631"/>
                </a:lnTo>
                <a:lnTo>
                  <a:pt x="410" y="637"/>
                </a:lnTo>
                <a:lnTo>
                  <a:pt x="410" y="639"/>
                </a:lnTo>
                <a:lnTo>
                  <a:pt x="410" y="654"/>
                </a:lnTo>
                <a:lnTo>
                  <a:pt x="410" y="665"/>
                </a:lnTo>
                <a:lnTo>
                  <a:pt x="410" y="666"/>
                </a:lnTo>
                <a:lnTo>
                  <a:pt x="409" y="671"/>
                </a:lnTo>
                <a:lnTo>
                  <a:pt x="409" y="677"/>
                </a:lnTo>
                <a:lnTo>
                  <a:pt x="409" y="684"/>
                </a:lnTo>
                <a:lnTo>
                  <a:pt x="409" y="693"/>
                </a:lnTo>
                <a:lnTo>
                  <a:pt x="409" y="709"/>
                </a:lnTo>
                <a:lnTo>
                  <a:pt x="409" y="710"/>
                </a:lnTo>
                <a:lnTo>
                  <a:pt x="409" y="713"/>
                </a:lnTo>
                <a:lnTo>
                  <a:pt x="409" y="719"/>
                </a:lnTo>
                <a:lnTo>
                  <a:pt x="409" y="723"/>
                </a:lnTo>
                <a:lnTo>
                  <a:pt x="408" y="726"/>
                </a:lnTo>
                <a:lnTo>
                  <a:pt x="408" y="727"/>
                </a:lnTo>
                <a:lnTo>
                  <a:pt x="408" y="735"/>
                </a:lnTo>
                <a:lnTo>
                  <a:pt x="408" y="736"/>
                </a:lnTo>
                <a:lnTo>
                  <a:pt x="408" y="743"/>
                </a:lnTo>
                <a:lnTo>
                  <a:pt x="408" y="746"/>
                </a:lnTo>
                <a:lnTo>
                  <a:pt x="403" y="746"/>
                </a:lnTo>
                <a:lnTo>
                  <a:pt x="399" y="746"/>
                </a:lnTo>
                <a:lnTo>
                  <a:pt x="389" y="746"/>
                </a:lnTo>
                <a:lnTo>
                  <a:pt x="387" y="746"/>
                </a:lnTo>
                <a:lnTo>
                  <a:pt x="385" y="746"/>
                </a:lnTo>
                <a:lnTo>
                  <a:pt x="383" y="746"/>
                </a:lnTo>
                <a:lnTo>
                  <a:pt x="379" y="746"/>
                </a:lnTo>
                <a:lnTo>
                  <a:pt x="374" y="746"/>
                </a:lnTo>
                <a:lnTo>
                  <a:pt x="370" y="746"/>
                </a:lnTo>
                <a:lnTo>
                  <a:pt x="368" y="746"/>
                </a:lnTo>
                <a:lnTo>
                  <a:pt x="359" y="746"/>
                </a:lnTo>
                <a:lnTo>
                  <a:pt x="349" y="746"/>
                </a:lnTo>
                <a:lnTo>
                  <a:pt x="344" y="746"/>
                </a:lnTo>
                <a:lnTo>
                  <a:pt x="338" y="746"/>
                </a:lnTo>
                <a:lnTo>
                  <a:pt x="336" y="746"/>
                </a:lnTo>
                <a:lnTo>
                  <a:pt x="334" y="746"/>
                </a:lnTo>
                <a:lnTo>
                  <a:pt x="330" y="746"/>
                </a:lnTo>
                <a:lnTo>
                  <a:pt x="313" y="746"/>
                </a:lnTo>
                <a:lnTo>
                  <a:pt x="301" y="746"/>
                </a:lnTo>
                <a:lnTo>
                  <a:pt x="284" y="746"/>
                </a:lnTo>
                <a:lnTo>
                  <a:pt x="283" y="746"/>
                </a:lnTo>
                <a:lnTo>
                  <a:pt x="273" y="746"/>
                </a:lnTo>
                <a:lnTo>
                  <a:pt x="270" y="746"/>
                </a:lnTo>
                <a:lnTo>
                  <a:pt x="265" y="746"/>
                </a:lnTo>
                <a:lnTo>
                  <a:pt x="264" y="746"/>
                </a:lnTo>
                <a:lnTo>
                  <a:pt x="260" y="746"/>
                </a:lnTo>
                <a:lnTo>
                  <a:pt x="257" y="746"/>
                </a:lnTo>
                <a:lnTo>
                  <a:pt x="256" y="746"/>
                </a:lnTo>
                <a:lnTo>
                  <a:pt x="248" y="746"/>
                </a:lnTo>
                <a:lnTo>
                  <a:pt x="245" y="746"/>
                </a:lnTo>
                <a:lnTo>
                  <a:pt x="240" y="746"/>
                </a:lnTo>
                <a:lnTo>
                  <a:pt x="238" y="746"/>
                </a:lnTo>
                <a:lnTo>
                  <a:pt x="233" y="746"/>
                </a:lnTo>
                <a:lnTo>
                  <a:pt x="231" y="746"/>
                </a:lnTo>
                <a:lnTo>
                  <a:pt x="227" y="746"/>
                </a:lnTo>
                <a:lnTo>
                  <a:pt x="225" y="746"/>
                </a:lnTo>
                <a:lnTo>
                  <a:pt x="221" y="746"/>
                </a:lnTo>
                <a:lnTo>
                  <a:pt x="218" y="746"/>
                </a:lnTo>
                <a:lnTo>
                  <a:pt x="213" y="746"/>
                </a:lnTo>
                <a:lnTo>
                  <a:pt x="204" y="746"/>
                </a:lnTo>
                <a:lnTo>
                  <a:pt x="199" y="746"/>
                </a:lnTo>
                <a:lnTo>
                  <a:pt x="194" y="746"/>
                </a:lnTo>
                <a:lnTo>
                  <a:pt x="182" y="746"/>
                </a:lnTo>
                <a:lnTo>
                  <a:pt x="179" y="746"/>
                </a:lnTo>
                <a:lnTo>
                  <a:pt x="158" y="746"/>
                </a:lnTo>
                <a:lnTo>
                  <a:pt x="152" y="746"/>
                </a:lnTo>
                <a:lnTo>
                  <a:pt x="140" y="746"/>
                </a:lnTo>
                <a:lnTo>
                  <a:pt x="114" y="746"/>
                </a:lnTo>
                <a:lnTo>
                  <a:pt x="90" y="746"/>
                </a:lnTo>
                <a:lnTo>
                  <a:pt x="83" y="746"/>
                </a:lnTo>
                <a:lnTo>
                  <a:pt x="83" y="740"/>
                </a:lnTo>
                <a:lnTo>
                  <a:pt x="83" y="728"/>
                </a:lnTo>
                <a:lnTo>
                  <a:pt x="83" y="724"/>
                </a:lnTo>
                <a:lnTo>
                  <a:pt x="83" y="722"/>
                </a:lnTo>
                <a:lnTo>
                  <a:pt x="83" y="719"/>
                </a:lnTo>
                <a:lnTo>
                  <a:pt x="83" y="716"/>
                </a:lnTo>
                <a:lnTo>
                  <a:pt x="83" y="709"/>
                </a:lnTo>
                <a:lnTo>
                  <a:pt x="83" y="704"/>
                </a:lnTo>
                <a:lnTo>
                  <a:pt x="83" y="698"/>
                </a:lnTo>
                <a:lnTo>
                  <a:pt x="83" y="691"/>
                </a:lnTo>
                <a:lnTo>
                  <a:pt x="83" y="689"/>
                </a:lnTo>
                <a:lnTo>
                  <a:pt x="83" y="682"/>
                </a:lnTo>
                <a:lnTo>
                  <a:pt x="83" y="680"/>
                </a:lnTo>
                <a:lnTo>
                  <a:pt x="83" y="673"/>
                </a:lnTo>
                <a:lnTo>
                  <a:pt x="83" y="664"/>
                </a:lnTo>
                <a:lnTo>
                  <a:pt x="83" y="655"/>
                </a:lnTo>
                <a:lnTo>
                  <a:pt x="83" y="648"/>
                </a:lnTo>
                <a:lnTo>
                  <a:pt x="83" y="645"/>
                </a:lnTo>
                <a:lnTo>
                  <a:pt x="83" y="642"/>
                </a:lnTo>
                <a:lnTo>
                  <a:pt x="83" y="621"/>
                </a:lnTo>
                <a:lnTo>
                  <a:pt x="83" y="615"/>
                </a:lnTo>
                <a:lnTo>
                  <a:pt x="83" y="611"/>
                </a:lnTo>
                <a:lnTo>
                  <a:pt x="83" y="604"/>
                </a:lnTo>
                <a:lnTo>
                  <a:pt x="83" y="600"/>
                </a:lnTo>
                <a:lnTo>
                  <a:pt x="83" y="598"/>
                </a:lnTo>
                <a:lnTo>
                  <a:pt x="80" y="598"/>
                </a:lnTo>
                <a:lnTo>
                  <a:pt x="75" y="598"/>
                </a:lnTo>
                <a:lnTo>
                  <a:pt x="70" y="598"/>
                </a:lnTo>
                <a:lnTo>
                  <a:pt x="59" y="598"/>
                </a:lnTo>
                <a:lnTo>
                  <a:pt x="56" y="598"/>
                </a:lnTo>
                <a:lnTo>
                  <a:pt x="53" y="597"/>
                </a:lnTo>
                <a:lnTo>
                  <a:pt x="51" y="597"/>
                </a:lnTo>
                <a:lnTo>
                  <a:pt x="45" y="597"/>
                </a:lnTo>
                <a:lnTo>
                  <a:pt x="40" y="597"/>
                </a:lnTo>
                <a:lnTo>
                  <a:pt x="38" y="597"/>
                </a:lnTo>
                <a:lnTo>
                  <a:pt x="37" y="597"/>
                </a:lnTo>
                <a:lnTo>
                  <a:pt x="34" y="597"/>
                </a:lnTo>
                <a:lnTo>
                  <a:pt x="31" y="597"/>
                </a:lnTo>
                <a:lnTo>
                  <a:pt x="18" y="598"/>
                </a:lnTo>
                <a:lnTo>
                  <a:pt x="12" y="598"/>
                </a:lnTo>
                <a:lnTo>
                  <a:pt x="9" y="598"/>
                </a:lnTo>
                <a:lnTo>
                  <a:pt x="2" y="598"/>
                </a:lnTo>
                <a:lnTo>
                  <a:pt x="2" y="586"/>
                </a:lnTo>
                <a:lnTo>
                  <a:pt x="2" y="581"/>
                </a:lnTo>
                <a:lnTo>
                  <a:pt x="2" y="572"/>
                </a:lnTo>
                <a:lnTo>
                  <a:pt x="2" y="566"/>
                </a:lnTo>
                <a:lnTo>
                  <a:pt x="2" y="560"/>
                </a:lnTo>
                <a:lnTo>
                  <a:pt x="2" y="558"/>
                </a:lnTo>
                <a:lnTo>
                  <a:pt x="2" y="548"/>
                </a:lnTo>
                <a:lnTo>
                  <a:pt x="0" y="538"/>
                </a:lnTo>
                <a:lnTo>
                  <a:pt x="2" y="536"/>
                </a:lnTo>
                <a:lnTo>
                  <a:pt x="2" y="530"/>
                </a:lnTo>
                <a:lnTo>
                  <a:pt x="2" y="528"/>
                </a:lnTo>
                <a:lnTo>
                  <a:pt x="2" y="527"/>
                </a:lnTo>
                <a:lnTo>
                  <a:pt x="2" y="523"/>
                </a:lnTo>
                <a:lnTo>
                  <a:pt x="2" y="522"/>
                </a:lnTo>
                <a:lnTo>
                  <a:pt x="2" y="520"/>
                </a:lnTo>
                <a:lnTo>
                  <a:pt x="2" y="515"/>
                </a:lnTo>
                <a:lnTo>
                  <a:pt x="2" y="506"/>
                </a:lnTo>
                <a:lnTo>
                  <a:pt x="0" y="497"/>
                </a:lnTo>
                <a:lnTo>
                  <a:pt x="2" y="490"/>
                </a:lnTo>
                <a:lnTo>
                  <a:pt x="2" y="487"/>
                </a:lnTo>
                <a:lnTo>
                  <a:pt x="2" y="477"/>
                </a:lnTo>
                <a:lnTo>
                  <a:pt x="2" y="475"/>
                </a:lnTo>
                <a:lnTo>
                  <a:pt x="2" y="471"/>
                </a:lnTo>
                <a:lnTo>
                  <a:pt x="2" y="468"/>
                </a:lnTo>
                <a:lnTo>
                  <a:pt x="2" y="465"/>
                </a:lnTo>
                <a:lnTo>
                  <a:pt x="2" y="463"/>
                </a:lnTo>
                <a:lnTo>
                  <a:pt x="2" y="460"/>
                </a:lnTo>
                <a:lnTo>
                  <a:pt x="2" y="455"/>
                </a:lnTo>
                <a:lnTo>
                  <a:pt x="2" y="452"/>
                </a:lnTo>
                <a:lnTo>
                  <a:pt x="2" y="448"/>
                </a:lnTo>
                <a:lnTo>
                  <a:pt x="31" y="448"/>
                </a:lnTo>
                <a:lnTo>
                  <a:pt x="35" y="448"/>
                </a:lnTo>
                <a:lnTo>
                  <a:pt x="37" y="448"/>
                </a:lnTo>
                <a:lnTo>
                  <a:pt x="41" y="448"/>
                </a:lnTo>
                <a:lnTo>
                  <a:pt x="42" y="447"/>
                </a:lnTo>
                <a:lnTo>
                  <a:pt x="42" y="444"/>
                </a:lnTo>
                <a:lnTo>
                  <a:pt x="42" y="442"/>
                </a:lnTo>
                <a:lnTo>
                  <a:pt x="42" y="431"/>
                </a:lnTo>
                <a:lnTo>
                  <a:pt x="42" y="429"/>
                </a:lnTo>
                <a:lnTo>
                  <a:pt x="42" y="427"/>
                </a:lnTo>
                <a:lnTo>
                  <a:pt x="42" y="421"/>
                </a:lnTo>
                <a:lnTo>
                  <a:pt x="42" y="418"/>
                </a:lnTo>
                <a:lnTo>
                  <a:pt x="42" y="416"/>
                </a:lnTo>
                <a:lnTo>
                  <a:pt x="42" y="413"/>
                </a:lnTo>
                <a:lnTo>
                  <a:pt x="42" y="411"/>
                </a:lnTo>
                <a:lnTo>
                  <a:pt x="42" y="409"/>
                </a:lnTo>
                <a:lnTo>
                  <a:pt x="42" y="399"/>
                </a:lnTo>
                <a:lnTo>
                  <a:pt x="42" y="386"/>
                </a:lnTo>
                <a:lnTo>
                  <a:pt x="42" y="384"/>
                </a:lnTo>
                <a:lnTo>
                  <a:pt x="42" y="379"/>
                </a:lnTo>
                <a:lnTo>
                  <a:pt x="42" y="374"/>
                </a:lnTo>
                <a:lnTo>
                  <a:pt x="50" y="374"/>
                </a:lnTo>
                <a:lnTo>
                  <a:pt x="55" y="374"/>
                </a:lnTo>
                <a:lnTo>
                  <a:pt x="57" y="374"/>
                </a:lnTo>
                <a:lnTo>
                  <a:pt x="79" y="374"/>
                </a:lnTo>
                <a:lnTo>
                  <a:pt x="82" y="374"/>
                </a:lnTo>
                <a:lnTo>
                  <a:pt x="85" y="374"/>
                </a:lnTo>
                <a:lnTo>
                  <a:pt x="91" y="374"/>
                </a:lnTo>
                <a:lnTo>
                  <a:pt x="91" y="367"/>
                </a:lnTo>
                <a:lnTo>
                  <a:pt x="91" y="360"/>
                </a:lnTo>
                <a:lnTo>
                  <a:pt x="91" y="348"/>
                </a:lnTo>
                <a:lnTo>
                  <a:pt x="91" y="342"/>
                </a:lnTo>
                <a:lnTo>
                  <a:pt x="91" y="337"/>
                </a:lnTo>
                <a:lnTo>
                  <a:pt x="91" y="329"/>
                </a:lnTo>
                <a:lnTo>
                  <a:pt x="91" y="325"/>
                </a:lnTo>
                <a:lnTo>
                  <a:pt x="91" y="320"/>
                </a:lnTo>
                <a:lnTo>
                  <a:pt x="91" y="318"/>
                </a:lnTo>
                <a:lnTo>
                  <a:pt x="91" y="312"/>
                </a:lnTo>
                <a:lnTo>
                  <a:pt x="91" y="310"/>
                </a:lnTo>
                <a:lnTo>
                  <a:pt x="91" y="307"/>
                </a:lnTo>
                <a:lnTo>
                  <a:pt x="91" y="304"/>
                </a:lnTo>
                <a:lnTo>
                  <a:pt x="91" y="301"/>
                </a:lnTo>
                <a:lnTo>
                  <a:pt x="91" y="294"/>
                </a:lnTo>
                <a:lnTo>
                  <a:pt x="91" y="287"/>
                </a:lnTo>
                <a:lnTo>
                  <a:pt x="91" y="281"/>
                </a:lnTo>
                <a:lnTo>
                  <a:pt x="91" y="274"/>
                </a:lnTo>
                <a:lnTo>
                  <a:pt x="91" y="269"/>
                </a:lnTo>
                <a:lnTo>
                  <a:pt x="91" y="259"/>
                </a:lnTo>
                <a:lnTo>
                  <a:pt x="91" y="249"/>
                </a:lnTo>
                <a:lnTo>
                  <a:pt x="91" y="223"/>
                </a:lnTo>
                <a:lnTo>
                  <a:pt x="91" y="219"/>
                </a:lnTo>
                <a:lnTo>
                  <a:pt x="91" y="216"/>
                </a:lnTo>
                <a:lnTo>
                  <a:pt x="91" y="213"/>
                </a:lnTo>
                <a:lnTo>
                  <a:pt x="91" y="204"/>
                </a:lnTo>
                <a:lnTo>
                  <a:pt x="91" y="201"/>
                </a:lnTo>
                <a:lnTo>
                  <a:pt x="91" y="196"/>
                </a:lnTo>
                <a:lnTo>
                  <a:pt x="91" y="195"/>
                </a:lnTo>
                <a:lnTo>
                  <a:pt x="91" y="192"/>
                </a:lnTo>
                <a:lnTo>
                  <a:pt x="91" y="188"/>
                </a:lnTo>
                <a:lnTo>
                  <a:pt x="91" y="174"/>
                </a:lnTo>
                <a:lnTo>
                  <a:pt x="91" y="170"/>
                </a:lnTo>
                <a:lnTo>
                  <a:pt x="91" y="167"/>
                </a:lnTo>
                <a:lnTo>
                  <a:pt x="91" y="163"/>
                </a:lnTo>
                <a:lnTo>
                  <a:pt x="91" y="151"/>
                </a:lnTo>
                <a:lnTo>
                  <a:pt x="95" y="151"/>
                </a:lnTo>
                <a:lnTo>
                  <a:pt x="101" y="151"/>
                </a:lnTo>
                <a:lnTo>
                  <a:pt x="104" y="151"/>
                </a:lnTo>
                <a:lnTo>
                  <a:pt x="117" y="151"/>
                </a:lnTo>
                <a:lnTo>
                  <a:pt x="119" y="151"/>
                </a:lnTo>
                <a:lnTo>
                  <a:pt x="123" y="151"/>
                </a:lnTo>
                <a:lnTo>
                  <a:pt x="126" y="151"/>
                </a:lnTo>
                <a:lnTo>
                  <a:pt x="128" y="151"/>
                </a:lnTo>
                <a:lnTo>
                  <a:pt x="136" y="151"/>
                </a:lnTo>
                <a:lnTo>
                  <a:pt x="152" y="151"/>
                </a:lnTo>
                <a:lnTo>
                  <a:pt x="155" y="151"/>
                </a:lnTo>
                <a:lnTo>
                  <a:pt x="157" y="151"/>
                </a:lnTo>
                <a:lnTo>
                  <a:pt x="165" y="151"/>
                </a:lnTo>
                <a:lnTo>
                  <a:pt x="168" y="149"/>
                </a:lnTo>
                <a:lnTo>
                  <a:pt x="168" y="146"/>
                </a:lnTo>
                <a:lnTo>
                  <a:pt x="168" y="141"/>
                </a:lnTo>
                <a:lnTo>
                  <a:pt x="167" y="139"/>
                </a:lnTo>
                <a:lnTo>
                  <a:pt x="168" y="133"/>
                </a:lnTo>
                <a:lnTo>
                  <a:pt x="168" y="120"/>
                </a:lnTo>
                <a:lnTo>
                  <a:pt x="168" y="117"/>
                </a:lnTo>
                <a:lnTo>
                  <a:pt x="168" y="115"/>
                </a:lnTo>
                <a:lnTo>
                  <a:pt x="168" y="112"/>
                </a:lnTo>
                <a:lnTo>
                  <a:pt x="168" y="109"/>
                </a:lnTo>
                <a:lnTo>
                  <a:pt x="168" y="106"/>
                </a:lnTo>
                <a:lnTo>
                  <a:pt x="168" y="102"/>
                </a:lnTo>
                <a:lnTo>
                  <a:pt x="168" y="99"/>
                </a:lnTo>
                <a:lnTo>
                  <a:pt x="168" y="96"/>
                </a:lnTo>
                <a:lnTo>
                  <a:pt x="168" y="94"/>
                </a:lnTo>
                <a:lnTo>
                  <a:pt x="168" y="91"/>
                </a:lnTo>
                <a:lnTo>
                  <a:pt x="168" y="88"/>
                </a:lnTo>
                <a:lnTo>
                  <a:pt x="168" y="83"/>
                </a:lnTo>
                <a:lnTo>
                  <a:pt x="168" y="78"/>
                </a:lnTo>
                <a:lnTo>
                  <a:pt x="168" y="74"/>
                </a:lnTo>
                <a:lnTo>
                  <a:pt x="168" y="70"/>
                </a:lnTo>
                <a:lnTo>
                  <a:pt x="168" y="64"/>
                </a:lnTo>
                <a:lnTo>
                  <a:pt x="168" y="61"/>
                </a:lnTo>
                <a:lnTo>
                  <a:pt x="168" y="57"/>
                </a:lnTo>
                <a:lnTo>
                  <a:pt x="168" y="53"/>
                </a:lnTo>
                <a:lnTo>
                  <a:pt x="168" y="47"/>
                </a:lnTo>
                <a:lnTo>
                  <a:pt x="170" y="47"/>
                </a:lnTo>
                <a:lnTo>
                  <a:pt x="177" y="46"/>
                </a:lnTo>
                <a:lnTo>
                  <a:pt x="185" y="35"/>
                </a:lnTo>
                <a:lnTo>
                  <a:pt x="192" y="24"/>
                </a:lnTo>
                <a:lnTo>
                  <a:pt x="193" y="23"/>
                </a:lnTo>
                <a:lnTo>
                  <a:pt x="194" y="22"/>
                </a:lnTo>
                <a:lnTo>
                  <a:pt x="200" y="20"/>
                </a:lnTo>
                <a:lnTo>
                  <a:pt x="211" y="19"/>
                </a:lnTo>
                <a:lnTo>
                  <a:pt x="215" y="19"/>
                </a:lnTo>
                <a:lnTo>
                  <a:pt x="251" y="43"/>
                </a:lnTo>
                <a:lnTo>
                  <a:pt x="258" y="48"/>
                </a:lnTo>
                <a:lnTo>
                  <a:pt x="259" y="51"/>
                </a:lnTo>
                <a:lnTo>
                  <a:pt x="297" y="70"/>
                </a:lnTo>
                <a:lnTo>
                  <a:pt x="300" y="65"/>
                </a:lnTo>
                <a:lnTo>
                  <a:pt x="327" y="44"/>
                </a:lnTo>
                <a:lnTo>
                  <a:pt x="341" y="54"/>
                </a:lnTo>
                <a:lnTo>
                  <a:pt x="354" y="63"/>
                </a:lnTo>
                <a:lnTo>
                  <a:pt x="369" y="60"/>
                </a:lnTo>
                <a:lnTo>
                  <a:pt x="372" y="63"/>
                </a:lnTo>
                <a:lnTo>
                  <a:pt x="375" y="63"/>
                </a:lnTo>
                <a:lnTo>
                  <a:pt x="378" y="63"/>
                </a:lnTo>
                <a:lnTo>
                  <a:pt x="379" y="62"/>
                </a:lnTo>
                <a:lnTo>
                  <a:pt x="380" y="63"/>
                </a:lnTo>
                <a:lnTo>
                  <a:pt x="382" y="64"/>
                </a:lnTo>
                <a:lnTo>
                  <a:pt x="383" y="65"/>
                </a:lnTo>
                <a:lnTo>
                  <a:pt x="386" y="66"/>
                </a:lnTo>
                <a:lnTo>
                  <a:pt x="387" y="65"/>
                </a:lnTo>
                <a:lnTo>
                  <a:pt x="389" y="64"/>
                </a:lnTo>
                <a:lnTo>
                  <a:pt x="393" y="55"/>
                </a:lnTo>
                <a:lnTo>
                  <a:pt x="392" y="53"/>
                </a:lnTo>
                <a:lnTo>
                  <a:pt x="389" y="48"/>
                </a:lnTo>
                <a:lnTo>
                  <a:pt x="386" y="46"/>
                </a:lnTo>
                <a:lnTo>
                  <a:pt x="385" y="40"/>
                </a:lnTo>
                <a:lnTo>
                  <a:pt x="385" y="34"/>
                </a:lnTo>
                <a:lnTo>
                  <a:pt x="385" y="32"/>
                </a:lnTo>
                <a:lnTo>
                  <a:pt x="385" y="30"/>
                </a:lnTo>
                <a:lnTo>
                  <a:pt x="387" y="29"/>
                </a:lnTo>
                <a:lnTo>
                  <a:pt x="388" y="29"/>
                </a:lnTo>
                <a:lnTo>
                  <a:pt x="390" y="12"/>
                </a:lnTo>
                <a:lnTo>
                  <a:pt x="392" y="9"/>
                </a:lnTo>
                <a:lnTo>
                  <a:pt x="393" y="7"/>
                </a:lnTo>
                <a:lnTo>
                  <a:pt x="397" y="6"/>
                </a:lnTo>
                <a:lnTo>
                  <a:pt x="399" y="3"/>
                </a:lnTo>
                <a:lnTo>
                  <a:pt x="403" y="2"/>
                </a:lnTo>
                <a:lnTo>
                  <a:pt x="415" y="4"/>
                </a:lnTo>
                <a:lnTo>
                  <a:pt x="416" y="6"/>
                </a:lnTo>
                <a:lnTo>
                  <a:pt x="422" y="6"/>
                </a:lnTo>
                <a:lnTo>
                  <a:pt x="426"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 name="Freeform 332"/>
          <p:cNvSpPr>
            <a:spLocks/>
          </p:cNvSpPr>
          <p:nvPr/>
        </p:nvSpPr>
        <p:spPr bwMode="auto">
          <a:xfrm>
            <a:off x="9255126" y="3104358"/>
            <a:ext cx="630237" cy="479425"/>
          </a:xfrm>
          <a:custGeom>
            <a:avLst/>
            <a:gdLst>
              <a:gd name="T0" fmla="*/ 2147483646 w 436"/>
              <a:gd name="T1" fmla="*/ 2147483646 h 343"/>
              <a:gd name="T2" fmla="*/ 2147483646 w 436"/>
              <a:gd name="T3" fmla="*/ 2147483646 h 343"/>
              <a:gd name="T4" fmla="*/ 2147483646 w 436"/>
              <a:gd name="T5" fmla="*/ 2147483646 h 343"/>
              <a:gd name="T6" fmla="*/ 2147483646 w 436"/>
              <a:gd name="T7" fmla="*/ 2147483646 h 343"/>
              <a:gd name="T8" fmla="*/ 2147483646 w 436"/>
              <a:gd name="T9" fmla="*/ 2147483646 h 343"/>
              <a:gd name="T10" fmla="*/ 2147483646 w 436"/>
              <a:gd name="T11" fmla="*/ 2147483646 h 343"/>
              <a:gd name="T12" fmla="*/ 2147483646 w 436"/>
              <a:gd name="T13" fmla="*/ 2147483646 h 343"/>
              <a:gd name="T14" fmla="*/ 2147483646 w 436"/>
              <a:gd name="T15" fmla="*/ 2147483646 h 343"/>
              <a:gd name="T16" fmla="*/ 2147483646 w 436"/>
              <a:gd name="T17" fmla="*/ 2147483646 h 343"/>
              <a:gd name="T18" fmla="*/ 2147483646 w 436"/>
              <a:gd name="T19" fmla="*/ 2147483646 h 343"/>
              <a:gd name="T20" fmla="*/ 2147483646 w 436"/>
              <a:gd name="T21" fmla="*/ 2147483646 h 343"/>
              <a:gd name="T22" fmla="*/ 2147483646 w 436"/>
              <a:gd name="T23" fmla="*/ 2147483646 h 343"/>
              <a:gd name="T24" fmla="*/ 2147483646 w 436"/>
              <a:gd name="T25" fmla="*/ 2147483646 h 343"/>
              <a:gd name="T26" fmla="*/ 2147483646 w 436"/>
              <a:gd name="T27" fmla="*/ 2147483646 h 343"/>
              <a:gd name="T28" fmla="*/ 2147483646 w 436"/>
              <a:gd name="T29" fmla="*/ 2147483646 h 343"/>
              <a:gd name="T30" fmla="*/ 2147483646 w 436"/>
              <a:gd name="T31" fmla="*/ 2147483646 h 343"/>
              <a:gd name="T32" fmla="*/ 2147483646 w 436"/>
              <a:gd name="T33" fmla="*/ 2147483646 h 343"/>
              <a:gd name="T34" fmla="*/ 2147483646 w 436"/>
              <a:gd name="T35" fmla="*/ 2147483646 h 343"/>
              <a:gd name="T36" fmla="*/ 2147483646 w 436"/>
              <a:gd name="T37" fmla="*/ 2147483646 h 343"/>
              <a:gd name="T38" fmla="*/ 2147483646 w 436"/>
              <a:gd name="T39" fmla="*/ 2147483646 h 343"/>
              <a:gd name="T40" fmla="*/ 2147483646 w 436"/>
              <a:gd name="T41" fmla="*/ 2147483646 h 343"/>
              <a:gd name="T42" fmla="*/ 2147483646 w 436"/>
              <a:gd name="T43" fmla="*/ 2147483646 h 343"/>
              <a:gd name="T44" fmla="*/ 2147483646 w 436"/>
              <a:gd name="T45" fmla="*/ 2147483646 h 343"/>
              <a:gd name="T46" fmla="*/ 2147483646 w 436"/>
              <a:gd name="T47" fmla="*/ 2147483646 h 343"/>
              <a:gd name="T48" fmla="*/ 2147483646 w 436"/>
              <a:gd name="T49" fmla="*/ 2147483646 h 343"/>
              <a:gd name="T50" fmla="*/ 2147483646 w 436"/>
              <a:gd name="T51" fmla="*/ 2147483646 h 343"/>
              <a:gd name="T52" fmla="*/ 2147483646 w 436"/>
              <a:gd name="T53" fmla="*/ 2147483646 h 343"/>
              <a:gd name="T54" fmla="*/ 2147483646 w 436"/>
              <a:gd name="T55" fmla="*/ 2147483646 h 343"/>
              <a:gd name="T56" fmla="*/ 2147483646 w 436"/>
              <a:gd name="T57" fmla="*/ 2147483646 h 343"/>
              <a:gd name="T58" fmla="*/ 2147483646 w 436"/>
              <a:gd name="T59" fmla="*/ 2147483646 h 343"/>
              <a:gd name="T60" fmla="*/ 2147483646 w 436"/>
              <a:gd name="T61" fmla="*/ 2147483646 h 343"/>
              <a:gd name="T62" fmla="*/ 0 w 436"/>
              <a:gd name="T63" fmla="*/ 2147483646 h 343"/>
              <a:gd name="T64" fmla="*/ 0 w 436"/>
              <a:gd name="T65" fmla="*/ 2147483646 h 343"/>
              <a:gd name="T66" fmla="*/ 2147483646 w 436"/>
              <a:gd name="T67" fmla="*/ 2147483646 h 343"/>
              <a:gd name="T68" fmla="*/ 2147483646 w 436"/>
              <a:gd name="T69" fmla="*/ 2147483646 h 343"/>
              <a:gd name="T70" fmla="*/ 2147483646 w 436"/>
              <a:gd name="T71" fmla="*/ 2147483646 h 343"/>
              <a:gd name="T72" fmla="*/ 2147483646 w 436"/>
              <a:gd name="T73" fmla="*/ 2147483646 h 343"/>
              <a:gd name="T74" fmla="*/ 2147483646 w 436"/>
              <a:gd name="T75" fmla="*/ 2147483646 h 343"/>
              <a:gd name="T76" fmla="*/ 2147483646 w 436"/>
              <a:gd name="T77" fmla="*/ 2147483646 h 343"/>
              <a:gd name="T78" fmla="*/ 2147483646 w 436"/>
              <a:gd name="T79" fmla="*/ 2147483646 h 343"/>
              <a:gd name="T80" fmla="*/ 2147483646 w 436"/>
              <a:gd name="T81" fmla="*/ 2147483646 h 343"/>
              <a:gd name="T82" fmla="*/ 2147483646 w 436"/>
              <a:gd name="T83" fmla="*/ 2147483646 h 343"/>
              <a:gd name="T84" fmla="*/ 2147483646 w 436"/>
              <a:gd name="T85" fmla="*/ 2147483646 h 343"/>
              <a:gd name="T86" fmla="*/ 2147483646 w 436"/>
              <a:gd name="T87" fmla="*/ 2147483646 h 343"/>
              <a:gd name="T88" fmla="*/ 2147483646 w 436"/>
              <a:gd name="T89" fmla="*/ 2147483646 h 343"/>
              <a:gd name="T90" fmla="*/ 2147483646 w 436"/>
              <a:gd name="T91" fmla="*/ 2147483646 h 343"/>
              <a:gd name="T92" fmla="*/ 2147483646 w 436"/>
              <a:gd name="T93" fmla="*/ 2147483646 h 343"/>
              <a:gd name="T94" fmla="*/ 2147483646 w 436"/>
              <a:gd name="T95" fmla="*/ 2147483646 h 343"/>
              <a:gd name="T96" fmla="*/ 2147483646 w 436"/>
              <a:gd name="T97" fmla="*/ 2147483646 h 343"/>
              <a:gd name="T98" fmla="*/ 2147483646 w 436"/>
              <a:gd name="T99" fmla="*/ 2147483646 h 343"/>
              <a:gd name="T100" fmla="*/ 2147483646 w 436"/>
              <a:gd name="T101" fmla="*/ 2147483646 h 343"/>
              <a:gd name="T102" fmla="*/ 2147483646 w 436"/>
              <a:gd name="T103" fmla="*/ 2147483646 h 343"/>
              <a:gd name="T104" fmla="*/ 2147483646 w 436"/>
              <a:gd name="T105" fmla="*/ 2147483646 h 343"/>
              <a:gd name="T106" fmla="*/ 2147483646 w 436"/>
              <a:gd name="T107" fmla="*/ 2147483646 h 343"/>
              <a:gd name="T108" fmla="*/ 2147483646 w 436"/>
              <a:gd name="T109" fmla="*/ 2147483646 h 343"/>
              <a:gd name="T110" fmla="*/ 2147483646 w 436"/>
              <a:gd name="T111" fmla="*/ 2147483646 h 343"/>
              <a:gd name="T112" fmla="*/ 2147483646 w 436"/>
              <a:gd name="T113" fmla="*/ 2147483646 h 343"/>
              <a:gd name="T114" fmla="*/ 2147483646 w 436"/>
              <a:gd name="T115" fmla="*/ 2147483646 h 343"/>
              <a:gd name="T116" fmla="*/ 2147483646 w 436"/>
              <a:gd name="T117" fmla="*/ 2147483646 h 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6"/>
              <a:gd name="T178" fmla="*/ 0 h 343"/>
              <a:gd name="T179" fmla="*/ 436 w 436"/>
              <a:gd name="T180" fmla="*/ 343 h 3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6" h="343">
                <a:moveTo>
                  <a:pt x="274" y="0"/>
                </a:moveTo>
                <a:lnTo>
                  <a:pt x="280" y="1"/>
                </a:lnTo>
                <a:lnTo>
                  <a:pt x="283" y="1"/>
                </a:lnTo>
                <a:lnTo>
                  <a:pt x="286" y="1"/>
                </a:lnTo>
                <a:lnTo>
                  <a:pt x="288" y="2"/>
                </a:lnTo>
                <a:lnTo>
                  <a:pt x="291" y="3"/>
                </a:lnTo>
                <a:lnTo>
                  <a:pt x="292" y="9"/>
                </a:lnTo>
                <a:lnTo>
                  <a:pt x="292" y="15"/>
                </a:lnTo>
                <a:lnTo>
                  <a:pt x="292" y="19"/>
                </a:lnTo>
                <a:lnTo>
                  <a:pt x="292" y="21"/>
                </a:lnTo>
                <a:lnTo>
                  <a:pt x="300" y="32"/>
                </a:lnTo>
                <a:lnTo>
                  <a:pt x="303" y="35"/>
                </a:lnTo>
                <a:lnTo>
                  <a:pt x="308" y="38"/>
                </a:lnTo>
                <a:lnTo>
                  <a:pt x="329" y="44"/>
                </a:lnTo>
                <a:lnTo>
                  <a:pt x="346" y="47"/>
                </a:lnTo>
                <a:lnTo>
                  <a:pt x="350" y="52"/>
                </a:lnTo>
                <a:lnTo>
                  <a:pt x="352" y="53"/>
                </a:lnTo>
                <a:lnTo>
                  <a:pt x="381" y="70"/>
                </a:lnTo>
                <a:lnTo>
                  <a:pt x="378" y="74"/>
                </a:lnTo>
                <a:lnTo>
                  <a:pt x="407" y="80"/>
                </a:lnTo>
                <a:lnTo>
                  <a:pt x="427" y="107"/>
                </a:lnTo>
                <a:lnTo>
                  <a:pt x="435" y="114"/>
                </a:lnTo>
                <a:lnTo>
                  <a:pt x="435" y="120"/>
                </a:lnTo>
                <a:lnTo>
                  <a:pt x="435" y="124"/>
                </a:lnTo>
                <a:lnTo>
                  <a:pt x="435" y="127"/>
                </a:lnTo>
                <a:lnTo>
                  <a:pt x="435" y="131"/>
                </a:lnTo>
                <a:lnTo>
                  <a:pt x="435" y="137"/>
                </a:lnTo>
                <a:lnTo>
                  <a:pt x="435" y="141"/>
                </a:lnTo>
                <a:lnTo>
                  <a:pt x="435" y="144"/>
                </a:lnTo>
                <a:lnTo>
                  <a:pt x="435" y="150"/>
                </a:lnTo>
                <a:lnTo>
                  <a:pt x="435" y="155"/>
                </a:lnTo>
                <a:lnTo>
                  <a:pt x="435" y="158"/>
                </a:lnTo>
                <a:lnTo>
                  <a:pt x="435" y="160"/>
                </a:lnTo>
                <a:lnTo>
                  <a:pt x="435" y="163"/>
                </a:lnTo>
                <a:lnTo>
                  <a:pt x="435" y="166"/>
                </a:lnTo>
                <a:lnTo>
                  <a:pt x="435" y="168"/>
                </a:lnTo>
                <a:lnTo>
                  <a:pt x="435" y="173"/>
                </a:lnTo>
                <a:lnTo>
                  <a:pt x="435" y="176"/>
                </a:lnTo>
                <a:lnTo>
                  <a:pt x="435" y="178"/>
                </a:lnTo>
                <a:lnTo>
                  <a:pt x="435" y="182"/>
                </a:lnTo>
                <a:lnTo>
                  <a:pt x="435" y="184"/>
                </a:lnTo>
                <a:lnTo>
                  <a:pt x="435" y="186"/>
                </a:lnTo>
                <a:lnTo>
                  <a:pt x="435" y="200"/>
                </a:lnTo>
                <a:lnTo>
                  <a:pt x="433" y="206"/>
                </a:lnTo>
                <a:lnTo>
                  <a:pt x="435" y="208"/>
                </a:lnTo>
                <a:lnTo>
                  <a:pt x="435" y="212"/>
                </a:lnTo>
                <a:lnTo>
                  <a:pt x="435" y="216"/>
                </a:lnTo>
                <a:lnTo>
                  <a:pt x="431" y="218"/>
                </a:lnTo>
                <a:lnTo>
                  <a:pt x="424" y="218"/>
                </a:lnTo>
                <a:lnTo>
                  <a:pt x="421" y="218"/>
                </a:lnTo>
                <a:lnTo>
                  <a:pt x="419" y="218"/>
                </a:lnTo>
                <a:lnTo>
                  <a:pt x="403" y="218"/>
                </a:lnTo>
                <a:lnTo>
                  <a:pt x="395" y="218"/>
                </a:lnTo>
                <a:lnTo>
                  <a:pt x="393" y="218"/>
                </a:lnTo>
                <a:lnTo>
                  <a:pt x="389" y="218"/>
                </a:lnTo>
                <a:lnTo>
                  <a:pt x="386" y="218"/>
                </a:lnTo>
                <a:lnTo>
                  <a:pt x="384" y="218"/>
                </a:lnTo>
                <a:lnTo>
                  <a:pt x="371" y="218"/>
                </a:lnTo>
                <a:lnTo>
                  <a:pt x="367" y="218"/>
                </a:lnTo>
                <a:lnTo>
                  <a:pt x="362" y="218"/>
                </a:lnTo>
                <a:lnTo>
                  <a:pt x="358" y="218"/>
                </a:lnTo>
                <a:lnTo>
                  <a:pt x="358" y="229"/>
                </a:lnTo>
                <a:lnTo>
                  <a:pt x="358" y="234"/>
                </a:lnTo>
                <a:lnTo>
                  <a:pt x="358" y="236"/>
                </a:lnTo>
                <a:lnTo>
                  <a:pt x="358" y="241"/>
                </a:lnTo>
                <a:lnTo>
                  <a:pt x="358" y="254"/>
                </a:lnTo>
                <a:lnTo>
                  <a:pt x="358" y="259"/>
                </a:lnTo>
                <a:lnTo>
                  <a:pt x="358" y="261"/>
                </a:lnTo>
                <a:lnTo>
                  <a:pt x="358" y="262"/>
                </a:lnTo>
                <a:lnTo>
                  <a:pt x="358" y="268"/>
                </a:lnTo>
                <a:lnTo>
                  <a:pt x="358" y="270"/>
                </a:lnTo>
                <a:lnTo>
                  <a:pt x="358" y="279"/>
                </a:lnTo>
                <a:lnTo>
                  <a:pt x="358" y="283"/>
                </a:lnTo>
                <a:lnTo>
                  <a:pt x="358" y="286"/>
                </a:lnTo>
                <a:lnTo>
                  <a:pt x="358" y="289"/>
                </a:lnTo>
                <a:lnTo>
                  <a:pt x="358" y="315"/>
                </a:lnTo>
                <a:lnTo>
                  <a:pt x="358" y="326"/>
                </a:lnTo>
                <a:lnTo>
                  <a:pt x="358" y="336"/>
                </a:lnTo>
                <a:lnTo>
                  <a:pt x="358" y="340"/>
                </a:lnTo>
                <a:lnTo>
                  <a:pt x="349" y="342"/>
                </a:lnTo>
                <a:lnTo>
                  <a:pt x="340" y="342"/>
                </a:lnTo>
                <a:lnTo>
                  <a:pt x="320" y="342"/>
                </a:lnTo>
                <a:lnTo>
                  <a:pt x="305" y="342"/>
                </a:lnTo>
                <a:lnTo>
                  <a:pt x="285" y="342"/>
                </a:lnTo>
                <a:lnTo>
                  <a:pt x="276" y="342"/>
                </a:lnTo>
                <a:lnTo>
                  <a:pt x="264" y="342"/>
                </a:lnTo>
                <a:lnTo>
                  <a:pt x="248" y="342"/>
                </a:lnTo>
                <a:lnTo>
                  <a:pt x="239" y="342"/>
                </a:lnTo>
                <a:lnTo>
                  <a:pt x="229" y="342"/>
                </a:lnTo>
                <a:lnTo>
                  <a:pt x="225" y="342"/>
                </a:lnTo>
                <a:lnTo>
                  <a:pt x="215" y="342"/>
                </a:lnTo>
                <a:lnTo>
                  <a:pt x="203" y="342"/>
                </a:lnTo>
                <a:lnTo>
                  <a:pt x="186" y="342"/>
                </a:lnTo>
                <a:lnTo>
                  <a:pt x="153" y="342"/>
                </a:lnTo>
                <a:lnTo>
                  <a:pt x="139" y="342"/>
                </a:lnTo>
                <a:lnTo>
                  <a:pt x="128" y="342"/>
                </a:lnTo>
                <a:lnTo>
                  <a:pt x="110" y="342"/>
                </a:lnTo>
                <a:lnTo>
                  <a:pt x="107" y="342"/>
                </a:lnTo>
                <a:lnTo>
                  <a:pt x="92" y="342"/>
                </a:lnTo>
                <a:lnTo>
                  <a:pt x="88" y="342"/>
                </a:lnTo>
                <a:lnTo>
                  <a:pt x="86" y="342"/>
                </a:lnTo>
                <a:lnTo>
                  <a:pt x="83" y="342"/>
                </a:lnTo>
                <a:lnTo>
                  <a:pt x="73" y="342"/>
                </a:lnTo>
                <a:lnTo>
                  <a:pt x="71" y="342"/>
                </a:lnTo>
                <a:lnTo>
                  <a:pt x="71" y="319"/>
                </a:lnTo>
                <a:lnTo>
                  <a:pt x="72" y="313"/>
                </a:lnTo>
                <a:lnTo>
                  <a:pt x="72" y="309"/>
                </a:lnTo>
                <a:lnTo>
                  <a:pt x="71" y="303"/>
                </a:lnTo>
                <a:lnTo>
                  <a:pt x="71" y="300"/>
                </a:lnTo>
                <a:lnTo>
                  <a:pt x="71" y="296"/>
                </a:lnTo>
                <a:lnTo>
                  <a:pt x="71" y="292"/>
                </a:lnTo>
                <a:lnTo>
                  <a:pt x="71" y="286"/>
                </a:lnTo>
                <a:lnTo>
                  <a:pt x="71" y="283"/>
                </a:lnTo>
                <a:lnTo>
                  <a:pt x="71" y="280"/>
                </a:lnTo>
                <a:lnTo>
                  <a:pt x="71" y="272"/>
                </a:lnTo>
                <a:lnTo>
                  <a:pt x="41" y="253"/>
                </a:lnTo>
                <a:lnTo>
                  <a:pt x="37" y="253"/>
                </a:lnTo>
                <a:lnTo>
                  <a:pt x="27" y="253"/>
                </a:lnTo>
                <a:lnTo>
                  <a:pt x="24" y="253"/>
                </a:lnTo>
                <a:lnTo>
                  <a:pt x="20" y="253"/>
                </a:lnTo>
                <a:lnTo>
                  <a:pt x="16" y="253"/>
                </a:lnTo>
                <a:lnTo>
                  <a:pt x="12" y="253"/>
                </a:lnTo>
                <a:lnTo>
                  <a:pt x="6" y="253"/>
                </a:lnTo>
                <a:lnTo>
                  <a:pt x="4" y="253"/>
                </a:lnTo>
                <a:lnTo>
                  <a:pt x="2" y="253"/>
                </a:lnTo>
                <a:lnTo>
                  <a:pt x="0" y="253"/>
                </a:lnTo>
                <a:lnTo>
                  <a:pt x="0" y="243"/>
                </a:lnTo>
                <a:lnTo>
                  <a:pt x="0" y="240"/>
                </a:lnTo>
                <a:lnTo>
                  <a:pt x="0" y="234"/>
                </a:lnTo>
                <a:lnTo>
                  <a:pt x="0" y="232"/>
                </a:lnTo>
                <a:lnTo>
                  <a:pt x="0" y="229"/>
                </a:lnTo>
                <a:lnTo>
                  <a:pt x="0" y="223"/>
                </a:lnTo>
                <a:lnTo>
                  <a:pt x="0" y="218"/>
                </a:lnTo>
                <a:lnTo>
                  <a:pt x="3" y="218"/>
                </a:lnTo>
                <a:lnTo>
                  <a:pt x="2" y="209"/>
                </a:lnTo>
                <a:lnTo>
                  <a:pt x="2" y="200"/>
                </a:lnTo>
                <a:lnTo>
                  <a:pt x="2" y="197"/>
                </a:lnTo>
                <a:lnTo>
                  <a:pt x="2" y="192"/>
                </a:lnTo>
                <a:lnTo>
                  <a:pt x="2" y="167"/>
                </a:lnTo>
                <a:lnTo>
                  <a:pt x="2" y="163"/>
                </a:lnTo>
                <a:lnTo>
                  <a:pt x="2" y="160"/>
                </a:lnTo>
                <a:lnTo>
                  <a:pt x="2" y="156"/>
                </a:lnTo>
                <a:lnTo>
                  <a:pt x="2" y="146"/>
                </a:lnTo>
                <a:lnTo>
                  <a:pt x="2" y="138"/>
                </a:lnTo>
                <a:lnTo>
                  <a:pt x="4" y="138"/>
                </a:lnTo>
                <a:lnTo>
                  <a:pt x="6" y="137"/>
                </a:lnTo>
                <a:lnTo>
                  <a:pt x="9" y="137"/>
                </a:lnTo>
                <a:lnTo>
                  <a:pt x="12" y="135"/>
                </a:lnTo>
                <a:lnTo>
                  <a:pt x="18" y="130"/>
                </a:lnTo>
                <a:lnTo>
                  <a:pt x="23" y="124"/>
                </a:lnTo>
                <a:lnTo>
                  <a:pt x="24" y="123"/>
                </a:lnTo>
                <a:lnTo>
                  <a:pt x="28" y="115"/>
                </a:lnTo>
                <a:lnTo>
                  <a:pt x="31" y="114"/>
                </a:lnTo>
                <a:lnTo>
                  <a:pt x="43" y="110"/>
                </a:lnTo>
                <a:lnTo>
                  <a:pt x="47" y="113"/>
                </a:lnTo>
                <a:lnTo>
                  <a:pt x="49" y="114"/>
                </a:lnTo>
                <a:lnTo>
                  <a:pt x="51" y="116"/>
                </a:lnTo>
                <a:lnTo>
                  <a:pt x="53" y="117"/>
                </a:lnTo>
                <a:lnTo>
                  <a:pt x="54" y="121"/>
                </a:lnTo>
                <a:lnTo>
                  <a:pt x="65" y="129"/>
                </a:lnTo>
                <a:lnTo>
                  <a:pt x="69" y="132"/>
                </a:lnTo>
                <a:lnTo>
                  <a:pt x="69" y="138"/>
                </a:lnTo>
                <a:lnTo>
                  <a:pt x="69" y="141"/>
                </a:lnTo>
                <a:lnTo>
                  <a:pt x="72" y="142"/>
                </a:lnTo>
                <a:lnTo>
                  <a:pt x="74" y="140"/>
                </a:lnTo>
                <a:lnTo>
                  <a:pt x="76" y="139"/>
                </a:lnTo>
                <a:lnTo>
                  <a:pt x="79" y="138"/>
                </a:lnTo>
                <a:lnTo>
                  <a:pt x="83" y="135"/>
                </a:lnTo>
                <a:lnTo>
                  <a:pt x="85" y="135"/>
                </a:lnTo>
                <a:lnTo>
                  <a:pt x="95" y="132"/>
                </a:lnTo>
                <a:lnTo>
                  <a:pt x="96" y="132"/>
                </a:lnTo>
                <a:lnTo>
                  <a:pt x="98" y="132"/>
                </a:lnTo>
                <a:lnTo>
                  <a:pt x="101" y="132"/>
                </a:lnTo>
                <a:lnTo>
                  <a:pt x="113" y="139"/>
                </a:lnTo>
                <a:lnTo>
                  <a:pt x="116" y="141"/>
                </a:lnTo>
                <a:lnTo>
                  <a:pt x="124" y="151"/>
                </a:lnTo>
                <a:lnTo>
                  <a:pt x="129" y="159"/>
                </a:lnTo>
                <a:lnTo>
                  <a:pt x="135" y="164"/>
                </a:lnTo>
                <a:lnTo>
                  <a:pt x="136" y="164"/>
                </a:lnTo>
                <a:lnTo>
                  <a:pt x="140" y="167"/>
                </a:lnTo>
                <a:lnTo>
                  <a:pt x="146" y="167"/>
                </a:lnTo>
                <a:lnTo>
                  <a:pt x="149" y="164"/>
                </a:lnTo>
                <a:lnTo>
                  <a:pt x="152" y="163"/>
                </a:lnTo>
                <a:lnTo>
                  <a:pt x="155" y="160"/>
                </a:lnTo>
                <a:lnTo>
                  <a:pt x="158" y="158"/>
                </a:lnTo>
                <a:lnTo>
                  <a:pt x="159" y="157"/>
                </a:lnTo>
                <a:lnTo>
                  <a:pt x="159" y="156"/>
                </a:lnTo>
                <a:lnTo>
                  <a:pt x="164" y="150"/>
                </a:lnTo>
                <a:lnTo>
                  <a:pt x="169" y="144"/>
                </a:lnTo>
                <a:lnTo>
                  <a:pt x="173" y="131"/>
                </a:lnTo>
                <a:lnTo>
                  <a:pt x="176" y="130"/>
                </a:lnTo>
                <a:lnTo>
                  <a:pt x="179" y="130"/>
                </a:lnTo>
                <a:lnTo>
                  <a:pt x="186" y="133"/>
                </a:lnTo>
                <a:lnTo>
                  <a:pt x="188" y="133"/>
                </a:lnTo>
                <a:lnTo>
                  <a:pt x="192" y="122"/>
                </a:lnTo>
                <a:lnTo>
                  <a:pt x="191" y="117"/>
                </a:lnTo>
                <a:lnTo>
                  <a:pt x="190" y="114"/>
                </a:lnTo>
                <a:lnTo>
                  <a:pt x="188" y="110"/>
                </a:lnTo>
                <a:lnTo>
                  <a:pt x="186" y="106"/>
                </a:lnTo>
                <a:lnTo>
                  <a:pt x="194" y="90"/>
                </a:lnTo>
                <a:lnTo>
                  <a:pt x="204" y="92"/>
                </a:lnTo>
                <a:lnTo>
                  <a:pt x="206" y="96"/>
                </a:lnTo>
                <a:lnTo>
                  <a:pt x="213" y="86"/>
                </a:lnTo>
                <a:lnTo>
                  <a:pt x="207" y="82"/>
                </a:lnTo>
                <a:lnTo>
                  <a:pt x="204" y="81"/>
                </a:lnTo>
                <a:lnTo>
                  <a:pt x="203" y="81"/>
                </a:lnTo>
                <a:lnTo>
                  <a:pt x="199" y="78"/>
                </a:lnTo>
                <a:lnTo>
                  <a:pt x="199" y="75"/>
                </a:lnTo>
                <a:lnTo>
                  <a:pt x="202" y="74"/>
                </a:lnTo>
                <a:lnTo>
                  <a:pt x="205" y="71"/>
                </a:lnTo>
                <a:lnTo>
                  <a:pt x="207" y="70"/>
                </a:lnTo>
                <a:lnTo>
                  <a:pt x="216" y="65"/>
                </a:lnTo>
                <a:lnTo>
                  <a:pt x="218" y="66"/>
                </a:lnTo>
                <a:lnTo>
                  <a:pt x="220" y="67"/>
                </a:lnTo>
                <a:lnTo>
                  <a:pt x="221" y="69"/>
                </a:lnTo>
                <a:lnTo>
                  <a:pt x="222" y="71"/>
                </a:lnTo>
                <a:lnTo>
                  <a:pt x="227" y="73"/>
                </a:lnTo>
                <a:lnTo>
                  <a:pt x="228" y="70"/>
                </a:lnTo>
                <a:lnTo>
                  <a:pt x="230" y="67"/>
                </a:lnTo>
                <a:lnTo>
                  <a:pt x="231" y="65"/>
                </a:lnTo>
                <a:lnTo>
                  <a:pt x="233" y="62"/>
                </a:lnTo>
                <a:lnTo>
                  <a:pt x="235" y="58"/>
                </a:lnTo>
                <a:lnTo>
                  <a:pt x="240" y="50"/>
                </a:lnTo>
                <a:lnTo>
                  <a:pt x="242" y="49"/>
                </a:lnTo>
                <a:lnTo>
                  <a:pt x="247" y="46"/>
                </a:lnTo>
                <a:lnTo>
                  <a:pt x="249" y="45"/>
                </a:lnTo>
                <a:lnTo>
                  <a:pt x="251" y="38"/>
                </a:lnTo>
                <a:lnTo>
                  <a:pt x="253" y="31"/>
                </a:lnTo>
                <a:lnTo>
                  <a:pt x="254" y="27"/>
                </a:lnTo>
                <a:lnTo>
                  <a:pt x="254" y="22"/>
                </a:lnTo>
                <a:lnTo>
                  <a:pt x="255" y="19"/>
                </a:lnTo>
                <a:lnTo>
                  <a:pt x="257" y="16"/>
                </a:lnTo>
                <a:lnTo>
                  <a:pt x="258" y="14"/>
                </a:lnTo>
                <a:lnTo>
                  <a:pt x="262" y="6"/>
                </a:lnTo>
                <a:lnTo>
                  <a:pt x="263" y="5"/>
                </a:lnTo>
                <a:lnTo>
                  <a:pt x="265" y="3"/>
                </a:lnTo>
                <a:lnTo>
                  <a:pt x="269" y="2"/>
                </a:lnTo>
                <a:lnTo>
                  <a:pt x="271" y="1"/>
                </a:lnTo>
                <a:lnTo>
                  <a:pt x="274"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98" name="Freeform 334"/>
          <p:cNvSpPr>
            <a:spLocks/>
          </p:cNvSpPr>
          <p:nvPr/>
        </p:nvSpPr>
        <p:spPr bwMode="auto">
          <a:xfrm>
            <a:off x="9144000" y="3783013"/>
            <a:ext cx="577850" cy="455612"/>
          </a:xfrm>
          <a:custGeom>
            <a:avLst/>
            <a:gdLst>
              <a:gd name="T0" fmla="*/ 2147483646 w 400"/>
              <a:gd name="T1" fmla="*/ 2147483646 h 325"/>
              <a:gd name="T2" fmla="*/ 2147483646 w 400"/>
              <a:gd name="T3" fmla="*/ 2147483646 h 325"/>
              <a:gd name="T4" fmla="*/ 2147483646 w 400"/>
              <a:gd name="T5" fmla="*/ 2147483646 h 325"/>
              <a:gd name="T6" fmla="*/ 2147483646 w 400"/>
              <a:gd name="T7" fmla="*/ 2147483646 h 325"/>
              <a:gd name="T8" fmla="*/ 2147483646 w 400"/>
              <a:gd name="T9" fmla="*/ 2147483646 h 325"/>
              <a:gd name="T10" fmla="*/ 2147483646 w 400"/>
              <a:gd name="T11" fmla="*/ 2147483646 h 325"/>
              <a:gd name="T12" fmla="*/ 2147483646 w 400"/>
              <a:gd name="T13" fmla="*/ 2147483646 h 325"/>
              <a:gd name="T14" fmla="*/ 2147483646 w 400"/>
              <a:gd name="T15" fmla="*/ 2147483646 h 325"/>
              <a:gd name="T16" fmla="*/ 2147483646 w 400"/>
              <a:gd name="T17" fmla="*/ 2147483646 h 325"/>
              <a:gd name="T18" fmla="*/ 2147483646 w 400"/>
              <a:gd name="T19" fmla="*/ 2147483646 h 325"/>
              <a:gd name="T20" fmla="*/ 2147483646 w 400"/>
              <a:gd name="T21" fmla="*/ 2147483646 h 325"/>
              <a:gd name="T22" fmla="*/ 2147483646 w 400"/>
              <a:gd name="T23" fmla="*/ 2147483646 h 325"/>
              <a:gd name="T24" fmla="*/ 2147483646 w 400"/>
              <a:gd name="T25" fmla="*/ 2147483646 h 325"/>
              <a:gd name="T26" fmla="*/ 2147483646 w 400"/>
              <a:gd name="T27" fmla="*/ 2147483646 h 325"/>
              <a:gd name="T28" fmla="*/ 2147483646 w 400"/>
              <a:gd name="T29" fmla="*/ 2147483646 h 325"/>
              <a:gd name="T30" fmla="*/ 2147483646 w 400"/>
              <a:gd name="T31" fmla="*/ 2147483646 h 325"/>
              <a:gd name="T32" fmla="*/ 2147483646 w 400"/>
              <a:gd name="T33" fmla="*/ 2147483646 h 325"/>
              <a:gd name="T34" fmla="*/ 2147483646 w 400"/>
              <a:gd name="T35" fmla="*/ 2147483646 h 325"/>
              <a:gd name="T36" fmla="*/ 2147483646 w 400"/>
              <a:gd name="T37" fmla="*/ 2147483646 h 325"/>
              <a:gd name="T38" fmla="*/ 2147483646 w 400"/>
              <a:gd name="T39" fmla="*/ 2147483646 h 325"/>
              <a:gd name="T40" fmla="*/ 2147483646 w 400"/>
              <a:gd name="T41" fmla="*/ 2147483646 h 325"/>
              <a:gd name="T42" fmla="*/ 2147483646 w 400"/>
              <a:gd name="T43" fmla="*/ 2147483646 h 325"/>
              <a:gd name="T44" fmla="*/ 2147483646 w 400"/>
              <a:gd name="T45" fmla="*/ 2147483646 h 325"/>
              <a:gd name="T46" fmla="*/ 2147483646 w 400"/>
              <a:gd name="T47" fmla="*/ 2147483646 h 325"/>
              <a:gd name="T48" fmla="*/ 2147483646 w 400"/>
              <a:gd name="T49" fmla="*/ 2147483646 h 325"/>
              <a:gd name="T50" fmla="*/ 2147483646 w 400"/>
              <a:gd name="T51" fmla="*/ 2147483646 h 325"/>
              <a:gd name="T52" fmla="*/ 2147483646 w 400"/>
              <a:gd name="T53" fmla="*/ 2147483646 h 325"/>
              <a:gd name="T54" fmla="*/ 2147483646 w 400"/>
              <a:gd name="T55" fmla="*/ 2147483646 h 325"/>
              <a:gd name="T56" fmla="*/ 2147483646 w 400"/>
              <a:gd name="T57" fmla="*/ 2147483646 h 325"/>
              <a:gd name="T58" fmla="*/ 2147483646 w 400"/>
              <a:gd name="T59" fmla="*/ 2147483646 h 325"/>
              <a:gd name="T60" fmla="*/ 2147483646 w 400"/>
              <a:gd name="T61" fmla="*/ 2147483646 h 325"/>
              <a:gd name="T62" fmla="*/ 2147483646 w 400"/>
              <a:gd name="T63" fmla="*/ 2147483646 h 325"/>
              <a:gd name="T64" fmla="*/ 2147483646 w 400"/>
              <a:gd name="T65" fmla="*/ 2147483646 h 325"/>
              <a:gd name="T66" fmla="*/ 2147483646 w 400"/>
              <a:gd name="T67" fmla="*/ 2147483646 h 325"/>
              <a:gd name="T68" fmla="*/ 2147483646 w 400"/>
              <a:gd name="T69" fmla="*/ 2147483646 h 325"/>
              <a:gd name="T70" fmla="*/ 2147483646 w 400"/>
              <a:gd name="T71" fmla="*/ 2147483646 h 325"/>
              <a:gd name="T72" fmla="*/ 2147483646 w 400"/>
              <a:gd name="T73" fmla="*/ 2147483646 h 325"/>
              <a:gd name="T74" fmla="*/ 2147483646 w 400"/>
              <a:gd name="T75" fmla="*/ 2147483646 h 325"/>
              <a:gd name="T76" fmla="*/ 0 w 400"/>
              <a:gd name="T77" fmla="*/ 2147483646 h 325"/>
              <a:gd name="T78" fmla="*/ 0 w 400"/>
              <a:gd name="T79" fmla="*/ 2147483646 h 325"/>
              <a:gd name="T80" fmla="*/ 0 w 400"/>
              <a:gd name="T81" fmla="*/ 2147483646 h 325"/>
              <a:gd name="T82" fmla="*/ 0 w 400"/>
              <a:gd name="T83" fmla="*/ 2147483646 h 325"/>
              <a:gd name="T84" fmla="*/ 0 w 400"/>
              <a:gd name="T85" fmla="*/ 2147483646 h 325"/>
              <a:gd name="T86" fmla="*/ 0 w 400"/>
              <a:gd name="T87" fmla="*/ 2147483646 h 325"/>
              <a:gd name="T88" fmla="*/ 2147483646 w 400"/>
              <a:gd name="T89" fmla="*/ 2147483646 h 325"/>
              <a:gd name="T90" fmla="*/ 2147483646 w 400"/>
              <a:gd name="T91" fmla="*/ 2147483646 h 325"/>
              <a:gd name="T92" fmla="*/ 2147483646 w 400"/>
              <a:gd name="T93" fmla="*/ 2147483646 h 325"/>
              <a:gd name="T94" fmla="*/ 2147483646 w 400"/>
              <a:gd name="T95" fmla="*/ 2147483646 h 325"/>
              <a:gd name="T96" fmla="*/ 2147483646 w 400"/>
              <a:gd name="T97" fmla="*/ 2147483646 h 325"/>
              <a:gd name="T98" fmla="*/ 2147483646 w 400"/>
              <a:gd name="T99" fmla="*/ 2147483646 h 325"/>
              <a:gd name="T100" fmla="*/ 2147483646 w 400"/>
              <a:gd name="T101" fmla="*/ 2147483646 h 325"/>
              <a:gd name="T102" fmla="*/ 2147483646 w 400"/>
              <a:gd name="T103" fmla="*/ 2147483646 h 325"/>
              <a:gd name="T104" fmla="*/ 2147483646 w 400"/>
              <a:gd name="T105" fmla="*/ 2147483646 h 325"/>
              <a:gd name="T106" fmla="*/ 2147483646 w 400"/>
              <a:gd name="T107" fmla="*/ 2147483646 h 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325"/>
              <a:gd name="T164" fmla="*/ 400 w 400"/>
              <a:gd name="T165" fmla="*/ 325 h 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325">
                <a:moveTo>
                  <a:pt x="112" y="1"/>
                </a:moveTo>
                <a:lnTo>
                  <a:pt x="114" y="1"/>
                </a:lnTo>
                <a:lnTo>
                  <a:pt x="124" y="1"/>
                </a:lnTo>
                <a:lnTo>
                  <a:pt x="127" y="1"/>
                </a:lnTo>
                <a:lnTo>
                  <a:pt x="129" y="1"/>
                </a:lnTo>
                <a:lnTo>
                  <a:pt x="133" y="1"/>
                </a:lnTo>
                <a:lnTo>
                  <a:pt x="148" y="1"/>
                </a:lnTo>
                <a:lnTo>
                  <a:pt x="151" y="1"/>
                </a:lnTo>
                <a:lnTo>
                  <a:pt x="169" y="1"/>
                </a:lnTo>
                <a:lnTo>
                  <a:pt x="180" y="1"/>
                </a:lnTo>
                <a:lnTo>
                  <a:pt x="194" y="1"/>
                </a:lnTo>
                <a:lnTo>
                  <a:pt x="227" y="1"/>
                </a:lnTo>
                <a:lnTo>
                  <a:pt x="244" y="1"/>
                </a:lnTo>
                <a:lnTo>
                  <a:pt x="256" y="1"/>
                </a:lnTo>
                <a:lnTo>
                  <a:pt x="266" y="1"/>
                </a:lnTo>
                <a:lnTo>
                  <a:pt x="270" y="1"/>
                </a:lnTo>
                <a:lnTo>
                  <a:pt x="280" y="1"/>
                </a:lnTo>
                <a:lnTo>
                  <a:pt x="289" y="1"/>
                </a:lnTo>
                <a:lnTo>
                  <a:pt x="305" y="1"/>
                </a:lnTo>
                <a:lnTo>
                  <a:pt x="317" y="1"/>
                </a:lnTo>
                <a:lnTo>
                  <a:pt x="326" y="1"/>
                </a:lnTo>
                <a:lnTo>
                  <a:pt x="346" y="1"/>
                </a:lnTo>
                <a:lnTo>
                  <a:pt x="361" y="1"/>
                </a:lnTo>
                <a:lnTo>
                  <a:pt x="381" y="1"/>
                </a:lnTo>
                <a:lnTo>
                  <a:pt x="390" y="1"/>
                </a:lnTo>
                <a:lnTo>
                  <a:pt x="399" y="0"/>
                </a:lnTo>
                <a:lnTo>
                  <a:pt x="399" y="6"/>
                </a:lnTo>
                <a:lnTo>
                  <a:pt x="399" y="13"/>
                </a:lnTo>
                <a:lnTo>
                  <a:pt x="399" y="20"/>
                </a:lnTo>
                <a:lnTo>
                  <a:pt x="399" y="27"/>
                </a:lnTo>
                <a:lnTo>
                  <a:pt x="399" y="30"/>
                </a:lnTo>
                <a:lnTo>
                  <a:pt x="399" y="32"/>
                </a:lnTo>
                <a:lnTo>
                  <a:pt x="399" y="36"/>
                </a:lnTo>
                <a:lnTo>
                  <a:pt x="399" y="38"/>
                </a:lnTo>
                <a:lnTo>
                  <a:pt x="399" y="44"/>
                </a:lnTo>
                <a:lnTo>
                  <a:pt x="399" y="46"/>
                </a:lnTo>
                <a:lnTo>
                  <a:pt x="399" y="50"/>
                </a:lnTo>
                <a:lnTo>
                  <a:pt x="399" y="55"/>
                </a:lnTo>
                <a:lnTo>
                  <a:pt x="399" y="63"/>
                </a:lnTo>
                <a:lnTo>
                  <a:pt x="399" y="67"/>
                </a:lnTo>
                <a:lnTo>
                  <a:pt x="399" y="73"/>
                </a:lnTo>
                <a:lnTo>
                  <a:pt x="399" y="86"/>
                </a:lnTo>
                <a:lnTo>
                  <a:pt x="399" y="92"/>
                </a:lnTo>
                <a:lnTo>
                  <a:pt x="399" y="99"/>
                </a:lnTo>
                <a:lnTo>
                  <a:pt x="393" y="99"/>
                </a:lnTo>
                <a:lnTo>
                  <a:pt x="390" y="99"/>
                </a:lnTo>
                <a:lnTo>
                  <a:pt x="386" y="99"/>
                </a:lnTo>
                <a:lnTo>
                  <a:pt x="364" y="99"/>
                </a:lnTo>
                <a:lnTo>
                  <a:pt x="362" y="99"/>
                </a:lnTo>
                <a:lnTo>
                  <a:pt x="358" y="99"/>
                </a:lnTo>
                <a:lnTo>
                  <a:pt x="350" y="99"/>
                </a:lnTo>
                <a:lnTo>
                  <a:pt x="350" y="105"/>
                </a:lnTo>
                <a:lnTo>
                  <a:pt x="350" y="109"/>
                </a:lnTo>
                <a:lnTo>
                  <a:pt x="350" y="112"/>
                </a:lnTo>
                <a:lnTo>
                  <a:pt x="350" y="124"/>
                </a:lnTo>
                <a:lnTo>
                  <a:pt x="350" y="134"/>
                </a:lnTo>
                <a:lnTo>
                  <a:pt x="350" y="137"/>
                </a:lnTo>
                <a:lnTo>
                  <a:pt x="350" y="139"/>
                </a:lnTo>
                <a:lnTo>
                  <a:pt x="350" y="141"/>
                </a:lnTo>
                <a:lnTo>
                  <a:pt x="350" y="143"/>
                </a:lnTo>
                <a:lnTo>
                  <a:pt x="350" y="147"/>
                </a:lnTo>
                <a:lnTo>
                  <a:pt x="350" y="152"/>
                </a:lnTo>
                <a:lnTo>
                  <a:pt x="350" y="155"/>
                </a:lnTo>
                <a:lnTo>
                  <a:pt x="350" y="157"/>
                </a:lnTo>
                <a:lnTo>
                  <a:pt x="350" y="167"/>
                </a:lnTo>
                <a:lnTo>
                  <a:pt x="350" y="169"/>
                </a:lnTo>
                <a:lnTo>
                  <a:pt x="350" y="173"/>
                </a:lnTo>
                <a:lnTo>
                  <a:pt x="349" y="174"/>
                </a:lnTo>
                <a:lnTo>
                  <a:pt x="345" y="174"/>
                </a:lnTo>
                <a:lnTo>
                  <a:pt x="342" y="174"/>
                </a:lnTo>
                <a:lnTo>
                  <a:pt x="339" y="174"/>
                </a:lnTo>
                <a:lnTo>
                  <a:pt x="309" y="174"/>
                </a:lnTo>
                <a:lnTo>
                  <a:pt x="309" y="177"/>
                </a:lnTo>
                <a:lnTo>
                  <a:pt x="309" y="181"/>
                </a:lnTo>
                <a:lnTo>
                  <a:pt x="309" y="185"/>
                </a:lnTo>
                <a:lnTo>
                  <a:pt x="309" y="189"/>
                </a:lnTo>
                <a:lnTo>
                  <a:pt x="309" y="191"/>
                </a:lnTo>
                <a:lnTo>
                  <a:pt x="309" y="193"/>
                </a:lnTo>
                <a:lnTo>
                  <a:pt x="309" y="197"/>
                </a:lnTo>
                <a:lnTo>
                  <a:pt x="309" y="200"/>
                </a:lnTo>
                <a:lnTo>
                  <a:pt x="309" y="202"/>
                </a:lnTo>
                <a:lnTo>
                  <a:pt x="309" y="212"/>
                </a:lnTo>
                <a:lnTo>
                  <a:pt x="309" y="216"/>
                </a:lnTo>
                <a:lnTo>
                  <a:pt x="307" y="223"/>
                </a:lnTo>
                <a:lnTo>
                  <a:pt x="309" y="232"/>
                </a:lnTo>
                <a:lnTo>
                  <a:pt x="309" y="241"/>
                </a:lnTo>
                <a:lnTo>
                  <a:pt x="309" y="245"/>
                </a:lnTo>
                <a:lnTo>
                  <a:pt x="309" y="248"/>
                </a:lnTo>
                <a:lnTo>
                  <a:pt x="309" y="249"/>
                </a:lnTo>
                <a:lnTo>
                  <a:pt x="309" y="252"/>
                </a:lnTo>
                <a:lnTo>
                  <a:pt x="309" y="253"/>
                </a:lnTo>
                <a:lnTo>
                  <a:pt x="309" y="256"/>
                </a:lnTo>
                <a:lnTo>
                  <a:pt x="309" y="261"/>
                </a:lnTo>
                <a:lnTo>
                  <a:pt x="307" y="263"/>
                </a:lnTo>
                <a:lnTo>
                  <a:pt x="309" y="274"/>
                </a:lnTo>
                <a:lnTo>
                  <a:pt x="309" y="284"/>
                </a:lnTo>
                <a:lnTo>
                  <a:pt x="309" y="285"/>
                </a:lnTo>
                <a:lnTo>
                  <a:pt x="309" y="292"/>
                </a:lnTo>
                <a:lnTo>
                  <a:pt x="309" y="297"/>
                </a:lnTo>
                <a:lnTo>
                  <a:pt x="309" y="307"/>
                </a:lnTo>
                <a:lnTo>
                  <a:pt x="309" y="311"/>
                </a:lnTo>
                <a:lnTo>
                  <a:pt x="309" y="324"/>
                </a:lnTo>
                <a:lnTo>
                  <a:pt x="300" y="324"/>
                </a:lnTo>
                <a:lnTo>
                  <a:pt x="290" y="324"/>
                </a:lnTo>
                <a:lnTo>
                  <a:pt x="287" y="324"/>
                </a:lnTo>
                <a:lnTo>
                  <a:pt x="285" y="324"/>
                </a:lnTo>
                <a:lnTo>
                  <a:pt x="281" y="324"/>
                </a:lnTo>
                <a:lnTo>
                  <a:pt x="280" y="324"/>
                </a:lnTo>
                <a:lnTo>
                  <a:pt x="272" y="324"/>
                </a:lnTo>
                <a:lnTo>
                  <a:pt x="270" y="324"/>
                </a:lnTo>
                <a:lnTo>
                  <a:pt x="259" y="324"/>
                </a:lnTo>
                <a:lnTo>
                  <a:pt x="257" y="324"/>
                </a:lnTo>
                <a:lnTo>
                  <a:pt x="256" y="324"/>
                </a:lnTo>
                <a:lnTo>
                  <a:pt x="242" y="322"/>
                </a:lnTo>
                <a:lnTo>
                  <a:pt x="228" y="324"/>
                </a:lnTo>
                <a:lnTo>
                  <a:pt x="211" y="324"/>
                </a:lnTo>
                <a:lnTo>
                  <a:pt x="209" y="324"/>
                </a:lnTo>
                <a:lnTo>
                  <a:pt x="197" y="324"/>
                </a:lnTo>
                <a:lnTo>
                  <a:pt x="187" y="324"/>
                </a:lnTo>
                <a:lnTo>
                  <a:pt x="184" y="324"/>
                </a:lnTo>
                <a:lnTo>
                  <a:pt x="158" y="324"/>
                </a:lnTo>
                <a:lnTo>
                  <a:pt x="150" y="324"/>
                </a:lnTo>
                <a:lnTo>
                  <a:pt x="145" y="322"/>
                </a:lnTo>
                <a:lnTo>
                  <a:pt x="142" y="322"/>
                </a:lnTo>
                <a:lnTo>
                  <a:pt x="136" y="322"/>
                </a:lnTo>
                <a:lnTo>
                  <a:pt x="133" y="322"/>
                </a:lnTo>
                <a:lnTo>
                  <a:pt x="129" y="322"/>
                </a:lnTo>
                <a:lnTo>
                  <a:pt x="126" y="322"/>
                </a:lnTo>
                <a:lnTo>
                  <a:pt x="116" y="322"/>
                </a:lnTo>
                <a:lnTo>
                  <a:pt x="113" y="322"/>
                </a:lnTo>
                <a:lnTo>
                  <a:pt x="108" y="322"/>
                </a:lnTo>
                <a:lnTo>
                  <a:pt x="107" y="322"/>
                </a:lnTo>
                <a:lnTo>
                  <a:pt x="95" y="322"/>
                </a:lnTo>
                <a:lnTo>
                  <a:pt x="90" y="322"/>
                </a:lnTo>
                <a:lnTo>
                  <a:pt x="86" y="322"/>
                </a:lnTo>
                <a:lnTo>
                  <a:pt x="82" y="322"/>
                </a:lnTo>
                <a:lnTo>
                  <a:pt x="78" y="324"/>
                </a:lnTo>
                <a:lnTo>
                  <a:pt x="72" y="324"/>
                </a:lnTo>
                <a:lnTo>
                  <a:pt x="71" y="324"/>
                </a:lnTo>
                <a:lnTo>
                  <a:pt x="68" y="324"/>
                </a:lnTo>
                <a:lnTo>
                  <a:pt x="63" y="322"/>
                </a:lnTo>
                <a:lnTo>
                  <a:pt x="59" y="324"/>
                </a:lnTo>
                <a:lnTo>
                  <a:pt x="54" y="324"/>
                </a:lnTo>
                <a:lnTo>
                  <a:pt x="49" y="324"/>
                </a:lnTo>
                <a:lnTo>
                  <a:pt x="47" y="324"/>
                </a:lnTo>
                <a:lnTo>
                  <a:pt x="42" y="324"/>
                </a:lnTo>
                <a:lnTo>
                  <a:pt x="32" y="324"/>
                </a:lnTo>
                <a:lnTo>
                  <a:pt x="30" y="324"/>
                </a:lnTo>
                <a:lnTo>
                  <a:pt x="23" y="324"/>
                </a:lnTo>
                <a:lnTo>
                  <a:pt x="12" y="322"/>
                </a:lnTo>
                <a:lnTo>
                  <a:pt x="9" y="322"/>
                </a:lnTo>
                <a:lnTo>
                  <a:pt x="5" y="322"/>
                </a:lnTo>
                <a:lnTo>
                  <a:pt x="0" y="322"/>
                </a:lnTo>
                <a:lnTo>
                  <a:pt x="0" y="302"/>
                </a:lnTo>
                <a:lnTo>
                  <a:pt x="0" y="285"/>
                </a:lnTo>
                <a:lnTo>
                  <a:pt x="0" y="279"/>
                </a:lnTo>
                <a:lnTo>
                  <a:pt x="0" y="274"/>
                </a:lnTo>
                <a:lnTo>
                  <a:pt x="0" y="256"/>
                </a:lnTo>
                <a:lnTo>
                  <a:pt x="0" y="248"/>
                </a:lnTo>
                <a:lnTo>
                  <a:pt x="0" y="245"/>
                </a:lnTo>
                <a:lnTo>
                  <a:pt x="0" y="243"/>
                </a:lnTo>
                <a:lnTo>
                  <a:pt x="0" y="240"/>
                </a:lnTo>
                <a:lnTo>
                  <a:pt x="0" y="234"/>
                </a:lnTo>
                <a:lnTo>
                  <a:pt x="0" y="223"/>
                </a:lnTo>
                <a:lnTo>
                  <a:pt x="0" y="210"/>
                </a:lnTo>
                <a:lnTo>
                  <a:pt x="0" y="205"/>
                </a:lnTo>
                <a:lnTo>
                  <a:pt x="0" y="202"/>
                </a:lnTo>
                <a:lnTo>
                  <a:pt x="0" y="198"/>
                </a:lnTo>
                <a:lnTo>
                  <a:pt x="0" y="193"/>
                </a:lnTo>
                <a:lnTo>
                  <a:pt x="0" y="190"/>
                </a:lnTo>
                <a:lnTo>
                  <a:pt x="0" y="188"/>
                </a:lnTo>
                <a:lnTo>
                  <a:pt x="0" y="185"/>
                </a:lnTo>
                <a:lnTo>
                  <a:pt x="0" y="184"/>
                </a:lnTo>
                <a:lnTo>
                  <a:pt x="0" y="181"/>
                </a:lnTo>
                <a:lnTo>
                  <a:pt x="0" y="177"/>
                </a:lnTo>
                <a:lnTo>
                  <a:pt x="0" y="174"/>
                </a:lnTo>
                <a:lnTo>
                  <a:pt x="5" y="174"/>
                </a:lnTo>
                <a:lnTo>
                  <a:pt x="5" y="167"/>
                </a:lnTo>
                <a:lnTo>
                  <a:pt x="5" y="156"/>
                </a:lnTo>
                <a:lnTo>
                  <a:pt x="5" y="150"/>
                </a:lnTo>
                <a:lnTo>
                  <a:pt x="5" y="146"/>
                </a:lnTo>
                <a:lnTo>
                  <a:pt x="5" y="143"/>
                </a:lnTo>
                <a:lnTo>
                  <a:pt x="5" y="135"/>
                </a:lnTo>
                <a:lnTo>
                  <a:pt x="5" y="126"/>
                </a:lnTo>
                <a:lnTo>
                  <a:pt x="5" y="124"/>
                </a:lnTo>
                <a:lnTo>
                  <a:pt x="5" y="114"/>
                </a:lnTo>
                <a:lnTo>
                  <a:pt x="5" y="112"/>
                </a:lnTo>
                <a:lnTo>
                  <a:pt x="5" y="108"/>
                </a:lnTo>
                <a:lnTo>
                  <a:pt x="5" y="107"/>
                </a:lnTo>
                <a:lnTo>
                  <a:pt x="5" y="96"/>
                </a:lnTo>
                <a:lnTo>
                  <a:pt x="5" y="94"/>
                </a:lnTo>
                <a:lnTo>
                  <a:pt x="5" y="90"/>
                </a:lnTo>
                <a:lnTo>
                  <a:pt x="5" y="84"/>
                </a:lnTo>
                <a:lnTo>
                  <a:pt x="5" y="82"/>
                </a:lnTo>
                <a:lnTo>
                  <a:pt x="5" y="80"/>
                </a:lnTo>
                <a:lnTo>
                  <a:pt x="5" y="78"/>
                </a:lnTo>
                <a:lnTo>
                  <a:pt x="5" y="71"/>
                </a:lnTo>
                <a:lnTo>
                  <a:pt x="5" y="64"/>
                </a:lnTo>
                <a:lnTo>
                  <a:pt x="5" y="62"/>
                </a:lnTo>
                <a:lnTo>
                  <a:pt x="5" y="60"/>
                </a:lnTo>
                <a:lnTo>
                  <a:pt x="5" y="55"/>
                </a:lnTo>
                <a:lnTo>
                  <a:pt x="5" y="49"/>
                </a:lnTo>
                <a:lnTo>
                  <a:pt x="5" y="46"/>
                </a:lnTo>
                <a:lnTo>
                  <a:pt x="5" y="38"/>
                </a:lnTo>
                <a:lnTo>
                  <a:pt x="5" y="28"/>
                </a:lnTo>
                <a:lnTo>
                  <a:pt x="6" y="24"/>
                </a:lnTo>
                <a:lnTo>
                  <a:pt x="14" y="24"/>
                </a:lnTo>
                <a:lnTo>
                  <a:pt x="23" y="24"/>
                </a:lnTo>
                <a:lnTo>
                  <a:pt x="26" y="24"/>
                </a:lnTo>
                <a:lnTo>
                  <a:pt x="46" y="24"/>
                </a:lnTo>
                <a:lnTo>
                  <a:pt x="52" y="24"/>
                </a:lnTo>
                <a:lnTo>
                  <a:pt x="65" y="24"/>
                </a:lnTo>
                <a:lnTo>
                  <a:pt x="78" y="24"/>
                </a:lnTo>
                <a:lnTo>
                  <a:pt x="85" y="24"/>
                </a:lnTo>
                <a:lnTo>
                  <a:pt x="98" y="24"/>
                </a:lnTo>
                <a:lnTo>
                  <a:pt x="112" y="24"/>
                </a:lnTo>
                <a:lnTo>
                  <a:pt x="112" y="13"/>
                </a:lnTo>
                <a:lnTo>
                  <a:pt x="112" y="4"/>
                </a:lnTo>
                <a:lnTo>
                  <a:pt x="112"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199" name="Freeform 337" descr="20%"/>
          <p:cNvSpPr>
            <a:spLocks/>
          </p:cNvSpPr>
          <p:nvPr/>
        </p:nvSpPr>
        <p:spPr bwMode="auto">
          <a:xfrm>
            <a:off x="8056564" y="3087688"/>
            <a:ext cx="631825" cy="419100"/>
          </a:xfrm>
          <a:custGeom>
            <a:avLst/>
            <a:gdLst>
              <a:gd name="T0" fmla="*/ 2147483646 w 437"/>
              <a:gd name="T1" fmla="*/ 2147483646 h 300"/>
              <a:gd name="T2" fmla="*/ 2147483646 w 437"/>
              <a:gd name="T3" fmla="*/ 2147483646 h 300"/>
              <a:gd name="T4" fmla="*/ 2147483646 w 437"/>
              <a:gd name="T5" fmla="*/ 2147483646 h 300"/>
              <a:gd name="T6" fmla="*/ 2147483646 w 437"/>
              <a:gd name="T7" fmla="*/ 2147483646 h 300"/>
              <a:gd name="T8" fmla="*/ 2147483646 w 437"/>
              <a:gd name="T9" fmla="*/ 0 h 300"/>
              <a:gd name="T10" fmla="*/ 2147483646 w 437"/>
              <a:gd name="T11" fmla="*/ 0 h 300"/>
              <a:gd name="T12" fmla="*/ 2147483646 w 437"/>
              <a:gd name="T13" fmla="*/ 2147483646 h 300"/>
              <a:gd name="T14" fmla="*/ 2147483646 w 437"/>
              <a:gd name="T15" fmla="*/ 2147483646 h 300"/>
              <a:gd name="T16" fmla="*/ 2147483646 w 437"/>
              <a:gd name="T17" fmla="*/ 2147483646 h 300"/>
              <a:gd name="T18" fmla="*/ 2147483646 w 437"/>
              <a:gd name="T19" fmla="*/ 2147483646 h 300"/>
              <a:gd name="T20" fmla="*/ 2147483646 w 437"/>
              <a:gd name="T21" fmla="*/ 2147483646 h 300"/>
              <a:gd name="T22" fmla="*/ 2147483646 w 437"/>
              <a:gd name="T23" fmla="*/ 2147483646 h 300"/>
              <a:gd name="T24" fmla="*/ 2147483646 w 437"/>
              <a:gd name="T25" fmla="*/ 2147483646 h 300"/>
              <a:gd name="T26" fmla="*/ 2147483646 w 437"/>
              <a:gd name="T27" fmla="*/ 2147483646 h 300"/>
              <a:gd name="T28" fmla="*/ 2147483646 w 437"/>
              <a:gd name="T29" fmla="*/ 2147483646 h 300"/>
              <a:gd name="T30" fmla="*/ 2147483646 w 437"/>
              <a:gd name="T31" fmla="*/ 2147483646 h 300"/>
              <a:gd name="T32" fmla="*/ 2147483646 w 437"/>
              <a:gd name="T33" fmla="*/ 2147483646 h 300"/>
              <a:gd name="T34" fmla="*/ 2147483646 w 437"/>
              <a:gd name="T35" fmla="*/ 2147483646 h 300"/>
              <a:gd name="T36" fmla="*/ 2147483646 w 437"/>
              <a:gd name="T37" fmla="*/ 2147483646 h 300"/>
              <a:gd name="T38" fmla="*/ 2147483646 w 437"/>
              <a:gd name="T39" fmla="*/ 2147483646 h 300"/>
              <a:gd name="T40" fmla="*/ 2147483646 w 437"/>
              <a:gd name="T41" fmla="*/ 2147483646 h 300"/>
              <a:gd name="T42" fmla="*/ 2147483646 w 437"/>
              <a:gd name="T43" fmla="*/ 2147483646 h 300"/>
              <a:gd name="T44" fmla="*/ 2147483646 w 437"/>
              <a:gd name="T45" fmla="*/ 2147483646 h 300"/>
              <a:gd name="T46" fmla="*/ 2147483646 w 437"/>
              <a:gd name="T47" fmla="*/ 2147483646 h 300"/>
              <a:gd name="T48" fmla="*/ 2147483646 w 437"/>
              <a:gd name="T49" fmla="*/ 2147483646 h 300"/>
              <a:gd name="T50" fmla="*/ 2147483646 w 437"/>
              <a:gd name="T51" fmla="*/ 2147483646 h 300"/>
              <a:gd name="T52" fmla="*/ 2147483646 w 437"/>
              <a:gd name="T53" fmla="*/ 2147483646 h 300"/>
              <a:gd name="T54" fmla="*/ 2147483646 w 437"/>
              <a:gd name="T55" fmla="*/ 2147483646 h 300"/>
              <a:gd name="T56" fmla="*/ 2147483646 w 437"/>
              <a:gd name="T57" fmla="*/ 2147483646 h 300"/>
              <a:gd name="T58" fmla="*/ 2147483646 w 437"/>
              <a:gd name="T59" fmla="*/ 2147483646 h 300"/>
              <a:gd name="T60" fmla="*/ 2147483646 w 437"/>
              <a:gd name="T61" fmla="*/ 2147483646 h 300"/>
              <a:gd name="T62" fmla="*/ 2147483646 w 437"/>
              <a:gd name="T63" fmla="*/ 2147483646 h 300"/>
              <a:gd name="T64" fmla="*/ 2147483646 w 437"/>
              <a:gd name="T65" fmla="*/ 2147483646 h 300"/>
              <a:gd name="T66" fmla="*/ 2147483646 w 437"/>
              <a:gd name="T67" fmla="*/ 2147483646 h 300"/>
              <a:gd name="T68" fmla="*/ 2147483646 w 437"/>
              <a:gd name="T69" fmla="*/ 2147483646 h 300"/>
              <a:gd name="T70" fmla="*/ 2147483646 w 437"/>
              <a:gd name="T71" fmla="*/ 2147483646 h 300"/>
              <a:gd name="T72" fmla="*/ 2147483646 w 437"/>
              <a:gd name="T73" fmla="*/ 2147483646 h 300"/>
              <a:gd name="T74" fmla="*/ 2147483646 w 437"/>
              <a:gd name="T75" fmla="*/ 2147483646 h 300"/>
              <a:gd name="T76" fmla="*/ 2147483646 w 437"/>
              <a:gd name="T77" fmla="*/ 2147483646 h 300"/>
              <a:gd name="T78" fmla="*/ 2147483646 w 437"/>
              <a:gd name="T79" fmla="*/ 2147483646 h 300"/>
              <a:gd name="T80" fmla="*/ 2147483646 w 437"/>
              <a:gd name="T81" fmla="*/ 2147483646 h 300"/>
              <a:gd name="T82" fmla="*/ 2147483646 w 437"/>
              <a:gd name="T83" fmla="*/ 2147483646 h 300"/>
              <a:gd name="T84" fmla="*/ 2147483646 w 437"/>
              <a:gd name="T85" fmla="*/ 2147483646 h 300"/>
              <a:gd name="T86" fmla="*/ 2147483646 w 437"/>
              <a:gd name="T87" fmla="*/ 2147483646 h 300"/>
              <a:gd name="T88" fmla="*/ 2147483646 w 437"/>
              <a:gd name="T89" fmla="*/ 2147483646 h 300"/>
              <a:gd name="T90" fmla="*/ 2147483646 w 437"/>
              <a:gd name="T91" fmla="*/ 2147483646 h 300"/>
              <a:gd name="T92" fmla="*/ 0 w 437"/>
              <a:gd name="T93" fmla="*/ 2147483646 h 300"/>
              <a:gd name="T94" fmla="*/ 0 w 437"/>
              <a:gd name="T95" fmla="*/ 2147483646 h 300"/>
              <a:gd name="T96" fmla="*/ 2147483646 w 437"/>
              <a:gd name="T97" fmla="*/ 2147483646 h 300"/>
              <a:gd name="T98" fmla="*/ 2147483646 w 437"/>
              <a:gd name="T99" fmla="*/ 2147483646 h 300"/>
              <a:gd name="T100" fmla="*/ 2147483646 w 437"/>
              <a:gd name="T101" fmla="*/ 2147483646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7"/>
              <a:gd name="T154" fmla="*/ 0 h 300"/>
              <a:gd name="T155" fmla="*/ 437 w 437"/>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7" h="300">
                <a:moveTo>
                  <a:pt x="2" y="1"/>
                </a:moveTo>
                <a:lnTo>
                  <a:pt x="8" y="1"/>
                </a:lnTo>
                <a:lnTo>
                  <a:pt x="13" y="1"/>
                </a:lnTo>
                <a:lnTo>
                  <a:pt x="15" y="1"/>
                </a:lnTo>
                <a:lnTo>
                  <a:pt x="23" y="1"/>
                </a:lnTo>
                <a:lnTo>
                  <a:pt x="24" y="1"/>
                </a:lnTo>
                <a:lnTo>
                  <a:pt x="27" y="1"/>
                </a:lnTo>
                <a:lnTo>
                  <a:pt x="31" y="1"/>
                </a:lnTo>
                <a:lnTo>
                  <a:pt x="32" y="1"/>
                </a:lnTo>
                <a:lnTo>
                  <a:pt x="35" y="1"/>
                </a:lnTo>
                <a:lnTo>
                  <a:pt x="40" y="1"/>
                </a:lnTo>
                <a:lnTo>
                  <a:pt x="52" y="1"/>
                </a:lnTo>
                <a:lnTo>
                  <a:pt x="54" y="1"/>
                </a:lnTo>
                <a:lnTo>
                  <a:pt x="57" y="1"/>
                </a:lnTo>
                <a:lnTo>
                  <a:pt x="59" y="1"/>
                </a:lnTo>
                <a:lnTo>
                  <a:pt x="64" y="1"/>
                </a:lnTo>
                <a:lnTo>
                  <a:pt x="70" y="0"/>
                </a:lnTo>
                <a:lnTo>
                  <a:pt x="71" y="0"/>
                </a:lnTo>
                <a:lnTo>
                  <a:pt x="75" y="1"/>
                </a:lnTo>
                <a:lnTo>
                  <a:pt x="86" y="1"/>
                </a:lnTo>
                <a:lnTo>
                  <a:pt x="93" y="1"/>
                </a:lnTo>
                <a:lnTo>
                  <a:pt x="96" y="1"/>
                </a:lnTo>
                <a:lnTo>
                  <a:pt x="99" y="1"/>
                </a:lnTo>
                <a:lnTo>
                  <a:pt x="107" y="1"/>
                </a:lnTo>
                <a:lnTo>
                  <a:pt x="112" y="0"/>
                </a:lnTo>
                <a:lnTo>
                  <a:pt x="115" y="0"/>
                </a:lnTo>
                <a:lnTo>
                  <a:pt x="121" y="0"/>
                </a:lnTo>
                <a:lnTo>
                  <a:pt x="130" y="0"/>
                </a:lnTo>
                <a:lnTo>
                  <a:pt x="137" y="0"/>
                </a:lnTo>
                <a:lnTo>
                  <a:pt x="142" y="0"/>
                </a:lnTo>
                <a:lnTo>
                  <a:pt x="148" y="0"/>
                </a:lnTo>
                <a:lnTo>
                  <a:pt x="153" y="0"/>
                </a:lnTo>
                <a:lnTo>
                  <a:pt x="155" y="0"/>
                </a:lnTo>
                <a:lnTo>
                  <a:pt x="159" y="1"/>
                </a:lnTo>
                <a:lnTo>
                  <a:pt x="160" y="1"/>
                </a:lnTo>
                <a:lnTo>
                  <a:pt x="165" y="1"/>
                </a:lnTo>
                <a:lnTo>
                  <a:pt x="171" y="1"/>
                </a:lnTo>
                <a:lnTo>
                  <a:pt x="172" y="1"/>
                </a:lnTo>
                <a:lnTo>
                  <a:pt x="180" y="1"/>
                </a:lnTo>
                <a:lnTo>
                  <a:pt x="183" y="1"/>
                </a:lnTo>
                <a:lnTo>
                  <a:pt x="191" y="1"/>
                </a:lnTo>
                <a:lnTo>
                  <a:pt x="194" y="1"/>
                </a:lnTo>
                <a:lnTo>
                  <a:pt x="197" y="1"/>
                </a:lnTo>
                <a:lnTo>
                  <a:pt x="203" y="1"/>
                </a:lnTo>
                <a:lnTo>
                  <a:pt x="209" y="1"/>
                </a:lnTo>
                <a:lnTo>
                  <a:pt x="215" y="1"/>
                </a:lnTo>
                <a:lnTo>
                  <a:pt x="220" y="1"/>
                </a:lnTo>
                <a:lnTo>
                  <a:pt x="231" y="1"/>
                </a:lnTo>
                <a:lnTo>
                  <a:pt x="238" y="1"/>
                </a:lnTo>
                <a:lnTo>
                  <a:pt x="243" y="1"/>
                </a:lnTo>
                <a:lnTo>
                  <a:pt x="244" y="1"/>
                </a:lnTo>
                <a:lnTo>
                  <a:pt x="249" y="1"/>
                </a:lnTo>
                <a:lnTo>
                  <a:pt x="259" y="1"/>
                </a:lnTo>
                <a:lnTo>
                  <a:pt x="264" y="1"/>
                </a:lnTo>
                <a:lnTo>
                  <a:pt x="269" y="1"/>
                </a:lnTo>
                <a:lnTo>
                  <a:pt x="275" y="1"/>
                </a:lnTo>
                <a:lnTo>
                  <a:pt x="277" y="1"/>
                </a:lnTo>
                <a:lnTo>
                  <a:pt x="282" y="1"/>
                </a:lnTo>
                <a:lnTo>
                  <a:pt x="292" y="1"/>
                </a:lnTo>
                <a:lnTo>
                  <a:pt x="292" y="2"/>
                </a:lnTo>
                <a:lnTo>
                  <a:pt x="292" y="12"/>
                </a:lnTo>
                <a:lnTo>
                  <a:pt x="292" y="18"/>
                </a:lnTo>
                <a:lnTo>
                  <a:pt x="292" y="24"/>
                </a:lnTo>
                <a:lnTo>
                  <a:pt x="292" y="30"/>
                </a:lnTo>
                <a:lnTo>
                  <a:pt x="292" y="31"/>
                </a:lnTo>
                <a:lnTo>
                  <a:pt x="292" y="37"/>
                </a:lnTo>
                <a:lnTo>
                  <a:pt x="292" y="49"/>
                </a:lnTo>
                <a:lnTo>
                  <a:pt x="292" y="60"/>
                </a:lnTo>
                <a:lnTo>
                  <a:pt x="292" y="75"/>
                </a:lnTo>
                <a:lnTo>
                  <a:pt x="298" y="74"/>
                </a:lnTo>
                <a:lnTo>
                  <a:pt x="304" y="74"/>
                </a:lnTo>
                <a:lnTo>
                  <a:pt x="316" y="74"/>
                </a:lnTo>
                <a:lnTo>
                  <a:pt x="321" y="74"/>
                </a:lnTo>
                <a:lnTo>
                  <a:pt x="328" y="74"/>
                </a:lnTo>
                <a:lnTo>
                  <a:pt x="329" y="74"/>
                </a:lnTo>
                <a:lnTo>
                  <a:pt x="334" y="74"/>
                </a:lnTo>
                <a:lnTo>
                  <a:pt x="338" y="74"/>
                </a:lnTo>
                <a:lnTo>
                  <a:pt x="340" y="75"/>
                </a:lnTo>
                <a:lnTo>
                  <a:pt x="344" y="74"/>
                </a:lnTo>
                <a:lnTo>
                  <a:pt x="347" y="74"/>
                </a:lnTo>
                <a:lnTo>
                  <a:pt x="349" y="74"/>
                </a:lnTo>
                <a:lnTo>
                  <a:pt x="353" y="74"/>
                </a:lnTo>
                <a:lnTo>
                  <a:pt x="361" y="74"/>
                </a:lnTo>
                <a:lnTo>
                  <a:pt x="362" y="74"/>
                </a:lnTo>
                <a:lnTo>
                  <a:pt x="363" y="77"/>
                </a:lnTo>
                <a:lnTo>
                  <a:pt x="363" y="80"/>
                </a:lnTo>
                <a:lnTo>
                  <a:pt x="363" y="91"/>
                </a:lnTo>
                <a:lnTo>
                  <a:pt x="363" y="101"/>
                </a:lnTo>
                <a:lnTo>
                  <a:pt x="363" y="107"/>
                </a:lnTo>
                <a:lnTo>
                  <a:pt x="363" y="112"/>
                </a:lnTo>
                <a:lnTo>
                  <a:pt x="363" y="118"/>
                </a:lnTo>
                <a:lnTo>
                  <a:pt x="363" y="139"/>
                </a:lnTo>
                <a:lnTo>
                  <a:pt x="363" y="143"/>
                </a:lnTo>
                <a:lnTo>
                  <a:pt x="363" y="148"/>
                </a:lnTo>
                <a:lnTo>
                  <a:pt x="363" y="157"/>
                </a:lnTo>
                <a:lnTo>
                  <a:pt x="363" y="159"/>
                </a:lnTo>
                <a:lnTo>
                  <a:pt x="363" y="161"/>
                </a:lnTo>
                <a:lnTo>
                  <a:pt x="363" y="165"/>
                </a:lnTo>
                <a:lnTo>
                  <a:pt x="363" y="174"/>
                </a:lnTo>
                <a:lnTo>
                  <a:pt x="363" y="180"/>
                </a:lnTo>
                <a:lnTo>
                  <a:pt x="363" y="186"/>
                </a:lnTo>
                <a:lnTo>
                  <a:pt x="363" y="194"/>
                </a:lnTo>
                <a:lnTo>
                  <a:pt x="363" y="199"/>
                </a:lnTo>
                <a:lnTo>
                  <a:pt x="363" y="200"/>
                </a:lnTo>
                <a:lnTo>
                  <a:pt x="363" y="204"/>
                </a:lnTo>
                <a:lnTo>
                  <a:pt x="363" y="211"/>
                </a:lnTo>
                <a:lnTo>
                  <a:pt x="363" y="216"/>
                </a:lnTo>
                <a:lnTo>
                  <a:pt x="363" y="217"/>
                </a:lnTo>
                <a:lnTo>
                  <a:pt x="363" y="224"/>
                </a:lnTo>
                <a:lnTo>
                  <a:pt x="370" y="224"/>
                </a:lnTo>
                <a:lnTo>
                  <a:pt x="371" y="224"/>
                </a:lnTo>
                <a:lnTo>
                  <a:pt x="382" y="224"/>
                </a:lnTo>
                <a:lnTo>
                  <a:pt x="384" y="224"/>
                </a:lnTo>
                <a:lnTo>
                  <a:pt x="387" y="224"/>
                </a:lnTo>
                <a:lnTo>
                  <a:pt x="393" y="224"/>
                </a:lnTo>
                <a:lnTo>
                  <a:pt x="399" y="224"/>
                </a:lnTo>
                <a:lnTo>
                  <a:pt x="403" y="224"/>
                </a:lnTo>
                <a:lnTo>
                  <a:pt x="405" y="224"/>
                </a:lnTo>
                <a:lnTo>
                  <a:pt x="407" y="224"/>
                </a:lnTo>
                <a:lnTo>
                  <a:pt x="408" y="224"/>
                </a:lnTo>
                <a:lnTo>
                  <a:pt x="410" y="224"/>
                </a:lnTo>
                <a:lnTo>
                  <a:pt x="412" y="224"/>
                </a:lnTo>
                <a:lnTo>
                  <a:pt x="418" y="224"/>
                </a:lnTo>
                <a:lnTo>
                  <a:pt x="422" y="224"/>
                </a:lnTo>
                <a:lnTo>
                  <a:pt x="427" y="224"/>
                </a:lnTo>
                <a:lnTo>
                  <a:pt x="429" y="224"/>
                </a:lnTo>
                <a:lnTo>
                  <a:pt x="436" y="224"/>
                </a:lnTo>
                <a:lnTo>
                  <a:pt x="436" y="232"/>
                </a:lnTo>
                <a:lnTo>
                  <a:pt x="436" y="237"/>
                </a:lnTo>
                <a:lnTo>
                  <a:pt x="436" y="244"/>
                </a:lnTo>
                <a:lnTo>
                  <a:pt x="436" y="248"/>
                </a:lnTo>
                <a:lnTo>
                  <a:pt x="436" y="250"/>
                </a:lnTo>
                <a:lnTo>
                  <a:pt x="436" y="252"/>
                </a:lnTo>
                <a:lnTo>
                  <a:pt x="436" y="258"/>
                </a:lnTo>
                <a:lnTo>
                  <a:pt x="436" y="261"/>
                </a:lnTo>
                <a:lnTo>
                  <a:pt x="436" y="266"/>
                </a:lnTo>
                <a:lnTo>
                  <a:pt x="436" y="272"/>
                </a:lnTo>
                <a:lnTo>
                  <a:pt x="436" y="278"/>
                </a:lnTo>
                <a:lnTo>
                  <a:pt x="436" y="286"/>
                </a:lnTo>
                <a:lnTo>
                  <a:pt x="436" y="288"/>
                </a:lnTo>
                <a:lnTo>
                  <a:pt x="436" y="299"/>
                </a:lnTo>
                <a:lnTo>
                  <a:pt x="428" y="299"/>
                </a:lnTo>
                <a:lnTo>
                  <a:pt x="422" y="299"/>
                </a:lnTo>
                <a:lnTo>
                  <a:pt x="420" y="299"/>
                </a:lnTo>
                <a:lnTo>
                  <a:pt x="412" y="299"/>
                </a:lnTo>
                <a:lnTo>
                  <a:pt x="399" y="299"/>
                </a:lnTo>
                <a:lnTo>
                  <a:pt x="396" y="299"/>
                </a:lnTo>
                <a:lnTo>
                  <a:pt x="387" y="299"/>
                </a:lnTo>
                <a:lnTo>
                  <a:pt x="384" y="299"/>
                </a:lnTo>
                <a:lnTo>
                  <a:pt x="378" y="299"/>
                </a:lnTo>
                <a:lnTo>
                  <a:pt x="364" y="299"/>
                </a:lnTo>
                <a:lnTo>
                  <a:pt x="361" y="299"/>
                </a:lnTo>
                <a:lnTo>
                  <a:pt x="353" y="299"/>
                </a:lnTo>
                <a:lnTo>
                  <a:pt x="340" y="299"/>
                </a:lnTo>
                <a:lnTo>
                  <a:pt x="338" y="299"/>
                </a:lnTo>
                <a:lnTo>
                  <a:pt x="328" y="299"/>
                </a:lnTo>
                <a:lnTo>
                  <a:pt x="318" y="299"/>
                </a:lnTo>
                <a:lnTo>
                  <a:pt x="316" y="299"/>
                </a:lnTo>
                <a:lnTo>
                  <a:pt x="311" y="299"/>
                </a:lnTo>
                <a:lnTo>
                  <a:pt x="305" y="299"/>
                </a:lnTo>
                <a:lnTo>
                  <a:pt x="303" y="299"/>
                </a:lnTo>
                <a:lnTo>
                  <a:pt x="297" y="297"/>
                </a:lnTo>
                <a:lnTo>
                  <a:pt x="291" y="297"/>
                </a:lnTo>
                <a:lnTo>
                  <a:pt x="287" y="297"/>
                </a:lnTo>
                <a:lnTo>
                  <a:pt x="276" y="299"/>
                </a:lnTo>
                <a:lnTo>
                  <a:pt x="256" y="299"/>
                </a:lnTo>
                <a:lnTo>
                  <a:pt x="255" y="297"/>
                </a:lnTo>
                <a:lnTo>
                  <a:pt x="253" y="299"/>
                </a:lnTo>
                <a:lnTo>
                  <a:pt x="249" y="299"/>
                </a:lnTo>
                <a:lnTo>
                  <a:pt x="247" y="299"/>
                </a:lnTo>
                <a:lnTo>
                  <a:pt x="243" y="299"/>
                </a:lnTo>
                <a:lnTo>
                  <a:pt x="240" y="299"/>
                </a:lnTo>
                <a:lnTo>
                  <a:pt x="235" y="299"/>
                </a:lnTo>
                <a:lnTo>
                  <a:pt x="231" y="299"/>
                </a:lnTo>
                <a:lnTo>
                  <a:pt x="217" y="299"/>
                </a:lnTo>
                <a:lnTo>
                  <a:pt x="208" y="299"/>
                </a:lnTo>
                <a:lnTo>
                  <a:pt x="196" y="299"/>
                </a:lnTo>
                <a:lnTo>
                  <a:pt x="194" y="299"/>
                </a:lnTo>
                <a:lnTo>
                  <a:pt x="188" y="299"/>
                </a:lnTo>
                <a:lnTo>
                  <a:pt x="184" y="299"/>
                </a:lnTo>
                <a:lnTo>
                  <a:pt x="180" y="297"/>
                </a:lnTo>
                <a:lnTo>
                  <a:pt x="172" y="297"/>
                </a:lnTo>
                <a:lnTo>
                  <a:pt x="170" y="297"/>
                </a:lnTo>
                <a:lnTo>
                  <a:pt x="164" y="297"/>
                </a:lnTo>
                <a:lnTo>
                  <a:pt x="162" y="297"/>
                </a:lnTo>
                <a:lnTo>
                  <a:pt x="160" y="297"/>
                </a:lnTo>
                <a:lnTo>
                  <a:pt x="148" y="297"/>
                </a:lnTo>
                <a:lnTo>
                  <a:pt x="143" y="297"/>
                </a:lnTo>
                <a:lnTo>
                  <a:pt x="140" y="297"/>
                </a:lnTo>
                <a:lnTo>
                  <a:pt x="137" y="297"/>
                </a:lnTo>
                <a:lnTo>
                  <a:pt x="128" y="297"/>
                </a:lnTo>
                <a:lnTo>
                  <a:pt x="126" y="299"/>
                </a:lnTo>
                <a:lnTo>
                  <a:pt x="124" y="299"/>
                </a:lnTo>
                <a:lnTo>
                  <a:pt x="124" y="292"/>
                </a:lnTo>
                <a:lnTo>
                  <a:pt x="124" y="288"/>
                </a:lnTo>
                <a:lnTo>
                  <a:pt x="124" y="285"/>
                </a:lnTo>
                <a:lnTo>
                  <a:pt x="124" y="277"/>
                </a:lnTo>
                <a:lnTo>
                  <a:pt x="124" y="272"/>
                </a:lnTo>
                <a:lnTo>
                  <a:pt x="124" y="261"/>
                </a:lnTo>
                <a:lnTo>
                  <a:pt x="124" y="258"/>
                </a:lnTo>
                <a:lnTo>
                  <a:pt x="124" y="254"/>
                </a:lnTo>
                <a:lnTo>
                  <a:pt x="124" y="249"/>
                </a:lnTo>
                <a:lnTo>
                  <a:pt x="124" y="241"/>
                </a:lnTo>
                <a:lnTo>
                  <a:pt x="124" y="233"/>
                </a:lnTo>
                <a:lnTo>
                  <a:pt x="124" y="223"/>
                </a:lnTo>
                <a:lnTo>
                  <a:pt x="124" y="218"/>
                </a:lnTo>
                <a:lnTo>
                  <a:pt x="124" y="215"/>
                </a:lnTo>
                <a:lnTo>
                  <a:pt x="124" y="210"/>
                </a:lnTo>
                <a:lnTo>
                  <a:pt x="124" y="201"/>
                </a:lnTo>
                <a:lnTo>
                  <a:pt x="124" y="199"/>
                </a:lnTo>
                <a:lnTo>
                  <a:pt x="124" y="194"/>
                </a:lnTo>
                <a:lnTo>
                  <a:pt x="124" y="192"/>
                </a:lnTo>
                <a:lnTo>
                  <a:pt x="124" y="186"/>
                </a:lnTo>
                <a:lnTo>
                  <a:pt x="124" y="183"/>
                </a:lnTo>
                <a:lnTo>
                  <a:pt x="124" y="174"/>
                </a:lnTo>
                <a:lnTo>
                  <a:pt x="124" y="171"/>
                </a:lnTo>
                <a:lnTo>
                  <a:pt x="124" y="168"/>
                </a:lnTo>
                <a:lnTo>
                  <a:pt x="124" y="165"/>
                </a:lnTo>
                <a:lnTo>
                  <a:pt x="124" y="161"/>
                </a:lnTo>
                <a:lnTo>
                  <a:pt x="124" y="154"/>
                </a:lnTo>
                <a:lnTo>
                  <a:pt x="124" y="151"/>
                </a:lnTo>
                <a:lnTo>
                  <a:pt x="124" y="148"/>
                </a:lnTo>
                <a:lnTo>
                  <a:pt x="124" y="146"/>
                </a:lnTo>
                <a:lnTo>
                  <a:pt x="93" y="161"/>
                </a:lnTo>
                <a:lnTo>
                  <a:pt x="90" y="178"/>
                </a:lnTo>
                <a:lnTo>
                  <a:pt x="60" y="164"/>
                </a:lnTo>
                <a:lnTo>
                  <a:pt x="53" y="155"/>
                </a:lnTo>
                <a:lnTo>
                  <a:pt x="52" y="159"/>
                </a:lnTo>
                <a:lnTo>
                  <a:pt x="47" y="159"/>
                </a:lnTo>
                <a:lnTo>
                  <a:pt x="47" y="184"/>
                </a:lnTo>
                <a:lnTo>
                  <a:pt x="60" y="211"/>
                </a:lnTo>
                <a:lnTo>
                  <a:pt x="15" y="207"/>
                </a:lnTo>
                <a:lnTo>
                  <a:pt x="0" y="203"/>
                </a:lnTo>
                <a:lnTo>
                  <a:pt x="0" y="199"/>
                </a:lnTo>
                <a:lnTo>
                  <a:pt x="0" y="174"/>
                </a:lnTo>
                <a:lnTo>
                  <a:pt x="0" y="172"/>
                </a:lnTo>
                <a:lnTo>
                  <a:pt x="0" y="165"/>
                </a:lnTo>
                <a:lnTo>
                  <a:pt x="0" y="151"/>
                </a:lnTo>
                <a:lnTo>
                  <a:pt x="0" y="141"/>
                </a:lnTo>
                <a:lnTo>
                  <a:pt x="0" y="138"/>
                </a:lnTo>
                <a:lnTo>
                  <a:pt x="0" y="126"/>
                </a:lnTo>
                <a:lnTo>
                  <a:pt x="0" y="115"/>
                </a:lnTo>
                <a:lnTo>
                  <a:pt x="0" y="107"/>
                </a:lnTo>
                <a:lnTo>
                  <a:pt x="1" y="94"/>
                </a:lnTo>
                <a:lnTo>
                  <a:pt x="1" y="91"/>
                </a:lnTo>
                <a:lnTo>
                  <a:pt x="1" y="84"/>
                </a:lnTo>
                <a:lnTo>
                  <a:pt x="1" y="83"/>
                </a:lnTo>
                <a:lnTo>
                  <a:pt x="1" y="75"/>
                </a:lnTo>
                <a:lnTo>
                  <a:pt x="1" y="71"/>
                </a:lnTo>
                <a:lnTo>
                  <a:pt x="1" y="64"/>
                </a:lnTo>
                <a:lnTo>
                  <a:pt x="1" y="58"/>
                </a:lnTo>
                <a:lnTo>
                  <a:pt x="2" y="49"/>
                </a:lnTo>
                <a:lnTo>
                  <a:pt x="2" y="40"/>
                </a:lnTo>
                <a:lnTo>
                  <a:pt x="2" y="37"/>
                </a:lnTo>
                <a:lnTo>
                  <a:pt x="2" y="24"/>
                </a:lnTo>
                <a:lnTo>
                  <a:pt x="2" y="16"/>
                </a:lnTo>
                <a:lnTo>
                  <a:pt x="2" y="14"/>
                </a:lnTo>
                <a:lnTo>
                  <a:pt x="2" y="2"/>
                </a:lnTo>
                <a:lnTo>
                  <a:pt x="2" y="1"/>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0" name="Freeform 339"/>
          <p:cNvSpPr>
            <a:spLocks/>
          </p:cNvSpPr>
          <p:nvPr/>
        </p:nvSpPr>
        <p:spPr bwMode="auto">
          <a:xfrm>
            <a:off x="9517063" y="3089276"/>
            <a:ext cx="690562" cy="409575"/>
          </a:xfrm>
          <a:custGeom>
            <a:avLst/>
            <a:gdLst>
              <a:gd name="T0" fmla="*/ 2147483646 w 478"/>
              <a:gd name="T1" fmla="*/ 0 h 293"/>
              <a:gd name="T2" fmla="*/ 2147483646 w 478"/>
              <a:gd name="T3" fmla="*/ 0 h 293"/>
              <a:gd name="T4" fmla="*/ 2147483646 w 478"/>
              <a:gd name="T5" fmla="*/ 0 h 293"/>
              <a:gd name="T6" fmla="*/ 2147483646 w 478"/>
              <a:gd name="T7" fmla="*/ 0 h 293"/>
              <a:gd name="T8" fmla="*/ 2147483646 w 478"/>
              <a:gd name="T9" fmla="*/ 0 h 293"/>
              <a:gd name="T10" fmla="*/ 2147483646 w 478"/>
              <a:gd name="T11" fmla="*/ 0 h 293"/>
              <a:gd name="T12" fmla="*/ 2147483646 w 478"/>
              <a:gd name="T13" fmla="*/ 0 h 293"/>
              <a:gd name="T14" fmla="*/ 2147483646 w 478"/>
              <a:gd name="T15" fmla="*/ 0 h 293"/>
              <a:gd name="T16" fmla="*/ 2147483646 w 478"/>
              <a:gd name="T17" fmla="*/ 0 h 293"/>
              <a:gd name="T18" fmla="*/ 2147483646 w 478"/>
              <a:gd name="T19" fmla="*/ 0 h 293"/>
              <a:gd name="T20" fmla="*/ 2147483646 w 478"/>
              <a:gd name="T21" fmla="*/ 0 h 293"/>
              <a:gd name="T22" fmla="*/ 2147483646 w 478"/>
              <a:gd name="T23" fmla="*/ 0 h 293"/>
              <a:gd name="T24" fmla="*/ 2147483646 w 478"/>
              <a:gd name="T25" fmla="*/ 0 h 293"/>
              <a:gd name="T26" fmla="*/ 2147483646 w 478"/>
              <a:gd name="T27" fmla="*/ 0 h 293"/>
              <a:gd name="T28" fmla="*/ 2147483646 w 478"/>
              <a:gd name="T29" fmla="*/ 0 h 293"/>
              <a:gd name="T30" fmla="*/ 2147483646 w 478"/>
              <a:gd name="T31" fmla="*/ 0 h 293"/>
              <a:gd name="T32" fmla="*/ 2147483646 w 478"/>
              <a:gd name="T33" fmla="*/ 0 h 293"/>
              <a:gd name="T34" fmla="*/ 2147483646 w 478"/>
              <a:gd name="T35" fmla="*/ 0 h 293"/>
              <a:gd name="T36" fmla="*/ 2147483646 w 478"/>
              <a:gd name="T37" fmla="*/ 0 h 293"/>
              <a:gd name="T38" fmla="*/ 2147483646 w 478"/>
              <a:gd name="T39" fmla="*/ 0 h 293"/>
              <a:gd name="T40" fmla="*/ 2147483646 w 478"/>
              <a:gd name="T41" fmla="*/ 2147483646 h 293"/>
              <a:gd name="T42" fmla="*/ 2147483646 w 478"/>
              <a:gd name="T43" fmla="*/ 2147483646 h 293"/>
              <a:gd name="T44" fmla="*/ 2147483646 w 478"/>
              <a:gd name="T45" fmla="*/ 2147483646 h 293"/>
              <a:gd name="T46" fmla="*/ 2147483646 w 478"/>
              <a:gd name="T47" fmla="*/ 2147483646 h 293"/>
              <a:gd name="T48" fmla="*/ 2147483646 w 478"/>
              <a:gd name="T49" fmla="*/ 2147483646 h 293"/>
              <a:gd name="T50" fmla="*/ 2147483646 w 478"/>
              <a:gd name="T51" fmla="*/ 2147483646 h 293"/>
              <a:gd name="T52" fmla="*/ 2147483646 w 478"/>
              <a:gd name="T53" fmla="*/ 2147483646 h 293"/>
              <a:gd name="T54" fmla="*/ 2147483646 w 478"/>
              <a:gd name="T55" fmla="*/ 2147483646 h 293"/>
              <a:gd name="T56" fmla="*/ 2147483646 w 478"/>
              <a:gd name="T57" fmla="*/ 2147483646 h 293"/>
              <a:gd name="T58" fmla="*/ 2147483646 w 478"/>
              <a:gd name="T59" fmla="*/ 2147483646 h 293"/>
              <a:gd name="T60" fmla="*/ 2147483646 w 478"/>
              <a:gd name="T61" fmla="*/ 2147483646 h 293"/>
              <a:gd name="T62" fmla="*/ 2147483646 w 478"/>
              <a:gd name="T63" fmla="*/ 2147483646 h 293"/>
              <a:gd name="T64" fmla="*/ 2147483646 w 478"/>
              <a:gd name="T65" fmla="*/ 2147483646 h 293"/>
              <a:gd name="T66" fmla="*/ 2147483646 w 478"/>
              <a:gd name="T67" fmla="*/ 2147483646 h 293"/>
              <a:gd name="T68" fmla="*/ 2147483646 w 478"/>
              <a:gd name="T69" fmla="*/ 2147483646 h 293"/>
              <a:gd name="T70" fmla="*/ 2147483646 w 478"/>
              <a:gd name="T71" fmla="*/ 2147483646 h 293"/>
              <a:gd name="T72" fmla="*/ 2147483646 w 478"/>
              <a:gd name="T73" fmla="*/ 2147483646 h 293"/>
              <a:gd name="T74" fmla="*/ 2147483646 w 478"/>
              <a:gd name="T75" fmla="*/ 2147483646 h 293"/>
              <a:gd name="T76" fmla="*/ 2147483646 w 478"/>
              <a:gd name="T77" fmla="*/ 2147483646 h 293"/>
              <a:gd name="T78" fmla="*/ 2147483646 w 478"/>
              <a:gd name="T79" fmla="*/ 2147483646 h 293"/>
              <a:gd name="T80" fmla="*/ 2147483646 w 478"/>
              <a:gd name="T81" fmla="*/ 2147483646 h 293"/>
              <a:gd name="T82" fmla="*/ 2147483646 w 478"/>
              <a:gd name="T83" fmla="*/ 2147483646 h 293"/>
              <a:gd name="T84" fmla="*/ 2147483646 w 478"/>
              <a:gd name="T85" fmla="*/ 2147483646 h 293"/>
              <a:gd name="T86" fmla="*/ 2147483646 w 478"/>
              <a:gd name="T87" fmla="*/ 2147483646 h 293"/>
              <a:gd name="T88" fmla="*/ 2147483646 w 478"/>
              <a:gd name="T89" fmla="*/ 2147483646 h 293"/>
              <a:gd name="T90" fmla="*/ 2147483646 w 478"/>
              <a:gd name="T91" fmla="*/ 2147483646 h 293"/>
              <a:gd name="T92" fmla="*/ 2147483646 w 478"/>
              <a:gd name="T93" fmla="*/ 2147483646 h 293"/>
              <a:gd name="T94" fmla="*/ 2147483646 w 478"/>
              <a:gd name="T95" fmla="*/ 2147483646 h 293"/>
              <a:gd name="T96" fmla="*/ 2147483646 w 478"/>
              <a:gd name="T97" fmla="*/ 2147483646 h 293"/>
              <a:gd name="T98" fmla="*/ 2147483646 w 478"/>
              <a:gd name="T99" fmla="*/ 2147483646 h 293"/>
              <a:gd name="T100" fmla="*/ 0 w 478"/>
              <a:gd name="T101" fmla="*/ 2147483646 h 293"/>
              <a:gd name="T102" fmla="*/ 0 w 478"/>
              <a:gd name="T103" fmla="*/ 2147483646 h 293"/>
              <a:gd name="T104" fmla="*/ 2147483646 w 478"/>
              <a:gd name="T105" fmla="*/ 2147483646 h 293"/>
              <a:gd name="T106" fmla="*/ 2147483646 w 478"/>
              <a:gd name="T107" fmla="*/ 2147483646 h 293"/>
              <a:gd name="T108" fmla="*/ 2147483646 w 478"/>
              <a:gd name="T109" fmla="*/ 2147483646 h 293"/>
              <a:gd name="T110" fmla="*/ 2147483646 w 478"/>
              <a:gd name="T111" fmla="*/ 2147483646 h 2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8"/>
              <a:gd name="T169" fmla="*/ 0 h 293"/>
              <a:gd name="T170" fmla="*/ 478 w 478"/>
              <a:gd name="T171" fmla="*/ 293 h 2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8" h="293">
                <a:moveTo>
                  <a:pt x="3" y="0"/>
                </a:moveTo>
                <a:lnTo>
                  <a:pt x="22" y="0"/>
                </a:lnTo>
                <a:lnTo>
                  <a:pt x="28" y="0"/>
                </a:lnTo>
                <a:lnTo>
                  <a:pt x="37" y="0"/>
                </a:lnTo>
                <a:lnTo>
                  <a:pt x="40" y="0"/>
                </a:lnTo>
                <a:lnTo>
                  <a:pt x="52" y="0"/>
                </a:lnTo>
                <a:lnTo>
                  <a:pt x="53" y="0"/>
                </a:lnTo>
                <a:lnTo>
                  <a:pt x="71" y="0"/>
                </a:lnTo>
                <a:lnTo>
                  <a:pt x="74" y="0"/>
                </a:lnTo>
                <a:lnTo>
                  <a:pt x="77" y="0"/>
                </a:lnTo>
                <a:lnTo>
                  <a:pt x="85" y="0"/>
                </a:lnTo>
                <a:lnTo>
                  <a:pt x="88" y="0"/>
                </a:lnTo>
                <a:lnTo>
                  <a:pt x="89" y="0"/>
                </a:lnTo>
                <a:lnTo>
                  <a:pt x="94" y="0"/>
                </a:lnTo>
                <a:lnTo>
                  <a:pt x="95" y="0"/>
                </a:lnTo>
                <a:lnTo>
                  <a:pt x="102" y="0"/>
                </a:lnTo>
                <a:lnTo>
                  <a:pt x="104" y="0"/>
                </a:lnTo>
                <a:lnTo>
                  <a:pt x="107" y="0"/>
                </a:lnTo>
                <a:lnTo>
                  <a:pt x="109" y="0"/>
                </a:lnTo>
                <a:lnTo>
                  <a:pt x="111" y="0"/>
                </a:lnTo>
                <a:lnTo>
                  <a:pt x="113" y="0"/>
                </a:lnTo>
                <a:lnTo>
                  <a:pt x="114" y="0"/>
                </a:lnTo>
                <a:lnTo>
                  <a:pt x="117" y="0"/>
                </a:lnTo>
                <a:lnTo>
                  <a:pt x="120" y="0"/>
                </a:lnTo>
                <a:lnTo>
                  <a:pt x="123" y="0"/>
                </a:lnTo>
                <a:lnTo>
                  <a:pt x="124" y="0"/>
                </a:lnTo>
                <a:lnTo>
                  <a:pt x="127" y="0"/>
                </a:lnTo>
                <a:lnTo>
                  <a:pt x="128" y="0"/>
                </a:lnTo>
                <a:lnTo>
                  <a:pt x="131" y="0"/>
                </a:lnTo>
                <a:lnTo>
                  <a:pt x="133" y="0"/>
                </a:lnTo>
                <a:lnTo>
                  <a:pt x="137" y="0"/>
                </a:lnTo>
                <a:lnTo>
                  <a:pt x="146" y="0"/>
                </a:lnTo>
                <a:lnTo>
                  <a:pt x="149" y="0"/>
                </a:lnTo>
                <a:lnTo>
                  <a:pt x="153" y="0"/>
                </a:lnTo>
                <a:lnTo>
                  <a:pt x="154" y="0"/>
                </a:lnTo>
                <a:lnTo>
                  <a:pt x="155" y="0"/>
                </a:lnTo>
                <a:lnTo>
                  <a:pt x="157" y="0"/>
                </a:lnTo>
                <a:lnTo>
                  <a:pt x="159" y="0"/>
                </a:lnTo>
                <a:lnTo>
                  <a:pt x="167" y="0"/>
                </a:lnTo>
                <a:lnTo>
                  <a:pt x="177" y="0"/>
                </a:lnTo>
                <a:lnTo>
                  <a:pt x="199" y="0"/>
                </a:lnTo>
                <a:lnTo>
                  <a:pt x="202" y="0"/>
                </a:lnTo>
                <a:lnTo>
                  <a:pt x="206" y="0"/>
                </a:lnTo>
                <a:lnTo>
                  <a:pt x="209" y="0"/>
                </a:lnTo>
                <a:lnTo>
                  <a:pt x="217" y="0"/>
                </a:lnTo>
                <a:lnTo>
                  <a:pt x="221" y="0"/>
                </a:lnTo>
                <a:lnTo>
                  <a:pt x="224" y="0"/>
                </a:lnTo>
                <a:lnTo>
                  <a:pt x="228" y="0"/>
                </a:lnTo>
                <a:lnTo>
                  <a:pt x="232" y="0"/>
                </a:lnTo>
                <a:lnTo>
                  <a:pt x="233" y="0"/>
                </a:lnTo>
                <a:lnTo>
                  <a:pt x="234" y="0"/>
                </a:lnTo>
                <a:lnTo>
                  <a:pt x="241" y="0"/>
                </a:lnTo>
                <a:lnTo>
                  <a:pt x="245" y="0"/>
                </a:lnTo>
                <a:lnTo>
                  <a:pt x="248" y="0"/>
                </a:lnTo>
                <a:lnTo>
                  <a:pt x="255" y="0"/>
                </a:lnTo>
                <a:lnTo>
                  <a:pt x="272" y="0"/>
                </a:lnTo>
                <a:lnTo>
                  <a:pt x="285" y="0"/>
                </a:lnTo>
                <a:lnTo>
                  <a:pt x="291" y="0"/>
                </a:lnTo>
                <a:lnTo>
                  <a:pt x="304" y="0"/>
                </a:lnTo>
                <a:lnTo>
                  <a:pt x="309" y="0"/>
                </a:lnTo>
                <a:lnTo>
                  <a:pt x="317" y="0"/>
                </a:lnTo>
                <a:lnTo>
                  <a:pt x="335" y="0"/>
                </a:lnTo>
                <a:lnTo>
                  <a:pt x="342" y="0"/>
                </a:lnTo>
                <a:lnTo>
                  <a:pt x="372" y="0"/>
                </a:lnTo>
                <a:lnTo>
                  <a:pt x="373" y="0"/>
                </a:lnTo>
                <a:lnTo>
                  <a:pt x="378" y="0"/>
                </a:lnTo>
                <a:lnTo>
                  <a:pt x="381" y="0"/>
                </a:lnTo>
                <a:lnTo>
                  <a:pt x="394" y="0"/>
                </a:lnTo>
                <a:lnTo>
                  <a:pt x="405" y="0"/>
                </a:lnTo>
                <a:lnTo>
                  <a:pt x="407" y="0"/>
                </a:lnTo>
                <a:lnTo>
                  <a:pt x="416" y="0"/>
                </a:lnTo>
                <a:lnTo>
                  <a:pt x="418" y="0"/>
                </a:lnTo>
                <a:lnTo>
                  <a:pt x="419" y="0"/>
                </a:lnTo>
                <a:lnTo>
                  <a:pt x="428" y="0"/>
                </a:lnTo>
                <a:lnTo>
                  <a:pt x="435" y="0"/>
                </a:lnTo>
                <a:lnTo>
                  <a:pt x="437" y="0"/>
                </a:lnTo>
                <a:lnTo>
                  <a:pt x="439" y="0"/>
                </a:lnTo>
                <a:lnTo>
                  <a:pt x="441" y="0"/>
                </a:lnTo>
                <a:lnTo>
                  <a:pt x="443" y="0"/>
                </a:lnTo>
                <a:lnTo>
                  <a:pt x="449" y="0"/>
                </a:lnTo>
                <a:lnTo>
                  <a:pt x="449" y="4"/>
                </a:lnTo>
                <a:lnTo>
                  <a:pt x="449" y="7"/>
                </a:lnTo>
                <a:lnTo>
                  <a:pt x="451" y="20"/>
                </a:lnTo>
                <a:lnTo>
                  <a:pt x="451" y="24"/>
                </a:lnTo>
                <a:lnTo>
                  <a:pt x="452" y="27"/>
                </a:lnTo>
                <a:lnTo>
                  <a:pt x="452" y="31"/>
                </a:lnTo>
                <a:lnTo>
                  <a:pt x="453" y="37"/>
                </a:lnTo>
                <a:lnTo>
                  <a:pt x="453" y="43"/>
                </a:lnTo>
                <a:lnTo>
                  <a:pt x="456" y="46"/>
                </a:lnTo>
                <a:lnTo>
                  <a:pt x="457" y="54"/>
                </a:lnTo>
                <a:lnTo>
                  <a:pt x="458" y="64"/>
                </a:lnTo>
                <a:lnTo>
                  <a:pt x="459" y="76"/>
                </a:lnTo>
                <a:lnTo>
                  <a:pt x="459" y="79"/>
                </a:lnTo>
                <a:lnTo>
                  <a:pt x="460" y="82"/>
                </a:lnTo>
                <a:lnTo>
                  <a:pt x="460" y="85"/>
                </a:lnTo>
                <a:lnTo>
                  <a:pt x="461" y="94"/>
                </a:lnTo>
                <a:lnTo>
                  <a:pt x="461" y="99"/>
                </a:lnTo>
                <a:lnTo>
                  <a:pt x="462" y="105"/>
                </a:lnTo>
                <a:lnTo>
                  <a:pt x="462" y="107"/>
                </a:lnTo>
                <a:lnTo>
                  <a:pt x="463" y="111"/>
                </a:lnTo>
                <a:lnTo>
                  <a:pt x="463" y="115"/>
                </a:lnTo>
                <a:lnTo>
                  <a:pt x="463" y="120"/>
                </a:lnTo>
                <a:lnTo>
                  <a:pt x="464" y="124"/>
                </a:lnTo>
                <a:lnTo>
                  <a:pt x="465" y="129"/>
                </a:lnTo>
                <a:lnTo>
                  <a:pt x="470" y="157"/>
                </a:lnTo>
                <a:lnTo>
                  <a:pt x="470" y="160"/>
                </a:lnTo>
                <a:lnTo>
                  <a:pt x="471" y="162"/>
                </a:lnTo>
                <a:lnTo>
                  <a:pt x="471" y="169"/>
                </a:lnTo>
                <a:lnTo>
                  <a:pt x="472" y="174"/>
                </a:lnTo>
                <a:lnTo>
                  <a:pt x="475" y="199"/>
                </a:lnTo>
                <a:lnTo>
                  <a:pt x="477" y="205"/>
                </a:lnTo>
                <a:lnTo>
                  <a:pt x="477" y="207"/>
                </a:lnTo>
                <a:lnTo>
                  <a:pt x="475" y="210"/>
                </a:lnTo>
                <a:lnTo>
                  <a:pt x="475" y="213"/>
                </a:lnTo>
                <a:lnTo>
                  <a:pt x="475" y="215"/>
                </a:lnTo>
                <a:lnTo>
                  <a:pt x="477" y="217"/>
                </a:lnTo>
                <a:lnTo>
                  <a:pt x="475" y="220"/>
                </a:lnTo>
                <a:lnTo>
                  <a:pt x="475" y="221"/>
                </a:lnTo>
                <a:lnTo>
                  <a:pt x="471" y="228"/>
                </a:lnTo>
                <a:lnTo>
                  <a:pt x="465" y="228"/>
                </a:lnTo>
                <a:lnTo>
                  <a:pt x="464" y="226"/>
                </a:lnTo>
                <a:lnTo>
                  <a:pt x="452" y="223"/>
                </a:lnTo>
                <a:lnTo>
                  <a:pt x="448" y="224"/>
                </a:lnTo>
                <a:lnTo>
                  <a:pt x="446" y="228"/>
                </a:lnTo>
                <a:lnTo>
                  <a:pt x="442" y="229"/>
                </a:lnTo>
                <a:lnTo>
                  <a:pt x="441" y="230"/>
                </a:lnTo>
                <a:lnTo>
                  <a:pt x="439" y="234"/>
                </a:lnTo>
                <a:lnTo>
                  <a:pt x="437" y="251"/>
                </a:lnTo>
                <a:lnTo>
                  <a:pt x="436" y="251"/>
                </a:lnTo>
                <a:lnTo>
                  <a:pt x="434" y="252"/>
                </a:lnTo>
                <a:lnTo>
                  <a:pt x="434" y="254"/>
                </a:lnTo>
                <a:lnTo>
                  <a:pt x="434" y="255"/>
                </a:lnTo>
                <a:lnTo>
                  <a:pt x="434" y="262"/>
                </a:lnTo>
                <a:lnTo>
                  <a:pt x="435" y="268"/>
                </a:lnTo>
                <a:lnTo>
                  <a:pt x="438" y="270"/>
                </a:lnTo>
                <a:lnTo>
                  <a:pt x="441" y="274"/>
                </a:lnTo>
                <a:lnTo>
                  <a:pt x="442" y="277"/>
                </a:lnTo>
                <a:lnTo>
                  <a:pt x="438" y="286"/>
                </a:lnTo>
                <a:lnTo>
                  <a:pt x="436" y="287"/>
                </a:lnTo>
                <a:lnTo>
                  <a:pt x="435" y="288"/>
                </a:lnTo>
                <a:lnTo>
                  <a:pt x="432" y="287"/>
                </a:lnTo>
                <a:lnTo>
                  <a:pt x="431" y="286"/>
                </a:lnTo>
                <a:lnTo>
                  <a:pt x="429" y="285"/>
                </a:lnTo>
                <a:lnTo>
                  <a:pt x="428" y="284"/>
                </a:lnTo>
                <a:lnTo>
                  <a:pt x="427" y="285"/>
                </a:lnTo>
                <a:lnTo>
                  <a:pt x="424" y="285"/>
                </a:lnTo>
                <a:lnTo>
                  <a:pt x="421" y="285"/>
                </a:lnTo>
                <a:lnTo>
                  <a:pt x="418" y="281"/>
                </a:lnTo>
                <a:lnTo>
                  <a:pt x="403" y="285"/>
                </a:lnTo>
                <a:lnTo>
                  <a:pt x="389" y="276"/>
                </a:lnTo>
                <a:lnTo>
                  <a:pt x="376" y="265"/>
                </a:lnTo>
                <a:lnTo>
                  <a:pt x="349" y="287"/>
                </a:lnTo>
                <a:lnTo>
                  <a:pt x="345" y="292"/>
                </a:lnTo>
                <a:lnTo>
                  <a:pt x="308" y="272"/>
                </a:lnTo>
                <a:lnTo>
                  <a:pt x="307" y="270"/>
                </a:lnTo>
                <a:lnTo>
                  <a:pt x="300" y="264"/>
                </a:lnTo>
                <a:lnTo>
                  <a:pt x="264" y="240"/>
                </a:lnTo>
                <a:lnTo>
                  <a:pt x="259" y="240"/>
                </a:lnTo>
                <a:lnTo>
                  <a:pt x="248" y="242"/>
                </a:lnTo>
                <a:lnTo>
                  <a:pt x="243" y="244"/>
                </a:lnTo>
                <a:lnTo>
                  <a:pt x="242" y="245"/>
                </a:lnTo>
                <a:lnTo>
                  <a:pt x="241" y="246"/>
                </a:lnTo>
                <a:lnTo>
                  <a:pt x="234" y="256"/>
                </a:lnTo>
                <a:lnTo>
                  <a:pt x="225" y="268"/>
                </a:lnTo>
                <a:lnTo>
                  <a:pt x="219" y="269"/>
                </a:lnTo>
                <a:lnTo>
                  <a:pt x="217" y="269"/>
                </a:lnTo>
                <a:lnTo>
                  <a:pt x="209" y="262"/>
                </a:lnTo>
                <a:lnTo>
                  <a:pt x="189" y="235"/>
                </a:lnTo>
                <a:lnTo>
                  <a:pt x="160" y="229"/>
                </a:lnTo>
                <a:lnTo>
                  <a:pt x="163" y="224"/>
                </a:lnTo>
                <a:lnTo>
                  <a:pt x="134" y="207"/>
                </a:lnTo>
                <a:lnTo>
                  <a:pt x="132" y="206"/>
                </a:lnTo>
                <a:lnTo>
                  <a:pt x="127" y="202"/>
                </a:lnTo>
                <a:lnTo>
                  <a:pt x="111" y="198"/>
                </a:lnTo>
                <a:lnTo>
                  <a:pt x="90" y="193"/>
                </a:lnTo>
                <a:lnTo>
                  <a:pt x="84" y="189"/>
                </a:lnTo>
                <a:lnTo>
                  <a:pt x="82" y="187"/>
                </a:lnTo>
                <a:lnTo>
                  <a:pt x="73" y="176"/>
                </a:lnTo>
                <a:lnTo>
                  <a:pt x="73" y="173"/>
                </a:lnTo>
                <a:lnTo>
                  <a:pt x="73" y="170"/>
                </a:lnTo>
                <a:lnTo>
                  <a:pt x="73" y="163"/>
                </a:lnTo>
                <a:lnTo>
                  <a:pt x="72" y="157"/>
                </a:lnTo>
                <a:lnTo>
                  <a:pt x="70" y="156"/>
                </a:lnTo>
                <a:lnTo>
                  <a:pt x="68" y="155"/>
                </a:lnTo>
                <a:lnTo>
                  <a:pt x="64" y="155"/>
                </a:lnTo>
                <a:lnTo>
                  <a:pt x="61" y="155"/>
                </a:lnTo>
                <a:lnTo>
                  <a:pt x="56" y="154"/>
                </a:lnTo>
                <a:lnTo>
                  <a:pt x="48" y="147"/>
                </a:lnTo>
                <a:lnTo>
                  <a:pt x="29" y="147"/>
                </a:lnTo>
                <a:lnTo>
                  <a:pt x="29" y="144"/>
                </a:lnTo>
                <a:lnTo>
                  <a:pt x="28" y="142"/>
                </a:lnTo>
                <a:lnTo>
                  <a:pt x="28" y="139"/>
                </a:lnTo>
                <a:lnTo>
                  <a:pt x="27" y="136"/>
                </a:lnTo>
                <a:lnTo>
                  <a:pt x="24" y="128"/>
                </a:lnTo>
                <a:lnTo>
                  <a:pt x="15" y="122"/>
                </a:lnTo>
                <a:lnTo>
                  <a:pt x="12" y="118"/>
                </a:lnTo>
                <a:lnTo>
                  <a:pt x="7" y="111"/>
                </a:lnTo>
                <a:lnTo>
                  <a:pt x="6" y="107"/>
                </a:lnTo>
                <a:lnTo>
                  <a:pt x="4" y="105"/>
                </a:lnTo>
                <a:lnTo>
                  <a:pt x="3" y="101"/>
                </a:lnTo>
                <a:lnTo>
                  <a:pt x="3" y="99"/>
                </a:lnTo>
                <a:lnTo>
                  <a:pt x="1" y="97"/>
                </a:lnTo>
                <a:lnTo>
                  <a:pt x="0" y="95"/>
                </a:lnTo>
                <a:lnTo>
                  <a:pt x="0" y="93"/>
                </a:lnTo>
                <a:lnTo>
                  <a:pt x="0" y="84"/>
                </a:lnTo>
                <a:lnTo>
                  <a:pt x="0" y="80"/>
                </a:lnTo>
                <a:lnTo>
                  <a:pt x="0" y="79"/>
                </a:lnTo>
                <a:lnTo>
                  <a:pt x="0" y="77"/>
                </a:lnTo>
                <a:lnTo>
                  <a:pt x="0" y="74"/>
                </a:lnTo>
                <a:lnTo>
                  <a:pt x="3" y="73"/>
                </a:lnTo>
                <a:lnTo>
                  <a:pt x="3" y="71"/>
                </a:lnTo>
                <a:lnTo>
                  <a:pt x="3" y="69"/>
                </a:lnTo>
                <a:lnTo>
                  <a:pt x="3" y="65"/>
                </a:lnTo>
                <a:lnTo>
                  <a:pt x="3" y="54"/>
                </a:lnTo>
                <a:lnTo>
                  <a:pt x="3" y="42"/>
                </a:lnTo>
                <a:lnTo>
                  <a:pt x="3" y="37"/>
                </a:lnTo>
                <a:lnTo>
                  <a:pt x="3" y="35"/>
                </a:lnTo>
                <a:lnTo>
                  <a:pt x="3" y="34"/>
                </a:lnTo>
                <a:lnTo>
                  <a:pt x="3" y="31"/>
                </a:lnTo>
                <a:lnTo>
                  <a:pt x="3" y="29"/>
                </a:lnTo>
                <a:lnTo>
                  <a:pt x="3" y="21"/>
                </a:lnTo>
                <a:lnTo>
                  <a:pt x="3" y="15"/>
                </a:lnTo>
                <a:lnTo>
                  <a:pt x="3" y="6"/>
                </a:lnTo>
                <a:lnTo>
                  <a:pt x="3" y="2"/>
                </a:lnTo>
                <a:lnTo>
                  <a:pt x="3"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1" name="Freeform 340" descr="10%"/>
          <p:cNvSpPr>
            <a:spLocks/>
          </p:cNvSpPr>
          <p:nvPr/>
        </p:nvSpPr>
        <p:spPr bwMode="auto">
          <a:xfrm>
            <a:off x="8845551" y="2460626"/>
            <a:ext cx="601663" cy="479425"/>
          </a:xfrm>
          <a:custGeom>
            <a:avLst/>
            <a:gdLst>
              <a:gd name="T0" fmla="*/ 2147483646 w 417"/>
              <a:gd name="T1" fmla="*/ 2147483646 h 342"/>
              <a:gd name="T2" fmla="*/ 2147483646 w 417"/>
              <a:gd name="T3" fmla="*/ 2147483646 h 342"/>
              <a:gd name="T4" fmla="*/ 2147483646 w 417"/>
              <a:gd name="T5" fmla="*/ 2147483646 h 342"/>
              <a:gd name="T6" fmla="*/ 2147483646 w 417"/>
              <a:gd name="T7" fmla="*/ 2147483646 h 342"/>
              <a:gd name="T8" fmla="*/ 2147483646 w 417"/>
              <a:gd name="T9" fmla="*/ 2147483646 h 342"/>
              <a:gd name="T10" fmla="*/ 2147483646 w 417"/>
              <a:gd name="T11" fmla="*/ 2147483646 h 342"/>
              <a:gd name="T12" fmla="*/ 2147483646 w 417"/>
              <a:gd name="T13" fmla="*/ 2147483646 h 342"/>
              <a:gd name="T14" fmla="*/ 2147483646 w 417"/>
              <a:gd name="T15" fmla="*/ 2147483646 h 342"/>
              <a:gd name="T16" fmla="*/ 2147483646 w 417"/>
              <a:gd name="T17" fmla="*/ 2147483646 h 342"/>
              <a:gd name="T18" fmla="*/ 2147483646 w 417"/>
              <a:gd name="T19" fmla="*/ 2147483646 h 342"/>
              <a:gd name="T20" fmla="*/ 2147483646 w 417"/>
              <a:gd name="T21" fmla="*/ 2147483646 h 342"/>
              <a:gd name="T22" fmla="*/ 2147483646 w 417"/>
              <a:gd name="T23" fmla="*/ 2147483646 h 342"/>
              <a:gd name="T24" fmla="*/ 2147483646 w 417"/>
              <a:gd name="T25" fmla="*/ 2147483646 h 342"/>
              <a:gd name="T26" fmla="*/ 2147483646 w 417"/>
              <a:gd name="T27" fmla="*/ 2147483646 h 342"/>
              <a:gd name="T28" fmla="*/ 2147483646 w 417"/>
              <a:gd name="T29" fmla="*/ 2147483646 h 342"/>
              <a:gd name="T30" fmla="*/ 2147483646 w 417"/>
              <a:gd name="T31" fmla="*/ 2147483646 h 342"/>
              <a:gd name="T32" fmla="*/ 2147483646 w 417"/>
              <a:gd name="T33" fmla="*/ 2147483646 h 342"/>
              <a:gd name="T34" fmla="*/ 2147483646 w 417"/>
              <a:gd name="T35" fmla="*/ 2147483646 h 342"/>
              <a:gd name="T36" fmla="*/ 2147483646 w 417"/>
              <a:gd name="T37" fmla="*/ 2147483646 h 342"/>
              <a:gd name="T38" fmla="*/ 2147483646 w 417"/>
              <a:gd name="T39" fmla="*/ 2147483646 h 342"/>
              <a:gd name="T40" fmla="*/ 0 w 417"/>
              <a:gd name="T41" fmla="*/ 2147483646 h 342"/>
              <a:gd name="T42" fmla="*/ 2147483646 w 417"/>
              <a:gd name="T43" fmla="*/ 2147483646 h 342"/>
              <a:gd name="T44" fmla="*/ 2147483646 w 417"/>
              <a:gd name="T45" fmla="*/ 2147483646 h 342"/>
              <a:gd name="T46" fmla="*/ 2147483646 w 417"/>
              <a:gd name="T47" fmla="*/ 2147483646 h 342"/>
              <a:gd name="T48" fmla="*/ 2147483646 w 417"/>
              <a:gd name="T49" fmla="*/ 2147483646 h 342"/>
              <a:gd name="T50" fmla="*/ 2147483646 w 417"/>
              <a:gd name="T51" fmla="*/ 2147483646 h 342"/>
              <a:gd name="T52" fmla="*/ 2147483646 w 417"/>
              <a:gd name="T53" fmla="*/ 2147483646 h 342"/>
              <a:gd name="T54" fmla="*/ 2147483646 w 417"/>
              <a:gd name="T55" fmla="*/ 2147483646 h 342"/>
              <a:gd name="T56" fmla="*/ 2147483646 w 417"/>
              <a:gd name="T57" fmla="*/ 2147483646 h 342"/>
              <a:gd name="T58" fmla="*/ 2147483646 w 417"/>
              <a:gd name="T59" fmla="*/ 2147483646 h 342"/>
              <a:gd name="T60" fmla="*/ 2147483646 w 417"/>
              <a:gd name="T61" fmla="*/ 2147483646 h 342"/>
              <a:gd name="T62" fmla="*/ 2147483646 w 417"/>
              <a:gd name="T63" fmla="*/ 2147483646 h 342"/>
              <a:gd name="T64" fmla="*/ 2147483646 w 417"/>
              <a:gd name="T65" fmla="*/ 2147483646 h 342"/>
              <a:gd name="T66" fmla="*/ 2147483646 w 417"/>
              <a:gd name="T67" fmla="*/ 2147483646 h 342"/>
              <a:gd name="T68" fmla="*/ 2147483646 w 417"/>
              <a:gd name="T69" fmla="*/ 2147483646 h 342"/>
              <a:gd name="T70" fmla="*/ 2147483646 w 417"/>
              <a:gd name="T71" fmla="*/ 2147483646 h 342"/>
              <a:gd name="T72" fmla="*/ 2147483646 w 417"/>
              <a:gd name="T73" fmla="*/ 2147483646 h 342"/>
              <a:gd name="T74" fmla="*/ 2147483646 w 417"/>
              <a:gd name="T75" fmla="*/ 2147483646 h 342"/>
              <a:gd name="T76" fmla="*/ 2147483646 w 417"/>
              <a:gd name="T77" fmla="*/ 2147483646 h 342"/>
              <a:gd name="T78" fmla="*/ 2147483646 w 417"/>
              <a:gd name="T79" fmla="*/ 2147483646 h 342"/>
              <a:gd name="T80" fmla="*/ 2147483646 w 417"/>
              <a:gd name="T81" fmla="*/ 2147483646 h 342"/>
              <a:gd name="T82" fmla="*/ 2147483646 w 417"/>
              <a:gd name="T83" fmla="*/ 2147483646 h 342"/>
              <a:gd name="T84" fmla="*/ 2147483646 w 417"/>
              <a:gd name="T85" fmla="*/ 2147483646 h 342"/>
              <a:gd name="T86" fmla="*/ 2147483646 w 417"/>
              <a:gd name="T87" fmla="*/ 2147483646 h 342"/>
              <a:gd name="T88" fmla="*/ 2147483646 w 417"/>
              <a:gd name="T89" fmla="*/ 2147483646 h 342"/>
              <a:gd name="T90" fmla="*/ 2147483646 w 417"/>
              <a:gd name="T91" fmla="*/ 2147483646 h 342"/>
              <a:gd name="T92" fmla="*/ 2147483646 w 417"/>
              <a:gd name="T93" fmla="*/ 2147483646 h 342"/>
              <a:gd name="T94" fmla="*/ 2147483646 w 417"/>
              <a:gd name="T95" fmla="*/ 2147483646 h 342"/>
              <a:gd name="T96" fmla="*/ 2147483646 w 417"/>
              <a:gd name="T97" fmla="*/ 2147483646 h 342"/>
              <a:gd name="T98" fmla="*/ 2147483646 w 417"/>
              <a:gd name="T99" fmla="*/ 2147483646 h 342"/>
              <a:gd name="T100" fmla="*/ 2147483646 w 417"/>
              <a:gd name="T101" fmla="*/ 2147483646 h 342"/>
              <a:gd name="T102" fmla="*/ 2147483646 w 417"/>
              <a:gd name="T103" fmla="*/ 2147483646 h 342"/>
              <a:gd name="T104" fmla="*/ 2147483646 w 417"/>
              <a:gd name="T105" fmla="*/ 2147483646 h 342"/>
              <a:gd name="T106" fmla="*/ 2147483646 w 417"/>
              <a:gd name="T107" fmla="*/ 2147483646 h 342"/>
              <a:gd name="T108" fmla="*/ 2147483646 w 417"/>
              <a:gd name="T109" fmla="*/ 2147483646 h 342"/>
              <a:gd name="T110" fmla="*/ 2147483646 w 417"/>
              <a:gd name="T111" fmla="*/ 2147483646 h 342"/>
              <a:gd name="T112" fmla="*/ 2147483646 w 417"/>
              <a:gd name="T113" fmla="*/ 2147483646 h 342"/>
              <a:gd name="T114" fmla="*/ 2147483646 w 417"/>
              <a:gd name="T115" fmla="*/ 2147483646 h 342"/>
              <a:gd name="T116" fmla="*/ 2147483646 w 417"/>
              <a:gd name="T117" fmla="*/ 2147483646 h 342"/>
              <a:gd name="T118" fmla="*/ 2147483646 w 417"/>
              <a:gd name="T119" fmla="*/ 2147483646 h 3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7"/>
              <a:gd name="T181" fmla="*/ 0 h 342"/>
              <a:gd name="T182" fmla="*/ 417 w 417"/>
              <a:gd name="T183" fmla="*/ 342 h 3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7" h="342">
                <a:moveTo>
                  <a:pt x="343" y="299"/>
                </a:moveTo>
                <a:lnTo>
                  <a:pt x="336" y="299"/>
                </a:lnTo>
                <a:lnTo>
                  <a:pt x="335" y="299"/>
                </a:lnTo>
                <a:lnTo>
                  <a:pt x="334" y="299"/>
                </a:lnTo>
                <a:lnTo>
                  <a:pt x="331" y="299"/>
                </a:lnTo>
                <a:lnTo>
                  <a:pt x="330" y="299"/>
                </a:lnTo>
                <a:lnTo>
                  <a:pt x="326" y="297"/>
                </a:lnTo>
                <a:lnTo>
                  <a:pt x="325" y="297"/>
                </a:lnTo>
                <a:lnTo>
                  <a:pt x="322" y="297"/>
                </a:lnTo>
                <a:lnTo>
                  <a:pt x="321" y="296"/>
                </a:lnTo>
                <a:lnTo>
                  <a:pt x="320" y="296"/>
                </a:lnTo>
                <a:lnTo>
                  <a:pt x="319" y="295"/>
                </a:lnTo>
                <a:lnTo>
                  <a:pt x="318" y="295"/>
                </a:lnTo>
                <a:lnTo>
                  <a:pt x="318" y="294"/>
                </a:lnTo>
                <a:lnTo>
                  <a:pt x="315" y="294"/>
                </a:lnTo>
                <a:lnTo>
                  <a:pt x="315" y="293"/>
                </a:lnTo>
                <a:lnTo>
                  <a:pt x="314" y="293"/>
                </a:lnTo>
                <a:lnTo>
                  <a:pt x="313" y="293"/>
                </a:lnTo>
                <a:lnTo>
                  <a:pt x="311" y="293"/>
                </a:lnTo>
                <a:lnTo>
                  <a:pt x="310" y="293"/>
                </a:lnTo>
                <a:lnTo>
                  <a:pt x="309" y="293"/>
                </a:lnTo>
                <a:lnTo>
                  <a:pt x="308" y="294"/>
                </a:lnTo>
                <a:lnTo>
                  <a:pt x="307" y="294"/>
                </a:lnTo>
                <a:lnTo>
                  <a:pt x="305" y="295"/>
                </a:lnTo>
                <a:lnTo>
                  <a:pt x="304" y="295"/>
                </a:lnTo>
                <a:lnTo>
                  <a:pt x="303" y="296"/>
                </a:lnTo>
                <a:lnTo>
                  <a:pt x="302" y="296"/>
                </a:lnTo>
                <a:lnTo>
                  <a:pt x="302" y="297"/>
                </a:lnTo>
                <a:lnTo>
                  <a:pt x="301" y="297"/>
                </a:lnTo>
                <a:lnTo>
                  <a:pt x="300" y="297"/>
                </a:lnTo>
                <a:lnTo>
                  <a:pt x="297" y="297"/>
                </a:lnTo>
                <a:lnTo>
                  <a:pt x="296" y="299"/>
                </a:lnTo>
                <a:lnTo>
                  <a:pt x="294" y="299"/>
                </a:lnTo>
                <a:lnTo>
                  <a:pt x="293" y="300"/>
                </a:lnTo>
                <a:lnTo>
                  <a:pt x="292" y="300"/>
                </a:lnTo>
                <a:lnTo>
                  <a:pt x="290" y="301"/>
                </a:lnTo>
                <a:lnTo>
                  <a:pt x="289" y="301"/>
                </a:lnTo>
                <a:lnTo>
                  <a:pt x="288" y="302"/>
                </a:lnTo>
                <a:lnTo>
                  <a:pt x="287" y="302"/>
                </a:lnTo>
                <a:lnTo>
                  <a:pt x="286" y="304"/>
                </a:lnTo>
                <a:lnTo>
                  <a:pt x="285" y="304"/>
                </a:lnTo>
                <a:lnTo>
                  <a:pt x="282" y="305"/>
                </a:lnTo>
                <a:lnTo>
                  <a:pt x="281" y="305"/>
                </a:lnTo>
                <a:lnTo>
                  <a:pt x="280" y="307"/>
                </a:lnTo>
                <a:lnTo>
                  <a:pt x="279" y="307"/>
                </a:lnTo>
                <a:lnTo>
                  <a:pt x="278" y="308"/>
                </a:lnTo>
                <a:lnTo>
                  <a:pt x="276" y="308"/>
                </a:lnTo>
                <a:lnTo>
                  <a:pt x="275" y="309"/>
                </a:lnTo>
                <a:lnTo>
                  <a:pt x="274" y="309"/>
                </a:lnTo>
                <a:lnTo>
                  <a:pt x="274" y="310"/>
                </a:lnTo>
                <a:lnTo>
                  <a:pt x="271" y="310"/>
                </a:lnTo>
                <a:lnTo>
                  <a:pt x="270" y="311"/>
                </a:lnTo>
                <a:lnTo>
                  <a:pt x="268" y="311"/>
                </a:lnTo>
                <a:lnTo>
                  <a:pt x="267" y="311"/>
                </a:lnTo>
                <a:lnTo>
                  <a:pt x="266" y="311"/>
                </a:lnTo>
                <a:lnTo>
                  <a:pt x="265" y="311"/>
                </a:lnTo>
                <a:lnTo>
                  <a:pt x="264" y="311"/>
                </a:lnTo>
                <a:lnTo>
                  <a:pt x="263" y="311"/>
                </a:lnTo>
                <a:lnTo>
                  <a:pt x="260" y="311"/>
                </a:lnTo>
                <a:lnTo>
                  <a:pt x="260" y="310"/>
                </a:lnTo>
                <a:lnTo>
                  <a:pt x="259" y="310"/>
                </a:lnTo>
                <a:lnTo>
                  <a:pt x="258" y="310"/>
                </a:lnTo>
                <a:lnTo>
                  <a:pt x="257" y="310"/>
                </a:lnTo>
                <a:lnTo>
                  <a:pt x="256" y="310"/>
                </a:lnTo>
                <a:lnTo>
                  <a:pt x="254" y="310"/>
                </a:lnTo>
                <a:lnTo>
                  <a:pt x="253" y="310"/>
                </a:lnTo>
                <a:lnTo>
                  <a:pt x="252" y="310"/>
                </a:lnTo>
                <a:lnTo>
                  <a:pt x="250" y="309"/>
                </a:lnTo>
                <a:lnTo>
                  <a:pt x="249" y="309"/>
                </a:lnTo>
                <a:lnTo>
                  <a:pt x="248" y="309"/>
                </a:lnTo>
                <a:lnTo>
                  <a:pt x="247" y="309"/>
                </a:lnTo>
                <a:lnTo>
                  <a:pt x="246" y="308"/>
                </a:lnTo>
                <a:lnTo>
                  <a:pt x="245" y="308"/>
                </a:lnTo>
                <a:lnTo>
                  <a:pt x="244" y="308"/>
                </a:lnTo>
                <a:lnTo>
                  <a:pt x="243" y="308"/>
                </a:lnTo>
                <a:lnTo>
                  <a:pt x="242" y="307"/>
                </a:lnTo>
                <a:lnTo>
                  <a:pt x="239" y="307"/>
                </a:lnTo>
                <a:lnTo>
                  <a:pt x="238" y="307"/>
                </a:lnTo>
                <a:lnTo>
                  <a:pt x="237" y="307"/>
                </a:lnTo>
                <a:lnTo>
                  <a:pt x="236" y="307"/>
                </a:lnTo>
                <a:lnTo>
                  <a:pt x="235" y="307"/>
                </a:lnTo>
                <a:lnTo>
                  <a:pt x="234" y="307"/>
                </a:lnTo>
                <a:lnTo>
                  <a:pt x="233" y="307"/>
                </a:lnTo>
                <a:lnTo>
                  <a:pt x="232" y="307"/>
                </a:lnTo>
                <a:lnTo>
                  <a:pt x="231" y="307"/>
                </a:lnTo>
                <a:lnTo>
                  <a:pt x="230" y="308"/>
                </a:lnTo>
                <a:lnTo>
                  <a:pt x="228" y="308"/>
                </a:lnTo>
                <a:lnTo>
                  <a:pt x="227" y="308"/>
                </a:lnTo>
                <a:lnTo>
                  <a:pt x="226" y="309"/>
                </a:lnTo>
                <a:lnTo>
                  <a:pt x="224" y="309"/>
                </a:lnTo>
                <a:lnTo>
                  <a:pt x="223" y="309"/>
                </a:lnTo>
                <a:lnTo>
                  <a:pt x="222" y="309"/>
                </a:lnTo>
                <a:lnTo>
                  <a:pt x="221" y="310"/>
                </a:lnTo>
                <a:lnTo>
                  <a:pt x="220" y="310"/>
                </a:lnTo>
                <a:lnTo>
                  <a:pt x="219" y="310"/>
                </a:lnTo>
                <a:lnTo>
                  <a:pt x="219" y="311"/>
                </a:lnTo>
                <a:lnTo>
                  <a:pt x="217" y="311"/>
                </a:lnTo>
                <a:lnTo>
                  <a:pt x="216" y="311"/>
                </a:lnTo>
                <a:lnTo>
                  <a:pt x="206" y="314"/>
                </a:lnTo>
                <a:lnTo>
                  <a:pt x="203" y="317"/>
                </a:lnTo>
                <a:lnTo>
                  <a:pt x="200" y="317"/>
                </a:lnTo>
                <a:lnTo>
                  <a:pt x="198" y="318"/>
                </a:lnTo>
                <a:lnTo>
                  <a:pt x="195" y="318"/>
                </a:lnTo>
                <a:lnTo>
                  <a:pt x="194" y="318"/>
                </a:lnTo>
                <a:lnTo>
                  <a:pt x="193" y="318"/>
                </a:lnTo>
                <a:lnTo>
                  <a:pt x="191" y="318"/>
                </a:lnTo>
                <a:lnTo>
                  <a:pt x="188" y="320"/>
                </a:lnTo>
                <a:lnTo>
                  <a:pt x="187" y="320"/>
                </a:lnTo>
                <a:lnTo>
                  <a:pt x="184" y="320"/>
                </a:lnTo>
                <a:lnTo>
                  <a:pt x="180" y="321"/>
                </a:lnTo>
                <a:lnTo>
                  <a:pt x="180" y="322"/>
                </a:lnTo>
                <a:lnTo>
                  <a:pt x="179" y="322"/>
                </a:lnTo>
                <a:lnTo>
                  <a:pt x="178" y="322"/>
                </a:lnTo>
                <a:lnTo>
                  <a:pt x="177" y="324"/>
                </a:lnTo>
                <a:lnTo>
                  <a:pt x="176" y="325"/>
                </a:lnTo>
                <a:lnTo>
                  <a:pt x="174" y="325"/>
                </a:lnTo>
                <a:lnTo>
                  <a:pt x="174" y="326"/>
                </a:lnTo>
                <a:lnTo>
                  <a:pt x="173" y="326"/>
                </a:lnTo>
                <a:lnTo>
                  <a:pt x="171" y="327"/>
                </a:lnTo>
                <a:lnTo>
                  <a:pt x="170" y="328"/>
                </a:lnTo>
                <a:lnTo>
                  <a:pt x="169" y="328"/>
                </a:lnTo>
                <a:lnTo>
                  <a:pt x="166" y="329"/>
                </a:lnTo>
                <a:lnTo>
                  <a:pt x="166" y="330"/>
                </a:lnTo>
                <a:lnTo>
                  <a:pt x="163" y="334"/>
                </a:lnTo>
                <a:lnTo>
                  <a:pt x="161" y="337"/>
                </a:lnTo>
                <a:lnTo>
                  <a:pt x="160" y="339"/>
                </a:lnTo>
                <a:lnTo>
                  <a:pt x="159" y="341"/>
                </a:lnTo>
                <a:lnTo>
                  <a:pt x="157" y="341"/>
                </a:lnTo>
                <a:lnTo>
                  <a:pt x="156" y="339"/>
                </a:lnTo>
                <a:lnTo>
                  <a:pt x="150" y="336"/>
                </a:lnTo>
                <a:lnTo>
                  <a:pt x="149" y="334"/>
                </a:lnTo>
                <a:lnTo>
                  <a:pt x="147" y="334"/>
                </a:lnTo>
                <a:lnTo>
                  <a:pt x="147" y="333"/>
                </a:lnTo>
                <a:lnTo>
                  <a:pt x="145" y="330"/>
                </a:lnTo>
                <a:lnTo>
                  <a:pt x="144" y="330"/>
                </a:lnTo>
                <a:lnTo>
                  <a:pt x="143" y="330"/>
                </a:lnTo>
                <a:lnTo>
                  <a:pt x="141" y="329"/>
                </a:lnTo>
                <a:lnTo>
                  <a:pt x="140" y="329"/>
                </a:lnTo>
                <a:lnTo>
                  <a:pt x="139" y="329"/>
                </a:lnTo>
                <a:lnTo>
                  <a:pt x="136" y="329"/>
                </a:lnTo>
                <a:lnTo>
                  <a:pt x="135" y="329"/>
                </a:lnTo>
                <a:lnTo>
                  <a:pt x="134" y="329"/>
                </a:lnTo>
                <a:lnTo>
                  <a:pt x="133" y="328"/>
                </a:lnTo>
                <a:lnTo>
                  <a:pt x="132" y="328"/>
                </a:lnTo>
                <a:lnTo>
                  <a:pt x="132" y="327"/>
                </a:lnTo>
                <a:lnTo>
                  <a:pt x="127" y="325"/>
                </a:lnTo>
                <a:lnTo>
                  <a:pt x="125" y="322"/>
                </a:lnTo>
                <a:lnTo>
                  <a:pt x="122" y="321"/>
                </a:lnTo>
                <a:lnTo>
                  <a:pt x="122" y="317"/>
                </a:lnTo>
                <a:lnTo>
                  <a:pt x="123" y="313"/>
                </a:lnTo>
                <a:lnTo>
                  <a:pt x="122" y="311"/>
                </a:lnTo>
                <a:lnTo>
                  <a:pt x="123" y="311"/>
                </a:lnTo>
                <a:lnTo>
                  <a:pt x="123" y="310"/>
                </a:lnTo>
                <a:lnTo>
                  <a:pt x="125" y="310"/>
                </a:lnTo>
                <a:lnTo>
                  <a:pt x="125" y="309"/>
                </a:lnTo>
                <a:lnTo>
                  <a:pt x="123" y="309"/>
                </a:lnTo>
                <a:lnTo>
                  <a:pt x="122" y="309"/>
                </a:lnTo>
                <a:lnTo>
                  <a:pt x="122" y="302"/>
                </a:lnTo>
                <a:lnTo>
                  <a:pt x="121" y="297"/>
                </a:lnTo>
                <a:lnTo>
                  <a:pt x="121" y="296"/>
                </a:lnTo>
                <a:lnTo>
                  <a:pt x="121" y="295"/>
                </a:lnTo>
                <a:lnTo>
                  <a:pt x="122" y="293"/>
                </a:lnTo>
                <a:lnTo>
                  <a:pt x="122" y="292"/>
                </a:lnTo>
                <a:lnTo>
                  <a:pt x="122" y="291"/>
                </a:lnTo>
                <a:lnTo>
                  <a:pt x="121" y="290"/>
                </a:lnTo>
                <a:lnTo>
                  <a:pt x="122" y="286"/>
                </a:lnTo>
                <a:lnTo>
                  <a:pt x="122" y="285"/>
                </a:lnTo>
                <a:lnTo>
                  <a:pt x="121" y="283"/>
                </a:lnTo>
                <a:lnTo>
                  <a:pt x="121" y="282"/>
                </a:lnTo>
                <a:lnTo>
                  <a:pt x="122" y="282"/>
                </a:lnTo>
                <a:lnTo>
                  <a:pt x="122" y="280"/>
                </a:lnTo>
                <a:lnTo>
                  <a:pt x="122" y="279"/>
                </a:lnTo>
                <a:lnTo>
                  <a:pt x="121" y="279"/>
                </a:lnTo>
                <a:lnTo>
                  <a:pt x="121" y="278"/>
                </a:lnTo>
                <a:lnTo>
                  <a:pt x="119" y="278"/>
                </a:lnTo>
                <a:lnTo>
                  <a:pt x="119" y="276"/>
                </a:lnTo>
                <a:lnTo>
                  <a:pt x="118" y="275"/>
                </a:lnTo>
                <a:lnTo>
                  <a:pt x="118" y="274"/>
                </a:lnTo>
                <a:lnTo>
                  <a:pt x="117" y="270"/>
                </a:lnTo>
                <a:lnTo>
                  <a:pt x="117" y="269"/>
                </a:lnTo>
                <a:lnTo>
                  <a:pt x="116" y="268"/>
                </a:lnTo>
                <a:lnTo>
                  <a:pt x="115" y="267"/>
                </a:lnTo>
                <a:lnTo>
                  <a:pt x="115" y="266"/>
                </a:lnTo>
                <a:lnTo>
                  <a:pt x="114" y="263"/>
                </a:lnTo>
                <a:lnTo>
                  <a:pt x="114" y="262"/>
                </a:lnTo>
                <a:lnTo>
                  <a:pt x="115" y="262"/>
                </a:lnTo>
                <a:lnTo>
                  <a:pt x="115" y="261"/>
                </a:lnTo>
                <a:lnTo>
                  <a:pt x="114" y="261"/>
                </a:lnTo>
                <a:lnTo>
                  <a:pt x="113" y="261"/>
                </a:lnTo>
                <a:lnTo>
                  <a:pt x="112" y="261"/>
                </a:lnTo>
                <a:lnTo>
                  <a:pt x="107" y="261"/>
                </a:lnTo>
                <a:lnTo>
                  <a:pt x="96" y="261"/>
                </a:lnTo>
                <a:lnTo>
                  <a:pt x="94" y="261"/>
                </a:lnTo>
                <a:lnTo>
                  <a:pt x="92" y="261"/>
                </a:lnTo>
                <a:lnTo>
                  <a:pt x="86" y="261"/>
                </a:lnTo>
                <a:lnTo>
                  <a:pt x="84" y="261"/>
                </a:lnTo>
                <a:lnTo>
                  <a:pt x="82" y="261"/>
                </a:lnTo>
                <a:lnTo>
                  <a:pt x="78" y="261"/>
                </a:lnTo>
                <a:lnTo>
                  <a:pt x="74" y="261"/>
                </a:lnTo>
                <a:lnTo>
                  <a:pt x="73" y="261"/>
                </a:lnTo>
                <a:lnTo>
                  <a:pt x="72" y="261"/>
                </a:lnTo>
                <a:lnTo>
                  <a:pt x="69" y="261"/>
                </a:lnTo>
                <a:lnTo>
                  <a:pt x="60" y="262"/>
                </a:lnTo>
                <a:lnTo>
                  <a:pt x="57" y="262"/>
                </a:lnTo>
                <a:lnTo>
                  <a:pt x="50" y="261"/>
                </a:lnTo>
                <a:lnTo>
                  <a:pt x="47" y="261"/>
                </a:lnTo>
                <a:lnTo>
                  <a:pt x="36" y="262"/>
                </a:lnTo>
                <a:lnTo>
                  <a:pt x="35" y="262"/>
                </a:lnTo>
                <a:lnTo>
                  <a:pt x="31" y="262"/>
                </a:lnTo>
                <a:lnTo>
                  <a:pt x="30" y="262"/>
                </a:lnTo>
                <a:lnTo>
                  <a:pt x="29" y="262"/>
                </a:lnTo>
                <a:lnTo>
                  <a:pt x="22" y="262"/>
                </a:lnTo>
                <a:lnTo>
                  <a:pt x="17" y="261"/>
                </a:lnTo>
                <a:lnTo>
                  <a:pt x="16" y="262"/>
                </a:lnTo>
                <a:lnTo>
                  <a:pt x="15" y="261"/>
                </a:lnTo>
                <a:lnTo>
                  <a:pt x="15" y="262"/>
                </a:lnTo>
                <a:lnTo>
                  <a:pt x="12" y="261"/>
                </a:lnTo>
                <a:lnTo>
                  <a:pt x="11" y="261"/>
                </a:lnTo>
                <a:lnTo>
                  <a:pt x="9" y="261"/>
                </a:lnTo>
                <a:lnTo>
                  <a:pt x="9" y="262"/>
                </a:lnTo>
                <a:lnTo>
                  <a:pt x="7" y="262"/>
                </a:lnTo>
                <a:lnTo>
                  <a:pt x="4" y="262"/>
                </a:lnTo>
                <a:lnTo>
                  <a:pt x="1" y="262"/>
                </a:lnTo>
                <a:lnTo>
                  <a:pt x="0" y="262"/>
                </a:lnTo>
                <a:lnTo>
                  <a:pt x="0" y="261"/>
                </a:lnTo>
                <a:lnTo>
                  <a:pt x="0" y="260"/>
                </a:lnTo>
                <a:lnTo>
                  <a:pt x="0" y="258"/>
                </a:lnTo>
                <a:lnTo>
                  <a:pt x="0" y="254"/>
                </a:lnTo>
                <a:lnTo>
                  <a:pt x="0" y="252"/>
                </a:lnTo>
                <a:lnTo>
                  <a:pt x="0" y="251"/>
                </a:lnTo>
                <a:lnTo>
                  <a:pt x="0" y="249"/>
                </a:lnTo>
                <a:lnTo>
                  <a:pt x="0" y="246"/>
                </a:lnTo>
                <a:lnTo>
                  <a:pt x="0" y="244"/>
                </a:lnTo>
                <a:lnTo>
                  <a:pt x="0" y="237"/>
                </a:lnTo>
                <a:lnTo>
                  <a:pt x="0" y="236"/>
                </a:lnTo>
                <a:lnTo>
                  <a:pt x="0" y="223"/>
                </a:lnTo>
                <a:lnTo>
                  <a:pt x="9" y="223"/>
                </a:lnTo>
                <a:lnTo>
                  <a:pt x="11" y="223"/>
                </a:lnTo>
                <a:lnTo>
                  <a:pt x="12" y="223"/>
                </a:lnTo>
                <a:lnTo>
                  <a:pt x="15" y="223"/>
                </a:lnTo>
                <a:lnTo>
                  <a:pt x="17" y="223"/>
                </a:lnTo>
                <a:lnTo>
                  <a:pt x="18" y="223"/>
                </a:lnTo>
                <a:lnTo>
                  <a:pt x="25" y="224"/>
                </a:lnTo>
                <a:lnTo>
                  <a:pt x="39" y="224"/>
                </a:lnTo>
                <a:lnTo>
                  <a:pt x="39" y="223"/>
                </a:lnTo>
                <a:lnTo>
                  <a:pt x="39" y="219"/>
                </a:lnTo>
                <a:lnTo>
                  <a:pt x="39" y="217"/>
                </a:lnTo>
                <a:lnTo>
                  <a:pt x="39" y="216"/>
                </a:lnTo>
                <a:lnTo>
                  <a:pt x="39" y="215"/>
                </a:lnTo>
                <a:lnTo>
                  <a:pt x="39" y="212"/>
                </a:lnTo>
                <a:lnTo>
                  <a:pt x="39" y="211"/>
                </a:lnTo>
                <a:lnTo>
                  <a:pt x="39" y="209"/>
                </a:lnTo>
                <a:lnTo>
                  <a:pt x="39" y="208"/>
                </a:lnTo>
                <a:lnTo>
                  <a:pt x="39" y="207"/>
                </a:lnTo>
                <a:lnTo>
                  <a:pt x="39" y="201"/>
                </a:lnTo>
                <a:lnTo>
                  <a:pt x="39" y="197"/>
                </a:lnTo>
                <a:lnTo>
                  <a:pt x="39" y="192"/>
                </a:lnTo>
                <a:lnTo>
                  <a:pt x="39" y="186"/>
                </a:lnTo>
                <a:lnTo>
                  <a:pt x="39" y="174"/>
                </a:lnTo>
                <a:lnTo>
                  <a:pt x="39" y="163"/>
                </a:lnTo>
                <a:lnTo>
                  <a:pt x="39" y="162"/>
                </a:lnTo>
                <a:lnTo>
                  <a:pt x="39" y="159"/>
                </a:lnTo>
                <a:lnTo>
                  <a:pt x="39" y="155"/>
                </a:lnTo>
                <a:lnTo>
                  <a:pt x="39" y="152"/>
                </a:lnTo>
                <a:lnTo>
                  <a:pt x="39" y="150"/>
                </a:lnTo>
                <a:lnTo>
                  <a:pt x="39" y="148"/>
                </a:lnTo>
                <a:lnTo>
                  <a:pt x="39" y="147"/>
                </a:lnTo>
                <a:lnTo>
                  <a:pt x="39" y="142"/>
                </a:lnTo>
                <a:lnTo>
                  <a:pt x="39" y="141"/>
                </a:lnTo>
                <a:lnTo>
                  <a:pt x="39" y="139"/>
                </a:lnTo>
                <a:lnTo>
                  <a:pt x="39" y="137"/>
                </a:lnTo>
                <a:lnTo>
                  <a:pt x="39" y="128"/>
                </a:lnTo>
                <a:lnTo>
                  <a:pt x="39" y="124"/>
                </a:lnTo>
                <a:lnTo>
                  <a:pt x="39" y="123"/>
                </a:lnTo>
                <a:lnTo>
                  <a:pt x="39" y="121"/>
                </a:lnTo>
                <a:lnTo>
                  <a:pt x="39" y="120"/>
                </a:lnTo>
                <a:lnTo>
                  <a:pt x="39" y="115"/>
                </a:lnTo>
                <a:lnTo>
                  <a:pt x="39" y="114"/>
                </a:lnTo>
                <a:lnTo>
                  <a:pt x="39" y="112"/>
                </a:lnTo>
                <a:lnTo>
                  <a:pt x="39" y="111"/>
                </a:lnTo>
                <a:lnTo>
                  <a:pt x="39" y="106"/>
                </a:lnTo>
                <a:lnTo>
                  <a:pt x="39" y="105"/>
                </a:lnTo>
                <a:lnTo>
                  <a:pt x="39" y="99"/>
                </a:lnTo>
                <a:lnTo>
                  <a:pt x="39" y="98"/>
                </a:lnTo>
                <a:lnTo>
                  <a:pt x="39" y="97"/>
                </a:lnTo>
                <a:lnTo>
                  <a:pt x="39" y="96"/>
                </a:lnTo>
                <a:lnTo>
                  <a:pt x="39" y="94"/>
                </a:lnTo>
                <a:lnTo>
                  <a:pt x="39" y="92"/>
                </a:lnTo>
                <a:lnTo>
                  <a:pt x="39" y="91"/>
                </a:lnTo>
                <a:lnTo>
                  <a:pt x="39" y="90"/>
                </a:lnTo>
                <a:lnTo>
                  <a:pt x="39" y="89"/>
                </a:lnTo>
                <a:lnTo>
                  <a:pt x="39" y="88"/>
                </a:lnTo>
                <a:lnTo>
                  <a:pt x="39" y="82"/>
                </a:lnTo>
                <a:lnTo>
                  <a:pt x="39" y="81"/>
                </a:lnTo>
                <a:lnTo>
                  <a:pt x="39" y="80"/>
                </a:lnTo>
                <a:lnTo>
                  <a:pt x="39" y="78"/>
                </a:lnTo>
                <a:lnTo>
                  <a:pt x="39" y="77"/>
                </a:lnTo>
                <a:lnTo>
                  <a:pt x="39" y="74"/>
                </a:lnTo>
                <a:lnTo>
                  <a:pt x="39" y="66"/>
                </a:lnTo>
                <a:lnTo>
                  <a:pt x="39" y="64"/>
                </a:lnTo>
                <a:lnTo>
                  <a:pt x="39" y="63"/>
                </a:lnTo>
                <a:lnTo>
                  <a:pt x="39" y="62"/>
                </a:lnTo>
                <a:lnTo>
                  <a:pt x="39" y="49"/>
                </a:lnTo>
                <a:lnTo>
                  <a:pt x="39" y="44"/>
                </a:lnTo>
                <a:lnTo>
                  <a:pt x="39" y="39"/>
                </a:lnTo>
                <a:lnTo>
                  <a:pt x="39" y="38"/>
                </a:lnTo>
                <a:lnTo>
                  <a:pt x="39" y="37"/>
                </a:lnTo>
                <a:lnTo>
                  <a:pt x="39" y="36"/>
                </a:lnTo>
                <a:lnTo>
                  <a:pt x="39" y="35"/>
                </a:lnTo>
                <a:lnTo>
                  <a:pt x="39" y="27"/>
                </a:lnTo>
                <a:lnTo>
                  <a:pt x="39" y="26"/>
                </a:lnTo>
                <a:lnTo>
                  <a:pt x="39" y="21"/>
                </a:lnTo>
                <a:lnTo>
                  <a:pt x="39" y="20"/>
                </a:lnTo>
                <a:lnTo>
                  <a:pt x="39" y="14"/>
                </a:lnTo>
                <a:lnTo>
                  <a:pt x="39" y="13"/>
                </a:lnTo>
                <a:lnTo>
                  <a:pt x="39" y="12"/>
                </a:lnTo>
                <a:lnTo>
                  <a:pt x="39" y="11"/>
                </a:lnTo>
                <a:lnTo>
                  <a:pt x="39" y="9"/>
                </a:lnTo>
                <a:lnTo>
                  <a:pt x="39" y="7"/>
                </a:lnTo>
                <a:lnTo>
                  <a:pt x="39" y="6"/>
                </a:lnTo>
                <a:lnTo>
                  <a:pt x="39" y="5"/>
                </a:lnTo>
                <a:lnTo>
                  <a:pt x="39" y="4"/>
                </a:lnTo>
                <a:lnTo>
                  <a:pt x="39" y="2"/>
                </a:lnTo>
                <a:lnTo>
                  <a:pt x="39" y="1"/>
                </a:lnTo>
                <a:lnTo>
                  <a:pt x="41" y="1"/>
                </a:lnTo>
                <a:lnTo>
                  <a:pt x="42" y="1"/>
                </a:lnTo>
                <a:lnTo>
                  <a:pt x="44" y="1"/>
                </a:lnTo>
                <a:lnTo>
                  <a:pt x="46" y="1"/>
                </a:lnTo>
                <a:lnTo>
                  <a:pt x="50" y="1"/>
                </a:lnTo>
                <a:lnTo>
                  <a:pt x="59" y="1"/>
                </a:lnTo>
                <a:lnTo>
                  <a:pt x="62" y="1"/>
                </a:lnTo>
                <a:lnTo>
                  <a:pt x="68" y="1"/>
                </a:lnTo>
                <a:lnTo>
                  <a:pt x="72" y="1"/>
                </a:lnTo>
                <a:lnTo>
                  <a:pt x="73" y="1"/>
                </a:lnTo>
                <a:lnTo>
                  <a:pt x="75" y="1"/>
                </a:lnTo>
                <a:lnTo>
                  <a:pt x="77" y="1"/>
                </a:lnTo>
                <a:lnTo>
                  <a:pt x="88" y="1"/>
                </a:lnTo>
                <a:lnTo>
                  <a:pt x="90" y="1"/>
                </a:lnTo>
                <a:lnTo>
                  <a:pt x="92" y="1"/>
                </a:lnTo>
                <a:lnTo>
                  <a:pt x="94" y="1"/>
                </a:lnTo>
                <a:lnTo>
                  <a:pt x="100" y="1"/>
                </a:lnTo>
                <a:lnTo>
                  <a:pt x="104" y="1"/>
                </a:lnTo>
                <a:lnTo>
                  <a:pt x="112" y="1"/>
                </a:lnTo>
                <a:lnTo>
                  <a:pt x="122" y="1"/>
                </a:lnTo>
                <a:lnTo>
                  <a:pt x="123" y="1"/>
                </a:lnTo>
                <a:lnTo>
                  <a:pt x="132" y="1"/>
                </a:lnTo>
                <a:lnTo>
                  <a:pt x="135" y="0"/>
                </a:lnTo>
                <a:lnTo>
                  <a:pt x="136" y="0"/>
                </a:lnTo>
                <a:lnTo>
                  <a:pt x="136" y="3"/>
                </a:lnTo>
                <a:lnTo>
                  <a:pt x="136" y="6"/>
                </a:lnTo>
                <a:lnTo>
                  <a:pt x="136" y="7"/>
                </a:lnTo>
                <a:lnTo>
                  <a:pt x="136" y="11"/>
                </a:lnTo>
                <a:lnTo>
                  <a:pt x="136" y="12"/>
                </a:lnTo>
                <a:lnTo>
                  <a:pt x="137" y="14"/>
                </a:lnTo>
                <a:lnTo>
                  <a:pt x="139" y="15"/>
                </a:lnTo>
                <a:lnTo>
                  <a:pt x="141" y="18"/>
                </a:lnTo>
                <a:lnTo>
                  <a:pt x="143" y="18"/>
                </a:lnTo>
                <a:lnTo>
                  <a:pt x="143" y="19"/>
                </a:lnTo>
                <a:lnTo>
                  <a:pt x="144" y="20"/>
                </a:lnTo>
                <a:lnTo>
                  <a:pt x="145" y="23"/>
                </a:lnTo>
                <a:lnTo>
                  <a:pt x="146" y="26"/>
                </a:lnTo>
                <a:lnTo>
                  <a:pt x="148" y="27"/>
                </a:lnTo>
                <a:lnTo>
                  <a:pt x="149" y="28"/>
                </a:lnTo>
                <a:lnTo>
                  <a:pt x="150" y="28"/>
                </a:lnTo>
                <a:lnTo>
                  <a:pt x="151" y="29"/>
                </a:lnTo>
                <a:lnTo>
                  <a:pt x="152" y="29"/>
                </a:lnTo>
                <a:lnTo>
                  <a:pt x="155" y="28"/>
                </a:lnTo>
                <a:lnTo>
                  <a:pt x="155" y="27"/>
                </a:lnTo>
                <a:lnTo>
                  <a:pt x="155" y="26"/>
                </a:lnTo>
                <a:lnTo>
                  <a:pt x="152" y="23"/>
                </a:lnTo>
                <a:lnTo>
                  <a:pt x="152" y="22"/>
                </a:lnTo>
                <a:lnTo>
                  <a:pt x="152" y="21"/>
                </a:lnTo>
                <a:lnTo>
                  <a:pt x="155" y="21"/>
                </a:lnTo>
                <a:lnTo>
                  <a:pt x="156" y="22"/>
                </a:lnTo>
                <a:lnTo>
                  <a:pt x="157" y="22"/>
                </a:lnTo>
                <a:lnTo>
                  <a:pt x="157" y="23"/>
                </a:lnTo>
                <a:lnTo>
                  <a:pt x="158" y="23"/>
                </a:lnTo>
                <a:lnTo>
                  <a:pt x="159" y="23"/>
                </a:lnTo>
                <a:lnTo>
                  <a:pt x="161" y="23"/>
                </a:lnTo>
                <a:lnTo>
                  <a:pt x="163" y="23"/>
                </a:lnTo>
                <a:lnTo>
                  <a:pt x="165" y="26"/>
                </a:lnTo>
                <a:lnTo>
                  <a:pt x="166" y="26"/>
                </a:lnTo>
                <a:lnTo>
                  <a:pt x="166" y="27"/>
                </a:lnTo>
                <a:lnTo>
                  <a:pt x="169" y="28"/>
                </a:lnTo>
                <a:lnTo>
                  <a:pt x="170" y="28"/>
                </a:lnTo>
                <a:lnTo>
                  <a:pt x="171" y="28"/>
                </a:lnTo>
                <a:lnTo>
                  <a:pt x="171" y="29"/>
                </a:lnTo>
                <a:lnTo>
                  <a:pt x="170" y="30"/>
                </a:lnTo>
                <a:lnTo>
                  <a:pt x="170" y="31"/>
                </a:lnTo>
                <a:lnTo>
                  <a:pt x="170" y="32"/>
                </a:lnTo>
                <a:lnTo>
                  <a:pt x="170" y="33"/>
                </a:lnTo>
                <a:lnTo>
                  <a:pt x="169" y="36"/>
                </a:lnTo>
                <a:lnTo>
                  <a:pt x="169" y="37"/>
                </a:lnTo>
                <a:lnTo>
                  <a:pt x="169" y="38"/>
                </a:lnTo>
                <a:lnTo>
                  <a:pt x="169" y="43"/>
                </a:lnTo>
                <a:lnTo>
                  <a:pt x="169" y="45"/>
                </a:lnTo>
                <a:lnTo>
                  <a:pt x="171" y="47"/>
                </a:lnTo>
                <a:lnTo>
                  <a:pt x="172" y="50"/>
                </a:lnTo>
                <a:lnTo>
                  <a:pt x="174" y="53"/>
                </a:lnTo>
                <a:lnTo>
                  <a:pt x="174" y="54"/>
                </a:lnTo>
                <a:lnTo>
                  <a:pt x="176" y="55"/>
                </a:lnTo>
                <a:lnTo>
                  <a:pt x="177" y="57"/>
                </a:lnTo>
                <a:lnTo>
                  <a:pt x="178" y="58"/>
                </a:lnTo>
                <a:lnTo>
                  <a:pt x="179" y="58"/>
                </a:lnTo>
                <a:lnTo>
                  <a:pt x="179" y="60"/>
                </a:lnTo>
                <a:lnTo>
                  <a:pt x="180" y="61"/>
                </a:lnTo>
                <a:lnTo>
                  <a:pt x="180" y="62"/>
                </a:lnTo>
                <a:lnTo>
                  <a:pt x="178" y="67"/>
                </a:lnTo>
                <a:lnTo>
                  <a:pt x="178" y="69"/>
                </a:lnTo>
                <a:lnTo>
                  <a:pt x="177" y="69"/>
                </a:lnTo>
                <a:lnTo>
                  <a:pt x="176" y="67"/>
                </a:lnTo>
                <a:lnTo>
                  <a:pt x="174" y="67"/>
                </a:lnTo>
                <a:lnTo>
                  <a:pt x="174" y="66"/>
                </a:lnTo>
                <a:lnTo>
                  <a:pt x="173" y="66"/>
                </a:lnTo>
                <a:lnTo>
                  <a:pt x="172" y="66"/>
                </a:lnTo>
                <a:lnTo>
                  <a:pt x="171" y="67"/>
                </a:lnTo>
                <a:lnTo>
                  <a:pt x="169" y="69"/>
                </a:lnTo>
                <a:lnTo>
                  <a:pt x="167" y="69"/>
                </a:lnTo>
                <a:lnTo>
                  <a:pt x="166" y="69"/>
                </a:lnTo>
                <a:lnTo>
                  <a:pt x="165" y="67"/>
                </a:lnTo>
                <a:lnTo>
                  <a:pt x="163" y="66"/>
                </a:lnTo>
                <a:lnTo>
                  <a:pt x="162" y="67"/>
                </a:lnTo>
                <a:lnTo>
                  <a:pt x="162" y="69"/>
                </a:lnTo>
                <a:lnTo>
                  <a:pt x="162" y="70"/>
                </a:lnTo>
                <a:lnTo>
                  <a:pt x="163" y="72"/>
                </a:lnTo>
                <a:lnTo>
                  <a:pt x="165" y="73"/>
                </a:lnTo>
                <a:lnTo>
                  <a:pt x="166" y="74"/>
                </a:lnTo>
                <a:lnTo>
                  <a:pt x="169" y="75"/>
                </a:lnTo>
                <a:lnTo>
                  <a:pt x="178" y="75"/>
                </a:lnTo>
                <a:lnTo>
                  <a:pt x="179" y="75"/>
                </a:lnTo>
                <a:lnTo>
                  <a:pt x="180" y="75"/>
                </a:lnTo>
                <a:lnTo>
                  <a:pt x="185" y="75"/>
                </a:lnTo>
                <a:lnTo>
                  <a:pt x="190" y="75"/>
                </a:lnTo>
                <a:lnTo>
                  <a:pt x="192" y="75"/>
                </a:lnTo>
                <a:lnTo>
                  <a:pt x="198" y="75"/>
                </a:lnTo>
                <a:lnTo>
                  <a:pt x="200" y="75"/>
                </a:lnTo>
                <a:lnTo>
                  <a:pt x="202" y="75"/>
                </a:lnTo>
                <a:lnTo>
                  <a:pt x="203" y="75"/>
                </a:lnTo>
                <a:lnTo>
                  <a:pt x="209" y="75"/>
                </a:lnTo>
                <a:lnTo>
                  <a:pt x="212" y="75"/>
                </a:lnTo>
                <a:lnTo>
                  <a:pt x="214" y="75"/>
                </a:lnTo>
                <a:lnTo>
                  <a:pt x="216" y="75"/>
                </a:lnTo>
                <a:lnTo>
                  <a:pt x="220" y="75"/>
                </a:lnTo>
                <a:lnTo>
                  <a:pt x="221" y="75"/>
                </a:lnTo>
                <a:lnTo>
                  <a:pt x="227" y="75"/>
                </a:lnTo>
                <a:lnTo>
                  <a:pt x="231" y="75"/>
                </a:lnTo>
                <a:lnTo>
                  <a:pt x="232" y="75"/>
                </a:lnTo>
                <a:lnTo>
                  <a:pt x="233" y="75"/>
                </a:lnTo>
                <a:lnTo>
                  <a:pt x="234" y="75"/>
                </a:lnTo>
                <a:lnTo>
                  <a:pt x="238" y="75"/>
                </a:lnTo>
                <a:lnTo>
                  <a:pt x="245" y="75"/>
                </a:lnTo>
                <a:lnTo>
                  <a:pt x="248" y="75"/>
                </a:lnTo>
                <a:lnTo>
                  <a:pt x="258" y="75"/>
                </a:lnTo>
                <a:lnTo>
                  <a:pt x="264" y="75"/>
                </a:lnTo>
                <a:lnTo>
                  <a:pt x="271" y="75"/>
                </a:lnTo>
                <a:lnTo>
                  <a:pt x="275" y="75"/>
                </a:lnTo>
                <a:lnTo>
                  <a:pt x="278" y="75"/>
                </a:lnTo>
                <a:lnTo>
                  <a:pt x="281" y="75"/>
                </a:lnTo>
                <a:lnTo>
                  <a:pt x="286" y="75"/>
                </a:lnTo>
                <a:lnTo>
                  <a:pt x="293" y="75"/>
                </a:lnTo>
                <a:lnTo>
                  <a:pt x="294" y="75"/>
                </a:lnTo>
                <a:lnTo>
                  <a:pt x="297" y="75"/>
                </a:lnTo>
                <a:lnTo>
                  <a:pt x="301" y="75"/>
                </a:lnTo>
                <a:lnTo>
                  <a:pt x="302" y="75"/>
                </a:lnTo>
                <a:lnTo>
                  <a:pt x="304" y="75"/>
                </a:lnTo>
                <a:lnTo>
                  <a:pt x="305" y="75"/>
                </a:lnTo>
                <a:lnTo>
                  <a:pt x="308" y="75"/>
                </a:lnTo>
                <a:lnTo>
                  <a:pt x="309" y="75"/>
                </a:lnTo>
                <a:lnTo>
                  <a:pt x="319" y="75"/>
                </a:lnTo>
                <a:lnTo>
                  <a:pt x="325" y="75"/>
                </a:lnTo>
                <a:lnTo>
                  <a:pt x="331" y="75"/>
                </a:lnTo>
                <a:lnTo>
                  <a:pt x="333" y="75"/>
                </a:lnTo>
                <a:lnTo>
                  <a:pt x="334" y="75"/>
                </a:lnTo>
                <a:lnTo>
                  <a:pt x="335" y="75"/>
                </a:lnTo>
                <a:lnTo>
                  <a:pt x="336" y="75"/>
                </a:lnTo>
                <a:lnTo>
                  <a:pt x="343" y="75"/>
                </a:lnTo>
                <a:lnTo>
                  <a:pt x="344" y="75"/>
                </a:lnTo>
                <a:lnTo>
                  <a:pt x="351" y="75"/>
                </a:lnTo>
                <a:lnTo>
                  <a:pt x="352" y="75"/>
                </a:lnTo>
                <a:lnTo>
                  <a:pt x="354" y="75"/>
                </a:lnTo>
                <a:lnTo>
                  <a:pt x="355" y="75"/>
                </a:lnTo>
                <a:lnTo>
                  <a:pt x="357" y="75"/>
                </a:lnTo>
                <a:lnTo>
                  <a:pt x="359" y="75"/>
                </a:lnTo>
                <a:lnTo>
                  <a:pt x="362" y="75"/>
                </a:lnTo>
                <a:lnTo>
                  <a:pt x="363" y="75"/>
                </a:lnTo>
                <a:lnTo>
                  <a:pt x="365" y="75"/>
                </a:lnTo>
                <a:lnTo>
                  <a:pt x="369" y="75"/>
                </a:lnTo>
                <a:lnTo>
                  <a:pt x="378" y="75"/>
                </a:lnTo>
                <a:lnTo>
                  <a:pt x="380" y="75"/>
                </a:lnTo>
                <a:lnTo>
                  <a:pt x="381" y="75"/>
                </a:lnTo>
                <a:lnTo>
                  <a:pt x="382" y="75"/>
                </a:lnTo>
                <a:lnTo>
                  <a:pt x="384" y="75"/>
                </a:lnTo>
                <a:lnTo>
                  <a:pt x="387" y="75"/>
                </a:lnTo>
                <a:lnTo>
                  <a:pt x="389" y="75"/>
                </a:lnTo>
                <a:lnTo>
                  <a:pt x="391" y="75"/>
                </a:lnTo>
                <a:lnTo>
                  <a:pt x="392" y="75"/>
                </a:lnTo>
                <a:lnTo>
                  <a:pt x="398" y="75"/>
                </a:lnTo>
                <a:lnTo>
                  <a:pt x="409" y="75"/>
                </a:lnTo>
                <a:lnTo>
                  <a:pt x="416" y="75"/>
                </a:lnTo>
                <a:lnTo>
                  <a:pt x="416" y="88"/>
                </a:lnTo>
                <a:lnTo>
                  <a:pt x="416" y="94"/>
                </a:lnTo>
                <a:lnTo>
                  <a:pt x="416" y="96"/>
                </a:lnTo>
                <a:lnTo>
                  <a:pt x="416" y="99"/>
                </a:lnTo>
                <a:lnTo>
                  <a:pt x="416" y="105"/>
                </a:lnTo>
                <a:lnTo>
                  <a:pt x="410" y="105"/>
                </a:lnTo>
                <a:lnTo>
                  <a:pt x="403" y="105"/>
                </a:lnTo>
                <a:lnTo>
                  <a:pt x="403" y="112"/>
                </a:lnTo>
                <a:lnTo>
                  <a:pt x="403" y="122"/>
                </a:lnTo>
                <a:lnTo>
                  <a:pt x="403" y="131"/>
                </a:lnTo>
                <a:lnTo>
                  <a:pt x="400" y="131"/>
                </a:lnTo>
                <a:lnTo>
                  <a:pt x="400" y="135"/>
                </a:lnTo>
                <a:lnTo>
                  <a:pt x="400" y="137"/>
                </a:lnTo>
                <a:lnTo>
                  <a:pt x="400" y="138"/>
                </a:lnTo>
                <a:lnTo>
                  <a:pt x="398" y="138"/>
                </a:lnTo>
                <a:lnTo>
                  <a:pt x="397" y="138"/>
                </a:lnTo>
                <a:lnTo>
                  <a:pt x="397" y="139"/>
                </a:lnTo>
                <a:lnTo>
                  <a:pt x="397" y="146"/>
                </a:lnTo>
                <a:lnTo>
                  <a:pt x="393" y="146"/>
                </a:lnTo>
                <a:lnTo>
                  <a:pt x="395" y="150"/>
                </a:lnTo>
                <a:lnTo>
                  <a:pt x="390" y="150"/>
                </a:lnTo>
                <a:lnTo>
                  <a:pt x="388" y="150"/>
                </a:lnTo>
                <a:lnTo>
                  <a:pt x="387" y="150"/>
                </a:lnTo>
                <a:lnTo>
                  <a:pt x="386" y="150"/>
                </a:lnTo>
                <a:lnTo>
                  <a:pt x="384" y="151"/>
                </a:lnTo>
                <a:lnTo>
                  <a:pt x="382" y="151"/>
                </a:lnTo>
                <a:lnTo>
                  <a:pt x="382" y="152"/>
                </a:lnTo>
                <a:lnTo>
                  <a:pt x="381" y="154"/>
                </a:lnTo>
                <a:lnTo>
                  <a:pt x="380" y="155"/>
                </a:lnTo>
                <a:lnTo>
                  <a:pt x="379" y="155"/>
                </a:lnTo>
                <a:lnTo>
                  <a:pt x="379" y="156"/>
                </a:lnTo>
                <a:lnTo>
                  <a:pt x="378" y="157"/>
                </a:lnTo>
                <a:lnTo>
                  <a:pt x="377" y="157"/>
                </a:lnTo>
                <a:lnTo>
                  <a:pt x="376" y="158"/>
                </a:lnTo>
                <a:lnTo>
                  <a:pt x="375" y="158"/>
                </a:lnTo>
                <a:lnTo>
                  <a:pt x="375" y="159"/>
                </a:lnTo>
                <a:lnTo>
                  <a:pt x="374" y="160"/>
                </a:lnTo>
                <a:lnTo>
                  <a:pt x="373" y="160"/>
                </a:lnTo>
                <a:lnTo>
                  <a:pt x="371" y="162"/>
                </a:lnTo>
                <a:lnTo>
                  <a:pt x="371" y="163"/>
                </a:lnTo>
                <a:lnTo>
                  <a:pt x="369" y="163"/>
                </a:lnTo>
                <a:lnTo>
                  <a:pt x="369" y="165"/>
                </a:lnTo>
                <a:lnTo>
                  <a:pt x="368" y="165"/>
                </a:lnTo>
                <a:lnTo>
                  <a:pt x="368" y="166"/>
                </a:lnTo>
                <a:lnTo>
                  <a:pt x="368" y="167"/>
                </a:lnTo>
                <a:lnTo>
                  <a:pt x="367" y="168"/>
                </a:lnTo>
                <a:lnTo>
                  <a:pt x="367" y="169"/>
                </a:lnTo>
                <a:lnTo>
                  <a:pt x="367" y="171"/>
                </a:lnTo>
                <a:lnTo>
                  <a:pt x="367" y="172"/>
                </a:lnTo>
                <a:lnTo>
                  <a:pt x="367" y="173"/>
                </a:lnTo>
                <a:lnTo>
                  <a:pt x="368" y="174"/>
                </a:lnTo>
                <a:lnTo>
                  <a:pt x="369" y="175"/>
                </a:lnTo>
                <a:lnTo>
                  <a:pt x="371" y="176"/>
                </a:lnTo>
                <a:lnTo>
                  <a:pt x="371" y="177"/>
                </a:lnTo>
                <a:lnTo>
                  <a:pt x="373" y="178"/>
                </a:lnTo>
                <a:lnTo>
                  <a:pt x="373" y="181"/>
                </a:lnTo>
                <a:lnTo>
                  <a:pt x="373" y="182"/>
                </a:lnTo>
                <a:lnTo>
                  <a:pt x="373" y="183"/>
                </a:lnTo>
                <a:lnTo>
                  <a:pt x="374" y="183"/>
                </a:lnTo>
                <a:lnTo>
                  <a:pt x="374" y="184"/>
                </a:lnTo>
                <a:lnTo>
                  <a:pt x="374" y="185"/>
                </a:lnTo>
                <a:lnTo>
                  <a:pt x="374" y="186"/>
                </a:lnTo>
                <a:lnTo>
                  <a:pt x="374" y="188"/>
                </a:lnTo>
                <a:lnTo>
                  <a:pt x="374" y="189"/>
                </a:lnTo>
                <a:lnTo>
                  <a:pt x="374" y="190"/>
                </a:lnTo>
                <a:lnTo>
                  <a:pt x="374" y="191"/>
                </a:lnTo>
                <a:lnTo>
                  <a:pt x="374" y="192"/>
                </a:lnTo>
                <a:lnTo>
                  <a:pt x="374" y="193"/>
                </a:lnTo>
                <a:lnTo>
                  <a:pt x="374" y="194"/>
                </a:lnTo>
                <a:lnTo>
                  <a:pt x="374" y="197"/>
                </a:lnTo>
                <a:lnTo>
                  <a:pt x="374" y="198"/>
                </a:lnTo>
                <a:lnTo>
                  <a:pt x="374" y="199"/>
                </a:lnTo>
                <a:lnTo>
                  <a:pt x="374" y="200"/>
                </a:lnTo>
                <a:lnTo>
                  <a:pt x="373" y="201"/>
                </a:lnTo>
                <a:lnTo>
                  <a:pt x="371" y="201"/>
                </a:lnTo>
                <a:lnTo>
                  <a:pt x="371" y="202"/>
                </a:lnTo>
                <a:lnTo>
                  <a:pt x="369" y="202"/>
                </a:lnTo>
                <a:lnTo>
                  <a:pt x="368" y="203"/>
                </a:lnTo>
                <a:lnTo>
                  <a:pt x="368" y="205"/>
                </a:lnTo>
                <a:lnTo>
                  <a:pt x="367" y="206"/>
                </a:lnTo>
                <a:lnTo>
                  <a:pt x="366" y="207"/>
                </a:lnTo>
                <a:lnTo>
                  <a:pt x="366" y="208"/>
                </a:lnTo>
                <a:lnTo>
                  <a:pt x="365" y="209"/>
                </a:lnTo>
                <a:lnTo>
                  <a:pt x="365" y="211"/>
                </a:lnTo>
                <a:lnTo>
                  <a:pt x="364" y="212"/>
                </a:lnTo>
                <a:lnTo>
                  <a:pt x="364" y="214"/>
                </a:lnTo>
                <a:lnTo>
                  <a:pt x="364" y="215"/>
                </a:lnTo>
                <a:lnTo>
                  <a:pt x="364" y="216"/>
                </a:lnTo>
                <a:lnTo>
                  <a:pt x="364" y="218"/>
                </a:lnTo>
                <a:lnTo>
                  <a:pt x="365" y="219"/>
                </a:lnTo>
                <a:lnTo>
                  <a:pt x="365" y="220"/>
                </a:lnTo>
                <a:lnTo>
                  <a:pt x="365" y="222"/>
                </a:lnTo>
                <a:lnTo>
                  <a:pt x="366" y="223"/>
                </a:lnTo>
                <a:lnTo>
                  <a:pt x="366" y="224"/>
                </a:lnTo>
                <a:lnTo>
                  <a:pt x="367" y="224"/>
                </a:lnTo>
                <a:lnTo>
                  <a:pt x="367" y="225"/>
                </a:lnTo>
                <a:lnTo>
                  <a:pt x="368" y="228"/>
                </a:lnTo>
                <a:lnTo>
                  <a:pt x="369" y="228"/>
                </a:lnTo>
                <a:lnTo>
                  <a:pt x="371" y="229"/>
                </a:lnTo>
                <a:lnTo>
                  <a:pt x="371" y="231"/>
                </a:lnTo>
                <a:lnTo>
                  <a:pt x="373" y="231"/>
                </a:lnTo>
                <a:lnTo>
                  <a:pt x="374" y="232"/>
                </a:lnTo>
                <a:lnTo>
                  <a:pt x="374" y="233"/>
                </a:lnTo>
                <a:lnTo>
                  <a:pt x="375" y="233"/>
                </a:lnTo>
                <a:lnTo>
                  <a:pt x="375" y="234"/>
                </a:lnTo>
                <a:lnTo>
                  <a:pt x="375" y="235"/>
                </a:lnTo>
                <a:lnTo>
                  <a:pt x="376" y="235"/>
                </a:lnTo>
                <a:lnTo>
                  <a:pt x="376" y="236"/>
                </a:lnTo>
                <a:lnTo>
                  <a:pt x="376" y="237"/>
                </a:lnTo>
                <a:lnTo>
                  <a:pt x="377" y="237"/>
                </a:lnTo>
                <a:lnTo>
                  <a:pt x="377" y="239"/>
                </a:lnTo>
                <a:lnTo>
                  <a:pt x="377" y="240"/>
                </a:lnTo>
                <a:lnTo>
                  <a:pt x="378" y="240"/>
                </a:lnTo>
                <a:lnTo>
                  <a:pt x="378" y="241"/>
                </a:lnTo>
                <a:lnTo>
                  <a:pt x="379" y="241"/>
                </a:lnTo>
                <a:lnTo>
                  <a:pt x="379" y="243"/>
                </a:lnTo>
                <a:lnTo>
                  <a:pt x="380" y="243"/>
                </a:lnTo>
                <a:lnTo>
                  <a:pt x="380" y="244"/>
                </a:lnTo>
                <a:lnTo>
                  <a:pt x="381" y="244"/>
                </a:lnTo>
                <a:lnTo>
                  <a:pt x="382" y="245"/>
                </a:lnTo>
                <a:lnTo>
                  <a:pt x="384" y="245"/>
                </a:lnTo>
                <a:lnTo>
                  <a:pt x="386" y="245"/>
                </a:lnTo>
                <a:lnTo>
                  <a:pt x="387" y="245"/>
                </a:lnTo>
                <a:lnTo>
                  <a:pt x="388" y="246"/>
                </a:lnTo>
                <a:lnTo>
                  <a:pt x="389" y="246"/>
                </a:lnTo>
                <a:lnTo>
                  <a:pt x="391" y="246"/>
                </a:lnTo>
                <a:lnTo>
                  <a:pt x="393" y="246"/>
                </a:lnTo>
                <a:lnTo>
                  <a:pt x="396" y="246"/>
                </a:lnTo>
                <a:lnTo>
                  <a:pt x="398" y="248"/>
                </a:lnTo>
                <a:lnTo>
                  <a:pt x="401" y="250"/>
                </a:lnTo>
                <a:lnTo>
                  <a:pt x="401" y="251"/>
                </a:lnTo>
                <a:lnTo>
                  <a:pt x="402" y="254"/>
                </a:lnTo>
                <a:lnTo>
                  <a:pt x="402" y="258"/>
                </a:lnTo>
                <a:lnTo>
                  <a:pt x="401" y="263"/>
                </a:lnTo>
                <a:lnTo>
                  <a:pt x="400" y="266"/>
                </a:lnTo>
                <a:lnTo>
                  <a:pt x="397" y="267"/>
                </a:lnTo>
                <a:lnTo>
                  <a:pt x="395" y="269"/>
                </a:lnTo>
                <a:lnTo>
                  <a:pt x="393" y="269"/>
                </a:lnTo>
                <a:lnTo>
                  <a:pt x="392" y="271"/>
                </a:lnTo>
                <a:lnTo>
                  <a:pt x="391" y="275"/>
                </a:lnTo>
                <a:lnTo>
                  <a:pt x="388" y="278"/>
                </a:lnTo>
                <a:lnTo>
                  <a:pt x="387" y="278"/>
                </a:lnTo>
                <a:lnTo>
                  <a:pt x="386" y="279"/>
                </a:lnTo>
                <a:lnTo>
                  <a:pt x="384" y="280"/>
                </a:lnTo>
                <a:lnTo>
                  <a:pt x="384" y="282"/>
                </a:lnTo>
                <a:lnTo>
                  <a:pt x="384" y="284"/>
                </a:lnTo>
                <a:lnTo>
                  <a:pt x="386" y="285"/>
                </a:lnTo>
                <a:lnTo>
                  <a:pt x="384" y="286"/>
                </a:lnTo>
                <a:lnTo>
                  <a:pt x="382" y="290"/>
                </a:lnTo>
                <a:lnTo>
                  <a:pt x="379" y="291"/>
                </a:lnTo>
                <a:lnTo>
                  <a:pt x="376" y="293"/>
                </a:lnTo>
                <a:lnTo>
                  <a:pt x="375" y="296"/>
                </a:lnTo>
                <a:lnTo>
                  <a:pt x="376" y="299"/>
                </a:lnTo>
                <a:lnTo>
                  <a:pt x="375" y="299"/>
                </a:lnTo>
                <a:lnTo>
                  <a:pt x="369" y="299"/>
                </a:lnTo>
                <a:lnTo>
                  <a:pt x="364" y="299"/>
                </a:lnTo>
                <a:lnTo>
                  <a:pt x="362" y="299"/>
                </a:lnTo>
                <a:lnTo>
                  <a:pt x="359" y="299"/>
                </a:lnTo>
                <a:lnTo>
                  <a:pt x="357" y="299"/>
                </a:lnTo>
                <a:lnTo>
                  <a:pt x="354" y="299"/>
                </a:lnTo>
                <a:lnTo>
                  <a:pt x="349" y="299"/>
                </a:lnTo>
                <a:lnTo>
                  <a:pt x="345" y="299"/>
                </a:lnTo>
                <a:lnTo>
                  <a:pt x="343" y="2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2" name="Freeform 341"/>
          <p:cNvSpPr>
            <a:spLocks/>
          </p:cNvSpPr>
          <p:nvPr/>
        </p:nvSpPr>
        <p:spPr bwMode="auto">
          <a:xfrm>
            <a:off x="8845551" y="2460626"/>
            <a:ext cx="601663" cy="479425"/>
          </a:xfrm>
          <a:custGeom>
            <a:avLst/>
            <a:gdLst>
              <a:gd name="T0" fmla="*/ 2147483646 w 417"/>
              <a:gd name="T1" fmla="*/ 2147483646 h 342"/>
              <a:gd name="T2" fmla="*/ 2147483646 w 417"/>
              <a:gd name="T3" fmla="*/ 2147483646 h 342"/>
              <a:gd name="T4" fmla="*/ 2147483646 w 417"/>
              <a:gd name="T5" fmla="*/ 2147483646 h 342"/>
              <a:gd name="T6" fmla="*/ 2147483646 w 417"/>
              <a:gd name="T7" fmla="*/ 2147483646 h 342"/>
              <a:gd name="T8" fmla="*/ 2147483646 w 417"/>
              <a:gd name="T9" fmla="*/ 2147483646 h 342"/>
              <a:gd name="T10" fmla="*/ 2147483646 w 417"/>
              <a:gd name="T11" fmla="*/ 2147483646 h 342"/>
              <a:gd name="T12" fmla="*/ 2147483646 w 417"/>
              <a:gd name="T13" fmla="*/ 2147483646 h 342"/>
              <a:gd name="T14" fmla="*/ 2147483646 w 417"/>
              <a:gd name="T15" fmla="*/ 2147483646 h 342"/>
              <a:gd name="T16" fmla="*/ 2147483646 w 417"/>
              <a:gd name="T17" fmla="*/ 2147483646 h 342"/>
              <a:gd name="T18" fmla="*/ 2147483646 w 417"/>
              <a:gd name="T19" fmla="*/ 2147483646 h 342"/>
              <a:gd name="T20" fmla="*/ 2147483646 w 417"/>
              <a:gd name="T21" fmla="*/ 2147483646 h 342"/>
              <a:gd name="T22" fmla="*/ 2147483646 w 417"/>
              <a:gd name="T23" fmla="*/ 2147483646 h 342"/>
              <a:gd name="T24" fmla="*/ 2147483646 w 417"/>
              <a:gd name="T25" fmla="*/ 2147483646 h 342"/>
              <a:gd name="T26" fmla="*/ 2147483646 w 417"/>
              <a:gd name="T27" fmla="*/ 2147483646 h 342"/>
              <a:gd name="T28" fmla="*/ 2147483646 w 417"/>
              <a:gd name="T29" fmla="*/ 2147483646 h 342"/>
              <a:gd name="T30" fmla="*/ 2147483646 w 417"/>
              <a:gd name="T31" fmla="*/ 2147483646 h 342"/>
              <a:gd name="T32" fmla="*/ 0 w 417"/>
              <a:gd name="T33" fmla="*/ 2147483646 h 342"/>
              <a:gd name="T34" fmla="*/ 2147483646 w 417"/>
              <a:gd name="T35" fmla="*/ 2147483646 h 342"/>
              <a:gd name="T36" fmla="*/ 2147483646 w 417"/>
              <a:gd name="T37" fmla="*/ 2147483646 h 342"/>
              <a:gd name="T38" fmla="*/ 2147483646 w 417"/>
              <a:gd name="T39" fmla="*/ 2147483646 h 342"/>
              <a:gd name="T40" fmla="*/ 2147483646 w 417"/>
              <a:gd name="T41" fmla="*/ 2147483646 h 342"/>
              <a:gd name="T42" fmla="*/ 2147483646 w 417"/>
              <a:gd name="T43" fmla="*/ 2147483646 h 342"/>
              <a:gd name="T44" fmla="*/ 2147483646 w 417"/>
              <a:gd name="T45" fmla="*/ 2147483646 h 342"/>
              <a:gd name="T46" fmla="*/ 2147483646 w 417"/>
              <a:gd name="T47" fmla="*/ 2147483646 h 342"/>
              <a:gd name="T48" fmla="*/ 2147483646 w 417"/>
              <a:gd name="T49" fmla="*/ 2147483646 h 342"/>
              <a:gd name="T50" fmla="*/ 2147483646 w 417"/>
              <a:gd name="T51" fmla="*/ 2147483646 h 342"/>
              <a:gd name="T52" fmla="*/ 2147483646 w 417"/>
              <a:gd name="T53" fmla="*/ 2147483646 h 342"/>
              <a:gd name="T54" fmla="*/ 2147483646 w 417"/>
              <a:gd name="T55" fmla="*/ 2147483646 h 342"/>
              <a:gd name="T56" fmla="*/ 2147483646 w 417"/>
              <a:gd name="T57" fmla="*/ 2147483646 h 342"/>
              <a:gd name="T58" fmla="*/ 2147483646 w 417"/>
              <a:gd name="T59" fmla="*/ 2147483646 h 342"/>
              <a:gd name="T60" fmla="*/ 2147483646 w 417"/>
              <a:gd name="T61" fmla="*/ 2147483646 h 342"/>
              <a:gd name="T62" fmla="*/ 2147483646 w 417"/>
              <a:gd name="T63" fmla="*/ 2147483646 h 342"/>
              <a:gd name="T64" fmla="*/ 2147483646 w 417"/>
              <a:gd name="T65" fmla="*/ 2147483646 h 342"/>
              <a:gd name="T66" fmla="*/ 2147483646 w 417"/>
              <a:gd name="T67" fmla="*/ 2147483646 h 342"/>
              <a:gd name="T68" fmla="*/ 2147483646 w 417"/>
              <a:gd name="T69" fmla="*/ 2147483646 h 342"/>
              <a:gd name="T70" fmla="*/ 2147483646 w 417"/>
              <a:gd name="T71" fmla="*/ 2147483646 h 342"/>
              <a:gd name="T72" fmla="*/ 2147483646 w 417"/>
              <a:gd name="T73" fmla="*/ 2147483646 h 342"/>
              <a:gd name="T74" fmla="*/ 2147483646 w 417"/>
              <a:gd name="T75" fmla="*/ 2147483646 h 342"/>
              <a:gd name="T76" fmla="*/ 2147483646 w 417"/>
              <a:gd name="T77" fmla="*/ 2147483646 h 342"/>
              <a:gd name="T78" fmla="*/ 2147483646 w 417"/>
              <a:gd name="T79" fmla="*/ 2147483646 h 342"/>
              <a:gd name="T80" fmla="*/ 2147483646 w 417"/>
              <a:gd name="T81" fmla="*/ 2147483646 h 342"/>
              <a:gd name="T82" fmla="*/ 2147483646 w 417"/>
              <a:gd name="T83" fmla="*/ 2147483646 h 342"/>
              <a:gd name="T84" fmla="*/ 2147483646 w 417"/>
              <a:gd name="T85" fmla="*/ 2147483646 h 342"/>
              <a:gd name="T86" fmla="*/ 2147483646 w 417"/>
              <a:gd name="T87" fmla="*/ 2147483646 h 342"/>
              <a:gd name="T88" fmla="*/ 2147483646 w 417"/>
              <a:gd name="T89" fmla="*/ 2147483646 h 342"/>
              <a:gd name="T90" fmla="*/ 2147483646 w 417"/>
              <a:gd name="T91" fmla="*/ 2147483646 h 342"/>
              <a:gd name="T92" fmla="*/ 2147483646 w 417"/>
              <a:gd name="T93" fmla="*/ 2147483646 h 342"/>
              <a:gd name="T94" fmla="*/ 2147483646 w 417"/>
              <a:gd name="T95" fmla="*/ 2147483646 h 342"/>
              <a:gd name="T96" fmla="*/ 2147483646 w 417"/>
              <a:gd name="T97" fmla="*/ 2147483646 h 342"/>
              <a:gd name="T98" fmla="*/ 2147483646 w 417"/>
              <a:gd name="T99" fmla="*/ 2147483646 h 342"/>
              <a:gd name="T100" fmla="*/ 2147483646 w 417"/>
              <a:gd name="T101" fmla="*/ 2147483646 h 342"/>
              <a:gd name="T102" fmla="*/ 2147483646 w 417"/>
              <a:gd name="T103" fmla="*/ 2147483646 h 342"/>
              <a:gd name="T104" fmla="*/ 2147483646 w 417"/>
              <a:gd name="T105" fmla="*/ 2147483646 h 342"/>
              <a:gd name="T106" fmla="*/ 2147483646 w 417"/>
              <a:gd name="T107" fmla="*/ 2147483646 h 342"/>
              <a:gd name="T108" fmla="*/ 2147483646 w 417"/>
              <a:gd name="T109" fmla="*/ 2147483646 h 342"/>
              <a:gd name="T110" fmla="*/ 2147483646 w 417"/>
              <a:gd name="T111" fmla="*/ 2147483646 h 342"/>
              <a:gd name="T112" fmla="*/ 2147483646 w 417"/>
              <a:gd name="T113" fmla="*/ 2147483646 h 342"/>
              <a:gd name="T114" fmla="*/ 2147483646 w 417"/>
              <a:gd name="T115" fmla="*/ 2147483646 h 342"/>
              <a:gd name="T116" fmla="*/ 2147483646 w 417"/>
              <a:gd name="T117" fmla="*/ 2147483646 h 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342"/>
              <a:gd name="T179" fmla="*/ 417 w 417"/>
              <a:gd name="T180" fmla="*/ 342 h 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342">
                <a:moveTo>
                  <a:pt x="256" y="310"/>
                </a:moveTo>
                <a:lnTo>
                  <a:pt x="254" y="310"/>
                </a:lnTo>
                <a:lnTo>
                  <a:pt x="253" y="310"/>
                </a:lnTo>
                <a:lnTo>
                  <a:pt x="252" y="310"/>
                </a:lnTo>
                <a:lnTo>
                  <a:pt x="250" y="309"/>
                </a:lnTo>
                <a:lnTo>
                  <a:pt x="249" y="309"/>
                </a:lnTo>
                <a:lnTo>
                  <a:pt x="248" y="309"/>
                </a:lnTo>
                <a:lnTo>
                  <a:pt x="247" y="309"/>
                </a:lnTo>
                <a:lnTo>
                  <a:pt x="246" y="308"/>
                </a:lnTo>
                <a:lnTo>
                  <a:pt x="245" y="308"/>
                </a:lnTo>
                <a:lnTo>
                  <a:pt x="244" y="308"/>
                </a:lnTo>
                <a:lnTo>
                  <a:pt x="243" y="308"/>
                </a:lnTo>
                <a:lnTo>
                  <a:pt x="242" y="307"/>
                </a:lnTo>
                <a:lnTo>
                  <a:pt x="239" y="307"/>
                </a:lnTo>
                <a:lnTo>
                  <a:pt x="238" y="307"/>
                </a:lnTo>
                <a:lnTo>
                  <a:pt x="237" y="307"/>
                </a:lnTo>
                <a:lnTo>
                  <a:pt x="236" y="307"/>
                </a:lnTo>
                <a:lnTo>
                  <a:pt x="235" y="307"/>
                </a:lnTo>
                <a:lnTo>
                  <a:pt x="234" y="307"/>
                </a:lnTo>
                <a:lnTo>
                  <a:pt x="233" y="307"/>
                </a:lnTo>
                <a:lnTo>
                  <a:pt x="232" y="307"/>
                </a:lnTo>
                <a:lnTo>
                  <a:pt x="231" y="307"/>
                </a:lnTo>
                <a:lnTo>
                  <a:pt x="230" y="308"/>
                </a:lnTo>
                <a:lnTo>
                  <a:pt x="228" y="308"/>
                </a:lnTo>
                <a:lnTo>
                  <a:pt x="227" y="308"/>
                </a:lnTo>
                <a:lnTo>
                  <a:pt x="226" y="309"/>
                </a:lnTo>
                <a:lnTo>
                  <a:pt x="224" y="309"/>
                </a:lnTo>
                <a:lnTo>
                  <a:pt x="223" y="309"/>
                </a:lnTo>
                <a:lnTo>
                  <a:pt x="222" y="309"/>
                </a:lnTo>
                <a:lnTo>
                  <a:pt x="221" y="310"/>
                </a:lnTo>
                <a:lnTo>
                  <a:pt x="220" y="310"/>
                </a:lnTo>
                <a:lnTo>
                  <a:pt x="219" y="310"/>
                </a:lnTo>
                <a:lnTo>
                  <a:pt x="219" y="311"/>
                </a:lnTo>
                <a:lnTo>
                  <a:pt x="217" y="311"/>
                </a:lnTo>
                <a:lnTo>
                  <a:pt x="216" y="311"/>
                </a:lnTo>
                <a:lnTo>
                  <a:pt x="206" y="314"/>
                </a:lnTo>
                <a:lnTo>
                  <a:pt x="203" y="317"/>
                </a:lnTo>
                <a:lnTo>
                  <a:pt x="200" y="317"/>
                </a:lnTo>
                <a:lnTo>
                  <a:pt x="198" y="318"/>
                </a:lnTo>
                <a:lnTo>
                  <a:pt x="195" y="318"/>
                </a:lnTo>
                <a:lnTo>
                  <a:pt x="194" y="318"/>
                </a:lnTo>
                <a:lnTo>
                  <a:pt x="193" y="318"/>
                </a:lnTo>
                <a:lnTo>
                  <a:pt x="191" y="318"/>
                </a:lnTo>
                <a:lnTo>
                  <a:pt x="188" y="320"/>
                </a:lnTo>
                <a:lnTo>
                  <a:pt x="187" y="320"/>
                </a:lnTo>
                <a:lnTo>
                  <a:pt x="184" y="320"/>
                </a:lnTo>
                <a:lnTo>
                  <a:pt x="180" y="321"/>
                </a:lnTo>
                <a:lnTo>
                  <a:pt x="180" y="322"/>
                </a:lnTo>
                <a:lnTo>
                  <a:pt x="179" y="322"/>
                </a:lnTo>
                <a:lnTo>
                  <a:pt x="178" y="322"/>
                </a:lnTo>
                <a:lnTo>
                  <a:pt x="177" y="324"/>
                </a:lnTo>
                <a:lnTo>
                  <a:pt x="176" y="325"/>
                </a:lnTo>
                <a:lnTo>
                  <a:pt x="174" y="325"/>
                </a:lnTo>
                <a:lnTo>
                  <a:pt x="174" y="326"/>
                </a:lnTo>
                <a:lnTo>
                  <a:pt x="173" y="326"/>
                </a:lnTo>
                <a:lnTo>
                  <a:pt x="171" y="327"/>
                </a:lnTo>
                <a:lnTo>
                  <a:pt x="170" y="328"/>
                </a:lnTo>
                <a:lnTo>
                  <a:pt x="169" y="328"/>
                </a:lnTo>
                <a:lnTo>
                  <a:pt x="166" y="329"/>
                </a:lnTo>
                <a:lnTo>
                  <a:pt x="166" y="330"/>
                </a:lnTo>
                <a:lnTo>
                  <a:pt x="163" y="334"/>
                </a:lnTo>
                <a:lnTo>
                  <a:pt x="161" y="337"/>
                </a:lnTo>
                <a:lnTo>
                  <a:pt x="160" y="339"/>
                </a:lnTo>
                <a:lnTo>
                  <a:pt x="159" y="341"/>
                </a:lnTo>
                <a:lnTo>
                  <a:pt x="157" y="341"/>
                </a:lnTo>
                <a:lnTo>
                  <a:pt x="156" y="339"/>
                </a:lnTo>
                <a:lnTo>
                  <a:pt x="150" y="336"/>
                </a:lnTo>
                <a:lnTo>
                  <a:pt x="149" y="334"/>
                </a:lnTo>
                <a:lnTo>
                  <a:pt x="147" y="334"/>
                </a:lnTo>
                <a:lnTo>
                  <a:pt x="147" y="333"/>
                </a:lnTo>
                <a:lnTo>
                  <a:pt x="145" y="330"/>
                </a:lnTo>
                <a:lnTo>
                  <a:pt x="144" y="330"/>
                </a:lnTo>
                <a:lnTo>
                  <a:pt x="143" y="330"/>
                </a:lnTo>
                <a:lnTo>
                  <a:pt x="141" y="329"/>
                </a:lnTo>
                <a:lnTo>
                  <a:pt x="140" y="329"/>
                </a:lnTo>
                <a:lnTo>
                  <a:pt x="139" y="329"/>
                </a:lnTo>
                <a:lnTo>
                  <a:pt x="136" y="329"/>
                </a:lnTo>
                <a:lnTo>
                  <a:pt x="135" y="329"/>
                </a:lnTo>
                <a:lnTo>
                  <a:pt x="134" y="329"/>
                </a:lnTo>
                <a:lnTo>
                  <a:pt x="133" y="328"/>
                </a:lnTo>
                <a:lnTo>
                  <a:pt x="132" y="328"/>
                </a:lnTo>
                <a:lnTo>
                  <a:pt x="132" y="327"/>
                </a:lnTo>
                <a:lnTo>
                  <a:pt x="127" y="325"/>
                </a:lnTo>
                <a:lnTo>
                  <a:pt x="125" y="322"/>
                </a:lnTo>
                <a:lnTo>
                  <a:pt x="122" y="321"/>
                </a:lnTo>
                <a:lnTo>
                  <a:pt x="122" y="317"/>
                </a:lnTo>
                <a:lnTo>
                  <a:pt x="123" y="313"/>
                </a:lnTo>
                <a:lnTo>
                  <a:pt x="122" y="311"/>
                </a:lnTo>
                <a:lnTo>
                  <a:pt x="123" y="311"/>
                </a:lnTo>
                <a:lnTo>
                  <a:pt x="123" y="310"/>
                </a:lnTo>
                <a:lnTo>
                  <a:pt x="125" y="310"/>
                </a:lnTo>
                <a:lnTo>
                  <a:pt x="125" y="309"/>
                </a:lnTo>
                <a:lnTo>
                  <a:pt x="123" y="309"/>
                </a:lnTo>
                <a:lnTo>
                  <a:pt x="122" y="309"/>
                </a:lnTo>
                <a:lnTo>
                  <a:pt x="122" y="302"/>
                </a:lnTo>
                <a:lnTo>
                  <a:pt x="121" y="297"/>
                </a:lnTo>
                <a:lnTo>
                  <a:pt x="121" y="296"/>
                </a:lnTo>
                <a:lnTo>
                  <a:pt x="121" y="295"/>
                </a:lnTo>
                <a:lnTo>
                  <a:pt x="122" y="293"/>
                </a:lnTo>
                <a:lnTo>
                  <a:pt x="122" y="292"/>
                </a:lnTo>
                <a:lnTo>
                  <a:pt x="122" y="291"/>
                </a:lnTo>
                <a:lnTo>
                  <a:pt x="121" y="290"/>
                </a:lnTo>
                <a:lnTo>
                  <a:pt x="122" y="286"/>
                </a:lnTo>
                <a:lnTo>
                  <a:pt x="122" y="285"/>
                </a:lnTo>
                <a:lnTo>
                  <a:pt x="121" y="283"/>
                </a:lnTo>
                <a:lnTo>
                  <a:pt x="121" y="282"/>
                </a:lnTo>
                <a:lnTo>
                  <a:pt x="122" y="282"/>
                </a:lnTo>
                <a:lnTo>
                  <a:pt x="122" y="280"/>
                </a:lnTo>
                <a:lnTo>
                  <a:pt x="122" y="279"/>
                </a:lnTo>
                <a:lnTo>
                  <a:pt x="121" y="279"/>
                </a:lnTo>
                <a:lnTo>
                  <a:pt x="121" y="278"/>
                </a:lnTo>
                <a:lnTo>
                  <a:pt x="119" y="278"/>
                </a:lnTo>
                <a:lnTo>
                  <a:pt x="119" y="276"/>
                </a:lnTo>
                <a:lnTo>
                  <a:pt x="118" y="275"/>
                </a:lnTo>
                <a:lnTo>
                  <a:pt x="118" y="274"/>
                </a:lnTo>
                <a:lnTo>
                  <a:pt x="117" y="270"/>
                </a:lnTo>
                <a:lnTo>
                  <a:pt x="117" y="269"/>
                </a:lnTo>
                <a:lnTo>
                  <a:pt x="116" y="268"/>
                </a:lnTo>
                <a:lnTo>
                  <a:pt x="115" y="267"/>
                </a:lnTo>
                <a:lnTo>
                  <a:pt x="115" y="266"/>
                </a:lnTo>
                <a:lnTo>
                  <a:pt x="114" y="263"/>
                </a:lnTo>
                <a:lnTo>
                  <a:pt x="114" y="262"/>
                </a:lnTo>
                <a:lnTo>
                  <a:pt x="115" y="262"/>
                </a:lnTo>
                <a:lnTo>
                  <a:pt x="115" y="261"/>
                </a:lnTo>
                <a:lnTo>
                  <a:pt x="114" y="261"/>
                </a:lnTo>
                <a:lnTo>
                  <a:pt x="113" y="261"/>
                </a:lnTo>
                <a:lnTo>
                  <a:pt x="112" y="261"/>
                </a:lnTo>
                <a:lnTo>
                  <a:pt x="107" y="261"/>
                </a:lnTo>
                <a:lnTo>
                  <a:pt x="96" y="261"/>
                </a:lnTo>
                <a:lnTo>
                  <a:pt x="94" y="261"/>
                </a:lnTo>
                <a:lnTo>
                  <a:pt x="92" y="261"/>
                </a:lnTo>
                <a:lnTo>
                  <a:pt x="86" y="261"/>
                </a:lnTo>
                <a:lnTo>
                  <a:pt x="84" y="261"/>
                </a:lnTo>
                <a:lnTo>
                  <a:pt x="82" y="261"/>
                </a:lnTo>
                <a:lnTo>
                  <a:pt x="78" y="261"/>
                </a:lnTo>
                <a:lnTo>
                  <a:pt x="74" y="261"/>
                </a:lnTo>
                <a:lnTo>
                  <a:pt x="73" y="261"/>
                </a:lnTo>
                <a:lnTo>
                  <a:pt x="72" y="261"/>
                </a:lnTo>
                <a:lnTo>
                  <a:pt x="69" y="261"/>
                </a:lnTo>
                <a:lnTo>
                  <a:pt x="60" y="262"/>
                </a:lnTo>
                <a:lnTo>
                  <a:pt x="57" y="262"/>
                </a:lnTo>
                <a:lnTo>
                  <a:pt x="50" y="261"/>
                </a:lnTo>
                <a:lnTo>
                  <a:pt x="47" y="261"/>
                </a:lnTo>
                <a:lnTo>
                  <a:pt x="36" y="262"/>
                </a:lnTo>
                <a:lnTo>
                  <a:pt x="35" y="262"/>
                </a:lnTo>
                <a:lnTo>
                  <a:pt x="31" y="262"/>
                </a:lnTo>
                <a:lnTo>
                  <a:pt x="30" y="262"/>
                </a:lnTo>
                <a:lnTo>
                  <a:pt x="29" y="262"/>
                </a:lnTo>
                <a:lnTo>
                  <a:pt x="22" y="262"/>
                </a:lnTo>
                <a:lnTo>
                  <a:pt x="17" y="261"/>
                </a:lnTo>
                <a:lnTo>
                  <a:pt x="16" y="262"/>
                </a:lnTo>
                <a:lnTo>
                  <a:pt x="15" y="261"/>
                </a:lnTo>
                <a:lnTo>
                  <a:pt x="15" y="262"/>
                </a:lnTo>
                <a:lnTo>
                  <a:pt x="12" y="261"/>
                </a:lnTo>
                <a:lnTo>
                  <a:pt x="11" y="261"/>
                </a:lnTo>
                <a:lnTo>
                  <a:pt x="9" y="261"/>
                </a:lnTo>
                <a:lnTo>
                  <a:pt x="9" y="262"/>
                </a:lnTo>
                <a:lnTo>
                  <a:pt x="7" y="262"/>
                </a:lnTo>
                <a:lnTo>
                  <a:pt x="4" y="262"/>
                </a:lnTo>
                <a:lnTo>
                  <a:pt x="1" y="262"/>
                </a:lnTo>
                <a:lnTo>
                  <a:pt x="0" y="262"/>
                </a:lnTo>
                <a:lnTo>
                  <a:pt x="0" y="261"/>
                </a:lnTo>
                <a:lnTo>
                  <a:pt x="0" y="260"/>
                </a:lnTo>
                <a:lnTo>
                  <a:pt x="0" y="258"/>
                </a:lnTo>
                <a:lnTo>
                  <a:pt x="0" y="254"/>
                </a:lnTo>
                <a:lnTo>
                  <a:pt x="0" y="252"/>
                </a:lnTo>
                <a:lnTo>
                  <a:pt x="0" y="251"/>
                </a:lnTo>
                <a:lnTo>
                  <a:pt x="0" y="249"/>
                </a:lnTo>
                <a:lnTo>
                  <a:pt x="0" y="246"/>
                </a:lnTo>
                <a:lnTo>
                  <a:pt x="0" y="244"/>
                </a:lnTo>
                <a:lnTo>
                  <a:pt x="0" y="237"/>
                </a:lnTo>
                <a:lnTo>
                  <a:pt x="0" y="236"/>
                </a:lnTo>
                <a:lnTo>
                  <a:pt x="0" y="223"/>
                </a:lnTo>
                <a:lnTo>
                  <a:pt x="9" y="223"/>
                </a:lnTo>
                <a:lnTo>
                  <a:pt x="11" y="223"/>
                </a:lnTo>
                <a:lnTo>
                  <a:pt x="12" y="223"/>
                </a:lnTo>
                <a:lnTo>
                  <a:pt x="15" y="223"/>
                </a:lnTo>
                <a:lnTo>
                  <a:pt x="17" y="223"/>
                </a:lnTo>
                <a:lnTo>
                  <a:pt x="18" y="223"/>
                </a:lnTo>
                <a:lnTo>
                  <a:pt x="25" y="224"/>
                </a:lnTo>
                <a:lnTo>
                  <a:pt x="39" y="224"/>
                </a:lnTo>
                <a:lnTo>
                  <a:pt x="39" y="223"/>
                </a:lnTo>
                <a:lnTo>
                  <a:pt x="39" y="219"/>
                </a:lnTo>
                <a:lnTo>
                  <a:pt x="39" y="217"/>
                </a:lnTo>
                <a:lnTo>
                  <a:pt x="39" y="216"/>
                </a:lnTo>
                <a:lnTo>
                  <a:pt x="39" y="215"/>
                </a:lnTo>
                <a:lnTo>
                  <a:pt x="39" y="212"/>
                </a:lnTo>
                <a:lnTo>
                  <a:pt x="39" y="211"/>
                </a:lnTo>
                <a:lnTo>
                  <a:pt x="39" y="209"/>
                </a:lnTo>
                <a:lnTo>
                  <a:pt x="39" y="208"/>
                </a:lnTo>
                <a:lnTo>
                  <a:pt x="39" y="207"/>
                </a:lnTo>
                <a:lnTo>
                  <a:pt x="39" y="201"/>
                </a:lnTo>
                <a:lnTo>
                  <a:pt x="39" y="197"/>
                </a:lnTo>
                <a:lnTo>
                  <a:pt x="39" y="192"/>
                </a:lnTo>
                <a:lnTo>
                  <a:pt x="39" y="186"/>
                </a:lnTo>
                <a:lnTo>
                  <a:pt x="39" y="174"/>
                </a:lnTo>
                <a:lnTo>
                  <a:pt x="39" y="163"/>
                </a:lnTo>
                <a:lnTo>
                  <a:pt x="39" y="162"/>
                </a:lnTo>
                <a:lnTo>
                  <a:pt x="39" y="159"/>
                </a:lnTo>
                <a:lnTo>
                  <a:pt x="39" y="155"/>
                </a:lnTo>
                <a:lnTo>
                  <a:pt x="39" y="152"/>
                </a:lnTo>
                <a:lnTo>
                  <a:pt x="39" y="150"/>
                </a:lnTo>
                <a:lnTo>
                  <a:pt x="39" y="148"/>
                </a:lnTo>
                <a:lnTo>
                  <a:pt x="39" y="147"/>
                </a:lnTo>
                <a:lnTo>
                  <a:pt x="39" y="142"/>
                </a:lnTo>
                <a:lnTo>
                  <a:pt x="39" y="141"/>
                </a:lnTo>
                <a:lnTo>
                  <a:pt x="39" y="139"/>
                </a:lnTo>
                <a:lnTo>
                  <a:pt x="39" y="137"/>
                </a:lnTo>
                <a:lnTo>
                  <a:pt x="39" y="128"/>
                </a:lnTo>
                <a:lnTo>
                  <a:pt x="39" y="124"/>
                </a:lnTo>
                <a:lnTo>
                  <a:pt x="39" y="123"/>
                </a:lnTo>
                <a:lnTo>
                  <a:pt x="39" y="121"/>
                </a:lnTo>
                <a:lnTo>
                  <a:pt x="39" y="120"/>
                </a:lnTo>
                <a:lnTo>
                  <a:pt x="39" y="115"/>
                </a:lnTo>
                <a:lnTo>
                  <a:pt x="39" y="114"/>
                </a:lnTo>
                <a:lnTo>
                  <a:pt x="39" y="112"/>
                </a:lnTo>
                <a:lnTo>
                  <a:pt x="39" y="111"/>
                </a:lnTo>
                <a:lnTo>
                  <a:pt x="39" y="106"/>
                </a:lnTo>
                <a:lnTo>
                  <a:pt x="39" y="105"/>
                </a:lnTo>
                <a:lnTo>
                  <a:pt x="39" y="99"/>
                </a:lnTo>
                <a:lnTo>
                  <a:pt x="39" y="98"/>
                </a:lnTo>
                <a:lnTo>
                  <a:pt x="39" y="97"/>
                </a:lnTo>
                <a:lnTo>
                  <a:pt x="39" y="96"/>
                </a:lnTo>
                <a:lnTo>
                  <a:pt x="39" y="94"/>
                </a:lnTo>
                <a:lnTo>
                  <a:pt x="39" y="92"/>
                </a:lnTo>
                <a:lnTo>
                  <a:pt x="39" y="91"/>
                </a:lnTo>
                <a:lnTo>
                  <a:pt x="39" y="90"/>
                </a:lnTo>
                <a:lnTo>
                  <a:pt x="39" y="89"/>
                </a:lnTo>
                <a:lnTo>
                  <a:pt x="39" y="88"/>
                </a:lnTo>
                <a:lnTo>
                  <a:pt x="39" y="82"/>
                </a:lnTo>
                <a:lnTo>
                  <a:pt x="39" y="81"/>
                </a:lnTo>
                <a:lnTo>
                  <a:pt x="39" y="80"/>
                </a:lnTo>
                <a:lnTo>
                  <a:pt x="39" y="78"/>
                </a:lnTo>
                <a:lnTo>
                  <a:pt x="39" y="77"/>
                </a:lnTo>
                <a:lnTo>
                  <a:pt x="39" y="74"/>
                </a:lnTo>
                <a:lnTo>
                  <a:pt x="39" y="66"/>
                </a:lnTo>
                <a:lnTo>
                  <a:pt x="39" y="64"/>
                </a:lnTo>
                <a:lnTo>
                  <a:pt x="39" y="63"/>
                </a:lnTo>
                <a:lnTo>
                  <a:pt x="39" y="62"/>
                </a:lnTo>
                <a:lnTo>
                  <a:pt x="39" y="49"/>
                </a:lnTo>
                <a:lnTo>
                  <a:pt x="39" y="44"/>
                </a:lnTo>
                <a:lnTo>
                  <a:pt x="39" y="39"/>
                </a:lnTo>
                <a:lnTo>
                  <a:pt x="39" y="38"/>
                </a:lnTo>
                <a:lnTo>
                  <a:pt x="39" y="37"/>
                </a:lnTo>
                <a:lnTo>
                  <a:pt x="39" y="36"/>
                </a:lnTo>
                <a:lnTo>
                  <a:pt x="39" y="35"/>
                </a:lnTo>
                <a:lnTo>
                  <a:pt x="39" y="27"/>
                </a:lnTo>
                <a:lnTo>
                  <a:pt x="39" y="26"/>
                </a:lnTo>
                <a:lnTo>
                  <a:pt x="39" y="21"/>
                </a:lnTo>
                <a:lnTo>
                  <a:pt x="39" y="20"/>
                </a:lnTo>
                <a:lnTo>
                  <a:pt x="39" y="14"/>
                </a:lnTo>
                <a:lnTo>
                  <a:pt x="39" y="13"/>
                </a:lnTo>
                <a:lnTo>
                  <a:pt x="39" y="12"/>
                </a:lnTo>
                <a:lnTo>
                  <a:pt x="39" y="11"/>
                </a:lnTo>
                <a:lnTo>
                  <a:pt x="39" y="9"/>
                </a:lnTo>
                <a:lnTo>
                  <a:pt x="39" y="7"/>
                </a:lnTo>
                <a:lnTo>
                  <a:pt x="39" y="6"/>
                </a:lnTo>
                <a:lnTo>
                  <a:pt x="39" y="5"/>
                </a:lnTo>
                <a:lnTo>
                  <a:pt x="39" y="4"/>
                </a:lnTo>
                <a:lnTo>
                  <a:pt x="39" y="2"/>
                </a:lnTo>
                <a:lnTo>
                  <a:pt x="39" y="1"/>
                </a:lnTo>
                <a:lnTo>
                  <a:pt x="41" y="1"/>
                </a:lnTo>
                <a:lnTo>
                  <a:pt x="42" y="1"/>
                </a:lnTo>
                <a:lnTo>
                  <a:pt x="44" y="1"/>
                </a:lnTo>
                <a:lnTo>
                  <a:pt x="46" y="1"/>
                </a:lnTo>
                <a:lnTo>
                  <a:pt x="50" y="1"/>
                </a:lnTo>
                <a:lnTo>
                  <a:pt x="59" y="1"/>
                </a:lnTo>
                <a:lnTo>
                  <a:pt x="62" y="1"/>
                </a:lnTo>
                <a:lnTo>
                  <a:pt x="68" y="1"/>
                </a:lnTo>
                <a:lnTo>
                  <a:pt x="72" y="1"/>
                </a:lnTo>
                <a:lnTo>
                  <a:pt x="73" y="1"/>
                </a:lnTo>
                <a:lnTo>
                  <a:pt x="75" y="1"/>
                </a:lnTo>
                <a:lnTo>
                  <a:pt x="77" y="1"/>
                </a:lnTo>
                <a:lnTo>
                  <a:pt x="88" y="1"/>
                </a:lnTo>
                <a:lnTo>
                  <a:pt x="90" y="1"/>
                </a:lnTo>
                <a:lnTo>
                  <a:pt x="92" y="1"/>
                </a:lnTo>
                <a:lnTo>
                  <a:pt x="94" y="1"/>
                </a:lnTo>
                <a:lnTo>
                  <a:pt x="100" y="1"/>
                </a:lnTo>
                <a:lnTo>
                  <a:pt x="104" y="1"/>
                </a:lnTo>
                <a:lnTo>
                  <a:pt x="112" y="1"/>
                </a:lnTo>
                <a:lnTo>
                  <a:pt x="122" y="1"/>
                </a:lnTo>
                <a:lnTo>
                  <a:pt x="123" y="1"/>
                </a:lnTo>
                <a:lnTo>
                  <a:pt x="132" y="1"/>
                </a:lnTo>
                <a:lnTo>
                  <a:pt x="135" y="0"/>
                </a:lnTo>
                <a:lnTo>
                  <a:pt x="136" y="0"/>
                </a:lnTo>
                <a:lnTo>
                  <a:pt x="136" y="3"/>
                </a:lnTo>
                <a:lnTo>
                  <a:pt x="136" y="6"/>
                </a:lnTo>
                <a:lnTo>
                  <a:pt x="136" y="7"/>
                </a:lnTo>
                <a:lnTo>
                  <a:pt x="136" y="11"/>
                </a:lnTo>
                <a:lnTo>
                  <a:pt x="136" y="12"/>
                </a:lnTo>
                <a:lnTo>
                  <a:pt x="137" y="14"/>
                </a:lnTo>
                <a:lnTo>
                  <a:pt x="139" y="15"/>
                </a:lnTo>
                <a:lnTo>
                  <a:pt x="141" y="18"/>
                </a:lnTo>
                <a:lnTo>
                  <a:pt x="143" y="18"/>
                </a:lnTo>
                <a:lnTo>
                  <a:pt x="143" y="19"/>
                </a:lnTo>
                <a:lnTo>
                  <a:pt x="144" y="20"/>
                </a:lnTo>
                <a:lnTo>
                  <a:pt x="145" y="23"/>
                </a:lnTo>
                <a:lnTo>
                  <a:pt x="146" y="26"/>
                </a:lnTo>
                <a:lnTo>
                  <a:pt x="148" y="27"/>
                </a:lnTo>
                <a:lnTo>
                  <a:pt x="149" y="28"/>
                </a:lnTo>
                <a:lnTo>
                  <a:pt x="150" y="28"/>
                </a:lnTo>
                <a:lnTo>
                  <a:pt x="151" y="29"/>
                </a:lnTo>
                <a:lnTo>
                  <a:pt x="152" y="29"/>
                </a:lnTo>
                <a:lnTo>
                  <a:pt x="155" y="28"/>
                </a:lnTo>
                <a:lnTo>
                  <a:pt x="155" y="27"/>
                </a:lnTo>
                <a:lnTo>
                  <a:pt x="155" y="26"/>
                </a:lnTo>
                <a:lnTo>
                  <a:pt x="152" y="23"/>
                </a:lnTo>
                <a:lnTo>
                  <a:pt x="152" y="22"/>
                </a:lnTo>
                <a:lnTo>
                  <a:pt x="152" y="21"/>
                </a:lnTo>
                <a:lnTo>
                  <a:pt x="155" y="21"/>
                </a:lnTo>
                <a:lnTo>
                  <a:pt x="156" y="22"/>
                </a:lnTo>
                <a:lnTo>
                  <a:pt x="157" y="22"/>
                </a:lnTo>
                <a:lnTo>
                  <a:pt x="157" y="23"/>
                </a:lnTo>
                <a:lnTo>
                  <a:pt x="158" y="23"/>
                </a:lnTo>
                <a:lnTo>
                  <a:pt x="159" y="23"/>
                </a:lnTo>
                <a:lnTo>
                  <a:pt x="161" y="23"/>
                </a:lnTo>
                <a:lnTo>
                  <a:pt x="163" y="23"/>
                </a:lnTo>
                <a:lnTo>
                  <a:pt x="165" y="26"/>
                </a:lnTo>
                <a:lnTo>
                  <a:pt x="166" y="26"/>
                </a:lnTo>
                <a:lnTo>
                  <a:pt x="166" y="27"/>
                </a:lnTo>
                <a:lnTo>
                  <a:pt x="169" y="28"/>
                </a:lnTo>
                <a:lnTo>
                  <a:pt x="170" y="28"/>
                </a:lnTo>
                <a:lnTo>
                  <a:pt x="171" y="28"/>
                </a:lnTo>
                <a:lnTo>
                  <a:pt x="171" y="29"/>
                </a:lnTo>
                <a:lnTo>
                  <a:pt x="170" y="30"/>
                </a:lnTo>
                <a:lnTo>
                  <a:pt x="170" y="31"/>
                </a:lnTo>
                <a:lnTo>
                  <a:pt x="170" y="32"/>
                </a:lnTo>
                <a:lnTo>
                  <a:pt x="170" y="33"/>
                </a:lnTo>
                <a:lnTo>
                  <a:pt x="169" y="36"/>
                </a:lnTo>
                <a:lnTo>
                  <a:pt x="169" y="37"/>
                </a:lnTo>
                <a:lnTo>
                  <a:pt x="169" y="38"/>
                </a:lnTo>
                <a:lnTo>
                  <a:pt x="169" y="43"/>
                </a:lnTo>
                <a:lnTo>
                  <a:pt x="169" y="45"/>
                </a:lnTo>
                <a:lnTo>
                  <a:pt x="171" y="47"/>
                </a:lnTo>
                <a:lnTo>
                  <a:pt x="172" y="50"/>
                </a:lnTo>
                <a:lnTo>
                  <a:pt x="174" y="53"/>
                </a:lnTo>
                <a:lnTo>
                  <a:pt x="174" y="54"/>
                </a:lnTo>
                <a:lnTo>
                  <a:pt x="176" y="55"/>
                </a:lnTo>
                <a:lnTo>
                  <a:pt x="177" y="57"/>
                </a:lnTo>
                <a:lnTo>
                  <a:pt x="178" y="58"/>
                </a:lnTo>
                <a:lnTo>
                  <a:pt x="179" y="58"/>
                </a:lnTo>
                <a:lnTo>
                  <a:pt x="179" y="60"/>
                </a:lnTo>
                <a:lnTo>
                  <a:pt x="180" y="61"/>
                </a:lnTo>
                <a:lnTo>
                  <a:pt x="180" y="62"/>
                </a:lnTo>
                <a:lnTo>
                  <a:pt x="178" y="67"/>
                </a:lnTo>
                <a:lnTo>
                  <a:pt x="178" y="69"/>
                </a:lnTo>
                <a:lnTo>
                  <a:pt x="177" y="69"/>
                </a:lnTo>
                <a:lnTo>
                  <a:pt x="176" y="67"/>
                </a:lnTo>
                <a:lnTo>
                  <a:pt x="174" y="67"/>
                </a:lnTo>
                <a:lnTo>
                  <a:pt x="174" y="66"/>
                </a:lnTo>
                <a:lnTo>
                  <a:pt x="173" y="66"/>
                </a:lnTo>
                <a:lnTo>
                  <a:pt x="172" y="66"/>
                </a:lnTo>
                <a:lnTo>
                  <a:pt x="171" y="67"/>
                </a:lnTo>
                <a:lnTo>
                  <a:pt x="169" y="69"/>
                </a:lnTo>
                <a:lnTo>
                  <a:pt x="167" y="69"/>
                </a:lnTo>
                <a:lnTo>
                  <a:pt x="166" y="69"/>
                </a:lnTo>
                <a:lnTo>
                  <a:pt x="165" y="67"/>
                </a:lnTo>
                <a:lnTo>
                  <a:pt x="163" y="66"/>
                </a:lnTo>
                <a:lnTo>
                  <a:pt x="162" y="67"/>
                </a:lnTo>
                <a:lnTo>
                  <a:pt x="162" y="69"/>
                </a:lnTo>
                <a:lnTo>
                  <a:pt x="162" y="70"/>
                </a:lnTo>
                <a:lnTo>
                  <a:pt x="163" y="72"/>
                </a:lnTo>
                <a:lnTo>
                  <a:pt x="165" y="73"/>
                </a:lnTo>
                <a:lnTo>
                  <a:pt x="166" y="74"/>
                </a:lnTo>
                <a:lnTo>
                  <a:pt x="169" y="75"/>
                </a:lnTo>
                <a:lnTo>
                  <a:pt x="178" y="75"/>
                </a:lnTo>
                <a:lnTo>
                  <a:pt x="179" y="75"/>
                </a:lnTo>
                <a:lnTo>
                  <a:pt x="180" y="75"/>
                </a:lnTo>
                <a:lnTo>
                  <a:pt x="185" y="75"/>
                </a:lnTo>
                <a:lnTo>
                  <a:pt x="190" y="75"/>
                </a:lnTo>
                <a:lnTo>
                  <a:pt x="192" y="75"/>
                </a:lnTo>
                <a:lnTo>
                  <a:pt x="198" y="75"/>
                </a:lnTo>
                <a:lnTo>
                  <a:pt x="200" y="75"/>
                </a:lnTo>
                <a:lnTo>
                  <a:pt x="202" y="75"/>
                </a:lnTo>
                <a:lnTo>
                  <a:pt x="203" y="75"/>
                </a:lnTo>
                <a:lnTo>
                  <a:pt x="209" y="75"/>
                </a:lnTo>
                <a:lnTo>
                  <a:pt x="212" y="75"/>
                </a:lnTo>
                <a:lnTo>
                  <a:pt x="214" y="75"/>
                </a:lnTo>
                <a:lnTo>
                  <a:pt x="216" y="75"/>
                </a:lnTo>
                <a:lnTo>
                  <a:pt x="220" y="75"/>
                </a:lnTo>
                <a:lnTo>
                  <a:pt x="221" y="75"/>
                </a:lnTo>
                <a:lnTo>
                  <a:pt x="227" y="75"/>
                </a:lnTo>
                <a:lnTo>
                  <a:pt x="231" y="75"/>
                </a:lnTo>
                <a:lnTo>
                  <a:pt x="232" y="75"/>
                </a:lnTo>
                <a:lnTo>
                  <a:pt x="233" y="75"/>
                </a:lnTo>
                <a:lnTo>
                  <a:pt x="234" y="75"/>
                </a:lnTo>
                <a:lnTo>
                  <a:pt x="238" y="75"/>
                </a:lnTo>
                <a:lnTo>
                  <a:pt x="245" y="75"/>
                </a:lnTo>
                <a:lnTo>
                  <a:pt x="248" y="75"/>
                </a:lnTo>
                <a:lnTo>
                  <a:pt x="258" y="75"/>
                </a:lnTo>
                <a:lnTo>
                  <a:pt x="264" y="75"/>
                </a:lnTo>
                <a:lnTo>
                  <a:pt x="271" y="75"/>
                </a:lnTo>
                <a:lnTo>
                  <a:pt x="275" y="75"/>
                </a:lnTo>
                <a:lnTo>
                  <a:pt x="278" y="75"/>
                </a:lnTo>
                <a:lnTo>
                  <a:pt x="281" y="75"/>
                </a:lnTo>
                <a:lnTo>
                  <a:pt x="286" y="75"/>
                </a:lnTo>
                <a:lnTo>
                  <a:pt x="293" y="75"/>
                </a:lnTo>
                <a:lnTo>
                  <a:pt x="294" y="75"/>
                </a:lnTo>
                <a:lnTo>
                  <a:pt x="297" y="75"/>
                </a:lnTo>
                <a:lnTo>
                  <a:pt x="301" y="75"/>
                </a:lnTo>
                <a:lnTo>
                  <a:pt x="302" y="75"/>
                </a:lnTo>
                <a:lnTo>
                  <a:pt x="304" y="75"/>
                </a:lnTo>
                <a:lnTo>
                  <a:pt x="305" y="75"/>
                </a:lnTo>
                <a:lnTo>
                  <a:pt x="308" y="75"/>
                </a:lnTo>
                <a:lnTo>
                  <a:pt x="309" y="75"/>
                </a:lnTo>
                <a:lnTo>
                  <a:pt x="319" y="75"/>
                </a:lnTo>
                <a:lnTo>
                  <a:pt x="325" y="75"/>
                </a:lnTo>
                <a:lnTo>
                  <a:pt x="331" y="75"/>
                </a:lnTo>
                <a:lnTo>
                  <a:pt x="333" y="75"/>
                </a:lnTo>
                <a:lnTo>
                  <a:pt x="334" y="75"/>
                </a:lnTo>
                <a:lnTo>
                  <a:pt x="335" y="75"/>
                </a:lnTo>
                <a:lnTo>
                  <a:pt x="336" y="75"/>
                </a:lnTo>
                <a:lnTo>
                  <a:pt x="343" y="75"/>
                </a:lnTo>
                <a:lnTo>
                  <a:pt x="344" y="75"/>
                </a:lnTo>
                <a:lnTo>
                  <a:pt x="351" y="75"/>
                </a:lnTo>
                <a:lnTo>
                  <a:pt x="352" y="75"/>
                </a:lnTo>
                <a:lnTo>
                  <a:pt x="354" y="75"/>
                </a:lnTo>
                <a:lnTo>
                  <a:pt x="355" y="75"/>
                </a:lnTo>
                <a:lnTo>
                  <a:pt x="357" y="75"/>
                </a:lnTo>
                <a:lnTo>
                  <a:pt x="359" y="75"/>
                </a:lnTo>
                <a:lnTo>
                  <a:pt x="362" y="75"/>
                </a:lnTo>
                <a:lnTo>
                  <a:pt x="363" y="75"/>
                </a:lnTo>
                <a:lnTo>
                  <a:pt x="365" y="75"/>
                </a:lnTo>
                <a:lnTo>
                  <a:pt x="369" y="75"/>
                </a:lnTo>
                <a:lnTo>
                  <a:pt x="378" y="75"/>
                </a:lnTo>
                <a:lnTo>
                  <a:pt x="380" y="75"/>
                </a:lnTo>
                <a:lnTo>
                  <a:pt x="381" y="75"/>
                </a:lnTo>
                <a:lnTo>
                  <a:pt x="382" y="75"/>
                </a:lnTo>
                <a:lnTo>
                  <a:pt x="384" y="75"/>
                </a:lnTo>
                <a:lnTo>
                  <a:pt x="387" y="75"/>
                </a:lnTo>
                <a:lnTo>
                  <a:pt x="389" y="75"/>
                </a:lnTo>
                <a:lnTo>
                  <a:pt x="391" y="75"/>
                </a:lnTo>
                <a:lnTo>
                  <a:pt x="392" y="75"/>
                </a:lnTo>
                <a:lnTo>
                  <a:pt x="398" y="75"/>
                </a:lnTo>
                <a:lnTo>
                  <a:pt x="409" y="75"/>
                </a:lnTo>
                <a:lnTo>
                  <a:pt x="416" y="75"/>
                </a:lnTo>
                <a:lnTo>
                  <a:pt x="416" y="88"/>
                </a:lnTo>
                <a:lnTo>
                  <a:pt x="416" y="94"/>
                </a:lnTo>
                <a:lnTo>
                  <a:pt x="416" y="96"/>
                </a:lnTo>
                <a:lnTo>
                  <a:pt x="416" y="99"/>
                </a:lnTo>
                <a:lnTo>
                  <a:pt x="416" y="105"/>
                </a:lnTo>
                <a:lnTo>
                  <a:pt x="410" y="105"/>
                </a:lnTo>
                <a:lnTo>
                  <a:pt x="403" y="105"/>
                </a:lnTo>
                <a:lnTo>
                  <a:pt x="403" y="112"/>
                </a:lnTo>
                <a:lnTo>
                  <a:pt x="403" y="122"/>
                </a:lnTo>
                <a:lnTo>
                  <a:pt x="403" y="131"/>
                </a:lnTo>
                <a:lnTo>
                  <a:pt x="400" y="131"/>
                </a:lnTo>
                <a:lnTo>
                  <a:pt x="400" y="135"/>
                </a:lnTo>
                <a:lnTo>
                  <a:pt x="400" y="137"/>
                </a:lnTo>
                <a:lnTo>
                  <a:pt x="400" y="138"/>
                </a:lnTo>
                <a:lnTo>
                  <a:pt x="398" y="138"/>
                </a:lnTo>
                <a:lnTo>
                  <a:pt x="397" y="138"/>
                </a:lnTo>
                <a:lnTo>
                  <a:pt x="397" y="139"/>
                </a:lnTo>
                <a:lnTo>
                  <a:pt x="397" y="146"/>
                </a:lnTo>
                <a:lnTo>
                  <a:pt x="393" y="146"/>
                </a:lnTo>
                <a:lnTo>
                  <a:pt x="395" y="150"/>
                </a:lnTo>
                <a:lnTo>
                  <a:pt x="390" y="150"/>
                </a:lnTo>
                <a:lnTo>
                  <a:pt x="388" y="150"/>
                </a:lnTo>
                <a:lnTo>
                  <a:pt x="387" y="150"/>
                </a:lnTo>
                <a:lnTo>
                  <a:pt x="386" y="150"/>
                </a:lnTo>
                <a:lnTo>
                  <a:pt x="384" y="151"/>
                </a:lnTo>
                <a:lnTo>
                  <a:pt x="382" y="151"/>
                </a:lnTo>
                <a:lnTo>
                  <a:pt x="382" y="152"/>
                </a:lnTo>
                <a:lnTo>
                  <a:pt x="381" y="154"/>
                </a:lnTo>
                <a:lnTo>
                  <a:pt x="380" y="155"/>
                </a:lnTo>
                <a:lnTo>
                  <a:pt x="379" y="155"/>
                </a:lnTo>
                <a:lnTo>
                  <a:pt x="379" y="156"/>
                </a:lnTo>
                <a:lnTo>
                  <a:pt x="378" y="157"/>
                </a:lnTo>
                <a:lnTo>
                  <a:pt x="377" y="157"/>
                </a:lnTo>
                <a:lnTo>
                  <a:pt x="376" y="158"/>
                </a:lnTo>
                <a:lnTo>
                  <a:pt x="375" y="158"/>
                </a:lnTo>
                <a:lnTo>
                  <a:pt x="375" y="159"/>
                </a:lnTo>
                <a:lnTo>
                  <a:pt x="374" y="160"/>
                </a:lnTo>
                <a:lnTo>
                  <a:pt x="373" y="160"/>
                </a:lnTo>
                <a:lnTo>
                  <a:pt x="371" y="162"/>
                </a:lnTo>
                <a:lnTo>
                  <a:pt x="371" y="163"/>
                </a:lnTo>
                <a:lnTo>
                  <a:pt x="369" y="163"/>
                </a:lnTo>
                <a:lnTo>
                  <a:pt x="369" y="165"/>
                </a:lnTo>
                <a:lnTo>
                  <a:pt x="368" y="165"/>
                </a:lnTo>
                <a:lnTo>
                  <a:pt x="368" y="166"/>
                </a:lnTo>
                <a:lnTo>
                  <a:pt x="368" y="167"/>
                </a:lnTo>
                <a:lnTo>
                  <a:pt x="367" y="168"/>
                </a:lnTo>
                <a:lnTo>
                  <a:pt x="367" y="169"/>
                </a:lnTo>
                <a:lnTo>
                  <a:pt x="367" y="171"/>
                </a:lnTo>
                <a:lnTo>
                  <a:pt x="367" y="172"/>
                </a:lnTo>
                <a:lnTo>
                  <a:pt x="367" y="173"/>
                </a:lnTo>
                <a:lnTo>
                  <a:pt x="368" y="174"/>
                </a:lnTo>
                <a:lnTo>
                  <a:pt x="369" y="175"/>
                </a:lnTo>
                <a:lnTo>
                  <a:pt x="371" y="176"/>
                </a:lnTo>
                <a:lnTo>
                  <a:pt x="371" y="177"/>
                </a:lnTo>
                <a:lnTo>
                  <a:pt x="373" y="178"/>
                </a:lnTo>
                <a:lnTo>
                  <a:pt x="373" y="181"/>
                </a:lnTo>
                <a:lnTo>
                  <a:pt x="373" y="182"/>
                </a:lnTo>
                <a:lnTo>
                  <a:pt x="373" y="183"/>
                </a:lnTo>
                <a:lnTo>
                  <a:pt x="374" y="183"/>
                </a:lnTo>
                <a:lnTo>
                  <a:pt x="374" y="184"/>
                </a:lnTo>
                <a:lnTo>
                  <a:pt x="374" y="185"/>
                </a:lnTo>
                <a:lnTo>
                  <a:pt x="374" y="186"/>
                </a:lnTo>
                <a:lnTo>
                  <a:pt x="374" y="188"/>
                </a:lnTo>
                <a:lnTo>
                  <a:pt x="374" y="189"/>
                </a:lnTo>
                <a:lnTo>
                  <a:pt x="374" y="190"/>
                </a:lnTo>
                <a:lnTo>
                  <a:pt x="374" y="191"/>
                </a:lnTo>
                <a:lnTo>
                  <a:pt x="374" y="192"/>
                </a:lnTo>
                <a:lnTo>
                  <a:pt x="374" y="193"/>
                </a:lnTo>
                <a:lnTo>
                  <a:pt x="374" y="194"/>
                </a:lnTo>
                <a:lnTo>
                  <a:pt x="374" y="197"/>
                </a:lnTo>
                <a:lnTo>
                  <a:pt x="374" y="198"/>
                </a:lnTo>
                <a:lnTo>
                  <a:pt x="374" y="199"/>
                </a:lnTo>
                <a:lnTo>
                  <a:pt x="374" y="200"/>
                </a:lnTo>
                <a:lnTo>
                  <a:pt x="373" y="201"/>
                </a:lnTo>
                <a:lnTo>
                  <a:pt x="371" y="201"/>
                </a:lnTo>
                <a:lnTo>
                  <a:pt x="371" y="202"/>
                </a:lnTo>
                <a:lnTo>
                  <a:pt x="369" y="202"/>
                </a:lnTo>
                <a:lnTo>
                  <a:pt x="368" y="203"/>
                </a:lnTo>
                <a:lnTo>
                  <a:pt x="368" y="205"/>
                </a:lnTo>
                <a:lnTo>
                  <a:pt x="367" y="206"/>
                </a:lnTo>
                <a:lnTo>
                  <a:pt x="366" y="207"/>
                </a:lnTo>
                <a:lnTo>
                  <a:pt x="366" y="208"/>
                </a:lnTo>
                <a:lnTo>
                  <a:pt x="365" y="209"/>
                </a:lnTo>
                <a:lnTo>
                  <a:pt x="365" y="211"/>
                </a:lnTo>
                <a:lnTo>
                  <a:pt x="364" y="212"/>
                </a:lnTo>
                <a:lnTo>
                  <a:pt x="364" y="214"/>
                </a:lnTo>
                <a:lnTo>
                  <a:pt x="364" y="215"/>
                </a:lnTo>
                <a:lnTo>
                  <a:pt x="364" y="216"/>
                </a:lnTo>
                <a:lnTo>
                  <a:pt x="364" y="218"/>
                </a:lnTo>
                <a:lnTo>
                  <a:pt x="365" y="219"/>
                </a:lnTo>
                <a:lnTo>
                  <a:pt x="365" y="220"/>
                </a:lnTo>
                <a:lnTo>
                  <a:pt x="365" y="222"/>
                </a:lnTo>
                <a:lnTo>
                  <a:pt x="366" y="223"/>
                </a:lnTo>
                <a:lnTo>
                  <a:pt x="366" y="224"/>
                </a:lnTo>
                <a:lnTo>
                  <a:pt x="367" y="224"/>
                </a:lnTo>
                <a:lnTo>
                  <a:pt x="367" y="225"/>
                </a:lnTo>
                <a:lnTo>
                  <a:pt x="368" y="228"/>
                </a:lnTo>
                <a:lnTo>
                  <a:pt x="369" y="228"/>
                </a:lnTo>
                <a:lnTo>
                  <a:pt x="371" y="229"/>
                </a:lnTo>
                <a:lnTo>
                  <a:pt x="371" y="231"/>
                </a:lnTo>
                <a:lnTo>
                  <a:pt x="373" y="231"/>
                </a:lnTo>
                <a:lnTo>
                  <a:pt x="374" y="232"/>
                </a:lnTo>
                <a:lnTo>
                  <a:pt x="374" y="233"/>
                </a:lnTo>
                <a:lnTo>
                  <a:pt x="375" y="233"/>
                </a:lnTo>
                <a:lnTo>
                  <a:pt x="375" y="234"/>
                </a:lnTo>
                <a:lnTo>
                  <a:pt x="375" y="235"/>
                </a:lnTo>
                <a:lnTo>
                  <a:pt x="376" y="235"/>
                </a:lnTo>
                <a:lnTo>
                  <a:pt x="376" y="236"/>
                </a:lnTo>
                <a:lnTo>
                  <a:pt x="376" y="237"/>
                </a:lnTo>
                <a:lnTo>
                  <a:pt x="377" y="237"/>
                </a:lnTo>
                <a:lnTo>
                  <a:pt x="377" y="239"/>
                </a:lnTo>
                <a:lnTo>
                  <a:pt x="377" y="240"/>
                </a:lnTo>
                <a:lnTo>
                  <a:pt x="378" y="240"/>
                </a:lnTo>
                <a:lnTo>
                  <a:pt x="378" y="241"/>
                </a:lnTo>
                <a:lnTo>
                  <a:pt x="379" y="241"/>
                </a:lnTo>
                <a:lnTo>
                  <a:pt x="379" y="243"/>
                </a:lnTo>
                <a:lnTo>
                  <a:pt x="380" y="243"/>
                </a:lnTo>
                <a:lnTo>
                  <a:pt x="380" y="244"/>
                </a:lnTo>
                <a:lnTo>
                  <a:pt x="381" y="244"/>
                </a:lnTo>
                <a:lnTo>
                  <a:pt x="382" y="245"/>
                </a:lnTo>
                <a:lnTo>
                  <a:pt x="384" y="245"/>
                </a:lnTo>
                <a:lnTo>
                  <a:pt x="386" y="245"/>
                </a:lnTo>
                <a:lnTo>
                  <a:pt x="387" y="245"/>
                </a:lnTo>
                <a:lnTo>
                  <a:pt x="388" y="246"/>
                </a:lnTo>
                <a:lnTo>
                  <a:pt x="389" y="246"/>
                </a:lnTo>
                <a:lnTo>
                  <a:pt x="391" y="246"/>
                </a:lnTo>
                <a:lnTo>
                  <a:pt x="393" y="246"/>
                </a:lnTo>
                <a:lnTo>
                  <a:pt x="396" y="246"/>
                </a:lnTo>
                <a:lnTo>
                  <a:pt x="398" y="248"/>
                </a:lnTo>
                <a:lnTo>
                  <a:pt x="401" y="250"/>
                </a:lnTo>
                <a:lnTo>
                  <a:pt x="401" y="251"/>
                </a:lnTo>
                <a:lnTo>
                  <a:pt x="402" y="254"/>
                </a:lnTo>
                <a:lnTo>
                  <a:pt x="402" y="258"/>
                </a:lnTo>
                <a:lnTo>
                  <a:pt x="401" y="263"/>
                </a:lnTo>
                <a:lnTo>
                  <a:pt x="400" y="266"/>
                </a:lnTo>
                <a:lnTo>
                  <a:pt x="397" y="267"/>
                </a:lnTo>
                <a:lnTo>
                  <a:pt x="395" y="269"/>
                </a:lnTo>
                <a:lnTo>
                  <a:pt x="393" y="269"/>
                </a:lnTo>
                <a:lnTo>
                  <a:pt x="392" y="271"/>
                </a:lnTo>
                <a:lnTo>
                  <a:pt x="391" y="275"/>
                </a:lnTo>
                <a:lnTo>
                  <a:pt x="388" y="278"/>
                </a:lnTo>
                <a:lnTo>
                  <a:pt x="387" y="278"/>
                </a:lnTo>
                <a:lnTo>
                  <a:pt x="386" y="279"/>
                </a:lnTo>
                <a:lnTo>
                  <a:pt x="384" y="280"/>
                </a:lnTo>
                <a:lnTo>
                  <a:pt x="384" y="282"/>
                </a:lnTo>
                <a:lnTo>
                  <a:pt x="384" y="284"/>
                </a:lnTo>
                <a:lnTo>
                  <a:pt x="386" y="285"/>
                </a:lnTo>
                <a:lnTo>
                  <a:pt x="384" y="286"/>
                </a:lnTo>
                <a:lnTo>
                  <a:pt x="382" y="290"/>
                </a:lnTo>
                <a:lnTo>
                  <a:pt x="379" y="291"/>
                </a:lnTo>
                <a:lnTo>
                  <a:pt x="376" y="293"/>
                </a:lnTo>
                <a:lnTo>
                  <a:pt x="375" y="296"/>
                </a:lnTo>
                <a:lnTo>
                  <a:pt x="376" y="299"/>
                </a:lnTo>
                <a:lnTo>
                  <a:pt x="375" y="299"/>
                </a:lnTo>
                <a:lnTo>
                  <a:pt x="369" y="299"/>
                </a:lnTo>
                <a:lnTo>
                  <a:pt x="364" y="299"/>
                </a:lnTo>
                <a:lnTo>
                  <a:pt x="362" y="299"/>
                </a:lnTo>
                <a:lnTo>
                  <a:pt x="359" y="299"/>
                </a:lnTo>
                <a:lnTo>
                  <a:pt x="357" y="299"/>
                </a:lnTo>
                <a:lnTo>
                  <a:pt x="354" y="299"/>
                </a:lnTo>
                <a:lnTo>
                  <a:pt x="349" y="299"/>
                </a:lnTo>
                <a:lnTo>
                  <a:pt x="345" y="299"/>
                </a:lnTo>
                <a:lnTo>
                  <a:pt x="343" y="299"/>
                </a:lnTo>
              </a:path>
            </a:pathLst>
          </a:custGeom>
          <a:solidFill>
            <a:schemeClr val="accent4">
              <a:lumMod val="40000"/>
              <a:lumOff val="60000"/>
            </a:schemeClr>
          </a:solidFill>
          <a:ln w="28575" cap="rnd">
            <a:solidFill>
              <a:srgbClr val="000000"/>
            </a:solidFill>
            <a:round/>
            <a:headEnd type="none" w="sm" len="sm"/>
            <a:tailEnd type="none" w="sm" len="sm"/>
          </a:ln>
        </p:spPr>
        <p:txBody>
          <a:bodyPr/>
          <a:lstStyle/>
          <a:p>
            <a:endParaRPr lang="en-US"/>
          </a:p>
        </p:txBody>
      </p:sp>
      <p:sp>
        <p:nvSpPr>
          <p:cNvPr id="3203" name="Freeform 342"/>
          <p:cNvSpPr>
            <a:spLocks/>
          </p:cNvSpPr>
          <p:nvPr/>
        </p:nvSpPr>
        <p:spPr bwMode="auto">
          <a:xfrm>
            <a:off x="9215438" y="2871789"/>
            <a:ext cx="127000" cy="26987"/>
          </a:xfrm>
          <a:custGeom>
            <a:avLst/>
            <a:gdLst>
              <a:gd name="T0" fmla="*/ 2147483646 w 88"/>
              <a:gd name="T1" fmla="*/ 2147483646 h 19"/>
              <a:gd name="T2" fmla="*/ 2147483646 w 88"/>
              <a:gd name="T3" fmla="*/ 2147483646 h 19"/>
              <a:gd name="T4" fmla="*/ 2147483646 w 88"/>
              <a:gd name="T5" fmla="*/ 2147483646 h 19"/>
              <a:gd name="T6" fmla="*/ 2147483646 w 88"/>
              <a:gd name="T7" fmla="*/ 2147483646 h 19"/>
              <a:gd name="T8" fmla="*/ 2147483646 w 88"/>
              <a:gd name="T9" fmla="*/ 2147483646 h 19"/>
              <a:gd name="T10" fmla="*/ 2147483646 w 88"/>
              <a:gd name="T11" fmla="*/ 2147483646 h 19"/>
              <a:gd name="T12" fmla="*/ 2147483646 w 88"/>
              <a:gd name="T13" fmla="*/ 2147483646 h 19"/>
              <a:gd name="T14" fmla="*/ 2147483646 w 88"/>
              <a:gd name="T15" fmla="*/ 0 h 19"/>
              <a:gd name="T16" fmla="*/ 2147483646 w 88"/>
              <a:gd name="T17" fmla="*/ 0 h 19"/>
              <a:gd name="T18" fmla="*/ 2147483646 w 88"/>
              <a:gd name="T19" fmla="*/ 0 h 19"/>
              <a:gd name="T20" fmla="*/ 2147483646 w 88"/>
              <a:gd name="T21" fmla="*/ 2147483646 h 19"/>
              <a:gd name="T22" fmla="*/ 2147483646 w 88"/>
              <a:gd name="T23" fmla="*/ 2147483646 h 19"/>
              <a:gd name="T24" fmla="*/ 2147483646 w 88"/>
              <a:gd name="T25" fmla="*/ 2147483646 h 19"/>
              <a:gd name="T26" fmla="*/ 2147483646 w 88"/>
              <a:gd name="T27" fmla="*/ 2147483646 h 19"/>
              <a:gd name="T28" fmla="*/ 2147483646 w 88"/>
              <a:gd name="T29" fmla="*/ 2147483646 h 19"/>
              <a:gd name="T30" fmla="*/ 2147483646 w 88"/>
              <a:gd name="T31" fmla="*/ 2147483646 h 19"/>
              <a:gd name="T32" fmla="*/ 2147483646 w 88"/>
              <a:gd name="T33" fmla="*/ 2147483646 h 19"/>
              <a:gd name="T34" fmla="*/ 2147483646 w 88"/>
              <a:gd name="T35" fmla="*/ 2147483646 h 19"/>
              <a:gd name="T36" fmla="*/ 2147483646 w 88"/>
              <a:gd name="T37" fmla="*/ 2147483646 h 19"/>
              <a:gd name="T38" fmla="*/ 2147483646 w 88"/>
              <a:gd name="T39" fmla="*/ 2147483646 h 19"/>
              <a:gd name="T40" fmla="*/ 2147483646 w 88"/>
              <a:gd name="T41" fmla="*/ 2147483646 h 19"/>
              <a:gd name="T42" fmla="*/ 2147483646 w 88"/>
              <a:gd name="T43" fmla="*/ 2147483646 h 19"/>
              <a:gd name="T44" fmla="*/ 2147483646 w 88"/>
              <a:gd name="T45" fmla="*/ 2147483646 h 19"/>
              <a:gd name="T46" fmla="*/ 2147483646 w 88"/>
              <a:gd name="T47" fmla="*/ 2147483646 h 19"/>
              <a:gd name="T48" fmla="*/ 2147483646 w 88"/>
              <a:gd name="T49" fmla="*/ 2147483646 h 19"/>
              <a:gd name="T50" fmla="*/ 2147483646 w 88"/>
              <a:gd name="T51" fmla="*/ 2147483646 h 19"/>
              <a:gd name="T52" fmla="*/ 2147483646 w 88"/>
              <a:gd name="T53" fmla="*/ 2147483646 h 19"/>
              <a:gd name="T54" fmla="*/ 2147483646 w 88"/>
              <a:gd name="T55" fmla="*/ 2147483646 h 19"/>
              <a:gd name="T56" fmla="*/ 2147483646 w 88"/>
              <a:gd name="T57" fmla="*/ 2147483646 h 19"/>
              <a:gd name="T58" fmla="*/ 2147483646 w 88"/>
              <a:gd name="T59" fmla="*/ 2147483646 h 19"/>
              <a:gd name="T60" fmla="*/ 2147483646 w 88"/>
              <a:gd name="T61" fmla="*/ 2147483646 h 19"/>
              <a:gd name="T62" fmla="*/ 0 w 88"/>
              <a:gd name="T63" fmla="*/ 2147483646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9"/>
              <a:gd name="T98" fmla="*/ 88 w 88"/>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9">
                <a:moveTo>
                  <a:pt x="87" y="5"/>
                </a:moveTo>
                <a:lnTo>
                  <a:pt x="80" y="5"/>
                </a:lnTo>
                <a:lnTo>
                  <a:pt x="79" y="5"/>
                </a:lnTo>
                <a:lnTo>
                  <a:pt x="78" y="5"/>
                </a:lnTo>
                <a:lnTo>
                  <a:pt x="74" y="5"/>
                </a:lnTo>
                <a:lnTo>
                  <a:pt x="73" y="5"/>
                </a:lnTo>
                <a:lnTo>
                  <a:pt x="70" y="4"/>
                </a:lnTo>
                <a:lnTo>
                  <a:pt x="69" y="4"/>
                </a:lnTo>
                <a:lnTo>
                  <a:pt x="66" y="4"/>
                </a:lnTo>
                <a:lnTo>
                  <a:pt x="64" y="3"/>
                </a:lnTo>
                <a:lnTo>
                  <a:pt x="63" y="3"/>
                </a:lnTo>
                <a:lnTo>
                  <a:pt x="62" y="2"/>
                </a:lnTo>
                <a:lnTo>
                  <a:pt x="61" y="2"/>
                </a:lnTo>
                <a:lnTo>
                  <a:pt x="61" y="1"/>
                </a:lnTo>
                <a:lnTo>
                  <a:pt x="59" y="1"/>
                </a:lnTo>
                <a:lnTo>
                  <a:pt x="59" y="0"/>
                </a:lnTo>
                <a:lnTo>
                  <a:pt x="58" y="0"/>
                </a:lnTo>
                <a:lnTo>
                  <a:pt x="57" y="0"/>
                </a:lnTo>
                <a:lnTo>
                  <a:pt x="55" y="0"/>
                </a:lnTo>
                <a:lnTo>
                  <a:pt x="53" y="0"/>
                </a:lnTo>
                <a:lnTo>
                  <a:pt x="52" y="0"/>
                </a:lnTo>
                <a:lnTo>
                  <a:pt x="51" y="1"/>
                </a:lnTo>
                <a:lnTo>
                  <a:pt x="50" y="1"/>
                </a:lnTo>
                <a:lnTo>
                  <a:pt x="49" y="2"/>
                </a:lnTo>
                <a:lnTo>
                  <a:pt x="48" y="2"/>
                </a:lnTo>
                <a:lnTo>
                  <a:pt x="47" y="3"/>
                </a:lnTo>
                <a:lnTo>
                  <a:pt x="46" y="3"/>
                </a:lnTo>
                <a:lnTo>
                  <a:pt x="46" y="4"/>
                </a:lnTo>
                <a:lnTo>
                  <a:pt x="45" y="4"/>
                </a:lnTo>
                <a:lnTo>
                  <a:pt x="44" y="4"/>
                </a:lnTo>
                <a:lnTo>
                  <a:pt x="40" y="4"/>
                </a:lnTo>
                <a:lnTo>
                  <a:pt x="39" y="5"/>
                </a:lnTo>
                <a:lnTo>
                  <a:pt x="38" y="5"/>
                </a:lnTo>
                <a:lnTo>
                  <a:pt x="37" y="6"/>
                </a:lnTo>
                <a:lnTo>
                  <a:pt x="36" y="6"/>
                </a:lnTo>
                <a:lnTo>
                  <a:pt x="34" y="7"/>
                </a:lnTo>
                <a:lnTo>
                  <a:pt x="33" y="7"/>
                </a:lnTo>
                <a:lnTo>
                  <a:pt x="31" y="9"/>
                </a:lnTo>
                <a:lnTo>
                  <a:pt x="30" y="9"/>
                </a:lnTo>
                <a:lnTo>
                  <a:pt x="29" y="11"/>
                </a:lnTo>
                <a:lnTo>
                  <a:pt x="28" y="11"/>
                </a:lnTo>
                <a:lnTo>
                  <a:pt x="26" y="12"/>
                </a:lnTo>
                <a:lnTo>
                  <a:pt x="25" y="12"/>
                </a:lnTo>
                <a:lnTo>
                  <a:pt x="24" y="13"/>
                </a:lnTo>
                <a:lnTo>
                  <a:pt x="23" y="13"/>
                </a:lnTo>
                <a:lnTo>
                  <a:pt x="22" y="14"/>
                </a:lnTo>
                <a:lnTo>
                  <a:pt x="19" y="14"/>
                </a:lnTo>
                <a:lnTo>
                  <a:pt x="18" y="15"/>
                </a:lnTo>
                <a:lnTo>
                  <a:pt x="17" y="15"/>
                </a:lnTo>
                <a:lnTo>
                  <a:pt x="17" y="16"/>
                </a:lnTo>
                <a:lnTo>
                  <a:pt x="15" y="16"/>
                </a:lnTo>
                <a:lnTo>
                  <a:pt x="14" y="18"/>
                </a:lnTo>
                <a:lnTo>
                  <a:pt x="12" y="18"/>
                </a:lnTo>
                <a:lnTo>
                  <a:pt x="11" y="18"/>
                </a:lnTo>
                <a:lnTo>
                  <a:pt x="9" y="18"/>
                </a:lnTo>
                <a:lnTo>
                  <a:pt x="8" y="18"/>
                </a:lnTo>
                <a:lnTo>
                  <a:pt x="7" y="18"/>
                </a:lnTo>
                <a:lnTo>
                  <a:pt x="6" y="18"/>
                </a:lnTo>
                <a:lnTo>
                  <a:pt x="4" y="18"/>
                </a:lnTo>
                <a:lnTo>
                  <a:pt x="4" y="16"/>
                </a:lnTo>
                <a:lnTo>
                  <a:pt x="3" y="16"/>
                </a:lnTo>
                <a:lnTo>
                  <a:pt x="2" y="16"/>
                </a:lnTo>
                <a:lnTo>
                  <a:pt x="1" y="16"/>
                </a:lnTo>
                <a:lnTo>
                  <a:pt x="0" y="16"/>
                </a:lnTo>
              </a:path>
            </a:pathLst>
          </a:custGeom>
          <a:solidFill>
            <a:schemeClr val="accent4">
              <a:lumMod val="40000"/>
              <a:lumOff val="60000"/>
            </a:schemeClr>
          </a:solidFill>
          <a:ln w="12700" cap="rnd">
            <a:solidFill>
              <a:srgbClr val="000000"/>
            </a:solidFill>
            <a:round/>
            <a:headEnd type="none" w="sm" len="sm"/>
            <a:tailEnd type="none" w="sm" len="sm"/>
          </a:ln>
          <a:extLst/>
        </p:spPr>
        <p:txBody>
          <a:bodyPr/>
          <a:lstStyle/>
          <a:p>
            <a:endParaRPr lang="en-US"/>
          </a:p>
        </p:txBody>
      </p:sp>
      <p:sp>
        <p:nvSpPr>
          <p:cNvPr id="3204" name="Freeform 345" descr="10%"/>
          <p:cNvSpPr>
            <a:spLocks/>
          </p:cNvSpPr>
          <p:nvPr/>
        </p:nvSpPr>
        <p:spPr bwMode="auto">
          <a:xfrm>
            <a:off x="9224963" y="1458913"/>
            <a:ext cx="430212" cy="588962"/>
          </a:xfrm>
          <a:custGeom>
            <a:avLst/>
            <a:gdLst>
              <a:gd name="T0" fmla="*/ 2147483646 w 298"/>
              <a:gd name="T1" fmla="*/ 0 h 421"/>
              <a:gd name="T2" fmla="*/ 2147483646 w 298"/>
              <a:gd name="T3" fmla="*/ 0 h 421"/>
              <a:gd name="T4" fmla="*/ 2147483646 w 298"/>
              <a:gd name="T5" fmla="*/ 2147483646 h 421"/>
              <a:gd name="T6" fmla="*/ 2147483646 w 298"/>
              <a:gd name="T7" fmla="*/ 2147483646 h 421"/>
              <a:gd name="T8" fmla="*/ 2147483646 w 298"/>
              <a:gd name="T9" fmla="*/ 2147483646 h 421"/>
              <a:gd name="T10" fmla="*/ 2147483646 w 298"/>
              <a:gd name="T11" fmla="*/ 2147483646 h 421"/>
              <a:gd name="T12" fmla="*/ 2147483646 w 298"/>
              <a:gd name="T13" fmla="*/ 2147483646 h 421"/>
              <a:gd name="T14" fmla="*/ 2147483646 w 298"/>
              <a:gd name="T15" fmla="*/ 2147483646 h 421"/>
              <a:gd name="T16" fmla="*/ 2147483646 w 298"/>
              <a:gd name="T17" fmla="*/ 2147483646 h 421"/>
              <a:gd name="T18" fmla="*/ 2147483646 w 298"/>
              <a:gd name="T19" fmla="*/ 2147483646 h 421"/>
              <a:gd name="T20" fmla="*/ 2147483646 w 298"/>
              <a:gd name="T21" fmla="*/ 2147483646 h 421"/>
              <a:gd name="T22" fmla="*/ 2147483646 w 298"/>
              <a:gd name="T23" fmla="*/ 2147483646 h 421"/>
              <a:gd name="T24" fmla="*/ 2147483646 w 298"/>
              <a:gd name="T25" fmla="*/ 2147483646 h 421"/>
              <a:gd name="T26" fmla="*/ 2147483646 w 298"/>
              <a:gd name="T27" fmla="*/ 2147483646 h 421"/>
              <a:gd name="T28" fmla="*/ 2147483646 w 298"/>
              <a:gd name="T29" fmla="*/ 2147483646 h 421"/>
              <a:gd name="T30" fmla="*/ 2147483646 w 298"/>
              <a:gd name="T31" fmla="*/ 2147483646 h 421"/>
              <a:gd name="T32" fmla="*/ 2147483646 w 298"/>
              <a:gd name="T33" fmla="*/ 2147483646 h 421"/>
              <a:gd name="T34" fmla="*/ 2147483646 w 298"/>
              <a:gd name="T35" fmla="*/ 2147483646 h 421"/>
              <a:gd name="T36" fmla="*/ 2147483646 w 298"/>
              <a:gd name="T37" fmla="*/ 2147483646 h 421"/>
              <a:gd name="T38" fmla="*/ 2147483646 w 298"/>
              <a:gd name="T39" fmla="*/ 2147483646 h 421"/>
              <a:gd name="T40" fmla="*/ 2147483646 w 298"/>
              <a:gd name="T41" fmla="*/ 2147483646 h 421"/>
              <a:gd name="T42" fmla="*/ 2147483646 w 298"/>
              <a:gd name="T43" fmla="*/ 2147483646 h 421"/>
              <a:gd name="T44" fmla="*/ 2147483646 w 298"/>
              <a:gd name="T45" fmla="*/ 2147483646 h 421"/>
              <a:gd name="T46" fmla="*/ 2147483646 w 298"/>
              <a:gd name="T47" fmla="*/ 2147483646 h 421"/>
              <a:gd name="T48" fmla="*/ 2147483646 w 298"/>
              <a:gd name="T49" fmla="*/ 2147483646 h 421"/>
              <a:gd name="T50" fmla="*/ 2147483646 w 298"/>
              <a:gd name="T51" fmla="*/ 2147483646 h 421"/>
              <a:gd name="T52" fmla="*/ 2147483646 w 298"/>
              <a:gd name="T53" fmla="*/ 2147483646 h 421"/>
              <a:gd name="T54" fmla="*/ 2147483646 w 298"/>
              <a:gd name="T55" fmla="*/ 2147483646 h 421"/>
              <a:gd name="T56" fmla="*/ 2147483646 w 298"/>
              <a:gd name="T57" fmla="*/ 2147483646 h 421"/>
              <a:gd name="T58" fmla="*/ 2147483646 w 298"/>
              <a:gd name="T59" fmla="*/ 2147483646 h 421"/>
              <a:gd name="T60" fmla="*/ 2147483646 w 298"/>
              <a:gd name="T61" fmla="*/ 2147483646 h 421"/>
              <a:gd name="T62" fmla="*/ 2147483646 w 298"/>
              <a:gd name="T63" fmla="*/ 2147483646 h 421"/>
              <a:gd name="T64" fmla="*/ 2147483646 w 298"/>
              <a:gd name="T65" fmla="*/ 2147483646 h 421"/>
              <a:gd name="T66" fmla="*/ 2147483646 w 298"/>
              <a:gd name="T67" fmla="*/ 2147483646 h 421"/>
              <a:gd name="T68" fmla="*/ 2147483646 w 298"/>
              <a:gd name="T69" fmla="*/ 2147483646 h 421"/>
              <a:gd name="T70" fmla="*/ 0 w 298"/>
              <a:gd name="T71" fmla="*/ 2147483646 h 421"/>
              <a:gd name="T72" fmla="*/ 0 w 298"/>
              <a:gd name="T73" fmla="*/ 2147483646 h 421"/>
              <a:gd name="T74" fmla="*/ 0 w 298"/>
              <a:gd name="T75" fmla="*/ 2147483646 h 421"/>
              <a:gd name="T76" fmla="*/ 0 w 298"/>
              <a:gd name="T77" fmla="*/ 2147483646 h 421"/>
              <a:gd name="T78" fmla="*/ 0 w 298"/>
              <a:gd name="T79" fmla="*/ 2147483646 h 421"/>
              <a:gd name="T80" fmla="*/ 0 w 298"/>
              <a:gd name="T81" fmla="*/ 2147483646 h 421"/>
              <a:gd name="T82" fmla="*/ 0 w 298"/>
              <a:gd name="T83" fmla="*/ 2147483646 h 421"/>
              <a:gd name="T84" fmla="*/ 2147483646 w 298"/>
              <a:gd name="T85" fmla="*/ 2147483646 h 421"/>
              <a:gd name="T86" fmla="*/ 2147483646 w 298"/>
              <a:gd name="T87" fmla="*/ 2147483646 h 421"/>
              <a:gd name="T88" fmla="*/ 2147483646 w 298"/>
              <a:gd name="T89" fmla="*/ 2147483646 h 421"/>
              <a:gd name="T90" fmla="*/ 2147483646 w 298"/>
              <a:gd name="T91" fmla="*/ 0 h 421"/>
              <a:gd name="T92" fmla="*/ 2147483646 w 298"/>
              <a:gd name="T93" fmla="*/ 0 h 421"/>
              <a:gd name="T94" fmla="*/ 2147483646 w 298"/>
              <a:gd name="T95" fmla="*/ 0 h 421"/>
              <a:gd name="T96" fmla="*/ 2147483646 w 298"/>
              <a:gd name="T97" fmla="*/ 0 h 421"/>
              <a:gd name="T98" fmla="*/ 2147483646 w 298"/>
              <a:gd name="T99" fmla="*/ 0 h 421"/>
              <a:gd name="T100" fmla="*/ 2147483646 w 298"/>
              <a:gd name="T101" fmla="*/ 0 h 421"/>
              <a:gd name="T102" fmla="*/ 2147483646 w 298"/>
              <a:gd name="T103" fmla="*/ 0 h 421"/>
              <a:gd name="T104" fmla="*/ 2147483646 w 298"/>
              <a:gd name="T105" fmla="*/ 0 h 421"/>
              <a:gd name="T106" fmla="*/ 2147483646 w 298"/>
              <a:gd name="T107" fmla="*/ 0 h 421"/>
              <a:gd name="T108" fmla="*/ 2147483646 w 298"/>
              <a:gd name="T109" fmla="*/ 0 h 421"/>
              <a:gd name="T110" fmla="*/ 2147483646 w 298"/>
              <a:gd name="T111" fmla="*/ 0 h 421"/>
              <a:gd name="T112" fmla="*/ 2147483646 w 298"/>
              <a:gd name="T113" fmla="*/ 0 h 421"/>
              <a:gd name="T114" fmla="*/ 2147483646 w 298"/>
              <a:gd name="T115" fmla="*/ 0 h 421"/>
              <a:gd name="T116" fmla="*/ 2147483646 w 298"/>
              <a:gd name="T117" fmla="*/ 0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421"/>
              <a:gd name="T179" fmla="*/ 298 w 298"/>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421">
                <a:moveTo>
                  <a:pt x="242" y="0"/>
                </a:moveTo>
                <a:lnTo>
                  <a:pt x="244" y="0"/>
                </a:lnTo>
                <a:lnTo>
                  <a:pt x="249" y="0"/>
                </a:lnTo>
                <a:lnTo>
                  <a:pt x="256" y="0"/>
                </a:lnTo>
                <a:lnTo>
                  <a:pt x="259" y="0"/>
                </a:lnTo>
                <a:lnTo>
                  <a:pt x="261" y="0"/>
                </a:lnTo>
                <a:lnTo>
                  <a:pt x="264" y="0"/>
                </a:lnTo>
                <a:lnTo>
                  <a:pt x="268" y="0"/>
                </a:lnTo>
                <a:lnTo>
                  <a:pt x="269" y="0"/>
                </a:lnTo>
                <a:lnTo>
                  <a:pt x="272" y="0"/>
                </a:lnTo>
                <a:lnTo>
                  <a:pt x="286" y="1"/>
                </a:lnTo>
                <a:lnTo>
                  <a:pt x="270" y="4"/>
                </a:lnTo>
                <a:lnTo>
                  <a:pt x="268" y="20"/>
                </a:lnTo>
                <a:lnTo>
                  <a:pt x="297" y="48"/>
                </a:lnTo>
                <a:lnTo>
                  <a:pt x="293" y="48"/>
                </a:lnTo>
                <a:lnTo>
                  <a:pt x="293" y="51"/>
                </a:lnTo>
                <a:lnTo>
                  <a:pt x="293" y="54"/>
                </a:lnTo>
                <a:lnTo>
                  <a:pt x="293" y="64"/>
                </a:lnTo>
                <a:lnTo>
                  <a:pt x="293" y="69"/>
                </a:lnTo>
                <a:lnTo>
                  <a:pt x="293" y="73"/>
                </a:lnTo>
                <a:lnTo>
                  <a:pt x="293" y="78"/>
                </a:lnTo>
                <a:lnTo>
                  <a:pt x="293" y="82"/>
                </a:lnTo>
                <a:lnTo>
                  <a:pt x="293" y="93"/>
                </a:lnTo>
                <a:lnTo>
                  <a:pt x="293" y="95"/>
                </a:lnTo>
                <a:lnTo>
                  <a:pt x="293" y="101"/>
                </a:lnTo>
                <a:lnTo>
                  <a:pt x="293" y="107"/>
                </a:lnTo>
                <a:lnTo>
                  <a:pt x="293" y="112"/>
                </a:lnTo>
                <a:lnTo>
                  <a:pt x="293" y="120"/>
                </a:lnTo>
                <a:lnTo>
                  <a:pt x="293" y="126"/>
                </a:lnTo>
                <a:lnTo>
                  <a:pt x="293" y="132"/>
                </a:lnTo>
                <a:lnTo>
                  <a:pt x="293" y="145"/>
                </a:lnTo>
                <a:lnTo>
                  <a:pt x="293" y="157"/>
                </a:lnTo>
                <a:lnTo>
                  <a:pt x="293" y="165"/>
                </a:lnTo>
                <a:lnTo>
                  <a:pt x="293" y="170"/>
                </a:lnTo>
                <a:lnTo>
                  <a:pt x="293" y="181"/>
                </a:lnTo>
                <a:lnTo>
                  <a:pt x="293" y="194"/>
                </a:lnTo>
                <a:lnTo>
                  <a:pt x="293" y="206"/>
                </a:lnTo>
                <a:lnTo>
                  <a:pt x="293" y="210"/>
                </a:lnTo>
                <a:lnTo>
                  <a:pt x="293" y="220"/>
                </a:lnTo>
                <a:lnTo>
                  <a:pt x="293" y="232"/>
                </a:lnTo>
                <a:lnTo>
                  <a:pt x="293" y="234"/>
                </a:lnTo>
                <a:lnTo>
                  <a:pt x="293" y="244"/>
                </a:lnTo>
                <a:lnTo>
                  <a:pt x="293" y="249"/>
                </a:lnTo>
                <a:lnTo>
                  <a:pt x="293" y="256"/>
                </a:lnTo>
                <a:lnTo>
                  <a:pt x="293" y="258"/>
                </a:lnTo>
                <a:lnTo>
                  <a:pt x="293" y="263"/>
                </a:lnTo>
                <a:lnTo>
                  <a:pt x="293" y="266"/>
                </a:lnTo>
                <a:lnTo>
                  <a:pt x="293" y="274"/>
                </a:lnTo>
                <a:lnTo>
                  <a:pt x="293" y="281"/>
                </a:lnTo>
                <a:lnTo>
                  <a:pt x="293" y="286"/>
                </a:lnTo>
                <a:lnTo>
                  <a:pt x="293" y="295"/>
                </a:lnTo>
                <a:lnTo>
                  <a:pt x="293" y="300"/>
                </a:lnTo>
                <a:lnTo>
                  <a:pt x="293" y="306"/>
                </a:lnTo>
                <a:lnTo>
                  <a:pt x="293" y="309"/>
                </a:lnTo>
                <a:lnTo>
                  <a:pt x="293" y="313"/>
                </a:lnTo>
                <a:lnTo>
                  <a:pt x="293" y="318"/>
                </a:lnTo>
                <a:lnTo>
                  <a:pt x="293" y="329"/>
                </a:lnTo>
                <a:lnTo>
                  <a:pt x="293" y="331"/>
                </a:lnTo>
                <a:lnTo>
                  <a:pt x="293" y="343"/>
                </a:lnTo>
                <a:lnTo>
                  <a:pt x="290" y="343"/>
                </a:lnTo>
                <a:lnTo>
                  <a:pt x="289" y="351"/>
                </a:lnTo>
                <a:lnTo>
                  <a:pt x="289" y="356"/>
                </a:lnTo>
                <a:lnTo>
                  <a:pt x="289" y="365"/>
                </a:lnTo>
                <a:lnTo>
                  <a:pt x="289" y="371"/>
                </a:lnTo>
                <a:lnTo>
                  <a:pt x="289" y="372"/>
                </a:lnTo>
                <a:lnTo>
                  <a:pt x="289" y="375"/>
                </a:lnTo>
                <a:lnTo>
                  <a:pt x="289" y="381"/>
                </a:lnTo>
                <a:lnTo>
                  <a:pt x="289" y="391"/>
                </a:lnTo>
                <a:lnTo>
                  <a:pt x="289" y="393"/>
                </a:lnTo>
                <a:lnTo>
                  <a:pt x="289" y="404"/>
                </a:lnTo>
                <a:lnTo>
                  <a:pt x="289" y="405"/>
                </a:lnTo>
                <a:lnTo>
                  <a:pt x="289" y="410"/>
                </a:lnTo>
                <a:lnTo>
                  <a:pt x="289" y="420"/>
                </a:lnTo>
                <a:lnTo>
                  <a:pt x="288" y="420"/>
                </a:lnTo>
                <a:lnTo>
                  <a:pt x="286" y="420"/>
                </a:lnTo>
                <a:lnTo>
                  <a:pt x="284" y="420"/>
                </a:lnTo>
                <a:lnTo>
                  <a:pt x="282" y="420"/>
                </a:lnTo>
                <a:lnTo>
                  <a:pt x="280" y="420"/>
                </a:lnTo>
                <a:lnTo>
                  <a:pt x="279" y="420"/>
                </a:lnTo>
                <a:lnTo>
                  <a:pt x="277" y="420"/>
                </a:lnTo>
                <a:lnTo>
                  <a:pt x="275" y="420"/>
                </a:lnTo>
                <a:lnTo>
                  <a:pt x="273" y="420"/>
                </a:lnTo>
                <a:lnTo>
                  <a:pt x="271" y="420"/>
                </a:lnTo>
                <a:lnTo>
                  <a:pt x="265" y="420"/>
                </a:lnTo>
                <a:lnTo>
                  <a:pt x="264" y="420"/>
                </a:lnTo>
                <a:lnTo>
                  <a:pt x="258" y="420"/>
                </a:lnTo>
                <a:lnTo>
                  <a:pt x="254" y="420"/>
                </a:lnTo>
                <a:lnTo>
                  <a:pt x="250" y="420"/>
                </a:lnTo>
                <a:lnTo>
                  <a:pt x="240" y="420"/>
                </a:lnTo>
                <a:lnTo>
                  <a:pt x="235" y="420"/>
                </a:lnTo>
                <a:lnTo>
                  <a:pt x="228" y="418"/>
                </a:lnTo>
                <a:lnTo>
                  <a:pt x="216" y="418"/>
                </a:lnTo>
                <a:lnTo>
                  <a:pt x="212" y="418"/>
                </a:lnTo>
                <a:lnTo>
                  <a:pt x="195" y="418"/>
                </a:lnTo>
                <a:lnTo>
                  <a:pt x="191" y="418"/>
                </a:lnTo>
                <a:lnTo>
                  <a:pt x="189" y="418"/>
                </a:lnTo>
                <a:lnTo>
                  <a:pt x="187" y="418"/>
                </a:lnTo>
                <a:lnTo>
                  <a:pt x="179" y="418"/>
                </a:lnTo>
                <a:lnTo>
                  <a:pt x="177" y="418"/>
                </a:lnTo>
                <a:lnTo>
                  <a:pt x="168" y="418"/>
                </a:lnTo>
                <a:lnTo>
                  <a:pt x="156" y="418"/>
                </a:lnTo>
                <a:lnTo>
                  <a:pt x="144" y="418"/>
                </a:lnTo>
                <a:lnTo>
                  <a:pt x="139" y="418"/>
                </a:lnTo>
                <a:lnTo>
                  <a:pt x="129" y="420"/>
                </a:lnTo>
                <a:lnTo>
                  <a:pt x="119" y="420"/>
                </a:lnTo>
                <a:lnTo>
                  <a:pt x="115" y="420"/>
                </a:lnTo>
                <a:lnTo>
                  <a:pt x="112" y="420"/>
                </a:lnTo>
                <a:lnTo>
                  <a:pt x="110" y="418"/>
                </a:lnTo>
                <a:lnTo>
                  <a:pt x="106" y="418"/>
                </a:lnTo>
                <a:lnTo>
                  <a:pt x="105" y="418"/>
                </a:lnTo>
                <a:lnTo>
                  <a:pt x="95" y="418"/>
                </a:lnTo>
                <a:lnTo>
                  <a:pt x="89" y="418"/>
                </a:lnTo>
                <a:lnTo>
                  <a:pt x="74" y="418"/>
                </a:lnTo>
                <a:lnTo>
                  <a:pt x="71" y="418"/>
                </a:lnTo>
                <a:lnTo>
                  <a:pt x="70" y="406"/>
                </a:lnTo>
                <a:lnTo>
                  <a:pt x="70" y="397"/>
                </a:lnTo>
                <a:lnTo>
                  <a:pt x="70" y="393"/>
                </a:lnTo>
                <a:lnTo>
                  <a:pt x="70" y="392"/>
                </a:lnTo>
                <a:lnTo>
                  <a:pt x="70" y="381"/>
                </a:lnTo>
                <a:lnTo>
                  <a:pt x="70" y="378"/>
                </a:lnTo>
                <a:lnTo>
                  <a:pt x="70" y="368"/>
                </a:lnTo>
                <a:lnTo>
                  <a:pt x="70" y="364"/>
                </a:lnTo>
                <a:lnTo>
                  <a:pt x="70" y="357"/>
                </a:lnTo>
                <a:lnTo>
                  <a:pt x="70" y="356"/>
                </a:lnTo>
                <a:lnTo>
                  <a:pt x="70" y="349"/>
                </a:lnTo>
                <a:lnTo>
                  <a:pt x="70" y="343"/>
                </a:lnTo>
                <a:lnTo>
                  <a:pt x="63" y="343"/>
                </a:lnTo>
                <a:lnTo>
                  <a:pt x="60" y="343"/>
                </a:lnTo>
                <a:lnTo>
                  <a:pt x="52" y="343"/>
                </a:lnTo>
                <a:lnTo>
                  <a:pt x="42" y="343"/>
                </a:lnTo>
                <a:lnTo>
                  <a:pt x="37" y="343"/>
                </a:lnTo>
                <a:lnTo>
                  <a:pt x="34" y="343"/>
                </a:lnTo>
                <a:lnTo>
                  <a:pt x="30" y="343"/>
                </a:lnTo>
                <a:lnTo>
                  <a:pt x="27" y="343"/>
                </a:lnTo>
                <a:lnTo>
                  <a:pt x="25" y="343"/>
                </a:lnTo>
                <a:lnTo>
                  <a:pt x="22" y="343"/>
                </a:lnTo>
                <a:lnTo>
                  <a:pt x="9" y="343"/>
                </a:lnTo>
                <a:lnTo>
                  <a:pt x="1" y="343"/>
                </a:lnTo>
                <a:lnTo>
                  <a:pt x="1" y="339"/>
                </a:lnTo>
                <a:lnTo>
                  <a:pt x="1" y="332"/>
                </a:lnTo>
                <a:lnTo>
                  <a:pt x="0" y="330"/>
                </a:lnTo>
                <a:lnTo>
                  <a:pt x="0" y="318"/>
                </a:lnTo>
                <a:lnTo>
                  <a:pt x="0" y="313"/>
                </a:lnTo>
                <a:lnTo>
                  <a:pt x="0" y="306"/>
                </a:lnTo>
                <a:lnTo>
                  <a:pt x="0" y="303"/>
                </a:lnTo>
                <a:lnTo>
                  <a:pt x="0" y="295"/>
                </a:lnTo>
                <a:lnTo>
                  <a:pt x="0" y="283"/>
                </a:lnTo>
                <a:lnTo>
                  <a:pt x="0" y="278"/>
                </a:lnTo>
                <a:lnTo>
                  <a:pt x="0" y="270"/>
                </a:lnTo>
                <a:lnTo>
                  <a:pt x="0" y="266"/>
                </a:lnTo>
                <a:lnTo>
                  <a:pt x="0" y="263"/>
                </a:lnTo>
                <a:lnTo>
                  <a:pt x="0" y="257"/>
                </a:lnTo>
                <a:lnTo>
                  <a:pt x="0" y="244"/>
                </a:lnTo>
                <a:lnTo>
                  <a:pt x="0" y="238"/>
                </a:lnTo>
                <a:lnTo>
                  <a:pt x="0" y="221"/>
                </a:lnTo>
                <a:lnTo>
                  <a:pt x="0" y="219"/>
                </a:lnTo>
                <a:lnTo>
                  <a:pt x="0" y="206"/>
                </a:lnTo>
                <a:lnTo>
                  <a:pt x="0" y="191"/>
                </a:lnTo>
                <a:lnTo>
                  <a:pt x="0" y="182"/>
                </a:lnTo>
                <a:lnTo>
                  <a:pt x="0" y="170"/>
                </a:lnTo>
                <a:lnTo>
                  <a:pt x="0" y="166"/>
                </a:lnTo>
                <a:lnTo>
                  <a:pt x="0" y="161"/>
                </a:lnTo>
                <a:lnTo>
                  <a:pt x="0" y="157"/>
                </a:lnTo>
                <a:lnTo>
                  <a:pt x="0" y="148"/>
                </a:lnTo>
                <a:lnTo>
                  <a:pt x="0" y="139"/>
                </a:lnTo>
                <a:lnTo>
                  <a:pt x="0" y="123"/>
                </a:lnTo>
                <a:lnTo>
                  <a:pt x="0" y="119"/>
                </a:lnTo>
                <a:lnTo>
                  <a:pt x="0" y="111"/>
                </a:lnTo>
                <a:lnTo>
                  <a:pt x="0" y="108"/>
                </a:lnTo>
                <a:lnTo>
                  <a:pt x="0" y="102"/>
                </a:lnTo>
                <a:lnTo>
                  <a:pt x="0" y="96"/>
                </a:lnTo>
                <a:lnTo>
                  <a:pt x="4" y="48"/>
                </a:lnTo>
                <a:lnTo>
                  <a:pt x="12" y="48"/>
                </a:lnTo>
                <a:lnTo>
                  <a:pt x="15" y="48"/>
                </a:lnTo>
                <a:lnTo>
                  <a:pt x="16" y="34"/>
                </a:lnTo>
                <a:lnTo>
                  <a:pt x="16" y="31"/>
                </a:lnTo>
                <a:lnTo>
                  <a:pt x="16" y="29"/>
                </a:lnTo>
                <a:lnTo>
                  <a:pt x="16" y="26"/>
                </a:lnTo>
                <a:lnTo>
                  <a:pt x="16" y="23"/>
                </a:lnTo>
                <a:lnTo>
                  <a:pt x="16" y="11"/>
                </a:lnTo>
                <a:lnTo>
                  <a:pt x="16" y="1"/>
                </a:lnTo>
                <a:lnTo>
                  <a:pt x="23" y="0"/>
                </a:lnTo>
                <a:lnTo>
                  <a:pt x="28" y="1"/>
                </a:lnTo>
                <a:lnTo>
                  <a:pt x="34" y="0"/>
                </a:lnTo>
                <a:lnTo>
                  <a:pt x="37" y="0"/>
                </a:lnTo>
                <a:lnTo>
                  <a:pt x="39" y="0"/>
                </a:lnTo>
                <a:lnTo>
                  <a:pt x="41" y="0"/>
                </a:lnTo>
                <a:lnTo>
                  <a:pt x="44" y="0"/>
                </a:lnTo>
                <a:lnTo>
                  <a:pt x="50" y="0"/>
                </a:lnTo>
                <a:lnTo>
                  <a:pt x="53" y="1"/>
                </a:lnTo>
                <a:lnTo>
                  <a:pt x="57" y="0"/>
                </a:lnTo>
                <a:lnTo>
                  <a:pt x="61" y="0"/>
                </a:lnTo>
                <a:lnTo>
                  <a:pt x="66" y="0"/>
                </a:lnTo>
                <a:lnTo>
                  <a:pt x="67" y="0"/>
                </a:lnTo>
                <a:lnTo>
                  <a:pt x="69" y="0"/>
                </a:lnTo>
                <a:lnTo>
                  <a:pt x="71" y="0"/>
                </a:lnTo>
                <a:lnTo>
                  <a:pt x="73" y="0"/>
                </a:lnTo>
                <a:lnTo>
                  <a:pt x="74" y="0"/>
                </a:lnTo>
                <a:lnTo>
                  <a:pt x="78" y="0"/>
                </a:lnTo>
                <a:lnTo>
                  <a:pt x="83" y="0"/>
                </a:lnTo>
                <a:lnTo>
                  <a:pt x="86" y="0"/>
                </a:lnTo>
                <a:lnTo>
                  <a:pt x="99" y="0"/>
                </a:lnTo>
                <a:lnTo>
                  <a:pt x="102" y="0"/>
                </a:lnTo>
                <a:lnTo>
                  <a:pt x="112" y="0"/>
                </a:lnTo>
                <a:lnTo>
                  <a:pt x="114" y="0"/>
                </a:lnTo>
                <a:lnTo>
                  <a:pt x="119" y="0"/>
                </a:lnTo>
                <a:lnTo>
                  <a:pt x="124" y="0"/>
                </a:lnTo>
                <a:lnTo>
                  <a:pt x="127" y="0"/>
                </a:lnTo>
                <a:lnTo>
                  <a:pt x="135" y="0"/>
                </a:lnTo>
                <a:lnTo>
                  <a:pt x="138" y="0"/>
                </a:lnTo>
                <a:lnTo>
                  <a:pt x="144" y="0"/>
                </a:lnTo>
                <a:lnTo>
                  <a:pt x="146" y="0"/>
                </a:lnTo>
                <a:lnTo>
                  <a:pt x="148" y="0"/>
                </a:lnTo>
                <a:lnTo>
                  <a:pt x="150" y="0"/>
                </a:lnTo>
                <a:lnTo>
                  <a:pt x="156" y="0"/>
                </a:lnTo>
                <a:lnTo>
                  <a:pt x="160" y="0"/>
                </a:lnTo>
                <a:lnTo>
                  <a:pt x="167" y="0"/>
                </a:lnTo>
                <a:lnTo>
                  <a:pt x="169" y="0"/>
                </a:lnTo>
                <a:lnTo>
                  <a:pt x="173" y="0"/>
                </a:lnTo>
                <a:lnTo>
                  <a:pt x="176" y="0"/>
                </a:lnTo>
                <a:lnTo>
                  <a:pt x="185" y="0"/>
                </a:lnTo>
                <a:lnTo>
                  <a:pt x="188" y="0"/>
                </a:lnTo>
                <a:lnTo>
                  <a:pt x="193" y="0"/>
                </a:lnTo>
                <a:lnTo>
                  <a:pt x="198" y="0"/>
                </a:lnTo>
                <a:lnTo>
                  <a:pt x="200" y="0"/>
                </a:lnTo>
                <a:lnTo>
                  <a:pt x="203" y="0"/>
                </a:lnTo>
                <a:lnTo>
                  <a:pt x="206" y="0"/>
                </a:lnTo>
                <a:lnTo>
                  <a:pt x="211" y="0"/>
                </a:lnTo>
                <a:lnTo>
                  <a:pt x="213" y="0"/>
                </a:lnTo>
                <a:lnTo>
                  <a:pt x="215" y="0"/>
                </a:lnTo>
                <a:lnTo>
                  <a:pt x="217" y="0"/>
                </a:lnTo>
                <a:lnTo>
                  <a:pt x="222" y="0"/>
                </a:lnTo>
                <a:lnTo>
                  <a:pt x="225" y="0"/>
                </a:lnTo>
                <a:lnTo>
                  <a:pt x="229" y="0"/>
                </a:lnTo>
                <a:lnTo>
                  <a:pt x="231" y="0"/>
                </a:lnTo>
                <a:lnTo>
                  <a:pt x="235" y="0"/>
                </a:lnTo>
                <a:lnTo>
                  <a:pt x="236" y="0"/>
                </a:lnTo>
                <a:lnTo>
                  <a:pt x="242"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5" name="Freeform 347" descr="Dashed downward diagonal"/>
          <p:cNvSpPr>
            <a:spLocks/>
          </p:cNvSpPr>
          <p:nvPr/>
        </p:nvSpPr>
        <p:spPr bwMode="auto">
          <a:xfrm>
            <a:off x="9218614" y="2044701"/>
            <a:ext cx="427037" cy="523875"/>
          </a:xfrm>
          <a:custGeom>
            <a:avLst/>
            <a:gdLst>
              <a:gd name="T0" fmla="*/ 2147483646 w 296"/>
              <a:gd name="T1" fmla="*/ 0 h 374"/>
              <a:gd name="T2" fmla="*/ 2147483646 w 296"/>
              <a:gd name="T3" fmla="*/ 2147483646 h 374"/>
              <a:gd name="T4" fmla="*/ 2147483646 w 296"/>
              <a:gd name="T5" fmla="*/ 0 h 374"/>
              <a:gd name="T6" fmla="*/ 2147483646 w 296"/>
              <a:gd name="T7" fmla="*/ 0 h 374"/>
              <a:gd name="T8" fmla="*/ 2147483646 w 296"/>
              <a:gd name="T9" fmla="*/ 0 h 374"/>
              <a:gd name="T10" fmla="*/ 2147483646 w 296"/>
              <a:gd name="T11" fmla="*/ 0 h 374"/>
              <a:gd name="T12" fmla="*/ 2147483646 w 296"/>
              <a:gd name="T13" fmla="*/ 2147483646 h 374"/>
              <a:gd name="T14" fmla="*/ 2147483646 w 296"/>
              <a:gd name="T15" fmla="*/ 2147483646 h 374"/>
              <a:gd name="T16" fmla="*/ 2147483646 w 296"/>
              <a:gd name="T17" fmla="*/ 2147483646 h 374"/>
              <a:gd name="T18" fmla="*/ 2147483646 w 296"/>
              <a:gd name="T19" fmla="*/ 2147483646 h 374"/>
              <a:gd name="T20" fmla="*/ 2147483646 w 296"/>
              <a:gd name="T21" fmla="*/ 2147483646 h 374"/>
              <a:gd name="T22" fmla="*/ 2147483646 w 296"/>
              <a:gd name="T23" fmla="*/ 2147483646 h 374"/>
              <a:gd name="T24" fmla="*/ 2147483646 w 296"/>
              <a:gd name="T25" fmla="*/ 2147483646 h 374"/>
              <a:gd name="T26" fmla="*/ 2147483646 w 296"/>
              <a:gd name="T27" fmla="*/ 2147483646 h 374"/>
              <a:gd name="T28" fmla="*/ 2147483646 w 296"/>
              <a:gd name="T29" fmla="*/ 2147483646 h 374"/>
              <a:gd name="T30" fmla="*/ 2147483646 w 296"/>
              <a:gd name="T31" fmla="*/ 2147483646 h 374"/>
              <a:gd name="T32" fmla="*/ 2147483646 w 296"/>
              <a:gd name="T33" fmla="*/ 2147483646 h 374"/>
              <a:gd name="T34" fmla="*/ 2147483646 w 296"/>
              <a:gd name="T35" fmla="*/ 2147483646 h 374"/>
              <a:gd name="T36" fmla="*/ 2147483646 w 296"/>
              <a:gd name="T37" fmla="*/ 2147483646 h 374"/>
              <a:gd name="T38" fmla="*/ 2147483646 w 296"/>
              <a:gd name="T39" fmla="*/ 2147483646 h 374"/>
              <a:gd name="T40" fmla="*/ 2147483646 w 296"/>
              <a:gd name="T41" fmla="*/ 2147483646 h 374"/>
              <a:gd name="T42" fmla="*/ 2147483646 w 296"/>
              <a:gd name="T43" fmla="*/ 2147483646 h 374"/>
              <a:gd name="T44" fmla="*/ 2147483646 w 296"/>
              <a:gd name="T45" fmla="*/ 2147483646 h 374"/>
              <a:gd name="T46" fmla="*/ 2147483646 w 296"/>
              <a:gd name="T47" fmla="*/ 2147483646 h 374"/>
              <a:gd name="T48" fmla="*/ 2147483646 w 296"/>
              <a:gd name="T49" fmla="*/ 2147483646 h 374"/>
              <a:gd name="T50" fmla="*/ 2147483646 w 296"/>
              <a:gd name="T51" fmla="*/ 2147483646 h 374"/>
              <a:gd name="T52" fmla="*/ 2147483646 w 296"/>
              <a:gd name="T53" fmla="*/ 2147483646 h 374"/>
              <a:gd name="T54" fmla="*/ 2147483646 w 296"/>
              <a:gd name="T55" fmla="*/ 2147483646 h 374"/>
              <a:gd name="T56" fmla="*/ 2147483646 w 296"/>
              <a:gd name="T57" fmla="*/ 2147483646 h 374"/>
              <a:gd name="T58" fmla="*/ 2147483646 w 296"/>
              <a:gd name="T59" fmla="*/ 2147483646 h 374"/>
              <a:gd name="T60" fmla="*/ 2147483646 w 296"/>
              <a:gd name="T61" fmla="*/ 2147483646 h 374"/>
              <a:gd name="T62" fmla="*/ 2147483646 w 296"/>
              <a:gd name="T63" fmla="*/ 2147483646 h 374"/>
              <a:gd name="T64" fmla="*/ 2147483646 w 296"/>
              <a:gd name="T65" fmla="*/ 2147483646 h 374"/>
              <a:gd name="T66" fmla="*/ 2147483646 w 296"/>
              <a:gd name="T67" fmla="*/ 2147483646 h 374"/>
              <a:gd name="T68" fmla="*/ 2147483646 w 296"/>
              <a:gd name="T69" fmla="*/ 2147483646 h 374"/>
              <a:gd name="T70" fmla="*/ 2147483646 w 296"/>
              <a:gd name="T71" fmla="*/ 2147483646 h 374"/>
              <a:gd name="T72" fmla="*/ 2147483646 w 296"/>
              <a:gd name="T73" fmla="*/ 2147483646 h 374"/>
              <a:gd name="T74" fmla="*/ 2147483646 w 296"/>
              <a:gd name="T75" fmla="*/ 2147483646 h 374"/>
              <a:gd name="T76" fmla="*/ 0 w 296"/>
              <a:gd name="T77" fmla="*/ 2147483646 h 374"/>
              <a:gd name="T78" fmla="*/ 0 w 296"/>
              <a:gd name="T79" fmla="*/ 2147483646 h 374"/>
              <a:gd name="T80" fmla="*/ 0 w 296"/>
              <a:gd name="T81" fmla="*/ 2147483646 h 374"/>
              <a:gd name="T82" fmla="*/ 0 w 296"/>
              <a:gd name="T83" fmla="*/ 2147483646 h 374"/>
              <a:gd name="T84" fmla="*/ 0 w 296"/>
              <a:gd name="T85" fmla="*/ 2147483646 h 374"/>
              <a:gd name="T86" fmla="*/ 2147483646 w 296"/>
              <a:gd name="T87" fmla="*/ 2147483646 h 374"/>
              <a:gd name="T88" fmla="*/ 2147483646 w 296"/>
              <a:gd name="T89" fmla="*/ 2147483646 h 374"/>
              <a:gd name="T90" fmla="*/ 2147483646 w 296"/>
              <a:gd name="T91" fmla="*/ 2147483646 h 374"/>
              <a:gd name="T92" fmla="*/ 2147483646 w 296"/>
              <a:gd name="T93" fmla="*/ 2147483646 h 374"/>
              <a:gd name="T94" fmla="*/ 2147483646 w 296"/>
              <a:gd name="T95" fmla="*/ 2147483646 h 374"/>
              <a:gd name="T96" fmla="*/ 2147483646 w 296"/>
              <a:gd name="T97" fmla="*/ 2147483646 h 374"/>
              <a:gd name="T98" fmla="*/ 2147483646 w 296"/>
              <a:gd name="T99" fmla="*/ 2147483646 h 374"/>
              <a:gd name="T100" fmla="*/ 2147483646 w 296"/>
              <a:gd name="T101" fmla="*/ 2147483646 h 374"/>
              <a:gd name="T102" fmla="*/ 2147483646 w 296"/>
              <a:gd name="T103" fmla="*/ 2147483646 h 374"/>
              <a:gd name="T104" fmla="*/ 2147483646 w 296"/>
              <a:gd name="T105" fmla="*/ 0 h 374"/>
              <a:gd name="T106" fmla="*/ 2147483646 w 296"/>
              <a:gd name="T107" fmla="*/ 2147483646 h 374"/>
              <a:gd name="T108" fmla="*/ 2147483646 w 296"/>
              <a:gd name="T109" fmla="*/ 0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6"/>
              <a:gd name="T166" fmla="*/ 0 h 374"/>
              <a:gd name="T167" fmla="*/ 296 w 296"/>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6" h="374">
                <a:moveTo>
                  <a:pt x="75" y="0"/>
                </a:moveTo>
                <a:lnTo>
                  <a:pt x="79" y="0"/>
                </a:lnTo>
                <a:lnTo>
                  <a:pt x="93" y="0"/>
                </a:lnTo>
                <a:lnTo>
                  <a:pt x="100" y="0"/>
                </a:lnTo>
                <a:lnTo>
                  <a:pt x="110" y="0"/>
                </a:lnTo>
                <a:lnTo>
                  <a:pt x="111" y="0"/>
                </a:lnTo>
                <a:lnTo>
                  <a:pt x="114" y="0"/>
                </a:lnTo>
                <a:lnTo>
                  <a:pt x="116" y="1"/>
                </a:lnTo>
                <a:lnTo>
                  <a:pt x="119" y="1"/>
                </a:lnTo>
                <a:lnTo>
                  <a:pt x="124" y="1"/>
                </a:lnTo>
                <a:lnTo>
                  <a:pt x="134" y="1"/>
                </a:lnTo>
                <a:lnTo>
                  <a:pt x="144" y="0"/>
                </a:lnTo>
                <a:lnTo>
                  <a:pt x="148" y="0"/>
                </a:lnTo>
                <a:lnTo>
                  <a:pt x="160" y="0"/>
                </a:lnTo>
                <a:lnTo>
                  <a:pt x="172" y="0"/>
                </a:lnTo>
                <a:lnTo>
                  <a:pt x="181" y="0"/>
                </a:lnTo>
                <a:lnTo>
                  <a:pt x="183" y="0"/>
                </a:lnTo>
                <a:lnTo>
                  <a:pt x="191" y="0"/>
                </a:lnTo>
                <a:lnTo>
                  <a:pt x="193" y="0"/>
                </a:lnTo>
                <a:lnTo>
                  <a:pt x="195" y="0"/>
                </a:lnTo>
                <a:lnTo>
                  <a:pt x="200" y="0"/>
                </a:lnTo>
                <a:lnTo>
                  <a:pt x="216" y="0"/>
                </a:lnTo>
                <a:lnTo>
                  <a:pt x="221" y="0"/>
                </a:lnTo>
                <a:lnTo>
                  <a:pt x="233" y="0"/>
                </a:lnTo>
                <a:lnTo>
                  <a:pt x="239" y="1"/>
                </a:lnTo>
                <a:lnTo>
                  <a:pt x="245" y="1"/>
                </a:lnTo>
                <a:lnTo>
                  <a:pt x="255" y="1"/>
                </a:lnTo>
                <a:lnTo>
                  <a:pt x="258" y="1"/>
                </a:lnTo>
                <a:lnTo>
                  <a:pt x="263" y="1"/>
                </a:lnTo>
                <a:lnTo>
                  <a:pt x="268" y="1"/>
                </a:lnTo>
                <a:lnTo>
                  <a:pt x="269" y="1"/>
                </a:lnTo>
                <a:lnTo>
                  <a:pt x="276" y="1"/>
                </a:lnTo>
                <a:lnTo>
                  <a:pt x="278" y="1"/>
                </a:lnTo>
                <a:lnTo>
                  <a:pt x="279" y="1"/>
                </a:lnTo>
                <a:lnTo>
                  <a:pt x="281" y="1"/>
                </a:lnTo>
                <a:lnTo>
                  <a:pt x="283" y="1"/>
                </a:lnTo>
                <a:lnTo>
                  <a:pt x="285" y="1"/>
                </a:lnTo>
                <a:lnTo>
                  <a:pt x="287" y="1"/>
                </a:lnTo>
                <a:lnTo>
                  <a:pt x="289" y="1"/>
                </a:lnTo>
                <a:lnTo>
                  <a:pt x="290" y="1"/>
                </a:lnTo>
                <a:lnTo>
                  <a:pt x="292" y="1"/>
                </a:lnTo>
                <a:lnTo>
                  <a:pt x="293" y="1"/>
                </a:lnTo>
                <a:lnTo>
                  <a:pt x="293" y="4"/>
                </a:lnTo>
                <a:lnTo>
                  <a:pt x="295" y="7"/>
                </a:lnTo>
                <a:lnTo>
                  <a:pt x="293" y="10"/>
                </a:lnTo>
                <a:lnTo>
                  <a:pt x="293" y="15"/>
                </a:lnTo>
                <a:lnTo>
                  <a:pt x="293" y="24"/>
                </a:lnTo>
                <a:lnTo>
                  <a:pt x="293" y="26"/>
                </a:lnTo>
                <a:lnTo>
                  <a:pt x="293" y="29"/>
                </a:lnTo>
                <a:lnTo>
                  <a:pt x="293" y="31"/>
                </a:lnTo>
                <a:lnTo>
                  <a:pt x="293" y="39"/>
                </a:lnTo>
                <a:lnTo>
                  <a:pt x="293" y="43"/>
                </a:lnTo>
                <a:lnTo>
                  <a:pt x="293" y="63"/>
                </a:lnTo>
                <a:lnTo>
                  <a:pt x="293" y="68"/>
                </a:lnTo>
                <a:lnTo>
                  <a:pt x="293" y="72"/>
                </a:lnTo>
                <a:lnTo>
                  <a:pt x="293" y="75"/>
                </a:lnTo>
                <a:lnTo>
                  <a:pt x="293" y="83"/>
                </a:lnTo>
                <a:lnTo>
                  <a:pt x="293" y="86"/>
                </a:lnTo>
                <a:lnTo>
                  <a:pt x="293" y="88"/>
                </a:lnTo>
                <a:lnTo>
                  <a:pt x="293" y="95"/>
                </a:lnTo>
                <a:lnTo>
                  <a:pt x="293" y="97"/>
                </a:lnTo>
                <a:lnTo>
                  <a:pt x="293" y="114"/>
                </a:lnTo>
                <a:lnTo>
                  <a:pt x="295" y="117"/>
                </a:lnTo>
                <a:lnTo>
                  <a:pt x="295" y="120"/>
                </a:lnTo>
                <a:lnTo>
                  <a:pt x="295" y="130"/>
                </a:lnTo>
                <a:lnTo>
                  <a:pt x="293" y="133"/>
                </a:lnTo>
                <a:lnTo>
                  <a:pt x="293" y="139"/>
                </a:lnTo>
                <a:lnTo>
                  <a:pt x="293" y="141"/>
                </a:lnTo>
                <a:lnTo>
                  <a:pt x="293" y="146"/>
                </a:lnTo>
                <a:lnTo>
                  <a:pt x="293" y="170"/>
                </a:lnTo>
                <a:lnTo>
                  <a:pt x="293" y="172"/>
                </a:lnTo>
                <a:lnTo>
                  <a:pt x="293" y="190"/>
                </a:lnTo>
                <a:lnTo>
                  <a:pt x="293" y="193"/>
                </a:lnTo>
                <a:lnTo>
                  <a:pt x="293" y="199"/>
                </a:lnTo>
                <a:lnTo>
                  <a:pt x="293" y="209"/>
                </a:lnTo>
                <a:lnTo>
                  <a:pt x="293" y="217"/>
                </a:lnTo>
                <a:lnTo>
                  <a:pt x="293" y="219"/>
                </a:lnTo>
                <a:lnTo>
                  <a:pt x="290" y="223"/>
                </a:lnTo>
                <a:lnTo>
                  <a:pt x="290" y="233"/>
                </a:lnTo>
                <a:lnTo>
                  <a:pt x="290" y="249"/>
                </a:lnTo>
                <a:lnTo>
                  <a:pt x="290" y="250"/>
                </a:lnTo>
                <a:lnTo>
                  <a:pt x="290" y="258"/>
                </a:lnTo>
                <a:lnTo>
                  <a:pt x="290" y="261"/>
                </a:lnTo>
                <a:lnTo>
                  <a:pt x="290" y="264"/>
                </a:lnTo>
                <a:lnTo>
                  <a:pt x="290" y="268"/>
                </a:lnTo>
                <a:lnTo>
                  <a:pt x="290" y="273"/>
                </a:lnTo>
                <a:lnTo>
                  <a:pt x="290" y="285"/>
                </a:lnTo>
                <a:lnTo>
                  <a:pt x="290" y="294"/>
                </a:lnTo>
                <a:lnTo>
                  <a:pt x="290" y="298"/>
                </a:lnTo>
                <a:lnTo>
                  <a:pt x="287" y="298"/>
                </a:lnTo>
                <a:lnTo>
                  <a:pt x="277" y="298"/>
                </a:lnTo>
                <a:lnTo>
                  <a:pt x="258" y="298"/>
                </a:lnTo>
                <a:lnTo>
                  <a:pt x="254" y="298"/>
                </a:lnTo>
                <a:lnTo>
                  <a:pt x="252" y="298"/>
                </a:lnTo>
                <a:lnTo>
                  <a:pt x="247" y="298"/>
                </a:lnTo>
                <a:lnTo>
                  <a:pt x="246" y="298"/>
                </a:lnTo>
                <a:lnTo>
                  <a:pt x="245" y="298"/>
                </a:lnTo>
                <a:lnTo>
                  <a:pt x="243" y="298"/>
                </a:lnTo>
                <a:lnTo>
                  <a:pt x="236" y="298"/>
                </a:lnTo>
                <a:lnTo>
                  <a:pt x="233" y="298"/>
                </a:lnTo>
                <a:lnTo>
                  <a:pt x="232" y="298"/>
                </a:lnTo>
                <a:lnTo>
                  <a:pt x="230" y="298"/>
                </a:lnTo>
                <a:lnTo>
                  <a:pt x="226" y="298"/>
                </a:lnTo>
                <a:lnTo>
                  <a:pt x="223" y="298"/>
                </a:lnTo>
                <a:lnTo>
                  <a:pt x="217" y="298"/>
                </a:lnTo>
                <a:lnTo>
                  <a:pt x="217" y="309"/>
                </a:lnTo>
                <a:lnTo>
                  <a:pt x="217" y="314"/>
                </a:lnTo>
                <a:lnTo>
                  <a:pt x="217" y="320"/>
                </a:lnTo>
                <a:lnTo>
                  <a:pt x="217" y="326"/>
                </a:lnTo>
                <a:lnTo>
                  <a:pt x="217" y="329"/>
                </a:lnTo>
                <a:lnTo>
                  <a:pt x="217" y="332"/>
                </a:lnTo>
                <a:lnTo>
                  <a:pt x="217" y="335"/>
                </a:lnTo>
                <a:lnTo>
                  <a:pt x="217" y="344"/>
                </a:lnTo>
                <a:lnTo>
                  <a:pt x="217" y="348"/>
                </a:lnTo>
                <a:lnTo>
                  <a:pt x="217" y="350"/>
                </a:lnTo>
                <a:lnTo>
                  <a:pt x="217" y="354"/>
                </a:lnTo>
                <a:lnTo>
                  <a:pt x="217" y="360"/>
                </a:lnTo>
                <a:lnTo>
                  <a:pt x="217" y="362"/>
                </a:lnTo>
                <a:lnTo>
                  <a:pt x="217" y="373"/>
                </a:lnTo>
                <a:lnTo>
                  <a:pt x="205" y="373"/>
                </a:lnTo>
                <a:lnTo>
                  <a:pt x="168" y="373"/>
                </a:lnTo>
                <a:lnTo>
                  <a:pt x="166" y="373"/>
                </a:lnTo>
                <a:lnTo>
                  <a:pt x="157" y="373"/>
                </a:lnTo>
                <a:lnTo>
                  <a:pt x="150" y="373"/>
                </a:lnTo>
                <a:lnTo>
                  <a:pt x="133" y="373"/>
                </a:lnTo>
                <a:lnTo>
                  <a:pt x="130" y="373"/>
                </a:lnTo>
                <a:lnTo>
                  <a:pt x="125" y="373"/>
                </a:lnTo>
                <a:lnTo>
                  <a:pt x="123" y="373"/>
                </a:lnTo>
                <a:lnTo>
                  <a:pt x="122" y="373"/>
                </a:lnTo>
                <a:lnTo>
                  <a:pt x="119" y="373"/>
                </a:lnTo>
                <a:lnTo>
                  <a:pt x="111" y="373"/>
                </a:lnTo>
                <a:lnTo>
                  <a:pt x="106" y="373"/>
                </a:lnTo>
                <a:lnTo>
                  <a:pt x="104" y="373"/>
                </a:lnTo>
                <a:lnTo>
                  <a:pt x="101" y="373"/>
                </a:lnTo>
                <a:lnTo>
                  <a:pt x="99" y="373"/>
                </a:lnTo>
                <a:lnTo>
                  <a:pt x="95" y="373"/>
                </a:lnTo>
                <a:lnTo>
                  <a:pt x="93" y="373"/>
                </a:lnTo>
                <a:lnTo>
                  <a:pt x="92" y="373"/>
                </a:lnTo>
                <a:lnTo>
                  <a:pt x="85" y="373"/>
                </a:lnTo>
                <a:lnTo>
                  <a:pt x="77" y="373"/>
                </a:lnTo>
                <a:lnTo>
                  <a:pt x="74" y="373"/>
                </a:lnTo>
                <a:lnTo>
                  <a:pt x="72" y="373"/>
                </a:lnTo>
                <a:lnTo>
                  <a:pt x="67" y="373"/>
                </a:lnTo>
                <a:lnTo>
                  <a:pt x="60" y="373"/>
                </a:lnTo>
                <a:lnTo>
                  <a:pt x="49" y="373"/>
                </a:lnTo>
                <a:lnTo>
                  <a:pt x="46" y="373"/>
                </a:lnTo>
                <a:lnTo>
                  <a:pt x="42" y="373"/>
                </a:lnTo>
                <a:lnTo>
                  <a:pt x="38" y="373"/>
                </a:lnTo>
                <a:lnTo>
                  <a:pt x="35" y="373"/>
                </a:lnTo>
                <a:lnTo>
                  <a:pt x="27" y="373"/>
                </a:lnTo>
                <a:lnTo>
                  <a:pt x="23" y="373"/>
                </a:lnTo>
                <a:lnTo>
                  <a:pt x="19" y="373"/>
                </a:lnTo>
                <a:lnTo>
                  <a:pt x="16" y="373"/>
                </a:lnTo>
                <a:lnTo>
                  <a:pt x="0" y="373"/>
                </a:lnTo>
                <a:lnTo>
                  <a:pt x="0" y="370"/>
                </a:lnTo>
                <a:lnTo>
                  <a:pt x="0" y="359"/>
                </a:lnTo>
                <a:lnTo>
                  <a:pt x="0" y="352"/>
                </a:lnTo>
                <a:lnTo>
                  <a:pt x="0" y="350"/>
                </a:lnTo>
                <a:lnTo>
                  <a:pt x="0" y="346"/>
                </a:lnTo>
                <a:lnTo>
                  <a:pt x="0" y="334"/>
                </a:lnTo>
                <a:lnTo>
                  <a:pt x="0" y="325"/>
                </a:lnTo>
                <a:lnTo>
                  <a:pt x="0" y="323"/>
                </a:lnTo>
                <a:lnTo>
                  <a:pt x="0" y="317"/>
                </a:lnTo>
                <a:lnTo>
                  <a:pt x="0" y="315"/>
                </a:lnTo>
                <a:lnTo>
                  <a:pt x="0" y="310"/>
                </a:lnTo>
                <a:lnTo>
                  <a:pt x="0" y="299"/>
                </a:lnTo>
                <a:lnTo>
                  <a:pt x="0" y="298"/>
                </a:lnTo>
                <a:lnTo>
                  <a:pt x="0" y="292"/>
                </a:lnTo>
                <a:lnTo>
                  <a:pt x="0" y="283"/>
                </a:lnTo>
                <a:lnTo>
                  <a:pt x="0" y="273"/>
                </a:lnTo>
                <a:lnTo>
                  <a:pt x="0" y="269"/>
                </a:lnTo>
                <a:lnTo>
                  <a:pt x="0" y="259"/>
                </a:lnTo>
                <a:lnTo>
                  <a:pt x="0" y="234"/>
                </a:lnTo>
                <a:lnTo>
                  <a:pt x="0" y="227"/>
                </a:lnTo>
                <a:lnTo>
                  <a:pt x="0" y="223"/>
                </a:lnTo>
                <a:lnTo>
                  <a:pt x="2" y="223"/>
                </a:lnTo>
                <a:lnTo>
                  <a:pt x="2" y="210"/>
                </a:lnTo>
                <a:lnTo>
                  <a:pt x="2" y="199"/>
                </a:lnTo>
                <a:lnTo>
                  <a:pt x="2" y="192"/>
                </a:lnTo>
                <a:lnTo>
                  <a:pt x="2" y="185"/>
                </a:lnTo>
                <a:lnTo>
                  <a:pt x="2" y="179"/>
                </a:lnTo>
                <a:lnTo>
                  <a:pt x="2" y="173"/>
                </a:lnTo>
                <a:lnTo>
                  <a:pt x="2" y="164"/>
                </a:lnTo>
                <a:lnTo>
                  <a:pt x="2" y="160"/>
                </a:lnTo>
                <a:lnTo>
                  <a:pt x="2" y="155"/>
                </a:lnTo>
                <a:lnTo>
                  <a:pt x="2" y="148"/>
                </a:lnTo>
                <a:lnTo>
                  <a:pt x="2" y="143"/>
                </a:lnTo>
                <a:lnTo>
                  <a:pt x="2" y="140"/>
                </a:lnTo>
                <a:lnTo>
                  <a:pt x="2" y="136"/>
                </a:lnTo>
                <a:lnTo>
                  <a:pt x="2" y="133"/>
                </a:lnTo>
                <a:lnTo>
                  <a:pt x="2" y="124"/>
                </a:lnTo>
                <a:lnTo>
                  <a:pt x="2" y="114"/>
                </a:lnTo>
                <a:lnTo>
                  <a:pt x="2" y="112"/>
                </a:lnTo>
                <a:lnTo>
                  <a:pt x="2" y="109"/>
                </a:lnTo>
                <a:lnTo>
                  <a:pt x="2" y="102"/>
                </a:lnTo>
                <a:lnTo>
                  <a:pt x="2" y="82"/>
                </a:lnTo>
                <a:lnTo>
                  <a:pt x="2" y="79"/>
                </a:lnTo>
                <a:lnTo>
                  <a:pt x="2" y="73"/>
                </a:lnTo>
                <a:lnTo>
                  <a:pt x="2" y="65"/>
                </a:lnTo>
                <a:lnTo>
                  <a:pt x="2" y="62"/>
                </a:lnTo>
                <a:lnTo>
                  <a:pt x="2" y="55"/>
                </a:lnTo>
                <a:lnTo>
                  <a:pt x="2" y="49"/>
                </a:lnTo>
                <a:lnTo>
                  <a:pt x="2" y="39"/>
                </a:lnTo>
                <a:lnTo>
                  <a:pt x="2" y="37"/>
                </a:lnTo>
                <a:lnTo>
                  <a:pt x="2" y="31"/>
                </a:lnTo>
                <a:lnTo>
                  <a:pt x="2" y="24"/>
                </a:lnTo>
                <a:lnTo>
                  <a:pt x="2" y="13"/>
                </a:lnTo>
                <a:lnTo>
                  <a:pt x="2" y="1"/>
                </a:lnTo>
                <a:lnTo>
                  <a:pt x="7" y="1"/>
                </a:lnTo>
                <a:lnTo>
                  <a:pt x="13" y="1"/>
                </a:lnTo>
                <a:lnTo>
                  <a:pt x="19" y="1"/>
                </a:lnTo>
                <a:lnTo>
                  <a:pt x="27" y="0"/>
                </a:lnTo>
                <a:lnTo>
                  <a:pt x="35" y="0"/>
                </a:lnTo>
                <a:lnTo>
                  <a:pt x="37" y="1"/>
                </a:lnTo>
                <a:lnTo>
                  <a:pt x="46" y="1"/>
                </a:lnTo>
                <a:lnTo>
                  <a:pt x="50" y="1"/>
                </a:lnTo>
                <a:lnTo>
                  <a:pt x="55" y="1"/>
                </a:lnTo>
                <a:lnTo>
                  <a:pt x="56" y="1"/>
                </a:lnTo>
                <a:lnTo>
                  <a:pt x="62" y="0"/>
                </a:lnTo>
                <a:lnTo>
                  <a:pt x="67" y="0"/>
                </a:lnTo>
                <a:lnTo>
                  <a:pt x="75"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6" name="Freeform 349"/>
          <p:cNvSpPr>
            <a:spLocks/>
          </p:cNvSpPr>
          <p:nvPr/>
        </p:nvSpPr>
        <p:spPr bwMode="auto">
          <a:xfrm>
            <a:off x="9612313" y="1458913"/>
            <a:ext cx="412750" cy="400050"/>
          </a:xfrm>
          <a:custGeom>
            <a:avLst/>
            <a:gdLst>
              <a:gd name="T0" fmla="*/ 2147483646 w 286"/>
              <a:gd name="T1" fmla="*/ 0 h 286"/>
              <a:gd name="T2" fmla="*/ 2147483646 w 286"/>
              <a:gd name="T3" fmla="*/ 0 h 286"/>
              <a:gd name="T4" fmla="*/ 2147483646 w 286"/>
              <a:gd name="T5" fmla="*/ 0 h 286"/>
              <a:gd name="T6" fmla="*/ 2147483646 w 286"/>
              <a:gd name="T7" fmla="*/ 0 h 286"/>
              <a:gd name="T8" fmla="*/ 2147483646 w 286"/>
              <a:gd name="T9" fmla="*/ 2147483646 h 286"/>
              <a:gd name="T10" fmla="*/ 2147483646 w 286"/>
              <a:gd name="T11" fmla="*/ 2147483646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0 h 286"/>
              <a:gd name="T34" fmla="*/ 2147483646 w 286"/>
              <a:gd name="T35" fmla="*/ 2147483646 h 286"/>
              <a:gd name="T36" fmla="*/ 2147483646 w 286"/>
              <a:gd name="T37" fmla="*/ 2147483646 h 286"/>
              <a:gd name="T38" fmla="*/ 2147483646 w 286"/>
              <a:gd name="T39" fmla="*/ 2147483646 h 286"/>
              <a:gd name="T40" fmla="*/ 2147483646 w 286"/>
              <a:gd name="T41" fmla="*/ 2147483646 h 286"/>
              <a:gd name="T42" fmla="*/ 2147483646 w 286"/>
              <a:gd name="T43" fmla="*/ 2147483646 h 286"/>
              <a:gd name="T44" fmla="*/ 2147483646 w 286"/>
              <a:gd name="T45" fmla="*/ 2147483646 h 286"/>
              <a:gd name="T46" fmla="*/ 2147483646 w 286"/>
              <a:gd name="T47" fmla="*/ 2147483646 h 286"/>
              <a:gd name="T48" fmla="*/ 2147483646 w 286"/>
              <a:gd name="T49" fmla="*/ 2147483646 h 286"/>
              <a:gd name="T50" fmla="*/ 2147483646 w 286"/>
              <a:gd name="T51" fmla="*/ 2147483646 h 286"/>
              <a:gd name="T52" fmla="*/ 2147483646 w 286"/>
              <a:gd name="T53" fmla="*/ 2147483646 h 286"/>
              <a:gd name="T54" fmla="*/ 2147483646 w 286"/>
              <a:gd name="T55" fmla="*/ 2147483646 h 286"/>
              <a:gd name="T56" fmla="*/ 2147483646 w 286"/>
              <a:gd name="T57" fmla="*/ 2147483646 h 286"/>
              <a:gd name="T58" fmla="*/ 2147483646 w 286"/>
              <a:gd name="T59" fmla="*/ 2147483646 h 286"/>
              <a:gd name="T60" fmla="*/ 2147483646 w 286"/>
              <a:gd name="T61" fmla="*/ 2147483646 h 286"/>
              <a:gd name="T62" fmla="*/ 2147483646 w 286"/>
              <a:gd name="T63" fmla="*/ 2147483646 h 286"/>
              <a:gd name="T64" fmla="*/ 2147483646 w 286"/>
              <a:gd name="T65" fmla="*/ 2147483646 h 286"/>
              <a:gd name="T66" fmla="*/ 2147483646 w 286"/>
              <a:gd name="T67" fmla="*/ 2147483646 h 286"/>
              <a:gd name="T68" fmla="*/ 2147483646 w 286"/>
              <a:gd name="T69" fmla="*/ 2147483646 h 286"/>
              <a:gd name="T70" fmla="*/ 2147483646 w 286"/>
              <a:gd name="T71" fmla="*/ 2147483646 h 286"/>
              <a:gd name="T72" fmla="*/ 2147483646 w 286"/>
              <a:gd name="T73" fmla="*/ 2147483646 h 286"/>
              <a:gd name="T74" fmla="*/ 2147483646 w 286"/>
              <a:gd name="T75" fmla="*/ 2147483646 h 286"/>
              <a:gd name="T76" fmla="*/ 2147483646 w 286"/>
              <a:gd name="T77" fmla="*/ 2147483646 h 286"/>
              <a:gd name="T78" fmla="*/ 2147483646 w 286"/>
              <a:gd name="T79" fmla="*/ 2147483646 h 286"/>
              <a:gd name="T80" fmla="*/ 2147483646 w 286"/>
              <a:gd name="T81" fmla="*/ 2147483646 h 286"/>
              <a:gd name="T82" fmla="*/ 2147483646 w 286"/>
              <a:gd name="T83" fmla="*/ 2147483646 h 286"/>
              <a:gd name="T84" fmla="*/ 2147483646 w 286"/>
              <a:gd name="T85" fmla="*/ 2147483646 h 286"/>
              <a:gd name="T86" fmla="*/ 2147483646 w 286"/>
              <a:gd name="T87" fmla="*/ 2147483646 h 286"/>
              <a:gd name="T88" fmla="*/ 2147483646 w 286"/>
              <a:gd name="T89" fmla="*/ 2147483646 h 286"/>
              <a:gd name="T90" fmla="*/ 2147483646 w 286"/>
              <a:gd name="T91" fmla="*/ 2147483646 h 286"/>
              <a:gd name="T92" fmla="*/ 2147483646 w 286"/>
              <a:gd name="T93" fmla="*/ 2147483646 h 286"/>
              <a:gd name="T94" fmla="*/ 2147483646 w 286"/>
              <a:gd name="T95" fmla="*/ 2147483646 h 286"/>
              <a:gd name="T96" fmla="*/ 2147483646 w 286"/>
              <a:gd name="T97" fmla="*/ 2147483646 h 286"/>
              <a:gd name="T98" fmla="*/ 2147483646 w 286"/>
              <a:gd name="T99" fmla="*/ 2147483646 h 286"/>
              <a:gd name="T100" fmla="*/ 2147483646 w 286"/>
              <a:gd name="T101" fmla="*/ 2147483646 h 286"/>
              <a:gd name="T102" fmla="*/ 2147483646 w 286"/>
              <a:gd name="T103" fmla="*/ 2147483646 h 286"/>
              <a:gd name="T104" fmla="*/ 2147483646 w 286"/>
              <a:gd name="T105" fmla="*/ 2147483646 h 286"/>
              <a:gd name="T106" fmla="*/ 2147483646 w 286"/>
              <a:gd name="T107" fmla="*/ 2147483646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286"/>
              <a:gd name="T164" fmla="*/ 286 w 286"/>
              <a:gd name="T165" fmla="*/ 286 h 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286">
                <a:moveTo>
                  <a:pt x="17" y="1"/>
                </a:moveTo>
                <a:lnTo>
                  <a:pt x="19" y="0"/>
                </a:lnTo>
                <a:lnTo>
                  <a:pt x="22" y="0"/>
                </a:lnTo>
                <a:lnTo>
                  <a:pt x="28" y="0"/>
                </a:lnTo>
                <a:lnTo>
                  <a:pt x="30" y="0"/>
                </a:lnTo>
                <a:lnTo>
                  <a:pt x="36" y="0"/>
                </a:lnTo>
                <a:lnTo>
                  <a:pt x="37" y="0"/>
                </a:lnTo>
                <a:lnTo>
                  <a:pt x="38" y="0"/>
                </a:lnTo>
                <a:lnTo>
                  <a:pt x="40" y="0"/>
                </a:lnTo>
                <a:lnTo>
                  <a:pt x="42" y="0"/>
                </a:lnTo>
                <a:lnTo>
                  <a:pt x="47" y="0"/>
                </a:lnTo>
                <a:lnTo>
                  <a:pt x="48" y="0"/>
                </a:lnTo>
                <a:lnTo>
                  <a:pt x="51" y="0"/>
                </a:lnTo>
                <a:lnTo>
                  <a:pt x="53" y="0"/>
                </a:lnTo>
                <a:lnTo>
                  <a:pt x="60" y="0"/>
                </a:lnTo>
                <a:lnTo>
                  <a:pt x="62" y="0"/>
                </a:lnTo>
                <a:lnTo>
                  <a:pt x="64" y="0"/>
                </a:lnTo>
                <a:lnTo>
                  <a:pt x="72" y="1"/>
                </a:lnTo>
                <a:lnTo>
                  <a:pt x="74" y="1"/>
                </a:lnTo>
                <a:lnTo>
                  <a:pt x="78" y="1"/>
                </a:lnTo>
                <a:lnTo>
                  <a:pt x="90" y="1"/>
                </a:lnTo>
                <a:lnTo>
                  <a:pt x="95" y="1"/>
                </a:lnTo>
                <a:lnTo>
                  <a:pt x="99" y="1"/>
                </a:lnTo>
                <a:lnTo>
                  <a:pt x="102" y="1"/>
                </a:lnTo>
                <a:lnTo>
                  <a:pt x="107" y="1"/>
                </a:lnTo>
                <a:lnTo>
                  <a:pt x="112" y="1"/>
                </a:lnTo>
                <a:lnTo>
                  <a:pt x="115" y="1"/>
                </a:lnTo>
                <a:lnTo>
                  <a:pt x="121" y="1"/>
                </a:lnTo>
                <a:lnTo>
                  <a:pt x="124" y="1"/>
                </a:lnTo>
                <a:lnTo>
                  <a:pt x="126" y="1"/>
                </a:lnTo>
                <a:lnTo>
                  <a:pt x="129" y="1"/>
                </a:lnTo>
                <a:lnTo>
                  <a:pt x="130" y="1"/>
                </a:lnTo>
                <a:lnTo>
                  <a:pt x="133" y="1"/>
                </a:lnTo>
                <a:lnTo>
                  <a:pt x="137" y="1"/>
                </a:lnTo>
                <a:lnTo>
                  <a:pt x="139" y="1"/>
                </a:lnTo>
                <a:lnTo>
                  <a:pt x="141" y="1"/>
                </a:lnTo>
                <a:lnTo>
                  <a:pt x="147" y="1"/>
                </a:lnTo>
                <a:lnTo>
                  <a:pt x="149" y="1"/>
                </a:lnTo>
                <a:lnTo>
                  <a:pt x="151" y="1"/>
                </a:lnTo>
                <a:lnTo>
                  <a:pt x="155" y="1"/>
                </a:lnTo>
                <a:lnTo>
                  <a:pt x="161" y="1"/>
                </a:lnTo>
                <a:lnTo>
                  <a:pt x="163" y="1"/>
                </a:lnTo>
                <a:lnTo>
                  <a:pt x="169" y="1"/>
                </a:lnTo>
                <a:lnTo>
                  <a:pt x="171" y="1"/>
                </a:lnTo>
                <a:lnTo>
                  <a:pt x="174" y="1"/>
                </a:lnTo>
                <a:lnTo>
                  <a:pt x="177" y="1"/>
                </a:lnTo>
                <a:lnTo>
                  <a:pt x="179" y="1"/>
                </a:lnTo>
                <a:lnTo>
                  <a:pt x="182" y="1"/>
                </a:lnTo>
                <a:lnTo>
                  <a:pt x="188" y="1"/>
                </a:lnTo>
                <a:lnTo>
                  <a:pt x="189" y="1"/>
                </a:lnTo>
                <a:lnTo>
                  <a:pt x="193" y="1"/>
                </a:lnTo>
                <a:lnTo>
                  <a:pt x="202" y="1"/>
                </a:lnTo>
                <a:lnTo>
                  <a:pt x="204" y="1"/>
                </a:lnTo>
                <a:lnTo>
                  <a:pt x="207" y="1"/>
                </a:lnTo>
                <a:lnTo>
                  <a:pt x="210" y="1"/>
                </a:lnTo>
                <a:lnTo>
                  <a:pt x="212" y="1"/>
                </a:lnTo>
                <a:lnTo>
                  <a:pt x="217" y="1"/>
                </a:lnTo>
                <a:lnTo>
                  <a:pt x="221" y="1"/>
                </a:lnTo>
                <a:lnTo>
                  <a:pt x="222" y="1"/>
                </a:lnTo>
                <a:lnTo>
                  <a:pt x="227" y="1"/>
                </a:lnTo>
                <a:lnTo>
                  <a:pt x="228" y="1"/>
                </a:lnTo>
                <a:lnTo>
                  <a:pt x="238" y="1"/>
                </a:lnTo>
                <a:lnTo>
                  <a:pt x="242" y="1"/>
                </a:lnTo>
                <a:lnTo>
                  <a:pt x="250" y="1"/>
                </a:lnTo>
                <a:lnTo>
                  <a:pt x="257" y="1"/>
                </a:lnTo>
                <a:lnTo>
                  <a:pt x="269" y="1"/>
                </a:lnTo>
                <a:lnTo>
                  <a:pt x="276" y="1"/>
                </a:lnTo>
                <a:lnTo>
                  <a:pt x="285" y="0"/>
                </a:lnTo>
                <a:lnTo>
                  <a:pt x="285" y="2"/>
                </a:lnTo>
                <a:lnTo>
                  <a:pt x="285" y="4"/>
                </a:lnTo>
                <a:lnTo>
                  <a:pt x="285" y="9"/>
                </a:lnTo>
                <a:lnTo>
                  <a:pt x="285" y="11"/>
                </a:lnTo>
                <a:lnTo>
                  <a:pt x="285" y="14"/>
                </a:lnTo>
                <a:lnTo>
                  <a:pt x="285" y="17"/>
                </a:lnTo>
                <a:lnTo>
                  <a:pt x="283" y="23"/>
                </a:lnTo>
                <a:lnTo>
                  <a:pt x="283" y="30"/>
                </a:lnTo>
                <a:lnTo>
                  <a:pt x="285" y="34"/>
                </a:lnTo>
                <a:lnTo>
                  <a:pt x="285" y="37"/>
                </a:lnTo>
                <a:lnTo>
                  <a:pt x="285" y="40"/>
                </a:lnTo>
                <a:lnTo>
                  <a:pt x="285" y="45"/>
                </a:lnTo>
                <a:lnTo>
                  <a:pt x="285" y="47"/>
                </a:lnTo>
                <a:lnTo>
                  <a:pt x="285" y="52"/>
                </a:lnTo>
                <a:lnTo>
                  <a:pt x="283" y="60"/>
                </a:lnTo>
                <a:lnTo>
                  <a:pt x="283" y="63"/>
                </a:lnTo>
                <a:lnTo>
                  <a:pt x="283" y="66"/>
                </a:lnTo>
                <a:lnTo>
                  <a:pt x="283" y="69"/>
                </a:lnTo>
                <a:lnTo>
                  <a:pt x="283" y="76"/>
                </a:lnTo>
                <a:lnTo>
                  <a:pt x="283" y="81"/>
                </a:lnTo>
                <a:lnTo>
                  <a:pt x="283" y="85"/>
                </a:lnTo>
                <a:lnTo>
                  <a:pt x="283" y="87"/>
                </a:lnTo>
                <a:lnTo>
                  <a:pt x="283" y="99"/>
                </a:lnTo>
                <a:lnTo>
                  <a:pt x="283" y="102"/>
                </a:lnTo>
                <a:lnTo>
                  <a:pt x="283" y="107"/>
                </a:lnTo>
                <a:lnTo>
                  <a:pt x="283" y="112"/>
                </a:lnTo>
                <a:lnTo>
                  <a:pt x="283" y="118"/>
                </a:lnTo>
                <a:lnTo>
                  <a:pt x="283" y="120"/>
                </a:lnTo>
                <a:lnTo>
                  <a:pt x="283" y="124"/>
                </a:lnTo>
                <a:lnTo>
                  <a:pt x="283" y="128"/>
                </a:lnTo>
                <a:lnTo>
                  <a:pt x="283" y="130"/>
                </a:lnTo>
                <a:lnTo>
                  <a:pt x="283" y="132"/>
                </a:lnTo>
                <a:lnTo>
                  <a:pt x="283" y="136"/>
                </a:lnTo>
                <a:lnTo>
                  <a:pt x="283" y="139"/>
                </a:lnTo>
                <a:lnTo>
                  <a:pt x="283" y="141"/>
                </a:lnTo>
                <a:lnTo>
                  <a:pt x="283" y="149"/>
                </a:lnTo>
                <a:lnTo>
                  <a:pt x="283" y="156"/>
                </a:lnTo>
                <a:lnTo>
                  <a:pt x="283" y="166"/>
                </a:lnTo>
                <a:lnTo>
                  <a:pt x="283" y="174"/>
                </a:lnTo>
                <a:lnTo>
                  <a:pt x="285" y="187"/>
                </a:lnTo>
                <a:lnTo>
                  <a:pt x="283" y="190"/>
                </a:lnTo>
                <a:lnTo>
                  <a:pt x="283" y="195"/>
                </a:lnTo>
                <a:lnTo>
                  <a:pt x="283" y="199"/>
                </a:lnTo>
                <a:lnTo>
                  <a:pt x="283" y="207"/>
                </a:lnTo>
                <a:lnTo>
                  <a:pt x="283" y="223"/>
                </a:lnTo>
                <a:lnTo>
                  <a:pt x="283" y="227"/>
                </a:lnTo>
                <a:lnTo>
                  <a:pt x="285" y="249"/>
                </a:lnTo>
                <a:lnTo>
                  <a:pt x="285" y="252"/>
                </a:lnTo>
                <a:lnTo>
                  <a:pt x="285" y="255"/>
                </a:lnTo>
                <a:lnTo>
                  <a:pt x="285" y="271"/>
                </a:lnTo>
                <a:lnTo>
                  <a:pt x="285" y="279"/>
                </a:lnTo>
                <a:lnTo>
                  <a:pt x="285" y="282"/>
                </a:lnTo>
                <a:lnTo>
                  <a:pt x="277" y="283"/>
                </a:lnTo>
                <a:lnTo>
                  <a:pt x="268" y="283"/>
                </a:lnTo>
                <a:lnTo>
                  <a:pt x="267" y="283"/>
                </a:lnTo>
                <a:lnTo>
                  <a:pt x="262" y="283"/>
                </a:lnTo>
                <a:lnTo>
                  <a:pt x="257" y="283"/>
                </a:lnTo>
                <a:lnTo>
                  <a:pt x="255" y="283"/>
                </a:lnTo>
                <a:lnTo>
                  <a:pt x="248" y="283"/>
                </a:lnTo>
                <a:lnTo>
                  <a:pt x="242" y="283"/>
                </a:lnTo>
                <a:lnTo>
                  <a:pt x="240" y="283"/>
                </a:lnTo>
                <a:lnTo>
                  <a:pt x="238" y="283"/>
                </a:lnTo>
                <a:lnTo>
                  <a:pt x="231" y="283"/>
                </a:lnTo>
                <a:lnTo>
                  <a:pt x="227" y="283"/>
                </a:lnTo>
                <a:lnTo>
                  <a:pt x="224" y="283"/>
                </a:lnTo>
                <a:lnTo>
                  <a:pt x="221" y="283"/>
                </a:lnTo>
                <a:lnTo>
                  <a:pt x="218" y="283"/>
                </a:lnTo>
                <a:lnTo>
                  <a:pt x="214" y="283"/>
                </a:lnTo>
                <a:lnTo>
                  <a:pt x="212" y="283"/>
                </a:lnTo>
                <a:lnTo>
                  <a:pt x="211" y="283"/>
                </a:lnTo>
                <a:lnTo>
                  <a:pt x="207" y="283"/>
                </a:lnTo>
                <a:lnTo>
                  <a:pt x="205" y="283"/>
                </a:lnTo>
                <a:lnTo>
                  <a:pt x="203" y="283"/>
                </a:lnTo>
                <a:lnTo>
                  <a:pt x="199" y="285"/>
                </a:lnTo>
                <a:lnTo>
                  <a:pt x="198" y="285"/>
                </a:lnTo>
                <a:lnTo>
                  <a:pt x="194" y="285"/>
                </a:lnTo>
                <a:lnTo>
                  <a:pt x="191" y="283"/>
                </a:lnTo>
                <a:lnTo>
                  <a:pt x="189" y="283"/>
                </a:lnTo>
                <a:lnTo>
                  <a:pt x="188" y="283"/>
                </a:lnTo>
                <a:lnTo>
                  <a:pt x="184" y="283"/>
                </a:lnTo>
                <a:lnTo>
                  <a:pt x="178" y="283"/>
                </a:lnTo>
                <a:lnTo>
                  <a:pt x="173" y="281"/>
                </a:lnTo>
                <a:lnTo>
                  <a:pt x="169" y="281"/>
                </a:lnTo>
                <a:lnTo>
                  <a:pt x="167" y="281"/>
                </a:lnTo>
                <a:lnTo>
                  <a:pt x="166" y="281"/>
                </a:lnTo>
                <a:lnTo>
                  <a:pt x="160" y="281"/>
                </a:lnTo>
                <a:lnTo>
                  <a:pt x="154" y="281"/>
                </a:lnTo>
                <a:lnTo>
                  <a:pt x="148" y="281"/>
                </a:lnTo>
                <a:lnTo>
                  <a:pt x="144" y="281"/>
                </a:lnTo>
                <a:lnTo>
                  <a:pt x="141" y="281"/>
                </a:lnTo>
                <a:lnTo>
                  <a:pt x="135" y="281"/>
                </a:lnTo>
                <a:lnTo>
                  <a:pt x="133" y="281"/>
                </a:lnTo>
                <a:lnTo>
                  <a:pt x="123" y="281"/>
                </a:lnTo>
                <a:lnTo>
                  <a:pt x="116" y="281"/>
                </a:lnTo>
                <a:lnTo>
                  <a:pt x="111" y="281"/>
                </a:lnTo>
                <a:lnTo>
                  <a:pt x="106" y="281"/>
                </a:lnTo>
                <a:lnTo>
                  <a:pt x="99" y="281"/>
                </a:lnTo>
                <a:lnTo>
                  <a:pt x="91" y="281"/>
                </a:lnTo>
                <a:lnTo>
                  <a:pt x="88" y="281"/>
                </a:lnTo>
                <a:lnTo>
                  <a:pt x="86" y="281"/>
                </a:lnTo>
                <a:lnTo>
                  <a:pt x="83" y="281"/>
                </a:lnTo>
                <a:lnTo>
                  <a:pt x="80" y="281"/>
                </a:lnTo>
                <a:lnTo>
                  <a:pt x="74" y="281"/>
                </a:lnTo>
                <a:lnTo>
                  <a:pt x="68" y="281"/>
                </a:lnTo>
                <a:lnTo>
                  <a:pt x="64" y="281"/>
                </a:lnTo>
                <a:lnTo>
                  <a:pt x="62" y="281"/>
                </a:lnTo>
                <a:lnTo>
                  <a:pt x="50" y="281"/>
                </a:lnTo>
                <a:lnTo>
                  <a:pt x="44" y="281"/>
                </a:lnTo>
                <a:lnTo>
                  <a:pt x="37" y="281"/>
                </a:lnTo>
                <a:lnTo>
                  <a:pt x="25" y="281"/>
                </a:lnTo>
                <a:lnTo>
                  <a:pt x="25" y="274"/>
                </a:lnTo>
                <a:lnTo>
                  <a:pt x="25" y="266"/>
                </a:lnTo>
                <a:lnTo>
                  <a:pt x="25" y="263"/>
                </a:lnTo>
                <a:lnTo>
                  <a:pt x="25" y="258"/>
                </a:lnTo>
                <a:lnTo>
                  <a:pt x="25" y="256"/>
                </a:lnTo>
                <a:lnTo>
                  <a:pt x="25" y="249"/>
                </a:lnTo>
                <a:lnTo>
                  <a:pt x="25" y="244"/>
                </a:lnTo>
                <a:lnTo>
                  <a:pt x="25" y="235"/>
                </a:lnTo>
                <a:lnTo>
                  <a:pt x="25" y="232"/>
                </a:lnTo>
                <a:lnTo>
                  <a:pt x="25" y="220"/>
                </a:lnTo>
                <a:lnTo>
                  <a:pt x="25" y="210"/>
                </a:lnTo>
                <a:lnTo>
                  <a:pt x="25" y="206"/>
                </a:lnTo>
                <a:lnTo>
                  <a:pt x="25" y="194"/>
                </a:lnTo>
                <a:lnTo>
                  <a:pt x="25" y="181"/>
                </a:lnTo>
                <a:lnTo>
                  <a:pt x="25" y="170"/>
                </a:lnTo>
                <a:lnTo>
                  <a:pt x="25" y="165"/>
                </a:lnTo>
                <a:lnTo>
                  <a:pt x="25" y="157"/>
                </a:lnTo>
                <a:lnTo>
                  <a:pt x="25" y="145"/>
                </a:lnTo>
                <a:lnTo>
                  <a:pt x="25" y="132"/>
                </a:lnTo>
                <a:lnTo>
                  <a:pt x="25" y="126"/>
                </a:lnTo>
                <a:lnTo>
                  <a:pt x="25" y="120"/>
                </a:lnTo>
                <a:lnTo>
                  <a:pt x="25" y="112"/>
                </a:lnTo>
                <a:lnTo>
                  <a:pt x="25" y="107"/>
                </a:lnTo>
                <a:lnTo>
                  <a:pt x="25" y="101"/>
                </a:lnTo>
                <a:lnTo>
                  <a:pt x="25" y="95"/>
                </a:lnTo>
                <a:lnTo>
                  <a:pt x="25" y="93"/>
                </a:lnTo>
                <a:lnTo>
                  <a:pt x="25" y="82"/>
                </a:lnTo>
                <a:lnTo>
                  <a:pt x="25" y="78"/>
                </a:lnTo>
                <a:lnTo>
                  <a:pt x="25" y="73"/>
                </a:lnTo>
                <a:lnTo>
                  <a:pt x="25" y="69"/>
                </a:lnTo>
                <a:lnTo>
                  <a:pt x="25" y="64"/>
                </a:lnTo>
                <a:lnTo>
                  <a:pt x="25" y="54"/>
                </a:lnTo>
                <a:lnTo>
                  <a:pt x="25" y="51"/>
                </a:lnTo>
                <a:lnTo>
                  <a:pt x="25" y="48"/>
                </a:lnTo>
                <a:lnTo>
                  <a:pt x="28" y="48"/>
                </a:lnTo>
                <a:lnTo>
                  <a:pt x="0" y="20"/>
                </a:lnTo>
                <a:lnTo>
                  <a:pt x="2" y="4"/>
                </a:lnTo>
                <a:lnTo>
                  <a:pt x="17" y="1"/>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7" name="Freeform 350"/>
          <p:cNvSpPr>
            <a:spLocks/>
          </p:cNvSpPr>
          <p:nvPr/>
        </p:nvSpPr>
        <p:spPr bwMode="auto">
          <a:xfrm>
            <a:off x="8850314" y="1939925"/>
            <a:ext cx="477837" cy="628650"/>
          </a:xfrm>
          <a:custGeom>
            <a:avLst/>
            <a:gdLst>
              <a:gd name="T0" fmla="*/ 2147483646 w 331"/>
              <a:gd name="T1" fmla="*/ 0 h 449"/>
              <a:gd name="T2" fmla="*/ 2147483646 w 331"/>
              <a:gd name="T3" fmla="*/ 0 h 449"/>
              <a:gd name="T4" fmla="*/ 2147483646 w 331"/>
              <a:gd name="T5" fmla="*/ 0 h 449"/>
              <a:gd name="T6" fmla="*/ 2147483646 w 331"/>
              <a:gd name="T7" fmla="*/ 0 h 449"/>
              <a:gd name="T8" fmla="*/ 2147483646 w 331"/>
              <a:gd name="T9" fmla="*/ 0 h 449"/>
              <a:gd name="T10" fmla="*/ 2147483646 w 331"/>
              <a:gd name="T11" fmla="*/ 0 h 449"/>
              <a:gd name="T12" fmla="*/ 2147483646 w 331"/>
              <a:gd name="T13" fmla="*/ 0 h 449"/>
              <a:gd name="T14" fmla="*/ 2147483646 w 331"/>
              <a:gd name="T15" fmla="*/ 0 h 449"/>
              <a:gd name="T16" fmla="*/ 2147483646 w 331"/>
              <a:gd name="T17" fmla="*/ 0 h 449"/>
              <a:gd name="T18" fmla="*/ 2147483646 w 331"/>
              <a:gd name="T19" fmla="*/ 0 h 449"/>
              <a:gd name="T20" fmla="*/ 2147483646 w 331"/>
              <a:gd name="T21" fmla="*/ 0 h 449"/>
              <a:gd name="T22" fmla="*/ 2147483646 w 331"/>
              <a:gd name="T23" fmla="*/ 0 h 449"/>
              <a:gd name="T24" fmla="*/ 2147483646 w 331"/>
              <a:gd name="T25" fmla="*/ 2147483646 h 449"/>
              <a:gd name="T26" fmla="*/ 2147483646 w 331"/>
              <a:gd name="T27" fmla="*/ 2147483646 h 449"/>
              <a:gd name="T28" fmla="*/ 2147483646 w 331"/>
              <a:gd name="T29" fmla="*/ 2147483646 h 449"/>
              <a:gd name="T30" fmla="*/ 2147483646 w 331"/>
              <a:gd name="T31" fmla="*/ 2147483646 h 449"/>
              <a:gd name="T32" fmla="*/ 2147483646 w 331"/>
              <a:gd name="T33" fmla="*/ 2147483646 h 449"/>
              <a:gd name="T34" fmla="*/ 2147483646 w 331"/>
              <a:gd name="T35" fmla="*/ 2147483646 h 449"/>
              <a:gd name="T36" fmla="*/ 2147483646 w 331"/>
              <a:gd name="T37" fmla="*/ 2147483646 h 449"/>
              <a:gd name="T38" fmla="*/ 2147483646 w 331"/>
              <a:gd name="T39" fmla="*/ 2147483646 h 449"/>
              <a:gd name="T40" fmla="*/ 2147483646 w 331"/>
              <a:gd name="T41" fmla="*/ 2147483646 h 449"/>
              <a:gd name="T42" fmla="*/ 2147483646 w 331"/>
              <a:gd name="T43" fmla="*/ 2147483646 h 449"/>
              <a:gd name="T44" fmla="*/ 2147483646 w 331"/>
              <a:gd name="T45" fmla="*/ 2147483646 h 449"/>
              <a:gd name="T46" fmla="*/ 2147483646 w 331"/>
              <a:gd name="T47" fmla="*/ 2147483646 h 449"/>
              <a:gd name="T48" fmla="*/ 2147483646 w 331"/>
              <a:gd name="T49" fmla="*/ 2147483646 h 449"/>
              <a:gd name="T50" fmla="*/ 2147483646 w 331"/>
              <a:gd name="T51" fmla="*/ 2147483646 h 449"/>
              <a:gd name="T52" fmla="*/ 2147483646 w 331"/>
              <a:gd name="T53" fmla="*/ 2147483646 h 449"/>
              <a:gd name="T54" fmla="*/ 2147483646 w 331"/>
              <a:gd name="T55" fmla="*/ 2147483646 h 449"/>
              <a:gd name="T56" fmla="*/ 2147483646 w 331"/>
              <a:gd name="T57" fmla="*/ 2147483646 h 449"/>
              <a:gd name="T58" fmla="*/ 2147483646 w 331"/>
              <a:gd name="T59" fmla="*/ 2147483646 h 449"/>
              <a:gd name="T60" fmla="*/ 2147483646 w 331"/>
              <a:gd name="T61" fmla="*/ 2147483646 h 449"/>
              <a:gd name="T62" fmla="*/ 2147483646 w 331"/>
              <a:gd name="T63" fmla="*/ 2147483646 h 449"/>
              <a:gd name="T64" fmla="*/ 2147483646 w 331"/>
              <a:gd name="T65" fmla="*/ 2147483646 h 449"/>
              <a:gd name="T66" fmla="*/ 2147483646 w 331"/>
              <a:gd name="T67" fmla="*/ 2147483646 h 449"/>
              <a:gd name="T68" fmla="*/ 2147483646 w 331"/>
              <a:gd name="T69" fmla="*/ 2147483646 h 449"/>
              <a:gd name="T70" fmla="*/ 2147483646 w 331"/>
              <a:gd name="T71" fmla="*/ 2147483646 h 449"/>
              <a:gd name="T72" fmla="*/ 2147483646 w 331"/>
              <a:gd name="T73" fmla="*/ 2147483646 h 449"/>
              <a:gd name="T74" fmla="*/ 2147483646 w 331"/>
              <a:gd name="T75" fmla="*/ 2147483646 h 449"/>
              <a:gd name="T76" fmla="*/ 2147483646 w 331"/>
              <a:gd name="T77" fmla="*/ 2147483646 h 449"/>
              <a:gd name="T78" fmla="*/ 0 w 331"/>
              <a:gd name="T79" fmla="*/ 2147483646 h 449"/>
              <a:gd name="T80" fmla="*/ 0 w 331"/>
              <a:gd name="T81" fmla="*/ 2147483646 h 449"/>
              <a:gd name="T82" fmla="*/ 0 w 331"/>
              <a:gd name="T83" fmla="*/ 2147483646 h 449"/>
              <a:gd name="T84" fmla="*/ 2147483646 w 331"/>
              <a:gd name="T85" fmla="*/ 2147483646 h 449"/>
              <a:gd name="T86" fmla="*/ 2147483646 w 331"/>
              <a:gd name="T87" fmla="*/ 2147483646 h 449"/>
              <a:gd name="T88" fmla="*/ 2147483646 w 331"/>
              <a:gd name="T89" fmla="*/ 2147483646 h 449"/>
              <a:gd name="T90" fmla="*/ 2147483646 w 331"/>
              <a:gd name="T91" fmla="*/ 2147483646 h 449"/>
              <a:gd name="T92" fmla="*/ 2147483646 w 331"/>
              <a:gd name="T93" fmla="*/ 2147483646 h 449"/>
              <a:gd name="T94" fmla="*/ 2147483646 w 331"/>
              <a:gd name="T95" fmla="*/ 2147483646 h 449"/>
              <a:gd name="T96" fmla="*/ 2147483646 w 331"/>
              <a:gd name="T97" fmla="*/ 2147483646 h 449"/>
              <a:gd name="T98" fmla="*/ 2147483646 w 331"/>
              <a:gd name="T99" fmla="*/ 2147483646 h 449"/>
              <a:gd name="T100" fmla="*/ 2147483646 w 331"/>
              <a:gd name="T101" fmla="*/ 2147483646 h 449"/>
              <a:gd name="T102" fmla="*/ 2147483646 w 331"/>
              <a:gd name="T103" fmla="*/ 2147483646 h 449"/>
              <a:gd name="T104" fmla="*/ 2147483646 w 331"/>
              <a:gd name="T105" fmla="*/ 2147483646 h 449"/>
              <a:gd name="T106" fmla="*/ 2147483646 w 331"/>
              <a:gd name="T107" fmla="*/ 2147483646 h 4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449"/>
              <a:gd name="T164" fmla="*/ 331 w 331"/>
              <a:gd name="T165" fmla="*/ 449 h 4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449">
                <a:moveTo>
                  <a:pt x="3" y="0"/>
                </a:moveTo>
                <a:lnTo>
                  <a:pt x="4" y="0"/>
                </a:lnTo>
                <a:lnTo>
                  <a:pt x="41" y="1"/>
                </a:lnTo>
                <a:lnTo>
                  <a:pt x="44" y="0"/>
                </a:lnTo>
                <a:lnTo>
                  <a:pt x="50" y="0"/>
                </a:lnTo>
                <a:lnTo>
                  <a:pt x="53" y="0"/>
                </a:lnTo>
                <a:lnTo>
                  <a:pt x="62" y="0"/>
                </a:lnTo>
                <a:lnTo>
                  <a:pt x="70" y="0"/>
                </a:lnTo>
                <a:lnTo>
                  <a:pt x="73" y="0"/>
                </a:lnTo>
                <a:lnTo>
                  <a:pt x="75" y="0"/>
                </a:lnTo>
                <a:lnTo>
                  <a:pt x="86" y="0"/>
                </a:lnTo>
                <a:lnTo>
                  <a:pt x="88" y="0"/>
                </a:lnTo>
                <a:lnTo>
                  <a:pt x="101" y="0"/>
                </a:lnTo>
                <a:lnTo>
                  <a:pt x="103" y="0"/>
                </a:lnTo>
                <a:lnTo>
                  <a:pt x="110" y="0"/>
                </a:lnTo>
                <a:lnTo>
                  <a:pt x="112" y="0"/>
                </a:lnTo>
                <a:lnTo>
                  <a:pt x="128" y="0"/>
                </a:lnTo>
                <a:lnTo>
                  <a:pt x="138" y="0"/>
                </a:lnTo>
                <a:lnTo>
                  <a:pt x="151" y="0"/>
                </a:lnTo>
                <a:lnTo>
                  <a:pt x="152" y="0"/>
                </a:lnTo>
                <a:lnTo>
                  <a:pt x="158" y="0"/>
                </a:lnTo>
                <a:lnTo>
                  <a:pt x="160" y="0"/>
                </a:lnTo>
                <a:lnTo>
                  <a:pt x="167" y="0"/>
                </a:lnTo>
                <a:lnTo>
                  <a:pt x="174" y="0"/>
                </a:lnTo>
                <a:lnTo>
                  <a:pt x="184" y="0"/>
                </a:lnTo>
                <a:lnTo>
                  <a:pt x="186" y="0"/>
                </a:lnTo>
                <a:lnTo>
                  <a:pt x="194" y="0"/>
                </a:lnTo>
                <a:lnTo>
                  <a:pt x="196" y="0"/>
                </a:lnTo>
                <a:lnTo>
                  <a:pt x="197" y="0"/>
                </a:lnTo>
                <a:lnTo>
                  <a:pt x="205" y="0"/>
                </a:lnTo>
                <a:lnTo>
                  <a:pt x="208" y="0"/>
                </a:lnTo>
                <a:lnTo>
                  <a:pt x="210" y="0"/>
                </a:lnTo>
                <a:lnTo>
                  <a:pt x="212" y="0"/>
                </a:lnTo>
                <a:lnTo>
                  <a:pt x="217" y="0"/>
                </a:lnTo>
                <a:lnTo>
                  <a:pt x="219" y="0"/>
                </a:lnTo>
                <a:lnTo>
                  <a:pt x="220" y="0"/>
                </a:lnTo>
                <a:lnTo>
                  <a:pt x="223" y="0"/>
                </a:lnTo>
                <a:lnTo>
                  <a:pt x="224" y="0"/>
                </a:lnTo>
                <a:lnTo>
                  <a:pt x="231" y="1"/>
                </a:lnTo>
                <a:lnTo>
                  <a:pt x="234" y="0"/>
                </a:lnTo>
                <a:lnTo>
                  <a:pt x="237" y="0"/>
                </a:lnTo>
                <a:lnTo>
                  <a:pt x="241" y="0"/>
                </a:lnTo>
                <a:lnTo>
                  <a:pt x="244" y="0"/>
                </a:lnTo>
                <a:lnTo>
                  <a:pt x="246" y="0"/>
                </a:lnTo>
                <a:lnTo>
                  <a:pt x="247" y="0"/>
                </a:lnTo>
                <a:lnTo>
                  <a:pt x="249" y="0"/>
                </a:lnTo>
                <a:lnTo>
                  <a:pt x="253" y="0"/>
                </a:lnTo>
                <a:lnTo>
                  <a:pt x="255" y="0"/>
                </a:lnTo>
                <a:lnTo>
                  <a:pt x="256" y="0"/>
                </a:lnTo>
                <a:lnTo>
                  <a:pt x="259" y="0"/>
                </a:lnTo>
                <a:lnTo>
                  <a:pt x="268" y="0"/>
                </a:lnTo>
                <a:lnTo>
                  <a:pt x="280" y="0"/>
                </a:lnTo>
                <a:lnTo>
                  <a:pt x="283" y="0"/>
                </a:lnTo>
                <a:lnTo>
                  <a:pt x="286" y="0"/>
                </a:lnTo>
                <a:lnTo>
                  <a:pt x="289" y="0"/>
                </a:lnTo>
                <a:lnTo>
                  <a:pt x="292" y="0"/>
                </a:lnTo>
                <a:lnTo>
                  <a:pt x="296" y="0"/>
                </a:lnTo>
                <a:lnTo>
                  <a:pt x="301" y="0"/>
                </a:lnTo>
                <a:lnTo>
                  <a:pt x="311" y="0"/>
                </a:lnTo>
                <a:lnTo>
                  <a:pt x="319" y="0"/>
                </a:lnTo>
                <a:lnTo>
                  <a:pt x="322" y="0"/>
                </a:lnTo>
                <a:lnTo>
                  <a:pt x="328" y="0"/>
                </a:lnTo>
                <a:lnTo>
                  <a:pt x="328" y="5"/>
                </a:lnTo>
                <a:lnTo>
                  <a:pt x="328" y="12"/>
                </a:lnTo>
                <a:lnTo>
                  <a:pt x="328" y="13"/>
                </a:lnTo>
                <a:lnTo>
                  <a:pt x="328" y="20"/>
                </a:lnTo>
                <a:lnTo>
                  <a:pt x="328" y="24"/>
                </a:lnTo>
                <a:lnTo>
                  <a:pt x="328" y="34"/>
                </a:lnTo>
                <a:lnTo>
                  <a:pt x="328" y="37"/>
                </a:lnTo>
                <a:lnTo>
                  <a:pt x="328" y="48"/>
                </a:lnTo>
                <a:lnTo>
                  <a:pt x="328" y="49"/>
                </a:lnTo>
                <a:lnTo>
                  <a:pt x="328" y="53"/>
                </a:lnTo>
                <a:lnTo>
                  <a:pt x="328" y="62"/>
                </a:lnTo>
                <a:lnTo>
                  <a:pt x="330" y="74"/>
                </a:lnTo>
                <a:lnTo>
                  <a:pt x="321" y="74"/>
                </a:lnTo>
                <a:lnTo>
                  <a:pt x="316" y="74"/>
                </a:lnTo>
                <a:lnTo>
                  <a:pt x="310" y="75"/>
                </a:lnTo>
                <a:lnTo>
                  <a:pt x="309" y="75"/>
                </a:lnTo>
                <a:lnTo>
                  <a:pt x="304" y="75"/>
                </a:lnTo>
                <a:lnTo>
                  <a:pt x="300" y="75"/>
                </a:lnTo>
                <a:lnTo>
                  <a:pt x="291" y="75"/>
                </a:lnTo>
                <a:lnTo>
                  <a:pt x="289" y="74"/>
                </a:lnTo>
                <a:lnTo>
                  <a:pt x="281" y="74"/>
                </a:lnTo>
                <a:lnTo>
                  <a:pt x="274" y="75"/>
                </a:lnTo>
                <a:lnTo>
                  <a:pt x="267" y="75"/>
                </a:lnTo>
                <a:lnTo>
                  <a:pt x="262" y="75"/>
                </a:lnTo>
                <a:lnTo>
                  <a:pt x="256" y="75"/>
                </a:lnTo>
                <a:lnTo>
                  <a:pt x="256" y="88"/>
                </a:lnTo>
                <a:lnTo>
                  <a:pt x="256" y="99"/>
                </a:lnTo>
                <a:lnTo>
                  <a:pt x="256" y="106"/>
                </a:lnTo>
                <a:lnTo>
                  <a:pt x="256" y="112"/>
                </a:lnTo>
                <a:lnTo>
                  <a:pt x="256" y="114"/>
                </a:lnTo>
                <a:lnTo>
                  <a:pt x="256" y="124"/>
                </a:lnTo>
                <a:lnTo>
                  <a:pt x="256" y="130"/>
                </a:lnTo>
                <a:lnTo>
                  <a:pt x="256" y="137"/>
                </a:lnTo>
                <a:lnTo>
                  <a:pt x="256" y="140"/>
                </a:lnTo>
                <a:lnTo>
                  <a:pt x="256" y="148"/>
                </a:lnTo>
                <a:lnTo>
                  <a:pt x="256" y="154"/>
                </a:lnTo>
                <a:lnTo>
                  <a:pt x="256" y="157"/>
                </a:lnTo>
                <a:lnTo>
                  <a:pt x="256" y="176"/>
                </a:lnTo>
                <a:lnTo>
                  <a:pt x="256" y="184"/>
                </a:lnTo>
                <a:lnTo>
                  <a:pt x="256" y="187"/>
                </a:lnTo>
                <a:lnTo>
                  <a:pt x="256" y="189"/>
                </a:lnTo>
                <a:lnTo>
                  <a:pt x="256" y="199"/>
                </a:lnTo>
                <a:lnTo>
                  <a:pt x="256" y="208"/>
                </a:lnTo>
                <a:lnTo>
                  <a:pt x="256" y="210"/>
                </a:lnTo>
                <a:lnTo>
                  <a:pt x="256" y="215"/>
                </a:lnTo>
                <a:lnTo>
                  <a:pt x="256" y="218"/>
                </a:lnTo>
                <a:lnTo>
                  <a:pt x="256" y="223"/>
                </a:lnTo>
                <a:lnTo>
                  <a:pt x="256" y="230"/>
                </a:lnTo>
                <a:lnTo>
                  <a:pt x="256" y="235"/>
                </a:lnTo>
                <a:lnTo>
                  <a:pt x="256" y="239"/>
                </a:lnTo>
                <a:lnTo>
                  <a:pt x="256" y="248"/>
                </a:lnTo>
                <a:lnTo>
                  <a:pt x="256" y="254"/>
                </a:lnTo>
                <a:lnTo>
                  <a:pt x="256" y="260"/>
                </a:lnTo>
                <a:lnTo>
                  <a:pt x="256" y="267"/>
                </a:lnTo>
                <a:lnTo>
                  <a:pt x="256" y="274"/>
                </a:lnTo>
                <a:lnTo>
                  <a:pt x="256" y="285"/>
                </a:lnTo>
                <a:lnTo>
                  <a:pt x="256" y="298"/>
                </a:lnTo>
                <a:lnTo>
                  <a:pt x="254" y="298"/>
                </a:lnTo>
                <a:lnTo>
                  <a:pt x="254" y="302"/>
                </a:lnTo>
                <a:lnTo>
                  <a:pt x="254" y="309"/>
                </a:lnTo>
                <a:lnTo>
                  <a:pt x="254" y="334"/>
                </a:lnTo>
                <a:lnTo>
                  <a:pt x="254" y="344"/>
                </a:lnTo>
                <a:lnTo>
                  <a:pt x="254" y="348"/>
                </a:lnTo>
                <a:lnTo>
                  <a:pt x="254" y="358"/>
                </a:lnTo>
                <a:lnTo>
                  <a:pt x="254" y="367"/>
                </a:lnTo>
                <a:lnTo>
                  <a:pt x="254" y="373"/>
                </a:lnTo>
                <a:lnTo>
                  <a:pt x="254" y="374"/>
                </a:lnTo>
                <a:lnTo>
                  <a:pt x="254" y="385"/>
                </a:lnTo>
                <a:lnTo>
                  <a:pt x="254" y="390"/>
                </a:lnTo>
                <a:lnTo>
                  <a:pt x="254" y="392"/>
                </a:lnTo>
                <a:lnTo>
                  <a:pt x="254" y="398"/>
                </a:lnTo>
                <a:lnTo>
                  <a:pt x="254" y="400"/>
                </a:lnTo>
                <a:lnTo>
                  <a:pt x="254" y="409"/>
                </a:lnTo>
                <a:lnTo>
                  <a:pt x="254" y="421"/>
                </a:lnTo>
                <a:lnTo>
                  <a:pt x="254" y="425"/>
                </a:lnTo>
                <a:lnTo>
                  <a:pt x="254" y="427"/>
                </a:lnTo>
                <a:lnTo>
                  <a:pt x="254" y="434"/>
                </a:lnTo>
                <a:lnTo>
                  <a:pt x="254" y="445"/>
                </a:lnTo>
                <a:lnTo>
                  <a:pt x="254" y="448"/>
                </a:lnTo>
                <a:lnTo>
                  <a:pt x="244" y="448"/>
                </a:lnTo>
                <a:lnTo>
                  <a:pt x="241" y="448"/>
                </a:lnTo>
                <a:lnTo>
                  <a:pt x="234" y="448"/>
                </a:lnTo>
                <a:lnTo>
                  <a:pt x="230" y="448"/>
                </a:lnTo>
                <a:lnTo>
                  <a:pt x="226" y="448"/>
                </a:lnTo>
                <a:lnTo>
                  <a:pt x="223" y="448"/>
                </a:lnTo>
                <a:lnTo>
                  <a:pt x="215" y="448"/>
                </a:lnTo>
                <a:lnTo>
                  <a:pt x="210" y="448"/>
                </a:lnTo>
                <a:lnTo>
                  <a:pt x="208" y="448"/>
                </a:lnTo>
                <a:lnTo>
                  <a:pt x="205" y="448"/>
                </a:lnTo>
                <a:lnTo>
                  <a:pt x="199" y="448"/>
                </a:lnTo>
                <a:lnTo>
                  <a:pt x="198" y="448"/>
                </a:lnTo>
                <a:lnTo>
                  <a:pt x="196" y="448"/>
                </a:lnTo>
                <a:lnTo>
                  <a:pt x="194" y="448"/>
                </a:lnTo>
                <a:lnTo>
                  <a:pt x="188" y="448"/>
                </a:lnTo>
                <a:lnTo>
                  <a:pt x="186" y="448"/>
                </a:lnTo>
                <a:lnTo>
                  <a:pt x="181" y="448"/>
                </a:lnTo>
                <a:lnTo>
                  <a:pt x="175" y="448"/>
                </a:lnTo>
                <a:lnTo>
                  <a:pt x="165" y="448"/>
                </a:lnTo>
                <a:lnTo>
                  <a:pt x="158" y="440"/>
                </a:lnTo>
                <a:lnTo>
                  <a:pt x="174" y="441"/>
                </a:lnTo>
                <a:lnTo>
                  <a:pt x="174" y="430"/>
                </a:lnTo>
                <a:lnTo>
                  <a:pt x="171" y="426"/>
                </a:lnTo>
                <a:lnTo>
                  <a:pt x="166" y="403"/>
                </a:lnTo>
                <a:lnTo>
                  <a:pt x="167" y="401"/>
                </a:lnTo>
                <a:lnTo>
                  <a:pt x="139" y="391"/>
                </a:lnTo>
                <a:lnTo>
                  <a:pt x="131" y="372"/>
                </a:lnTo>
                <a:lnTo>
                  <a:pt x="128" y="373"/>
                </a:lnTo>
                <a:lnTo>
                  <a:pt x="118" y="373"/>
                </a:lnTo>
                <a:lnTo>
                  <a:pt x="108" y="373"/>
                </a:lnTo>
                <a:lnTo>
                  <a:pt x="100" y="373"/>
                </a:lnTo>
                <a:lnTo>
                  <a:pt x="96" y="373"/>
                </a:lnTo>
                <a:lnTo>
                  <a:pt x="90" y="373"/>
                </a:lnTo>
                <a:lnTo>
                  <a:pt x="88" y="373"/>
                </a:lnTo>
                <a:lnTo>
                  <a:pt x="86" y="373"/>
                </a:lnTo>
                <a:lnTo>
                  <a:pt x="84" y="373"/>
                </a:lnTo>
                <a:lnTo>
                  <a:pt x="72" y="373"/>
                </a:lnTo>
                <a:lnTo>
                  <a:pt x="70" y="373"/>
                </a:lnTo>
                <a:lnTo>
                  <a:pt x="64" y="373"/>
                </a:lnTo>
                <a:lnTo>
                  <a:pt x="59" y="373"/>
                </a:lnTo>
                <a:lnTo>
                  <a:pt x="55" y="373"/>
                </a:lnTo>
                <a:lnTo>
                  <a:pt x="47" y="373"/>
                </a:lnTo>
                <a:lnTo>
                  <a:pt x="42" y="373"/>
                </a:lnTo>
                <a:lnTo>
                  <a:pt x="40" y="373"/>
                </a:lnTo>
                <a:lnTo>
                  <a:pt x="38" y="373"/>
                </a:lnTo>
                <a:lnTo>
                  <a:pt x="36" y="373"/>
                </a:lnTo>
                <a:lnTo>
                  <a:pt x="32" y="373"/>
                </a:lnTo>
                <a:lnTo>
                  <a:pt x="28" y="373"/>
                </a:lnTo>
                <a:lnTo>
                  <a:pt x="24" y="373"/>
                </a:lnTo>
                <a:lnTo>
                  <a:pt x="20" y="373"/>
                </a:lnTo>
                <a:lnTo>
                  <a:pt x="16" y="373"/>
                </a:lnTo>
                <a:lnTo>
                  <a:pt x="14" y="373"/>
                </a:lnTo>
                <a:lnTo>
                  <a:pt x="9" y="373"/>
                </a:lnTo>
                <a:lnTo>
                  <a:pt x="6" y="373"/>
                </a:lnTo>
                <a:lnTo>
                  <a:pt x="0" y="373"/>
                </a:lnTo>
                <a:lnTo>
                  <a:pt x="0" y="365"/>
                </a:lnTo>
                <a:lnTo>
                  <a:pt x="0" y="362"/>
                </a:lnTo>
                <a:lnTo>
                  <a:pt x="0" y="359"/>
                </a:lnTo>
                <a:lnTo>
                  <a:pt x="0" y="353"/>
                </a:lnTo>
                <a:lnTo>
                  <a:pt x="0" y="351"/>
                </a:lnTo>
                <a:lnTo>
                  <a:pt x="0" y="347"/>
                </a:lnTo>
                <a:lnTo>
                  <a:pt x="0" y="340"/>
                </a:lnTo>
                <a:lnTo>
                  <a:pt x="0" y="334"/>
                </a:lnTo>
                <a:lnTo>
                  <a:pt x="0" y="325"/>
                </a:lnTo>
                <a:lnTo>
                  <a:pt x="0" y="322"/>
                </a:lnTo>
                <a:lnTo>
                  <a:pt x="0" y="318"/>
                </a:lnTo>
                <a:lnTo>
                  <a:pt x="0" y="317"/>
                </a:lnTo>
                <a:lnTo>
                  <a:pt x="0" y="315"/>
                </a:lnTo>
                <a:lnTo>
                  <a:pt x="0" y="314"/>
                </a:lnTo>
                <a:lnTo>
                  <a:pt x="0" y="310"/>
                </a:lnTo>
                <a:lnTo>
                  <a:pt x="0" y="306"/>
                </a:lnTo>
                <a:lnTo>
                  <a:pt x="0" y="299"/>
                </a:lnTo>
                <a:lnTo>
                  <a:pt x="0" y="298"/>
                </a:lnTo>
                <a:lnTo>
                  <a:pt x="1" y="298"/>
                </a:lnTo>
                <a:lnTo>
                  <a:pt x="1" y="292"/>
                </a:lnTo>
                <a:lnTo>
                  <a:pt x="1" y="285"/>
                </a:lnTo>
                <a:lnTo>
                  <a:pt x="1" y="279"/>
                </a:lnTo>
                <a:lnTo>
                  <a:pt x="1" y="272"/>
                </a:lnTo>
                <a:lnTo>
                  <a:pt x="1" y="269"/>
                </a:lnTo>
                <a:lnTo>
                  <a:pt x="1" y="267"/>
                </a:lnTo>
                <a:lnTo>
                  <a:pt x="1" y="264"/>
                </a:lnTo>
                <a:lnTo>
                  <a:pt x="1" y="263"/>
                </a:lnTo>
                <a:lnTo>
                  <a:pt x="1" y="260"/>
                </a:lnTo>
                <a:lnTo>
                  <a:pt x="1" y="256"/>
                </a:lnTo>
                <a:lnTo>
                  <a:pt x="1" y="255"/>
                </a:lnTo>
                <a:lnTo>
                  <a:pt x="1" y="248"/>
                </a:lnTo>
                <a:lnTo>
                  <a:pt x="1" y="244"/>
                </a:lnTo>
                <a:lnTo>
                  <a:pt x="1" y="235"/>
                </a:lnTo>
                <a:lnTo>
                  <a:pt x="1" y="227"/>
                </a:lnTo>
                <a:lnTo>
                  <a:pt x="1" y="222"/>
                </a:lnTo>
                <a:lnTo>
                  <a:pt x="1" y="220"/>
                </a:lnTo>
                <a:lnTo>
                  <a:pt x="1" y="217"/>
                </a:lnTo>
                <a:lnTo>
                  <a:pt x="1" y="209"/>
                </a:lnTo>
                <a:lnTo>
                  <a:pt x="1" y="206"/>
                </a:lnTo>
                <a:lnTo>
                  <a:pt x="1" y="203"/>
                </a:lnTo>
                <a:lnTo>
                  <a:pt x="1" y="200"/>
                </a:lnTo>
                <a:lnTo>
                  <a:pt x="1" y="199"/>
                </a:lnTo>
                <a:lnTo>
                  <a:pt x="1" y="197"/>
                </a:lnTo>
                <a:lnTo>
                  <a:pt x="1" y="193"/>
                </a:lnTo>
                <a:lnTo>
                  <a:pt x="1" y="186"/>
                </a:lnTo>
                <a:lnTo>
                  <a:pt x="1" y="182"/>
                </a:lnTo>
                <a:lnTo>
                  <a:pt x="1" y="181"/>
                </a:lnTo>
                <a:lnTo>
                  <a:pt x="2" y="174"/>
                </a:lnTo>
                <a:lnTo>
                  <a:pt x="13" y="172"/>
                </a:lnTo>
                <a:lnTo>
                  <a:pt x="14" y="168"/>
                </a:lnTo>
                <a:lnTo>
                  <a:pt x="14" y="166"/>
                </a:lnTo>
                <a:lnTo>
                  <a:pt x="14" y="161"/>
                </a:lnTo>
                <a:lnTo>
                  <a:pt x="14" y="155"/>
                </a:lnTo>
                <a:lnTo>
                  <a:pt x="14" y="148"/>
                </a:lnTo>
                <a:lnTo>
                  <a:pt x="10" y="148"/>
                </a:lnTo>
                <a:lnTo>
                  <a:pt x="3" y="148"/>
                </a:lnTo>
                <a:lnTo>
                  <a:pt x="1" y="148"/>
                </a:lnTo>
                <a:lnTo>
                  <a:pt x="1" y="139"/>
                </a:lnTo>
                <a:lnTo>
                  <a:pt x="1" y="131"/>
                </a:lnTo>
                <a:lnTo>
                  <a:pt x="1" y="128"/>
                </a:lnTo>
                <a:lnTo>
                  <a:pt x="1" y="124"/>
                </a:lnTo>
                <a:lnTo>
                  <a:pt x="1" y="112"/>
                </a:lnTo>
                <a:lnTo>
                  <a:pt x="1" y="107"/>
                </a:lnTo>
                <a:lnTo>
                  <a:pt x="1" y="99"/>
                </a:lnTo>
                <a:lnTo>
                  <a:pt x="1" y="86"/>
                </a:lnTo>
                <a:lnTo>
                  <a:pt x="1" y="82"/>
                </a:lnTo>
                <a:lnTo>
                  <a:pt x="1" y="74"/>
                </a:lnTo>
                <a:lnTo>
                  <a:pt x="1" y="68"/>
                </a:lnTo>
                <a:lnTo>
                  <a:pt x="1" y="47"/>
                </a:lnTo>
                <a:lnTo>
                  <a:pt x="1" y="43"/>
                </a:lnTo>
                <a:lnTo>
                  <a:pt x="1" y="29"/>
                </a:lnTo>
                <a:lnTo>
                  <a:pt x="1" y="24"/>
                </a:lnTo>
                <a:lnTo>
                  <a:pt x="1" y="22"/>
                </a:lnTo>
                <a:lnTo>
                  <a:pt x="1" y="11"/>
                </a:lnTo>
                <a:lnTo>
                  <a:pt x="3" y="0"/>
                </a:lnTo>
              </a:path>
            </a:pathLst>
          </a:custGeom>
          <a:solidFill>
            <a:schemeClr val="accent4">
              <a:lumMod val="40000"/>
              <a:lumOff val="60000"/>
            </a:schemeClr>
          </a:solidFill>
          <a:ln w="28575" cap="rnd">
            <a:solidFill>
              <a:srgbClr val="000000"/>
            </a:solidFill>
            <a:round/>
            <a:headEnd/>
            <a:tailEnd/>
          </a:ln>
        </p:spPr>
        <p:txBody>
          <a:bodyPr/>
          <a:lstStyle/>
          <a:p>
            <a:endParaRPr lang="en-US"/>
          </a:p>
        </p:txBody>
      </p:sp>
      <p:sp>
        <p:nvSpPr>
          <p:cNvPr id="3208" name="Rectangle 351"/>
          <p:cNvSpPr>
            <a:spLocks noChangeArrowheads="1"/>
          </p:cNvSpPr>
          <p:nvPr/>
        </p:nvSpPr>
        <p:spPr bwMode="auto">
          <a:xfrm>
            <a:off x="3025776" y="1660526"/>
            <a:ext cx="4810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TEXAS</a:t>
            </a:r>
          </a:p>
        </p:txBody>
      </p:sp>
      <p:sp>
        <p:nvSpPr>
          <p:cNvPr id="3209" name="Rectangle 352"/>
          <p:cNvSpPr>
            <a:spLocks noChangeArrowheads="1"/>
          </p:cNvSpPr>
          <p:nvPr/>
        </p:nvSpPr>
        <p:spPr bwMode="auto">
          <a:xfrm>
            <a:off x="1976438" y="1665289"/>
            <a:ext cx="660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CIMARRON </a:t>
            </a:r>
          </a:p>
        </p:txBody>
      </p:sp>
      <p:sp>
        <p:nvSpPr>
          <p:cNvPr id="3210" name="Rectangle 353"/>
          <p:cNvSpPr>
            <a:spLocks noChangeArrowheads="1"/>
          </p:cNvSpPr>
          <p:nvPr/>
        </p:nvSpPr>
        <p:spPr bwMode="auto">
          <a:xfrm>
            <a:off x="4016375" y="1652589"/>
            <a:ext cx="552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BEAVER</a:t>
            </a:r>
          </a:p>
        </p:txBody>
      </p:sp>
      <p:sp>
        <p:nvSpPr>
          <p:cNvPr id="3211" name="Rectangle 354"/>
          <p:cNvSpPr>
            <a:spLocks noChangeArrowheads="1"/>
          </p:cNvSpPr>
          <p:nvPr/>
        </p:nvSpPr>
        <p:spPr bwMode="auto">
          <a:xfrm>
            <a:off x="4822826" y="1657351"/>
            <a:ext cx="549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HARPER</a:t>
            </a:r>
          </a:p>
        </p:txBody>
      </p:sp>
      <p:sp>
        <p:nvSpPr>
          <p:cNvPr id="3212" name="Rectangle 355"/>
          <p:cNvSpPr>
            <a:spLocks noChangeArrowheads="1"/>
          </p:cNvSpPr>
          <p:nvPr/>
        </p:nvSpPr>
        <p:spPr bwMode="auto">
          <a:xfrm>
            <a:off x="5624513" y="165417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WOODS</a:t>
            </a:r>
          </a:p>
        </p:txBody>
      </p:sp>
      <p:sp>
        <p:nvSpPr>
          <p:cNvPr id="3213" name="Rectangle 356"/>
          <p:cNvSpPr>
            <a:spLocks noChangeArrowheads="1"/>
          </p:cNvSpPr>
          <p:nvPr/>
        </p:nvSpPr>
        <p:spPr bwMode="auto">
          <a:xfrm>
            <a:off x="5113339" y="2230439"/>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WOODWARD</a:t>
            </a:r>
          </a:p>
        </p:txBody>
      </p:sp>
      <p:sp>
        <p:nvSpPr>
          <p:cNvPr id="3214" name="Rectangle 357"/>
          <p:cNvSpPr>
            <a:spLocks noChangeArrowheads="1"/>
          </p:cNvSpPr>
          <p:nvPr/>
        </p:nvSpPr>
        <p:spPr bwMode="auto">
          <a:xfrm>
            <a:off x="4741864" y="2109789"/>
            <a:ext cx="4206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ELLIS</a:t>
            </a:r>
          </a:p>
        </p:txBody>
      </p:sp>
      <p:sp>
        <p:nvSpPr>
          <p:cNvPr id="3215" name="Rectangle 359"/>
          <p:cNvSpPr>
            <a:spLocks noChangeArrowheads="1"/>
          </p:cNvSpPr>
          <p:nvPr/>
        </p:nvSpPr>
        <p:spPr bwMode="auto">
          <a:xfrm>
            <a:off x="6594475" y="3671889"/>
            <a:ext cx="611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GRADY</a:t>
            </a:r>
          </a:p>
        </p:txBody>
      </p:sp>
      <p:sp>
        <p:nvSpPr>
          <p:cNvPr id="3216" name="Rectangle 360"/>
          <p:cNvSpPr>
            <a:spLocks noChangeArrowheads="1"/>
          </p:cNvSpPr>
          <p:nvPr/>
        </p:nvSpPr>
        <p:spPr bwMode="auto">
          <a:xfrm rot="5400000">
            <a:off x="7232651" y="3590926"/>
            <a:ext cx="8874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b="1">
                <a:latin typeface="Arial Narrow" panose="020B0606020202030204" pitchFamily="34" charset="0"/>
              </a:rPr>
              <a:t>POTTAWATOMIE</a:t>
            </a:r>
          </a:p>
        </p:txBody>
      </p:sp>
      <p:sp>
        <p:nvSpPr>
          <p:cNvPr id="3217" name="Rectangle 361"/>
          <p:cNvSpPr>
            <a:spLocks noChangeArrowheads="1"/>
          </p:cNvSpPr>
          <p:nvPr/>
        </p:nvSpPr>
        <p:spPr bwMode="auto">
          <a:xfrm>
            <a:off x="7575550" y="292417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LINCOLN</a:t>
            </a:r>
          </a:p>
        </p:txBody>
      </p:sp>
      <p:sp>
        <p:nvSpPr>
          <p:cNvPr id="3218" name="Rectangle 362"/>
          <p:cNvSpPr>
            <a:spLocks noChangeArrowheads="1"/>
          </p:cNvSpPr>
          <p:nvPr/>
        </p:nvSpPr>
        <p:spPr bwMode="auto">
          <a:xfrm rot="3031899">
            <a:off x="6943726" y="3738564"/>
            <a:ext cx="5619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MCCLAIN</a:t>
            </a:r>
          </a:p>
        </p:txBody>
      </p:sp>
      <p:sp>
        <p:nvSpPr>
          <p:cNvPr id="3219" name="Rectangle 363"/>
          <p:cNvSpPr>
            <a:spLocks noChangeArrowheads="1"/>
          </p:cNvSpPr>
          <p:nvPr/>
        </p:nvSpPr>
        <p:spPr bwMode="auto">
          <a:xfrm rot="5400000">
            <a:off x="6100764" y="1700214"/>
            <a:ext cx="6000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ALFALFA </a:t>
            </a:r>
          </a:p>
        </p:txBody>
      </p:sp>
      <p:sp>
        <p:nvSpPr>
          <p:cNvPr id="3220" name="Rectangle 364"/>
          <p:cNvSpPr>
            <a:spLocks noChangeArrowheads="1"/>
          </p:cNvSpPr>
          <p:nvPr/>
        </p:nvSpPr>
        <p:spPr bwMode="auto">
          <a:xfrm>
            <a:off x="6637339" y="1665289"/>
            <a:ext cx="5111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GRANT</a:t>
            </a:r>
          </a:p>
        </p:txBody>
      </p:sp>
      <p:sp>
        <p:nvSpPr>
          <p:cNvPr id="3221" name="Rectangle 365"/>
          <p:cNvSpPr>
            <a:spLocks noChangeArrowheads="1"/>
          </p:cNvSpPr>
          <p:nvPr/>
        </p:nvSpPr>
        <p:spPr bwMode="auto">
          <a:xfrm>
            <a:off x="6605588" y="2097089"/>
            <a:ext cx="635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GARFIELD</a:t>
            </a:r>
          </a:p>
        </p:txBody>
      </p:sp>
      <p:sp>
        <p:nvSpPr>
          <p:cNvPr id="3222" name="Rectangle 366"/>
          <p:cNvSpPr>
            <a:spLocks noChangeArrowheads="1"/>
          </p:cNvSpPr>
          <p:nvPr/>
        </p:nvSpPr>
        <p:spPr bwMode="auto">
          <a:xfrm>
            <a:off x="5783264" y="2171701"/>
            <a:ext cx="477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MAJOR</a:t>
            </a:r>
          </a:p>
        </p:txBody>
      </p:sp>
      <p:sp>
        <p:nvSpPr>
          <p:cNvPr id="3223" name="Rectangle 367"/>
          <p:cNvSpPr>
            <a:spLocks noChangeArrowheads="1"/>
          </p:cNvSpPr>
          <p:nvPr/>
        </p:nvSpPr>
        <p:spPr bwMode="auto">
          <a:xfrm>
            <a:off x="5453064" y="2544764"/>
            <a:ext cx="541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DEWEY</a:t>
            </a:r>
          </a:p>
        </p:txBody>
      </p:sp>
      <p:sp>
        <p:nvSpPr>
          <p:cNvPr id="3224" name="Rectangle 368"/>
          <p:cNvSpPr>
            <a:spLocks noChangeArrowheads="1"/>
          </p:cNvSpPr>
          <p:nvPr/>
        </p:nvSpPr>
        <p:spPr bwMode="auto">
          <a:xfrm>
            <a:off x="5437189" y="3000376"/>
            <a:ext cx="5556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CUSTER</a:t>
            </a:r>
          </a:p>
        </p:txBody>
      </p:sp>
      <p:sp>
        <p:nvSpPr>
          <p:cNvPr id="3225" name="Rectangle 369"/>
          <p:cNvSpPr>
            <a:spLocks noChangeArrowheads="1"/>
          </p:cNvSpPr>
          <p:nvPr/>
        </p:nvSpPr>
        <p:spPr bwMode="auto">
          <a:xfrm>
            <a:off x="5376863" y="3308351"/>
            <a:ext cx="654050" cy="206375"/>
          </a:xfrm>
          <a:prstGeom prst="rect">
            <a:avLst/>
          </a:prstGeom>
          <a:solidFill>
            <a:schemeClr val="accent4">
              <a:lumMod val="40000"/>
              <a:lumOff val="60000"/>
            </a:schemeClr>
          </a:solid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WASHITA </a:t>
            </a:r>
          </a:p>
        </p:txBody>
      </p:sp>
      <p:sp>
        <p:nvSpPr>
          <p:cNvPr id="3226" name="Rectangle 370"/>
          <p:cNvSpPr>
            <a:spLocks noChangeArrowheads="1"/>
          </p:cNvSpPr>
          <p:nvPr/>
        </p:nvSpPr>
        <p:spPr bwMode="auto">
          <a:xfrm>
            <a:off x="4784726" y="3436939"/>
            <a:ext cx="625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BECKHAM</a:t>
            </a:r>
          </a:p>
        </p:txBody>
      </p:sp>
      <p:sp>
        <p:nvSpPr>
          <p:cNvPr id="3227" name="Rectangle 371"/>
          <p:cNvSpPr>
            <a:spLocks noChangeArrowheads="1"/>
          </p:cNvSpPr>
          <p:nvPr/>
        </p:nvSpPr>
        <p:spPr bwMode="auto">
          <a:xfrm>
            <a:off x="4751388" y="2892425"/>
            <a:ext cx="5635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b="1">
                <a:latin typeface="Arial Narrow" panose="020B0606020202030204" pitchFamily="34" charset="0"/>
              </a:rPr>
              <a:t>ROGER MILLS</a:t>
            </a:r>
          </a:p>
        </p:txBody>
      </p:sp>
      <p:sp>
        <p:nvSpPr>
          <p:cNvPr id="3228" name="Rectangle 372"/>
          <p:cNvSpPr>
            <a:spLocks noChangeArrowheads="1"/>
          </p:cNvSpPr>
          <p:nvPr/>
        </p:nvSpPr>
        <p:spPr bwMode="auto">
          <a:xfrm rot="5509401">
            <a:off x="6034882" y="2726532"/>
            <a:ext cx="5635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BLAINE</a:t>
            </a:r>
          </a:p>
        </p:txBody>
      </p:sp>
      <p:sp>
        <p:nvSpPr>
          <p:cNvPr id="3229" name="Rectangle 373"/>
          <p:cNvSpPr>
            <a:spLocks noChangeArrowheads="1"/>
          </p:cNvSpPr>
          <p:nvPr/>
        </p:nvSpPr>
        <p:spPr bwMode="auto">
          <a:xfrm>
            <a:off x="6121400" y="344328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CADDO</a:t>
            </a:r>
          </a:p>
        </p:txBody>
      </p:sp>
      <p:sp>
        <p:nvSpPr>
          <p:cNvPr id="3230" name="Rectangle 374"/>
          <p:cNvSpPr>
            <a:spLocks noChangeArrowheads="1"/>
          </p:cNvSpPr>
          <p:nvPr/>
        </p:nvSpPr>
        <p:spPr bwMode="auto">
          <a:xfrm>
            <a:off x="6394450" y="3090864"/>
            <a:ext cx="6477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CANADIAN</a:t>
            </a:r>
          </a:p>
        </p:txBody>
      </p:sp>
      <p:sp>
        <p:nvSpPr>
          <p:cNvPr id="3231" name="Rectangle 375"/>
          <p:cNvSpPr>
            <a:spLocks noChangeArrowheads="1"/>
          </p:cNvSpPr>
          <p:nvPr/>
        </p:nvSpPr>
        <p:spPr bwMode="auto">
          <a:xfrm rot="2700000">
            <a:off x="6433345" y="2645570"/>
            <a:ext cx="750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KINGFISHER</a:t>
            </a:r>
          </a:p>
        </p:txBody>
      </p:sp>
      <p:sp>
        <p:nvSpPr>
          <p:cNvPr id="3232" name="Rectangle 376"/>
          <p:cNvSpPr>
            <a:spLocks noChangeArrowheads="1"/>
          </p:cNvSpPr>
          <p:nvPr/>
        </p:nvSpPr>
        <p:spPr bwMode="auto">
          <a:xfrm>
            <a:off x="7029451" y="2655889"/>
            <a:ext cx="6080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LOGAN</a:t>
            </a:r>
          </a:p>
        </p:txBody>
      </p:sp>
      <p:sp>
        <p:nvSpPr>
          <p:cNvPr id="3233" name="Rectangle 377"/>
          <p:cNvSpPr>
            <a:spLocks noChangeArrowheads="1"/>
          </p:cNvSpPr>
          <p:nvPr/>
        </p:nvSpPr>
        <p:spPr bwMode="auto">
          <a:xfrm>
            <a:off x="7600950" y="2540001"/>
            <a:ext cx="495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PAYNE</a:t>
            </a:r>
          </a:p>
        </p:txBody>
      </p:sp>
      <p:sp>
        <p:nvSpPr>
          <p:cNvPr id="3234" name="Rectangle 378"/>
          <p:cNvSpPr>
            <a:spLocks noChangeArrowheads="1"/>
          </p:cNvSpPr>
          <p:nvPr/>
        </p:nvSpPr>
        <p:spPr bwMode="auto">
          <a:xfrm>
            <a:off x="8056563" y="2671764"/>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CREEK</a:t>
            </a:r>
          </a:p>
        </p:txBody>
      </p:sp>
      <p:sp>
        <p:nvSpPr>
          <p:cNvPr id="3235" name="Rectangle 379"/>
          <p:cNvSpPr>
            <a:spLocks noChangeArrowheads="1"/>
          </p:cNvSpPr>
          <p:nvPr/>
        </p:nvSpPr>
        <p:spPr bwMode="auto">
          <a:xfrm rot="1956811">
            <a:off x="8062913" y="3162301"/>
            <a:ext cx="5778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OKFUSKE </a:t>
            </a:r>
          </a:p>
        </p:txBody>
      </p:sp>
      <p:sp>
        <p:nvSpPr>
          <p:cNvPr id="3236" name="Rectangle 380"/>
          <p:cNvSpPr>
            <a:spLocks noChangeArrowheads="1"/>
          </p:cNvSpPr>
          <p:nvPr/>
        </p:nvSpPr>
        <p:spPr bwMode="auto">
          <a:xfrm rot="5400000">
            <a:off x="8373269" y="3018632"/>
            <a:ext cx="661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OKMULGEE</a:t>
            </a:r>
          </a:p>
        </p:txBody>
      </p:sp>
      <p:sp>
        <p:nvSpPr>
          <p:cNvPr id="3237" name="Rectangle 381"/>
          <p:cNvSpPr>
            <a:spLocks noChangeArrowheads="1"/>
          </p:cNvSpPr>
          <p:nvPr/>
        </p:nvSpPr>
        <p:spPr bwMode="auto">
          <a:xfrm rot="5400000">
            <a:off x="8162133" y="3709195"/>
            <a:ext cx="541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HUGHES</a:t>
            </a:r>
          </a:p>
        </p:txBody>
      </p:sp>
      <p:sp>
        <p:nvSpPr>
          <p:cNvPr id="3238" name="Rectangle 382"/>
          <p:cNvSpPr>
            <a:spLocks noChangeArrowheads="1"/>
          </p:cNvSpPr>
          <p:nvPr/>
        </p:nvSpPr>
        <p:spPr bwMode="auto">
          <a:xfrm>
            <a:off x="7689851" y="4044951"/>
            <a:ext cx="7350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PONTOTOC</a:t>
            </a:r>
          </a:p>
        </p:txBody>
      </p:sp>
      <p:sp>
        <p:nvSpPr>
          <p:cNvPr id="3239" name="Rectangle 383"/>
          <p:cNvSpPr>
            <a:spLocks noChangeArrowheads="1"/>
          </p:cNvSpPr>
          <p:nvPr/>
        </p:nvSpPr>
        <p:spPr bwMode="auto">
          <a:xfrm>
            <a:off x="7088189" y="4241801"/>
            <a:ext cx="5048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GARVIN</a:t>
            </a:r>
          </a:p>
        </p:txBody>
      </p:sp>
      <p:sp>
        <p:nvSpPr>
          <p:cNvPr id="3240" name="Rectangle 384"/>
          <p:cNvSpPr>
            <a:spLocks noChangeArrowheads="1"/>
          </p:cNvSpPr>
          <p:nvPr/>
        </p:nvSpPr>
        <p:spPr bwMode="auto">
          <a:xfrm>
            <a:off x="6545264" y="4359276"/>
            <a:ext cx="6873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STEPHENS</a:t>
            </a:r>
          </a:p>
        </p:txBody>
      </p:sp>
      <p:sp>
        <p:nvSpPr>
          <p:cNvPr id="3241" name="Rectangle 385"/>
          <p:cNvSpPr>
            <a:spLocks noChangeArrowheads="1"/>
          </p:cNvSpPr>
          <p:nvPr/>
        </p:nvSpPr>
        <p:spPr bwMode="auto">
          <a:xfrm>
            <a:off x="5881689" y="41449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COMANCHE</a:t>
            </a:r>
          </a:p>
        </p:txBody>
      </p:sp>
      <p:sp>
        <p:nvSpPr>
          <p:cNvPr id="3242" name="Rectangle 386"/>
          <p:cNvSpPr>
            <a:spLocks noChangeArrowheads="1"/>
          </p:cNvSpPr>
          <p:nvPr/>
        </p:nvSpPr>
        <p:spPr bwMode="auto">
          <a:xfrm>
            <a:off x="5538789" y="3775076"/>
            <a:ext cx="492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KIOWA</a:t>
            </a:r>
          </a:p>
        </p:txBody>
      </p:sp>
      <p:sp>
        <p:nvSpPr>
          <p:cNvPr id="3243" name="Rectangle 387"/>
          <p:cNvSpPr>
            <a:spLocks noChangeArrowheads="1"/>
          </p:cNvSpPr>
          <p:nvPr/>
        </p:nvSpPr>
        <p:spPr bwMode="auto">
          <a:xfrm>
            <a:off x="5019676" y="4225926"/>
            <a:ext cx="601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JACKSON</a:t>
            </a:r>
          </a:p>
        </p:txBody>
      </p:sp>
      <p:sp>
        <p:nvSpPr>
          <p:cNvPr id="3244" name="Rectangle 388"/>
          <p:cNvSpPr>
            <a:spLocks noChangeArrowheads="1"/>
          </p:cNvSpPr>
          <p:nvPr/>
        </p:nvSpPr>
        <p:spPr bwMode="auto">
          <a:xfrm>
            <a:off x="5549900" y="457993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TILLMAN</a:t>
            </a:r>
          </a:p>
        </p:txBody>
      </p:sp>
      <p:sp>
        <p:nvSpPr>
          <p:cNvPr id="3245" name="Rectangle 389"/>
          <p:cNvSpPr>
            <a:spLocks noChangeArrowheads="1"/>
          </p:cNvSpPr>
          <p:nvPr/>
        </p:nvSpPr>
        <p:spPr bwMode="auto">
          <a:xfrm>
            <a:off x="6092825" y="461962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COTTON</a:t>
            </a:r>
          </a:p>
        </p:txBody>
      </p:sp>
      <p:sp>
        <p:nvSpPr>
          <p:cNvPr id="3246" name="Rectangle 390"/>
          <p:cNvSpPr>
            <a:spLocks noChangeArrowheads="1"/>
          </p:cNvSpPr>
          <p:nvPr/>
        </p:nvSpPr>
        <p:spPr bwMode="auto">
          <a:xfrm>
            <a:off x="6529389" y="4703764"/>
            <a:ext cx="7699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JEFFERSON</a:t>
            </a:r>
          </a:p>
        </p:txBody>
      </p:sp>
      <p:sp>
        <p:nvSpPr>
          <p:cNvPr id="3247" name="Rectangle 391"/>
          <p:cNvSpPr>
            <a:spLocks noChangeArrowheads="1"/>
          </p:cNvSpPr>
          <p:nvPr/>
        </p:nvSpPr>
        <p:spPr bwMode="auto">
          <a:xfrm>
            <a:off x="7105651" y="4933951"/>
            <a:ext cx="409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LOVE</a:t>
            </a:r>
          </a:p>
        </p:txBody>
      </p:sp>
      <p:sp>
        <p:nvSpPr>
          <p:cNvPr id="3248" name="Rectangle 392"/>
          <p:cNvSpPr>
            <a:spLocks noChangeArrowheads="1"/>
          </p:cNvSpPr>
          <p:nvPr/>
        </p:nvSpPr>
        <p:spPr bwMode="auto">
          <a:xfrm>
            <a:off x="7143750" y="4679951"/>
            <a:ext cx="533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CARTER</a:t>
            </a:r>
          </a:p>
        </p:txBody>
      </p:sp>
      <p:sp>
        <p:nvSpPr>
          <p:cNvPr id="3249" name="Rectangle 393"/>
          <p:cNvSpPr>
            <a:spLocks noChangeArrowheads="1"/>
          </p:cNvSpPr>
          <p:nvPr/>
        </p:nvSpPr>
        <p:spPr bwMode="auto">
          <a:xfrm>
            <a:off x="4946651" y="3775076"/>
            <a:ext cx="5064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GREER</a:t>
            </a:r>
          </a:p>
        </p:txBody>
      </p:sp>
      <p:sp>
        <p:nvSpPr>
          <p:cNvPr id="3250" name="Rectangle 394"/>
          <p:cNvSpPr>
            <a:spLocks noChangeArrowheads="1"/>
          </p:cNvSpPr>
          <p:nvPr/>
        </p:nvSpPr>
        <p:spPr bwMode="auto">
          <a:xfrm rot="5400000">
            <a:off x="4621213" y="4089401"/>
            <a:ext cx="5905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HARMON</a:t>
            </a:r>
          </a:p>
        </p:txBody>
      </p:sp>
      <p:sp>
        <p:nvSpPr>
          <p:cNvPr id="3251" name="Rectangle 395"/>
          <p:cNvSpPr>
            <a:spLocks noChangeArrowheads="1"/>
          </p:cNvSpPr>
          <p:nvPr/>
        </p:nvSpPr>
        <p:spPr bwMode="auto">
          <a:xfrm rot="2164484">
            <a:off x="7607301" y="4953000"/>
            <a:ext cx="7032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b="1">
                <a:latin typeface="Arial Narrow" panose="020B0606020202030204" pitchFamily="34" charset="0"/>
              </a:rPr>
              <a:t>MARSHALL</a:t>
            </a:r>
            <a:endParaRPr lang="en-US" altLang="en-US" sz="800" b="1">
              <a:latin typeface="Arial Narrow" panose="020B0606020202030204" pitchFamily="34" charset="0"/>
            </a:endParaRPr>
          </a:p>
        </p:txBody>
      </p:sp>
      <p:sp>
        <p:nvSpPr>
          <p:cNvPr id="3252" name="Rectangle 396"/>
          <p:cNvSpPr>
            <a:spLocks noChangeArrowheads="1"/>
          </p:cNvSpPr>
          <p:nvPr/>
        </p:nvSpPr>
        <p:spPr bwMode="auto">
          <a:xfrm>
            <a:off x="8196264" y="4943476"/>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BRYAN</a:t>
            </a:r>
          </a:p>
        </p:txBody>
      </p:sp>
      <p:sp>
        <p:nvSpPr>
          <p:cNvPr id="3253" name="Rectangle 397"/>
          <p:cNvSpPr>
            <a:spLocks noChangeArrowheads="1"/>
          </p:cNvSpPr>
          <p:nvPr/>
        </p:nvSpPr>
        <p:spPr bwMode="auto">
          <a:xfrm>
            <a:off x="8275638" y="463073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ATOKA</a:t>
            </a:r>
          </a:p>
        </p:txBody>
      </p:sp>
      <p:sp>
        <p:nvSpPr>
          <p:cNvPr id="3254" name="Rectangle 398"/>
          <p:cNvSpPr>
            <a:spLocks noChangeArrowheads="1"/>
          </p:cNvSpPr>
          <p:nvPr/>
        </p:nvSpPr>
        <p:spPr bwMode="auto">
          <a:xfrm>
            <a:off x="8196264" y="4241801"/>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COAL</a:t>
            </a:r>
          </a:p>
        </p:txBody>
      </p:sp>
      <p:sp>
        <p:nvSpPr>
          <p:cNvPr id="3255" name="Rectangle 399"/>
          <p:cNvSpPr>
            <a:spLocks noChangeArrowheads="1"/>
          </p:cNvSpPr>
          <p:nvPr/>
        </p:nvSpPr>
        <p:spPr bwMode="auto">
          <a:xfrm>
            <a:off x="8548688" y="3725864"/>
            <a:ext cx="806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PITTSBURG</a:t>
            </a:r>
          </a:p>
        </p:txBody>
      </p:sp>
      <p:sp>
        <p:nvSpPr>
          <p:cNvPr id="3256" name="Rectangle 400"/>
          <p:cNvSpPr>
            <a:spLocks noChangeArrowheads="1"/>
          </p:cNvSpPr>
          <p:nvPr/>
        </p:nvSpPr>
        <p:spPr bwMode="auto">
          <a:xfrm>
            <a:off x="9126538" y="3870326"/>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LATIMER</a:t>
            </a:r>
          </a:p>
        </p:txBody>
      </p:sp>
      <p:sp>
        <p:nvSpPr>
          <p:cNvPr id="3257" name="Rectangle 401"/>
          <p:cNvSpPr>
            <a:spLocks noChangeArrowheads="1"/>
          </p:cNvSpPr>
          <p:nvPr/>
        </p:nvSpPr>
        <p:spPr bwMode="auto">
          <a:xfrm>
            <a:off x="8891588" y="4506914"/>
            <a:ext cx="9318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PUSHMATAHA</a:t>
            </a:r>
          </a:p>
        </p:txBody>
      </p:sp>
      <p:sp>
        <p:nvSpPr>
          <p:cNvPr id="3258" name="Rectangle 402"/>
          <p:cNvSpPr>
            <a:spLocks noChangeArrowheads="1"/>
          </p:cNvSpPr>
          <p:nvPr/>
        </p:nvSpPr>
        <p:spPr bwMode="auto">
          <a:xfrm>
            <a:off x="8796339" y="4911726"/>
            <a:ext cx="701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CHOCTAW</a:t>
            </a:r>
          </a:p>
        </p:txBody>
      </p:sp>
      <p:sp>
        <p:nvSpPr>
          <p:cNvPr id="3259" name="Rectangle 403"/>
          <p:cNvSpPr>
            <a:spLocks noChangeArrowheads="1"/>
          </p:cNvSpPr>
          <p:nvPr/>
        </p:nvSpPr>
        <p:spPr bwMode="auto">
          <a:xfrm>
            <a:off x="9526588" y="4911726"/>
            <a:ext cx="793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MCCURTAIN</a:t>
            </a:r>
          </a:p>
        </p:txBody>
      </p:sp>
      <p:sp>
        <p:nvSpPr>
          <p:cNvPr id="3260" name="Rectangle 404"/>
          <p:cNvSpPr>
            <a:spLocks noChangeArrowheads="1"/>
          </p:cNvSpPr>
          <p:nvPr/>
        </p:nvSpPr>
        <p:spPr bwMode="auto">
          <a:xfrm>
            <a:off x="9699625" y="3875089"/>
            <a:ext cx="611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LEFLORE</a:t>
            </a:r>
          </a:p>
        </p:txBody>
      </p:sp>
      <p:sp>
        <p:nvSpPr>
          <p:cNvPr id="3261" name="Rectangle 405"/>
          <p:cNvSpPr>
            <a:spLocks noChangeArrowheads="1"/>
          </p:cNvSpPr>
          <p:nvPr/>
        </p:nvSpPr>
        <p:spPr bwMode="auto">
          <a:xfrm>
            <a:off x="9618664" y="3208339"/>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SEQUOYAH</a:t>
            </a:r>
          </a:p>
        </p:txBody>
      </p:sp>
      <p:sp>
        <p:nvSpPr>
          <p:cNvPr id="3262" name="Rectangle 406"/>
          <p:cNvSpPr>
            <a:spLocks noChangeArrowheads="1"/>
          </p:cNvSpPr>
          <p:nvPr/>
        </p:nvSpPr>
        <p:spPr bwMode="auto">
          <a:xfrm>
            <a:off x="8748714" y="3260726"/>
            <a:ext cx="7254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MCINTOSH</a:t>
            </a:r>
          </a:p>
        </p:txBody>
      </p:sp>
      <p:sp>
        <p:nvSpPr>
          <p:cNvPr id="3263" name="Rectangle 407"/>
          <p:cNvSpPr>
            <a:spLocks noChangeArrowheads="1"/>
          </p:cNvSpPr>
          <p:nvPr/>
        </p:nvSpPr>
        <p:spPr bwMode="auto">
          <a:xfrm>
            <a:off x="8924925" y="2900364"/>
            <a:ext cx="7556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MUSKOGEE</a:t>
            </a:r>
          </a:p>
        </p:txBody>
      </p:sp>
      <p:sp>
        <p:nvSpPr>
          <p:cNvPr id="3264" name="Rectangle 408"/>
          <p:cNvSpPr>
            <a:spLocks noChangeArrowheads="1"/>
          </p:cNvSpPr>
          <p:nvPr/>
        </p:nvSpPr>
        <p:spPr bwMode="auto">
          <a:xfrm rot="5400000">
            <a:off x="9294020" y="2766220"/>
            <a:ext cx="8270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CHEROKEE</a:t>
            </a:r>
          </a:p>
        </p:txBody>
      </p:sp>
      <p:sp>
        <p:nvSpPr>
          <p:cNvPr id="3265" name="Rectangle 409"/>
          <p:cNvSpPr>
            <a:spLocks noChangeArrowheads="1"/>
          </p:cNvSpPr>
          <p:nvPr/>
        </p:nvSpPr>
        <p:spPr bwMode="auto">
          <a:xfrm rot="5400000">
            <a:off x="9679782" y="2748757"/>
            <a:ext cx="5921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19" rIns="82039" bIns="41019">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ADAIR</a:t>
            </a:r>
          </a:p>
        </p:txBody>
      </p:sp>
      <p:sp>
        <p:nvSpPr>
          <p:cNvPr id="3266" name="Rectangle 410"/>
          <p:cNvSpPr>
            <a:spLocks noChangeArrowheads="1"/>
          </p:cNvSpPr>
          <p:nvPr/>
        </p:nvSpPr>
        <p:spPr bwMode="auto">
          <a:xfrm rot="5400000">
            <a:off x="9528970" y="2078832"/>
            <a:ext cx="6524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600" b="1">
                <a:latin typeface="Arial Narrow" panose="020B0606020202030204" pitchFamily="34" charset="0"/>
              </a:rPr>
              <a:t>DELAWARE</a:t>
            </a:r>
          </a:p>
        </p:txBody>
      </p:sp>
      <p:sp>
        <p:nvSpPr>
          <p:cNvPr id="3267" name="Rectangle 411"/>
          <p:cNvSpPr>
            <a:spLocks noChangeArrowheads="1"/>
          </p:cNvSpPr>
          <p:nvPr/>
        </p:nvSpPr>
        <p:spPr bwMode="auto">
          <a:xfrm rot="5400000">
            <a:off x="9567069" y="1564482"/>
            <a:ext cx="5540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OTTAWA</a:t>
            </a:r>
          </a:p>
        </p:txBody>
      </p:sp>
      <p:sp>
        <p:nvSpPr>
          <p:cNvPr id="3268" name="Rectangle 412"/>
          <p:cNvSpPr>
            <a:spLocks noChangeArrowheads="1"/>
          </p:cNvSpPr>
          <p:nvPr/>
        </p:nvSpPr>
        <p:spPr bwMode="auto">
          <a:xfrm>
            <a:off x="9202739" y="2163764"/>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MAYES</a:t>
            </a:r>
          </a:p>
        </p:txBody>
      </p:sp>
      <p:sp>
        <p:nvSpPr>
          <p:cNvPr id="3269" name="Rectangle 413"/>
          <p:cNvSpPr>
            <a:spLocks noChangeArrowheads="1"/>
          </p:cNvSpPr>
          <p:nvPr/>
        </p:nvSpPr>
        <p:spPr bwMode="auto">
          <a:xfrm rot="5400000">
            <a:off x="8838407" y="2145507"/>
            <a:ext cx="5921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ROGERS</a:t>
            </a:r>
          </a:p>
        </p:txBody>
      </p:sp>
      <p:sp>
        <p:nvSpPr>
          <p:cNvPr id="3270" name="Rectangle 414"/>
          <p:cNvSpPr>
            <a:spLocks noChangeArrowheads="1"/>
          </p:cNvSpPr>
          <p:nvPr/>
        </p:nvSpPr>
        <p:spPr bwMode="auto">
          <a:xfrm rot="5400000">
            <a:off x="8766176" y="1606551"/>
            <a:ext cx="547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NOWATA</a:t>
            </a:r>
          </a:p>
        </p:txBody>
      </p:sp>
      <p:sp>
        <p:nvSpPr>
          <p:cNvPr id="3271" name="Rectangle 415"/>
          <p:cNvSpPr>
            <a:spLocks noChangeArrowheads="1"/>
          </p:cNvSpPr>
          <p:nvPr/>
        </p:nvSpPr>
        <p:spPr bwMode="auto">
          <a:xfrm>
            <a:off x="8842375" y="2535239"/>
            <a:ext cx="687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WAGONER</a:t>
            </a:r>
          </a:p>
        </p:txBody>
      </p:sp>
      <p:sp>
        <p:nvSpPr>
          <p:cNvPr id="3272" name="Rectangle 416"/>
          <p:cNvSpPr>
            <a:spLocks noChangeArrowheads="1"/>
          </p:cNvSpPr>
          <p:nvPr/>
        </p:nvSpPr>
        <p:spPr bwMode="auto">
          <a:xfrm rot="5400000">
            <a:off x="8496301" y="2454276"/>
            <a:ext cx="536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TULSA</a:t>
            </a:r>
          </a:p>
        </p:txBody>
      </p:sp>
      <p:sp>
        <p:nvSpPr>
          <p:cNvPr id="3273" name="Rectangle 417"/>
          <p:cNvSpPr>
            <a:spLocks noChangeArrowheads="1"/>
          </p:cNvSpPr>
          <p:nvPr/>
        </p:nvSpPr>
        <p:spPr bwMode="auto">
          <a:xfrm>
            <a:off x="9215438" y="3494089"/>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HASKELL</a:t>
            </a:r>
          </a:p>
        </p:txBody>
      </p:sp>
      <p:sp>
        <p:nvSpPr>
          <p:cNvPr id="3274" name="Rectangle 418"/>
          <p:cNvSpPr>
            <a:spLocks noChangeArrowheads="1"/>
          </p:cNvSpPr>
          <p:nvPr/>
        </p:nvSpPr>
        <p:spPr bwMode="auto">
          <a:xfrm>
            <a:off x="8048626" y="1662114"/>
            <a:ext cx="5175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OSAGE</a:t>
            </a:r>
          </a:p>
        </p:txBody>
      </p:sp>
      <p:sp>
        <p:nvSpPr>
          <p:cNvPr id="3275" name="Rectangle 420"/>
          <p:cNvSpPr>
            <a:spLocks noChangeArrowheads="1"/>
          </p:cNvSpPr>
          <p:nvPr/>
        </p:nvSpPr>
        <p:spPr bwMode="auto">
          <a:xfrm>
            <a:off x="7323139" y="1665289"/>
            <a:ext cx="3587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KAY</a:t>
            </a:r>
          </a:p>
        </p:txBody>
      </p:sp>
      <p:sp>
        <p:nvSpPr>
          <p:cNvPr id="3276" name="Rectangle 421"/>
          <p:cNvSpPr>
            <a:spLocks noChangeArrowheads="1"/>
          </p:cNvSpPr>
          <p:nvPr/>
        </p:nvSpPr>
        <p:spPr bwMode="auto">
          <a:xfrm>
            <a:off x="7197725" y="2109789"/>
            <a:ext cx="611188" cy="206375"/>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NOBLE</a:t>
            </a:r>
          </a:p>
        </p:txBody>
      </p:sp>
      <p:sp>
        <p:nvSpPr>
          <p:cNvPr id="3277" name="Rectangle 423"/>
          <p:cNvSpPr>
            <a:spLocks noChangeArrowheads="1"/>
          </p:cNvSpPr>
          <p:nvPr/>
        </p:nvSpPr>
        <p:spPr bwMode="auto">
          <a:xfrm rot="3109670">
            <a:off x="7010401" y="3567113"/>
            <a:ext cx="723900" cy="206375"/>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CLEVELAND</a:t>
            </a:r>
          </a:p>
        </p:txBody>
      </p:sp>
      <p:sp>
        <p:nvSpPr>
          <p:cNvPr id="3278" name="Rectangle 424"/>
          <p:cNvSpPr>
            <a:spLocks noChangeArrowheads="1"/>
          </p:cNvSpPr>
          <p:nvPr/>
        </p:nvSpPr>
        <p:spPr bwMode="auto">
          <a:xfrm>
            <a:off x="7318376" y="4419601"/>
            <a:ext cx="5508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MURRAY</a:t>
            </a:r>
          </a:p>
        </p:txBody>
      </p:sp>
      <p:sp>
        <p:nvSpPr>
          <p:cNvPr id="3279" name="Rectangle 425"/>
          <p:cNvSpPr>
            <a:spLocks noChangeArrowheads="1"/>
          </p:cNvSpPr>
          <p:nvPr/>
        </p:nvSpPr>
        <p:spPr bwMode="auto">
          <a:xfrm>
            <a:off x="7683500" y="4641851"/>
            <a:ext cx="7127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JOHNSTON</a:t>
            </a:r>
          </a:p>
        </p:txBody>
      </p:sp>
      <p:sp>
        <p:nvSpPr>
          <p:cNvPr id="3280" name="Rectangle 426"/>
          <p:cNvSpPr>
            <a:spLocks noChangeArrowheads="1"/>
          </p:cNvSpPr>
          <p:nvPr/>
        </p:nvSpPr>
        <p:spPr bwMode="auto">
          <a:xfrm>
            <a:off x="9204326" y="1652589"/>
            <a:ext cx="4492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CRAIG</a:t>
            </a:r>
          </a:p>
        </p:txBody>
      </p:sp>
      <p:sp>
        <p:nvSpPr>
          <p:cNvPr id="3281" name="Rectangle 427"/>
          <p:cNvSpPr>
            <a:spLocks noChangeArrowheads="1"/>
          </p:cNvSpPr>
          <p:nvPr/>
        </p:nvSpPr>
        <p:spPr bwMode="auto">
          <a:xfrm rot="5400000">
            <a:off x="7725570" y="3582195"/>
            <a:ext cx="6715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SEMINOLE</a:t>
            </a:r>
          </a:p>
        </p:txBody>
      </p:sp>
      <p:sp>
        <p:nvSpPr>
          <p:cNvPr id="3282" name="Rectangle 422"/>
          <p:cNvSpPr>
            <a:spLocks noChangeArrowheads="1"/>
          </p:cNvSpPr>
          <p:nvPr/>
        </p:nvSpPr>
        <p:spPr bwMode="auto">
          <a:xfrm>
            <a:off x="6956426" y="3094039"/>
            <a:ext cx="676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OKLAHOMA</a:t>
            </a:r>
          </a:p>
        </p:txBody>
      </p:sp>
      <p:sp>
        <p:nvSpPr>
          <p:cNvPr id="3283" name="Rectangle 781"/>
          <p:cNvSpPr>
            <a:spLocks noChangeArrowheads="1"/>
          </p:cNvSpPr>
          <p:nvPr/>
        </p:nvSpPr>
        <p:spPr bwMode="auto">
          <a:xfrm rot="4036898">
            <a:off x="8513763" y="2554288"/>
            <a:ext cx="531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19" rIns="82039" bIns="41019">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sz="800" b="1">
              <a:latin typeface="Arial Narrow" panose="020B0606020202030204" pitchFamily="34" charset="0"/>
            </a:endParaRPr>
          </a:p>
        </p:txBody>
      </p:sp>
      <p:sp>
        <p:nvSpPr>
          <p:cNvPr id="3284" name="Rectangle 239"/>
          <p:cNvSpPr>
            <a:spLocks noChangeArrowheads="1"/>
          </p:cNvSpPr>
          <p:nvPr/>
        </p:nvSpPr>
        <p:spPr bwMode="auto">
          <a:xfrm rot="5400000">
            <a:off x="8458200" y="1770063"/>
            <a:ext cx="615950" cy="107950"/>
          </a:xfrm>
          <a:prstGeom prst="rect">
            <a:avLst/>
          </a:prstGeom>
          <a:solidFill>
            <a:schemeClr val="accent4">
              <a:lumMod val="40000"/>
              <a:lumOff val="60000"/>
            </a:schemeClr>
          </a:solidFill>
          <a:ln>
            <a:noFill/>
          </a:ln>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b="1" dirty="0">
                <a:latin typeface="Arial Narrow" panose="020B0606020202030204" pitchFamily="34" charset="0"/>
              </a:rPr>
              <a:t>WASHINGTON</a:t>
            </a:r>
          </a:p>
        </p:txBody>
      </p:sp>
      <p:sp>
        <p:nvSpPr>
          <p:cNvPr id="3285" name="Rectangle 375"/>
          <p:cNvSpPr>
            <a:spLocks noChangeArrowheads="1"/>
          </p:cNvSpPr>
          <p:nvPr/>
        </p:nvSpPr>
        <p:spPr bwMode="auto">
          <a:xfrm rot="2700000">
            <a:off x="7712076" y="2160589"/>
            <a:ext cx="5556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PAWNEE</a:t>
            </a:r>
          </a:p>
        </p:txBody>
      </p:sp>
      <p:graphicFrame>
        <p:nvGraphicFramePr>
          <p:cNvPr id="2" name="Table 1"/>
          <p:cNvGraphicFramePr>
            <a:graphicFrameLocks noGrp="1"/>
          </p:cNvGraphicFramePr>
          <p:nvPr>
            <p:extLst>
              <p:ext uri="{D42A27DB-BD31-4B8C-83A1-F6EECF244321}">
                <p14:modId xmlns:p14="http://schemas.microsoft.com/office/powerpoint/2010/main" val="1779147590"/>
              </p:ext>
            </p:extLst>
          </p:nvPr>
        </p:nvGraphicFramePr>
        <p:xfrm>
          <a:off x="1897063" y="179388"/>
          <a:ext cx="8413750" cy="1174750"/>
        </p:xfrm>
        <a:graphic>
          <a:graphicData uri="http://schemas.openxmlformats.org/drawingml/2006/table">
            <a:tbl>
              <a:tblPr firstRow="1" bandRow="1">
                <a:tableStyleId>{5C22544A-7EE6-4342-B048-85BDC9FD1C3A}</a:tableStyleId>
              </a:tblPr>
              <a:tblGrid>
                <a:gridCol w="8413750">
                  <a:extLst>
                    <a:ext uri="{9D8B030D-6E8A-4147-A177-3AD203B41FA5}">
                      <a16:colId xmlns:a16="http://schemas.microsoft.com/office/drawing/2014/main" val="186877954"/>
                    </a:ext>
                  </a:extLst>
                </a:gridCol>
              </a:tblGrid>
              <a:tr h="1174750">
                <a:tc>
                  <a:txBody>
                    <a:bodyPr/>
                    <a:lstStyle/>
                    <a:p>
                      <a:pPr algn="ctr"/>
                      <a:r>
                        <a:rPr lang="en-US" sz="2000" dirty="0" smtClean="0">
                          <a:solidFill>
                            <a:schemeClr val="tx1"/>
                          </a:solidFill>
                        </a:rPr>
                        <a:t>Oklahoma Commission on Children and Youth</a:t>
                      </a:r>
                    </a:p>
                    <a:p>
                      <a:pPr algn="ctr"/>
                      <a:r>
                        <a:rPr lang="en-US" sz="2000" dirty="0" smtClean="0">
                          <a:solidFill>
                            <a:schemeClr val="tx1"/>
                          </a:solidFill>
                        </a:rPr>
                        <a:t>Oklahoma</a:t>
                      </a:r>
                      <a:r>
                        <a:rPr lang="en-US" sz="2000" baseline="0" dirty="0" smtClean="0">
                          <a:solidFill>
                            <a:schemeClr val="tx1"/>
                          </a:solidFill>
                        </a:rPr>
                        <a:t> </a:t>
                      </a:r>
                      <a:r>
                        <a:rPr lang="en-US" sz="2000" dirty="0" smtClean="0">
                          <a:solidFill>
                            <a:schemeClr val="tx1"/>
                          </a:solidFill>
                        </a:rPr>
                        <a:t>Post Adjudication Review Boards </a:t>
                      </a:r>
                    </a:p>
                    <a:p>
                      <a:pPr algn="ctr"/>
                      <a:r>
                        <a:rPr lang="en-US" sz="2000" dirty="0" smtClean="0">
                          <a:solidFill>
                            <a:schemeClr val="tx1"/>
                          </a:solidFill>
                        </a:rPr>
                        <a:t>Active Board</a:t>
                      </a:r>
                      <a:r>
                        <a:rPr lang="en-US" sz="2000" baseline="0" dirty="0" smtClean="0">
                          <a:solidFill>
                            <a:schemeClr val="tx1"/>
                          </a:solidFill>
                        </a:rPr>
                        <a:t> / 4-3-20</a:t>
                      </a:r>
                      <a:endParaRPr lang="en-US" sz="2000" dirty="0">
                        <a:solidFill>
                          <a:schemeClr val="tx1"/>
                        </a:solidFill>
                      </a:endParaRPr>
                    </a:p>
                  </a:txBody>
                  <a:tcPr marT="45742" marB="45742" anchor="ctr">
                    <a:noFill/>
                  </a:tcPr>
                </a:tc>
                <a:extLst>
                  <a:ext uri="{0D108BD9-81ED-4DB2-BD59-A6C34878D82A}">
                    <a16:rowId xmlns:a16="http://schemas.microsoft.com/office/drawing/2014/main" val="3363959107"/>
                  </a:ext>
                </a:extLst>
              </a:tr>
            </a:tbl>
          </a:graphicData>
        </a:graphic>
      </p:graphicFrame>
      <p:pic>
        <p:nvPicPr>
          <p:cNvPr id="32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252414"/>
            <a:ext cx="8239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5" name="Rectangle 397"/>
          <p:cNvSpPr>
            <a:spLocks noChangeArrowheads="1"/>
          </p:cNvSpPr>
          <p:nvPr/>
        </p:nvSpPr>
        <p:spPr bwMode="auto">
          <a:xfrm>
            <a:off x="8499475" y="4521201"/>
            <a:ext cx="6096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Atoka</a:t>
            </a:r>
          </a:p>
        </p:txBody>
      </p:sp>
      <p:sp>
        <p:nvSpPr>
          <p:cNvPr id="3356" name="Rectangle 353"/>
          <p:cNvSpPr>
            <a:spLocks noChangeArrowheads="1"/>
          </p:cNvSpPr>
          <p:nvPr/>
        </p:nvSpPr>
        <p:spPr bwMode="auto">
          <a:xfrm>
            <a:off x="4248150" y="1517651"/>
            <a:ext cx="552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Beaver</a:t>
            </a:r>
          </a:p>
        </p:txBody>
      </p:sp>
      <p:sp>
        <p:nvSpPr>
          <p:cNvPr id="3357" name="Rectangle 356"/>
          <p:cNvSpPr>
            <a:spLocks noChangeArrowheads="1"/>
          </p:cNvSpPr>
          <p:nvPr/>
        </p:nvSpPr>
        <p:spPr bwMode="auto">
          <a:xfrm>
            <a:off x="5153026" y="2060576"/>
            <a:ext cx="746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 Woodward</a:t>
            </a:r>
          </a:p>
        </p:txBody>
      </p:sp>
      <p:sp>
        <p:nvSpPr>
          <p:cNvPr id="3358" name="Rectangle 372"/>
          <p:cNvSpPr>
            <a:spLocks noChangeArrowheads="1"/>
          </p:cNvSpPr>
          <p:nvPr/>
        </p:nvSpPr>
        <p:spPr bwMode="auto">
          <a:xfrm rot="5400000">
            <a:off x="5857876" y="2805113"/>
            <a:ext cx="679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Watonga</a:t>
            </a:r>
          </a:p>
        </p:txBody>
      </p:sp>
      <p:sp>
        <p:nvSpPr>
          <p:cNvPr id="3359" name="Rectangle 396"/>
          <p:cNvSpPr>
            <a:spLocks noChangeArrowheads="1"/>
          </p:cNvSpPr>
          <p:nvPr/>
        </p:nvSpPr>
        <p:spPr bwMode="auto">
          <a:xfrm>
            <a:off x="8126414" y="5070476"/>
            <a:ext cx="6111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Durant</a:t>
            </a:r>
          </a:p>
        </p:txBody>
      </p:sp>
      <p:sp>
        <p:nvSpPr>
          <p:cNvPr id="3360" name="Rectangle 423"/>
          <p:cNvSpPr>
            <a:spLocks noChangeArrowheads="1"/>
          </p:cNvSpPr>
          <p:nvPr/>
        </p:nvSpPr>
        <p:spPr bwMode="auto">
          <a:xfrm>
            <a:off x="7342189" y="3551239"/>
            <a:ext cx="6000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Norman</a:t>
            </a:r>
          </a:p>
        </p:txBody>
      </p:sp>
      <p:sp>
        <p:nvSpPr>
          <p:cNvPr id="3361" name="Rectangle 422"/>
          <p:cNvSpPr>
            <a:spLocks noChangeArrowheads="1"/>
          </p:cNvSpPr>
          <p:nvPr/>
        </p:nvSpPr>
        <p:spPr bwMode="auto">
          <a:xfrm>
            <a:off x="7083426" y="3197226"/>
            <a:ext cx="676275" cy="206375"/>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dirty="0">
                <a:latin typeface="Arial Narrow" panose="020B0606020202030204" pitchFamily="34" charset="0"/>
              </a:rPr>
              <a:t>* OKC</a:t>
            </a:r>
          </a:p>
        </p:txBody>
      </p:sp>
      <p:sp>
        <p:nvSpPr>
          <p:cNvPr id="3362" name="Rectangle 426"/>
          <p:cNvSpPr>
            <a:spLocks noChangeArrowheads="1"/>
          </p:cNvSpPr>
          <p:nvPr/>
        </p:nvSpPr>
        <p:spPr bwMode="auto">
          <a:xfrm>
            <a:off x="9293226" y="1820864"/>
            <a:ext cx="4492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 </a:t>
            </a:r>
            <a:r>
              <a:rPr lang="en-US" altLang="en-US" sz="800">
                <a:latin typeface="Arial Narrow" panose="020B0606020202030204" pitchFamily="34" charset="0"/>
              </a:rPr>
              <a:t>Vinita</a:t>
            </a:r>
          </a:p>
        </p:txBody>
      </p:sp>
      <p:sp>
        <p:nvSpPr>
          <p:cNvPr id="3363" name="Rectangle 378"/>
          <p:cNvSpPr>
            <a:spLocks noChangeArrowheads="1"/>
          </p:cNvSpPr>
          <p:nvPr/>
        </p:nvSpPr>
        <p:spPr bwMode="auto">
          <a:xfrm>
            <a:off x="8002588" y="2874964"/>
            <a:ext cx="609600" cy="206375"/>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 </a:t>
            </a:r>
            <a:r>
              <a:rPr lang="en-US" altLang="en-US" sz="700" b="1">
                <a:latin typeface="Arial Narrow" panose="020B0606020202030204" pitchFamily="34" charset="0"/>
              </a:rPr>
              <a:t>Sapulpa</a:t>
            </a:r>
          </a:p>
        </p:txBody>
      </p:sp>
      <p:sp>
        <p:nvSpPr>
          <p:cNvPr id="3426" name="TextBox 2"/>
          <p:cNvSpPr txBox="1">
            <a:spLocks noChangeArrowheads="1"/>
          </p:cNvSpPr>
          <p:nvPr/>
        </p:nvSpPr>
        <p:spPr bwMode="auto">
          <a:xfrm>
            <a:off x="1916113" y="3679825"/>
            <a:ext cx="2590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900" dirty="0">
                <a:latin typeface="Arial" panose="020B0604020202020204" pitchFamily="34" charset="0"/>
                <a:cs typeface="Arial" panose="020B0604020202020204" pitchFamily="34" charset="0"/>
              </a:rPr>
              <a:t>* County Courthouse Meeting Town</a:t>
            </a:r>
          </a:p>
        </p:txBody>
      </p:sp>
      <p:sp>
        <p:nvSpPr>
          <p:cNvPr id="3427" name="Rectangle 368"/>
          <p:cNvSpPr>
            <a:spLocks noChangeArrowheads="1"/>
          </p:cNvSpPr>
          <p:nvPr/>
        </p:nvSpPr>
        <p:spPr bwMode="auto">
          <a:xfrm>
            <a:off x="5591175" y="2911476"/>
            <a:ext cx="673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Arapaho</a:t>
            </a:r>
          </a:p>
        </p:txBody>
      </p:sp>
      <p:sp>
        <p:nvSpPr>
          <p:cNvPr id="3428" name="Rectangle 385"/>
          <p:cNvSpPr>
            <a:spLocks noChangeArrowheads="1"/>
          </p:cNvSpPr>
          <p:nvPr/>
        </p:nvSpPr>
        <p:spPr bwMode="auto">
          <a:xfrm>
            <a:off x="5940426" y="42592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Lawton</a:t>
            </a:r>
          </a:p>
        </p:txBody>
      </p:sp>
      <p:sp>
        <p:nvSpPr>
          <p:cNvPr id="3429" name="Rectangle 385"/>
          <p:cNvSpPr>
            <a:spLocks noChangeArrowheads="1"/>
          </p:cNvSpPr>
          <p:nvPr/>
        </p:nvSpPr>
        <p:spPr bwMode="auto">
          <a:xfrm>
            <a:off x="9656763" y="2276476"/>
            <a:ext cx="3603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Jay</a:t>
            </a:r>
          </a:p>
        </p:txBody>
      </p:sp>
      <p:sp>
        <p:nvSpPr>
          <p:cNvPr id="3430" name="Rectangle 385"/>
          <p:cNvSpPr>
            <a:spLocks noChangeArrowheads="1"/>
          </p:cNvSpPr>
          <p:nvPr/>
        </p:nvSpPr>
        <p:spPr bwMode="auto">
          <a:xfrm>
            <a:off x="7156451" y="501173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Marietta</a:t>
            </a:r>
            <a:endParaRPr lang="en-US" altLang="en-US" sz="800">
              <a:latin typeface="Arial Narrow" panose="020B0606020202030204" pitchFamily="34" charset="0"/>
            </a:endParaRPr>
          </a:p>
        </p:txBody>
      </p:sp>
      <p:sp>
        <p:nvSpPr>
          <p:cNvPr id="3431" name="Rectangle 385"/>
          <p:cNvSpPr>
            <a:spLocks noChangeArrowheads="1"/>
          </p:cNvSpPr>
          <p:nvPr/>
        </p:nvSpPr>
        <p:spPr bwMode="auto">
          <a:xfrm>
            <a:off x="7232651" y="15367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dirty="0">
                <a:latin typeface="Arial Narrow" panose="020B0606020202030204" pitchFamily="34" charset="0"/>
              </a:rPr>
              <a:t>* Ponca City</a:t>
            </a:r>
          </a:p>
        </p:txBody>
      </p:sp>
      <p:sp>
        <p:nvSpPr>
          <p:cNvPr id="3432" name="Rectangle 385"/>
          <p:cNvSpPr>
            <a:spLocks noChangeArrowheads="1"/>
          </p:cNvSpPr>
          <p:nvPr/>
        </p:nvSpPr>
        <p:spPr bwMode="auto">
          <a:xfrm>
            <a:off x="8170863" y="3333751"/>
            <a:ext cx="5508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a:t>
            </a:r>
            <a:r>
              <a:rPr lang="en-US" altLang="en-US" sz="700">
                <a:latin typeface="Arial Narrow" panose="020B0606020202030204" pitchFamily="34" charset="0"/>
              </a:rPr>
              <a:t>Okemah</a:t>
            </a:r>
          </a:p>
        </p:txBody>
      </p:sp>
      <p:sp>
        <p:nvSpPr>
          <p:cNvPr id="3433" name="Rectangle 385"/>
          <p:cNvSpPr>
            <a:spLocks noChangeArrowheads="1"/>
          </p:cNvSpPr>
          <p:nvPr/>
        </p:nvSpPr>
        <p:spPr bwMode="auto">
          <a:xfrm>
            <a:off x="6065838" y="2247901"/>
            <a:ext cx="5635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b="1">
                <a:latin typeface="Arial Narrow" panose="020B0606020202030204" pitchFamily="34" charset="0"/>
              </a:rPr>
              <a:t>* Fairview</a:t>
            </a:r>
          </a:p>
        </p:txBody>
      </p:sp>
      <p:sp>
        <p:nvSpPr>
          <p:cNvPr id="3434" name="Rectangle 385"/>
          <p:cNvSpPr>
            <a:spLocks noChangeArrowheads="1"/>
          </p:cNvSpPr>
          <p:nvPr/>
        </p:nvSpPr>
        <p:spPr bwMode="auto">
          <a:xfrm>
            <a:off x="8062914" y="19431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Pawhuska</a:t>
            </a:r>
          </a:p>
        </p:txBody>
      </p:sp>
      <p:sp>
        <p:nvSpPr>
          <p:cNvPr id="3435" name="Rectangle 385"/>
          <p:cNvSpPr>
            <a:spLocks noChangeArrowheads="1"/>
          </p:cNvSpPr>
          <p:nvPr/>
        </p:nvSpPr>
        <p:spPr bwMode="auto">
          <a:xfrm>
            <a:off x="8990013" y="4999039"/>
            <a:ext cx="4572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dirty="0">
                <a:latin typeface="Arial Narrow" panose="020B0606020202030204" pitchFamily="34" charset="0"/>
              </a:rPr>
              <a:t>* Hugo</a:t>
            </a:r>
          </a:p>
        </p:txBody>
      </p:sp>
      <p:sp>
        <p:nvSpPr>
          <p:cNvPr id="3436" name="Rectangle 385"/>
          <p:cNvSpPr>
            <a:spLocks noChangeArrowheads="1"/>
          </p:cNvSpPr>
          <p:nvPr/>
        </p:nvSpPr>
        <p:spPr bwMode="auto">
          <a:xfrm>
            <a:off x="7108826" y="4090988"/>
            <a:ext cx="6715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b="1">
                <a:latin typeface="Arial Narrow" panose="020B0606020202030204" pitchFamily="34" charset="0"/>
              </a:rPr>
              <a:t>* Pauls Valley</a:t>
            </a:r>
          </a:p>
        </p:txBody>
      </p:sp>
      <p:sp>
        <p:nvSpPr>
          <p:cNvPr id="3437" name="Rectangle 385"/>
          <p:cNvSpPr>
            <a:spLocks noChangeArrowheads="1"/>
          </p:cNvSpPr>
          <p:nvPr/>
        </p:nvSpPr>
        <p:spPr bwMode="auto">
          <a:xfrm>
            <a:off x="5032375" y="4333876"/>
            <a:ext cx="5016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Altus</a:t>
            </a:r>
          </a:p>
        </p:txBody>
      </p:sp>
      <p:sp>
        <p:nvSpPr>
          <p:cNvPr id="3438" name="Rectangle 385"/>
          <p:cNvSpPr>
            <a:spLocks noChangeArrowheads="1"/>
          </p:cNvSpPr>
          <p:nvPr/>
        </p:nvSpPr>
        <p:spPr bwMode="auto">
          <a:xfrm>
            <a:off x="4722814" y="3327401"/>
            <a:ext cx="5683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Sayre</a:t>
            </a:r>
          </a:p>
        </p:txBody>
      </p:sp>
      <p:sp>
        <p:nvSpPr>
          <p:cNvPr id="3439" name="Rectangle 385"/>
          <p:cNvSpPr>
            <a:spLocks noChangeArrowheads="1"/>
          </p:cNvSpPr>
          <p:nvPr/>
        </p:nvSpPr>
        <p:spPr bwMode="auto">
          <a:xfrm>
            <a:off x="8893176" y="299878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Muskogee</a:t>
            </a:r>
          </a:p>
        </p:txBody>
      </p:sp>
      <p:sp>
        <p:nvSpPr>
          <p:cNvPr id="3440" name="Rectangle 385"/>
          <p:cNvSpPr>
            <a:spLocks noChangeArrowheads="1"/>
          </p:cNvSpPr>
          <p:nvPr/>
        </p:nvSpPr>
        <p:spPr bwMode="auto">
          <a:xfrm>
            <a:off x="5372101" y="344011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latin typeface="Arial Narrow" panose="020B0606020202030204" pitchFamily="34" charset="0"/>
              </a:rPr>
              <a:t>* New Cordell</a:t>
            </a:r>
          </a:p>
        </p:txBody>
      </p:sp>
      <p:sp>
        <p:nvSpPr>
          <p:cNvPr id="3441" name="Rectangle 385"/>
          <p:cNvSpPr>
            <a:spLocks noChangeArrowheads="1"/>
          </p:cNvSpPr>
          <p:nvPr/>
        </p:nvSpPr>
        <p:spPr bwMode="auto">
          <a:xfrm>
            <a:off x="8512176" y="3852864"/>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McAlester</a:t>
            </a:r>
            <a:endParaRPr lang="en-US" altLang="en-US" sz="800" b="1">
              <a:latin typeface="Arial Narrow" panose="020B0606020202030204" pitchFamily="34" charset="0"/>
            </a:endParaRPr>
          </a:p>
        </p:txBody>
      </p:sp>
      <p:sp>
        <p:nvSpPr>
          <p:cNvPr id="3442" name="Rectangle 385"/>
          <p:cNvSpPr>
            <a:spLocks noChangeArrowheads="1"/>
          </p:cNvSpPr>
          <p:nvPr/>
        </p:nvSpPr>
        <p:spPr bwMode="auto">
          <a:xfrm>
            <a:off x="9464676" y="3074989"/>
            <a:ext cx="620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Sallisaw</a:t>
            </a:r>
            <a:endParaRPr lang="en-US" altLang="en-US" sz="800" b="1">
              <a:latin typeface="Arial Narrow" panose="020B0606020202030204" pitchFamily="34" charset="0"/>
            </a:endParaRPr>
          </a:p>
        </p:txBody>
      </p:sp>
      <p:sp>
        <p:nvSpPr>
          <p:cNvPr id="3443" name="Rectangle 385"/>
          <p:cNvSpPr>
            <a:spLocks noChangeArrowheads="1"/>
          </p:cNvSpPr>
          <p:nvPr/>
        </p:nvSpPr>
        <p:spPr bwMode="auto">
          <a:xfrm>
            <a:off x="8858251" y="2662239"/>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a:t>
            </a:r>
            <a:r>
              <a:rPr lang="en-US" altLang="en-US" sz="700"/>
              <a:t>Wagoner</a:t>
            </a:r>
            <a:endParaRPr lang="en-US" altLang="en-US" sz="700" b="1">
              <a:latin typeface="Arial Narrow" panose="020B0606020202030204" pitchFamily="34" charset="0"/>
            </a:endParaRPr>
          </a:p>
        </p:txBody>
      </p:sp>
      <p:sp>
        <p:nvSpPr>
          <p:cNvPr id="3444" name="Rectangle 385"/>
          <p:cNvSpPr>
            <a:spLocks noChangeArrowheads="1"/>
          </p:cNvSpPr>
          <p:nvPr/>
        </p:nvSpPr>
        <p:spPr bwMode="auto">
          <a:xfrm>
            <a:off x="7500939" y="3078163"/>
            <a:ext cx="7207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Chandler</a:t>
            </a:r>
            <a:endParaRPr lang="en-US" altLang="en-US" sz="800" b="1">
              <a:latin typeface="Arial Narrow" panose="020B0606020202030204" pitchFamily="34" charset="0"/>
            </a:endParaRPr>
          </a:p>
        </p:txBody>
      </p:sp>
      <p:sp>
        <p:nvSpPr>
          <p:cNvPr id="3445" name="Rectangle 385"/>
          <p:cNvSpPr>
            <a:spLocks noChangeArrowheads="1"/>
          </p:cNvSpPr>
          <p:nvPr/>
        </p:nvSpPr>
        <p:spPr bwMode="auto">
          <a:xfrm>
            <a:off x="7018338" y="2789239"/>
            <a:ext cx="5762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Guthrie</a:t>
            </a:r>
            <a:endParaRPr lang="en-US" altLang="en-US" sz="800" b="1">
              <a:latin typeface="Arial Narrow" panose="020B0606020202030204" pitchFamily="34" charset="0"/>
            </a:endParaRPr>
          </a:p>
        </p:txBody>
      </p:sp>
      <p:sp>
        <p:nvSpPr>
          <p:cNvPr id="3446" name="Rectangle 385"/>
          <p:cNvSpPr>
            <a:spLocks noChangeArrowheads="1"/>
          </p:cNvSpPr>
          <p:nvPr/>
        </p:nvSpPr>
        <p:spPr bwMode="auto">
          <a:xfrm>
            <a:off x="9202739" y="2276476"/>
            <a:ext cx="5476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Pryor</a:t>
            </a:r>
            <a:endParaRPr lang="en-US" altLang="en-US" sz="800" b="1">
              <a:latin typeface="Arial Narrow" panose="020B0606020202030204" pitchFamily="34" charset="0"/>
            </a:endParaRPr>
          </a:p>
        </p:txBody>
      </p:sp>
      <p:sp>
        <p:nvSpPr>
          <p:cNvPr id="3447" name="Rectangle 385"/>
          <p:cNvSpPr>
            <a:spLocks noChangeArrowheads="1"/>
          </p:cNvSpPr>
          <p:nvPr/>
        </p:nvSpPr>
        <p:spPr bwMode="auto">
          <a:xfrm rot="5400000">
            <a:off x="8476457" y="3018632"/>
            <a:ext cx="6715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a:t>* Okmulgee</a:t>
            </a:r>
            <a:endParaRPr lang="en-US" altLang="en-US" sz="700" b="1">
              <a:latin typeface="Arial Narrow" panose="020B0606020202030204" pitchFamily="34" charset="0"/>
            </a:endParaRPr>
          </a:p>
        </p:txBody>
      </p:sp>
      <p:sp>
        <p:nvSpPr>
          <p:cNvPr id="3448" name="Rectangle 385"/>
          <p:cNvSpPr>
            <a:spLocks noChangeArrowheads="1"/>
          </p:cNvSpPr>
          <p:nvPr/>
        </p:nvSpPr>
        <p:spPr bwMode="auto">
          <a:xfrm>
            <a:off x="8107364" y="14478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Bartlesville  *</a:t>
            </a:r>
            <a:endParaRPr lang="en-US" altLang="en-US" sz="800" b="1">
              <a:latin typeface="Arial Narrow" panose="020B0606020202030204" pitchFamily="34" charset="0"/>
            </a:endParaRPr>
          </a:p>
        </p:txBody>
      </p:sp>
      <p:sp>
        <p:nvSpPr>
          <p:cNvPr id="3449" name="Rectangle 385"/>
          <p:cNvSpPr>
            <a:spLocks noChangeArrowheads="1"/>
          </p:cNvSpPr>
          <p:nvPr/>
        </p:nvSpPr>
        <p:spPr bwMode="auto">
          <a:xfrm>
            <a:off x="7500939" y="3438525"/>
            <a:ext cx="7207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a:t>* Shawnee</a:t>
            </a:r>
            <a:endParaRPr lang="en-US" altLang="en-US" sz="700" b="1">
              <a:latin typeface="Arial Narrow" panose="020B0606020202030204" pitchFamily="34" charset="0"/>
            </a:endParaRPr>
          </a:p>
        </p:txBody>
      </p:sp>
      <p:sp>
        <p:nvSpPr>
          <p:cNvPr id="3450" name="Rectangle 385"/>
          <p:cNvSpPr>
            <a:spLocks noChangeArrowheads="1"/>
          </p:cNvSpPr>
          <p:nvPr/>
        </p:nvSpPr>
        <p:spPr bwMode="auto">
          <a:xfrm>
            <a:off x="7383464" y="2463801"/>
            <a:ext cx="720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a:t>* Stillwater</a:t>
            </a:r>
            <a:endParaRPr lang="en-US" altLang="en-US" sz="800" b="1">
              <a:latin typeface="Arial Narrow" panose="020B0606020202030204" pitchFamily="34" charset="0"/>
            </a:endParaRPr>
          </a:p>
        </p:txBody>
      </p:sp>
      <p:sp>
        <p:nvSpPr>
          <p:cNvPr id="3451" name="Rectangle 385"/>
          <p:cNvSpPr>
            <a:spLocks noChangeArrowheads="1"/>
          </p:cNvSpPr>
          <p:nvPr/>
        </p:nvSpPr>
        <p:spPr bwMode="auto">
          <a:xfrm>
            <a:off x="7761288" y="4176713"/>
            <a:ext cx="449262" cy="207962"/>
          </a:xfrm>
          <a:prstGeom prst="rect">
            <a:avLst/>
          </a:prstGeom>
          <a:noFill/>
          <a:ln>
            <a:noFill/>
          </a:ln>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800" dirty="0"/>
              <a:t>* Ada</a:t>
            </a:r>
            <a:endParaRPr lang="en-US" altLang="en-US" sz="800" b="1" dirty="0">
              <a:latin typeface="Arial Narrow" panose="020B0606020202030204" pitchFamily="34" charset="0"/>
            </a:endParaRPr>
          </a:p>
        </p:txBody>
      </p:sp>
      <p:sp>
        <p:nvSpPr>
          <p:cNvPr id="3452" name="Rectangle 385"/>
          <p:cNvSpPr>
            <a:spLocks noChangeArrowheads="1"/>
          </p:cNvSpPr>
          <p:nvPr/>
        </p:nvSpPr>
        <p:spPr bwMode="auto">
          <a:xfrm rot="5400000">
            <a:off x="8619332" y="2150269"/>
            <a:ext cx="7207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a:t>* Claremore</a:t>
            </a:r>
            <a:endParaRPr lang="en-US" altLang="en-US" sz="700" b="1">
              <a:latin typeface="Arial Narrow" panose="020B0606020202030204" pitchFamily="34" charset="0"/>
            </a:endParaRPr>
          </a:p>
        </p:txBody>
      </p:sp>
      <p:sp>
        <p:nvSpPr>
          <p:cNvPr id="3453" name="Rectangle 385"/>
          <p:cNvSpPr>
            <a:spLocks noChangeArrowheads="1"/>
          </p:cNvSpPr>
          <p:nvPr/>
        </p:nvSpPr>
        <p:spPr bwMode="auto">
          <a:xfrm>
            <a:off x="6513514" y="3217863"/>
            <a:ext cx="4841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08" tIns="41306" rIns="82608" bIns="41306">
            <a:spAutoFit/>
          </a:bodyPr>
          <a:lstStyle>
            <a:lvl1pPr defTabSz="820738">
              <a:defRPr>
                <a:solidFill>
                  <a:schemeClr val="tx1"/>
                </a:solidFill>
                <a:latin typeface="Calibri" panose="020F0502020204030204" pitchFamily="34" charset="0"/>
              </a:defRPr>
            </a:lvl1pPr>
            <a:lvl2pPr marL="742950" indent="-285750" defTabSz="820738">
              <a:defRPr>
                <a:solidFill>
                  <a:schemeClr val="tx1"/>
                </a:solidFill>
                <a:latin typeface="Calibri" panose="020F0502020204030204" pitchFamily="34" charset="0"/>
              </a:defRPr>
            </a:lvl2pPr>
            <a:lvl3pPr marL="1143000" indent="-228600" defTabSz="820738">
              <a:defRPr>
                <a:solidFill>
                  <a:schemeClr val="tx1"/>
                </a:solidFill>
                <a:latin typeface="Calibri" panose="020F0502020204030204" pitchFamily="34" charset="0"/>
              </a:defRPr>
            </a:lvl3pPr>
            <a:lvl4pPr marL="1600200" indent="-228600" defTabSz="820738">
              <a:defRPr>
                <a:solidFill>
                  <a:schemeClr val="tx1"/>
                </a:solidFill>
                <a:latin typeface="Calibri" panose="020F0502020204030204" pitchFamily="34" charset="0"/>
              </a:defRPr>
            </a:lvl4pPr>
            <a:lvl5pPr marL="2057400" indent="-228600" defTabSz="820738">
              <a:defRPr>
                <a:solidFill>
                  <a:schemeClr val="tx1"/>
                </a:solidFill>
                <a:latin typeface="Calibri" panose="020F0502020204030204" pitchFamily="34" charset="0"/>
              </a:defRPr>
            </a:lvl5pPr>
            <a:lvl6pPr marL="2514600" indent="-228600" defTabSz="820738" eaLnBrk="0" fontAlgn="base" hangingPunct="0">
              <a:spcBef>
                <a:spcPct val="0"/>
              </a:spcBef>
              <a:spcAft>
                <a:spcPct val="0"/>
              </a:spcAft>
              <a:defRPr>
                <a:solidFill>
                  <a:schemeClr val="tx1"/>
                </a:solidFill>
                <a:latin typeface="Calibri" panose="020F0502020204030204" pitchFamily="34" charset="0"/>
              </a:defRPr>
            </a:lvl6pPr>
            <a:lvl7pPr marL="2971800" indent="-228600" defTabSz="820738" eaLnBrk="0" fontAlgn="base" hangingPunct="0">
              <a:spcBef>
                <a:spcPct val="0"/>
              </a:spcBef>
              <a:spcAft>
                <a:spcPct val="0"/>
              </a:spcAft>
              <a:defRPr>
                <a:solidFill>
                  <a:schemeClr val="tx1"/>
                </a:solidFill>
                <a:latin typeface="Calibri" panose="020F0502020204030204" pitchFamily="34" charset="0"/>
              </a:defRPr>
            </a:lvl7pPr>
            <a:lvl8pPr marL="3429000" indent="-228600" defTabSz="820738" eaLnBrk="0" fontAlgn="base" hangingPunct="0">
              <a:spcBef>
                <a:spcPct val="0"/>
              </a:spcBef>
              <a:spcAft>
                <a:spcPct val="0"/>
              </a:spcAft>
              <a:defRPr>
                <a:solidFill>
                  <a:schemeClr val="tx1"/>
                </a:solidFill>
                <a:latin typeface="Calibri" panose="020F0502020204030204" pitchFamily="34" charset="0"/>
              </a:defRPr>
            </a:lvl8pPr>
            <a:lvl9pPr marL="3886200" indent="-228600" defTabSz="82073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00">
                <a:latin typeface="Arial Narrow" panose="020B0606020202030204" pitchFamily="34" charset="0"/>
              </a:rPr>
              <a:t>* El Reno</a:t>
            </a:r>
          </a:p>
        </p:txBody>
      </p:sp>
      <p:sp>
        <p:nvSpPr>
          <p:cNvPr id="4" name="TextBox 3"/>
          <p:cNvSpPr txBox="1"/>
          <p:nvPr/>
        </p:nvSpPr>
        <p:spPr>
          <a:xfrm>
            <a:off x="1797050" y="2433362"/>
            <a:ext cx="397566" cy="369332"/>
          </a:xfrm>
          <a:prstGeom prst="rect">
            <a:avLst/>
          </a:prstGeom>
          <a:solidFill>
            <a:schemeClr val="accent4">
              <a:lumMod val="40000"/>
              <a:lumOff val="60000"/>
            </a:schemeClr>
          </a:solidFill>
          <a:ln w="38100">
            <a:solidFill>
              <a:schemeClr val="tx1"/>
            </a:solidFill>
          </a:ln>
        </p:spPr>
        <p:txBody>
          <a:bodyPr wrap="square" rtlCol="0">
            <a:spAutoFit/>
          </a:bodyPr>
          <a:lstStyle/>
          <a:p>
            <a:endParaRPr lang="en-US" dirty="0"/>
          </a:p>
        </p:txBody>
      </p:sp>
      <p:sp>
        <p:nvSpPr>
          <p:cNvPr id="257" name="TextBox 256"/>
          <p:cNvSpPr txBox="1"/>
          <p:nvPr/>
        </p:nvSpPr>
        <p:spPr>
          <a:xfrm>
            <a:off x="1797050" y="3039031"/>
            <a:ext cx="397566" cy="369332"/>
          </a:xfrm>
          <a:prstGeom prst="rect">
            <a:avLst/>
          </a:prstGeom>
          <a:noFill/>
          <a:ln w="38100">
            <a:solidFill>
              <a:schemeClr val="tx1"/>
            </a:solidFill>
          </a:ln>
        </p:spPr>
        <p:txBody>
          <a:bodyPr wrap="square" rtlCol="0">
            <a:spAutoFit/>
          </a:bodyPr>
          <a:lstStyle/>
          <a:p>
            <a:endParaRPr lang="en-US" dirty="0"/>
          </a:p>
        </p:txBody>
      </p:sp>
      <p:sp>
        <p:nvSpPr>
          <p:cNvPr id="258" name="TextBox 2"/>
          <p:cNvSpPr txBox="1">
            <a:spLocks noChangeArrowheads="1"/>
          </p:cNvSpPr>
          <p:nvPr/>
        </p:nvSpPr>
        <p:spPr bwMode="auto">
          <a:xfrm>
            <a:off x="2522495" y="2481462"/>
            <a:ext cx="14293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dirty="0">
                <a:latin typeface="Arial" panose="020B0604020202020204" pitchFamily="34" charset="0"/>
                <a:cs typeface="Arial" panose="020B0604020202020204" pitchFamily="34" charset="0"/>
              </a:rPr>
              <a:t>Existing PARB</a:t>
            </a:r>
          </a:p>
        </p:txBody>
      </p:sp>
      <p:sp>
        <p:nvSpPr>
          <p:cNvPr id="259" name="TextBox 2"/>
          <p:cNvSpPr txBox="1">
            <a:spLocks noChangeArrowheads="1"/>
          </p:cNvSpPr>
          <p:nvPr/>
        </p:nvSpPr>
        <p:spPr bwMode="auto">
          <a:xfrm>
            <a:off x="2525817" y="3077047"/>
            <a:ext cx="1933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dirty="0">
                <a:latin typeface="Arial" panose="020B0604020202020204" pitchFamily="34" charset="0"/>
                <a:cs typeface="Arial" panose="020B0604020202020204" pitchFamily="34" charset="0"/>
              </a:rPr>
              <a:t>No PARB</a:t>
            </a:r>
          </a:p>
        </p:txBody>
      </p:sp>
      <p:pic>
        <p:nvPicPr>
          <p:cNvPr id="260" name="Picture 2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grpSp>
        <p:nvGrpSpPr>
          <p:cNvPr id="261" name="Group 260"/>
          <p:cNvGrpSpPr/>
          <p:nvPr/>
        </p:nvGrpSpPr>
        <p:grpSpPr>
          <a:xfrm>
            <a:off x="0" y="6248400"/>
            <a:ext cx="12192000" cy="609600"/>
            <a:chOff x="0" y="6248400"/>
            <a:chExt cx="12192000" cy="609600"/>
          </a:xfrm>
          <a:solidFill>
            <a:srgbClr val="3D5192"/>
          </a:solidFill>
        </p:grpSpPr>
        <p:sp>
          <p:nvSpPr>
            <p:cNvPr id="262" name="Rectangle 261"/>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264" name="Picture 2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52" y="6427304"/>
            <a:ext cx="443027" cy="586568"/>
          </a:xfrm>
          <a:prstGeom prst="rect">
            <a:avLst/>
          </a:prstGeom>
        </p:spPr>
      </p:pic>
    </p:spTree>
    <p:extLst>
      <p:ext uri="{BB962C8B-B14F-4D97-AF65-F5344CB8AC3E}">
        <p14:creationId xmlns:p14="http://schemas.microsoft.com/office/powerpoint/2010/main" val="37284338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3D5192"/>
                </a:solidFill>
              </a:rPr>
              <a:t>Confidentiality and Conflict of Interest</a:t>
            </a:r>
            <a:endParaRPr lang="en-US" dirty="0">
              <a:solidFill>
                <a:srgbClr val="3D5192"/>
              </a:solidFill>
            </a:endParaRPr>
          </a:p>
        </p:txBody>
      </p:sp>
      <p:sp>
        <p:nvSpPr>
          <p:cNvPr id="3" name="Content Placeholder 2"/>
          <p:cNvSpPr>
            <a:spLocks noGrp="1"/>
          </p:cNvSpPr>
          <p:nvPr>
            <p:ph idx="1"/>
          </p:nvPr>
        </p:nvSpPr>
        <p:spPr>
          <a:xfrm>
            <a:off x="1968190" y="2057400"/>
            <a:ext cx="8229600" cy="4114800"/>
          </a:xfrm>
        </p:spPr>
        <p:txBody>
          <a:bodyPr>
            <a:normAutofit/>
          </a:bodyPr>
          <a:lstStyle/>
          <a:p>
            <a:r>
              <a:rPr lang="en-US" dirty="0">
                <a:solidFill>
                  <a:srgbClr val="3D5192"/>
                </a:solidFill>
              </a:rPr>
              <a:t>N</a:t>
            </a:r>
            <a:r>
              <a:rPr lang="en-US" dirty="0" smtClean="0">
                <a:solidFill>
                  <a:srgbClr val="3D5192"/>
                </a:solidFill>
              </a:rPr>
              <a:t>ames shall not be published on the agenda </a:t>
            </a:r>
          </a:p>
          <a:p>
            <a:r>
              <a:rPr lang="en-US" dirty="0" smtClean="0">
                <a:solidFill>
                  <a:srgbClr val="3D5192"/>
                </a:solidFill>
              </a:rPr>
              <a:t>Cases are only to be discussed with board members or those who are party to the case </a:t>
            </a:r>
          </a:p>
          <a:p>
            <a:r>
              <a:rPr lang="en-US" dirty="0" smtClean="0">
                <a:solidFill>
                  <a:srgbClr val="3D5192"/>
                </a:solidFill>
              </a:rPr>
              <a:t>Any member who has a professional or personal connection (worker, therapist, teacher, etc.) to a case is not to be a part of developing the Board’s recommendations</a:t>
            </a:r>
          </a:p>
          <a:p>
            <a:endParaRPr lang="en-US" dirty="0">
              <a:solidFill>
                <a:srgbClr val="3D5192"/>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80</a:t>
            </a:fld>
            <a:endParaRPr lang="en-US">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795326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D5192"/>
                </a:solidFill>
              </a:rPr>
              <a:t>Training </a:t>
            </a:r>
            <a:endParaRPr lang="en-US" dirty="0">
              <a:solidFill>
                <a:srgbClr val="3D5192"/>
              </a:solidFill>
            </a:endParaRPr>
          </a:p>
        </p:txBody>
      </p:sp>
      <p:sp>
        <p:nvSpPr>
          <p:cNvPr id="3" name="Content Placeholder 2"/>
          <p:cNvSpPr>
            <a:spLocks noGrp="1"/>
          </p:cNvSpPr>
          <p:nvPr>
            <p:ph idx="1"/>
          </p:nvPr>
        </p:nvSpPr>
        <p:spPr/>
        <p:txBody>
          <a:bodyPr>
            <a:normAutofit/>
          </a:bodyPr>
          <a:lstStyle/>
          <a:p>
            <a:r>
              <a:rPr lang="en-US" dirty="0" smtClean="0">
                <a:solidFill>
                  <a:srgbClr val="3D5192"/>
                </a:solidFill>
              </a:rPr>
              <a:t>All new members </a:t>
            </a:r>
            <a:r>
              <a:rPr lang="en-US" b="1" u="sng" dirty="0" smtClean="0">
                <a:solidFill>
                  <a:srgbClr val="3D5192"/>
                </a:solidFill>
              </a:rPr>
              <a:t>must </a:t>
            </a:r>
            <a:r>
              <a:rPr lang="en-US" dirty="0" smtClean="0">
                <a:solidFill>
                  <a:srgbClr val="3D5192"/>
                </a:solidFill>
              </a:rPr>
              <a:t>attend the next available orientation after appointment to the PARB</a:t>
            </a:r>
          </a:p>
          <a:p>
            <a:endParaRPr lang="en-US" dirty="0" smtClean="0">
              <a:solidFill>
                <a:srgbClr val="3D5192"/>
              </a:solidFill>
            </a:endParaRPr>
          </a:p>
          <a:p>
            <a:r>
              <a:rPr lang="en-US" dirty="0" smtClean="0">
                <a:solidFill>
                  <a:srgbClr val="3D5192"/>
                </a:solidFill>
              </a:rPr>
              <a:t>Members shall attend the annual meeting, training programs/videos, or both as authorized by the OCCY</a:t>
            </a:r>
          </a:p>
          <a:p>
            <a:pPr marL="0" indent="0">
              <a:buNone/>
            </a:pPr>
            <a:endParaRPr lang="en-US" dirty="0" smtClean="0">
              <a:solidFill>
                <a:srgbClr val="3D5192"/>
              </a:solidFill>
            </a:endParaRPr>
          </a:p>
          <a:p>
            <a:r>
              <a:rPr lang="en-US" b="1" dirty="0">
                <a:solidFill>
                  <a:srgbClr val="3D5192"/>
                </a:solidFill>
              </a:rPr>
              <a:t>https</a:t>
            </a:r>
            <a:r>
              <a:rPr lang="en-US" b="1" dirty="0" smtClean="0">
                <a:solidFill>
                  <a:srgbClr val="3D5192"/>
                </a:solidFill>
              </a:rPr>
              <a:t>://www.ok.gov/occy/Programs/Post_Adjudication_Review_Board/PARB_Training</a:t>
            </a:r>
            <a:r>
              <a:rPr lang="en-US" b="1" dirty="0">
                <a:solidFill>
                  <a:srgbClr val="3D5192"/>
                </a:solidFill>
              </a:rPr>
              <a:t>/</a:t>
            </a:r>
            <a:endParaRPr lang="en-US" b="1" dirty="0" smtClean="0">
              <a:solidFill>
                <a:srgbClr val="3D5192"/>
              </a:solidFill>
            </a:endParaRPr>
          </a:p>
          <a:p>
            <a:endParaRPr lang="en-US" dirty="0">
              <a:solidFill>
                <a:srgbClr val="3D5192"/>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81</a:t>
            </a:fld>
            <a:endParaRPr lang="en-US" dirty="0">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38988110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D5192"/>
                </a:solidFill>
              </a:rPr>
              <a:t>Member Removal </a:t>
            </a:r>
            <a:endParaRPr lang="en-US" dirty="0">
              <a:solidFill>
                <a:srgbClr val="3D5192"/>
              </a:solidFill>
            </a:endParaRPr>
          </a:p>
        </p:txBody>
      </p:sp>
      <p:sp>
        <p:nvSpPr>
          <p:cNvPr id="3" name="Content Placeholder 2"/>
          <p:cNvSpPr>
            <a:spLocks noGrp="1"/>
          </p:cNvSpPr>
          <p:nvPr>
            <p:ph idx="1"/>
          </p:nvPr>
        </p:nvSpPr>
        <p:spPr/>
        <p:txBody>
          <a:bodyPr>
            <a:normAutofit/>
          </a:bodyPr>
          <a:lstStyle/>
          <a:p>
            <a:r>
              <a:rPr lang="en-US" dirty="0" smtClean="0">
                <a:solidFill>
                  <a:srgbClr val="3D5192"/>
                </a:solidFill>
              </a:rPr>
              <a:t>Failure to consistently attend meetings</a:t>
            </a:r>
          </a:p>
          <a:p>
            <a:endParaRPr lang="en-US" dirty="0" smtClean="0">
              <a:solidFill>
                <a:srgbClr val="3D5192"/>
              </a:solidFill>
            </a:endParaRPr>
          </a:p>
          <a:p>
            <a:r>
              <a:rPr lang="en-US" dirty="0" smtClean="0">
                <a:solidFill>
                  <a:srgbClr val="3D5192"/>
                </a:solidFill>
              </a:rPr>
              <a:t>Engaging in illegal conduct involving moral turpitude, fraud, deceit, or misrepresentation</a:t>
            </a:r>
          </a:p>
          <a:p>
            <a:endParaRPr lang="en-US" dirty="0" smtClean="0">
              <a:solidFill>
                <a:srgbClr val="3D5192"/>
              </a:solidFill>
            </a:endParaRPr>
          </a:p>
          <a:p>
            <a:r>
              <a:rPr lang="en-US" dirty="0" smtClean="0">
                <a:solidFill>
                  <a:srgbClr val="3D5192"/>
                </a:solidFill>
              </a:rPr>
              <a:t>Wrongful disclosure of information  </a:t>
            </a:r>
          </a:p>
          <a:p>
            <a:endParaRPr lang="en-US" dirty="0">
              <a:solidFill>
                <a:srgbClr val="3D5192"/>
              </a:solidFill>
            </a:endParaRPr>
          </a:p>
          <a:p>
            <a:r>
              <a:rPr lang="en-US" dirty="0" smtClean="0">
                <a:solidFill>
                  <a:srgbClr val="3D5192"/>
                </a:solidFill>
              </a:rPr>
              <a:t>An action taken by OCCY after consultation with the judge</a:t>
            </a: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82</a:t>
            </a:fld>
            <a:endParaRPr lang="en-US">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Tree>
    <p:extLst>
      <p:ext uri="{BB962C8B-B14F-4D97-AF65-F5344CB8AC3E}">
        <p14:creationId xmlns:p14="http://schemas.microsoft.com/office/powerpoint/2010/main" val="1121688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pPr algn="ctr"/>
            <a:r>
              <a:rPr lang="en-US" dirty="0">
                <a:solidFill>
                  <a:srgbClr val="3D5192"/>
                </a:solidFill>
              </a:rPr>
              <a:t>State Post Adjudication Advisory Board</a:t>
            </a:r>
          </a:p>
        </p:txBody>
      </p:sp>
      <p:sp>
        <p:nvSpPr>
          <p:cNvPr id="10" name="Content Placeholder 9"/>
          <p:cNvSpPr>
            <a:spLocks noGrp="1"/>
          </p:cNvSpPr>
          <p:nvPr>
            <p:ph idx="1"/>
          </p:nvPr>
        </p:nvSpPr>
        <p:spPr/>
        <p:txBody>
          <a:bodyPr>
            <a:normAutofit/>
          </a:bodyPr>
          <a:lstStyle/>
          <a:p>
            <a:r>
              <a:rPr lang="en-US" dirty="0" smtClean="0">
                <a:solidFill>
                  <a:srgbClr val="3D5192"/>
                </a:solidFill>
              </a:rPr>
              <a:t>Nineteen </a:t>
            </a:r>
            <a:r>
              <a:rPr lang="en-US" dirty="0">
                <a:solidFill>
                  <a:srgbClr val="3D5192"/>
                </a:solidFill>
              </a:rPr>
              <a:t>members appointed by the </a:t>
            </a:r>
            <a:r>
              <a:rPr lang="en-US" dirty="0" smtClean="0">
                <a:solidFill>
                  <a:srgbClr val="3D5192"/>
                </a:solidFill>
              </a:rPr>
              <a:t>Governor, </a:t>
            </a:r>
            <a:r>
              <a:rPr lang="en-US" dirty="0">
                <a:solidFill>
                  <a:srgbClr val="3D5192"/>
                </a:solidFill>
              </a:rPr>
              <a:t>plus </a:t>
            </a:r>
            <a:r>
              <a:rPr lang="en-US" dirty="0" smtClean="0">
                <a:solidFill>
                  <a:srgbClr val="3D5192"/>
                </a:solidFill>
              </a:rPr>
              <a:t>ex-officio </a:t>
            </a:r>
            <a:r>
              <a:rPr lang="en-US" dirty="0">
                <a:solidFill>
                  <a:srgbClr val="3D5192"/>
                </a:solidFill>
              </a:rPr>
              <a:t>members from OKDHS and OJA</a:t>
            </a:r>
          </a:p>
          <a:p>
            <a:pPr lvl="1"/>
            <a:r>
              <a:rPr lang="en-US" dirty="0">
                <a:solidFill>
                  <a:srgbClr val="3D5192"/>
                </a:solidFill>
              </a:rPr>
              <a:t>Eight local PARB members</a:t>
            </a:r>
          </a:p>
          <a:p>
            <a:pPr lvl="1"/>
            <a:r>
              <a:rPr lang="en-US" dirty="0">
                <a:solidFill>
                  <a:srgbClr val="3D5192"/>
                </a:solidFill>
              </a:rPr>
              <a:t>Five Judges</a:t>
            </a:r>
          </a:p>
          <a:p>
            <a:pPr lvl="1"/>
            <a:r>
              <a:rPr lang="en-US" dirty="0">
                <a:solidFill>
                  <a:srgbClr val="3D5192"/>
                </a:solidFill>
              </a:rPr>
              <a:t>Five </a:t>
            </a:r>
            <a:r>
              <a:rPr lang="en-US" dirty="0" smtClean="0">
                <a:solidFill>
                  <a:srgbClr val="3D5192"/>
                </a:solidFill>
              </a:rPr>
              <a:t>representing </a:t>
            </a:r>
            <a:r>
              <a:rPr lang="en-US" dirty="0">
                <a:solidFill>
                  <a:srgbClr val="3D5192"/>
                </a:solidFill>
              </a:rPr>
              <a:t>the general public</a:t>
            </a:r>
          </a:p>
          <a:p>
            <a:pPr lvl="1"/>
            <a:r>
              <a:rPr lang="en-US" dirty="0">
                <a:solidFill>
                  <a:srgbClr val="3D5192"/>
                </a:solidFill>
              </a:rPr>
              <a:t>One foster parent representing foster parents with </a:t>
            </a:r>
            <a:r>
              <a:rPr lang="en-US" dirty="0" smtClean="0">
                <a:solidFill>
                  <a:srgbClr val="3D5192"/>
                </a:solidFill>
              </a:rPr>
              <a:t>a current </a:t>
            </a:r>
            <a:r>
              <a:rPr lang="en-US" dirty="0">
                <a:solidFill>
                  <a:srgbClr val="3D5192"/>
                </a:solidFill>
              </a:rPr>
              <a:t>contract with the OKDHS</a:t>
            </a:r>
          </a:p>
          <a:p>
            <a:pPr lvl="1"/>
            <a:r>
              <a:rPr lang="en-US" dirty="0">
                <a:solidFill>
                  <a:srgbClr val="3D5192"/>
                </a:solidFill>
              </a:rPr>
              <a:t>One foster parent representing child-placing agencies which have current contracts with the OKDHS to provide foster care services</a:t>
            </a:r>
          </a:p>
          <a:p>
            <a:pPr lvl="1"/>
            <a:r>
              <a:rPr lang="en-US" dirty="0">
                <a:solidFill>
                  <a:srgbClr val="3D5192"/>
                </a:solidFill>
              </a:rPr>
              <a:t>One foster parent nominated by any local or statewide foster parent association </a:t>
            </a:r>
          </a:p>
          <a:p>
            <a:endParaRPr lang="en-US" dirty="0">
              <a:solidFill>
                <a:srgbClr val="3D5192"/>
              </a:solidFill>
            </a:endParaRPr>
          </a:p>
        </p:txBody>
      </p:sp>
    </p:spTree>
    <p:extLst>
      <p:ext uri="{BB962C8B-B14F-4D97-AF65-F5344CB8AC3E}">
        <p14:creationId xmlns:p14="http://schemas.microsoft.com/office/powerpoint/2010/main" val="12172290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3D5192"/>
                </a:solidFill>
              </a:rPr>
              <a:t>For More Information</a:t>
            </a:r>
            <a:endParaRPr lang="en-US" b="1" dirty="0">
              <a:solidFill>
                <a:srgbClr val="3D5192"/>
              </a:solidFill>
            </a:endParaRPr>
          </a:p>
        </p:txBody>
      </p:sp>
      <p:sp>
        <p:nvSpPr>
          <p:cNvPr id="3" name="Content Placeholder 2"/>
          <p:cNvSpPr>
            <a:spLocks noGrp="1"/>
          </p:cNvSpPr>
          <p:nvPr>
            <p:ph idx="1"/>
          </p:nvPr>
        </p:nvSpPr>
        <p:spPr>
          <a:xfrm>
            <a:off x="890679" y="1189946"/>
            <a:ext cx="10515600" cy="4351338"/>
          </a:xfrm>
        </p:spPr>
        <p:txBody>
          <a:bodyPr>
            <a:normAutofit/>
          </a:bodyPr>
          <a:lstStyle/>
          <a:p>
            <a:pPr marL="0" indent="0">
              <a:buNone/>
            </a:pPr>
            <a:endParaRPr lang="en-US" dirty="0" smtClean="0">
              <a:solidFill>
                <a:srgbClr val="3D5192"/>
              </a:solidFill>
            </a:endParaRPr>
          </a:p>
          <a:p>
            <a:r>
              <a:rPr lang="en-US" b="1" dirty="0">
                <a:solidFill>
                  <a:srgbClr val="3D5192"/>
                </a:solidFill>
                <a:hlinkClick r:id="rId2"/>
              </a:rPr>
              <a:t>https</a:t>
            </a:r>
            <a:r>
              <a:rPr lang="en-US" b="1" dirty="0" smtClean="0">
                <a:solidFill>
                  <a:srgbClr val="3D5192"/>
                </a:solidFill>
                <a:hlinkClick r:id="rId2"/>
              </a:rPr>
              <a:t>://www.ok.gov/occy/Programs/Post_Adjudication_Review_Board</a:t>
            </a:r>
            <a:endParaRPr lang="en-US" b="1" dirty="0" smtClean="0">
              <a:solidFill>
                <a:srgbClr val="3D5192"/>
              </a:solidFill>
            </a:endParaRPr>
          </a:p>
          <a:p>
            <a:endParaRPr lang="en-US" b="1" dirty="0" smtClean="0">
              <a:solidFill>
                <a:srgbClr val="3D5192"/>
              </a:solidFill>
            </a:endParaRPr>
          </a:p>
          <a:p>
            <a:endParaRPr lang="en-US" dirty="0">
              <a:solidFill>
                <a:srgbClr val="3D5192"/>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2393E9E2-2EFD-43F8-BCE7-B6767D5CE59A}" type="slidenum">
              <a:rPr lang="en-US" smtClean="0">
                <a:solidFill>
                  <a:schemeClr val="bg1"/>
                </a:solidFill>
              </a:rPr>
              <a:pPr/>
              <a:t>84</a:t>
            </a:fld>
            <a:endParaRPr lang="en-US" dirty="0">
              <a:solidFill>
                <a:schemeClr val="bg1"/>
              </a:solidFill>
            </a:endParaRPr>
          </a:p>
        </p:txBody>
      </p:sp>
      <p:grpSp>
        <p:nvGrpSpPr>
          <p:cNvPr id="5" name="Group 4"/>
          <p:cNvGrpSpPr/>
          <p:nvPr/>
        </p:nvGrpSpPr>
        <p:grpSpPr>
          <a:xfrm>
            <a:off x="0" y="6248400"/>
            <a:ext cx="12192000" cy="609600"/>
            <a:chOff x="0" y="6248400"/>
            <a:chExt cx="12192000" cy="609600"/>
          </a:xfrm>
          <a:solidFill>
            <a:srgbClr val="3D5192"/>
          </a:solidFill>
        </p:grpSpPr>
        <p:sp>
          <p:nvSpPr>
            <p:cNvPr id="6" name="Rectangle 5"/>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2238" y="6399310"/>
              <a:ext cx="7889630" cy="307777"/>
            </a:xfrm>
            <a:prstGeom prst="rect">
              <a:avLst/>
            </a:prstGeom>
            <a:grpFill/>
          </p:spPr>
          <p:txBody>
            <a:bodyPr wrap="square" rtlCol="0">
              <a:spAutoFit/>
            </a:bodyPr>
            <a:lstStyle/>
            <a:p>
              <a:r>
                <a:rPr lang="en-US" sz="1400" i="1" dirty="0" smtClean="0">
                  <a:solidFill>
                    <a:srgbClr val="C2735C"/>
                  </a:solidFill>
                  <a:latin typeface="Arial" panose="020B0604020202020204" pitchFamily="34" charset="0"/>
                  <a:cs typeface="Arial" panose="020B0604020202020204" pitchFamily="34" charset="0"/>
                </a:rPr>
                <a:t>Oklahoma Commission on Children and Youth</a:t>
              </a:r>
              <a:endParaRPr lang="en-US" sz="1400" i="1" dirty="0">
                <a:solidFill>
                  <a:srgbClr val="C2735C"/>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9" name="Title 1"/>
          <p:cNvSpPr txBox="1">
            <a:spLocks/>
          </p:cNvSpPr>
          <p:nvPr/>
        </p:nvSpPr>
        <p:spPr>
          <a:xfrm>
            <a:off x="447652" y="3369087"/>
            <a:ext cx="4513231" cy="2728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smtClean="0">
                <a:latin typeface="+mn-lt"/>
              </a:rPr>
              <a:t>Keith Pirtle, MSW</a:t>
            </a:r>
            <a:r>
              <a:rPr lang="en-US" sz="2000" dirty="0" smtClean="0"/>
              <a:t/>
            </a:r>
            <a:br>
              <a:rPr lang="en-US" sz="2000" dirty="0" smtClean="0"/>
            </a:br>
            <a:r>
              <a:rPr lang="en-US" sz="2000" dirty="0" smtClean="0"/>
              <a:t>PARB Program Manager</a:t>
            </a:r>
            <a:br>
              <a:rPr lang="en-US" sz="2000" dirty="0" smtClean="0"/>
            </a:br>
            <a:r>
              <a:rPr lang="en-US" sz="2000" dirty="0" smtClean="0"/>
              <a:t>Oklahoma Commission on Children and Youth</a:t>
            </a:r>
            <a:br>
              <a:rPr lang="en-US" sz="2000" dirty="0" smtClean="0"/>
            </a:br>
            <a:r>
              <a:rPr lang="en-US" sz="2000" dirty="0" smtClean="0"/>
              <a:t>(405) 606-4922  desk</a:t>
            </a:r>
            <a:br>
              <a:rPr lang="en-US" sz="2000" dirty="0" smtClean="0"/>
            </a:br>
            <a:r>
              <a:rPr lang="en-US" sz="2000" dirty="0" smtClean="0"/>
              <a:t>(405) 885-5806 Cell</a:t>
            </a:r>
            <a:br>
              <a:rPr lang="en-US" sz="2000" dirty="0" smtClean="0"/>
            </a:br>
            <a:r>
              <a:rPr lang="en-US" sz="2000" u="sng" dirty="0" smtClean="0">
                <a:hlinkClick r:id="rId4"/>
              </a:rPr>
              <a:t>Keith.Pirtle@occy.ok.gov</a:t>
            </a:r>
            <a:endParaRPr lang="en-US" sz="5400" dirty="0"/>
          </a:p>
        </p:txBody>
      </p:sp>
      <p:sp>
        <p:nvSpPr>
          <p:cNvPr id="10" name="Rectangle 9"/>
          <p:cNvSpPr/>
          <p:nvPr/>
        </p:nvSpPr>
        <p:spPr>
          <a:xfrm>
            <a:off x="4700679" y="3643064"/>
            <a:ext cx="3429000" cy="2492990"/>
          </a:xfrm>
          <a:prstGeom prst="rect">
            <a:avLst/>
          </a:prstGeom>
        </p:spPr>
        <p:txBody>
          <a:bodyPr wrap="square">
            <a:spAutoFit/>
          </a:bodyPr>
          <a:lstStyle/>
          <a:p>
            <a:r>
              <a:rPr lang="en-US" sz="2000" b="1" i="1" dirty="0"/>
              <a:t>Christina Whatley</a:t>
            </a:r>
          </a:p>
          <a:p>
            <a:r>
              <a:rPr lang="en-US" sz="2000" dirty="0">
                <a:latin typeface="+mj-lt"/>
              </a:rPr>
              <a:t>Administrative </a:t>
            </a:r>
            <a:r>
              <a:rPr lang="en-US" sz="2000" dirty="0" smtClean="0">
                <a:latin typeface="+mj-lt"/>
              </a:rPr>
              <a:t>Programs Officer </a:t>
            </a:r>
            <a:r>
              <a:rPr lang="en-US" sz="2000" dirty="0">
                <a:latin typeface="+mj-lt"/>
              </a:rPr>
              <a:t>PARB</a:t>
            </a:r>
          </a:p>
          <a:p>
            <a:r>
              <a:rPr lang="en-US" sz="2000" dirty="0">
                <a:latin typeface="+mj-lt"/>
              </a:rPr>
              <a:t>Oklahoma Commission on Children and Youth</a:t>
            </a:r>
          </a:p>
          <a:p>
            <a:r>
              <a:rPr lang="en-US" sz="2000" dirty="0">
                <a:latin typeface="+mj-lt"/>
              </a:rPr>
              <a:t>(405) 606-4910</a:t>
            </a:r>
          </a:p>
          <a:p>
            <a:r>
              <a:rPr lang="en-US" sz="2000" dirty="0">
                <a:latin typeface="+mj-lt"/>
                <a:hlinkClick r:id="rId5"/>
              </a:rPr>
              <a:t>Christina.Whatley@occy.ok.gov</a:t>
            </a:r>
            <a:endParaRPr lang="en-US" sz="2000" dirty="0">
              <a:latin typeface="+mj-lt"/>
            </a:endParaRPr>
          </a:p>
          <a:p>
            <a:endParaRPr lang="en-US" sz="1600" dirty="0">
              <a:solidFill>
                <a:schemeClr val="bg1"/>
              </a:solidFill>
              <a:latin typeface="+mj-lt"/>
            </a:endParaRPr>
          </a:p>
        </p:txBody>
      </p:sp>
      <p:sp>
        <p:nvSpPr>
          <p:cNvPr id="11" name="Rectangle 10"/>
          <p:cNvSpPr/>
          <p:nvPr/>
        </p:nvSpPr>
        <p:spPr>
          <a:xfrm>
            <a:off x="8572706" y="3634171"/>
            <a:ext cx="3276600" cy="2185214"/>
          </a:xfrm>
          <a:prstGeom prst="rect">
            <a:avLst/>
          </a:prstGeom>
        </p:spPr>
        <p:txBody>
          <a:bodyPr wrap="square">
            <a:spAutoFit/>
          </a:bodyPr>
          <a:lstStyle/>
          <a:p>
            <a:r>
              <a:rPr lang="en-US" sz="2400" b="1" i="1" dirty="0">
                <a:latin typeface="+mj-lt"/>
                <a:ea typeface="Calibri" panose="020F0502020204030204" pitchFamily="34" charset="0"/>
              </a:rPr>
              <a:t>Kim Rebsamen</a:t>
            </a:r>
          </a:p>
          <a:p>
            <a:r>
              <a:rPr lang="en-US" sz="2400" dirty="0">
                <a:latin typeface="+mj-lt"/>
                <a:ea typeface="Calibri" panose="020F0502020204030204" pitchFamily="34" charset="0"/>
              </a:rPr>
              <a:t>Tulsa County PARB </a:t>
            </a:r>
            <a:r>
              <a:rPr lang="en-US" sz="2400" dirty="0" smtClean="0">
                <a:latin typeface="+mj-lt"/>
                <a:ea typeface="Calibri" panose="020F0502020204030204" pitchFamily="34" charset="0"/>
              </a:rPr>
              <a:t>Coordinator</a:t>
            </a:r>
          </a:p>
          <a:p>
            <a:r>
              <a:rPr lang="en-US" sz="2400" dirty="0" smtClean="0">
                <a:latin typeface="+mj-lt"/>
                <a:ea typeface="Calibri" panose="020F0502020204030204" pitchFamily="34" charset="0"/>
              </a:rPr>
              <a:t>918-289-3948</a:t>
            </a:r>
          </a:p>
          <a:p>
            <a:r>
              <a:rPr lang="en-US" sz="2400" u="sng" dirty="0" smtClean="0">
                <a:latin typeface="+mj-lt"/>
                <a:ea typeface="Calibri" panose="020F0502020204030204" pitchFamily="34" charset="0"/>
                <a:hlinkClick r:id="rId6"/>
              </a:rPr>
              <a:t>tulsaparb@gmail.com</a:t>
            </a:r>
            <a:endParaRPr lang="en-US" sz="2400" u="sng" dirty="0" smtClean="0">
              <a:latin typeface="+mj-lt"/>
              <a:ea typeface="Calibri" panose="020F0502020204030204" pitchFamily="34" charset="0"/>
            </a:endParaRPr>
          </a:p>
          <a:p>
            <a:endParaRPr lang="en-US" sz="1600" u="sng" dirty="0">
              <a:latin typeface="+mj-lt"/>
              <a:ea typeface="Calibri" panose="020F0502020204030204" pitchFamily="34" charset="0"/>
            </a:endParaRPr>
          </a:p>
        </p:txBody>
      </p:sp>
    </p:spTree>
    <p:extLst>
      <p:ext uri="{BB962C8B-B14F-4D97-AF65-F5344CB8AC3E}">
        <p14:creationId xmlns:p14="http://schemas.microsoft.com/office/powerpoint/2010/main" val="72754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48400"/>
            <a:ext cx="12192000" cy="609600"/>
            <a:chOff x="0" y="6248400"/>
            <a:chExt cx="12192000" cy="609600"/>
          </a:xfrm>
          <a:solidFill>
            <a:srgbClr val="3D5192"/>
          </a:solidFill>
        </p:grpSpPr>
        <p:sp>
          <p:nvSpPr>
            <p:cNvPr id="7" name="Rectangle 6"/>
            <p:cNvSpPr/>
            <p:nvPr/>
          </p:nvSpPr>
          <p:spPr>
            <a:xfrm>
              <a:off x="0" y="6248400"/>
              <a:ext cx="12192000" cy="609600"/>
            </a:xfrm>
            <a:prstGeom prst="rect">
              <a:avLst/>
            </a:prstGeom>
            <a:grpFill/>
            <a:ln>
              <a:solidFill>
                <a:srgbClr val="619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92238" y="6399310"/>
              <a:ext cx="7889630" cy="307777"/>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C2735C"/>
                  </a:solidFill>
                  <a:effectLst/>
                  <a:uLnTx/>
                  <a:uFillTx/>
                  <a:latin typeface="Arial" panose="020B0604020202020204" pitchFamily="34" charset="0"/>
                  <a:ea typeface="+mn-ea"/>
                  <a:cs typeface="Arial" panose="020B0604020202020204" pitchFamily="34" charset="0"/>
                </a:rPr>
                <a:t>Oklahoma Commission on Children and Youth</a:t>
              </a:r>
              <a:endParaRPr kumimoji="0" lang="en-US" sz="1400" b="0" i="1" u="none" strike="noStrike" kern="1200" cap="none" spc="0" normalizeH="0" baseline="0" noProof="0" dirty="0">
                <a:ln>
                  <a:noFill/>
                </a:ln>
                <a:solidFill>
                  <a:srgbClr val="C2735C"/>
                </a:solidFill>
                <a:effectLst/>
                <a:uLnTx/>
                <a:uFillTx/>
                <a:latin typeface="Arial" panose="020B0604020202020204" pitchFamily="34" charset="0"/>
                <a:ea typeface="+mn-ea"/>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2" y="6274904"/>
            <a:ext cx="443027" cy="586568"/>
          </a:xfrm>
          <a:prstGeom prst="rect">
            <a:avLst/>
          </a:prstGeom>
        </p:spPr>
      </p:pic>
      <p:sp>
        <p:nvSpPr>
          <p:cNvPr id="5" name="Title 4"/>
          <p:cNvSpPr>
            <a:spLocks noGrp="1"/>
          </p:cNvSpPr>
          <p:nvPr>
            <p:ph type="title"/>
          </p:nvPr>
        </p:nvSpPr>
        <p:spPr/>
        <p:txBody>
          <a:bodyPr/>
          <a:lstStyle/>
          <a:p>
            <a:r>
              <a:rPr lang="en-US" dirty="0" smtClean="0">
                <a:solidFill>
                  <a:srgbClr val="6194BC"/>
                </a:solidFill>
              </a:rPr>
              <a:t>What gives you (PARB) power and influence?</a:t>
            </a:r>
            <a:endParaRPr lang="en-US" dirty="0">
              <a:solidFill>
                <a:srgbClr val="6194BC"/>
              </a:solidFill>
            </a:endParaRPr>
          </a:p>
        </p:txBody>
      </p:sp>
      <p:sp>
        <p:nvSpPr>
          <p:cNvPr id="10" name="Content Placeholder 9"/>
          <p:cNvSpPr>
            <a:spLocks noGrp="1"/>
          </p:cNvSpPr>
          <p:nvPr>
            <p:ph idx="1"/>
          </p:nvPr>
        </p:nvSpPr>
        <p:spPr/>
        <p:txBody>
          <a:bodyPr/>
          <a:lstStyle/>
          <a:p>
            <a:pPr marL="0" indent="0">
              <a:buNone/>
            </a:pPr>
            <a:r>
              <a:rPr lang="en-US" dirty="0" smtClean="0">
                <a:solidFill>
                  <a:srgbClr val="3D5192"/>
                </a:solidFill>
              </a:rPr>
              <a:t>Given Authority-Through Title</a:t>
            </a:r>
          </a:p>
          <a:p>
            <a:pPr marL="0" indent="0">
              <a:buNone/>
            </a:pPr>
            <a:endParaRPr lang="en-US" dirty="0">
              <a:solidFill>
                <a:srgbClr val="3D5192"/>
              </a:solidFill>
            </a:endParaRPr>
          </a:p>
          <a:p>
            <a:pPr marL="0" indent="0">
              <a:buNone/>
            </a:pPr>
            <a:endParaRPr lang="en-US" dirty="0" smtClean="0">
              <a:solidFill>
                <a:srgbClr val="3D5192"/>
              </a:solidFill>
            </a:endParaRPr>
          </a:p>
          <a:p>
            <a:pPr marL="0" indent="0">
              <a:buNone/>
            </a:pPr>
            <a:r>
              <a:rPr lang="en-US" dirty="0">
                <a:solidFill>
                  <a:srgbClr val="3D5192"/>
                </a:solidFill>
              </a:rPr>
              <a:t>K</a:t>
            </a:r>
            <a:r>
              <a:rPr lang="en-US" dirty="0" smtClean="0">
                <a:solidFill>
                  <a:srgbClr val="3D5192"/>
                </a:solidFill>
              </a:rPr>
              <a:t>nowledge and expertise</a:t>
            </a:r>
          </a:p>
          <a:p>
            <a:pPr marL="0" indent="0">
              <a:buNone/>
            </a:pPr>
            <a:endParaRPr lang="en-US" dirty="0">
              <a:solidFill>
                <a:srgbClr val="3D5192"/>
              </a:solidFill>
            </a:endParaRPr>
          </a:p>
          <a:p>
            <a:pPr marL="0" indent="0">
              <a:buNone/>
            </a:pPr>
            <a:endParaRPr lang="en-US" dirty="0" smtClean="0">
              <a:solidFill>
                <a:srgbClr val="3D5192"/>
              </a:solidFill>
            </a:endParaRPr>
          </a:p>
          <a:p>
            <a:pPr marL="0" indent="0">
              <a:buNone/>
            </a:pPr>
            <a:r>
              <a:rPr lang="en-US" dirty="0" smtClean="0">
                <a:solidFill>
                  <a:srgbClr val="3D5192"/>
                </a:solidFill>
              </a:rPr>
              <a:t>Relationships</a:t>
            </a:r>
          </a:p>
          <a:p>
            <a:pPr marL="0" indent="0">
              <a:buNone/>
            </a:pPr>
            <a:endParaRPr lang="en-US" dirty="0">
              <a:solidFill>
                <a:srgbClr val="3D5192"/>
              </a:solidFill>
            </a:endParaRPr>
          </a:p>
          <a:p>
            <a:pPr marL="0" indent="0">
              <a:buNone/>
            </a:pPr>
            <a:endParaRPr lang="en-US" dirty="0">
              <a:solidFill>
                <a:srgbClr val="3D5192"/>
              </a:solidFill>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3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64F5F63C9A74CB28C579CF924D781" ma:contentTypeVersion="15" ma:contentTypeDescription="Create a new document." ma:contentTypeScope="" ma:versionID="b7d52b9c50cf03101d76646d08b95c89">
  <xsd:schema xmlns:xsd="http://www.w3.org/2001/XMLSchema" xmlns:xs="http://www.w3.org/2001/XMLSchema" xmlns:p="http://schemas.microsoft.com/office/2006/metadata/properties" xmlns:ns1="http://schemas.microsoft.com/sharepoint/v3" xmlns:ns3="b8eb5999-49fa-49fd-b507-29903941763b" xmlns:ns4="8f95fce8-a658-4693-9ddb-e658efbc2cfa" targetNamespace="http://schemas.microsoft.com/office/2006/metadata/properties" ma:root="true" ma:fieldsID="c7d6f3622a8e6f3c81a0bb5490159912" ns1:_="" ns3:_="" ns4:_="">
    <xsd:import namespace="http://schemas.microsoft.com/sharepoint/v3"/>
    <xsd:import namespace="b8eb5999-49fa-49fd-b507-29903941763b"/>
    <xsd:import namespace="8f95fce8-a658-4693-9ddb-e658efbc2cf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eb5999-49fa-49fd-b507-299039417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95fce8-a658-4693-9ddb-e658efbc2cf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327368-4094-4266-9639-4FA97A1C1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eb5999-49fa-49fd-b507-29903941763b"/>
    <ds:schemaRef ds:uri="8f95fce8-a658-4693-9ddb-e658efbc2c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8CD9F0-4675-4339-B3B7-BA53F32862D2}">
  <ds:schemaRefs>
    <ds:schemaRef ds:uri="http://schemas.microsoft.com/sharepoint/v3"/>
    <ds:schemaRef ds:uri="http://purl.org/dc/terms/"/>
    <ds:schemaRef ds:uri="http://schemas.openxmlformats.org/package/2006/metadata/core-properties"/>
    <ds:schemaRef ds:uri="http://schemas.microsoft.com/office/2006/documentManagement/types"/>
    <ds:schemaRef ds:uri="8f95fce8-a658-4693-9ddb-e658efbc2cfa"/>
    <ds:schemaRef ds:uri="http://purl.org/dc/elements/1.1/"/>
    <ds:schemaRef ds:uri="http://schemas.microsoft.com/office/2006/metadata/properties"/>
    <ds:schemaRef ds:uri="http://schemas.microsoft.com/office/infopath/2007/PartnerControls"/>
    <ds:schemaRef ds:uri="b8eb5999-49fa-49fd-b507-29903941763b"/>
    <ds:schemaRef ds:uri="http://www.w3.org/XML/1998/namespace"/>
    <ds:schemaRef ds:uri="http://purl.org/dc/dcmitype/"/>
  </ds:schemaRefs>
</ds:datastoreItem>
</file>

<file path=customXml/itemProps3.xml><?xml version="1.0" encoding="utf-8"?>
<ds:datastoreItem xmlns:ds="http://schemas.openxmlformats.org/officeDocument/2006/customXml" ds:itemID="{36A84C84-4BCC-4A4E-94A8-8986D37D58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5921</TotalTime>
  <Words>6795</Words>
  <Application>Microsoft Office PowerPoint</Application>
  <PresentationFormat>Widescreen</PresentationFormat>
  <Paragraphs>1530</Paragraphs>
  <Slides>84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Arial Narrow</vt:lpstr>
      <vt:lpstr>Calibri</vt:lpstr>
      <vt:lpstr>Calibri Light</vt:lpstr>
      <vt:lpstr>Times New Roman</vt:lpstr>
      <vt:lpstr>Office Theme</vt:lpstr>
      <vt:lpstr>Oklahoma’s Post Adjudication  Review Boards   PARB     Protect, Support, Monitor</vt:lpstr>
      <vt:lpstr>PowerPoint Presentation</vt:lpstr>
      <vt:lpstr>PowerPoint Presentation</vt:lpstr>
      <vt:lpstr>PowerPoint Presentation</vt:lpstr>
      <vt:lpstr>PowerPoint Presentation</vt:lpstr>
      <vt:lpstr>Purpose of Training</vt:lpstr>
      <vt:lpstr>Future for PARB</vt:lpstr>
      <vt:lpstr>PowerPoint Presentation</vt:lpstr>
      <vt:lpstr>What gives you (PARB) power and influence?</vt:lpstr>
      <vt:lpstr>Given Authority-Through Title or Sanction</vt:lpstr>
      <vt:lpstr>PARBs Legislative Authority</vt:lpstr>
      <vt:lpstr>Board Authority Beyond Case Reviews</vt:lpstr>
      <vt:lpstr>Knowledge and expertise (SME)</vt:lpstr>
      <vt:lpstr>PARB Influence through knowledge</vt:lpstr>
      <vt:lpstr>Relationships are Everything:  The beginning, Middle and End</vt:lpstr>
      <vt:lpstr>How do you improve relationships?</vt:lpstr>
      <vt:lpstr>Lets increase our power and influence</vt:lpstr>
      <vt:lpstr>PARB 201</vt:lpstr>
      <vt:lpstr>PowerPoint Presentation</vt:lpstr>
      <vt:lpstr>What Cases are you going to review?</vt:lpstr>
      <vt:lpstr>What are you supposed to review by statute?</vt:lpstr>
      <vt:lpstr>What are the statutorial requirements?</vt:lpstr>
      <vt:lpstr>Who else has review requirements and keeps a case list?</vt:lpstr>
      <vt:lpstr>Some of the Court requirements by statute</vt:lpstr>
      <vt:lpstr>Ideal case list development process</vt:lpstr>
      <vt:lpstr>PowerPoint Presentation</vt:lpstr>
      <vt:lpstr>Ideal case list development process</vt:lpstr>
      <vt:lpstr>PowerPoint Presentation</vt:lpstr>
      <vt:lpstr>Gathering Information</vt:lpstr>
      <vt:lpstr>Written Reports-how do you get them</vt:lpstr>
      <vt:lpstr>A word on time management  </vt:lpstr>
      <vt:lpstr>PowerPoint Presentation</vt:lpstr>
      <vt:lpstr>The Case Review: What do our Statutes say?</vt:lpstr>
      <vt:lpstr>The Case Review: What do our Statutes say?</vt:lpstr>
      <vt:lpstr>Goals of the Recommendations</vt:lpstr>
      <vt:lpstr>Goals of the Recommendations</vt:lpstr>
      <vt:lpstr>Timeline Issues</vt:lpstr>
      <vt:lpstr>Timeline Issues</vt:lpstr>
      <vt:lpstr>General Advice for Reviews</vt:lpstr>
      <vt:lpstr>General Advice for Reviews</vt:lpstr>
      <vt:lpstr>What do I want to know??? Things that make you go hmmm</vt:lpstr>
      <vt:lpstr>What do I want to know?</vt:lpstr>
      <vt:lpstr>What do I want to know?</vt:lpstr>
      <vt:lpstr>What do I want to know? </vt:lpstr>
      <vt:lpstr>What do I want to know? </vt:lpstr>
      <vt:lpstr>What do I want to know?</vt:lpstr>
      <vt:lpstr>What do I want to know? </vt:lpstr>
      <vt:lpstr>Beyond this case</vt:lpstr>
      <vt:lpstr>Writing the Recommendation</vt:lpstr>
      <vt:lpstr>Writing the Recommendation</vt:lpstr>
      <vt:lpstr>Where we are</vt:lpstr>
      <vt:lpstr>PowerPoint Presentation</vt:lpstr>
      <vt:lpstr>State Post Adjudication Advisory Board</vt:lpstr>
      <vt:lpstr>State Level PARB</vt:lpstr>
      <vt:lpstr>What is PARB?</vt:lpstr>
      <vt:lpstr>Purpose</vt:lpstr>
      <vt:lpstr>The Review Process</vt:lpstr>
      <vt:lpstr>History</vt:lpstr>
      <vt:lpstr>The Statutes</vt:lpstr>
      <vt:lpstr>Establishing PARB </vt:lpstr>
      <vt:lpstr>47 PARBs serve 24 Judicial Districts</vt:lpstr>
      <vt:lpstr>PowerPoint Presentation</vt:lpstr>
      <vt:lpstr>PARBs Legislative Authority</vt:lpstr>
      <vt:lpstr>Board Authority Beyond Case Reviews</vt:lpstr>
      <vt:lpstr>PARB Members</vt:lpstr>
      <vt:lpstr>Post Adjudication Review Board Members Continued</vt:lpstr>
      <vt:lpstr>Who are you supposed to review by statute?</vt:lpstr>
      <vt:lpstr>What are the statutorial requirements?</vt:lpstr>
      <vt:lpstr>PowerPoint Presentation</vt:lpstr>
      <vt:lpstr>The Case Review: What do our Statutes say?</vt:lpstr>
      <vt:lpstr>The Case Review: What do our Statutes say?</vt:lpstr>
      <vt:lpstr>Goals of the Recommendations</vt:lpstr>
      <vt:lpstr>Goals of the Recommendations</vt:lpstr>
      <vt:lpstr>General Advice for Reviews</vt:lpstr>
      <vt:lpstr>General Advice for Reviews</vt:lpstr>
      <vt:lpstr>Writing Recommendations</vt:lpstr>
      <vt:lpstr>Findings and Recommendations</vt:lpstr>
      <vt:lpstr>Acting In Good Faith</vt:lpstr>
      <vt:lpstr>Open Meetings Act</vt:lpstr>
      <vt:lpstr>Confidentiality and Conflict of Interest</vt:lpstr>
      <vt:lpstr>Training </vt:lpstr>
      <vt:lpstr>Member Removal </vt:lpstr>
      <vt:lpstr>State Post Adjudication Advisory Board</vt:lpstr>
      <vt:lpstr>For More Information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OCCY BUDGET REQUEST</dc:title>
  <dc:creator>Harold Jergenson</dc:creator>
  <cp:lastModifiedBy>Robert Agnew</cp:lastModifiedBy>
  <cp:revision>127</cp:revision>
  <cp:lastPrinted>2020-01-15T19:51:25Z</cp:lastPrinted>
  <dcterms:created xsi:type="dcterms:W3CDTF">2018-09-21T13:55:12Z</dcterms:created>
  <dcterms:modified xsi:type="dcterms:W3CDTF">2022-01-26T14:37:31Z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0x010100CF464F5F63C9A74CB28C579CF924D781</vt:lpwstr>
  </property>
</Properties>
</file>